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4.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5.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6.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notesSlides/notesSlide14.xml" ContentType="application/vnd.openxmlformats-officedocument.presentationml.notesSlide+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15.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diagrams/data71.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diagrams/data72.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984" r:id="rId2"/>
    <p:sldMasterId id="2147483996" r:id="rId3"/>
    <p:sldMasterId id="2147484008" r:id="rId4"/>
  </p:sldMasterIdLst>
  <p:notesMasterIdLst>
    <p:notesMasterId r:id="rId128"/>
  </p:notesMasterIdLst>
  <p:handoutMasterIdLst>
    <p:handoutMasterId r:id="rId129"/>
  </p:handoutMasterIdLst>
  <p:sldIdLst>
    <p:sldId id="822" r:id="rId5"/>
    <p:sldId id="824" r:id="rId6"/>
    <p:sldId id="831" r:id="rId7"/>
    <p:sldId id="827" r:id="rId8"/>
    <p:sldId id="830" r:id="rId9"/>
    <p:sldId id="832" r:id="rId10"/>
    <p:sldId id="833" r:id="rId11"/>
    <p:sldId id="834" r:id="rId12"/>
    <p:sldId id="835" r:id="rId13"/>
    <p:sldId id="837" r:id="rId14"/>
    <p:sldId id="836" r:id="rId15"/>
    <p:sldId id="838" r:id="rId16"/>
    <p:sldId id="839" r:id="rId17"/>
    <p:sldId id="840" r:id="rId18"/>
    <p:sldId id="841" r:id="rId19"/>
    <p:sldId id="842" r:id="rId20"/>
    <p:sldId id="843" r:id="rId21"/>
    <p:sldId id="844" r:id="rId22"/>
    <p:sldId id="845" r:id="rId23"/>
    <p:sldId id="846" r:id="rId24"/>
    <p:sldId id="847" r:id="rId25"/>
    <p:sldId id="848" r:id="rId26"/>
    <p:sldId id="849" r:id="rId27"/>
    <p:sldId id="891" r:id="rId28"/>
    <p:sldId id="892" r:id="rId29"/>
    <p:sldId id="893" r:id="rId30"/>
    <p:sldId id="894" r:id="rId31"/>
    <p:sldId id="956" r:id="rId32"/>
    <p:sldId id="895" r:id="rId33"/>
    <p:sldId id="898" r:id="rId34"/>
    <p:sldId id="850" r:id="rId35"/>
    <p:sldId id="851" r:id="rId36"/>
    <p:sldId id="852" r:id="rId37"/>
    <p:sldId id="853" r:id="rId38"/>
    <p:sldId id="854" r:id="rId39"/>
    <p:sldId id="855" r:id="rId40"/>
    <p:sldId id="886" r:id="rId41"/>
    <p:sldId id="887" r:id="rId42"/>
    <p:sldId id="858" r:id="rId43"/>
    <p:sldId id="888" r:id="rId44"/>
    <p:sldId id="860" r:id="rId45"/>
    <p:sldId id="861" r:id="rId46"/>
    <p:sldId id="862" r:id="rId47"/>
    <p:sldId id="863" r:id="rId48"/>
    <p:sldId id="864" r:id="rId49"/>
    <p:sldId id="865" r:id="rId50"/>
    <p:sldId id="866" r:id="rId51"/>
    <p:sldId id="867" r:id="rId52"/>
    <p:sldId id="868" r:id="rId53"/>
    <p:sldId id="889" r:id="rId54"/>
    <p:sldId id="869" r:id="rId55"/>
    <p:sldId id="871" r:id="rId56"/>
    <p:sldId id="873" r:id="rId57"/>
    <p:sldId id="874" r:id="rId58"/>
    <p:sldId id="875" r:id="rId59"/>
    <p:sldId id="876" r:id="rId60"/>
    <p:sldId id="877" r:id="rId61"/>
    <p:sldId id="878" r:id="rId62"/>
    <p:sldId id="879" r:id="rId63"/>
    <p:sldId id="880" r:id="rId64"/>
    <p:sldId id="882" r:id="rId65"/>
    <p:sldId id="883" r:id="rId66"/>
    <p:sldId id="884" r:id="rId67"/>
    <p:sldId id="896" r:id="rId68"/>
    <p:sldId id="897" r:id="rId69"/>
    <p:sldId id="899" r:id="rId70"/>
    <p:sldId id="900" r:id="rId71"/>
    <p:sldId id="901" r:id="rId72"/>
    <p:sldId id="902" r:id="rId73"/>
    <p:sldId id="903" r:id="rId74"/>
    <p:sldId id="904" r:id="rId75"/>
    <p:sldId id="905" r:id="rId76"/>
    <p:sldId id="906" r:id="rId77"/>
    <p:sldId id="907" r:id="rId78"/>
    <p:sldId id="908" r:id="rId79"/>
    <p:sldId id="909" r:id="rId80"/>
    <p:sldId id="910" r:id="rId81"/>
    <p:sldId id="911" r:id="rId82"/>
    <p:sldId id="912" r:id="rId83"/>
    <p:sldId id="913" r:id="rId84"/>
    <p:sldId id="914" r:id="rId85"/>
    <p:sldId id="915" r:id="rId86"/>
    <p:sldId id="916" r:id="rId87"/>
    <p:sldId id="918" r:id="rId88"/>
    <p:sldId id="917" r:id="rId89"/>
    <p:sldId id="920" r:id="rId90"/>
    <p:sldId id="919" r:id="rId91"/>
    <p:sldId id="921" r:id="rId92"/>
    <p:sldId id="922" r:id="rId93"/>
    <p:sldId id="923" r:id="rId94"/>
    <p:sldId id="924" r:id="rId95"/>
    <p:sldId id="925" r:id="rId96"/>
    <p:sldId id="926" r:id="rId97"/>
    <p:sldId id="957" r:id="rId98"/>
    <p:sldId id="927" r:id="rId99"/>
    <p:sldId id="928" r:id="rId100"/>
    <p:sldId id="929" r:id="rId101"/>
    <p:sldId id="930" r:id="rId102"/>
    <p:sldId id="931" r:id="rId103"/>
    <p:sldId id="932" r:id="rId104"/>
    <p:sldId id="933" r:id="rId105"/>
    <p:sldId id="937" r:id="rId106"/>
    <p:sldId id="934" r:id="rId107"/>
    <p:sldId id="935" r:id="rId108"/>
    <p:sldId id="936" r:id="rId109"/>
    <p:sldId id="938" r:id="rId110"/>
    <p:sldId id="939" r:id="rId111"/>
    <p:sldId id="940" r:id="rId112"/>
    <p:sldId id="941" r:id="rId113"/>
    <p:sldId id="942" r:id="rId114"/>
    <p:sldId id="944" r:id="rId115"/>
    <p:sldId id="943" r:id="rId116"/>
    <p:sldId id="945" r:id="rId117"/>
    <p:sldId id="946" r:id="rId118"/>
    <p:sldId id="947" r:id="rId119"/>
    <p:sldId id="948" r:id="rId120"/>
    <p:sldId id="949" r:id="rId121"/>
    <p:sldId id="950" r:id="rId122"/>
    <p:sldId id="951" r:id="rId123"/>
    <p:sldId id="952" r:id="rId124"/>
    <p:sldId id="953" r:id="rId125"/>
    <p:sldId id="954" r:id="rId126"/>
    <p:sldId id="955" r:id="rId127"/>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amille" initials="f" lastIdx="8" clrIdx="0"/>
  <p:cmAuthor id="1" name="thierry barbo"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Style moyen 3 - Accentuation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67" autoAdjust="0"/>
    <p:restoredTop sz="92403" autoAdjust="0"/>
  </p:normalViewPr>
  <p:slideViewPr>
    <p:cSldViewPr snapToGrid="0">
      <p:cViewPr>
        <p:scale>
          <a:sx n="181" d="100"/>
          <a:sy n="181" d="100"/>
        </p:scale>
        <p:origin x="-72" y="-72"/>
      </p:cViewPr>
      <p:guideLst>
        <p:guide orient="horz" pos="2160"/>
        <p:guide pos="2880"/>
      </p:guideLst>
    </p:cSldViewPr>
  </p:slideViewPr>
  <p:notesTextViewPr>
    <p:cViewPr>
      <p:scale>
        <a:sx n="100" d="100"/>
        <a:sy n="100" d="100"/>
      </p:scale>
      <p:origin x="0" y="0"/>
    </p:cViewPr>
  </p:notesTextViewPr>
  <p:notesViewPr>
    <p:cSldViewPr snapToGrid="0">
      <p:cViewPr varScale="1">
        <p:scale>
          <a:sx n="39" d="100"/>
          <a:sy n="39" d="100"/>
        </p:scale>
        <p:origin x="-2154"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notesMaster" Target="notesMasters/notesMaster1.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126" Type="http://schemas.openxmlformats.org/officeDocument/2006/relationships/slide" Target="slides/slide122.xml"/><Relationship Id="rId13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5-03-18T22:09:11.466" idx="1">
    <p:pos x="10" y="10"/>
    <p:text/>
  </p:cm>
</p:cmLst>
</file>

<file path=ppt/diagrams/_rels/data2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image" Target="../media/image38.jpg"/></Relationships>
</file>

<file path=ppt/diagrams/_rels/data50.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image" Target="../media/image74.jpg"/></Relationships>
</file>

<file path=ppt/diagrams/_rels/data70.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jpg"/><Relationship Id="rId1" Type="http://schemas.openxmlformats.org/officeDocument/2006/relationships/image" Target="../media/image111.jpeg"/></Relationships>
</file>

<file path=ppt/diagrams/_rels/data71.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jpg"/><Relationship Id="rId1" Type="http://schemas.openxmlformats.org/officeDocument/2006/relationships/image" Target="../media/image115.emf"/></Relationships>
</file>

<file path=ppt/diagrams/_rels/data72.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jpg"/><Relationship Id="rId1" Type="http://schemas.openxmlformats.org/officeDocument/2006/relationships/image" Target="../media/image118.jp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4D6D77-1F70-0642-A036-3159631CACCC}" type="doc">
      <dgm:prSet loTypeId="urn:microsoft.com/office/officeart/2005/8/layout/radial4" loCatId="" qsTypeId="urn:microsoft.com/office/officeart/2005/8/quickstyle/3D9" qsCatId="3D" csTypeId="urn:microsoft.com/office/officeart/2005/8/colors/accent2_2" csCatId="accent2" phldr="1"/>
      <dgm:spPr/>
      <dgm:t>
        <a:bodyPr/>
        <a:lstStyle/>
        <a:p>
          <a:endParaRPr lang="fr-FR"/>
        </a:p>
      </dgm:t>
    </dgm:pt>
    <dgm:pt modelId="{6F4AE1C7-D832-824D-9568-C9E7AFC2F4E8}">
      <dgm:prSet/>
      <dgm:spPr>
        <a:solidFill>
          <a:schemeClr val="accent6">
            <a:lumMod val="75000"/>
          </a:schemeClr>
        </a:solidFill>
      </dgm:spPr>
      <dgm:t>
        <a:bodyPr/>
        <a:lstStyle/>
        <a:p>
          <a:r>
            <a:rPr lang="fr-FR" dirty="0" smtClean="0"/>
            <a:t>- Charge de travail :  surcharge et sous-charge</a:t>
          </a:r>
          <a:endParaRPr lang="fr-FR" dirty="0"/>
        </a:p>
      </dgm:t>
    </dgm:pt>
    <dgm:pt modelId="{9C62E925-DDD2-6643-AE44-35D06236A98C}" type="parTrans" cxnId="{9B8E74DA-2BC9-CD48-94A2-91AE3E6B2AE3}">
      <dgm:prSet/>
      <dgm:spPr/>
      <dgm:t>
        <a:bodyPr/>
        <a:lstStyle/>
        <a:p>
          <a:endParaRPr lang="fr-FR"/>
        </a:p>
      </dgm:t>
    </dgm:pt>
    <dgm:pt modelId="{0FC4924A-F329-5143-B43A-A1BA62C7E756}" type="sibTrans" cxnId="{9B8E74DA-2BC9-CD48-94A2-91AE3E6B2AE3}">
      <dgm:prSet/>
      <dgm:spPr/>
      <dgm:t>
        <a:bodyPr/>
        <a:lstStyle/>
        <a:p>
          <a:endParaRPr lang="fr-FR"/>
        </a:p>
      </dgm:t>
    </dgm:pt>
    <dgm:pt modelId="{15B077BE-61EE-2647-9E62-7506405D512D}">
      <dgm:prSet/>
      <dgm:spPr>
        <a:solidFill>
          <a:schemeClr val="accent6">
            <a:lumMod val="75000"/>
          </a:schemeClr>
        </a:solidFill>
      </dgm:spPr>
      <dgm:t>
        <a:bodyPr/>
        <a:lstStyle/>
        <a:p>
          <a:r>
            <a:rPr lang="fr-FR" dirty="0" smtClean="0"/>
            <a:t>- Sommeil et fatigue, travail posté</a:t>
          </a:r>
          <a:endParaRPr lang="fr-FR" dirty="0"/>
        </a:p>
      </dgm:t>
    </dgm:pt>
    <dgm:pt modelId="{21633247-4176-4D4B-89FD-6809F7D18452}" type="parTrans" cxnId="{D7B45CED-EE95-354A-B35D-88AC7902ADDA}">
      <dgm:prSet/>
      <dgm:spPr/>
      <dgm:t>
        <a:bodyPr/>
        <a:lstStyle/>
        <a:p>
          <a:endParaRPr lang="fr-FR"/>
        </a:p>
      </dgm:t>
    </dgm:pt>
    <dgm:pt modelId="{E0A1CFAC-0C11-8B47-9E26-3C02C3302CCF}" type="sibTrans" cxnId="{D7B45CED-EE95-354A-B35D-88AC7902ADDA}">
      <dgm:prSet/>
      <dgm:spPr/>
      <dgm:t>
        <a:bodyPr/>
        <a:lstStyle/>
        <a:p>
          <a:endParaRPr lang="fr-FR"/>
        </a:p>
      </dgm:t>
    </dgm:pt>
    <dgm:pt modelId="{42D6668D-1A55-A44E-9C6B-EB34E2AF355B}">
      <dgm:prSet/>
      <dgm:spPr>
        <a:solidFill>
          <a:schemeClr val="accent6">
            <a:lumMod val="75000"/>
          </a:schemeClr>
        </a:solidFill>
      </dgm:spPr>
      <dgm:t>
        <a:bodyPr/>
        <a:lstStyle/>
        <a:p>
          <a:r>
            <a:rPr lang="fr-FR" dirty="0" smtClean="0"/>
            <a:t>- Abus d'alcool, de médicaments, de drogue</a:t>
          </a:r>
          <a:endParaRPr lang="fr-FR" dirty="0"/>
        </a:p>
      </dgm:t>
    </dgm:pt>
    <dgm:pt modelId="{16B60546-BC99-CD41-B0C5-3DB05F2945D0}" type="parTrans" cxnId="{55744A57-30C1-2D46-8792-1D9FFD73A73F}">
      <dgm:prSet/>
      <dgm:spPr/>
      <dgm:t>
        <a:bodyPr/>
        <a:lstStyle/>
        <a:p>
          <a:endParaRPr lang="fr-FR"/>
        </a:p>
      </dgm:t>
    </dgm:pt>
    <dgm:pt modelId="{A5D55E73-CF9D-544F-AE90-BA984F704266}" type="sibTrans" cxnId="{55744A57-30C1-2D46-8792-1D9FFD73A73F}">
      <dgm:prSet/>
      <dgm:spPr/>
      <dgm:t>
        <a:bodyPr/>
        <a:lstStyle/>
        <a:p>
          <a:endParaRPr lang="fr-FR"/>
        </a:p>
      </dgm:t>
    </dgm:pt>
    <dgm:pt modelId="{215AE0F5-1BC3-EE41-A998-3538E0345B35}">
      <dgm:prSet/>
      <dgm:spPr>
        <a:solidFill>
          <a:schemeClr val="accent6">
            <a:lumMod val="75000"/>
          </a:schemeClr>
        </a:solidFill>
      </dgm:spPr>
      <dgm:t>
        <a:bodyPr/>
        <a:lstStyle/>
        <a:p>
          <a:r>
            <a:rPr lang="fr-FR" dirty="0" smtClean="0"/>
            <a:t>- Pression des horaires et heures limites</a:t>
          </a:r>
          <a:endParaRPr lang="fr-FR" dirty="0"/>
        </a:p>
      </dgm:t>
    </dgm:pt>
    <dgm:pt modelId="{1E6E7EBC-C596-BF49-A1C4-4EE30B39881B}" type="sibTrans" cxnId="{6C4F0BB0-90F6-424F-ACC5-912D7EA64A5D}">
      <dgm:prSet/>
      <dgm:spPr/>
      <dgm:t>
        <a:bodyPr/>
        <a:lstStyle/>
        <a:p>
          <a:endParaRPr lang="fr-FR"/>
        </a:p>
      </dgm:t>
    </dgm:pt>
    <dgm:pt modelId="{E0507BF6-5CE1-1D46-A42C-6A4CE1DD1B55}" type="parTrans" cxnId="{6C4F0BB0-90F6-424F-ACC5-912D7EA64A5D}">
      <dgm:prSet/>
      <dgm:spPr/>
      <dgm:t>
        <a:bodyPr/>
        <a:lstStyle/>
        <a:p>
          <a:endParaRPr lang="fr-FR"/>
        </a:p>
      </dgm:t>
    </dgm:pt>
    <dgm:pt modelId="{19CF5ADB-D413-3246-BCC8-29EBB7C3AA01}">
      <dgm:prSet/>
      <dgm:spPr>
        <a:solidFill>
          <a:schemeClr val="accent6">
            <a:lumMod val="75000"/>
          </a:schemeClr>
        </a:solidFill>
      </dgm:spPr>
      <dgm:t>
        <a:bodyPr/>
        <a:lstStyle/>
        <a:p>
          <a:r>
            <a:rPr lang="fr-FR" dirty="0" smtClean="0"/>
            <a:t>- Stress: domestique et en rapport avec le travail</a:t>
          </a:r>
          <a:endParaRPr lang="fr-FR" dirty="0"/>
        </a:p>
      </dgm:t>
    </dgm:pt>
    <dgm:pt modelId="{3911AB37-8F3C-9B4A-AE8C-DCF1AE20BC18}" type="sibTrans" cxnId="{2737F464-0867-1646-9B7A-7647AA663B1B}">
      <dgm:prSet/>
      <dgm:spPr/>
      <dgm:t>
        <a:bodyPr/>
        <a:lstStyle/>
        <a:p>
          <a:endParaRPr lang="fr-FR"/>
        </a:p>
      </dgm:t>
    </dgm:pt>
    <dgm:pt modelId="{EB665B3F-03CB-5149-840D-DCBEB23B39A4}" type="parTrans" cxnId="{2737F464-0867-1646-9B7A-7647AA663B1B}">
      <dgm:prSet/>
      <dgm:spPr/>
      <dgm:t>
        <a:bodyPr/>
        <a:lstStyle/>
        <a:p>
          <a:endParaRPr lang="fr-FR"/>
        </a:p>
      </dgm:t>
    </dgm:pt>
    <dgm:pt modelId="{758FD6C6-F15B-6440-A9DF-8F3F1F9C9FBD}">
      <dgm:prSet/>
      <dgm:spPr>
        <a:solidFill>
          <a:schemeClr val="accent6">
            <a:lumMod val="75000"/>
          </a:schemeClr>
        </a:solidFill>
      </dgm:spPr>
      <dgm:t>
        <a:bodyPr/>
        <a:lstStyle/>
        <a:p>
          <a:r>
            <a:rPr lang="fr-FR" dirty="0" smtClean="0"/>
            <a:t>Forme/santé</a:t>
          </a:r>
          <a:endParaRPr lang="fr-FR" dirty="0"/>
        </a:p>
      </dgm:t>
    </dgm:pt>
    <dgm:pt modelId="{328B37F5-5E0D-094B-BA18-AF113EA67783}" type="sibTrans" cxnId="{7C773280-1CFA-2E4E-8EE1-1F1D64D5C7A3}">
      <dgm:prSet/>
      <dgm:spPr/>
      <dgm:t>
        <a:bodyPr/>
        <a:lstStyle/>
        <a:p>
          <a:endParaRPr lang="fr-FR"/>
        </a:p>
      </dgm:t>
    </dgm:pt>
    <dgm:pt modelId="{B39E40BF-D36A-E34D-A926-0DFFD4ABF485}" type="parTrans" cxnId="{7C773280-1CFA-2E4E-8EE1-1F1D64D5C7A3}">
      <dgm:prSet/>
      <dgm:spPr/>
      <dgm:t>
        <a:bodyPr/>
        <a:lstStyle/>
        <a:p>
          <a:endParaRPr lang="fr-FR"/>
        </a:p>
      </dgm:t>
    </dgm:pt>
    <dgm:pt modelId="{3FBB3CCF-DE72-364A-AABD-71781865660C}">
      <dgm:prSet/>
      <dgm:spPr>
        <a:solidFill>
          <a:srgbClr val="0070C0"/>
        </a:solidFill>
      </dgm:spPr>
      <dgm:t>
        <a:bodyPr/>
        <a:lstStyle/>
        <a:p>
          <a:r>
            <a:rPr lang="fr-FR" dirty="0" smtClean="0"/>
            <a:t>facteurs affectant les performances</a:t>
          </a:r>
          <a:endParaRPr lang="fr-FR" dirty="0"/>
        </a:p>
      </dgm:t>
    </dgm:pt>
    <dgm:pt modelId="{530628B9-658A-7648-95A3-C5A7B71D35EB}" type="parTrans" cxnId="{E326E159-8C7E-CD44-A00D-8E607A6D2784}">
      <dgm:prSet/>
      <dgm:spPr/>
      <dgm:t>
        <a:bodyPr/>
        <a:lstStyle/>
        <a:p>
          <a:endParaRPr lang="fr-FR"/>
        </a:p>
      </dgm:t>
    </dgm:pt>
    <dgm:pt modelId="{BDE0BFA1-2E35-D145-9B70-739CD832DFE1}" type="sibTrans" cxnId="{E326E159-8C7E-CD44-A00D-8E607A6D2784}">
      <dgm:prSet/>
      <dgm:spPr/>
      <dgm:t>
        <a:bodyPr/>
        <a:lstStyle/>
        <a:p>
          <a:endParaRPr lang="fr-FR"/>
        </a:p>
      </dgm:t>
    </dgm:pt>
    <dgm:pt modelId="{26CCB634-D361-8D47-9860-740A8B96132D}" type="pres">
      <dgm:prSet presAssocID="{0E4D6D77-1F70-0642-A036-3159631CACCC}" presName="cycle" presStyleCnt="0">
        <dgm:presLayoutVars>
          <dgm:chMax val="1"/>
          <dgm:dir/>
          <dgm:animLvl val="ctr"/>
          <dgm:resizeHandles val="exact"/>
        </dgm:presLayoutVars>
      </dgm:prSet>
      <dgm:spPr/>
      <dgm:t>
        <a:bodyPr/>
        <a:lstStyle/>
        <a:p>
          <a:endParaRPr lang="fr-FR"/>
        </a:p>
      </dgm:t>
    </dgm:pt>
    <dgm:pt modelId="{847EACB8-0EE4-E747-A4D9-7AF564F9D09E}" type="pres">
      <dgm:prSet presAssocID="{3FBB3CCF-DE72-364A-AABD-71781865660C}" presName="centerShape" presStyleLbl="node0" presStyleIdx="0" presStyleCnt="1"/>
      <dgm:spPr/>
      <dgm:t>
        <a:bodyPr/>
        <a:lstStyle/>
        <a:p>
          <a:endParaRPr lang="fr-FR"/>
        </a:p>
      </dgm:t>
    </dgm:pt>
    <dgm:pt modelId="{81D0552E-6897-BA40-9480-F6B15AD0A9BC}" type="pres">
      <dgm:prSet presAssocID="{B39E40BF-D36A-E34D-A926-0DFFD4ABF485}" presName="parTrans" presStyleLbl="bgSibTrans2D1" presStyleIdx="0" presStyleCnt="6"/>
      <dgm:spPr/>
      <dgm:t>
        <a:bodyPr/>
        <a:lstStyle/>
        <a:p>
          <a:endParaRPr lang="fr-FR"/>
        </a:p>
      </dgm:t>
    </dgm:pt>
    <dgm:pt modelId="{F7BECBD5-D4B7-D34E-9F68-6451882412B7}" type="pres">
      <dgm:prSet presAssocID="{758FD6C6-F15B-6440-A9DF-8F3F1F9C9FBD}" presName="node" presStyleLbl="node1" presStyleIdx="0" presStyleCnt="6">
        <dgm:presLayoutVars>
          <dgm:bulletEnabled val="1"/>
        </dgm:presLayoutVars>
      </dgm:prSet>
      <dgm:spPr/>
      <dgm:t>
        <a:bodyPr/>
        <a:lstStyle/>
        <a:p>
          <a:endParaRPr lang="fr-FR"/>
        </a:p>
      </dgm:t>
    </dgm:pt>
    <dgm:pt modelId="{DCE1235E-58E0-254A-8A56-9D587ECAA153}" type="pres">
      <dgm:prSet presAssocID="{EB665B3F-03CB-5149-840D-DCBEB23B39A4}" presName="parTrans" presStyleLbl="bgSibTrans2D1" presStyleIdx="1" presStyleCnt="6"/>
      <dgm:spPr/>
      <dgm:t>
        <a:bodyPr/>
        <a:lstStyle/>
        <a:p>
          <a:endParaRPr lang="fr-FR"/>
        </a:p>
      </dgm:t>
    </dgm:pt>
    <dgm:pt modelId="{57279264-89D3-E64C-88A1-69852AE0E5BB}" type="pres">
      <dgm:prSet presAssocID="{19CF5ADB-D413-3246-BCC8-29EBB7C3AA01}" presName="node" presStyleLbl="node1" presStyleIdx="1" presStyleCnt="6">
        <dgm:presLayoutVars>
          <dgm:bulletEnabled val="1"/>
        </dgm:presLayoutVars>
      </dgm:prSet>
      <dgm:spPr/>
      <dgm:t>
        <a:bodyPr/>
        <a:lstStyle/>
        <a:p>
          <a:endParaRPr lang="fr-FR"/>
        </a:p>
      </dgm:t>
    </dgm:pt>
    <dgm:pt modelId="{FA494985-2CCB-EE4B-981C-67A77CB8D187}" type="pres">
      <dgm:prSet presAssocID="{E0507BF6-5CE1-1D46-A42C-6A4CE1DD1B55}" presName="parTrans" presStyleLbl="bgSibTrans2D1" presStyleIdx="2" presStyleCnt="6"/>
      <dgm:spPr/>
      <dgm:t>
        <a:bodyPr/>
        <a:lstStyle/>
        <a:p>
          <a:endParaRPr lang="fr-FR"/>
        </a:p>
      </dgm:t>
    </dgm:pt>
    <dgm:pt modelId="{3DA57C76-0FEB-334F-BF77-112609D2A571}" type="pres">
      <dgm:prSet presAssocID="{215AE0F5-1BC3-EE41-A998-3538E0345B35}" presName="node" presStyleLbl="node1" presStyleIdx="2" presStyleCnt="6">
        <dgm:presLayoutVars>
          <dgm:bulletEnabled val="1"/>
        </dgm:presLayoutVars>
      </dgm:prSet>
      <dgm:spPr/>
      <dgm:t>
        <a:bodyPr/>
        <a:lstStyle/>
        <a:p>
          <a:endParaRPr lang="fr-FR"/>
        </a:p>
      </dgm:t>
    </dgm:pt>
    <dgm:pt modelId="{73243504-FA01-D142-BCA4-805ADD5D5B2F}" type="pres">
      <dgm:prSet presAssocID="{9C62E925-DDD2-6643-AE44-35D06236A98C}" presName="parTrans" presStyleLbl="bgSibTrans2D1" presStyleIdx="3" presStyleCnt="6"/>
      <dgm:spPr/>
      <dgm:t>
        <a:bodyPr/>
        <a:lstStyle/>
        <a:p>
          <a:endParaRPr lang="fr-FR"/>
        </a:p>
      </dgm:t>
    </dgm:pt>
    <dgm:pt modelId="{D938B0B3-78B2-0243-86E6-724C74372920}" type="pres">
      <dgm:prSet presAssocID="{6F4AE1C7-D832-824D-9568-C9E7AFC2F4E8}" presName="node" presStyleLbl="node1" presStyleIdx="3" presStyleCnt="6">
        <dgm:presLayoutVars>
          <dgm:bulletEnabled val="1"/>
        </dgm:presLayoutVars>
      </dgm:prSet>
      <dgm:spPr/>
      <dgm:t>
        <a:bodyPr/>
        <a:lstStyle/>
        <a:p>
          <a:endParaRPr lang="fr-FR"/>
        </a:p>
      </dgm:t>
    </dgm:pt>
    <dgm:pt modelId="{49866521-989C-C14F-A405-ABB1EDF4403C}" type="pres">
      <dgm:prSet presAssocID="{21633247-4176-4D4B-89FD-6809F7D18452}" presName="parTrans" presStyleLbl="bgSibTrans2D1" presStyleIdx="4" presStyleCnt="6"/>
      <dgm:spPr/>
      <dgm:t>
        <a:bodyPr/>
        <a:lstStyle/>
        <a:p>
          <a:endParaRPr lang="fr-FR"/>
        </a:p>
      </dgm:t>
    </dgm:pt>
    <dgm:pt modelId="{2160FB71-8CAE-BA41-8AEE-27E18C74C373}" type="pres">
      <dgm:prSet presAssocID="{15B077BE-61EE-2647-9E62-7506405D512D}" presName="node" presStyleLbl="node1" presStyleIdx="4" presStyleCnt="6">
        <dgm:presLayoutVars>
          <dgm:bulletEnabled val="1"/>
        </dgm:presLayoutVars>
      </dgm:prSet>
      <dgm:spPr/>
      <dgm:t>
        <a:bodyPr/>
        <a:lstStyle/>
        <a:p>
          <a:endParaRPr lang="fr-FR"/>
        </a:p>
      </dgm:t>
    </dgm:pt>
    <dgm:pt modelId="{D960DC58-71BD-474B-9715-05CC5E7F276F}" type="pres">
      <dgm:prSet presAssocID="{16B60546-BC99-CD41-B0C5-3DB05F2945D0}" presName="parTrans" presStyleLbl="bgSibTrans2D1" presStyleIdx="5" presStyleCnt="6"/>
      <dgm:spPr/>
      <dgm:t>
        <a:bodyPr/>
        <a:lstStyle/>
        <a:p>
          <a:endParaRPr lang="fr-FR"/>
        </a:p>
      </dgm:t>
    </dgm:pt>
    <dgm:pt modelId="{CC8EE5C4-7261-544B-8E50-C23E9489F7EB}" type="pres">
      <dgm:prSet presAssocID="{42D6668D-1A55-A44E-9C6B-EB34E2AF355B}" presName="node" presStyleLbl="node1" presStyleIdx="5" presStyleCnt="6">
        <dgm:presLayoutVars>
          <dgm:bulletEnabled val="1"/>
        </dgm:presLayoutVars>
      </dgm:prSet>
      <dgm:spPr/>
      <dgm:t>
        <a:bodyPr/>
        <a:lstStyle/>
        <a:p>
          <a:endParaRPr lang="fr-FR"/>
        </a:p>
      </dgm:t>
    </dgm:pt>
  </dgm:ptLst>
  <dgm:cxnLst>
    <dgm:cxn modelId="{9B8E74DA-2BC9-CD48-94A2-91AE3E6B2AE3}" srcId="{3FBB3CCF-DE72-364A-AABD-71781865660C}" destId="{6F4AE1C7-D832-824D-9568-C9E7AFC2F4E8}" srcOrd="3" destOrd="0" parTransId="{9C62E925-DDD2-6643-AE44-35D06236A98C}" sibTransId="{0FC4924A-F329-5143-B43A-A1BA62C7E756}"/>
    <dgm:cxn modelId="{AE3CA13A-C3DA-CB45-9B3B-A3F78C330CBE}" type="presOf" srcId="{EB665B3F-03CB-5149-840D-DCBEB23B39A4}" destId="{DCE1235E-58E0-254A-8A56-9D587ECAA153}" srcOrd="0" destOrd="0" presId="urn:microsoft.com/office/officeart/2005/8/layout/radial4"/>
    <dgm:cxn modelId="{1BE02DE9-E142-CA44-9A1C-9439A8E75F9B}" type="presOf" srcId="{0E4D6D77-1F70-0642-A036-3159631CACCC}" destId="{26CCB634-D361-8D47-9860-740A8B96132D}" srcOrd="0" destOrd="0" presId="urn:microsoft.com/office/officeart/2005/8/layout/radial4"/>
    <dgm:cxn modelId="{0C0C60CD-DC19-0E43-B964-C2DF1FA4E1A2}" type="presOf" srcId="{9C62E925-DDD2-6643-AE44-35D06236A98C}" destId="{73243504-FA01-D142-BCA4-805ADD5D5B2F}" srcOrd="0" destOrd="0" presId="urn:microsoft.com/office/officeart/2005/8/layout/radial4"/>
    <dgm:cxn modelId="{EA13EF86-08E4-F949-9699-A72FD076AB6E}" type="presOf" srcId="{16B60546-BC99-CD41-B0C5-3DB05F2945D0}" destId="{D960DC58-71BD-474B-9715-05CC5E7F276F}" srcOrd="0" destOrd="0" presId="urn:microsoft.com/office/officeart/2005/8/layout/radial4"/>
    <dgm:cxn modelId="{BA469916-EFC2-A84F-9FFC-CBBC667CC061}" type="presOf" srcId="{15B077BE-61EE-2647-9E62-7506405D512D}" destId="{2160FB71-8CAE-BA41-8AEE-27E18C74C373}" srcOrd="0" destOrd="0" presId="urn:microsoft.com/office/officeart/2005/8/layout/radial4"/>
    <dgm:cxn modelId="{B476A037-2CFB-8E4C-90CF-AE3FD0EC5B53}" type="presOf" srcId="{E0507BF6-5CE1-1D46-A42C-6A4CE1DD1B55}" destId="{FA494985-2CCB-EE4B-981C-67A77CB8D187}" srcOrd="0" destOrd="0" presId="urn:microsoft.com/office/officeart/2005/8/layout/radial4"/>
    <dgm:cxn modelId="{02522C31-32EF-744D-B7E9-CF45807DF706}" type="presOf" srcId="{6F4AE1C7-D832-824D-9568-C9E7AFC2F4E8}" destId="{D938B0B3-78B2-0243-86E6-724C74372920}" srcOrd="0" destOrd="0" presId="urn:microsoft.com/office/officeart/2005/8/layout/radial4"/>
    <dgm:cxn modelId="{8709AECF-A999-FB41-ACDE-05CBB23971A8}" type="presOf" srcId="{215AE0F5-1BC3-EE41-A998-3538E0345B35}" destId="{3DA57C76-0FEB-334F-BF77-112609D2A571}" srcOrd="0" destOrd="0" presId="urn:microsoft.com/office/officeart/2005/8/layout/radial4"/>
    <dgm:cxn modelId="{DDED4AD7-C496-7D46-A552-AD4E68C4E15A}" type="presOf" srcId="{B39E40BF-D36A-E34D-A926-0DFFD4ABF485}" destId="{81D0552E-6897-BA40-9480-F6B15AD0A9BC}" srcOrd="0" destOrd="0" presId="urn:microsoft.com/office/officeart/2005/8/layout/radial4"/>
    <dgm:cxn modelId="{55744A57-30C1-2D46-8792-1D9FFD73A73F}" srcId="{3FBB3CCF-DE72-364A-AABD-71781865660C}" destId="{42D6668D-1A55-A44E-9C6B-EB34E2AF355B}" srcOrd="5" destOrd="0" parTransId="{16B60546-BC99-CD41-B0C5-3DB05F2945D0}" sibTransId="{A5D55E73-CF9D-544F-AE90-BA984F704266}"/>
    <dgm:cxn modelId="{2221D476-E203-3F4E-B97F-520FC80422A2}" type="presOf" srcId="{3FBB3CCF-DE72-364A-AABD-71781865660C}" destId="{847EACB8-0EE4-E747-A4D9-7AF564F9D09E}" srcOrd="0" destOrd="0" presId="urn:microsoft.com/office/officeart/2005/8/layout/radial4"/>
    <dgm:cxn modelId="{7C773280-1CFA-2E4E-8EE1-1F1D64D5C7A3}" srcId="{3FBB3CCF-DE72-364A-AABD-71781865660C}" destId="{758FD6C6-F15B-6440-A9DF-8F3F1F9C9FBD}" srcOrd="0" destOrd="0" parTransId="{B39E40BF-D36A-E34D-A926-0DFFD4ABF485}" sibTransId="{328B37F5-5E0D-094B-BA18-AF113EA67783}"/>
    <dgm:cxn modelId="{0271BBB6-BFC8-544E-9E48-E3E0CF6A2544}" type="presOf" srcId="{21633247-4176-4D4B-89FD-6809F7D18452}" destId="{49866521-989C-C14F-A405-ABB1EDF4403C}" srcOrd="0" destOrd="0" presId="urn:microsoft.com/office/officeart/2005/8/layout/radial4"/>
    <dgm:cxn modelId="{ECA7EA29-EAA3-BA49-95C1-E50F8CAB70AE}" type="presOf" srcId="{758FD6C6-F15B-6440-A9DF-8F3F1F9C9FBD}" destId="{F7BECBD5-D4B7-D34E-9F68-6451882412B7}" srcOrd="0" destOrd="0" presId="urn:microsoft.com/office/officeart/2005/8/layout/radial4"/>
    <dgm:cxn modelId="{2737F464-0867-1646-9B7A-7647AA663B1B}" srcId="{3FBB3CCF-DE72-364A-AABD-71781865660C}" destId="{19CF5ADB-D413-3246-BCC8-29EBB7C3AA01}" srcOrd="1" destOrd="0" parTransId="{EB665B3F-03CB-5149-840D-DCBEB23B39A4}" sibTransId="{3911AB37-8F3C-9B4A-AE8C-DCF1AE20BC18}"/>
    <dgm:cxn modelId="{6C4F0BB0-90F6-424F-ACC5-912D7EA64A5D}" srcId="{3FBB3CCF-DE72-364A-AABD-71781865660C}" destId="{215AE0F5-1BC3-EE41-A998-3538E0345B35}" srcOrd="2" destOrd="0" parTransId="{E0507BF6-5CE1-1D46-A42C-6A4CE1DD1B55}" sibTransId="{1E6E7EBC-C596-BF49-A1C4-4EE30B39881B}"/>
    <dgm:cxn modelId="{E326E159-8C7E-CD44-A00D-8E607A6D2784}" srcId="{0E4D6D77-1F70-0642-A036-3159631CACCC}" destId="{3FBB3CCF-DE72-364A-AABD-71781865660C}" srcOrd="0" destOrd="0" parTransId="{530628B9-658A-7648-95A3-C5A7B71D35EB}" sibTransId="{BDE0BFA1-2E35-D145-9B70-739CD832DFE1}"/>
    <dgm:cxn modelId="{77A411F0-CE71-544D-803C-BA8976370A72}" type="presOf" srcId="{19CF5ADB-D413-3246-BCC8-29EBB7C3AA01}" destId="{57279264-89D3-E64C-88A1-69852AE0E5BB}" srcOrd="0" destOrd="0" presId="urn:microsoft.com/office/officeart/2005/8/layout/radial4"/>
    <dgm:cxn modelId="{030D2FC2-D73B-954E-A61D-FFB0A693F8C5}" type="presOf" srcId="{42D6668D-1A55-A44E-9C6B-EB34E2AF355B}" destId="{CC8EE5C4-7261-544B-8E50-C23E9489F7EB}" srcOrd="0" destOrd="0" presId="urn:microsoft.com/office/officeart/2005/8/layout/radial4"/>
    <dgm:cxn modelId="{D7B45CED-EE95-354A-B35D-88AC7902ADDA}" srcId="{3FBB3CCF-DE72-364A-AABD-71781865660C}" destId="{15B077BE-61EE-2647-9E62-7506405D512D}" srcOrd="4" destOrd="0" parTransId="{21633247-4176-4D4B-89FD-6809F7D18452}" sibTransId="{E0A1CFAC-0C11-8B47-9E26-3C02C3302CCF}"/>
    <dgm:cxn modelId="{0F26EE16-BD5B-3644-963A-D0DA0A1AAD66}" type="presParOf" srcId="{26CCB634-D361-8D47-9860-740A8B96132D}" destId="{847EACB8-0EE4-E747-A4D9-7AF564F9D09E}" srcOrd="0" destOrd="0" presId="urn:microsoft.com/office/officeart/2005/8/layout/radial4"/>
    <dgm:cxn modelId="{7158E143-5C99-3941-81F4-D663D7F1938F}" type="presParOf" srcId="{26CCB634-D361-8D47-9860-740A8B96132D}" destId="{81D0552E-6897-BA40-9480-F6B15AD0A9BC}" srcOrd="1" destOrd="0" presId="urn:microsoft.com/office/officeart/2005/8/layout/radial4"/>
    <dgm:cxn modelId="{560E3AC3-0889-A047-A72D-22866B6EDC3F}" type="presParOf" srcId="{26CCB634-D361-8D47-9860-740A8B96132D}" destId="{F7BECBD5-D4B7-D34E-9F68-6451882412B7}" srcOrd="2" destOrd="0" presId="urn:microsoft.com/office/officeart/2005/8/layout/radial4"/>
    <dgm:cxn modelId="{0766B6C7-560B-8848-8DC2-5FCA36D87B15}" type="presParOf" srcId="{26CCB634-D361-8D47-9860-740A8B96132D}" destId="{DCE1235E-58E0-254A-8A56-9D587ECAA153}" srcOrd="3" destOrd="0" presId="urn:microsoft.com/office/officeart/2005/8/layout/radial4"/>
    <dgm:cxn modelId="{4CD52A68-FB0A-334E-A89E-7628EE3A48EA}" type="presParOf" srcId="{26CCB634-D361-8D47-9860-740A8B96132D}" destId="{57279264-89D3-E64C-88A1-69852AE0E5BB}" srcOrd="4" destOrd="0" presId="urn:microsoft.com/office/officeart/2005/8/layout/radial4"/>
    <dgm:cxn modelId="{3D451357-7D68-694E-A204-96A5705D19E1}" type="presParOf" srcId="{26CCB634-D361-8D47-9860-740A8B96132D}" destId="{FA494985-2CCB-EE4B-981C-67A77CB8D187}" srcOrd="5" destOrd="0" presId="urn:microsoft.com/office/officeart/2005/8/layout/radial4"/>
    <dgm:cxn modelId="{CDDF84CC-7A50-AF42-B6F7-39A6F499AC09}" type="presParOf" srcId="{26CCB634-D361-8D47-9860-740A8B96132D}" destId="{3DA57C76-0FEB-334F-BF77-112609D2A571}" srcOrd="6" destOrd="0" presId="urn:microsoft.com/office/officeart/2005/8/layout/radial4"/>
    <dgm:cxn modelId="{E9CFF102-C25C-F740-B28B-A9C53A532FF8}" type="presParOf" srcId="{26CCB634-D361-8D47-9860-740A8B96132D}" destId="{73243504-FA01-D142-BCA4-805ADD5D5B2F}" srcOrd="7" destOrd="0" presId="urn:microsoft.com/office/officeart/2005/8/layout/radial4"/>
    <dgm:cxn modelId="{A46131C5-F7EE-9A40-817A-8291DB62A515}" type="presParOf" srcId="{26CCB634-D361-8D47-9860-740A8B96132D}" destId="{D938B0B3-78B2-0243-86E6-724C74372920}" srcOrd="8" destOrd="0" presId="urn:microsoft.com/office/officeart/2005/8/layout/radial4"/>
    <dgm:cxn modelId="{9D6F8A1E-C5E6-CD41-AF01-CB604180BFE3}" type="presParOf" srcId="{26CCB634-D361-8D47-9860-740A8B96132D}" destId="{49866521-989C-C14F-A405-ABB1EDF4403C}" srcOrd="9" destOrd="0" presId="urn:microsoft.com/office/officeart/2005/8/layout/radial4"/>
    <dgm:cxn modelId="{8E3C0CF2-FFFC-DE42-9269-470C4B500365}" type="presParOf" srcId="{26CCB634-D361-8D47-9860-740A8B96132D}" destId="{2160FB71-8CAE-BA41-8AEE-27E18C74C373}" srcOrd="10" destOrd="0" presId="urn:microsoft.com/office/officeart/2005/8/layout/radial4"/>
    <dgm:cxn modelId="{1EA2BA24-6FEF-6F4E-AAB8-04095D1A015D}" type="presParOf" srcId="{26CCB634-D361-8D47-9860-740A8B96132D}" destId="{D960DC58-71BD-474B-9715-05CC5E7F276F}" srcOrd="11" destOrd="0" presId="urn:microsoft.com/office/officeart/2005/8/layout/radial4"/>
    <dgm:cxn modelId="{C8FE62D6-C7EB-D944-AC07-A5CCA7DB1468}" type="presParOf" srcId="{26CCB634-D361-8D47-9860-740A8B96132D}" destId="{CC8EE5C4-7261-544B-8E50-C23E9489F7EB}" srcOrd="12"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350D4F4-E6F5-8F4A-9B40-2C69C5D51F37}" type="doc">
      <dgm:prSet loTypeId="urn:microsoft.com/office/officeart/2005/8/layout/vList6" loCatId="process" qsTypeId="urn:microsoft.com/office/officeart/2005/8/quickstyle/simple4" qsCatId="simple" csTypeId="urn:microsoft.com/office/officeart/2005/8/colors/accent0_3" csCatId="mainScheme" phldr="1"/>
      <dgm:spPr/>
      <dgm:t>
        <a:bodyPr/>
        <a:lstStyle/>
        <a:p>
          <a:endParaRPr lang="fr-FR"/>
        </a:p>
      </dgm:t>
    </dgm:pt>
    <dgm:pt modelId="{F64DD37E-1BBA-A34C-96D7-1CE0FC06D35B}">
      <dgm:prSet/>
      <dgm:spPr/>
      <dgm:t>
        <a:bodyPr/>
        <a:lstStyle/>
        <a:p>
          <a:pPr rtl="0"/>
          <a:r>
            <a:rPr lang="fr-FR" b="1" dirty="0" smtClean="0"/>
            <a:t>Le potassium (K+)</a:t>
          </a:r>
          <a:endParaRPr lang="fr-FR" dirty="0"/>
        </a:p>
      </dgm:t>
    </dgm:pt>
    <dgm:pt modelId="{5A3A39FD-09C7-8A40-AC5D-65B5EE1C9BD2}" type="parTrans" cxnId="{34C74B14-7C6F-0943-81F1-3619591E678B}">
      <dgm:prSet/>
      <dgm:spPr/>
      <dgm:t>
        <a:bodyPr/>
        <a:lstStyle/>
        <a:p>
          <a:endParaRPr lang="fr-FR"/>
        </a:p>
      </dgm:t>
    </dgm:pt>
    <dgm:pt modelId="{58904419-CB05-134F-BCF8-25FB5EB41D90}" type="sibTrans" cxnId="{34C74B14-7C6F-0943-81F1-3619591E678B}">
      <dgm:prSet/>
      <dgm:spPr/>
      <dgm:t>
        <a:bodyPr/>
        <a:lstStyle/>
        <a:p>
          <a:endParaRPr lang="fr-FR"/>
        </a:p>
      </dgm:t>
    </dgm:pt>
    <dgm:pt modelId="{7DCB3BAF-AA2C-624A-B81C-4B852663F4AD}">
      <dgm:prSet/>
      <dgm:spPr/>
      <dgm:t>
        <a:bodyPr/>
        <a:lstStyle/>
        <a:p>
          <a:pPr rtl="0"/>
          <a:r>
            <a:rPr lang="fr-FR" b="1" dirty="0" smtClean="0"/>
            <a:t>Le calcium (Ca ++)</a:t>
          </a:r>
          <a:endParaRPr lang="fr-FR" dirty="0"/>
        </a:p>
      </dgm:t>
    </dgm:pt>
    <dgm:pt modelId="{ABE5C5F8-A1F4-0B41-9C2C-306D65AF5C0F}" type="parTrans" cxnId="{A42323AB-CFDB-0D4B-8B3C-7F421317D631}">
      <dgm:prSet/>
      <dgm:spPr/>
      <dgm:t>
        <a:bodyPr/>
        <a:lstStyle/>
        <a:p>
          <a:endParaRPr lang="fr-FR"/>
        </a:p>
      </dgm:t>
    </dgm:pt>
    <dgm:pt modelId="{ED98E8D9-C3BE-2940-A980-CF9E7F7AD6CD}" type="sibTrans" cxnId="{A42323AB-CFDB-0D4B-8B3C-7F421317D631}">
      <dgm:prSet/>
      <dgm:spPr/>
      <dgm:t>
        <a:bodyPr/>
        <a:lstStyle/>
        <a:p>
          <a:endParaRPr lang="fr-FR"/>
        </a:p>
      </dgm:t>
    </dgm:pt>
    <dgm:pt modelId="{04E02A69-E84F-AD49-ABED-246D059FACF1}">
      <dgm:prSet/>
      <dgm:spPr/>
      <dgm:t>
        <a:bodyPr/>
        <a:lstStyle/>
        <a:p>
          <a:pPr rtl="0"/>
          <a:r>
            <a:rPr lang="fr-FR" b="1" dirty="0" smtClean="0"/>
            <a:t>Le magnésium (Mg+)</a:t>
          </a:r>
          <a:endParaRPr lang="fr-FR" dirty="0"/>
        </a:p>
      </dgm:t>
    </dgm:pt>
    <dgm:pt modelId="{351C4A43-A4DB-0948-9378-87AD6C5FF57D}" type="parTrans" cxnId="{495F0C9E-7558-4A4E-9B91-EB611F9E6AD0}">
      <dgm:prSet/>
      <dgm:spPr/>
      <dgm:t>
        <a:bodyPr/>
        <a:lstStyle/>
        <a:p>
          <a:endParaRPr lang="fr-FR"/>
        </a:p>
      </dgm:t>
    </dgm:pt>
    <dgm:pt modelId="{6B91722A-3273-5941-A958-B49CBDA86962}" type="sibTrans" cxnId="{495F0C9E-7558-4A4E-9B91-EB611F9E6AD0}">
      <dgm:prSet/>
      <dgm:spPr/>
      <dgm:t>
        <a:bodyPr/>
        <a:lstStyle/>
        <a:p>
          <a:endParaRPr lang="fr-FR"/>
        </a:p>
      </dgm:t>
    </dgm:pt>
    <dgm:pt modelId="{09897C22-6E03-2041-9A3F-337189918AEB}">
      <dgm:prSet/>
      <dgm:spPr/>
      <dgm:t>
        <a:bodyPr/>
        <a:lstStyle/>
        <a:p>
          <a:pPr rtl="0"/>
          <a:r>
            <a:rPr lang="fr-FR" b="1" dirty="0" smtClean="0"/>
            <a:t>Le fer</a:t>
          </a:r>
          <a:endParaRPr lang="fr-FR" dirty="0"/>
        </a:p>
      </dgm:t>
    </dgm:pt>
    <dgm:pt modelId="{CD7932DB-21B4-EA4B-A63B-0EADF035D62C}" type="parTrans" cxnId="{2B3DB1E6-7071-284C-A4AE-0EB22B64B493}">
      <dgm:prSet/>
      <dgm:spPr/>
      <dgm:t>
        <a:bodyPr/>
        <a:lstStyle/>
        <a:p>
          <a:endParaRPr lang="fr-FR"/>
        </a:p>
      </dgm:t>
    </dgm:pt>
    <dgm:pt modelId="{D1F6D87C-76B5-ED40-80C7-D18539EAE6D7}" type="sibTrans" cxnId="{2B3DB1E6-7071-284C-A4AE-0EB22B64B493}">
      <dgm:prSet/>
      <dgm:spPr/>
      <dgm:t>
        <a:bodyPr/>
        <a:lstStyle/>
        <a:p>
          <a:endParaRPr lang="fr-FR"/>
        </a:p>
      </dgm:t>
    </dgm:pt>
    <dgm:pt modelId="{CA3DD8A2-A214-0449-8B58-DB5075B7B8FB}">
      <dgm:prSet/>
      <dgm:spPr/>
      <dgm:t>
        <a:bodyPr/>
        <a:lstStyle/>
        <a:p>
          <a:pPr rtl="0"/>
          <a:r>
            <a:rPr lang="fr-FR" b="1" dirty="0" smtClean="0"/>
            <a:t>Le cuivre</a:t>
          </a:r>
          <a:endParaRPr lang="fr-FR" dirty="0"/>
        </a:p>
      </dgm:t>
    </dgm:pt>
    <dgm:pt modelId="{1283888D-E0F6-4A48-A548-445D4459483F}" type="parTrans" cxnId="{F06DE792-8DD4-334C-9170-CA6F975718A3}">
      <dgm:prSet/>
      <dgm:spPr/>
      <dgm:t>
        <a:bodyPr/>
        <a:lstStyle/>
        <a:p>
          <a:endParaRPr lang="fr-FR"/>
        </a:p>
      </dgm:t>
    </dgm:pt>
    <dgm:pt modelId="{41DD6DF1-F71B-844A-B18B-5C17B6863104}" type="sibTrans" cxnId="{F06DE792-8DD4-334C-9170-CA6F975718A3}">
      <dgm:prSet/>
      <dgm:spPr/>
      <dgm:t>
        <a:bodyPr/>
        <a:lstStyle/>
        <a:p>
          <a:endParaRPr lang="fr-FR"/>
        </a:p>
      </dgm:t>
    </dgm:pt>
    <dgm:pt modelId="{04BBA5C3-88E7-5F43-8495-5E7BB7758821}">
      <dgm:prSet/>
      <dgm:spPr/>
      <dgm:t>
        <a:bodyPr/>
        <a:lstStyle/>
        <a:p>
          <a:pPr rtl="0"/>
          <a:r>
            <a:rPr lang="fr-FR" b="1" dirty="0" smtClean="0"/>
            <a:t>Le zinc</a:t>
          </a:r>
          <a:endParaRPr lang="fr-FR" dirty="0"/>
        </a:p>
      </dgm:t>
    </dgm:pt>
    <dgm:pt modelId="{D26D9568-B770-8044-AE4D-402FA827D931}" type="parTrans" cxnId="{5750A97F-8FFE-5347-A473-E7716081C3AF}">
      <dgm:prSet/>
      <dgm:spPr/>
      <dgm:t>
        <a:bodyPr/>
        <a:lstStyle/>
        <a:p>
          <a:endParaRPr lang="fr-FR"/>
        </a:p>
      </dgm:t>
    </dgm:pt>
    <dgm:pt modelId="{8594D0C4-2AAF-5641-96F6-55BB5C074EDF}" type="sibTrans" cxnId="{5750A97F-8FFE-5347-A473-E7716081C3AF}">
      <dgm:prSet/>
      <dgm:spPr/>
      <dgm:t>
        <a:bodyPr/>
        <a:lstStyle/>
        <a:p>
          <a:endParaRPr lang="fr-FR"/>
        </a:p>
      </dgm:t>
    </dgm:pt>
    <dgm:pt modelId="{C6DFE063-9702-C044-8ED9-3B5CA86D993F}">
      <dgm:prSet/>
      <dgm:spPr/>
      <dgm:t>
        <a:bodyPr/>
        <a:lstStyle/>
        <a:p>
          <a:pPr rtl="0"/>
          <a:r>
            <a:rPr lang="fr-FR" b="1" dirty="0" smtClean="0"/>
            <a:t>Le sélénium </a:t>
          </a:r>
          <a:endParaRPr lang="fr-FR" dirty="0"/>
        </a:p>
      </dgm:t>
    </dgm:pt>
    <dgm:pt modelId="{0B04F77D-AB10-5543-BA51-30F26ABE89DF}" type="parTrans" cxnId="{464AF6E3-3EE1-B349-92CD-AC0B734DD0DC}">
      <dgm:prSet/>
      <dgm:spPr/>
      <dgm:t>
        <a:bodyPr/>
        <a:lstStyle/>
        <a:p>
          <a:endParaRPr lang="fr-FR"/>
        </a:p>
      </dgm:t>
    </dgm:pt>
    <dgm:pt modelId="{531BCE96-E071-E440-8B64-377E0583872B}" type="sibTrans" cxnId="{464AF6E3-3EE1-B349-92CD-AC0B734DD0DC}">
      <dgm:prSet/>
      <dgm:spPr/>
      <dgm:t>
        <a:bodyPr/>
        <a:lstStyle/>
        <a:p>
          <a:endParaRPr lang="fr-FR"/>
        </a:p>
      </dgm:t>
    </dgm:pt>
    <dgm:pt modelId="{7F822DAE-AA2C-AE4F-B982-B722B51E343E}">
      <dgm:prSet/>
      <dgm:spPr/>
      <dgm:t>
        <a:bodyPr/>
        <a:lstStyle/>
        <a:p>
          <a:pPr rtl="0"/>
          <a:r>
            <a:rPr lang="fr-FR" dirty="0" smtClean="0"/>
            <a:t>dans la farine de blé et les lentilles, abricots secs.</a:t>
          </a:r>
          <a:endParaRPr lang="fr-FR" dirty="0"/>
        </a:p>
      </dgm:t>
    </dgm:pt>
    <dgm:pt modelId="{FCE72597-69C2-994E-BDCD-B60AB28470D7}" type="parTrans" cxnId="{F6810426-3461-6B43-9616-3FBEB464C761}">
      <dgm:prSet/>
      <dgm:spPr/>
      <dgm:t>
        <a:bodyPr/>
        <a:lstStyle/>
        <a:p>
          <a:endParaRPr lang="fr-FR"/>
        </a:p>
      </dgm:t>
    </dgm:pt>
    <dgm:pt modelId="{03C43F58-F126-4144-BEA7-12B4C5CD26C0}" type="sibTrans" cxnId="{F6810426-3461-6B43-9616-3FBEB464C761}">
      <dgm:prSet/>
      <dgm:spPr/>
      <dgm:t>
        <a:bodyPr/>
        <a:lstStyle/>
        <a:p>
          <a:endParaRPr lang="fr-FR"/>
        </a:p>
      </dgm:t>
    </dgm:pt>
    <dgm:pt modelId="{07E7499E-8ECB-6E4F-96D7-E4A83620C66B}">
      <dgm:prSet/>
      <dgm:spPr/>
      <dgm:t>
        <a:bodyPr anchor="ctr" anchorCtr="0"/>
        <a:lstStyle/>
        <a:p>
          <a:pPr algn="l" rtl="0"/>
          <a:r>
            <a:rPr lang="fr-FR" dirty="0" smtClean="0"/>
            <a:t>dans le fromage et les laitages.</a:t>
          </a:r>
          <a:endParaRPr lang="fr-FR" dirty="0"/>
        </a:p>
      </dgm:t>
    </dgm:pt>
    <dgm:pt modelId="{A678E701-1DEE-D144-A973-6A375FCF7BEA}" type="parTrans" cxnId="{0D4ABFC4-CDE4-9440-9DA3-A82E92ED6CF4}">
      <dgm:prSet/>
      <dgm:spPr/>
      <dgm:t>
        <a:bodyPr/>
        <a:lstStyle/>
        <a:p>
          <a:endParaRPr lang="fr-FR"/>
        </a:p>
      </dgm:t>
    </dgm:pt>
    <dgm:pt modelId="{AC26E0A3-196D-C94F-8BD4-48089F3B0915}" type="sibTrans" cxnId="{0D4ABFC4-CDE4-9440-9DA3-A82E92ED6CF4}">
      <dgm:prSet/>
      <dgm:spPr/>
      <dgm:t>
        <a:bodyPr/>
        <a:lstStyle/>
        <a:p>
          <a:endParaRPr lang="fr-FR"/>
        </a:p>
      </dgm:t>
    </dgm:pt>
    <dgm:pt modelId="{14DA80A5-BC75-B74F-90CD-2B8141178F94}">
      <dgm:prSet/>
      <dgm:spPr/>
      <dgm:t>
        <a:bodyPr anchor="ctr" anchorCtr="0"/>
        <a:lstStyle/>
        <a:p>
          <a:pPr rtl="0"/>
          <a:r>
            <a:rPr lang="fr-FR" dirty="0" smtClean="0"/>
            <a:t>dans la farine de blé, les lentilles et cacao.</a:t>
          </a:r>
          <a:endParaRPr lang="fr-FR" dirty="0"/>
        </a:p>
      </dgm:t>
    </dgm:pt>
    <dgm:pt modelId="{3DB20EAC-4552-FA43-83EF-4B60037D366D}" type="parTrans" cxnId="{F5A3D0BD-8624-EB40-BE1C-892F7AD66B81}">
      <dgm:prSet/>
      <dgm:spPr/>
      <dgm:t>
        <a:bodyPr/>
        <a:lstStyle/>
        <a:p>
          <a:endParaRPr lang="fr-FR"/>
        </a:p>
      </dgm:t>
    </dgm:pt>
    <dgm:pt modelId="{4FA24CF7-63C9-7E4A-B26C-71AC6D60E9BB}" type="sibTrans" cxnId="{F5A3D0BD-8624-EB40-BE1C-892F7AD66B81}">
      <dgm:prSet/>
      <dgm:spPr/>
      <dgm:t>
        <a:bodyPr/>
        <a:lstStyle/>
        <a:p>
          <a:endParaRPr lang="fr-FR"/>
        </a:p>
      </dgm:t>
    </dgm:pt>
    <dgm:pt modelId="{A974D922-B4E5-344B-A108-CE95B4BC4346}">
      <dgm:prSet/>
      <dgm:spPr/>
      <dgm:t>
        <a:bodyPr anchor="ctr" anchorCtr="0"/>
        <a:lstStyle/>
        <a:p>
          <a:pPr rtl="0"/>
          <a:r>
            <a:rPr lang="fr-FR" dirty="0" smtClean="0"/>
            <a:t>dans les viandes, le cacao, les lentilles.</a:t>
          </a:r>
          <a:endParaRPr lang="fr-FR" dirty="0"/>
        </a:p>
      </dgm:t>
    </dgm:pt>
    <dgm:pt modelId="{4B59AAF4-7D84-634A-BE70-A85F96D6586C}" type="parTrans" cxnId="{126A5C19-43E2-5C48-909E-2120C9261E24}">
      <dgm:prSet/>
      <dgm:spPr/>
      <dgm:t>
        <a:bodyPr/>
        <a:lstStyle/>
        <a:p>
          <a:endParaRPr lang="fr-FR"/>
        </a:p>
      </dgm:t>
    </dgm:pt>
    <dgm:pt modelId="{F71E52C2-578C-944D-9907-43A05CCC52F5}" type="sibTrans" cxnId="{126A5C19-43E2-5C48-909E-2120C9261E24}">
      <dgm:prSet/>
      <dgm:spPr/>
      <dgm:t>
        <a:bodyPr/>
        <a:lstStyle/>
        <a:p>
          <a:endParaRPr lang="fr-FR"/>
        </a:p>
      </dgm:t>
    </dgm:pt>
    <dgm:pt modelId="{FE4235A6-3745-744D-BB27-B39B1053D328}">
      <dgm:prSet/>
      <dgm:spPr/>
      <dgm:t>
        <a:bodyPr anchor="ctr" anchorCtr="0"/>
        <a:lstStyle/>
        <a:p>
          <a:pPr rtl="0"/>
          <a:r>
            <a:rPr lang="fr-FR" dirty="0" smtClean="0"/>
            <a:t>dans le foie, les lentilles, le cacao.</a:t>
          </a:r>
          <a:endParaRPr lang="fr-FR" dirty="0"/>
        </a:p>
      </dgm:t>
    </dgm:pt>
    <dgm:pt modelId="{4E604D60-DCA3-1E4F-94DC-25BB4886B75B}" type="parTrans" cxnId="{14013F70-8B58-4C47-813A-70EBD27F68AD}">
      <dgm:prSet/>
      <dgm:spPr/>
      <dgm:t>
        <a:bodyPr/>
        <a:lstStyle/>
        <a:p>
          <a:endParaRPr lang="fr-FR"/>
        </a:p>
      </dgm:t>
    </dgm:pt>
    <dgm:pt modelId="{E91C2434-878C-F344-A7EB-D096607E4033}" type="sibTrans" cxnId="{14013F70-8B58-4C47-813A-70EBD27F68AD}">
      <dgm:prSet/>
      <dgm:spPr/>
      <dgm:t>
        <a:bodyPr/>
        <a:lstStyle/>
        <a:p>
          <a:endParaRPr lang="fr-FR"/>
        </a:p>
      </dgm:t>
    </dgm:pt>
    <dgm:pt modelId="{49FC5FA6-5465-284C-B537-A5BB311AAB0C}">
      <dgm:prSet/>
      <dgm:spPr/>
      <dgm:t>
        <a:bodyPr/>
        <a:lstStyle/>
        <a:p>
          <a:pPr rtl="0"/>
          <a:r>
            <a:rPr lang="fr-FR" dirty="0" smtClean="0"/>
            <a:t>dans tous les produits de la mer et la viande rouge.</a:t>
          </a:r>
          <a:endParaRPr lang="fr-FR" dirty="0"/>
        </a:p>
      </dgm:t>
    </dgm:pt>
    <dgm:pt modelId="{D29E0201-5148-0D4A-AAA8-754001D21041}" type="parTrans" cxnId="{DDA72D90-C08D-BE41-BDA4-4A6D4B1BFDFE}">
      <dgm:prSet/>
      <dgm:spPr/>
      <dgm:t>
        <a:bodyPr/>
        <a:lstStyle/>
        <a:p>
          <a:endParaRPr lang="fr-FR"/>
        </a:p>
      </dgm:t>
    </dgm:pt>
    <dgm:pt modelId="{22135E23-02A1-C844-9206-958C46E42418}" type="sibTrans" cxnId="{DDA72D90-C08D-BE41-BDA4-4A6D4B1BFDFE}">
      <dgm:prSet/>
      <dgm:spPr/>
      <dgm:t>
        <a:bodyPr/>
        <a:lstStyle/>
        <a:p>
          <a:endParaRPr lang="fr-FR"/>
        </a:p>
      </dgm:t>
    </dgm:pt>
    <dgm:pt modelId="{BB3DA3B7-078E-464F-9728-A2C6B6E1F28F}">
      <dgm:prSet/>
      <dgm:spPr/>
      <dgm:t>
        <a:bodyPr anchor="ctr" anchorCtr="0"/>
        <a:lstStyle/>
        <a:p>
          <a:pPr rtl="0"/>
          <a:r>
            <a:rPr lang="fr-FR" dirty="0" smtClean="0"/>
            <a:t>dans les huîtres et le foie.</a:t>
          </a:r>
          <a:endParaRPr lang="fr-FR" dirty="0"/>
        </a:p>
      </dgm:t>
    </dgm:pt>
    <dgm:pt modelId="{B2E2AA76-8A2D-9846-8C51-2ACF5CBD9401}" type="parTrans" cxnId="{B809ECE0-79AE-6846-B8ED-4FF8B978E261}">
      <dgm:prSet/>
      <dgm:spPr/>
      <dgm:t>
        <a:bodyPr/>
        <a:lstStyle/>
        <a:p>
          <a:endParaRPr lang="fr-FR"/>
        </a:p>
      </dgm:t>
    </dgm:pt>
    <dgm:pt modelId="{D32EC334-1D2B-8341-B01C-696F885FD995}" type="sibTrans" cxnId="{B809ECE0-79AE-6846-B8ED-4FF8B978E261}">
      <dgm:prSet/>
      <dgm:spPr/>
      <dgm:t>
        <a:bodyPr/>
        <a:lstStyle/>
        <a:p>
          <a:endParaRPr lang="fr-FR"/>
        </a:p>
      </dgm:t>
    </dgm:pt>
    <dgm:pt modelId="{CFB28D21-E00A-BA4C-97FA-FEEA97C309D9}" type="pres">
      <dgm:prSet presAssocID="{D350D4F4-E6F5-8F4A-9B40-2C69C5D51F37}" presName="Name0" presStyleCnt="0">
        <dgm:presLayoutVars>
          <dgm:dir/>
          <dgm:animLvl val="lvl"/>
          <dgm:resizeHandles/>
        </dgm:presLayoutVars>
      </dgm:prSet>
      <dgm:spPr/>
      <dgm:t>
        <a:bodyPr/>
        <a:lstStyle/>
        <a:p>
          <a:endParaRPr lang="fr-FR"/>
        </a:p>
      </dgm:t>
    </dgm:pt>
    <dgm:pt modelId="{92F0E251-7D96-1B4E-AE79-E1436C3B479E}" type="pres">
      <dgm:prSet presAssocID="{F64DD37E-1BBA-A34C-96D7-1CE0FC06D35B}" presName="linNode" presStyleCnt="0"/>
      <dgm:spPr/>
    </dgm:pt>
    <dgm:pt modelId="{18696425-CFC5-F64F-A998-63065608DC88}" type="pres">
      <dgm:prSet presAssocID="{F64DD37E-1BBA-A34C-96D7-1CE0FC06D35B}" presName="parentShp" presStyleLbl="node1" presStyleIdx="0" presStyleCnt="7">
        <dgm:presLayoutVars>
          <dgm:bulletEnabled val="1"/>
        </dgm:presLayoutVars>
      </dgm:prSet>
      <dgm:spPr/>
      <dgm:t>
        <a:bodyPr/>
        <a:lstStyle/>
        <a:p>
          <a:endParaRPr lang="fr-FR"/>
        </a:p>
      </dgm:t>
    </dgm:pt>
    <dgm:pt modelId="{37D02A07-ECA3-594D-BC56-711C6EDBA407}" type="pres">
      <dgm:prSet presAssocID="{F64DD37E-1BBA-A34C-96D7-1CE0FC06D35B}" presName="childShp" presStyleLbl="bgAccFollowNode1" presStyleIdx="0" presStyleCnt="7">
        <dgm:presLayoutVars>
          <dgm:bulletEnabled val="1"/>
        </dgm:presLayoutVars>
      </dgm:prSet>
      <dgm:spPr/>
      <dgm:t>
        <a:bodyPr/>
        <a:lstStyle/>
        <a:p>
          <a:endParaRPr lang="fr-FR"/>
        </a:p>
      </dgm:t>
    </dgm:pt>
    <dgm:pt modelId="{A05A6409-9ADA-3B4F-ACC1-83A79A5381B9}" type="pres">
      <dgm:prSet presAssocID="{58904419-CB05-134F-BCF8-25FB5EB41D90}" presName="spacing" presStyleCnt="0"/>
      <dgm:spPr/>
    </dgm:pt>
    <dgm:pt modelId="{F083C54B-5382-9C4F-AA3A-CBF838FB075E}" type="pres">
      <dgm:prSet presAssocID="{7DCB3BAF-AA2C-624A-B81C-4B852663F4AD}" presName="linNode" presStyleCnt="0"/>
      <dgm:spPr/>
    </dgm:pt>
    <dgm:pt modelId="{F8CDE424-20A5-2740-AB48-47C9EE38920C}" type="pres">
      <dgm:prSet presAssocID="{7DCB3BAF-AA2C-624A-B81C-4B852663F4AD}" presName="parentShp" presStyleLbl="node1" presStyleIdx="1" presStyleCnt="7">
        <dgm:presLayoutVars>
          <dgm:bulletEnabled val="1"/>
        </dgm:presLayoutVars>
      </dgm:prSet>
      <dgm:spPr/>
      <dgm:t>
        <a:bodyPr/>
        <a:lstStyle/>
        <a:p>
          <a:endParaRPr lang="fr-FR"/>
        </a:p>
      </dgm:t>
    </dgm:pt>
    <dgm:pt modelId="{8E0833FF-D62E-C343-B177-D5DCE1F65BCE}" type="pres">
      <dgm:prSet presAssocID="{7DCB3BAF-AA2C-624A-B81C-4B852663F4AD}" presName="childShp" presStyleLbl="bgAccFollowNode1" presStyleIdx="1" presStyleCnt="7">
        <dgm:presLayoutVars>
          <dgm:bulletEnabled val="1"/>
        </dgm:presLayoutVars>
      </dgm:prSet>
      <dgm:spPr/>
      <dgm:t>
        <a:bodyPr/>
        <a:lstStyle/>
        <a:p>
          <a:endParaRPr lang="fr-FR"/>
        </a:p>
      </dgm:t>
    </dgm:pt>
    <dgm:pt modelId="{4B733FFE-1AEA-9C4B-A719-BF997940B301}" type="pres">
      <dgm:prSet presAssocID="{ED98E8D9-C3BE-2940-A980-CF9E7F7AD6CD}" presName="spacing" presStyleCnt="0"/>
      <dgm:spPr/>
    </dgm:pt>
    <dgm:pt modelId="{FB7C0842-5B48-C04D-9D82-D6E9CEEF03B5}" type="pres">
      <dgm:prSet presAssocID="{04E02A69-E84F-AD49-ABED-246D059FACF1}" presName="linNode" presStyleCnt="0"/>
      <dgm:spPr/>
    </dgm:pt>
    <dgm:pt modelId="{A7657C71-55B0-5B44-9263-335DECEC0EB6}" type="pres">
      <dgm:prSet presAssocID="{04E02A69-E84F-AD49-ABED-246D059FACF1}" presName="parentShp" presStyleLbl="node1" presStyleIdx="2" presStyleCnt="7">
        <dgm:presLayoutVars>
          <dgm:bulletEnabled val="1"/>
        </dgm:presLayoutVars>
      </dgm:prSet>
      <dgm:spPr/>
      <dgm:t>
        <a:bodyPr/>
        <a:lstStyle/>
        <a:p>
          <a:endParaRPr lang="fr-FR"/>
        </a:p>
      </dgm:t>
    </dgm:pt>
    <dgm:pt modelId="{94A0D905-24DC-734A-8A58-767A2716C309}" type="pres">
      <dgm:prSet presAssocID="{04E02A69-E84F-AD49-ABED-246D059FACF1}" presName="childShp" presStyleLbl="bgAccFollowNode1" presStyleIdx="2" presStyleCnt="7">
        <dgm:presLayoutVars>
          <dgm:bulletEnabled val="1"/>
        </dgm:presLayoutVars>
      </dgm:prSet>
      <dgm:spPr/>
      <dgm:t>
        <a:bodyPr/>
        <a:lstStyle/>
        <a:p>
          <a:endParaRPr lang="fr-FR"/>
        </a:p>
      </dgm:t>
    </dgm:pt>
    <dgm:pt modelId="{792D42D1-0DDA-DB44-A146-6EEA65FA9B45}" type="pres">
      <dgm:prSet presAssocID="{6B91722A-3273-5941-A958-B49CBDA86962}" presName="spacing" presStyleCnt="0"/>
      <dgm:spPr/>
    </dgm:pt>
    <dgm:pt modelId="{3A04E80C-951A-AF43-B9D7-36B54BBAC658}" type="pres">
      <dgm:prSet presAssocID="{09897C22-6E03-2041-9A3F-337189918AEB}" presName="linNode" presStyleCnt="0"/>
      <dgm:spPr/>
    </dgm:pt>
    <dgm:pt modelId="{F66D6A9D-F32C-304C-AD4E-F41A3FCF140C}" type="pres">
      <dgm:prSet presAssocID="{09897C22-6E03-2041-9A3F-337189918AEB}" presName="parentShp" presStyleLbl="node1" presStyleIdx="3" presStyleCnt="7">
        <dgm:presLayoutVars>
          <dgm:bulletEnabled val="1"/>
        </dgm:presLayoutVars>
      </dgm:prSet>
      <dgm:spPr/>
      <dgm:t>
        <a:bodyPr/>
        <a:lstStyle/>
        <a:p>
          <a:endParaRPr lang="fr-FR"/>
        </a:p>
      </dgm:t>
    </dgm:pt>
    <dgm:pt modelId="{28671FBB-36C2-A442-BAC1-ED78FFBD1D54}" type="pres">
      <dgm:prSet presAssocID="{09897C22-6E03-2041-9A3F-337189918AEB}" presName="childShp" presStyleLbl="bgAccFollowNode1" presStyleIdx="3" presStyleCnt="7">
        <dgm:presLayoutVars>
          <dgm:bulletEnabled val="1"/>
        </dgm:presLayoutVars>
      </dgm:prSet>
      <dgm:spPr/>
      <dgm:t>
        <a:bodyPr/>
        <a:lstStyle/>
        <a:p>
          <a:endParaRPr lang="fr-FR"/>
        </a:p>
      </dgm:t>
    </dgm:pt>
    <dgm:pt modelId="{84C5216E-5CB7-CC44-AA04-6E3BA764E89B}" type="pres">
      <dgm:prSet presAssocID="{D1F6D87C-76B5-ED40-80C7-D18539EAE6D7}" presName="spacing" presStyleCnt="0"/>
      <dgm:spPr/>
    </dgm:pt>
    <dgm:pt modelId="{F4D11786-F702-7A4A-B9CE-9CF22B606DE5}" type="pres">
      <dgm:prSet presAssocID="{CA3DD8A2-A214-0449-8B58-DB5075B7B8FB}" presName="linNode" presStyleCnt="0"/>
      <dgm:spPr/>
    </dgm:pt>
    <dgm:pt modelId="{55D506B6-7DC4-E54A-9527-425402A8B34E}" type="pres">
      <dgm:prSet presAssocID="{CA3DD8A2-A214-0449-8B58-DB5075B7B8FB}" presName="parentShp" presStyleLbl="node1" presStyleIdx="4" presStyleCnt="7">
        <dgm:presLayoutVars>
          <dgm:bulletEnabled val="1"/>
        </dgm:presLayoutVars>
      </dgm:prSet>
      <dgm:spPr/>
      <dgm:t>
        <a:bodyPr/>
        <a:lstStyle/>
        <a:p>
          <a:endParaRPr lang="fr-FR"/>
        </a:p>
      </dgm:t>
    </dgm:pt>
    <dgm:pt modelId="{8430F45A-9D51-9E44-AFE4-CF00CAF1A2D9}" type="pres">
      <dgm:prSet presAssocID="{CA3DD8A2-A214-0449-8B58-DB5075B7B8FB}" presName="childShp" presStyleLbl="bgAccFollowNode1" presStyleIdx="4" presStyleCnt="7">
        <dgm:presLayoutVars>
          <dgm:bulletEnabled val="1"/>
        </dgm:presLayoutVars>
      </dgm:prSet>
      <dgm:spPr/>
      <dgm:t>
        <a:bodyPr/>
        <a:lstStyle/>
        <a:p>
          <a:endParaRPr lang="fr-FR"/>
        </a:p>
      </dgm:t>
    </dgm:pt>
    <dgm:pt modelId="{EAF35329-E4B8-1142-A6A2-8990FCE74A43}" type="pres">
      <dgm:prSet presAssocID="{41DD6DF1-F71B-844A-B18B-5C17B6863104}" presName="spacing" presStyleCnt="0"/>
      <dgm:spPr/>
    </dgm:pt>
    <dgm:pt modelId="{A72F311D-BB69-1D4E-883B-384F5E5D5BED}" type="pres">
      <dgm:prSet presAssocID="{04BBA5C3-88E7-5F43-8495-5E7BB7758821}" presName="linNode" presStyleCnt="0"/>
      <dgm:spPr/>
    </dgm:pt>
    <dgm:pt modelId="{E9BAFE7C-14A5-E747-8B12-C68FF6C5FE38}" type="pres">
      <dgm:prSet presAssocID="{04BBA5C3-88E7-5F43-8495-5E7BB7758821}" presName="parentShp" presStyleLbl="node1" presStyleIdx="5" presStyleCnt="7">
        <dgm:presLayoutVars>
          <dgm:bulletEnabled val="1"/>
        </dgm:presLayoutVars>
      </dgm:prSet>
      <dgm:spPr/>
      <dgm:t>
        <a:bodyPr/>
        <a:lstStyle/>
        <a:p>
          <a:endParaRPr lang="fr-FR"/>
        </a:p>
      </dgm:t>
    </dgm:pt>
    <dgm:pt modelId="{A9B41333-8BC1-9D44-ADC4-0725209FFC6F}" type="pres">
      <dgm:prSet presAssocID="{04BBA5C3-88E7-5F43-8495-5E7BB7758821}" presName="childShp" presStyleLbl="bgAccFollowNode1" presStyleIdx="5" presStyleCnt="7">
        <dgm:presLayoutVars>
          <dgm:bulletEnabled val="1"/>
        </dgm:presLayoutVars>
      </dgm:prSet>
      <dgm:spPr/>
      <dgm:t>
        <a:bodyPr/>
        <a:lstStyle/>
        <a:p>
          <a:endParaRPr lang="fr-FR"/>
        </a:p>
      </dgm:t>
    </dgm:pt>
    <dgm:pt modelId="{41B01FED-E634-3141-85A1-564832C8E343}" type="pres">
      <dgm:prSet presAssocID="{8594D0C4-2AAF-5641-96F6-55BB5C074EDF}" presName="spacing" presStyleCnt="0"/>
      <dgm:spPr/>
    </dgm:pt>
    <dgm:pt modelId="{859AFC6F-02F9-A84C-9D24-0FDD06D6053D}" type="pres">
      <dgm:prSet presAssocID="{C6DFE063-9702-C044-8ED9-3B5CA86D993F}" presName="linNode" presStyleCnt="0"/>
      <dgm:spPr/>
    </dgm:pt>
    <dgm:pt modelId="{52EB4199-74DF-4141-A6DB-26B5EA002AFD}" type="pres">
      <dgm:prSet presAssocID="{C6DFE063-9702-C044-8ED9-3B5CA86D993F}" presName="parentShp" presStyleLbl="node1" presStyleIdx="6" presStyleCnt="7">
        <dgm:presLayoutVars>
          <dgm:bulletEnabled val="1"/>
        </dgm:presLayoutVars>
      </dgm:prSet>
      <dgm:spPr/>
      <dgm:t>
        <a:bodyPr/>
        <a:lstStyle/>
        <a:p>
          <a:endParaRPr lang="fr-FR"/>
        </a:p>
      </dgm:t>
    </dgm:pt>
    <dgm:pt modelId="{AE805A28-4896-E04B-864A-7A72446AB4C0}" type="pres">
      <dgm:prSet presAssocID="{C6DFE063-9702-C044-8ED9-3B5CA86D993F}" presName="childShp" presStyleLbl="bgAccFollowNode1" presStyleIdx="6" presStyleCnt="7">
        <dgm:presLayoutVars>
          <dgm:bulletEnabled val="1"/>
        </dgm:presLayoutVars>
      </dgm:prSet>
      <dgm:spPr/>
      <dgm:t>
        <a:bodyPr/>
        <a:lstStyle/>
        <a:p>
          <a:endParaRPr lang="fr-FR"/>
        </a:p>
      </dgm:t>
    </dgm:pt>
  </dgm:ptLst>
  <dgm:cxnLst>
    <dgm:cxn modelId="{A42323AB-CFDB-0D4B-8B3C-7F421317D631}" srcId="{D350D4F4-E6F5-8F4A-9B40-2C69C5D51F37}" destId="{7DCB3BAF-AA2C-624A-B81C-4B852663F4AD}" srcOrd="1" destOrd="0" parTransId="{ABE5C5F8-A1F4-0B41-9C2C-306D65AF5C0F}" sibTransId="{ED98E8D9-C3BE-2940-A980-CF9E7F7AD6CD}"/>
    <dgm:cxn modelId="{D12D96FF-EABD-0841-93C6-8FFB22F60650}" type="presOf" srcId="{7F822DAE-AA2C-AE4F-B982-B722B51E343E}" destId="{37D02A07-ECA3-594D-BC56-711C6EDBA407}" srcOrd="0" destOrd="0" presId="urn:microsoft.com/office/officeart/2005/8/layout/vList6"/>
    <dgm:cxn modelId="{3C1228DB-23C4-7341-A2E7-0AD557A84A73}" type="presOf" srcId="{7DCB3BAF-AA2C-624A-B81C-4B852663F4AD}" destId="{F8CDE424-20A5-2740-AB48-47C9EE38920C}" srcOrd="0" destOrd="0" presId="urn:microsoft.com/office/officeart/2005/8/layout/vList6"/>
    <dgm:cxn modelId="{14013F70-8B58-4C47-813A-70EBD27F68AD}" srcId="{CA3DD8A2-A214-0449-8B58-DB5075B7B8FB}" destId="{FE4235A6-3745-744D-BB27-B39B1053D328}" srcOrd="0" destOrd="0" parTransId="{4E604D60-DCA3-1E4F-94DC-25BB4886B75B}" sibTransId="{E91C2434-878C-F344-A7EB-D096607E4033}"/>
    <dgm:cxn modelId="{495F0C9E-7558-4A4E-9B91-EB611F9E6AD0}" srcId="{D350D4F4-E6F5-8F4A-9B40-2C69C5D51F37}" destId="{04E02A69-E84F-AD49-ABED-246D059FACF1}" srcOrd="2" destOrd="0" parTransId="{351C4A43-A4DB-0948-9378-87AD6C5FF57D}" sibTransId="{6B91722A-3273-5941-A958-B49CBDA86962}"/>
    <dgm:cxn modelId="{2B3DB1E6-7071-284C-A4AE-0EB22B64B493}" srcId="{D350D4F4-E6F5-8F4A-9B40-2C69C5D51F37}" destId="{09897C22-6E03-2041-9A3F-337189918AEB}" srcOrd="3" destOrd="0" parTransId="{CD7932DB-21B4-EA4B-A63B-0EADF035D62C}" sibTransId="{D1F6D87C-76B5-ED40-80C7-D18539EAE6D7}"/>
    <dgm:cxn modelId="{0D4ABFC4-CDE4-9440-9DA3-A82E92ED6CF4}" srcId="{7DCB3BAF-AA2C-624A-B81C-4B852663F4AD}" destId="{07E7499E-8ECB-6E4F-96D7-E4A83620C66B}" srcOrd="0" destOrd="0" parTransId="{A678E701-1DEE-D144-A973-6A375FCF7BEA}" sibTransId="{AC26E0A3-196D-C94F-8BD4-48089F3B0915}"/>
    <dgm:cxn modelId="{1110A0C1-9B3D-FC40-AEF9-99A7226886E1}" type="presOf" srcId="{C6DFE063-9702-C044-8ED9-3B5CA86D993F}" destId="{52EB4199-74DF-4141-A6DB-26B5EA002AFD}" srcOrd="0" destOrd="0" presId="urn:microsoft.com/office/officeart/2005/8/layout/vList6"/>
    <dgm:cxn modelId="{E8CE9154-7586-744F-BF00-71EF2A73DD3D}" type="presOf" srcId="{A974D922-B4E5-344B-A108-CE95B4BC4346}" destId="{28671FBB-36C2-A442-BAC1-ED78FFBD1D54}" srcOrd="0" destOrd="0" presId="urn:microsoft.com/office/officeart/2005/8/layout/vList6"/>
    <dgm:cxn modelId="{564F6C10-CA7A-8542-B072-FF80ECC2A24F}" type="presOf" srcId="{14DA80A5-BC75-B74F-90CD-2B8141178F94}" destId="{94A0D905-24DC-734A-8A58-767A2716C309}" srcOrd="0" destOrd="0" presId="urn:microsoft.com/office/officeart/2005/8/layout/vList6"/>
    <dgm:cxn modelId="{126A5C19-43E2-5C48-909E-2120C9261E24}" srcId="{09897C22-6E03-2041-9A3F-337189918AEB}" destId="{A974D922-B4E5-344B-A108-CE95B4BC4346}" srcOrd="0" destOrd="0" parTransId="{4B59AAF4-7D84-634A-BE70-A85F96D6586C}" sibTransId="{F71E52C2-578C-944D-9907-43A05CCC52F5}"/>
    <dgm:cxn modelId="{A2C0DA85-A5C3-F343-A00D-0017A5A45803}" type="presOf" srcId="{D350D4F4-E6F5-8F4A-9B40-2C69C5D51F37}" destId="{CFB28D21-E00A-BA4C-97FA-FEEA97C309D9}" srcOrd="0" destOrd="0" presId="urn:microsoft.com/office/officeart/2005/8/layout/vList6"/>
    <dgm:cxn modelId="{F6810426-3461-6B43-9616-3FBEB464C761}" srcId="{F64DD37E-1BBA-A34C-96D7-1CE0FC06D35B}" destId="{7F822DAE-AA2C-AE4F-B982-B722B51E343E}" srcOrd="0" destOrd="0" parTransId="{FCE72597-69C2-994E-BDCD-B60AB28470D7}" sibTransId="{03C43F58-F126-4144-BEA7-12B4C5CD26C0}"/>
    <dgm:cxn modelId="{3476870D-5657-F44E-8A21-6D4EA4C87543}" type="presOf" srcId="{FE4235A6-3745-744D-BB27-B39B1053D328}" destId="{8430F45A-9D51-9E44-AFE4-CF00CAF1A2D9}" srcOrd="0" destOrd="0" presId="urn:microsoft.com/office/officeart/2005/8/layout/vList6"/>
    <dgm:cxn modelId="{0EE6F65E-230A-4F4E-8539-81CBB1EB0F63}" type="presOf" srcId="{09897C22-6E03-2041-9A3F-337189918AEB}" destId="{F66D6A9D-F32C-304C-AD4E-F41A3FCF140C}" srcOrd="0" destOrd="0" presId="urn:microsoft.com/office/officeart/2005/8/layout/vList6"/>
    <dgm:cxn modelId="{464AF6E3-3EE1-B349-92CD-AC0B734DD0DC}" srcId="{D350D4F4-E6F5-8F4A-9B40-2C69C5D51F37}" destId="{C6DFE063-9702-C044-8ED9-3B5CA86D993F}" srcOrd="6" destOrd="0" parTransId="{0B04F77D-AB10-5543-BA51-30F26ABE89DF}" sibTransId="{531BCE96-E071-E440-8B64-377E0583872B}"/>
    <dgm:cxn modelId="{E8F5255B-74ED-C64F-B107-32BED0FAE2BA}" type="presOf" srcId="{04E02A69-E84F-AD49-ABED-246D059FACF1}" destId="{A7657C71-55B0-5B44-9263-335DECEC0EB6}" srcOrd="0" destOrd="0" presId="urn:microsoft.com/office/officeart/2005/8/layout/vList6"/>
    <dgm:cxn modelId="{872519FF-5096-374E-9AB4-AE7E772A782D}" type="presOf" srcId="{CA3DD8A2-A214-0449-8B58-DB5075B7B8FB}" destId="{55D506B6-7DC4-E54A-9527-425402A8B34E}" srcOrd="0" destOrd="0" presId="urn:microsoft.com/office/officeart/2005/8/layout/vList6"/>
    <dgm:cxn modelId="{F679877D-E591-6E4F-9BD5-CB8F4F0D6DE0}" type="presOf" srcId="{F64DD37E-1BBA-A34C-96D7-1CE0FC06D35B}" destId="{18696425-CFC5-F64F-A998-63065608DC88}" srcOrd="0" destOrd="0" presId="urn:microsoft.com/office/officeart/2005/8/layout/vList6"/>
    <dgm:cxn modelId="{34C74B14-7C6F-0943-81F1-3619591E678B}" srcId="{D350D4F4-E6F5-8F4A-9B40-2C69C5D51F37}" destId="{F64DD37E-1BBA-A34C-96D7-1CE0FC06D35B}" srcOrd="0" destOrd="0" parTransId="{5A3A39FD-09C7-8A40-AC5D-65B5EE1C9BD2}" sibTransId="{58904419-CB05-134F-BCF8-25FB5EB41D90}"/>
    <dgm:cxn modelId="{5750A97F-8FFE-5347-A473-E7716081C3AF}" srcId="{D350D4F4-E6F5-8F4A-9B40-2C69C5D51F37}" destId="{04BBA5C3-88E7-5F43-8495-5E7BB7758821}" srcOrd="5" destOrd="0" parTransId="{D26D9568-B770-8044-AE4D-402FA827D931}" sibTransId="{8594D0C4-2AAF-5641-96F6-55BB5C074EDF}"/>
    <dgm:cxn modelId="{F06DE792-8DD4-334C-9170-CA6F975718A3}" srcId="{D350D4F4-E6F5-8F4A-9B40-2C69C5D51F37}" destId="{CA3DD8A2-A214-0449-8B58-DB5075B7B8FB}" srcOrd="4" destOrd="0" parTransId="{1283888D-E0F6-4A48-A548-445D4459483F}" sibTransId="{41DD6DF1-F71B-844A-B18B-5C17B6863104}"/>
    <dgm:cxn modelId="{D167F00E-DAD7-3C47-8410-5650FFEDEDE8}" type="presOf" srcId="{07E7499E-8ECB-6E4F-96D7-E4A83620C66B}" destId="{8E0833FF-D62E-C343-B177-D5DCE1F65BCE}" srcOrd="0" destOrd="0" presId="urn:microsoft.com/office/officeart/2005/8/layout/vList6"/>
    <dgm:cxn modelId="{F5A3D0BD-8624-EB40-BE1C-892F7AD66B81}" srcId="{04E02A69-E84F-AD49-ABED-246D059FACF1}" destId="{14DA80A5-BC75-B74F-90CD-2B8141178F94}" srcOrd="0" destOrd="0" parTransId="{3DB20EAC-4552-FA43-83EF-4B60037D366D}" sibTransId="{4FA24CF7-63C9-7E4A-B26C-71AC6D60E9BB}"/>
    <dgm:cxn modelId="{B809ECE0-79AE-6846-B8ED-4FF8B978E261}" srcId="{C6DFE063-9702-C044-8ED9-3B5CA86D993F}" destId="{BB3DA3B7-078E-464F-9728-A2C6B6E1F28F}" srcOrd="0" destOrd="0" parTransId="{B2E2AA76-8A2D-9846-8C51-2ACF5CBD9401}" sibTransId="{D32EC334-1D2B-8341-B01C-696F885FD995}"/>
    <dgm:cxn modelId="{D0113CCA-6526-0442-ADCB-13A470E793D0}" type="presOf" srcId="{BB3DA3B7-078E-464F-9728-A2C6B6E1F28F}" destId="{AE805A28-4896-E04B-864A-7A72446AB4C0}" srcOrd="0" destOrd="0" presId="urn:microsoft.com/office/officeart/2005/8/layout/vList6"/>
    <dgm:cxn modelId="{DDA72D90-C08D-BE41-BDA4-4A6D4B1BFDFE}" srcId="{04BBA5C3-88E7-5F43-8495-5E7BB7758821}" destId="{49FC5FA6-5465-284C-B537-A5BB311AAB0C}" srcOrd="0" destOrd="0" parTransId="{D29E0201-5148-0D4A-AAA8-754001D21041}" sibTransId="{22135E23-02A1-C844-9206-958C46E42418}"/>
    <dgm:cxn modelId="{CBE7BA76-D8B9-1C41-9762-07BB34127867}" type="presOf" srcId="{49FC5FA6-5465-284C-B537-A5BB311AAB0C}" destId="{A9B41333-8BC1-9D44-ADC4-0725209FFC6F}" srcOrd="0" destOrd="0" presId="urn:microsoft.com/office/officeart/2005/8/layout/vList6"/>
    <dgm:cxn modelId="{ED46E340-C55E-B147-8EFF-B4B644D78FE4}" type="presOf" srcId="{04BBA5C3-88E7-5F43-8495-5E7BB7758821}" destId="{E9BAFE7C-14A5-E747-8B12-C68FF6C5FE38}" srcOrd="0" destOrd="0" presId="urn:microsoft.com/office/officeart/2005/8/layout/vList6"/>
    <dgm:cxn modelId="{1E6BF075-A45A-9540-ADF2-A125E1AEBEAD}" type="presParOf" srcId="{CFB28D21-E00A-BA4C-97FA-FEEA97C309D9}" destId="{92F0E251-7D96-1B4E-AE79-E1436C3B479E}" srcOrd="0" destOrd="0" presId="urn:microsoft.com/office/officeart/2005/8/layout/vList6"/>
    <dgm:cxn modelId="{9845B96B-DB59-B44E-AD84-53EDDE32BA3D}" type="presParOf" srcId="{92F0E251-7D96-1B4E-AE79-E1436C3B479E}" destId="{18696425-CFC5-F64F-A998-63065608DC88}" srcOrd="0" destOrd="0" presId="urn:microsoft.com/office/officeart/2005/8/layout/vList6"/>
    <dgm:cxn modelId="{0E32F7B9-7824-104A-AE06-D54B9225F82E}" type="presParOf" srcId="{92F0E251-7D96-1B4E-AE79-E1436C3B479E}" destId="{37D02A07-ECA3-594D-BC56-711C6EDBA407}" srcOrd="1" destOrd="0" presId="urn:microsoft.com/office/officeart/2005/8/layout/vList6"/>
    <dgm:cxn modelId="{916452F0-73A2-C943-8CF4-B1917D6A17B1}" type="presParOf" srcId="{CFB28D21-E00A-BA4C-97FA-FEEA97C309D9}" destId="{A05A6409-9ADA-3B4F-ACC1-83A79A5381B9}" srcOrd="1" destOrd="0" presId="urn:microsoft.com/office/officeart/2005/8/layout/vList6"/>
    <dgm:cxn modelId="{C74DD2F4-24D9-8B49-ABE4-48F6BEE931F0}" type="presParOf" srcId="{CFB28D21-E00A-BA4C-97FA-FEEA97C309D9}" destId="{F083C54B-5382-9C4F-AA3A-CBF838FB075E}" srcOrd="2" destOrd="0" presId="urn:microsoft.com/office/officeart/2005/8/layout/vList6"/>
    <dgm:cxn modelId="{D82D34D8-319C-8F4C-9B92-1F581B27F1C1}" type="presParOf" srcId="{F083C54B-5382-9C4F-AA3A-CBF838FB075E}" destId="{F8CDE424-20A5-2740-AB48-47C9EE38920C}" srcOrd="0" destOrd="0" presId="urn:microsoft.com/office/officeart/2005/8/layout/vList6"/>
    <dgm:cxn modelId="{62A2D9C1-7BFF-A843-BDF7-47825172927E}" type="presParOf" srcId="{F083C54B-5382-9C4F-AA3A-CBF838FB075E}" destId="{8E0833FF-D62E-C343-B177-D5DCE1F65BCE}" srcOrd="1" destOrd="0" presId="urn:microsoft.com/office/officeart/2005/8/layout/vList6"/>
    <dgm:cxn modelId="{EEDE3CBD-48FA-044D-810D-AF56F56D7CE0}" type="presParOf" srcId="{CFB28D21-E00A-BA4C-97FA-FEEA97C309D9}" destId="{4B733FFE-1AEA-9C4B-A719-BF997940B301}" srcOrd="3" destOrd="0" presId="urn:microsoft.com/office/officeart/2005/8/layout/vList6"/>
    <dgm:cxn modelId="{FA95894D-F0E6-7A44-B4C8-9C38055CE907}" type="presParOf" srcId="{CFB28D21-E00A-BA4C-97FA-FEEA97C309D9}" destId="{FB7C0842-5B48-C04D-9D82-D6E9CEEF03B5}" srcOrd="4" destOrd="0" presId="urn:microsoft.com/office/officeart/2005/8/layout/vList6"/>
    <dgm:cxn modelId="{7061AC4A-18B2-D64E-A83D-86692AD2BC00}" type="presParOf" srcId="{FB7C0842-5B48-C04D-9D82-D6E9CEEF03B5}" destId="{A7657C71-55B0-5B44-9263-335DECEC0EB6}" srcOrd="0" destOrd="0" presId="urn:microsoft.com/office/officeart/2005/8/layout/vList6"/>
    <dgm:cxn modelId="{CA18C56E-65F6-FB43-9D5B-33EC598C7F28}" type="presParOf" srcId="{FB7C0842-5B48-C04D-9D82-D6E9CEEF03B5}" destId="{94A0D905-24DC-734A-8A58-767A2716C309}" srcOrd="1" destOrd="0" presId="urn:microsoft.com/office/officeart/2005/8/layout/vList6"/>
    <dgm:cxn modelId="{A955FEED-E88A-604A-82B6-2875152689E2}" type="presParOf" srcId="{CFB28D21-E00A-BA4C-97FA-FEEA97C309D9}" destId="{792D42D1-0DDA-DB44-A146-6EEA65FA9B45}" srcOrd="5" destOrd="0" presId="urn:microsoft.com/office/officeart/2005/8/layout/vList6"/>
    <dgm:cxn modelId="{CA3092DC-FCCB-5843-8A88-C57D4BA997D5}" type="presParOf" srcId="{CFB28D21-E00A-BA4C-97FA-FEEA97C309D9}" destId="{3A04E80C-951A-AF43-B9D7-36B54BBAC658}" srcOrd="6" destOrd="0" presId="urn:microsoft.com/office/officeart/2005/8/layout/vList6"/>
    <dgm:cxn modelId="{A5CC92CF-C4BE-F84A-B207-A0819FBE5CF4}" type="presParOf" srcId="{3A04E80C-951A-AF43-B9D7-36B54BBAC658}" destId="{F66D6A9D-F32C-304C-AD4E-F41A3FCF140C}" srcOrd="0" destOrd="0" presId="urn:microsoft.com/office/officeart/2005/8/layout/vList6"/>
    <dgm:cxn modelId="{1B69DBE3-2B80-7648-A53B-F523AEA67560}" type="presParOf" srcId="{3A04E80C-951A-AF43-B9D7-36B54BBAC658}" destId="{28671FBB-36C2-A442-BAC1-ED78FFBD1D54}" srcOrd="1" destOrd="0" presId="urn:microsoft.com/office/officeart/2005/8/layout/vList6"/>
    <dgm:cxn modelId="{59C8CDC8-1892-F742-977E-DA0D1A0FD91A}" type="presParOf" srcId="{CFB28D21-E00A-BA4C-97FA-FEEA97C309D9}" destId="{84C5216E-5CB7-CC44-AA04-6E3BA764E89B}" srcOrd="7" destOrd="0" presId="urn:microsoft.com/office/officeart/2005/8/layout/vList6"/>
    <dgm:cxn modelId="{3BE658B2-C435-CB48-947E-70A2FCE7AC08}" type="presParOf" srcId="{CFB28D21-E00A-BA4C-97FA-FEEA97C309D9}" destId="{F4D11786-F702-7A4A-B9CE-9CF22B606DE5}" srcOrd="8" destOrd="0" presId="urn:microsoft.com/office/officeart/2005/8/layout/vList6"/>
    <dgm:cxn modelId="{6855486E-2773-AF44-A95B-7C2AD5FB231E}" type="presParOf" srcId="{F4D11786-F702-7A4A-B9CE-9CF22B606DE5}" destId="{55D506B6-7DC4-E54A-9527-425402A8B34E}" srcOrd="0" destOrd="0" presId="urn:microsoft.com/office/officeart/2005/8/layout/vList6"/>
    <dgm:cxn modelId="{16771477-8279-4041-AF12-81E58F595F2A}" type="presParOf" srcId="{F4D11786-F702-7A4A-B9CE-9CF22B606DE5}" destId="{8430F45A-9D51-9E44-AFE4-CF00CAF1A2D9}" srcOrd="1" destOrd="0" presId="urn:microsoft.com/office/officeart/2005/8/layout/vList6"/>
    <dgm:cxn modelId="{FF661676-C17C-D54B-A112-103085B1A039}" type="presParOf" srcId="{CFB28D21-E00A-BA4C-97FA-FEEA97C309D9}" destId="{EAF35329-E4B8-1142-A6A2-8990FCE74A43}" srcOrd="9" destOrd="0" presId="urn:microsoft.com/office/officeart/2005/8/layout/vList6"/>
    <dgm:cxn modelId="{4A7FD158-D0CD-6C48-AB3F-09BFD2195947}" type="presParOf" srcId="{CFB28D21-E00A-BA4C-97FA-FEEA97C309D9}" destId="{A72F311D-BB69-1D4E-883B-384F5E5D5BED}" srcOrd="10" destOrd="0" presId="urn:microsoft.com/office/officeart/2005/8/layout/vList6"/>
    <dgm:cxn modelId="{6F6E8475-F578-7345-BD49-050C851D1B30}" type="presParOf" srcId="{A72F311D-BB69-1D4E-883B-384F5E5D5BED}" destId="{E9BAFE7C-14A5-E747-8B12-C68FF6C5FE38}" srcOrd="0" destOrd="0" presId="urn:microsoft.com/office/officeart/2005/8/layout/vList6"/>
    <dgm:cxn modelId="{F595077C-7D4B-F043-855C-C9924F7BC20B}" type="presParOf" srcId="{A72F311D-BB69-1D4E-883B-384F5E5D5BED}" destId="{A9B41333-8BC1-9D44-ADC4-0725209FFC6F}" srcOrd="1" destOrd="0" presId="urn:microsoft.com/office/officeart/2005/8/layout/vList6"/>
    <dgm:cxn modelId="{D6B1ECCC-747D-1B49-A591-F35BA2F584D2}" type="presParOf" srcId="{CFB28D21-E00A-BA4C-97FA-FEEA97C309D9}" destId="{41B01FED-E634-3141-85A1-564832C8E343}" srcOrd="11" destOrd="0" presId="urn:microsoft.com/office/officeart/2005/8/layout/vList6"/>
    <dgm:cxn modelId="{B1F5F0A0-542C-4442-83CB-8E61D72780A4}" type="presParOf" srcId="{CFB28D21-E00A-BA4C-97FA-FEEA97C309D9}" destId="{859AFC6F-02F9-A84C-9D24-0FDD06D6053D}" srcOrd="12" destOrd="0" presId="urn:microsoft.com/office/officeart/2005/8/layout/vList6"/>
    <dgm:cxn modelId="{ADE97DC5-CBCA-F54F-A63B-ECF20B2040D9}" type="presParOf" srcId="{859AFC6F-02F9-A84C-9D24-0FDD06D6053D}" destId="{52EB4199-74DF-4141-A6DB-26B5EA002AFD}" srcOrd="0" destOrd="0" presId="urn:microsoft.com/office/officeart/2005/8/layout/vList6"/>
    <dgm:cxn modelId="{C98C43B6-EE6D-F54B-BF70-AEA4C21C237F}" type="presParOf" srcId="{859AFC6F-02F9-A84C-9D24-0FDD06D6053D}" destId="{AE805A28-4896-E04B-864A-7A72446AB4C0}"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2CCF18B-D2DC-314A-AC32-421C65AC174B}" type="doc">
      <dgm:prSet loTypeId="urn:microsoft.com/office/officeart/2005/8/layout/vProcess5" loCatId="process" qsTypeId="urn:microsoft.com/office/officeart/2005/8/quickstyle/simple4" qsCatId="simple" csTypeId="urn:microsoft.com/office/officeart/2005/8/colors/accent0_3" csCatId="mainScheme" phldr="1"/>
      <dgm:spPr/>
      <dgm:t>
        <a:bodyPr/>
        <a:lstStyle/>
        <a:p>
          <a:endParaRPr lang="fr-FR"/>
        </a:p>
      </dgm:t>
    </dgm:pt>
    <dgm:pt modelId="{797BCF9C-0C09-7C4C-B6D2-1417249E20C4}">
      <dgm:prSet/>
      <dgm:spPr/>
      <dgm:t>
        <a:bodyPr/>
        <a:lstStyle/>
        <a:p>
          <a:pPr algn="just" rtl="0"/>
          <a:r>
            <a:rPr lang="fr-FR" dirty="0" smtClean="0"/>
            <a:t>L’eau :</a:t>
          </a:r>
          <a:endParaRPr lang="fr-FR" dirty="0"/>
        </a:p>
      </dgm:t>
    </dgm:pt>
    <dgm:pt modelId="{40811B7B-A1E4-CA4F-A9A3-0B96850E16E5}" type="parTrans" cxnId="{E84A8A00-D742-3742-9D8B-9FFF341D267C}">
      <dgm:prSet/>
      <dgm:spPr/>
      <dgm:t>
        <a:bodyPr/>
        <a:lstStyle/>
        <a:p>
          <a:pPr algn="just"/>
          <a:endParaRPr lang="fr-FR"/>
        </a:p>
      </dgm:t>
    </dgm:pt>
    <dgm:pt modelId="{63D025A5-E805-2C4D-88BF-86B569B14A2A}" type="sibTrans" cxnId="{E84A8A00-D742-3742-9D8B-9FFF341D267C}">
      <dgm:prSet/>
      <dgm:spPr/>
      <dgm:t>
        <a:bodyPr/>
        <a:lstStyle/>
        <a:p>
          <a:pPr algn="just"/>
          <a:endParaRPr lang="fr-FR"/>
        </a:p>
      </dgm:t>
    </dgm:pt>
    <dgm:pt modelId="{B0AEE41E-EBAF-314A-AE96-DB934667763A}">
      <dgm:prSet/>
      <dgm:spPr/>
      <dgm:t>
        <a:bodyPr/>
        <a:lstStyle/>
        <a:p>
          <a:pPr algn="just" rtl="0"/>
          <a:r>
            <a:rPr lang="fr-FR" dirty="0" smtClean="0"/>
            <a:t>Elle se présente sous différentes formes. Les eaux minérales peuvent contenir des éléments différents en quantité plus ou moins importantes. </a:t>
          </a:r>
          <a:endParaRPr lang="fr-FR" dirty="0"/>
        </a:p>
      </dgm:t>
    </dgm:pt>
    <dgm:pt modelId="{E0F50637-57D8-C648-B73B-C2C1C5B442C0}" type="parTrans" cxnId="{11AB4B1C-D8CB-A54F-A93B-2CC3ACFCD997}">
      <dgm:prSet/>
      <dgm:spPr/>
      <dgm:t>
        <a:bodyPr/>
        <a:lstStyle/>
        <a:p>
          <a:pPr algn="just"/>
          <a:endParaRPr lang="fr-FR"/>
        </a:p>
      </dgm:t>
    </dgm:pt>
    <dgm:pt modelId="{5BD237CA-87D1-A547-A81A-C53DBAEA358C}" type="sibTrans" cxnId="{11AB4B1C-D8CB-A54F-A93B-2CC3ACFCD997}">
      <dgm:prSet/>
      <dgm:spPr/>
      <dgm:t>
        <a:bodyPr/>
        <a:lstStyle/>
        <a:p>
          <a:pPr algn="just"/>
          <a:endParaRPr lang="fr-FR"/>
        </a:p>
      </dgm:t>
    </dgm:pt>
    <dgm:pt modelId="{49EEE677-3F83-F644-8121-5D3064FBB53E}">
      <dgm:prSet/>
      <dgm:spPr/>
      <dgm:t>
        <a:bodyPr/>
        <a:lstStyle/>
        <a:p>
          <a:pPr algn="just" rtl="0"/>
          <a:r>
            <a:rPr lang="fr-FR" dirty="0" smtClean="0"/>
            <a:t>Il est </a:t>
          </a:r>
          <a:r>
            <a:rPr lang="fr-FR" b="1" dirty="0" smtClean="0"/>
            <a:t>déconseillé de consommer la même eau très minéralisée</a:t>
          </a:r>
          <a:r>
            <a:rPr lang="fr-FR" dirty="0" smtClean="0"/>
            <a:t> de manière régulière car ceci peut avoir des conséquences pour le rein.</a:t>
          </a:r>
          <a:endParaRPr lang="fr-FR" dirty="0"/>
        </a:p>
      </dgm:t>
    </dgm:pt>
    <dgm:pt modelId="{003F6E2C-DB2E-214A-9284-E45AE09712F5}" type="parTrans" cxnId="{E4928641-4025-7842-B5C2-05DA8141EF90}">
      <dgm:prSet/>
      <dgm:spPr/>
      <dgm:t>
        <a:bodyPr/>
        <a:lstStyle/>
        <a:p>
          <a:pPr algn="just"/>
          <a:endParaRPr lang="fr-FR"/>
        </a:p>
      </dgm:t>
    </dgm:pt>
    <dgm:pt modelId="{8F097E87-AD26-D84E-855B-2CCDD93F5B9B}" type="sibTrans" cxnId="{E4928641-4025-7842-B5C2-05DA8141EF90}">
      <dgm:prSet/>
      <dgm:spPr/>
      <dgm:t>
        <a:bodyPr/>
        <a:lstStyle/>
        <a:p>
          <a:pPr algn="just"/>
          <a:endParaRPr lang="fr-FR"/>
        </a:p>
      </dgm:t>
    </dgm:pt>
    <dgm:pt modelId="{A8272ADA-A555-9643-AD62-59C4663F5301}" type="pres">
      <dgm:prSet presAssocID="{C2CCF18B-D2DC-314A-AC32-421C65AC174B}" presName="outerComposite" presStyleCnt="0">
        <dgm:presLayoutVars>
          <dgm:chMax val="5"/>
          <dgm:dir/>
          <dgm:resizeHandles val="exact"/>
        </dgm:presLayoutVars>
      </dgm:prSet>
      <dgm:spPr/>
      <dgm:t>
        <a:bodyPr/>
        <a:lstStyle/>
        <a:p>
          <a:endParaRPr lang="fr-FR"/>
        </a:p>
      </dgm:t>
    </dgm:pt>
    <dgm:pt modelId="{0EC15115-84B2-954C-9F5E-047821C09FFE}" type="pres">
      <dgm:prSet presAssocID="{C2CCF18B-D2DC-314A-AC32-421C65AC174B}" presName="dummyMaxCanvas" presStyleCnt="0">
        <dgm:presLayoutVars/>
      </dgm:prSet>
      <dgm:spPr/>
    </dgm:pt>
    <dgm:pt modelId="{810EFBF1-74E8-2D42-B87F-E3B56CAB16F8}" type="pres">
      <dgm:prSet presAssocID="{C2CCF18B-D2DC-314A-AC32-421C65AC174B}" presName="ThreeNodes_1" presStyleLbl="node1" presStyleIdx="0" presStyleCnt="3">
        <dgm:presLayoutVars>
          <dgm:bulletEnabled val="1"/>
        </dgm:presLayoutVars>
      </dgm:prSet>
      <dgm:spPr/>
      <dgm:t>
        <a:bodyPr/>
        <a:lstStyle/>
        <a:p>
          <a:endParaRPr lang="fr-FR"/>
        </a:p>
      </dgm:t>
    </dgm:pt>
    <dgm:pt modelId="{041AD7DF-D45E-A94E-BDEC-111D7ACC8FB3}" type="pres">
      <dgm:prSet presAssocID="{C2CCF18B-D2DC-314A-AC32-421C65AC174B}" presName="ThreeNodes_2" presStyleLbl="node1" presStyleIdx="1" presStyleCnt="3">
        <dgm:presLayoutVars>
          <dgm:bulletEnabled val="1"/>
        </dgm:presLayoutVars>
      </dgm:prSet>
      <dgm:spPr/>
      <dgm:t>
        <a:bodyPr/>
        <a:lstStyle/>
        <a:p>
          <a:endParaRPr lang="fr-FR"/>
        </a:p>
      </dgm:t>
    </dgm:pt>
    <dgm:pt modelId="{971A8CAF-0708-074A-904E-33A60DA365A2}" type="pres">
      <dgm:prSet presAssocID="{C2CCF18B-D2DC-314A-AC32-421C65AC174B}" presName="ThreeNodes_3" presStyleLbl="node1" presStyleIdx="2" presStyleCnt="3">
        <dgm:presLayoutVars>
          <dgm:bulletEnabled val="1"/>
        </dgm:presLayoutVars>
      </dgm:prSet>
      <dgm:spPr/>
      <dgm:t>
        <a:bodyPr/>
        <a:lstStyle/>
        <a:p>
          <a:endParaRPr lang="fr-FR"/>
        </a:p>
      </dgm:t>
    </dgm:pt>
    <dgm:pt modelId="{1EC9171E-2E7A-4142-8E40-466EB6D41CB4}" type="pres">
      <dgm:prSet presAssocID="{C2CCF18B-D2DC-314A-AC32-421C65AC174B}" presName="ThreeConn_1-2" presStyleLbl="fgAccFollowNode1" presStyleIdx="0" presStyleCnt="2">
        <dgm:presLayoutVars>
          <dgm:bulletEnabled val="1"/>
        </dgm:presLayoutVars>
      </dgm:prSet>
      <dgm:spPr/>
      <dgm:t>
        <a:bodyPr/>
        <a:lstStyle/>
        <a:p>
          <a:endParaRPr lang="fr-FR"/>
        </a:p>
      </dgm:t>
    </dgm:pt>
    <dgm:pt modelId="{98DD12CD-993D-5440-8C4E-A305986CB1C9}" type="pres">
      <dgm:prSet presAssocID="{C2CCF18B-D2DC-314A-AC32-421C65AC174B}" presName="ThreeConn_2-3" presStyleLbl="fgAccFollowNode1" presStyleIdx="1" presStyleCnt="2">
        <dgm:presLayoutVars>
          <dgm:bulletEnabled val="1"/>
        </dgm:presLayoutVars>
      </dgm:prSet>
      <dgm:spPr/>
      <dgm:t>
        <a:bodyPr/>
        <a:lstStyle/>
        <a:p>
          <a:endParaRPr lang="fr-FR"/>
        </a:p>
      </dgm:t>
    </dgm:pt>
    <dgm:pt modelId="{64DB9B48-F948-A74A-A690-C94F4EF08BF6}" type="pres">
      <dgm:prSet presAssocID="{C2CCF18B-D2DC-314A-AC32-421C65AC174B}" presName="ThreeNodes_1_text" presStyleLbl="node1" presStyleIdx="2" presStyleCnt="3">
        <dgm:presLayoutVars>
          <dgm:bulletEnabled val="1"/>
        </dgm:presLayoutVars>
      </dgm:prSet>
      <dgm:spPr/>
      <dgm:t>
        <a:bodyPr/>
        <a:lstStyle/>
        <a:p>
          <a:endParaRPr lang="fr-FR"/>
        </a:p>
      </dgm:t>
    </dgm:pt>
    <dgm:pt modelId="{CDB2371C-EECF-F34D-BF66-39D918DFD638}" type="pres">
      <dgm:prSet presAssocID="{C2CCF18B-D2DC-314A-AC32-421C65AC174B}" presName="ThreeNodes_2_text" presStyleLbl="node1" presStyleIdx="2" presStyleCnt="3">
        <dgm:presLayoutVars>
          <dgm:bulletEnabled val="1"/>
        </dgm:presLayoutVars>
      </dgm:prSet>
      <dgm:spPr/>
      <dgm:t>
        <a:bodyPr/>
        <a:lstStyle/>
        <a:p>
          <a:endParaRPr lang="fr-FR"/>
        </a:p>
      </dgm:t>
    </dgm:pt>
    <dgm:pt modelId="{C9681504-A95A-8B44-BAD9-8362FCEDA9FF}" type="pres">
      <dgm:prSet presAssocID="{C2CCF18B-D2DC-314A-AC32-421C65AC174B}" presName="ThreeNodes_3_text" presStyleLbl="node1" presStyleIdx="2" presStyleCnt="3">
        <dgm:presLayoutVars>
          <dgm:bulletEnabled val="1"/>
        </dgm:presLayoutVars>
      </dgm:prSet>
      <dgm:spPr/>
      <dgm:t>
        <a:bodyPr/>
        <a:lstStyle/>
        <a:p>
          <a:endParaRPr lang="fr-FR"/>
        </a:p>
      </dgm:t>
    </dgm:pt>
  </dgm:ptLst>
  <dgm:cxnLst>
    <dgm:cxn modelId="{A6477AAA-E100-1B41-B557-B9E8EE9093AF}" type="presOf" srcId="{B0AEE41E-EBAF-314A-AE96-DB934667763A}" destId="{041AD7DF-D45E-A94E-BDEC-111D7ACC8FB3}" srcOrd="0" destOrd="0" presId="urn:microsoft.com/office/officeart/2005/8/layout/vProcess5"/>
    <dgm:cxn modelId="{C2A573B7-512E-0745-8B0A-549717101FD1}" type="presOf" srcId="{5BD237CA-87D1-A547-A81A-C53DBAEA358C}" destId="{98DD12CD-993D-5440-8C4E-A305986CB1C9}" srcOrd="0" destOrd="0" presId="urn:microsoft.com/office/officeart/2005/8/layout/vProcess5"/>
    <dgm:cxn modelId="{E84A8A00-D742-3742-9D8B-9FFF341D267C}" srcId="{C2CCF18B-D2DC-314A-AC32-421C65AC174B}" destId="{797BCF9C-0C09-7C4C-B6D2-1417249E20C4}" srcOrd="0" destOrd="0" parTransId="{40811B7B-A1E4-CA4F-A9A3-0B96850E16E5}" sibTransId="{63D025A5-E805-2C4D-88BF-86B569B14A2A}"/>
    <dgm:cxn modelId="{E4928641-4025-7842-B5C2-05DA8141EF90}" srcId="{C2CCF18B-D2DC-314A-AC32-421C65AC174B}" destId="{49EEE677-3F83-F644-8121-5D3064FBB53E}" srcOrd="2" destOrd="0" parTransId="{003F6E2C-DB2E-214A-9284-E45AE09712F5}" sibTransId="{8F097E87-AD26-D84E-855B-2CCDD93F5B9B}"/>
    <dgm:cxn modelId="{E99C059D-D4F7-4444-9386-80D1D2497851}" type="presOf" srcId="{797BCF9C-0C09-7C4C-B6D2-1417249E20C4}" destId="{64DB9B48-F948-A74A-A690-C94F4EF08BF6}" srcOrd="1" destOrd="0" presId="urn:microsoft.com/office/officeart/2005/8/layout/vProcess5"/>
    <dgm:cxn modelId="{E89BE6AD-AE10-4D48-B737-64DAE472DA73}" type="presOf" srcId="{B0AEE41E-EBAF-314A-AE96-DB934667763A}" destId="{CDB2371C-EECF-F34D-BF66-39D918DFD638}" srcOrd="1" destOrd="0" presId="urn:microsoft.com/office/officeart/2005/8/layout/vProcess5"/>
    <dgm:cxn modelId="{D0DF79E1-F2E9-C445-AEB4-36797C472C79}" type="presOf" srcId="{C2CCF18B-D2DC-314A-AC32-421C65AC174B}" destId="{A8272ADA-A555-9643-AD62-59C4663F5301}" srcOrd="0" destOrd="0" presId="urn:microsoft.com/office/officeart/2005/8/layout/vProcess5"/>
    <dgm:cxn modelId="{22438E11-F654-AF42-8AA9-E42AB75E102C}" type="presOf" srcId="{797BCF9C-0C09-7C4C-B6D2-1417249E20C4}" destId="{810EFBF1-74E8-2D42-B87F-E3B56CAB16F8}" srcOrd="0" destOrd="0" presId="urn:microsoft.com/office/officeart/2005/8/layout/vProcess5"/>
    <dgm:cxn modelId="{F15ADB6A-CEC1-9F44-BDC5-8A34F9329F53}" type="presOf" srcId="{63D025A5-E805-2C4D-88BF-86B569B14A2A}" destId="{1EC9171E-2E7A-4142-8E40-466EB6D41CB4}" srcOrd="0" destOrd="0" presId="urn:microsoft.com/office/officeart/2005/8/layout/vProcess5"/>
    <dgm:cxn modelId="{BA63993A-9C60-EC4B-96E0-D8AFAF0C9768}" type="presOf" srcId="{49EEE677-3F83-F644-8121-5D3064FBB53E}" destId="{971A8CAF-0708-074A-904E-33A60DA365A2}" srcOrd="0" destOrd="0" presId="urn:microsoft.com/office/officeart/2005/8/layout/vProcess5"/>
    <dgm:cxn modelId="{11AB4B1C-D8CB-A54F-A93B-2CC3ACFCD997}" srcId="{C2CCF18B-D2DC-314A-AC32-421C65AC174B}" destId="{B0AEE41E-EBAF-314A-AE96-DB934667763A}" srcOrd="1" destOrd="0" parTransId="{E0F50637-57D8-C648-B73B-C2C1C5B442C0}" sibTransId="{5BD237CA-87D1-A547-A81A-C53DBAEA358C}"/>
    <dgm:cxn modelId="{DD254E34-6E78-D046-8DDA-27595BCB70E9}" type="presOf" srcId="{49EEE677-3F83-F644-8121-5D3064FBB53E}" destId="{C9681504-A95A-8B44-BAD9-8362FCEDA9FF}" srcOrd="1" destOrd="0" presId="urn:microsoft.com/office/officeart/2005/8/layout/vProcess5"/>
    <dgm:cxn modelId="{7E144C97-60B4-D845-BEC2-242B870F2817}" type="presParOf" srcId="{A8272ADA-A555-9643-AD62-59C4663F5301}" destId="{0EC15115-84B2-954C-9F5E-047821C09FFE}" srcOrd="0" destOrd="0" presId="urn:microsoft.com/office/officeart/2005/8/layout/vProcess5"/>
    <dgm:cxn modelId="{26E6CAA9-0CAB-BE45-B3BC-437EF4267551}" type="presParOf" srcId="{A8272ADA-A555-9643-AD62-59C4663F5301}" destId="{810EFBF1-74E8-2D42-B87F-E3B56CAB16F8}" srcOrd="1" destOrd="0" presId="urn:microsoft.com/office/officeart/2005/8/layout/vProcess5"/>
    <dgm:cxn modelId="{C1B128F2-141F-6740-A183-CDE672D8F58C}" type="presParOf" srcId="{A8272ADA-A555-9643-AD62-59C4663F5301}" destId="{041AD7DF-D45E-A94E-BDEC-111D7ACC8FB3}" srcOrd="2" destOrd="0" presId="urn:microsoft.com/office/officeart/2005/8/layout/vProcess5"/>
    <dgm:cxn modelId="{CD8F2F63-BB33-BC4B-819A-5CD3168E1B62}" type="presParOf" srcId="{A8272ADA-A555-9643-AD62-59C4663F5301}" destId="{971A8CAF-0708-074A-904E-33A60DA365A2}" srcOrd="3" destOrd="0" presId="urn:microsoft.com/office/officeart/2005/8/layout/vProcess5"/>
    <dgm:cxn modelId="{B88273B4-648C-8A4F-A917-C043671F4439}" type="presParOf" srcId="{A8272ADA-A555-9643-AD62-59C4663F5301}" destId="{1EC9171E-2E7A-4142-8E40-466EB6D41CB4}" srcOrd="4" destOrd="0" presId="urn:microsoft.com/office/officeart/2005/8/layout/vProcess5"/>
    <dgm:cxn modelId="{7DF16DAB-3DBF-7B4D-A024-C4C0B0F8C3AE}" type="presParOf" srcId="{A8272ADA-A555-9643-AD62-59C4663F5301}" destId="{98DD12CD-993D-5440-8C4E-A305986CB1C9}" srcOrd="5" destOrd="0" presId="urn:microsoft.com/office/officeart/2005/8/layout/vProcess5"/>
    <dgm:cxn modelId="{C6E32999-A4C2-1D43-8EB9-C91D239BC6E0}" type="presParOf" srcId="{A8272ADA-A555-9643-AD62-59C4663F5301}" destId="{64DB9B48-F948-A74A-A690-C94F4EF08BF6}" srcOrd="6" destOrd="0" presId="urn:microsoft.com/office/officeart/2005/8/layout/vProcess5"/>
    <dgm:cxn modelId="{7F515B64-3B2A-BF4E-92BF-92C3F98ED9AC}" type="presParOf" srcId="{A8272ADA-A555-9643-AD62-59C4663F5301}" destId="{CDB2371C-EECF-F34D-BF66-39D918DFD638}" srcOrd="7" destOrd="0" presId="urn:microsoft.com/office/officeart/2005/8/layout/vProcess5"/>
    <dgm:cxn modelId="{CDD6710A-6406-334D-BB9C-0A416E3D53E3}" type="presParOf" srcId="{A8272ADA-A555-9643-AD62-59C4663F5301}" destId="{C9681504-A95A-8B44-BAD9-8362FCEDA9FF}"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4D32A52-8806-254B-AC73-3780A4F02C73}" type="doc">
      <dgm:prSet loTypeId="urn:microsoft.com/office/officeart/2005/8/layout/vProcess5" loCatId="list" qsTypeId="urn:microsoft.com/office/officeart/2005/8/quickstyle/simple4" qsCatId="simple" csTypeId="urn:microsoft.com/office/officeart/2005/8/colors/accent0_3" csCatId="mainScheme" phldr="1"/>
      <dgm:spPr/>
      <dgm:t>
        <a:bodyPr/>
        <a:lstStyle/>
        <a:p>
          <a:endParaRPr lang="fr-FR"/>
        </a:p>
      </dgm:t>
    </dgm:pt>
    <dgm:pt modelId="{59D1F66A-6C88-6E4A-AE15-2CC51CD814E6}">
      <dgm:prSet/>
      <dgm:spPr/>
      <dgm:t>
        <a:bodyPr/>
        <a:lstStyle/>
        <a:p>
          <a:pPr algn="just" rtl="0"/>
          <a:r>
            <a:rPr lang="fr-FR" dirty="0" smtClean="0"/>
            <a:t>Dans le cadre d’une activité professionnelle, il est indispensable de réaliser une visite médicale annuelle.</a:t>
          </a:r>
          <a:endParaRPr lang="fr-FR" dirty="0"/>
        </a:p>
      </dgm:t>
    </dgm:pt>
    <dgm:pt modelId="{9484E778-E5D5-DD42-9E23-0048FBFD3141}" type="parTrans" cxnId="{4CA7DE5B-3667-5D4D-8364-33A076E7EB47}">
      <dgm:prSet/>
      <dgm:spPr/>
      <dgm:t>
        <a:bodyPr/>
        <a:lstStyle/>
        <a:p>
          <a:endParaRPr lang="fr-FR"/>
        </a:p>
      </dgm:t>
    </dgm:pt>
    <dgm:pt modelId="{47ADFF63-1E16-6C42-BB46-6BA785DC34C3}" type="sibTrans" cxnId="{4CA7DE5B-3667-5D4D-8364-33A076E7EB47}">
      <dgm:prSet/>
      <dgm:spPr/>
      <dgm:t>
        <a:bodyPr/>
        <a:lstStyle/>
        <a:p>
          <a:endParaRPr lang="fr-FR"/>
        </a:p>
      </dgm:t>
    </dgm:pt>
    <dgm:pt modelId="{5EC29746-16FE-1F49-BCD2-06631AA6A944}">
      <dgm:prSet/>
      <dgm:spPr/>
      <dgm:t>
        <a:bodyPr/>
        <a:lstStyle/>
        <a:p>
          <a:pPr algn="just" rtl="0"/>
          <a:r>
            <a:rPr lang="fr-FR" dirty="0" smtClean="0"/>
            <a:t>Cette visite annuelle réalisée par un médecin du travail permettra d’obtenir une attestation d’aptitude à l’emploi.</a:t>
          </a:r>
          <a:endParaRPr lang="fr-FR" dirty="0"/>
        </a:p>
      </dgm:t>
    </dgm:pt>
    <dgm:pt modelId="{4A1DCFB6-D4A8-3648-8D43-6079CA93177C}" type="parTrans" cxnId="{A3B38B75-F566-D345-A841-0EBA6CAEBC93}">
      <dgm:prSet/>
      <dgm:spPr/>
      <dgm:t>
        <a:bodyPr/>
        <a:lstStyle/>
        <a:p>
          <a:endParaRPr lang="fr-FR"/>
        </a:p>
      </dgm:t>
    </dgm:pt>
    <dgm:pt modelId="{DE8C7F61-ABD9-B145-B3E0-E645CEFAE4C8}" type="sibTrans" cxnId="{A3B38B75-F566-D345-A841-0EBA6CAEBC93}">
      <dgm:prSet/>
      <dgm:spPr/>
      <dgm:t>
        <a:bodyPr/>
        <a:lstStyle/>
        <a:p>
          <a:endParaRPr lang="fr-FR"/>
        </a:p>
      </dgm:t>
    </dgm:pt>
    <dgm:pt modelId="{D8461E58-CA48-8547-9FB9-B461FDBAB9B3}" type="pres">
      <dgm:prSet presAssocID="{94D32A52-8806-254B-AC73-3780A4F02C73}" presName="outerComposite" presStyleCnt="0">
        <dgm:presLayoutVars>
          <dgm:chMax val="5"/>
          <dgm:dir/>
          <dgm:resizeHandles val="exact"/>
        </dgm:presLayoutVars>
      </dgm:prSet>
      <dgm:spPr/>
      <dgm:t>
        <a:bodyPr/>
        <a:lstStyle/>
        <a:p>
          <a:endParaRPr lang="fr-FR"/>
        </a:p>
      </dgm:t>
    </dgm:pt>
    <dgm:pt modelId="{C2B13D5D-89CD-304B-A2B0-F036EB6F3D9E}" type="pres">
      <dgm:prSet presAssocID="{94D32A52-8806-254B-AC73-3780A4F02C73}" presName="dummyMaxCanvas" presStyleCnt="0">
        <dgm:presLayoutVars/>
      </dgm:prSet>
      <dgm:spPr/>
    </dgm:pt>
    <dgm:pt modelId="{80F4715E-67DB-6A4A-96CE-C3B6B0C22A38}" type="pres">
      <dgm:prSet presAssocID="{94D32A52-8806-254B-AC73-3780A4F02C73}" presName="TwoNodes_1" presStyleLbl="node1" presStyleIdx="0" presStyleCnt="2">
        <dgm:presLayoutVars>
          <dgm:bulletEnabled val="1"/>
        </dgm:presLayoutVars>
      </dgm:prSet>
      <dgm:spPr/>
      <dgm:t>
        <a:bodyPr/>
        <a:lstStyle/>
        <a:p>
          <a:endParaRPr lang="fr-FR"/>
        </a:p>
      </dgm:t>
    </dgm:pt>
    <dgm:pt modelId="{32541B18-8718-DB4B-9A81-E4B57F4A7B8E}" type="pres">
      <dgm:prSet presAssocID="{94D32A52-8806-254B-AC73-3780A4F02C73}" presName="TwoNodes_2" presStyleLbl="node1" presStyleIdx="1" presStyleCnt="2">
        <dgm:presLayoutVars>
          <dgm:bulletEnabled val="1"/>
        </dgm:presLayoutVars>
      </dgm:prSet>
      <dgm:spPr/>
      <dgm:t>
        <a:bodyPr/>
        <a:lstStyle/>
        <a:p>
          <a:endParaRPr lang="fr-FR"/>
        </a:p>
      </dgm:t>
    </dgm:pt>
    <dgm:pt modelId="{573DE917-351C-0541-BD54-608A28E43AF4}" type="pres">
      <dgm:prSet presAssocID="{94D32A52-8806-254B-AC73-3780A4F02C73}" presName="TwoConn_1-2" presStyleLbl="fgAccFollowNode1" presStyleIdx="0" presStyleCnt="1">
        <dgm:presLayoutVars>
          <dgm:bulletEnabled val="1"/>
        </dgm:presLayoutVars>
      </dgm:prSet>
      <dgm:spPr/>
      <dgm:t>
        <a:bodyPr/>
        <a:lstStyle/>
        <a:p>
          <a:endParaRPr lang="fr-FR"/>
        </a:p>
      </dgm:t>
    </dgm:pt>
    <dgm:pt modelId="{31A18106-8DED-A542-A535-165BC9AE85E0}" type="pres">
      <dgm:prSet presAssocID="{94D32A52-8806-254B-AC73-3780A4F02C73}" presName="TwoNodes_1_text" presStyleLbl="node1" presStyleIdx="1" presStyleCnt="2">
        <dgm:presLayoutVars>
          <dgm:bulletEnabled val="1"/>
        </dgm:presLayoutVars>
      </dgm:prSet>
      <dgm:spPr/>
      <dgm:t>
        <a:bodyPr/>
        <a:lstStyle/>
        <a:p>
          <a:endParaRPr lang="fr-FR"/>
        </a:p>
      </dgm:t>
    </dgm:pt>
    <dgm:pt modelId="{B79ECA12-D28A-2D42-B241-2EFB20FA0B38}" type="pres">
      <dgm:prSet presAssocID="{94D32A52-8806-254B-AC73-3780A4F02C73}" presName="TwoNodes_2_text" presStyleLbl="node1" presStyleIdx="1" presStyleCnt="2">
        <dgm:presLayoutVars>
          <dgm:bulletEnabled val="1"/>
        </dgm:presLayoutVars>
      </dgm:prSet>
      <dgm:spPr/>
      <dgm:t>
        <a:bodyPr/>
        <a:lstStyle/>
        <a:p>
          <a:endParaRPr lang="fr-FR"/>
        </a:p>
      </dgm:t>
    </dgm:pt>
  </dgm:ptLst>
  <dgm:cxnLst>
    <dgm:cxn modelId="{B95E057C-D2CF-4D44-AFE5-6CFA2FD68202}" type="presOf" srcId="{59D1F66A-6C88-6E4A-AE15-2CC51CD814E6}" destId="{31A18106-8DED-A542-A535-165BC9AE85E0}" srcOrd="1" destOrd="0" presId="urn:microsoft.com/office/officeart/2005/8/layout/vProcess5"/>
    <dgm:cxn modelId="{C1171EB9-5BD1-1A43-A546-A810BED1F4C7}" type="presOf" srcId="{5EC29746-16FE-1F49-BCD2-06631AA6A944}" destId="{32541B18-8718-DB4B-9A81-E4B57F4A7B8E}" srcOrd="0" destOrd="0" presId="urn:microsoft.com/office/officeart/2005/8/layout/vProcess5"/>
    <dgm:cxn modelId="{4CA7DE5B-3667-5D4D-8364-33A076E7EB47}" srcId="{94D32A52-8806-254B-AC73-3780A4F02C73}" destId="{59D1F66A-6C88-6E4A-AE15-2CC51CD814E6}" srcOrd="0" destOrd="0" parTransId="{9484E778-E5D5-DD42-9E23-0048FBFD3141}" sibTransId="{47ADFF63-1E16-6C42-BB46-6BA785DC34C3}"/>
    <dgm:cxn modelId="{35F8B937-89DD-924E-914E-5F217DAC5667}" type="presOf" srcId="{59D1F66A-6C88-6E4A-AE15-2CC51CD814E6}" destId="{80F4715E-67DB-6A4A-96CE-C3B6B0C22A38}" srcOrd="0" destOrd="0" presId="urn:microsoft.com/office/officeart/2005/8/layout/vProcess5"/>
    <dgm:cxn modelId="{1CEDCF68-C393-BF42-BFC2-EE7878E98F63}" type="presOf" srcId="{94D32A52-8806-254B-AC73-3780A4F02C73}" destId="{D8461E58-CA48-8547-9FB9-B461FDBAB9B3}" srcOrd="0" destOrd="0" presId="urn:microsoft.com/office/officeart/2005/8/layout/vProcess5"/>
    <dgm:cxn modelId="{7E3CD23F-65FC-A04B-AD69-014BE9D4D58C}" type="presOf" srcId="{47ADFF63-1E16-6C42-BB46-6BA785DC34C3}" destId="{573DE917-351C-0541-BD54-608A28E43AF4}" srcOrd="0" destOrd="0" presId="urn:microsoft.com/office/officeart/2005/8/layout/vProcess5"/>
    <dgm:cxn modelId="{A3B38B75-F566-D345-A841-0EBA6CAEBC93}" srcId="{94D32A52-8806-254B-AC73-3780A4F02C73}" destId="{5EC29746-16FE-1F49-BCD2-06631AA6A944}" srcOrd="1" destOrd="0" parTransId="{4A1DCFB6-D4A8-3648-8D43-6079CA93177C}" sibTransId="{DE8C7F61-ABD9-B145-B3E0-E645CEFAE4C8}"/>
    <dgm:cxn modelId="{CDD6F6D8-56A2-CE4C-A027-BE522604A09F}" type="presOf" srcId="{5EC29746-16FE-1F49-BCD2-06631AA6A944}" destId="{B79ECA12-D28A-2D42-B241-2EFB20FA0B38}" srcOrd="1" destOrd="0" presId="urn:microsoft.com/office/officeart/2005/8/layout/vProcess5"/>
    <dgm:cxn modelId="{A46F758B-40D6-534C-9D59-66DC839D24EA}" type="presParOf" srcId="{D8461E58-CA48-8547-9FB9-B461FDBAB9B3}" destId="{C2B13D5D-89CD-304B-A2B0-F036EB6F3D9E}" srcOrd="0" destOrd="0" presId="urn:microsoft.com/office/officeart/2005/8/layout/vProcess5"/>
    <dgm:cxn modelId="{7286C3A4-CE4C-9F49-911A-B052845EB4F8}" type="presParOf" srcId="{D8461E58-CA48-8547-9FB9-B461FDBAB9B3}" destId="{80F4715E-67DB-6A4A-96CE-C3B6B0C22A38}" srcOrd="1" destOrd="0" presId="urn:microsoft.com/office/officeart/2005/8/layout/vProcess5"/>
    <dgm:cxn modelId="{7D6FA0CD-9AF5-984A-91D4-F93023E3EB75}" type="presParOf" srcId="{D8461E58-CA48-8547-9FB9-B461FDBAB9B3}" destId="{32541B18-8718-DB4B-9A81-E4B57F4A7B8E}" srcOrd="2" destOrd="0" presId="urn:microsoft.com/office/officeart/2005/8/layout/vProcess5"/>
    <dgm:cxn modelId="{E4B2A210-0466-B649-B36C-9E9C76DB2F9C}" type="presParOf" srcId="{D8461E58-CA48-8547-9FB9-B461FDBAB9B3}" destId="{573DE917-351C-0541-BD54-608A28E43AF4}" srcOrd="3" destOrd="0" presId="urn:microsoft.com/office/officeart/2005/8/layout/vProcess5"/>
    <dgm:cxn modelId="{B6E03AD2-55B0-B84B-A0D0-DDD93193AC83}" type="presParOf" srcId="{D8461E58-CA48-8547-9FB9-B461FDBAB9B3}" destId="{31A18106-8DED-A542-A535-165BC9AE85E0}" srcOrd="4" destOrd="0" presId="urn:microsoft.com/office/officeart/2005/8/layout/vProcess5"/>
    <dgm:cxn modelId="{C442C9C2-862F-F44C-B246-F776B9DA7F0A}" type="presParOf" srcId="{D8461E58-CA48-8547-9FB9-B461FDBAB9B3}" destId="{B79ECA12-D28A-2D42-B241-2EFB20FA0B38}" srcOrd="5"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B326C5B-04CB-9D4F-A772-350A3A118459}"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D9A59F63-5D7E-8743-8302-A8615766C70D}">
      <dgm:prSet/>
      <dgm:spPr/>
      <dgm:t>
        <a:bodyPr/>
        <a:lstStyle/>
        <a:p>
          <a:pPr rtl="0"/>
          <a:r>
            <a:rPr lang="fr-FR" b="1" i="1" dirty="0" smtClean="0"/>
            <a:t>Lors de votre visite annuelle, le médecin du travail s’attachera à dépister chez vous les pathologies suivantes :</a:t>
          </a:r>
          <a:endParaRPr lang="fr-FR" dirty="0"/>
        </a:p>
      </dgm:t>
    </dgm:pt>
    <dgm:pt modelId="{6AA23178-9C8D-A241-A446-55BAC7534F17}" type="parTrans" cxnId="{7FD9F581-F1C7-C543-A966-E0F68731327E}">
      <dgm:prSet/>
      <dgm:spPr/>
      <dgm:t>
        <a:bodyPr/>
        <a:lstStyle/>
        <a:p>
          <a:endParaRPr lang="fr-FR"/>
        </a:p>
      </dgm:t>
    </dgm:pt>
    <dgm:pt modelId="{C1375331-1C31-6543-85B7-7F370ABE0B30}" type="sibTrans" cxnId="{7FD9F581-F1C7-C543-A966-E0F68731327E}">
      <dgm:prSet/>
      <dgm:spPr/>
      <dgm:t>
        <a:bodyPr/>
        <a:lstStyle/>
        <a:p>
          <a:endParaRPr lang="fr-FR"/>
        </a:p>
      </dgm:t>
    </dgm:pt>
    <dgm:pt modelId="{09DE4B35-C4FF-954D-BC65-AEBAC5D09427}">
      <dgm:prSet/>
      <dgm:spPr/>
      <dgm:t>
        <a:bodyPr/>
        <a:lstStyle/>
        <a:p>
          <a:pPr rtl="0"/>
          <a:r>
            <a:rPr lang="fr-FR" b="1" i="1" dirty="0" smtClean="0"/>
            <a:t>un défaut d’acuité visuelle</a:t>
          </a:r>
          <a:endParaRPr lang="fr-FR" dirty="0"/>
        </a:p>
      </dgm:t>
    </dgm:pt>
    <dgm:pt modelId="{CAAA067B-0903-CF45-908B-6D51A29FA30C}" type="parTrans" cxnId="{98CA6E69-408A-614D-AD7D-26C3E37A3342}">
      <dgm:prSet/>
      <dgm:spPr/>
      <dgm:t>
        <a:bodyPr/>
        <a:lstStyle/>
        <a:p>
          <a:endParaRPr lang="fr-FR"/>
        </a:p>
      </dgm:t>
    </dgm:pt>
    <dgm:pt modelId="{9717E0F0-8F93-F641-925A-7DB01FD08D73}" type="sibTrans" cxnId="{98CA6E69-408A-614D-AD7D-26C3E37A3342}">
      <dgm:prSet/>
      <dgm:spPr/>
      <dgm:t>
        <a:bodyPr/>
        <a:lstStyle/>
        <a:p>
          <a:endParaRPr lang="fr-FR"/>
        </a:p>
      </dgm:t>
    </dgm:pt>
    <dgm:pt modelId="{DE4235F8-A66A-0540-89DA-0FF93014C929}">
      <dgm:prSet/>
      <dgm:spPr/>
      <dgm:t>
        <a:bodyPr/>
        <a:lstStyle/>
        <a:p>
          <a:pPr rtl="0"/>
          <a:r>
            <a:rPr lang="fr-FR" b="1" i="1" dirty="0" smtClean="0"/>
            <a:t>les baisses d’audition</a:t>
          </a:r>
          <a:endParaRPr lang="fr-FR" dirty="0"/>
        </a:p>
      </dgm:t>
    </dgm:pt>
    <dgm:pt modelId="{24AF9875-C296-F14D-9CF8-3E84E86326E8}" type="parTrans" cxnId="{34CED216-1A12-8A40-B5A4-AA7C0A3E41AF}">
      <dgm:prSet/>
      <dgm:spPr/>
      <dgm:t>
        <a:bodyPr/>
        <a:lstStyle/>
        <a:p>
          <a:endParaRPr lang="fr-FR"/>
        </a:p>
      </dgm:t>
    </dgm:pt>
    <dgm:pt modelId="{623260A1-9466-7542-B26A-11585450FD9C}" type="sibTrans" cxnId="{34CED216-1A12-8A40-B5A4-AA7C0A3E41AF}">
      <dgm:prSet/>
      <dgm:spPr/>
      <dgm:t>
        <a:bodyPr/>
        <a:lstStyle/>
        <a:p>
          <a:endParaRPr lang="fr-FR"/>
        </a:p>
      </dgm:t>
    </dgm:pt>
    <dgm:pt modelId="{C522117E-AA5E-8748-BD94-74E66C2CD5B4}">
      <dgm:prSet/>
      <dgm:spPr/>
      <dgm:t>
        <a:bodyPr/>
        <a:lstStyle/>
        <a:p>
          <a:pPr rtl="0"/>
          <a:r>
            <a:rPr lang="fr-FR" b="1" i="1" dirty="0" smtClean="0"/>
            <a:t>les facteurs de risques cardio-vasculaires</a:t>
          </a:r>
          <a:endParaRPr lang="fr-FR" dirty="0"/>
        </a:p>
      </dgm:t>
    </dgm:pt>
    <dgm:pt modelId="{7CA9245F-EA53-8B43-8F9B-576BE919EACD}" type="parTrans" cxnId="{4757E4D6-3793-474D-B522-B078F296053B}">
      <dgm:prSet/>
      <dgm:spPr/>
      <dgm:t>
        <a:bodyPr/>
        <a:lstStyle/>
        <a:p>
          <a:endParaRPr lang="fr-FR"/>
        </a:p>
      </dgm:t>
    </dgm:pt>
    <dgm:pt modelId="{76BF11A3-BF24-AE40-BA8F-72DC517FD5DD}" type="sibTrans" cxnId="{4757E4D6-3793-474D-B522-B078F296053B}">
      <dgm:prSet/>
      <dgm:spPr/>
      <dgm:t>
        <a:bodyPr/>
        <a:lstStyle/>
        <a:p>
          <a:endParaRPr lang="fr-FR"/>
        </a:p>
      </dgm:t>
    </dgm:pt>
    <dgm:pt modelId="{FD7723DF-38D4-5949-8006-6C988F3EAD9C}">
      <dgm:prSet/>
      <dgm:spPr/>
      <dgm:t>
        <a:bodyPr/>
        <a:lstStyle/>
        <a:p>
          <a:pPr rtl="0"/>
          <a:r>
            <a:rPr lang="fr-FR" b="1" i="1" dirty="0" smtClean="0"/>
            <a:t>le diabète…</a:t>
          </a:r>
          <a:endParaRPr lang="fr-FR" dirty="0"/>
        </a:p>
      </dgm:t>
    </dgm:pt>
    <dgm:pt modelId="{077BB659-CDA1-C144-BCB8-8E7180CA36CE}" type="parTrans" cxnId="{A524857F-683C-0540-8EFA-832622BD0BD9}">
      <dgm:prSet/>
      <dgm:spPr/>
      <dgm:t>
        <a:bodyPr/>
        <a:lstStyle/>
        <a:p>
          <a:endParaRPr lang="fr-FR"/>
        </a:p>
      </dgm:t>
    </dgm:pt>
    <dgm:pt modelId="{F23D295E-BC7D-2B48-B08D-2A2C99BA4E63}" type="sibTrans" cxnId="{A524857F-683C-0540-8EFA-832622BD0BD9}">
      <dgm:prSet/>
      <dgm:spPr/>
      <dgm:t>
        <a:bodyPr/>
        <a:lstStyle/>
        <a:p>
          <a:endParaRPr lang="fr-FR"/>
        </a:p>
      </dgm:t>
    </dgm:pt>
    <dgm:pt modelId="{959FA84F-E48C-744B-9A6A-94A72DFF2D30}">
      <dgm:prSet/>
      <dgm:spPr/>
      <dgm:t>
        <a:bodyPr/>
        <a:lstStyle/>
        <a:p>
          <a:pPr rtl="0"/>
          <a:r>
            <a:rPr lang="fr-FR" b="1" i="1" dirty="0" smtClean="0"/>
            <a:t>Mais ce médecin recherchera aussi</a:t>
          </a:r>
          <a:endParaRPr lang="fr-FR" dirty="0"/>
        </a:p>
      </dgm:t>
    </dgm:pt>
    <dgm:pt modelId="{F705CD7D-211D-2C41-A9D3-787A1DF10F2B}" type="parTrans" cxnId="{B9ECCBF1-2DEC-4540-83AC-7A9D65F24B5E}">
      <dgm:prSet/>
      <dgm:spPr/>
      <dgm:t>
        <a:bodyPr/>
        <a:lstStyle/>
        <a:p>
          <a:endParaRPr lang="fr-FR"/>
        </a:p>
      </dgm:t>
    </dgm:pt>
    <dgm:pt modelId="{812781F2-058D-134E-B3FF-4871380A113D}" type="sibTrans" cxnId="{B9ECCBF1-2DEC-4540-83AC-7A9D65F24B5E}">
      <dgm:prSet/>
      <dgm:spPr/>
      <dgm:t>
        <a:bodyPr/>
        <a:lstStyle/>
        <a:p>
          <a:endParaRPr lang="fr-FR"/>
        </a:p>
      </dgm:t>
    </dgm:pt>
    <dgm:pt modelId="{98B15A9B-B0A3-D344-B4FD-812D60515311}">
      <dgm:prSet/>
      <dgm:spPr/>
      <dgm:t>
        <a:bodyPr/>
        <a:lstStyle/>
        <a:p>
          <a:pPr rtl="0"/>
          <a:r>
            <a:rPr lang="fr-FR" b="1" i="1" dirty="0" smtClean="0"/>
            <a:t>Le cas échéant, il pourra vous proposer</a:t>
          </a:r>
          <a:endParaRPr lang="fr-FR" dirty="0"/>
        </a:p>
      </dgm:t>
    </dgm:pt>
    <dgm:pt modelId="{83D26E2D-2DD0-F349-BA85-CB4498AD7673}" type="parTrans" cxnId="{85E85D27-1044-DE4C-ADCF-44812241EACB}">
      <dgm:prSet/>
      <dgm:spPr/>
      <dgm:t>
        <a:bodyPr/>
        <a:lstStyle/>
        <a:p>
          <a:endParaRPr lang="fr-FR"/>
        </a:p>
      </dgm:t>
    </dgm:pt>
    <dgm:pt modelId="{48D12342-8635-D049-A5D1-CE958F3D7663}" type="sibTrans" cxnId="{85E85D27-1044-DE4C-ADCF-44812241EACB}">
      <dgm:prSet/>
      <dgm:spPr/>
      <dgm:t>
        <a:bodyPr/>
        <a:lstStyle/>
        <a:p>
          <a:endParaRPr lang="fr-FR"/>
        </a:p>
      </dgm:t>
    </dgm:pt>
    <dgm:pt modelId="{EF655621-B682-A947-B023-1C6F188CC977}">
      <dgm:prSet/>
      <dgm:spPr/>
      <dgm:t>
        <a:bodyPr/>
        <a:lstStyle/>
        <a:p>
          <a:pPr rtl="0"/>
          <a:r>
            <a:rPr lang="fr-FR" b="1" i="1" dirty="0" smtClean="0"/>
            <a:t>Enfin, au cours de l’entretien,</a:t>
          </a:r>
          <a:endParaRPr lang="fr-FR" dirty="0"/>
        </a:p>
      </dgm:t>
    </dgm:pt>
    <dgm:pt modelId="{0BACA97A-658B-5A47-9657-7A9FC056C272}" type="parTrans" cxnId="{9C7373AB-D247-DB40-B0EA-F883CEC29061}">
      <dgm:prSet/>
      <dgm:spPr/>
      <dgm:t>
        <a:bodyPr/>
        <a:lstStyle/>
        <a:p>
          <a:endParaRPr lang="fr-FR"/>
        </a:p>
      </dgm:t>
    </dgm:pt>
    <dgm:pt modelId="{8DC9EBCF-B0AD-D949-B85A-CF849051C5F5}" type="sibTrans" cxnId="{9C7373AB-D247-DB40-B0EA-F883CEC29061}">
      <dgm:prSet/>
      <dgm:spPr/>
      <dgm:t>
        <a:bodyPr/>
        <a:lstStyle/>
        <a:p>
          <a:endParaRPr lang="fr-FR"/>
        </a:p>
      </dgm:t>
    </dgm:pt>
    <dgm:pt modelId="{AD2A9430-FC09-C845-8FC3-E49C89FD2307}">
      <dgm:prSet/>
      <dgm:spPr/>
      <dgm:t>
        <a:bodyPr/>
        <a:lstStyle/>
        <a:p>
          <a:pPr rtl="0"/>
          <a:r>
            <a:rPr lang="fr-FR" b="1" i="1" dirty="0" smtClean="0"/>
            <a:t>des conduites à risques telles que l’alcoolisation ou la toxicomanie…</a:t>
          </a:r>
          <a:endParaRPr lang="fr-FR" dirty="0"/>
        </a:p>
      </dgm:t>
    </dgm:pt>
    <dgm:pt modelId="{BD238B6C-9151-8542-8BC1-A9B083EFA51E}" type="parTrans" cxnId="{227F843E-DDC0-A84E-BD59-B87DB13A1BD0}">
      <dgm:prSet/>
      <dgm:spPr/>
    </dgm:pt>
    <dgm:pt modelId="{E82FA6F0-F081-B84E-B2C8-6AE71C6A2488}" type="sibTrans" cxnId="{227F843E-DDC0-A84E-BD59-B87DB13A1BD0}">
      <dgm:prSet/>
      <dgm:spPr/>
    </dgm:pt>
    <dgm:pt modelId="{31B9F344-99A8-2141-AD4B-73DDBE67F33F}">
      <dgm:prSet/>
      <dgm:spPr/>
      <dgm:t>
        <a:bodyPr/>
        <a:lstStyle/>
        <a:p>
          <a:pPr rtl="0"/>
          <a:r>
            <a:rPr lang="fr-FR" b="1" i="1" dirty="0" smtClean="0"/>
            <a:t>Il pourra aussi :</a:t>
          </a:r>
          <a:endParaRPr lang="fr-FR" dirty="0"/>
        </a:p>
      </dgm:t>
    </dgm:pt>
    <dgm:pt modelId="{45708A1C-EA40-D942-9E79-E90768D7752D}" type="parTrans" cxnId="{27DC29EE-1164-5142-8E65-6DE02A12BEA8}">
      <dgm:prSet/>
      <dgm:spPr/>
    </dgm:pt>
    <dgm:pt modelId="{36ED84BF-E0D7-DF41-B204-A4256614FE60}" type="sibTrans" cxnId="{27DC29EE-1164-5142-8E65-6DE02A12BEA8}">
      <dgm:prSet/>
      <dgm:spPr/>
    </dgm:pt>
    <dgm:pt modelId="{8C0C500C-23BA-6542-873E-440763B66651}">
      <dgm:prSet/>
      <dgm:spPr/>
      <dgm:t>
        <a:bodyPr/>
        <a:lstStyle/>
        <a:p>
          <a:pPr rtl="0"/>
          <a:r>
            <a:rPr lang="fr-FR" b="1" i="1" dirty="0" smtClean="0"/>
            <a:t> demander des examens complémentaires biologiques ou</a:t>
          </a:r>
          <a:endParaRPr lang="fr-FR" dirty="0"/>
        </a:p>
      </dgm:t>
    </dgm:pt>
    <dgm:pt modelId="{42AF216D-5FD8-5747-82A7-85BE89B97F1D}" type="parTrans" cxnId="{93A3BE5D-90FB-5840-BDAA-64F622E0031F}">
      <dgm:prSet/>
      <dgm:spPr/>
    </dgm:pt>
    <dgm:pt modelId="{BDDAE31D-4F24-FF48-90B5-29E46328BD7A}" type="sibTrans" cxnId="{93A3BE5D-90FB-5840-BDAA-64F622E0031F}">
      <dgm:prSet/>
      <dgm:spPr/>
    </dgm:pt>
    <dgm:pt modelId="{2419D78B-A329-5A42-AE3F-6A89BAEEF29F}">
      <dgm:prSet/>
      <dgm:spPr/>
      <dgm:t>
        <a:bodyPr/>
        <a:lstStyle/>
        <a:p>
          <a:pPr rtl="0"/>
          <a:r>
            <a:rPr lang="fr-FR" b="1" i="1" dirty="0" smtClean="0"/>
            <a:t> vous orienter vers un service de dépistage des syndromes d’apnées du sommeil.</a:t>
          </a:r>
          <a:endParaRPr lang="fr-FR" dirty="0"/>
        </a:p>
      </dgm:t>
    </dgm:pt>
    <dgm:pt modelId="{E233EA83-097D-0542-9DEE-89A2E2D792C8}" type="parTrans" cxnId="{37C7E29E-6720-E645-8536-CC6ECE284963}">
      <dgm:prSet/>
      <dgm:spPr/>
    </dgm:pt>
    <dgm:pt modelId="{E94DF151-9FA0-304B-B5D2-79119B81AC13}" type="sibTrans" cxnId="{37C7E29E-6720-E645-8536-CC6ECE284963}">
      <dgm:prSet/>
      <dgm:spPr/>
    </dgm:pt>
    <dgm:pt modelId="{B2842E54-91CA-2344-BB5A-615A34F8CEFB}">
      <dgm:prSet/>
      <dgm:spPr/>
      <dgm:t>
        <a:bodyPr/>
        <a:lstStyle/>
        <a:p>
          <a:pPr rtl="0"/>
          <a:r>
            <a:rPr lang="fr-FR" b="1" i="1" dirty="0" smtClean="0"/>
            <a:t> d’adapter ou de modifier votre poste de travail  et vous donner des conseils concernant l’alimentation, le sommeil ou les problèmes d’alcool.</a:t>
          </a:r>
          <a:endParaRPr lang="fr-FR" dirty="0"/>
        </a:p>
      </dgm:t>
    </dgm:pt>
    <dgm:pt modelId="{F0EB0189-C747-2944-B959-6C3F2C0CE86F}" type="parTrans" cxnId="{9C2B471A-2CA3-3D41-A438-DF0DF0AC8C1F}">
      <dgm:prSet/>
      <dgm:spPr/>
    </dgm:pt>
    <dgm:pt modelId="{5E872878-DA93-D046-8E58-482CF0785F38}" type="sibTrans" cxnId="{9C2B471A-2CA3-3D41-A438-DF0DF0AC8C1F}">
      <dgm:prSet/>
      <dgm:spPr/>
    </dgm:pt>
    <dgm:pt modelId="{E0CD6247-1691-4F46-9805-1AE59A95E23E}">
      <dgm:prSet/>
      <dgm:spPr/>
      <dgm:t>
        <a:bodyPr/>
        <a:lstStyle/>
        <a:p>
          <a:pPr rtl="0"/>
          <a:r>
            <a:rPr lang="fr-FR" b="1" i="1" dirty="0" smtClean="0"/>
            <a:t> il tâchera d’identifier des symptômes de stress et de fatigue au travail…</a:t>
          </a:r>
          <a:endParaRPr lang="fr-FR" dirty="0"/>
        </a:p>
      </dgm:t>
    </dgm:pt>
    <dgm:pt modelId="{4E9E796D-66DE-D142-8AAA-97F5E929CB78}" type="parTrans" cxnId="{7756043F-93DB-D745-A6E7-8E1AD2B4FFE2}">
      <dgm:prSet/>
      <dgm:spPr/>
    </dgm:pt>
    <dgm:pt modelId="{9467D8BE-11BE-FE4F-A897-7E311807B63B}" type="sibTrans" cxnId="{7756043F-93DB-D745-A6E7-8E1AD2B4FFE2}">
      <dgm:prSet/>
      <dgm:spPr/>
    </dgm:pt>
    <dgm:pt modelId="{90681208-9651-D043-9CFC-6DB04334648D}" type="pres">
      <dgm:prSet presAssocID="{4B326C5B-04CB-9D4F-A772-350A3A118459}" presName="linear" presStyleCnt="0">
        <dgm:presLayoutVars>
          <dgm:dir/>
          <dgm:animLvl val="lvl"/>
          <dgm:resizeHandles val="exact"/>
        </dgm:presLayoutVars>
      </dgm:prSet>
      <dgm:spPr/>
      <dgm:t>
        <a:bodyPr/>
        <a:lstStyle/>
        <a:p>
          <a:endParaRPr lang="fr-FR"/>
        </a:p>
      </dgm:t>
    </dgm:pt>
    <dgm:pt modelId="{9DFDD3F1-023F-684A-8A8F-BB2C66561FD0}" type="pres">
      <dgm:prSet presAssocID="{D9A59F63-5D7E-8743-8302-A8615766C70D}" presName="parentLin" presStyleCnt="0"/>
      <dgm:spPr/>
    </dgm:pt>
    <dgm:pt modelId="{44EB3545-1ED7-8B4D-A318-79A3CAA2ACAA}" type="pres">
      <dgm:prSet presAssocID="{D9A59F63-5D7E-8743-8302-A8615766C70D}" presName="parentLeftMargin" presStyleLbl="node1" presStyleIdx="0" presStyleCnt="5"/>
      <dgm:spPr/>
      <dgm:t>
        <a:bodyPr/>
        <a:lstStyle/>
        <a:p>
          <a:endParaRPr lang="fr-FR"/>
        </a:p>
      </dgm:t>
    </dgm:pt>
    <dgm:pt modelId="{B28424AB-0078-BD4A-BC5E-0322B0E1C795}" type="pres">
      <dgm:prSet presAssocID="{D9A59F63-5D7E-8743-8302-A8615766C70D}" presName="parentText" presStyleLbl="node1" presStyleIdx="0" presStyleCnt="5">
        <dgm:presLayoutVars>
          <dgm:chMax val="0"/>
          <dgm:bulletEnabled val="1"/>
        </dgm:presLayoutVars>
      </dgm:prSet>
      <dgm:spPr/>
      <dgm:t>
        <a:bodyPr/>
        <a:lstStyle/>
        <a:p>
          <a:endParaRPr lang="fr-FR"/>
        </a:p>
      </dgm:t>
    </dgm:pt>
    <dgm:pt modelId="{9CFA3F65-4E31-BB49-80BF-07AC3E05BBDB}" type="pres">
      <dgm:prSet presAssocID="{D9A59F63-5D7E-8743-8302-A8615766C70D}" presName="negativeSpace" presStyleCnt="0"/>
      <dgm:spPr/>
    </dgm:pt>
    <dgm:pt modelId="{16C80B9C-E89D-2548-A217-548193ABC384}" type="pres">
      <dgm:prSet presAssocID="{D9A59F63-5D7E-8743-8302-A8615766C70D}" presName="childText" presStyleLbl="conFgAcc1" presStyleIdx="0" presStyleCnt="5">
        <dgm:presLayoutVars>
          <dgm:bulletEnabled val="1"/>
        </dgm:presLayoutVars>
      </dgm:prSet>
      <dgm:spPr/>
      <dgm:t>
        <a:bodyPr/>
        <a:lstStyle/>
        <a:p>
          <a:endParaRPr lang="fr-FR"/>
        </a:p>
      </dgm:t>
    </dgm:pt>
    <dgm:pt modelId="{D8D46294-7294-384E-878B-6B8278C80D59}" type="pres">
      <dgm:prSet presAssocID="{C1375331-1C31-6543-85B7-7F370ABE0B30}" presName="spaceBetweenRectangles" presStyleCnt="0"/>
      <dgm:spPr/>
    </dgm:pt>
    <dgm:pt modelId="{BDB2BBA3-3A1E-114C-98FF-23C043B9BD7B}" type="pres">
      <dgm:prSet presAssocID="{959FA84F-E48C-744B-9A6A-94A72DFF2D30}" presName="parentLin" presStyleCnt="0"/>
      <dgm:spPr/>
    </dgm:pt>
    <dgm:pt modelId="{D6F3F82D-F3EC-334E-B390-C26CBCE77EC4}" type="pres">
      <dgm:prSet presAssocID="{959FA84F-E48C-744B-9A6A-94A72DFF2D30}" presName="parentLeftMargin" presStyleLbl="node1" presStyleIdx="0" presStyleCnt="5"/>
      <dgm:spPr/>
      <dgm:t>
        <a:bodyPr/>
        <a:lstStyle/>
        <a:p>
          <a:endParaRPr lang="fr-FR"/>
        </a:p>
      </dgm:t>
    </dgm:pt>
    <dgm:pt modelId="{43EF5ABD-F4B2-1A48-9F3B-83DDA812775D}" type="pres">
      <dgm:prSet presAssocID="{959FA84F-E48C-744B-9A6A-94A72DFF2D30}" presName="parentText" presStyleLbl="node1" presStyleIdx="1" presStyleCnt="5">
        <dgm:presLayoutVars>
          <dgm:chMax val="0"/>
          <dgm:bulletEnabled val="1"/>
        </dgm:presLayoutVars>
      </dgm:prSet>
      <dgm:spPr/>
      <dgm:t>
        <a:bodyPr/>
        <a:lstStyle/>
        <a:p>
          <a:endParaRPr lang="fr-FR"/>
        </a:p>
      </dgm:t>
    </dgm:pt>
    <dgm:pt modelId="{8C576A12-123C-B742-8EC3-D2EFBA5AF31A}" type="pres">
      <dgm:prSet presAssocID="{959FA84F-E48C-744B-9A6A-94A72DFF2D30}" presName="negativeSpace" presStyleCnt="0"/>
      <dgm:spPr/>
    </dgm:pt>
    <dgm:pt modelId="{819B7D41-09B6-6B44-A8AF-16E55F16CAF0}" type="pres">
      <dgm:prSet presAssocID="{959FA84F-E48C-744B-9A6A-94A72DFF2D30}" presName="childText" presStyleLbl="conFgAcc1" presStyleIdx="1" presStyleCnt="5">
        <dgm:presLayoutVars>
          <dgm:bulletEnabled val="1"/>
        </dgm:presLayoutVars>
      </dgm:prSet>
      <dgm:spPr/>
      <dgm:t>
        <a:bodyPr/>
        <a:lstStyle/>
        <a:p>
          <a:endParaRPr lang="fr-FR"/>
        </a:p>
      </dgm:t>
    </dgm:pt>
    <dgm:pt modelId="{81959653-2505-E445-A4D7-2C39E1A9381F}" type="pres">
      <dgm:prSet presAssocID="{812781F2-058D-134E-B3FF-4871380A113D}" presName="spaceBetweenRectangles" presStyleCnt="0"/>
      <dgm:spPr/>
    </dgm:pt>
    <dgm:pt modelId="{3F85C090-F3FF-2446-8CC5-478F10E53BDF}" type="pres">
      <dgm:prSet presAssocID="{31B9F344-99A8-2141-AD4B-73DDBE67F33F}" presName="parentLin" presStyleCnt="0"/>
      <dgm:spPr/>
    </dgm:pt>
    <dgm:pt modelId="{B0400855-EECA-7545-B548-B9C3E2029806}" type="pres">
      <dgm:prSet presAssocID="{31B9F344-99A8-2141-AD4B-73DDBE67F33F}" presName="parentLeftMargin" presStyleLbl="node1" presStyleIdx="1" presStyleCnt="5"/>
      <dgm:spPr/>
      <dgm:t>
        <a:bodyPr/>
        <a:lstStyle/>
        <a:p>
          <a:endParaRPr lang="fr-FR"/>
        </a:p>
      </dgm:t>
    </dgm:pt>
    <dgm:pt modelId="{5867EF5E-CE75-CF4E-8BC5-CEFD80BC4720}" type="pres">
      <dgm:prSet presAssocID="{31B9F344-99A8-2141-AD4B-73DDBE67F33F}" presName="parentText" presStyleLbl="node1" presStyleIdx="2" presStyleCnt="5">
        <dgm:presLayoutVars>
          <dgm:chMax val="0"/>
          <dgm:bulletEnabled val="1"/>
        </dgm:presLayoutVars>
      </dgm:prSet>
      <dgm:spPr/>
      <dgm:t>
        <a:bodyPr/>
        <a:lstStyle/>
        <a:p>
          <a:endParaRPr lang="fr-FR"/>
        </a:p>
      </dgm:t>
    </dgm:pt>
    <dgm:pt modelId="{360513E4-04EA-2A46-8912-485185D46C16}" type="pres">
      <dgm:prSet presAssocID="{31B9F344-99A8-2141-AD4B-73DDBE67F33F}" presName="negativeSpace" presStyleCnt="0"/>
      <dgm:spPr/>
    </dgm:pt>
    <dgm:pt modelId="{AC12E0FD-1FFA-3B40-AF5F-7B638E7A253E}" type="pres">
      <dgm:prSet presAssocID="{31B9F344-99A8-2141-AD4B-73DDBE67F33F}" presName="childText" presStyleLbl="conFgAcc1" presStyleIdx="2" presStyleCnt="5">
        <dgm:presLayoutVars>
          <dgm:bulletEnabled val="1"/>
        </dgm:presLayoutVars>
      </dgm:prSet>
      <dgm:spPr/>
      <dgm:t>
        <a:bodyPr/>
        <a:lstStyle/>
        <a:p>
          <a:endParaRPr lang="fr-FR"/>
        </a:p>
      </dgm:t>
    </dgm:pt>
    <dgm:pt modelId="{BD20D937-012C-8648-B341-277DCBF41042}" type="pres">
      <dgm:prSet presAssocID="{36ED84BF-E0D7-DF41-B204-A4256614FE60}" presName="spaceBetweenRectangles" presStyleCnt="0"/>
      <dgm:spPr/>
    </dgm:pt>
    <dgm:pt modelId="{19A947DF-477C-644A-B265-0CC2592B0C79}" type="pres">
      <dgm:prSet presAssocID="{98B15A9B-B0A3-D344-B4FD-812D60515311}" presName="parentLin" presStyleCnt="0"/>
      <dgm:spPr/>
    </dgm:pt>
    <dgm:pt modelId="{3A114E3F-3430-2B4F-B293-50DA4D51AE98}" type="pres">
      <dgm:prSet presAssocID="{98B15A9B-B0A3-D344-B4FD-812D60515311}" presName="parentLeftMargin" presStyleLbl="node1" presStyleIdx="2" presStyleCnt="5"/>
      <dgm:spPr/>
      <dgm:t>
        <a:bodyPr/>
        <a:lstStyle/>
        <a:p>
          <a:endParaRPr lang="fr-FR"/>
        </a:p>
      </dgm:t>
    </dgm:pt>
    <dgm:pt modelId="{33D2A2F1-1131-2341-B569-6C28079C0BBC}" type="pres">
      <dgm:prSet presAssocID="{98B15A9B-B0A3-D344-B4FD-812D60515311}" presName="parentText" presStyleLbl="node1" presStyleIdx="3" presStyleCnt="5">
        <dgm:presLayoutVars>
          <dgm:chMax val="0"/>
          <dgm:bulletEnabled val="1"/>
        </dgm:presLayoutVars>
      </dgm:prSet>
      <dgm:spPr/>
      <dgm:t>
        <a:bodyPr/>
        <a:lstStyle/>
        <a:p>
          <a:endParaRPr lang="fr-FR"/>
        </a:p>
      </dgm:t>
    </dgm:pt>
    <dgm:pt modelId="{347611EF-711E-7F40-8D6C-D7A4A98E88F1}" type="pres">
      <dgm:prSet presAssocID="{98B15A9B-B0A3-D344-B4FD-812D60515311}" presName="negativeSpace" presStyleCnt="0"/>
      <dgm:spPr/>
    </dgm:pt>
    <dgm:pt modelId="{CBF9F0F7-9144-4449-B712-2D768ADF7EB4}" type="pres">
      <dgm:prSet presAssocID="{98B15A9B-B0A3-D344-B4FD-812D60515311}" presName="childText" presStyleLbl="conFgAcc1" presStyleIdx="3" presStyleCnt="5">
        <dgm:presLayoutVars>
          <dgm:bulletEnabled val="1"/>
        </dgm:presLayoutVars>
      </dgm:prSet>
      <dgm:spPr/>
      <dgm:t>
        <a:bodyPr/>
        <a:lstStyle/>
        <a:p>
          <a:endParaRPr lang="fr-FR"/>
        </a:p>
      </dgm:t>
    </dgm:pt>
    <dgm:pt modelId="{1031D920-CF51-644A-9D31-CD95A108FC9D}" type="pres">
      <dgm:prSet presAssocID="{48D12342-8635-D049-A5D1-CE958F3D7663}" presName="spaceBetweenRectangles" presStyleCnt="0"/>
      <dgm:spPr/>
    </dgm:pt>
    <dgm:pt modelId="{1192D95D-B478-0D42-9AD8-E83EA2CFA4F4}" type="pres">
      <dgm:prSet presAssocID="{EF655621-B682-A947-B023-1C6F188CC977}" presName="parentLin" presStyleCnt="0"/>
      <dgm:spPr/>
    </dgm:pt>
    <dgm:pt modelId="{2B49CA91-E756-0945-BEE5-871D58066B14}" type="pres">
      <dgm:prSet presAssocID="{EF655621-B682-A947-B023-1C6F188CC977}" presName="parentLeftMargin" presStyleLbl="node1" presStyleIdx="3" presStyleCnt="5"/>
      <dgm:spPr/>
      <dgm:t>
        <a:bodyPr/>
        <a:lstStyle/>
        <a:p>
          <a:endParaRPr lang="fr-FR"/>
        </a:p>
      </dgm:t>
    </dgm:pt>
    <dgm:pt modelId="{91D6767E-0CF2-E641-8FDC-71186902622E}" type="pres">
      <dgm:prSet presAssocID="{EF655621-B682-A947-B023-1C6F188CC977}" presName="parentText" presStyleLbl="node1" presStyleIdx="4" presStyleCnt="5">
        <dgm:presLayoutVars>
          <dgm:chMax val="0"/>
          <dgm:bulletEnabled val="1"/>
        </dgm:presLayoutVars>
      </dgm:prSet>
      <dgm:spPr/>
      <dgm:t>
        <a:bodyPr/>
        <a:lstStyle/>
        <a:p>
          <a:endParaRPr lang="fr-FR"/>
        </a:p>
      </dgm:t>
    </dgm:pt>
    <dgm:pt modelId="{C00EAEA8-5247-2D42-BFA9-45AED2437FDF}" type="pres">
      <dgm:prSet presAssocID="{EF655621-B682-A947-B023-1C6F188CC977}" presName="negativeSpace" presStyleCnt="0"/>
      <dgm:spPr/>
    </dgm:pt>
    <dgm:pt modelId="{C63B9279-48F7-EC45-8A83-22282B62CE74}" type="pres">
      <dgm:prSet presAssocID="{EF655621-B682-A947-B023-1C6F188CC977}" presName="childText" presStyleLbl="conFgAcc1" presStyleIdx="4" presStyleCnt="5">
        <dgm:presLayoutVars>
          <dgm:bulletEnabled val="1"/>
        </dgm:presLayoutVars>
      </dgm:prSet>
      <dgm:spPr/>
      <dgm:t>
        <a:bodyPr/>
        <a:lstStyle/>
        <a:p>
          <a:endParaRPr lang="fr-FR"/>
        </a:p>
      </dgm:t>
    </dgm:pt>
  </dgm:ptLst>
  <dgm:cxnLst>
    <dgm:cxn modelId="{7FD9F581-F1C7-C543-A966-E0F68731327E}" srcId="{4B326C5B-04CB-9D4F-A772-350A3A118459}" destId="{D9A59F63-5D7E-8743-8302-A8615766C70D}" srcOrd="0" destOrd="0" parTransId="{6AA23178-9C8D-A241-A446-55BAC7534F17}" sibTransId="{C1375331-1C31-6543-85B7-7F370ABE0B30}"/>
    <dgm:cxn modelId="{A9196FC7-7FD2-5349-B77F-4FEB0C44BFAF}" type="presOf" srcId="{31B9F344-99A8-2141-AD4B-73DDBE67F33F}" destId="{B0400855-EECA-7545-B548-B9C3E2029806}" srcOrd="0" destOrd="0" presId="urn:microsoft.com/office/officeart/2005/8/layout/list1"/>
    <dgm:cxn modelId="{7756043F-93DB-D745-A6E7-8E1AD2B4FFE2}" srcId="{EF655621-B682-A947-B023-1C6F188CC977}" destId="{E0CD6247-1691-4F46-9805-1AE59A95E23E}" srcOrd="0" destOrd="0" parTransId="{4E9E796D-66DE-D142-8AAA-97F5E929CB78}" sibTransId="{9467D8BE-11BE-FE4F-A897-7E311807B63B}"/>
    <dgm:cxn modelId="{3B538B5B-E901-0241-9C47-DF3235AEF35A}" type="presOf" srcId="{D9A59F63-5D7E-8743-8302-A8615766C70D}" destId="{44EB3545-1ED7-8B4D-A318-79A3CAA2ACAA}" srcOrd="0" destOrd="0" presId="urn:microsoft.com/office/officeart/2005/8/layout/list1"/>
    <dgm:cxn modelId="{E6772E63-6DD5-4340-B9B4-E1E6ADCB7D66}" type="presOf" srcId="{8C0C500C-23BA-6542-873E-440763B66651}" destId="{AC12E0FD-1FFA-3B40-AF5F-7B638E7A253E}" srcOrd="0" destOrd="0" presId="urn:microsoft.com/office/officeart/2005/8/layout/list1"/>
    <dgm:cxn modelId="{17928460-9B7A-9644-8B94-CE34B1FDC7F5}" type="presOf" srcId="{959FA84F-E48C-744B-9A6A-94A72DFF2D30}" destId="{43EF5ABD-F4B2-1A48-9F3B-83DDA812775D}" srcOrd="1" destOrd="0" presId="urn:microsoft.com/office/officeart/2005/8/layout/list1"/>
    <dgm:cxn modelId="{28BC1398-09C1-794E-B5EF-83E7C67ACC49}" type="presOf" srcId="{E0CD6247-1691-4F46-9805-1AE59A95E23E}" destId="{C63B9279-48F7-EC45-8A83-22282B62CE74}" srcOrd="0" destOrd="0" presId="urn:microsoft.com/office/officeart/2005/8/layout/list1"/>
    <dgm:cxn modelId="{85E85D27-1044-DE4C-ADCF-44812241EACB}" srcId="{4B326C5B-04CB-9D4F-A772-350A3A118459}" destId="{98B15A9B-B0A3-D344-B4FD-812D60515311}" srcOrd="3" destOrd="0" parTransId="{83D26E2D-2DD0-F349-BA85-CB4498AD7673}" sibTransId="{48D12342-8635-D049-A5D1-CE958F3D7663}"/>
    <dgm:cxn modelId="{414C919C-ECF0-954C-830F-D48C15D85C94}" type="presOf" srcId="{DE4235F8-A66A-0540-89DA-0FF93014C929}" destId="{16C80B9C-E89D-2548-A217-548193ABC384}" srcOrd="0" destOrd="1" presId="urn:microsoft.com/office/officeart/2005/8/layout/list1"/>
    <dgm:cxn modelId="{27DC29EE-1164-5142-8E65-6DE02A12BEA8}" srcId="{4B326C5B-04CB-9D4F-A772-350A3A118459}" destId="{31B9F344-99A8-2141-AD4B-73DDBE67F33F}" srcOrd="2" destOrd="0" parTransId="{45708A1C-EA40-D942-9E79-E90768D7752D}" sibTransId="{36ED84BF-E0D7-DF41-B204-A4256614FE60}"/>
    <dgm:cxn modelId="{93A3BE5D-90FB-5840-BDAA-64F622E0031F}" srcId="{31B9F344-99A8-2141-AD4B-73DDBE67F33F}" destId="{8C0C500C-23BA-6542-873E-440763B66651}" srcOrd="0" destOrd="0" parTransId="{42AF216D-5FD8-5747-82A7-85BE89B97F1D}" sibTransId="{BDDAE31D-4F24-FF48-90B5-29E46328BD7A}"/>
    <dgm:cxn modelId="{9C7373AB-D247-DB40-B0EA-F883CEC29061}" srcId="{4B326C5B-04CB-9D4F-A772-350A3A118459}" destId="{EF655621-B682-A947-B023-1C6F188CC977}" srcOrd="4" destOrd="0" parTransId="{0BACA97A-658B-5A47-9657-7A9FC056C272}" sibTransId="{8DC9EBCF-B0AD-D949-B85A-CF849051C5F5}"/>
    <dgm:cxn modelId="{BDC83C9B-F331-974F-B859-1A051F88C5FE}" type="presOf" srcId="{4B326C5B-04CB-9D4F-A772-350A3A118459}" destId="{90681208-9651-D043-9CFC-6DB04334648D}" srcOrd="0" destOrd="0" presId="urn:microsoft.com/office/officeart/2005/8/layout/list1"/>
    <dgm:cxn modelId="{8859539F-E767-8B46-BDC3-B829AD387566}" type="presOf" srcId="{D9A59F63-5D7E-8743-8302-A8615766C70D}" destId="{B28424AB-0078-BD4A-BC5E-0322B0E1C795}" srcOrd="1" destOrd="0" presId="urn:microsoft.com/office/officeart/2005/8/layout/list1"/>
    <dgm:cxn modelId="{6D31A8B2-2806-9341-BF43-45B54934CE89}" type="presOf" srcId="{98B15A9B-B0A3-D344-B4FD-812D60515311}" destId="{33D2A2F1-1131-2341-B569-6C28079C0BBC}" srcOrd="1" destOrd="0" presId="urn:microsoft.com/office/officeart/2005/8/layout/list1"/>
    <dgm:cxn modelId="{E9BAA204-9325-BC43-B36A-F93274BDE194}" type="presOf" srcId="{98B15A9B-B0A3-D344-B4FD-812D60515311}" destId="{3A114E3F-3430-2B4F-B293-50DA4D51AE98}" srcOrd="0" destOrd="0" presId="urn:microsoft.com/office/officeart/2005/8/layout/list1"/>
    <dgm:cxn modelId="{C4DB4292-EC8F-0D43-9941-5FF335232776}" type="presOf" srcId="{EF655621-B682-A947-B023-1C6F188CC977}" destId="{2B49CA91-E756-0945-BEE5-871D58066B14}" srcOrd="0" destOrd="0" presId="urn:microsoft.com/office/officeart/2005/8/layout/list1"/>
    <dgm:cxn modelId="{37C7E29E-6720-E645-8536-CC6ECE284963}" srcId="{31B9F344-99A8-2141-AD4B-73DDBE67F33F}" destId="{2419D78B-A329-5A42-AE3F-6A89BAEEF29F}" srcOrd="1" destOrd="0" parTransId="{E233EA83-097D-0542-9DEE-89A2E2D792C8}" sibTransId="{E94DF151-9FA0-304B-B5D2-79119B81AC13}"/>
    <dgm:cxn modelId="{B9ECCBF1-2DEC-4540-83AC-7A9D65F24B5E}" srcId="{4B326C5B-04CB-9D4F-A772-350A3A118459}" destId="{959FA84F-E48C-744B-9A6A-94A72DFF2D30}" srcOrd="1" destOrd="0" parTransId="{F705CD7D-211D-2C41-A9D3-787A1DF10F2B}" sibTransId="{812781F2-058D-134E-B3FF-4871380A113D}"/>
    <dgm:cxn modelId="{FB25E50B-F6C2-1946-ACFF-4858E9EA923B}" type="presOf" srcId="{B2842E54-91CA-2344-BB5A-615A34F8CEFB}" destId="{CBF9F0F7-9144-4449-B712-2D768ADF7EB4}" srcOrd="0" destOrd="0" presId="urn:microsoft.com/office/officeart/2005/8/layout/list1"/>
    <dgm:cxn modelId="{DC501604-7641-1243-A5B6-DBD36E120DDE}" type="presOf" srcId="{FD7723DF-38D4-5949-8006-6C988F3EAD9C}" destId="{16C80B9C-E89D-2548-A217-548193ABC384}" srcOrd="0" destOrd="3" presId="urn:microsoft.com/office/officeart/2005/8/layout/list1"/>
    <dgm:cxn modelId="{E200B678-FD25-7A49-B04D-6E5E5C107895}" type="presOf" srcId="{959FA84F-E48C-744B-9A6A-94A72DFF2D30}" destId="{D6F3F82D-F3EC-334E-B390-C26CBCE77EC4}" srcOrd="0" destOrd="0" presId="urn:microsoft.com/office/officeart/2005/8/layout/list1"/>
    <dgm:cxn modelId="{9C2B471A-2CA3-3D41-A438-DF0DF0AC8C1F}" srcId="{98B15A9B-B0A3-D344-B4FD-812D60515311}" destId="{B2842E54-91CA-2344-BB5A-615A34F8CEFB}" srcOrd="0" destOrd="0" parTransId="{F0EB0189-C747-2944-B959-6C3F2C0CE86F}" sibTransId="{5E872878-DA93-D046-8E58-482CF0785F38}"/>
    <dgm:cxn modelId="{C0A41C3F-E2F9-E341-A3EC-DED0CD7FE964}" type="presOf" srcId="{EF655621-B682-A947-B023-1C6F188CC977}" destId="{91D6767E-0CF2-E641-8FDC-71186902622E}" srcOrd="1" destOrd="0" presId="urn:microsoft.com/office/officeart/2005/8/layout/list1"/>
    <dgm:cxn modelId="{7C06D92F-E7D8-844B-9C65-B63C68CA1696}" type="presOf" srcId="{AD2A9430-FC09-C845-8FC3-E49C89FD2307}" destId="{819B7D41-09B6-6B44-A8AF-16E55F16CAF0}" srcOrd="0" destOrd="0" presId="urn:microsoft.com/office/officeart/2005/8/layout/list1"/>
    <dgm:cxn modelId="{A524857F-683C-0540-8EFA-832622BD0BD9}" srcId="{D9A59F63-5D7E-8743-8302-A8615766C70D}" destId="{FD7723DF-38D4-5949-8006-6C988F3EAD9C}" srcOrd="3" destOrd="0" parTransId="{077BB659-CDA1-C144-BCB8-8E7180CA36CE}" sibTransId="{F23D295E-BC7D-2B48-B08D-2A2C99BA4E63}"/>
    <dgm:cxn modelId="{34CED216-1A12-8A40-B5A4-AA7C0A3E41AF}" srcId="{D9A59F63-5D7E-8743-8302-A8615766C70D}" destId="{DE4235F8-A66A-0540-89DA-0FF93014C929}" srcOrd="1" destOrd="0" parTransId="{24AF9875-C296-F14D-9CF8-3E84E86326E8}" sibTransId="{623260A1-9466-7542-B26A-11585450FD9C}"/>
    <dgm:cxn modelId="{37DFDCDB-C99B-6E4E-BF0E-8BB511CCFDED}" type="presOf" srcId="{C522117E-AA5E-8748-BD94-74E66C2CD5B4}" destId="{16C80B9C-E89D-2548-A217-548193ABC384}" srcOrd="0" destOrd="2" presId="urn:microsoft.com/office/officeart/2005/8/layout/list1"/>
    <dgm:cxn modelId="{F2DA2212-F62A-F24F-A2FC-ED5735814B54}" type="presOf" srcId="{09DE4B35-C4FF-954D-BC65-AEBAC5D09427}" destId="{16C80B9C-E89D-2548-A217-548193ABC384}" srcOrd="0" destOrd="0" presId="urn:microsoft.com/office/officeart/2005/8/layout/list1"/>
    <dgm:cxn modelId="{4757E4D6-3793-474D-B522-B078F296053B}" srcId="{D9A59F63-5D7E-8743-8302-A8615766C70D}" destId="{C522117E-AA5E-8748-BD94-74E66C2CD5B4}" srcOrd="2" destOrd="0" parTransId="{7CA9245F-EA53-8B43-8F9B-576BE919EACD}" sibTransId="{76BF11A3-BF24-AE40-BA8F-72DC517FD5DD}"/>
    <dgm:cxn modelId="{98CA6E69-408A-614D-AD7D-26C3E37A3342}" srcId="{D9A59F63-5D7E-8743-8302-A8615766C70D}" destId="{09DE4B35-C4FF-954D-BC65-AEBAC5D09427}" srcOrd="0" destOrd="0" parTransId="{CAAA067B-0903-CF45-908B-6D51A29FA30C}" sibTransId="{9717E0F0-8F93-F641-925A-7DB01FD08D73}"/>
    <dgm:cxn modelId="{0446B80E-90B4-1349-8B94-75802A04C17B}" type="presOf" srcId="{31B9F344-99A8-2141-AD4B-73DDBE67F33F}" destId="{5867EF5E-CE75-CF4E-8BC5-CEFD80BC4720}" srcOrd="1" destOrd="0" presId="urn:microsoft.com/office/officeart/2005/8/layout/list1"/>
    <dgm:cxn modelId="{847A6E13-D80E-E54C-A3CF-05C612021C4C}" type="presOf" srcId="{2419D78B-A329-5A42-AE3F-6A89BAEEF29F}" destId="{AC12E0FD-1FFA-3B40-AF5F-7B638E7A253E}" srcOrd="0" destOrd="1" presId="urn:microsoft.com/office/officeart/2005/8/layout/list1"/>
    <dgm:cxn modelId="{227F843E-DDC0-A84E-BD59-B87DB13A1BD0}" srcId="{959FA84F-E48C-744B-9A6A-94A72DFF2D30}" destId="{AD2A9430-FC09-C845-8FC3-E49C89FD2307}" srcOrd="0" destOrd="0" parTransId="{BD238B6C-9151-8542-8BC1-A9B083EFA51E}" sibTransId="{E82FA6F0-F081-B84E-B2C8-6AE71C6A2488}"/>
    <dgm:cxn modelId="{FCF79F75-DCF1-6F45-8836-932FB3647688}" type="presParOf" srcId="{90681208-9651-D043-9CFC-6DB04334648D}" destId="{9DFDD3F1-023F-684A-8A8F-BB2C66561FD0}" srcOrd="0" destOrd="0" presId="urn:microsoft.com/office/officeart/2005/8/layout/list1"/>
    <dgm:cxn modelId="{6FE5175D-F10C-F443-AE15-01D3C9A47CDD}" type="presParOf" srcId="{9DFDD3F1-023F-684A-8A8F-BB2C66561FD0}" destId="{44EB3545-1ED7-8B4D-A318-79A3CAA2ACAA}" srcOrd="0" destOrd="0" presId="urn:microsoft.com/office/officeart/2005/8/layout/list1"/>
    <dgm:cxn modelId="{0DC1F7D4-B425-EB4B-B384-3C9BE2290AAB}" type="presParOf" srcId="{9DFDD3F1-023F-684A-8A8F-BB2C66561FD0}" destId="{B28424AB-0078-BD4A-BC5E-0322B0E1C795}" srcOrd="1" destOrd="0" presId="urn:microsoft.com/office/officeart/2005/8/layout/list1"/>
    <dgm:cxn modelId="{0C1B17D5-3C05-C54F-8F3B-429E990621C3}" type="presParOf" srcId="{90681208-9651-D043-9CFC-6DB04334648D}" destId="{9CFA3F65-4E31-BB49-80BF-07AC3E05BBDB}" srcOrd="1" destOrd="0" presId="urn:microsoft.com/office/officeart/2005/8/layout/list1"/>
    <dgm:cxn modelId="{580F4380-087E-CD42-A1E5-BD133AB2E877}" type="presParOf" srcId="{90681208-9651-D043-9CFC-6DB04334648D}" destId="{16C80B9C-E89D-2548-A217-548193ABC384}" srcOrd="2" destOrd="0" presId="urn:microsoft.com/office/officeart/2005/8/layout/list1"/>
    <dgm:cxn modelId="{7946CA86-0853-404E-A5E4-19AA7294FFF1}" type="presParOf" srcId="{90681208-9651-D043-9CFC-6DB04334648D}" destId="{D8D46294-7294-384E-878B-6B8278C80D59}" srcOrd="3" destOrd="0" presId="urn:microsoft.com/office/officeart/2005/8/layout/list1"/>
    <dgm:cxn modelId="{8B4ED173-1B27-DE46-AAA0-ADD9B0190183}" type="presParOf" srcId="{90681208-9651-D043-9CFC-6DB04334648D}" destId="{BDB2BBA3-3A1E-114C-98FF-23C043B9BD7B}" srcOrd="4" destOrd="0" presId="urn:microsoft.com/office/officeart/2005/8/layout/list1"/>
    <dgm:cxn modelId="{C02A6406-CB8C-8D45-BA9C-83F386BDE685}" type="presParOf" srcId="{BDB2BBA3-3A1E-114C-98FF-23C043B9BD7B}" destId="{D6F3F82D-F3EC-334E-B390-C26CBCE77EC4}" srcOrd="0" destOrd="0" presId="urn:microsoft.com/office/officeart/2005/8/layout/list1"/>
    <dgm:cxn modelId="{1BB48E64-40E3-044C-8FA0-7FB05253F568}" type="presParOf" srcId="{BDB2BBA3-3A1E-114C-98FF-23C043B9BD7B}" destId="{43EF5ABD-F4B2-1A48-9F3B-83DDA812775D}" srcOrd="1" destOrd="0" presId="urn:microsoft.com/office/officeart/2005/8/layout/list1"/>
    <dgm:cxn modelId="{FA1C1EC8-9D06-1941-9321-DA4C565A899D}" type="presParOf" srcId="{90681208-9651-D043-9CFC-6DB04334648D}" destId="{8C576A12-123C-B742-8EC3-D2EFBA5AF31A}" srcOrd="5" destOrd="0" presId="urn:microsoft.com/office/officeart/2005/8/layout/list1"/>
    <dgm:cxn modelId="{FDA1719B-5901-CC4E-A3E7-3FAE459C2C12}" type="presParOf" srcId="{90681208-9651-D043-9CFC-6DB04334648D}" destId="{819B7D41-09B6-6B44-A8AF-16E55F16CAF0}" srcOrd="6" destOrd="0" presId="urn:microsoft.com/office/officeart/2005/8/layout/list1"/>
    <dgm:cxn modelId="{70663EF7-7723-A348-BC5A-95938081E410}" type="presParOf" srcId="{90681208-9651-D043-9CFC-6DB04334648D}" destId="{81959653-2505-E445-A4D7-2C39E1A9381F}" srcOrd="7" destOrd="0" presId="urn:microsoft.com/office/officeart/2005/8/layout/list1"/>
    <dgm:cxn modelId="{7A9B68DD-4CC5-6D4D-873E-F2E73A0C44FE}" type="presParOf" srcId="{90681208-9651-D043-9CFC-6DB04334648D}" destId="{3F85C090-F3FF-2446-8CC5-478F10E53BDF}" srcOrd="8" destOrd="0" presId="urn:microsoft.com/office/officeart/2005/8/layout/list1"/>
    <dgm:cxn modelId="{76480CE6-1F29-CD42-8CED-C367ACCF85E4}" type="presParOf" srcId="{3F85C090-F3FF-2446-8CC5-478F10E53BDF}" destId="{B0400855-EECA-7545-B548-B9C3E2029806}" srcOrd="0" destOrd="0" presId="urn:microsoft.com/office/officeart/2005/8/layout/list1"/>
    <dgm:cxn modelId="{2B33354B-36B7-294C-98BF-F8585EB1A1F9}" type="presParOf" srcId="{3F85C090-F3FF-2446-8CC5-478F10E53BDF}" destId="{5867EF5E-CE75-CF4E-8BC5-CEFD80BC4720}" srcOrd="1" destOrd="0" presId="urn:microsoft.com/office/officeart/2005/8/layout/list1"/>
    <dgm:cxn modelId="{D21E87FF-DEF5-2B4A-824F-A42BEA786E7A}" type="presParOf" srcId="{90681208-9651-D043-9CFC-6DB04334648D}" destId="{360513E4-04EA-2A46-8912-485185D46C16}" srcOrd="9" destOrd="0" presId="urn:microsoft.com/office/officeart/2005/8/layout/list1"/>
    <dgm:cxn modelId="{FA16DF7A-15E7-9B46-8024-A94389A29E33}" type="presParOf" srcId="{90681208-9651-D043-9CFC-6DB04334648D}" destId="{AC12E0FD-1FFA-3B40-AF5F-7B638E7A253E}" srcOrd="10" destOrd="0" presId="urn:microsoft.com/office/officeart/2005/8/layout/list1"/>
    <dgm:cxn modelId="{5FF87920-2EF3-AE4C-9ECE-73842B269B5F}" type="presParOf" srcId="{90681208-9651-D043-9CFC-6DB04334648D}" destId="{BD20D937-012C-8648-B341-277DCBF41042}" srcOrd="11" destOrd="0" presId="urn:microsoft.com/office/officeart/2005/8/layout/list1"/>
    <dgm:cxn modelId="{2FEA3434-81D1-2C4C-9843-610EA076245C}" type="presParOf" srcId="{90681208-9651-D043-9CFC-6DB04334648D}" destId="{19A947DF-477C-644A-B265-0CC2592B0C79}" srcOrd="12" destOrd="0" presId="urn:microsoft.com/office/officeart/2005/8/layout/list1"/>
    <dgm:cxn modelId="{2BEBF7C1-EDCF-8C44-B271-F04FAABD277A}" type="presParOf" srcId="{19A947DF-477C-644A-B265-0CC2592B0C79}" destId="{3A114E3F-3430-2B4F-B293-50DA4D51AE98}" srcOrd="0" destOrd="0" presId="urn:microsoft.com/office/officeart/2005/8/layout/list1"/>
    <dgm:cxn modelId="{DD3B09CB-3FE1-DB40-B0EE-B38DD5F62530}" type="presParOf" srcId="{19A947DF-477C-644A-B265-0CC2592B0C79}" destId="{33D2A2F1-1131-2341-B569-6C28079C0BBC}" srcOrd="1" destOrd="0" presId="urn:microsoft.com/office/officeart/2005/8/layout/list1"/>
    <dgm:cxn modelId="{7BEF32AE-7CAF-A948-A522-630CB260D10F}" type="presParOf" srcId="{90681208-9651-D043-9CFC-6DB04334648D}" destId="{347611EF-711E-7F40-8D6C-D7A4A98E88F1}" srcOrd="13" destOrd="0" presId="urn:microsoft.com/office/officeart/2005/8/layout/list1"/>
    <dgm:cxn modelId="{5ADE223B-4278-064B-99FF-4DDB9E9ED1B4}" type="presParOf" srcId="{90681208-9651-D043-9CFC-6DB04334648D}" destId="{CBF9F0F7-9144-4449-B712-2D768ADF7EB4}" srcOrd="14" destOrd="0" presId="urn:microsoft.com/office/officeart/2005/8/layout/list1"/>
    <dgm:cxn modelId="{4AC5D4B1-B4EF-9641-A96E-2CAC375E035E}" type="presParOf" srcId="{90681208-9651-D043-9CFC-6DB04334648D}" destId="{1031D920-CF51-644A-9D31-CD95A108FC9D}" srcOrd="15" destOrd="0" presId="urn:microsoft.com/office/officeart/2005/8/layout/list1"/>
    <dgm:cxn modelId="{AAB7E706-536F-964A-8D1C-EF493543245D}" type="presParOf" srcId="{90681208-9651-D043-9CFC-6DB04334648D}" destId="{1192D95D-B478-0D42-9AD8-E83EA2CFA4F4}" srcOrd="16" destOrd="0" presId="urn:microsoft.com/office/officeart/2005/8/layout/list1"/>
    <dgm:cxn modelId="{E25605B2-1256-3240-A7E6-22AB9B8BEB8C}" type="presParOf" srcId="{1192D95D-B478-0D42-9AD8-E83EA2CFA4F4}" destId="{2B49CA91-E756-0945-BEE5-871D58066B14}" srcOrd="0" destOrd="0" presId="urn:microsoft.com/office/officeart/2005/8/layout/list1"/>
    <dgm:cxn modelId="{E971A361-8BA9-2F4E-A186-D243142E61E6}" type="presParOf" srcId="{1192D95D-B478-0D42-9AD8-E83EA2CFA4F4}" destId="{91D6767E-0CF2-E641-8FDC-71186902622E}" srcOrd="1" destOrd="0" presId="urn:microsoft.com/office/officeart/2005/8/layout/list1"/>
    <dgm:cxn modelId="{B009159B-CB8D-284A-B718-E86D60E680B9}" type="presParOf" srcId="{90681208-9651-D043-9CFC-6DB04334648D}" destId="{C00EAEA8-5247-2D42-BFA9-45AED2437FDF}" srcOrd="17" destOrd="0" presId="urn:microsoft.com/office/officeart/2005/8/layout/list1"/>
    <dgm:cxn modelId="{AF114F4D-7A45-6F4A-BA87-104A425DE364}" type="presParOf" srcId="{90681208-9651-D043-9CFC-6DB04334648D}" destId="{C63B9279-48F7-EC45-8A83-22282B62CE74}"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CACD827-AEAF-5044-A61A-17B78CCEEF15}"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645C44B3-BCE8-A049-8576-D3F9D0524278}">
      <dgm:prSet/>
      <dgm:spPr/>
      <dgm:t>
        <a:bodyPr/>
        <a:lstStyle/>
        <a:p>
          <a:pPr rtl="0"/>
          <a:r>
            <a:rPr lang="fr-FR" dirty="0" smtClean="0"/>
            <a:t>L’absentéisme augmente. </a:t>
          </a:r>
          <a:endParaRPr lang="fr-FR" dirty="0"/>
        </a:p>
      </dgm:t>
    </dgm:pt>
    <dgm:pt modelId="{28993C94-DFC7-D04C-BAE6-90AF48A5DE41}" type="parTrans" cxnId="{77B58FF9-B25E-2A40-BE3C-3C39E671EB0A}">
      <dgm:prSet/>
      <dgm:spPr/>
      <dgm:t>
        <a:bodyPr/>
        <a:lstStyle/>
        <a:p>
          <a:endParaRPr lang="fr-FR"/>
        </a:p>
      </dgm:t>
    </dgm:pt>
    <dgm:pt modelId="{D6397796-835F-FA4D-A046-441435CC0F61}" type="sibTrans" cxnId="{77B58FF9-B25E-2A40-BE3C-3C39E671EB0A}">
      <dgm:prSet/>
      <dgm:spPr/>
      <dgm:t>
        <a:bodyPr/>
        <a:lstStyle/>
        <a:p>
          <a:endParaRPr lang="fr-FR"/>
        </a:p>
      </dgm:t>
    </dgm:pt>
    <dgm:pt modelId="{045075E3-D2E9-E047-9E12-C4049C88AECE}">
      <dgm:prSet/>
      <dgm:spPr/>
      <dgm:t>
        <a:bodyPr/>
        <a:lstStyle/>
        <a:p>
          <a:pPr rtl="0"/>
          <a:r>
            <a:rPr lang="fr-FR" dirty="0" smtClean="0"/>
            <a:t>Pathologies lourdes et dépendances inquiètent les médecins. </a:t>
          </a:r>
          <a:endParaRPr lang="fr-FR" dirty="0"/>
        </a:p>
      </dgm:t>
    </dgm:pt>
    <dgm:pt modelId="{427DCFD9-8832-1149-AA89-D12E563636AC}" type="parTrans" cxnId="{2B82EC0D-CBA6-D441-A915-29A7F381D03B}">
      <dgm:prSet/>
      <dgm:spPr/>
      <dgm:t>
        <a:bodyPr/>
        <a:lstStyle/>
        <a:p>
          <a:endParaRPr lang="fr-FR"/>
        </a:p>
      </dgm:t>
    </dgm:pt>
    <dgm:pt modelId="{87D4E58D-0085-DB45-A681-D9CD83AE64B8}" type="sibTrans" cxnId="{2B82EC0D-CBA6-D441-A915-29A7F381D03B}">
      <dgm:prSet/>
      <dgm:spPr/>
      <dgm:t>
        <a:bodyPr/>
        <a:lstStyle/>
        <a:p>
          <a:endParaRPr lang="fr-FR"/>
        </a:p>
      </dgm:t>
    </dgm:pt>
    <dgm:pt modelId="{2BED7C0D-1343-1040-B96A-601A2C416A62}">
      <dgm:prSet/>
      <dgm:spPr/>
      <dgm:t>
        <a:bodyPr/>
        <a:lstStyle/>
        <a:p>
          <a:pPr rtl="0"/>
          <a:r>
            <a:rPr lang="fr-FR" dirty="0" smtClean="0"/>
            <a:t>Préoccupants aussi, </a:t>
          </a:r>
          <a:endParaRPr lang="fr-FR" dirty="0"/>
        </a:p>
      </dgm:t>
    </dgm:pt>
    <dgm:pt modelId="{0B1FB29A-138F-3A42-A7BD-048D693665CA}" type="parTrans" cxnId="{7CBD1BDB-BB91-8547-B82D-7CB8EDEC73D9}">
      <dgm:prSet/>
      <dgm:spPr/>
      <dgm:t>
        <a:bodyPr/>
        <a:lstStyle/>
        <a:p>
          <a:endParaRPr lang="fr-FR"/>
        </a:p>
      </dgm:t>
    </dgm:pt>
    <dgm:pt modelId="{5B9446D5-B609-B040-9948-3457C0D2D0D9}" type="sibTrans" cxnId="{7CBD1BDB-BB91-8547-B82D-7CB8EDEC73D9}">
      <dgm:prSet/>
      <dgm:spPr/>
      <dgm:t>
        <a:bodyPr/>
        <a:lstStyle/>
        <a:p>
          <a:endParaRPr lang="fr-FR"/>
        </a:p>
      </dgm:t>
    </dgm:pt>
    <dgm:pt modelId="{7C34E485-65F7-1F44-A858-6148CC6281F9}">
      <dgm:prSet/>
      <dgm:spPr/>
      <dgm:t>
        <a:bodyPr/>
        <a:lstStyle/>
        <a:p>
          <a:pPr rtl="0"/>
          <a:r>
            <a:rPr lang="fr-FR" dirty="0" smtClean="0"/>
            <a:t>Au hit parade :</a:t>
          </a:r>
          <a:endParaRPr lang="fr-FR" dirty="0"/>
        </a:p>
      </dgm:t>
    </dgm:pt>
    <dgm:pt modelId="{77B204DE-F8FE-D440-ABAA-64459E48B13A}" type="parTrans" cxnId="{A770B789-03E5-1344-864E-2022F7BF9C60}">
      <dgm:prSet/>
      <dgm:spPr/>
      <dgm:t>
        <a:bodyPr/>
        <a:lstStyle/>
        <a:p>
          <a:endParaRPr lang="fr-FR"/>
        </a:p>
      </dgm:t>
    </dgm:pt>
    <dgm:pt modelId="{E2504399-D90C-7640-8929-1AF6858EFCD8}" type="sibTrans" cxnId="{A770B789-03E5-1344-864E-2022F7BF9C60}">
      <dgm:prSet/>
      <dgm:spPr/>
      <dgm:t>
        <a:bodyPr/>
        <a:lstStyle/>
        <a:p>
          <a:endParaRPr lang="fr-FR"/>
        </a:p>
      </dgm:t>
    </dgm:pt>
    <dgm:pt modelId="{F776804F-EB55-074E-B5A1-14288CDB3FC4}">
      <dgm:prSet/>
      <dgm:spPr/>
      <dgm:t>
        <a:bodyPr/>
        <a:lstStyle/>
        <a:p>
          <a:pPr rtl="0"/>
          <a:r>
            <a:rPr lang="fr-FR" dirty="0" smtClean="0"/>
            <a:t>Les retentissements sociaux et familiaux sont également importants :</a:t>
          </a:r>
          <a:endParaRPr lang="fr-FR" dirty="0"/>
        </a:p>
      </dgm:t>
    </dgm:pt>
    <dgm:pt modelId="{7F565C13-BC89-AE43-9B12-03BE7A50DE0B}" type="parTrans" cxnId="{9C7E1AF1-0EB3-C048-86AE-B767CFAAE115}">
      <dgm:prSet/>
      <dgm:spPr/>
      <dgm:t>
        <a:bodyPr/>
        <a:lstStyle/>
        <a:p>
          <a:endParaRPr lang="fr-FR"/>
        </a:p>
      </dgm:t>
    </dgm:pt>
    <dgm:pt modelId="{E4D64A93-B1EE-1349-B279-ED8B4BAEBCF7}" type="sibTrans" cxnId="{9C7E1AF1-0EB3-C048-86AE-B767CFAAE115}">
      <dgm:prSet/>
      <dgm:spPr/>
      <dgm:t>
        <a:bodyPr/>
        <a:lstStyle/>
        <a:p>
          <a:endParaRPr lang="fr-FR"/>
        </a:p>
      </dgm:t>
    </dgm:pt>
    <dgm:pt modelId="{B3BDFB32-A3F2-4049-84D9-46573D810A6F}">
      <dgm:prSet/>
      <dgm:spPr/>
      <dgm:t>
        <a:bodyPr/>
        <a:lstStyle/>
        <a:p>
          <a:pPr rtl="0"/>
          <a:r>
            <a:rPr lang="fr-FR" dirty="0" smtClean="0"/>
            <a:t>Stress chronique</a:t>
          </a:r>
          <a:endParaRPr lang="fr-FR" dirty="0"/>
        </a:p>
      </dgm:t>
    </dgm:pt>
    <dgm:pt modelId="{01099027-566F-5E40-9706-39C8BA2EA913}" type="parTrans" cxnId="{E91B35A9-2DAB-D24D-BB8B-0D10EF1603B8}">
      <dgm:prSet/>
      <dgm:spPr/>
      <dgm:t>
        <a:bodyPr/>
        <a:lstStyle/>
        <a:p>
          <a:endParaRPr lang="fr-FR"/>
        </a:p>
      </dgm:t>
    </dgm:pt>
    <dgm:pt modelId="{BB7D1467-D30A-924F-B846-236D7CAE8A3C}" type="sibTrans" cxnId="{E91B35A9-2DAB-D24D-BB8B-0D10EF1603B8}">
      <dgm:prSet/>
      <dgm:spPr/>
      <dgm:t>
        <a:bodyPr/>
        <a:lstStyle/>
        <a:p>
          <a:endParaRPr lang="fr-FR"/>
        </a:p>
      </dgm:t>
    </dgm:pt>
    <dgm:pt modelId="{CA313E4B-08D7-B94C-8F06-9C88BC239E1F}">
      <dgm:prSet/>
      <dgm:spPr/>
      <dgm:t>
        <a:bodyPr/>
        <a:lstStyle/>
        <a:p>
          <a:pPr rtl="0"/>
          <a:r>
            <a:rPr lang="fr-FR" dirty="0" smtClean="0"/>
            <a:t>Il est représentatif de l’état de santé de la profession et de la difficulté du métier.</a:t>
          </a:r>
          <a:endParaRPr lang="fr-FR" dirty="0"/>
        </a:p>
      </dgm:t>
    </dgm:pt>
    <dgm:pt modelId="{E9BE1D66-54B1-6144-9962-3882B8036AE7}" type="parTrans" cxnId="{BA3B5B38-A74D-0844-8EC6-C1733D31141E}">
      <dgm:prSet/>
      <dgm:spPr/>
    </dgm:pt>
    <dgm:pt modelId="{B5A4DE6F-A1BE-2149-A351-EBDE75D7EC18}" type="sibTrans" cxnId="{BA3B5B38-A74D-0844-8EC6-C1733D31141E}">
      <dgm:prSet/>
      <dgm:spPr/>
    </dgm:pt>
    <dgm:pt modelId="{54A1A59F-38DA-9C4C-A3A3-7FA77CB9E2B0}">
      <dgm:prSet/>
      <dgm:spPr/>
      <dgm:t>
        <a:bodyPr/>
        <a:lstStyle/>
        <a:p>
          <a:pPr rtl="0"/>
          <a:r>
            <a:rPr lang="fr-FR" dirty="0" smtClean="0"/>
            <a:t>Surtout le tabac, le café et dans une moindre mesure, l’alcool.</a:t>
          </a:r>
          <a:endParaRPr lang="fr-FR" dirty="0"/>
        </a:p>
      </dgm:t>
    </dgm:pt>
    <dgm:pt modelId="{589C0F22-EFE7-C447-88F3-BBFFD66A5D97}" type="parTrans" cxnId="{3E6381B3-2B0E-EA40-B288-5269CA2E2288}">
      <dgm:prSet/>
      <dgm:spPr/>
    </dgm:pt>
    <dgm:pt modelId="{A18C2297-99A9-3143-8553-BB7DB3BEA15D}" type="sibTrans" cxnId="{3E6381B3-2B0E-EA40-B288-5269CA2E2288}">
      <dgm:prSet/>
      <dgm:spPr/>
    </dgm:pt>
    <dgm:pt modelId="{7ED561CB-6725-104D-91A0-C2483EB32860}">
      <dgm:prSet/>
      <dgm:spPr/>
      <dgm:t>
        <a:bodyPr/>
        <a:lstStyle/>
        <a:p>
          <a:pPr rtl="0"/>
          <a:r>
            <a:rPr lang="fr-FR" dirty="0" smtClean="0"/>
            <a:t>le sommeil, le système cardio-vasculaire, l’humeur et l’appareil ostéo-articulaire.</a:t>
          </a:r>
          <a:endParaRPr lang="fr-FR" dirty="0"/>
        </a:p>
      </dgm:t>
    </dgm:pt>
    <dgm:pt modelId="{E01B9F97-8A83-884E-90FA-56FC8A0054C4}" type="parTrans" cxnId="{6CE9FB79-D8FA-4441-8CEF-256E257519F8}">
      <dgm:prSet/>
      <dgm:spPr/>
    </dgm:pt>
    <dgm:pt modelId="{B3B451D8-CD82-9243-A096-B6AA7FB5829C}" type="sibTrans" cxnId="{6CE9FB79-D8FA-4441-8CEF-256E257519F8}">
      <dgm:prSet/>
      <dgm:spPr/>
    </dgm:pt>
    <dgm:pt modelId="{ACACA140-5343-A846-84CE-1EC63BD529BC}">
      <dgm:prSet/>
      <dgm:spPr/>
      <dgm:t>
        <a:bodyPr/>
        <a:lstStyle/>
        <a:p>
          <a:pPr rtl="0"/>
          <a:r>
            <a:rPr lang="fr-FR" dirty="0" smtClean="0"/>
            <a:t>palpitations, douleurs cervicales et dorsales, douleurs des bras et des épaules, dépression, hypertension artérielle, bronchite chronique, TMS.</a:t>
          </a:r>
          <a:endParaRPr lang="fr-FR" dirty="0"/>
        </a:p>
      </dgm:t>
    </dgm:pt>
    <dgm:pt modelId="{BCB5D26B-0CBC-D34C-A668-21C97DACB29D}" type="parTrans" cxnId="{49EE3A8E-A13D-804E-929F-324D4A928B4E}">
      <dgm:prSet/>
      <dgm:spPr/>
    </dgm:pt>
    <dgm:pt modelId="{234675FE-86D9-F840-B9E1-A943EF0B4071}" type="sibTrans" cxnId="{49EE3A8E-A13D-804E-929F-324D4A928B4E}">
      <dgm:prSet/>
      <dgm:spPr/>
    </dgm:pt>
    <dgm:pt modelId="{8E32B948-1E11-2644-A3A2-EFB518F8E88E}" type="pres">
      <dgm:prSet presAssocID="{7CACD827-AEAF-5044-A61A-17B78CCEEF15}" presName="linear" presStyleCnt="0">
        <dgm:presLayoutVars>
          <dgm:dir/>
          <dgm:animLvl val="lvl"/>
          <dgm:resizeHandles val="exact"/>
        </dgm:presLayoutVars>
      </dgm:prSet>
      <dgm:spPr/>
      <dgm:t>
        <a:bodyPr/>
        <a:lstStyle/>
        <a:p>
          <a:endParaRPr lang="fr-FR"/>
        </a:p>
      </dgm:t>
    </dgm:pt>
    <dgm:pt modelId="{58118448-CADA-8840-AC4F-7B2B90A0ECB3}" type="pres">
      <dgm:prSet presAssocID="{645C44B3-BCE8-A049-8576-D3F9D0524278}" presName="parentLin" presStyleCnt="0"/>
      <dgm:spPr/>
    </dgm:pt>
    <dgm:pt modelId="{268F4AAF-9E1C-8949-9E9A-298394FE311D}" type="pres">
      <dgm:prSet presAssocID="{645C44B3-BCE8-A049-8576-D3F9D0524278}" presName="parentLeftMargin" presStyleLbl="node1" presStyleIdx="0" presStyleCnt="5"/>
      <dgm:spPr/>
      <dgm:t>
        <a:bodyPr/>
        <a:lstStyle/>
        <a:p>
          <a:endParaRPr lang="fr-FR"/>
        </a:p>
      </dgm:t>
    </dgm:pt>
    <dgm:pt modelId="{25A37CA0-5CC6-114B-A559-6EEFB8F7E55B}" type="pres">
      <dgm:prSet presAssocID="{645C44B3-BCE8-A049-8576-D3F9D0524278}" presName="parentText" presStyleLbl="node1" presStyleIdx="0" presStyleCnt="5">
        <dgm:presLayoutVars>
          <dgm:chMax val="0"/>
          <dgm:bulletEnabled val="1"/>
        </dgm:presLayoutVars>
      </dgm:prSet>
      <dgm:spPr/>
      <dgm:t>
        <a:bodyPr/>
        <a:lstStyle/>
        <a:p>
          <a:endParaRPr lang="fr-FR"/>
        </a:p>
      </dgm:t>
    </dgm:pt>
    <dgm:pt modelId="{6D25B3AB-79B9-F145-B63C-0C7B76481D61}" type="pres">
      <dgm:prSet presAssocID="{645C44B3-BCE8-A049-8576-D3F9D0524278}" presName="negativeSpace" presStyleCnt="0"/>
      <dgm:spPr/>
    </dgm:pt>
    <dgm:pt modelId="{2F3E9214-6E90-634D-A4B2-8497FF401D7B}" type="pres">
      <dgm:prSet presAssocID="{645C44B3-BCE8-A049-8576-D3F9D0524278}" presName="childText" presStyleLbl="conFgAcc1" presStyleIdx="0" presStyleCnt="5">
        <dgm:presLayoutVars>
          <dgm:bulletEnabled val="1"/>
        </dgm:presLayoutVars>
      </dgm:prSet>
      <dgm:spPr/>
      <dgm:t>
        <a:bodyPr/>
        <a:lstStyle/>
        <a:p>
          <a:endParaRPr lang="fr-FR"/>
        </a:p>
      </dgm:t>
    </dgm:pt>
    <dgm:pt modelId="{9CC851C3-AE74-D94C-AF48-10928591EF09}" type="pres">
      <dgm:prSet presAssocID="{D6397796-835F-FA4D-A046-441435CC0F61}" presName="spaceBetweenRectangles" presStyleCnt="0"/>
      <dgm:spPr/>
    </dgm:pt>
    <dgm:pt modelId="{ECC51504-D1B3-DB48-8E0C-35FD5B32E1CE}" type="pres">
      <dgm:prSet presAssocID="{045075E3-D2E9-E047-9E12-C4049C88AECE}" presName="parentLin" presStyleCnt="0"/>
      <dgm:spPr/>
    </dgm:pt>
    <dgm:pt modelId="{F5EAE105-B49C-474E-98C1-E81E030C6D5F}" type="pres">
      <dgm:prSet presAssocID="{045075E3-D2E9-E047-9E12-C4049C88AECE}" presName="parentLeftMargin" presStyleLbl="node1" presStyleIdx="0" presStyleCnt="5"/>
      <dgm:spPr/>
      <dgm:t>
        <a:bodyPr/>
        <a:lstStyle/>
        <a:p>
          <a:endParaRPr lang="fr-FR"/>
        </a:p>
      </dgm:t>
    </dgm:pt>
    <dgm:pt modelId="{C7F6A9B4-EA15-0241-8989-18E7D98503CE}" type="pres">
      <dgm:prSet presAssocID="{045075E3-D2E9-E047-9E12-C4049C88AECE}" presName="parentText" presStyleLbl="node1" presStyleIdx="1" presStyleCnt="5">
        <dgm:presLayoutVars>
          <dgm:chMax val="0"/>
          <dgm:bulletEnabled val="1"/>
        </dgm:presLayoutVars>
      </dgm:prSet>
      <dgm:spPr/>
      <dgm:t>
        <a:bodyPr/>
        <a:lstStyle/>
        <a:p>
          <a:endParaRPr lang="fr-FR"/>
        </a:p>
      </dgm:t>
    </dgm:pt>
    <dgm:pt modelId="{A3D6FA95-6B21-8C42-98FD-880A9B3B4036}" type="pres">
      <dgm:prSet presAssocID="{045075E3-D2E9-E047-9E12-C4049C88AECE}" presName="negativeSpace" presStyleCnt="0"/>
      <dgm:spPr/>
    </dgm:pt>
    <dgm:pt modelId="{57A1338E-38DE-F246-AD6B-0777E556985C}" type="pres">
      <dgm:prSet presAssocID="{045075E3-D2E9-E047-9E12-C4049C88AECE}" presName="childText" presStyleLbl="conFgAcc1" presStyleIdx="1" presStyleCnt="5">
        <dgm:presLayoutVars>
          <dgm:bulletEnabled val="1"/>
        </dgm:presLayoutVars>
      </dgm:prSet>
      <dgm:spPr/>
      <dgm:t>
        <a:bodyPr/>
        <a:lstStyle/>
        <a:p>
          <a:endParaRPr lang="fr-FR"/>
        </a:p>
      </dgm:t>
    </dgm:pt>
    <dgm:pt modelId="{B3865097-CEBE-7B4D-87D5-34BBAE677B44}" type="pres">
      <dgm:prSet presAssocID="{87D4E58D-0085-DB45-A681-D9CD83AE64B8}" presName="spaceBetweenRectangles" presStyleCnt="0"/>
      <dgm:spPr/>
    </dgm:pt>
    <dgm:pt modelId="{7D9EE38D-95EE-2A41-99C7-887BDF6A95F9}" type="pres">
      <dgm:prSet presAssocID="{2BED7C0D-1343-1040-B96A-601A2C416A62}" presName="parentLin" presStyleCnt="0"/>
      <dgm:spPr/>
    </dgm:pt>
    <dgm:pt modelId="{0703C9AA-DD38-9344-BFC3-D2C2093AA24D}" type="pres">
      <dgm:prSet presAssocID="{2BED7C0D-1343-1040-B96A-601A2C416A62}" presName="parentLeftMargin" presStyleLbl="node1" presStyleIdx="1" presStyleCnt="5"/>
      <dgm:spPr/>
      <dgm:t>
        <a:bodyPr/>
        <a:lstStyle/>
        <a:p>
          <a:endParaRPr lang="fr-FR"/>
        </a:p>
      </dgm:t>
    </dgm:pt>
    <dgm:pt modelId="{E7D23654-6911-294E-ABCF-04ABB063897A}" type="pres">
      <dgm:prSet presAssocID="{2BED7C0D-1343-1040-B96A-601A2C416A62}" presName="parentText" presStyleLbl="node1" presStyleIdx="2" presStyleCnt="5">
        <dgm:presLayoutVars>
          <dgm:chMax val="0"/>
          <dgm:bulletEnabled val="1"/>
        </dgm:presLayoutVars>
      </dgm:prSet>
      <dgm:spPr/>
      <dgm:t>
        <a:bodyPr/>
        <a:lstStyle/>
        <a:p>
          <a:endParaRPr lang="fr-FR"/>
        </a:p>
      </dgm:t>
    </dgm:pt>
    <dgm:pt modelId="{2D12B806-0BC8-1E46-8340-2735D50F03D1}" type="pres">
      <dgm:prSet presAssocID="{2BED7C0D-1343-1040-B96A-601A2C416A62}" presName="negativeSpace" presStyleCnt="0"/>
      <dgm:spPr/>
    </dgm:pt>
    <dgm:pt modelId="{6A8D1D07-ABBF-8B4F-AB2A-A00D0232B1E0}" type="pres">
      <dgm:prSet presAssocID="{2BED7C0D-1343-1040-B96A-601A2C416A62}" presName="childText" presStyleLbl="conFgAcc1" presStyleIdx="2" presStyleCnt="5">
        <dgm:presLayoutVars>
          <dgm:bulletEnabled val="1"/>
        </dgm:presLayoutVars>
      </dgm:prSet>
      <dgm:spPr/>
      <dgm:t>
        <a:bodyPr/>
        <a:lstStyle/>
        <a:p>
          <a:endParaRPr lang="fr-FR"/>
        </a:p>
      </dgm:t>
    </dgm:pt>
    <dgm:pt modelId="{DE758DB8-8206-C348-AEF3-59A091E714FC}" type="pres">
      <dgm:prSet presAssocID="{5B9446D5-B609-B040-9948-3457C0D2D0D9}" presName="spaceBetweenRectangles" presStyleCnt="0"/>
      <dgm:spPr/>
    </dgm:pt>
    <dgm:pt modelId="{CA831039-7A96-3549-9423-655AEE26AE9F}" type="pres">
      <dgm:prSet presAssocID="{7C34E485-65F7-1F44-A858-6148CC6281F9}" presName="parentLin" presStyleCnt="0"/>
      <dgm:spPr/>
    </dgm:pt>
    <dgm:pt modelId="{40DAC1A9-254B-BE47-9208-3DBF91B7C3DB}" type="pres">
      <dgm:prSet presAssocID="{7C34E485-65F7-1F44-A858-6148CC6281F9}" presName="parentLeftMargin" presStyleLbl="node1" presStyleIdx="2" presStyleCnt="5"/>
      <dgm:spPr/>
      <dgm:t>
        <a:bodyPr/>
        <a:lstStyle/>
        <a:p>
          <a:endParaRPr lang="fr-FR"/>
        </a:p>
      </dgm:t>
    </dgm:pt>
    <dgm:pt modelId="{64E0DAC2-E990-354B-B58E-5A174AB3E964}" type="pres">
      <dgm:prSet presAssocID="{7C34E485-65F7-1F44-A858-6148CC6281F9}" presName="parentText" presStyleLbl="node1" presStyleIdx="3" presStyleCnt="5">
        <dgm:presLayoutVars>
          <dgm:chMax val="0"/>
          <dgm:bulletEnabled val="1"/>
        </dgm:presLayoutVars>
      </dgm:prSet>
      <dgm:spPr/>
      <dgm:t>
        <a:bodyPr/>
        <a:lstStyle/>
        <a:p>
          <a:endParaRPr lang="fr-FR"/>
        </a:p>
      </dgm:t>
    </dgm:pt>
    <dgm:pt modelId="{68D1B264-BDAE-0844-ABE2-CCD22E2DCB7C}" type="pres">
      <dgm:prSet presAssocID="{7C34E485-65F7-1F44-A858-6148CC6281F9}" presName="negativeSpace" presStyleCnt="0"/>
      <dgm:spPr/>
    </dgm:pt>
    <dgm:pt modelId="{B81C3A69-A475-4B42-9B4D-0D3971065A61}" type="pres">
      <dgm:prSet presAssocID="{7C34E485-65F7-1F44-A858-6148CC6281F9}" presName="childText" presStyleLbl="conFgAcc1" presStyleIdx="3" presStyleCnt="5">
        <dgm:presLayoutVars>
          <dgm:bulletEnabled val="1"/>
        </dgm:presLayoutVars>
      </dgm:prSet>
      <dgm:spPr/>
      <dgm:t>
        <a:bodyPr/>
        <a:lstStyle/>
        <a:p>
          <a:endParaRPr lang="fr-FR"/>
        </a:p>
      </dgm:t>
    </dgm:pt>
    <dgm:pt modelId="{18D38BDC-50CD-344A-B818-2FDF09813B64}" type="pres">
      <dgm:prSet presAssocID="{E2504399-D90C-7640-8929-1AF6858EFCD8}" presName="spaceBetweenRectangles" presStyleCnt="0"/>
      <dgm:spPr/>
    </dgm:pt>
    <dgm:pt modelId="{645FDEFE-42FE-3048-A13E-D2ED8510077A}" type="pres">
      <dgm:prSet presAssocID="{F776804F-EB55-074E-B5A1-14288CDB3FC4}" presName="parentLin" presStyleCnt="0"/>
      <dgm:spPr/>
    </dgm:pt>
    <dgm:pt modelId="{01717E42-B9A5-7F45-9D02-675D83B336B7}" type="pres">
      <dgm:prSet presAssocID="{F776804F-EB55-074E-B5A1-14288CDB3FC4}" presName="parentLeftMargin" presStyleLbl="node1" presStyleIdx="3" presStyleCnt="5"/>
      <dgm:spPr/>
      <dgm:t>
        <a:bodyPr/>
        <a:lstStyle/>
        <a:p>
          <a:endParaRPr lang="fr-FR"/>
        </a:p>
      </dgm:t>
    </dgm:pt>
    <dgm:pt modelId="{CFB6542B-E3E7-DF45-A495-2323FD85C69B}" type="pres">
      <dgm:prSet presAssocID="{F776804F-EB55-074E-B5A1-14288CDB3FC4}" presName="parentText" presStyleLbl="node1" presStyleIdx="4" presStyleCnt="5">
        <dgm:presLayoutVars>
          <dgm:chMax val="0"/>
          <dgm:bulletEnabled val="1"/>
        </dgm:presLayoutVars>
      </dgm:prSet>
      <dgm:spPr/>
      <dgm:t>
        <a:bodyPr/>
        <a:lstStyle/>
        <a:p>
          <a:endParaRPr lang="fr-FR"/>
        </a:p>
      </dgm:t>
    </dgm:pt>
    <dgm:pt modelId="{1E9C6DC1-36B3-CE47-B3DE-A38752EAE06F}" type="pres">
      <dgm:prSet presAssocID="{F776804F-EB55-074E-B5A1-14288CDB3FC4}" presName="negativeSpace" presStyleCnt="0"/>
      <dgm:spPr/>
    </dgm:pt>
    <dgm:pt modelId="{70A8FB2B-4A4F-244E-B484-716D3500B380}" type="pres">
      <dgm:prSet presAssocID="{F776804F-EB55-074E-B5A1-14288CDB3FC4}" presName="childText" presStyleLbl="conFgAcc1" presStyleIdx="4" presStyleCnt="5">
        <dgm:presLayoutVars>
          <dgm:bulletEnabled val="1"/>
        </dgm:presLayoutVars>
      </dgm:prSet>
      <dgm:spPr/>
      <dgm:t>
        <a:bodyPr/>
        <a:lstStyle/>
        <a:p>
          <a:endParaRPr lang="fr-FR"/>
        </a:p>
      </dgm:t>
    </dgm:pt>
  </dgm:ptLst>
  <dgm:cxnLst>
    <dgm:cxn modelId="{DB4214E4-4BD7-4A4F-BD9F-B2AEB0E343BC}" type="presOf" srcId="{CA313E4B-08D7-B94C-8F06-9C88BC239E1F}" destId="{2F3E9214-6E90-634D-A4B2-8497FF401D7B}" srcOrd="0" destOrd="0" presId="urn:microsoft.com/office/officeart/2005/8/layout/list1"/>
    <dgm:cxn modelId="{81447A86-E088-124C-85CC-D2667873348B}" type="presOf" srcId="{B3BDFB32-A3F2-4049-84D9-46573D810A6F}" destId="{70A8FB2B-4A4F-244E-B484-716D3500B380}" srcOrd="0" destOrd="0" presId="urn:microsoft.com/office/officeart/2005/8/layout/list1"/>
    <dgm:cxn modelId="{C2AAD407-8AF2-5E4D-B9EE-6A58DE6D9963}" type="presOf" srcId="{2BED7C0D-1343-1040-B96A-601A2C416A62}" destId="{0703C9AA-DD38-9344-BFC3-D2C2093AA24D}" srcOrd="0" destOrd="0" presId="urn:microsoft.com/office/officeart/2005/8/layout/list1"/>
    <dgm:cxn modelId="{23CAF537-AEE5-6D45-B958-4526C6BE8B32}" type="presOf" srcId="{645C44B3-BCE8-A049-8576-D3F9D0524278}" destId="{268F4AAF-9E1C-8949-9E9A-298394FE311D}" srcOrd="0" destOrd="0" presId="urn:microsoft.com/office/officeart/2005/8/layout/list1"/>
    <dgm:cxn modelId="{EF38CECF-76E6-9941-83BA-136E477BA85E}" type="presOf" srcId="{045075E3-D2E9-E047-9E12-C4049C88AECE}" destId="{C7F6A9B4-EA15-0241-8989-18E7D98503CE}" srcOrd="1" destOrd="0" presId="urn:microsoft.com/office/officeart/2005/8/layout/list1"/>
    <dgm:cxn modelId="{4D95B25E-2299-6F4C-A814-7E684C119AD4}" type="presOf" srcId="{7CACD827-AEAF-5044-A61A-17B78CCEEF15}" destId="{8E32B948-1E11-2644-A3A2-EFB518F8E88E}" srcOrd="0" destOrd="0" presId="urn:microsoft.com/office/officeart/2005/8/layout/list1"/>
    <dgm:cxn modelId="{BA3B5B38-A74D-0844-8EC6-C1733D31141E}" srcId="{645C44B3-BCE8-A049-8576-D3F9D0524278}" destId="{CA313E4B-08D7-B94C-8F06-9C88BC239E1F}" srcOrd="0" destOrd="0" parTransId="{E9BE1D66-54B1-6144-9962-3882B8036AE7}" sibTransId="{B5A4DE6F-A1BE-2149-A351-EBDE75D7EC18}"/>
    <dgm:cxn modelId="{E8BB8181-5D0C-E741-99DC-BA123F0B6644}" type="presOf" srcId="{7ED561CB-6725-104D-91A0-C2483EB32860}" destId="{6A8D1D07-ABBF-8B4F-AB2A-A00D0232B1E0}" srcOrd="0" destOrd="0" presId="urn:microsoft.com/office/officeart/2005/8/layout/list1"/>
    <dgm:cxn modelId="{5FD8F5A4-FD9D-2A48-A7BD-28FD3D16B35F}" type="presOf" srcId="{7C34E485-65F7-1F44-A858-6148CC6281F9}" destId="{40DAC1A9-254B-BE47-9208-3DBF91B7C3DB}" srcOrd="0" destOrd="0" presId="urn:microsoft.com/office/officeart/2005/8/layout/list1"/>
    <dgm:cxn modelId="{3E6381B3-2B0E-EA40-B288-5269CA2E2288}" srcId="{045075E3-D2E9-E047-9E12-C4049C88AECE}" destId="{54A1A59F-38DA-9C4C-A3A3-7FA77CB9E2B0}" srcOrd="0" destOrd="0" parTransId="{589C0F22-EFE7-C447-88F3-BBFFD66A5D97}" sibTransId="{A18C2297-99A9-3143-8553-BB7DB3BEA15D}"/>
    <dgm:cxn modelId="{3518A702-5EA8-6242-89C5-28EFD1A8AC96}" type="presOf" srcId="{045075E3-D2E9-E047-9E12-C4049C88AECE}" destId="{F5EAE105-B49C-474E-98C1-E81E030C6D5F}" srcOrd="0" destOrd="0" presId="urn:microsoft.com/office/officeart/2005/8/layout/list1"/>
    <dgm:cxn modelId="{6974F213-1168-2C4F-8BE3-7B58200FAC62}" type="presOf" srcId="{54A1A59F-38DA-9C4C-A3A3-7FA77CB9E2B0}" destId="{57A1338E-38DE-F246-AD6B-0777E556985C}" srcOrd="0" destOrd="0" presId="urn:microsoft.com/office/officeart/2005/8/layout/list1"/>
    <dgm:cxn modelId="{E794E42A-CFB7-2345-ABCA-3D85FD855770}" type="presOf" srcId="{ACACA140-5343-A846-84CE-1EC63BD529BC}" destId="{B81C3A69-A475-4B42-9B4D-0D3971065A61}" srcOrd="0" destOrd="0" presId="urn:microsoft.com/office/officeart/2005/8/layout/list1"/>
    <dgm:cxn modelId="{7CBD1BDB-BB91-8547-B82D-7CB8EDEC73D9}" srcId="{7CACD827-AEAF-5044-A61A-17B78CCEEF15}" destId="{2BED7C0D-1343-1040-B96A-601A2C416A62}" srcOrd="2" destOrd="0" parTransId="{0B1FB29A-138F-3A42-A7BD-048D693665CA}" sibTransId="{5B9446D5-B609-B040-9948-3457C0D2D0D9}"/>
    <dgm:cxn modelId="{2B82EC0D-CBA6-D441-A915-29A7F381D03B}" srcId="{7CACD827-AEAF-5044-A61A-17B78CCEEF15}" destId="{045075E3-D2E9-E047-9E12-C4049C88AECE}" srcOrd="1" destOrd="0" parTransId="{427DCFD9-8832-1149-AA89-D12E563636AC}" sibTransId="{87D4E58D-0085-DB45-A681-D9CD83AE64B8}"/>
    <dgm:cxn modelId="{04D5CEC1-2A1E-B645-839F-F20A8AAEB880}" type="presOf" srcId="{F776804F-EB55-074E-B5A1-14288CDB3FC4}" destId="{CFB6542B-E3E7-DF45-A495-2323FD85C69B}" srcOrd="1" destOrd="0" presId="urn:microsoft.com/office/officeart/2005/8/layout/list1"/>
    <dgm:cxn modelId="{68F92EF3-2938-F44B-AAD1-5B9C28522865}" type="presOf" srcId="{F776804F-EB55-074E-B5A1-14288CDB3FC4}" destId="{01717E42-B9A5-7F45-9D02-675D83B336B7}" srcOrd="0" destOrd="0" presId="urn:microsoft.com/office/officeart/2005/8/layout/list1"/>
    <dgm:cxn modelId="{6CE9FB79-D8FA-4441-8CEF-256E257519F8}" srcId="{2BED7C0D-1343-1040-B96A-601A2C416A62}" destId="{7ED561CB-6725-104D-91A0-C2483EB32860}" srcOrd="0" destOrd="0" parTransId="{E01B9F97-8A83-884E-90FA-56FC8A0054C4}" sibTransId="{B3B451D8-CD82-9243-A096-B6AA7FB5829C}"/>
    <dgm:cxn modelId="{49EE3A8E-A13D-804E-929F-324D4A928B4E}" srcId="{7C34E485-65F7-1F44-A858-6148CC6281F9}" destId="{ACACA140-5343-A846-84CE-1EC63BD529BC}" srcOrd="0" destOrd="0" parTransId="{BCB5D26B-0CBC-D34C-A668-21C97DACB29D}" sibTransId="{234675FE-86D9-F840-B9E1-A943EF0B4071}"/>
    <dgm:cxn modelId="{DFD90FAE-8AFF-C748-A724-316A9103944D}" type="presOf" srcId="{645C44B3-BCE8-A049-8576-D3F9D0524278}" destId="{25A37CA0-5CC6-114B-A559-6EEFB8F7E55B}" srcOrd="1" destOrd="0" presId="urn:microsoft.com/office/officeart/2005/8/layout/list1"/>
    <dgm:cxn modelId="{FD10A0BA-7BD6-D84E-9BA5-BC52E920A22D}" type="presOf" srcId="{2BED7C0D-1343-1040-B96A-601A2C416A62}" destId="{E7D23654-6911-294E-ABCF-04ABB063897A}" srcOrd="1" destOrd="0" presId="urn:microsoft.com/office/officeart/2005/8/layout/list1"/>
    <dgm:cxn modelId="{9C7E1AF1-0EB3-C048-86AE-B767CFAAE115}" srcId="{7CACD827-AEAF-5044-A61A-17B78CCEEF15}" destId="{F776804F-EB55-074E-B5A1-14288CDB3FC4}" srcOrd="4" destOrd="0" parTransId="{7F565C13-BC89-AE43-9B12-03BE7A50DE0B}" sibTransId="{E4D64A93-B1EE-1349-B279-ED8B4BAEBCF7}"/>
    <dgm:cxn modelId="{A770B789-03E5-1344-864E-2022F7BF9C60}" srcId="{7CACD827-AEAF-5044-A61A-17B78CCEEF15}" destId="{7C34E485-65F7-1F44-A858-6148CC6281F9}" srcOrd="3" destOrd="0" parTransId="{77B204DE-F8FE-D440-ABAA-64459E48B13A}" sibTransId="{E2504399-D90C-7640-8929-1AF6858EFCD8}"/>
    <dgm:cxn modelId="{E91B35A9-2DAB-D24D-BB8B-0D10EF1603B8}" srcId="{F776804F-EB55-074E-B5A1-14288CDB3FC4}" destId="{B3BDFB32-A3F2-4049-84D9-46573D810A6F}" srcOrd="0" destOrd="0" parTransId="{01099027-566F-5E40-9706-39C8BA2EA913}" sibTransId="{BB7D1467-D30A-924F-B846-236D7CAE8A3C}"/>
    <dgm:cxn modelId="{77B58FF9-B25E-2A40-BE3C-3C39E671EB0A}" srcId="{7CACD827-AEAF-5044-A61A-17B78CCEEF15}" destId="{645C44B3-BCE8-A049-8576-D3F9D0524278}" srcOrd="0" destOrd="0" parTransId="{28993C94-DFC7-D04C-BAE6-90AF48A5DE41}" sibTransId="{D6397796-835F-FA4D-A046-441435CC0F61}"/>
    <dgm:cxn modelId="{C4F71C22-FCD5-4F48-A5EB-AF330AE45FB2}" type="presOf" srcId="{7C34E485-65F7-1F44-A858-6148CC6281F9}" destId="{64E0DAC2-E990-354B-B58E-5A174AB3E964}" srcOrd="1" destOrd="0" presId="urn:microsoft.com/office/officeart/2005/8/layout/list1"/>
    <dgm:cxn modelId="{1B38BA98-3491-364B-AAB7-4BF212DCE8B1}" type="presParOf" srcId="{8E32B948-1E11-2644-A3A2-EFB518F8E88E}" destId="{58118448-CADA-8840-AC4F-7B2B90A0ECB3}" srcOrd="0" destOrd="0" presId="urn:microsoft.com/office/officeart/2005/8/layout/list1"/>
    <dgm:cxn modelId="{D0067E51-BE3A-E94A-84EA-B80853EE2C23}" type="presParOf" srcId="{58118448-CADA-8840-AC4F-7B2B90A0ECB3}" destId="{268F4AAF-9E1C-8949-9E9A-298394FE311D}" srcOrd="0" destOrd="0" presId="urn:microsoft.com/office/officeart/2005/8/layout/list1"/>
    <dgm:cxn modelId="{38A71231-78D3-2242-8A20-2C49128328D9}" type="presParOf" srcId="{58118448-CADA-8840-AC4F-7B2B90A0ECB3}" destId="{25A37CA0-5CC6-114B-A559-6EEFB8F7E55B}" srcOrd="1" destOrd="0" presId="urn:microsoft.com/office/officeart/2005/8/layout/list1"/>
    <dgm:cxn modelId="{9B1501AA-C83C-3641-ABB0-B7BF3EE97CDF}" type="presParOf" srcId="{8E32B948-1E11-2644-A3A2-EFB518F8E88E}" destId="{6D25B3AB-79B9-F145-B63C-0C7B76481D61}" srcOrd="1" destOrd="0" presId="urn:microsoft.com/office/officeart/2005/8/layout/list1"/>
    <dgm:cxn modelId="{46FB8360-1142-EF41-BC72-254CC1532315}" type="presParOf" srcId="{8E32B948-1E11-2644-A3A2-EFB518F8E88E}" destId="{2F3E9214-6E90-634D-A4B2-8497FF401D7B}" srcOrd="2" destOrd="0" presId="urn:microsoft.com/office/officeart/2005/8/layout/list1"/>
    <dgm:cxn modelId="{720EE25C-A794-6E4B-9FA5-82E75274CB68}" type="presParOf" srcId="{8E32B948-1E11-2644-A3A2-EFB518F8E88E}" destId="{9CC851C3-AE74-D94C-AF48-10928591EF09}" srcOrd="3" destOrd="0" presId="urn:microsoft.com/office/officeart/2005/8/layout/list1"/>
    <dgm:cxn modelId="{E3D28BF7-2FCD-CF4A-8AA8-774F41FCD789}" type="presParOf" srcId="{8E32B948-1E11-2644-A3A2-EFB518F8E88E}" destId="{ECC51504-D1B3-DB48-8E0C-35FD5B32E1CE}" srcOrd="4" destOrd="0" presId="urn:microsoft.com/office/officeart/2005/8/layout/list1"/>
    <dgm:cxn modelId="{F9E4FECA-F649-0D4A-981B-5B39E9211FDE}" type="presParOf" srcId="{ECC51504-D1B3-DB48-8E0C-35FD5B32E1CE}" destId="{F5EAE105-B49C-474E-98C1-E81E030C6D5F}" srcOrd="0" destOrd="0" presId="urn:microsoft.com/office/officeart/2005/8/layout/list1"/>
    <dgm:cxn modelId="{7CE534C9-F660-324C-87B2-06E15C51B9FB}" type="presParOf" srcId="{ECC51504-D1B3-DB48-8E0C-35FD5B32E1CE}" destId="{C7F6A9B4-EA15-0241-8989-18E7D98503CE}" srcOrd="1" destOrd="0" presId="urn:microsoft.com/office/officeart/2005/8/layout/list1"/>
    <dgm:cxn modelId="{F4BAC670-265D-154C-B64F-CCB2846C19ED}" type="presParOf" srcId="{8E32B948-1E11-2644-A3A2-EFB518F8E88E}" destId="{A3D6FA95-6B21-8C42-98FD-880A9B3B4036}" srcOrd="5" destOrd="0" presId="urn:microsoft.com/office/officeart/2005/8/layout/list1"/>
    <dgm:cxn modelId="{F7490E1A-AADB-4448-AFCB-2AABB14803E2}" type="presParOf" srcId="{8E32B948-1E11-2644-A3A2-EFB518F8E88E}" destId="{57A1338E-38DE-F246-AD6B-0777E556985C}" srcOrd="6" destOrd="0" presId="urn:microsoft.com/office/officeart/2005/8/layout/list1"/>
    <dgm:cxn modelId="{5D715F73-3A34-4140-B29D-9AC02F719C20}" type="presParOf" srcId="{8E32B948-1E11-2644-A3A2-EFB518F8E88E}" destId="{B3865097-CEBE-7B4D-87D5-34BBAE677B44}" srcOrd="7" destOrd="0" presId="urn:microsoft.com/office/officeart/2005/8/layout/list1"/>
    <dgm:cxn modelId="{DE8A21C0-9203-3A43-B0F7-83A68C5E602C}" type="presParOf" srcId="{8E32B948-1E11-2644-A3A2-EFB518F8E88E}" destId="{7D9EE38D-95EE-2A41-99C7-887BDF6A95F9}" srcOrd="8" destOrd="0" presId="urn:microsoft.com/office/officeart/2005/8/layout/list1"/>
    <dgm:cxn modelId="{D27AF828-193B-6847-B765-5A8E3808C2EB}" type="presParOf" srcId="{7D9EE38D-95EE-2A41-99C7-887BDF6A95F9}" destId="{0703C9AA-DD38-9344-BFC3-D2C2093AA24D}" srcOrd="0" destOrd="0" presId="urn:microsoft.com/office/officeart/2005/8/layout/list1"/>
    <dgm:cxn modelId="{58E45B63-D423-444D-BDC2-5D5DB03716C5}" type="presParOf" srcId="{7D9EE38D-95EE-2A41-99C7-887BDF6A95F9}" destId="{E7D23654-6911-294E-ABCF-04ABB063897A}" srcOrd="1" destOrd="0" presId="urn:microsoft.com/office/officeart/2005/8/layout/list1"/>
    <dgm:cxn modelId="{CE5A0511-4D57-8042-9B4A-52E919C92DAD}" type="presParOf" srcId="{8E32B948-1E11-2644-A3A2-EFB518F8E88E}" destId="{2D12B806-0BC8-1E46-8340-2735D50F03D1}" srcOrd="9" destOrd="0" presId="urn:microsoft.com/office/officeart/2005/8/layout/list1"/>
    <dgm:cxn modelId="{DD133D05-A5EA-E346-85B6-99031D3FF390}" type="presParOf" srcId="{8E32B948-1E11-2644-A3A2-EFB518F8E88E}" destId="{6A8D1D07-ABBF-8B4F-AB2A-A00D0232B1E0}" srcOrd="10" destOrd="0" presId="urn:microsoft.com/office/officeart/2005/8/layout/list1"/>
    <dgm:cxn modelId="{9CC998A9-36AE-0A4A-BADF-EC9ABE742118}" type="presParOf" srcId="{8E32B948-1E11-2644-A3A2-EFB518F8E88E}" destId="{DE758DB8-8206-C348-AEF3-59A091E714FC}" srcOrd="11" destOrd="0" presId="urn:microsoft.com/office/officeart/2005/8/layout/list1"/>
    <dgm:cxn modelId="{A24F73F4-1ABF-FA4A-A618-4B3FEC7454F6}" type="presParOf" srcId="{8E32B948-1E11-2644-A3A2-EFB518F8E88E}" destId="{CA831039-7A96-3549-9423-655AEE26AE9F}" srcOrd="12" destOrd="0" presId="urn:microsoft.com/office/officeart/2005/8/layout/list1"/>
    <dgm:cxn modelId="{3AFA6566-C2F8-6440-B068-7F39A747187B}" type="presParOf" srcId="{CA831039-7A96-3549-9423-655AEE26AE9F}" destId="{40DAC1A9-254B-BE47-9208-3DBF91B7C3DB}" srcOrd="0" destOrd="0" presId="urn:microsoft.com/office/officeart/2005/8/layout/list1"/>
    <dgm:cxn modelId="{F80371BF-C69A-3342-8307-8E1BCC8832D0}" type="presParOf" srcId="{CA831039-7A96-3549-9423-655AEE26AE9F}" destId="{64E0DAC2-E990-354B-B58E-5A174AB3E964}" srcOrd="1" destOrd="0" presId="urn:microsoft.com/office/officeart/2005/8/layout/list1"/>
    <dgm:cxn modelId="{E6079AA1-099E-A24F-AEAD-32B1E5EE724B}" type="presParOf" srcId="{8E32B948-1E11-2644-A3A2-EFB518F8E88E}" destId="{68D1B264-BDAE-0844-ABE2-CCD22E2DCB7C}" srcOrd="13" destOrd="0" presId="urn:microsoft.com/office/officeart/2005/8/layout/list1"/>
    <dgm:cxn modelId="{049A65B2-E354-024D-BF2D-9AE44B6BC0D0}" type="presParOf" srcId="{8E32B948-1E11-2644-A3A2-EFB518F8E88E}" destId="{B81C3A69-A475-4B42-9B4D-0D3971065A61}" srcOrd="14" destOrd="0" presId="urn:microsoft.com/office/officeart/2005/8/layout/list1"/>
    <dgm:cxn modelId="{6B9ED935-10F8-6448-AEAA-1E8B83104DAF}" type="presParOf" srcId="{8E32B948-1E11-2644-A3A2-EFB518F8E88E}" destId="{18D38BDC-50CD-344A-B818-2FDF09813B64}" srcOrd="15" destOrd="0" presId="urn:microsoft.com/office/officeart/2005/8/layout/list1"/>
    <dgm:cxn modelId="{1E80311E-5B5F-6640-A6CF-E7D06F0C660C}" type="presParOf" srcId="{8E32B948-1E11-2644-A3A2-EFB518F8E88E}" destId="{645FDEFE-42FE-3048-A13E-D2ED8510077A}" srcOrd="16" destOrd="0" presId="urn:microsoft.com/office/officeart/2005/8/layout/list1"/>
    <dgm:cxn modelId="{6C99ED78-1AF2-3C4B-B782-C9B184635B86}" type="presParOf" srcId="{645FDEFE-42FE-3048-A13E-D2ED8510077A}" destId="{01717E42-B9A5-7F45-9D02-675D83B336B7}" srcOrd="0" destOrd="0" presId="urn:microsoft.com/office/officeart/2005/8/layout/list1"/>
    <dgm:cxn modelId="{230C60B6-E3C5-3E43-AAF8-342A7249F36A}" type="presParOf" srcId="{645FDEFE-42FE-3048-A13E-D2ED8510077A}" destId="{CFB6542B-E3E7-DF45-A495-2323FD85C69B}" srcOrd="1" destOrd="0" presId="urn:microsoft.com/office/officeart/2005/8/layout/list1"/>
    <dgm:cxn modelId="{B850E098-879B-1649-9A41-3236568EEFFC}" type="presParOf" srcId="{8E32B948-1E11-2644-A3A2-EFB518F8E88E}" destId="{1E9C6DC1-36B3-CE47-B3DE-A38752EAE06F}" srcOrd="17" destOrd="0" presId="urn:microsoft.com/office/officeart/2005/8/layout/list1"/>
    <dgm:cxn modelId="{0FE77637-2903-9847-8A90-A4D1CF89B5C8}" type="presParOf" srcId="{8E32B948-1E11-2644-A3A2-EFB518F8E88E}" destId="{70A8FB2B-4A4F-244E-B484-716D3500B380}"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CACD827-AEAF-5044-A61A-17B78CCEEF15}"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645C44B3-BCE8-A049-8576-D3F9D0524278}">
      <dgm:prSet/>
      <dgm:spPr/>
      <dgm:t>
        <a:bodyPr/>
        <a:lstStyle/>
        <a:p>
          <a:pPr rtl="0"/>
          <a:r>
            <a:rPr lang="fr-FR" altLang="fr-FR" b="1" dirty="0" smtClean="0"/>
            <a:t>Horaires décalées :</a:t>
          </a:r>
          <a:endParaRPr lang="fr-FR" dirty="0"/>
        </a:p>
      </dgm:t>
    </dgm:pt>
    <dgm:pt modelId="{28993C94-DFC7-D04C-BAE6-90AF48A5DE41}" type="parTrans" cxnId="{77B58FF9-B25E-2A40-BE3C-3C39E671EB0A}">
      <dgm:prSet/>
      <dgm:spPr/>
      <dgm:t>
        <a:bodyPr/>
        <a:lstStyle/>
        <a:p>
          <a:endParaRPr lang="fr-FR"/>
        </a:p>
      </dgm:t>
    </dgm:pt>
    <dgm:pt modelId="{D6397796-835F-FA4D-A046-441435CC0F61}" type="sibTrans" cxnId="{77B58FF9-B25E-2A40-BE3C-3C39E671EB0A}">
      <dgm:prSet/>
      <dgm:spPr/>
      <dgm:t>
        <a:bodyPr/>
        <a:lstStyle/>
        <a:p>
          <a:endParaRPr lang="fr-FR"/>
        </a:p>
      </dgm:t>
    </dgm:pt>
    <dgm:pt modelId="{953A4B03-10C9-3A44-A66A-600FBD68D078}">
      <dgm:prSet/>
      <dgm:spPr/>
      <dgm:t>
        <a:bodyPr/>
        <a:lstStyle/>
        <a:p>
          <a:r>
            <a:rPr lang="fr-FR" altLang="fr-FR" b="1" dirty="0" smtClean="0"/>
            <a:t>Un repas « sauté » :</a:t>
          </a:r>
          <a:endParaRPr lang="fr-FR" altLang="fr-FR" b="1" dirty="0"/>
        </a:p>
      </dgm:t>
    </dgm:pt>
    <dgm:pt modelId="{866C881F-821F-2143-B610-8EE280DC8AFF}" type="parTrans" cxnId="{2634DF1B-D0A1-924C-BC37-C625BDBF19FE}">
      <dgm:prSet/>
      <dgm:spPr/>
      <dgm:t>
        <a:bodyPr/>
        <a:lstStyle/>
        <a:p>
          <a:endParaRPr lang="fr-FR"/>
        </a:p>
      </dgm:t>
    </dgm:pt>
    <dgm:pt modelId="{733E9B76-2072-824B-A0AE-84564837083D}" type="sibTrans" cxnId="{2634DF1B-D0A1-924C-BC37-C625BDBF19FE}">
      <dgm:prSet/>
      <dgm:spPr/>
      <dgm:t>
        <a:bodyPr/>
        <a:lstStyle/>
        <a:p>
          <a:endParaRPr lang="fr-FR"/>
        </a:p>
      </dgm:t>
    </dgm:pt>
    <dgm:pt modelId="{80D70E73-74BC-E040-99B6-0D869D4C8EC3}">
      <dgm:prSet/>
      <dgm:spPr/>
      <dgm:t>
        <a:bodyPr/>
        <a:lstStyle/>
        <a:p>
          <a:r>
            <a:rPr lang="fr-FR" altLang="fr-FR" b="1" dirty="0" smtClean="0"/>
            <a:t>Sentiments d’isolement et de rupture prolongée avec la famille :</a:t>
          </a:r>
          <a:endParaRPr lang="fr-FR" altLang="fr-FR" b="1" dirty="0"/>
        </a:p>
      </dgm:t>
    </dgm:pt>
    <dgm:pt modelId="{EA91F457-64DF-7E4B-9A1E-52E3E06734C7}" type="parTrans" cxnId="{64038F2A-9B4F-1048-AFA7-B8BA62E65546}">
      <dgm:prSet/>
      <dgm:spPr/>
      <dgm:t>
        <a:bodyPr/>
        <a:lstStyle/>
        <a:p>
          <a:endParaRPr lang="fr-FR"/>
        </a:p>
      </dgm:t>
    </dgm:pt>
    <dgm:pt modelId="{75DF3F14-E2EA-754B-9199-9F2C6D4EB7DA}" type="sibTrans" cxnId="{64038F2A-9B4F-1048-AFA7-B8BA62E65546}">
      <dgm:prSet/>
      <dgm:spPr/>
      <dgm:t>
        <a:bodyPr/>
        <a:lstStyle/>
        <a:p>
          <a:endParaRPr lang="fr-FR"/>
        </a:p>
      </dgm:t>
    </dgm:pt>
    <dgm:pt modelId="{0CA0D3F3-43CF-3242-B454-ECC2B1F37AB3}">
      <dgm:prSet/>
      <dgm:spPr/>
      <dgm:t>
        <a:bodyPr/>
        <a:lstStyle/>
        <a:p>
          <a:pPr rtl="0"/>
          <a:r>
            <a:rPr lang="fr-FR" altLang="fr-FR" b="1" dirty="0" smtClean="0"/>
            <a:t>troubles du sommeil.</a:t>
          </a:r>
          <a:endParaRPr lang="fr-FR" dirty="0"/>
        </a:p>
      </dgm:t>
    </dgm:pt>
    <dgm:pt modelId="{E6716E54-FC59-744B-A35A-9B6BC0ED5DCF}" type="parTrans" cxnId="{1E57376A-8690-3E41-9CBC-0181B6A63181}">
      <dgm:prSet/>
      <dgm:spPr/>
    </dgm:pt>
    <dgm:pt modelId="{CC5727F9-57E5-6E44-89CC-8E98D288A373}" type="sibTrans" cxnId="{1E57376A-8690-3E41-9CBC-0181B6A63181}">
      <dgm:prSet/>
      <dgm:spPr/>
    </dgm:pt>
    <dgm:pt modelId="{A8AA19F4-F13F-A34D-9C87-5AD75F573C99}">
      <dgm:prSet/>
      <dgm:spPr/>
      <dgm:t>
        <a:bodyPr/>
        <a:lstStyle/>
        <a:p>
          <a:r>
            <a:rPr lang="fr-FR" altLang="fr-FR" b="1" dirty="0" smtClean="0"/>
            <a:t>grignotage de barres chocolatées = apparition de diabète et de surpoids ;</a:t>
          </a:r>
          <a:endParaRPr lang="fr-FR" altLang="fr-FR" b="1" dirty="0"/>
        </a:p>
      </dgm:t>
    </dgm:pt>
    <dgm:pt modelId="{44BE2F57-F0F2-FF45-9430-E501FA52BFC6}" type="parTrans" cxnId="{41958F07-EC3D-2A4E-8DEC-116E606A9295}">
      <dgm:prSet/>
      <dgm:spPr/>
    </dgm:pt>
    <dgm:pt modelId="{BC4BBF30-6ABA-ED4F-8E49-086F9B833E46}" type="sibTrans" cxnId="{41958F07-EC3D-2A4E-8DEC-116E606A9295}">
      <dgm:prSet/>
      <dgm:spPr/>
    </dgm:pt>
    <dgm:pt modelId="{13B5EC70-A976-794C-8B4A-E0EB050F6537}">
      <dgm:prSet/>
      <dgm:spPr/>
      <dgm:t>
        <a:bodyPr/>
        <a:lstStyle/>
        <a:p>
          <a:r>
            <a:rPr lang="fr-FR" altLang="fr-FR" b="1" dirty="0" smtClean="0"/>
            <a:t>accroissement du sentiment de pénibilité du travail et de la charge émotionnelle.</a:t>
          </a:r>
          <a:endParaRPr lang="fr-FR" altLang="fr-FR" b="1" dirty="0"/>
        </a:p>
      </dgm:t>
    </dgm:pt>
    <dgm:pt modelId="{E237E401-1328-4242-8F2B-A9181E82DBB8}" type="parTrans" cxnId="{9F9E14B0-4842-9247-A42F-9B6367424BDB}">
      <dgm:prSet/>
      <dgm:spPr/>
    </dgm:pt>
    <dgm:pt modelId="{8694028A-BACD-1D49-93CC-FA48B46314E5}" type="sibTrans" cxnId="{9F9E14B0-4842-9247-A42F-9B6367424BDB}">
      <dgm:prSet/>
      <dgm:spPr/>
    </dgm:pt>
    <dgm:pt modelId="{83E4BBAF-2A3C-0B4F-A31C-5988911ACBB0}">
      <dgm:prSet/>
      <dgm:spPr/>
      <dgm:t>
        <a:bodyPr/>
        <a:lstStyle/>
        <a:p>
          <a:r>
            <a:rPr lang="fr-FR" altLang="fr-FR" b="1" dirty="0" smtClean="0"/>
            <a:t>Beaucoup de manutention :</a:t>
          </a:r>
          <a:endParaRPr lang="fr-FR" altLang="fr-FR" b="1" dirty="0"/>
        </a:p>
      </dgm:t>
    </dgm:pt>
    <dgm:pt modelId="{9B001BAD-DD67-DB49-A639-86561C52BC9C}" type="parTrans" cxnId="{1E66A3A6-2E14-4842-8989-2A3FF90757AA}">
      <dgm:prSet/>
      <dgm:spPr/>
    </dgm:pt>
    <dgm:pt modelId="{414FA933-FD39-9146-B922-6BBF8516F547}" type="sibTrans" cxnId="{1E66A3A6-2E14-4842-8989-2A3FF90757AA}">
      <dgm:prSet/>
      <dgm:spPr/>
    </dgm:pt>
    <dgm:pt modelId="{5CA457EB-BB01-E94B-9C8E-BCFE84DCA13C}">
      <dgm:prSet/>
      <dgm:spPr/>
      <dgm:t>
        <a:bodyPr/>
        <a:lstStyle/>
        <a:p>
          <a:r>
            <a:rPr lang="fr-FR" altLang="fr-FR" b="1" dirty="0" smtClean="0"/>
            <a:t>Plus de problèmes ostéo-articulaires : coudes, avant–bras, poignets, lumbagos.</a:t>
          </a:r>
          <a:endParaRPr lang="fr-FR" altLang="fr-FR" b="1" dirty="0"/>
        </a:p>
      </dgm:t>
    </dgm:pt>
    <dgm:pt modelId="{9043B4E4-3274-CF47-B4BA-1C4D4F59E26D}" type="parTrans" cxnId="{FEEAEEDF-AC40-674A-9478-306B702E1C1C}">
      <dgm:prSet/>
      <dgm:spPr/>
      <dgm:t>
        <a:bodyPr/>
        <a:lstStyle/>
        <a:p>
          <a:endParaRPr lang="fr-FR"/>
        </a:p>
      </dgm:t>
    </dgm:pt>
    <dgm:pt modelId="{C5B8FBED-1BD9-D64C-BDD5-449BEC10F4C5}" type="sibTrans" cxnId="{FEEAEEDF-AC40-674A-9478-306B702E1C1C}">
      <dgm:prSet/>
      <dgm:spPr/>
      <dgm:t>
        <a:bodyPr/>
        <a:lstStyle/>
        <a:p>
          <a:endParaRPr lang="fr-FR"/>
        </a:p>
      </dgm:t>
    </dgm:pt>
    <dgm:pt modelId="{759824EF-A873-7F4B-AB74-CF580F0F8FAC}">
      <dgm:prSet/>
      <dgm:spPr/>
      <dgm:t>
        <a:bodyPr/>
        <a:lstStyle/>
        <a:p>
          <a:r>
            <a:rPr lang="fr-FR" altLang="fr-FR" b="1" dirty="0" smtClean="0"/>
            <a:t>Mal de dos favorisé par les ports de charge plus ou moins élevées</a:t>
          </a:r>
          <a:endParaRPr lang="fr-FR" altLang="fr-FR" b="1" dirty="0"/>
        </a:p>
      </dgm:t>
    </dgm:pt>
    <dgm:pt modelId="{D7FED54C-0B98-B24C-9B75-E532564486F2}" type="parTrans" cxnId="{134A28DC-4F3B-924A-8877-1D8AE176D12D}">
      <dgm:prSet/>
      <dgm:spPr/>
      <dgm:t>
        <a:bodyPr/>
        <a:lstStyle/>
        <a:p>
          <a:endParaRPr lang="fr-FR"/>
        </a:p>
      </dgm:t>
    </dgm:pt>
    <dgm:pt modelId="{D9621A9F-1058-1B42-97B2-AE810AFBF17D}" type="sibTrans" cxnId="{134A28DC-4F3B-924A-8877-1D8AE176D12D}">
      <dgm:prSet/>
      <dgm:spPr/>
      <dgm:t>
        <a:bodyPr/>
        <a:lstStyle/>
        <a:p>
          <a:endParaRPr lang="fr-FR"/>
        </a:p>
      </dgm:t>
    </dgm:pt>
    <dgm:pt modelId="{6E8E8503-963D-4AFB-A62F-5FB316B3C012}">
      <dgm:prSet/>
      <dgm:spPr/>
      <dgm:t>
        <a:bodyPr/>
        <a:lstStyle/>
        <a:p>
          <a:r>
            <a:rPr lang="fr-FR" altLang="fr-FR" b="1" dirty="0" smtClean="0"/>
            <a:t>obésité néfaste pour le cœur.</a:t>
          </a:r>
          <a:endParaRPr lang="fr-FR" altLang="fr-FR" b="1" dirty="0"/>
        </a:p>
      </dgm:t>
    </dgm:pt>
    <dgm:pt modelId="{584C2E97-101E-41DC-8EC9-96DF3AF56F13}" type="parTrans" cxnId="{54118391-2CF1-453C-919B-A1F8016485A6}">
      <dgm:prSet/>
      <dgm:spPr/>
    </dgm:pt>
    <dgm:pt modelId="{4D5AE660-8910-4177-81A6-CFD57AD502B2}" type="sibTrans" cxnId="{54118391-2CF1-453C-919B-A1F8016485A6}">
      <dgm:prSet/>
      <dgm:spPr/>
    </dgm:pt>
    <dgm:pt modelId="{8E32B948-1E11-2644-A3A2-EFB518F8E88E}" type="pres">
      <dgm:prSet presAssocID="{7CACD827-AEAF-5044-A61A-17B78CCEEF15}" presName="linear" presStyleCnt="0">
        <dgm:presLayoutVars>
          <dgm:dir/>
          <dgm:animLvl val="lvl"/>
          <dgm:resizeHandles val="exact"/>
        </dgm:presLayoutVars>
      </dgm:prSet>
      <dgm:spPr/>
      <dgm:t>
        <a:bodyPr/>
        <a:lstStyle/>
        <a:p>
          <a:endParaRPr lang="fr-FR"/>
        </a:p>
      </dgm:t>
    </dgm:pt>
    <dgm:pt modelId="{58118448-CADA-8840-AC4F-7B2B90A0ECB3}" type="pres">
      <dgm:prSet presAssocID="{645C44B3-BCE8-A049-8576-D3F9D0524278}" presName="parentLin" presStyleCnt="0"/>
      <dgm:spPr/>
    </dgm:pt>
    <dgm:pt modelId="{268F4AAF-9E1C-8949-9E9A-298394FE311D}" type="pres">
      <dgm:prSet presAssocID="{645C44B3-BCE8-A049-8576-D3F9D0524278}" presName="parentLeftMargin" presStyleLbl="node1" presStyleIdx="0" presStyleCnt="4"/>
      <dgm:spPr/>
      <dgm:t>
        <a:bodyPr/>
        <a:lstStyle/>
        <a:p>
          <a:endParaRPr lang="fr-FR"/>
        </a:p>
      </dgm:t>
    </dgm:pt>
    <dgm:pt modelId="{25A37CA0-5CC6-114B-A559-6EEFB8F7E55B}" type="pres">
      <dgm:prSet presAssocID="{645C44B3-BCE8-A049-8576-D3F9D0524278}" presName="parentText" presStyleLbl="node1" presStyleIdx="0" presStyleCnt="4">
        <dgm:presLayoutVars>
          <dgm:chMax val="0"/>
          <dgm:bulletEnabled val="1"/>
        </dgm:presLayoutVars>
      </dgm:prSet>
      <dgm:spPr/>
      <dgm:t>
        <a:bodyPr/>
        <a:lstStyle/>
        <a:p>
          <a:endParaRPr lang="fr-FR"/>
        </a:p>
      </dgm:t>
    </dgm:pt>
    <dgm:pt modelId="{6D25B3AB-79B9-F145-B63C-0C7B76481D61}" type="pres">
      <dgm:prSet presAssocID="{645C44B3-BCE8-A049-8576-D3F9D0524278}" presName="negativeSpace" presStyleCnt="0"/>
      <dgm:spPr/>
    </dgm:pt>
    <dgm:pt modelId="{2F3E9214-6E90-634D-A4B2-8497FF401D7B}" type="pres">
      <dgm:prSet presAssocID="{645C44B3-BCE8-A049-8576-D3F9D0524278}" presName="childText" presStyleLbl="conFgAcc1" presStyleIdx="0" presStyleCnt="4">
        <dgm:presLayoutVars>
          <dgm:bulletEnabled val="1"/>
        </dgm:presLayoutVars>
      </dgm:prSet>
      <dgm:spPr/>
      <dgm:t>
        <a:bodyPr/>
        <a:lstStyle/>
        <a:p>
          <a:endParaRPr lang="fr-FR"/>
        </a:p>
      </dgm:t>
    </dgm:pt>
    <dgm:pt modelId="{9CC851C3-AE74-D94C-AF48-10928591EF09}" type="pres">
      <dgm:prSet presAssocID="{D6397796-835F-FA4D-A046-441435CC0F61}" presName="spaceBetweenRectangles" presStyleCnt="0"/>
      <dgm:spPr/>
    </dgm:pt>
    <dgm:pt modelId="{A1E0FA0B-527F-D545-91E7-1F86F4A156F0}" type="pres">
      <dgm:prSet presAssocID="{953A4B03-10C9-3A44-A66A-600FBD68D078}" presName="parentLin" presStyleCnt="0"/>
      <dgm:spPr/>
    </dgm:pt>
    <dgm:pt modelId="{8B8F056B-81AA-9D4B-A09A-7B513362D917}" type="pres">
      <dgm:prSet presAssocID="{953A4B03-10C9-3A44-A66A-600FBD68D078}" presName="parentLeftMargin" presStyleLbl="node1" presStyleIdx="0" presStyleCnt="4"/>
      <dgm:spPr/>
      <dgm:t>
        <a:bodyPr/>
        <a:lstStyle/>
        <a:p>
          <a:endParaRPr lang="fr-FR"/>
        </a:p>
      </dgm:t>
    </dgm:pt>
    <dgm:pt modelId="{C0587E4B-0E5F-9245-91C4-2F21E31C61A7}" type="pres">
      <dgm:prSet presAssocID="{953A4B03-10C9-3A44-A66A-600FBD68D078}" presName="parentText" presStyleLbl="node1" presStyleIdx="1" presStyleCnt="4">
        <dgm:presLayoutVars>
          <dgm:chMax val="0"/>
          <dgm:bulletEnabled val="1"/>
        </dgm:presLayoutVars>
      </dgm:prSet>
      <dgm:spPr/>
      <dgm:t>
        <a:bodyPr/>
        <a:lstStyle/>
        <a:p>
          <a:endParaRPr lang="fr-FR"/>
        </a:p>
      </dgm:t>
    </dgm:pt>
    <dgm:pt modelId="{6CD31752-3877-A04D-A872-252B4393E028}" type="pres">
      <dgm:prSet presAssocID="{953A4B03-10C9-3A44-A66A-600FBD68D078}" presName="negativeSpace" presStyleCnt="0"/>
      <dgm:spPr/>
    </dgm:pt>
    <dgm:pt modelId="{D4ABA504-B368-4B4B-BDA2-2A405763E1B7}" type="pres">
      <dgm:prSet presAssocID="{953A4B03-10C9-3A44-A66A-600FBD68D078}" presName="childText" presStyleLbl="conFgAcc1" presStyleIdx="1" presStyleCnt="4">
        <dgm:presLayoutVars>
          <dgm:bulletEnabled val="1"/>
        </dgm:presLayoutVars>
      </dgm:prSet>
      <dgm:spPr/>
      <dgm:t>
        <a:bodyPr/>
        <a:lstStyle/>
        <a:p>
          <a:endParaRPr lang="fr-FR"/>
        </a:p>
      </dgm:t>
    </dgm:pt>
    <dgm:pt modelId="{67E4213C-D230-4744-A565-B7B31D157D26}" type="pres">
      <dgm:prSet presAssocID="{733E9B76-2072-824B-A0AE-84564837083D}" presName="spaceBetweenRectangles" presStyleCnt="0"/>
      <dgm:spPr/>
    </dgm:pt>
    <dgm:pt modelId="{2F8851FE-CC64-A14B-BA08-A189761808D5}" type="pres">
      <dgm:prSet presAssocID="{83E4BBAF-2A3C-0B4F-A31C-5988911ACBB0}" presName="parentLin" presStyleCnt="0"/>
      <dgm:spPr/>
    </dgm:pt>
    <dgm:pt modelId="{9CBC75DA-6A1C-1C4D-A87A-965A44BC24A0}" type="pres">
      <dgm:prSet presAssocID="{83E4BBAF-2A3C-0B4F-A31C-5988911ACBB0}" presName="parentLeftMargin" presStyleLbl="node1" presStyleIdx="1" presStyleCnt="4"/>
      <dgm:spPr/>
      <dgm:t>
        <a:bodyPr/>
        <a:lstStyle/>
        <a:p>
          <a:endParaRPr lang="fr-FR"/>
        </a:p>
      </dgm:t>
    </dgm:pt>
    <dgm:pt modelId="{4DBC0475-888F-A74B-8F5D-F9FF5FF2FDAD}" type="pres">
      <dgm:prSet presAssocID="{83E4BBAF-2A3C-0B4F-A31C-5988911ACBB0}" presName="parentText" presStyleLbl="node1" presStyleIdx="2" presStyleCnt="4">
        <dgm:presLayoutVars>
          <dgm:chMax val="0"/>
          <dgm:bulletEnabled val="1"/>
        </dgm:presLayoutVars>
      </dgm:prSet>
      <dgm:spPr/>
      <dgm:t>
        <a:bodyPr/>
        <a:lstStyle/>
        <a:p>
          <a:endParaRPr lang="fr-FR"/>
        </a:p>
      </dgm:t>
    </dgm:pt>
    <dgm:pt modelId="{B5E6A377-7A82-DF4A-B865-E38353360C3A}" type="pres">
      <dgm:prSet presAssocID="{83E4BBAF-2A3C-0B4F-A31C-5988911ACBB0}" presName="negativeSpace" presStyleCnt="0"/>
      <dgm:spPr/>
    </dgm:pt>
    <dgm:pt modelId="{E2AB83AC-2607-7644-B07F-B4B56B572597}" type="pres">
      <dgm:prSet presAssocID="{83E4BBAF-2A3C-0B4F-A31C-5988911ACBB0}" presName="childText" presStyleLbl="conFgAcc1" presStyleIdx="2" presStyleCnt="4">
        <dgm:presLayoutVars>
          <dgm:bulletEnabled val="1"/>
        </dgm:presLayoutVars>
      </dgm:prSet>
      <dgm:spPr/>
      <dgm:t>
        <a:bodyPr/>
        <a:lstStyle/>
        <a:p>
          <a:endParaRPr lang="fr-FR"/>
        </a:p>
      </dgm:t>
    </dgm:pt>
    <dgm:pt modelId="{1EFE89A4-E219-CC4D-BB59-A19042984656}" type="pres">
      <dgm:prSet presAssocID="{414FA933-FD39-9146-B922-6BBF8516F547}" presName="spaceBetweenRectangles" presStyleCnt="0"/>
      <dgm:spPr/>
    </dgm:pt>
    <dgm:pt modelId="{1B3AA57E-5BC0-8842-B94F-FD4DBB33F14A}" type="pres">
      <dgm:prSet presAssocID="{80D70E73-74BC-E040-99B6-0D869D4C8EC3}" presName="parentLin" presStyleCnt="0"/>
      <dgm:spPr/>
    </dgm:pt>
    <dgm:pt modelId="{9D06B2AB-CF8A-DD47-BCED-A34037D81829}" type="pres">
      <dgm:prSet presAssocID="{80D70E73-74BC-E040-99B6-0D869D4C8EC3}" presName="parentLeftMargin" presStyleLbl="node1" presStyleIdx="2" presStyleCnt="4"/>
      <dgm:spPr/>
      <dgm:t>
        <a:bodyPr/>
        <a:lstStyle/>
        <a:p>
          <a:endParaRPr lang="fr-FR"/>
        </a:p>
      </dgm:t>
    </dgm:pt>
    <dgm:pt modelId="{D6CE5B14-4B4C-7540-81C8-6A10FB12314B}" type="pres">
      <dgm:prSet presAssocID="{80D70E73-74BC-E040-99B6-0D869D4C8EC3}" presName="parentText" presStyleLbl="node1" presStyleIdx="3" presStyleCnt="4">
        <dgm:presLayoutVars>
          <dgm:chMax val="0"/>
          <dgm:bulletEnabled val="1"/>
        </dgm:presLayoutVars>
      </dgm:prSet>
      <dgm:spPr/>
      <dgm:t>
        <a:bodyPr/>
        <a:lstStyle/>
        <a:p>
          <a:endParaRPr lang="fr-FR"/>
        </a:p>
      </dgm:t>
    </dgm:pt>
    <dgm:pt modelId="{04AF1B53-DF49-DB4D-9727-1C4F55E839AE}" type="pres">
      <dgm:prSet presAssocID="{80D70E73-74BC-E040-99B6-0D869D4C8EC3}" presName="negativeSpace" presStyleCnt="0"/>
      <dgm:spPr/>
    </dgm:pt>
    <dgm:pt modelId="{B56BF71B-085C-F342-9794-2FB2D0C6954B}" type="pres">
      <dgm:prSet presAssocID="{80D70E73-74BC-E040-99B6-0D869D4C8EC3}" presName="childText" presStyleLbl="conFgAcc1" presStyleIdx="3" presStyleCnt="4">
        <dgm:presLayoutVars>
          <dgm:bulletEnabled val="1"/>
        </dgm:presLayoutVars>
      </dgm:prSet>
      <dgm:spPr/>
      <dgm:t>
        <a:bodyPr/>
        <a:lstStyle/>
        <a:p>
          <a:endParaRPr lang="fr-FR"/>
        </a:p>
      </dgm:t>
    </dgm:pt>
  </dgm:ptLst>
  <dgm:cxnLst>
    <dgm:cxn modelId="{64038F2A-9B4F-1048-AFA7-B8BA62E65546}" srcId="{7CACD827-AEAF-5044-A61A-17B78CCEEF15}" destId="{80D70E73-74BC-E040-99B6-0D869D4C8EC3}" srcOrd="3" destOrd="0" parTransId="{EA91F457-64DF-7E4B-9A1E-52E3E06734C7}" sibTransId="{75DF3F14-E2EA-754B-9199-9F2C6D4EB7DA}"/>
    <dgm:cxn modelId="{A7E9B50D-DF9F-9C46-A30C-11BF33C50607}" type="presOf" srcId="{645C44B3-BCE8-A049-8576-D3F9D0524278}" destId="{25A37CA0-5CC6-114B-A559-6EEFB8F7E55B}" srcOrd="1" destOrd="0" presId="urn:microsoft.com/office/officeart/2005/8/layout/list1"/>
    <dgm:cxn modelId="{41958F07-EC3D-2A4E-8DEC-116E606A9295}" srcId="{953A4B03-10C9-3A44-A66A-600FBD68D078}" destId="{A8AA19F4-F13F-A34D-9C87-5AD75F573C99}" srcOrd="0" destOrd="0" parTransId="{44BE2F57-F0F2-FF45-9430-E501FA52BFC6}" sibTransId="{BC4BBF30-6ABA-ED4F-8E49-086F9B833E46}"/>
    <dgm:cxn modelId="{9F9E14B0-4842-9247-A42F-9B6367424BDB}" srcId="{80D70E73-74BC-E040-99B6-0D869D4C8EC3}" destId="{13B5EC70-A976-794C-8B4A-E0EB050F6537}" srcOrd="0" destOrd="0" parTransId="{E237E401-1328-4242-8F2B-A9181E82DBB8}" sibTransId="{8694028A-BACD-1D49-93CC-FA48B46314E5}"/>
    <dgm:cxn modelId="{A02F464E-6252-5846-A88D-CE21759C267D}" type="presOf" srcId="{7CACD827-AEAF-5044-A61A-17B78CCEEF15}" destId="{8E32B948-1E11-2644-A3A2-EFB518F8E88E}" srcOrd="0" destOrd="0" presId="urn:microsoft.com/office/officeart/2005/8/layout/list1"/>
    <dgm:cxn modelId="{F7CBFC16-8E84-5C44-A232-646303A9385A}" type="presOf" srcId="{0CA0D3F3-43CF-3242-B454-ECC2B1F37AB3}" destId="{2F3E9214-6E90-634D-A4B2-8497FF401D7B}" srcOrd="0" destOrd="0" presId="urn:microsoft.com/office/officeart/2005/8/layout/list1"/>
    <dgm:cxn modelId="{72EE958E-9207-5F4B-9300-0B439E9A1ACB}" type="presOf" srcId="{5CA457EB-BB01-E94B-9C8E-BCFE84DCA13C}" destId="{E2AB83AC-2607-7644-B07F-B4B56B572597}" srcOrd="0" destOrd="0" presId="urn:microsoft.com/office/officeart/2005/8/layout/list1"/>
    <dgm:cxn modelId="{54358E72-88B1-2D41-BA8F-6B013D7695AE}" type="presOf" srcId="{13B5EC70-A976-794C-8B4A-E0EB050F6537}" destId="{B56BF71B-085C-F342-9794-2FB2D0C6954B}" srcOrd="0" destOrd="0" presId="urn:microsoft.com/office/officeart/2005/8/layout/list1"/>
    <dgm:cxn modelId="{3FF4772E-474F-394A-9877-B339AE5FE49E}" type="presOf" srcId="{83E4BBAF-2A3C-0B4F-A31C-5988911ACBB0}" destId="{4DBC0475-888F-A74B-8F5D-F9FF5FF2FDAD}" srcOrd="1" destOrd="0" presId="urn:microsoft.com/office/officeart/2005/8/layout/list1"/>
    <dgm:cxn modelId="{4BF99EDB-4130-054B-A15F-5ECA752CC7AE}" type="presOf" srcId="{645C44B3-BCE8-A049-8576-D3F9D0524278}" destId="{268F4AAF-9E1C-8949-9E9A-298394FE311D}" srcOrd="0" destOrd="0" presId="urn:microsoft.com/office/officeart/2005/8/layout/list1"/>
    <dgm:cxn modelId="{A1A4AF0C-C723-3040-A379-58DE9A666D7F}" type="presOf" srcId="{80D70E73-74BC-E040-99B6-0D869D4C8EC3}" destId="{9D06B2AB-CF8A-DD47-BCED-A34037D81829}" srcOrd="0" destOrd="0" presId="urn:microsoft.com/office/officeart/2005/8/layout/list1"/>
    <dgm:cxn modelId="{1D61DF36-8DE2-5D41-BC60-EBA54495306F}" type="presOf" srcId="{953A4B03-10C9-3A44-A66A-600FBD68D078}" destId="{C0587E4B-0E5F-9245-91C4-2F21E31C61A7}" srcOrd="1" destOrd="0" presId="urn:microsoft.com/office/officeart/2005/8/layout/list1"/>
    <dgm:cxn modelId="{FEEAEEDF-AC40-674A-9478-306B702E1C1C}" srcId="{83E4BBAF-2A3C-0B4F-A31C-5988911ACBB0}" destId="{5CA457EB-BB01-E94B-9C8E-BCFE84DCA13C}" srcOrd="0" destOrd="0" parTransId="{9043B4E4-3274-CF47-B4BA-1C4D4F59E26D}" sibTransId="{C5B8FBED-1BD9-D64C-BDD5-449BEC10F4C5}"/>
    <dgm:cxn modelId="{2634DF1B-D0A1-924C-BC37-C625BDBF19FE}" srcId="{7CACD827-AEAF-5044-A61A-17B78CCEEF15}" destId="{953A4B03-10C9-3A44-A66A-600FBD68D078}" srcOrd="1" destOrd="0" parTransId="{866C881F-821F-2143-B610-8EE280DC8AFF}" sibTransId="{733E9B76-2072-824B-A0AE-84564837083D}"/>
    <dgm:cxn modelId="{F71AD9AA-B24D-9547-95D8-4241CC6ABC20}" type="presOf" srcId="{759824EF-A873-7F4B-AB74-CF580F0F8FAC}" destId="{E2AB83AC-2607-7644-B07F-B4B56B572597}" srcOrd="0" destOrd="1" presId="urn:microsoft.com/office/officeart/2005/8/layout/list1"/>
    <dgm:cxn modelId="{54118391-2CF1-453C-919B-A1F8016485A6}" srcId="{953A4B03-10C9-3A44-A66A-600FBD68D078}" destId="{6E8E8503-963D-4AFB-A62F-5FB316B3C012}" srcOrd="1" destOrd="0" parTransId="{584C2E97-101E-41DC-8EC9-96DF3AF56F13}" sibTransId="{4D5AE660-8910-4177-81A6-CFD57AD502B2}"/>
    <dgm:cxn modelId="{B87EC465-048D-0041-BBC3-48360EBA115A}" type="presOf" srcId="{A8AA19F4-F13F-A34D-9C87-5AD75F573C99}" destId="{D4ABA504-B368-4B4B-BDA2-2A405763E1B7}" srcOrd="0" destOrd="0" presId="urn:microsoft.com/office/officeart/2005/8/layout/list1"/>
    <dgm:cxn modelId="{1E66A3A6-2E14-4842-8989-2A3FF90757AA}" srcId="{7CACD827-AEAF-5044-A61A-17B78CCEEF15}" destId="{83E4BBAF-2A3C-0B4F-A31C-5988911ACBB0}" srcOrd="2" destOrd="0" parTransId="{9B001BAD-DD67-DB49-A639-86561C52BC9C}" sibTransId="{414FA933-FD39-9146-B922-6BBF8516F547}"/>
    <dgm:cxn modelId="{19B7734C-C0DB-0E44-A1DC-49F194CBDEAC}" type="presOf" srcId="{953A4B03-10C9-3A44-A66A-600FBD68D078}" destId="{8B8F056B-81AA-9D4B-A09A-7B513362D917}" srcOrd="0" destOrd="0" presId="urn:microsoft.com/office/officeart/2005/8/layout/list1"/>
    <dgm:cxn modelId="{FF66D9CD-3236-8C43-A0F8-1B795566A5EA}" type="presOf" srcId="{80D70E73-74BC-E040-99B6-0D869D4C8EC3}" destId="{D6CE5B14-4B4C-7540-81C8-6A10FB12314B}" srcOrd="1" destOrd="0" presId="urn:microsoft.com/office/officeart/2005/8/layout/list1"/>
    <dgm:cxn modelId="{134A28DC-4F3B-924A-8877-1D8AE176D12D}" srcId="{83E4BBAF-2A3C-0B4F-A31C-5988911ACBB0}" destId="{759824EF-A873-7F4B-AB74-CF580F0F8FAC}" srcOrd="1" destOrd="0" parTransId="{D7FED54C-0B98-B24C-9B75-E532564486F2}" sibTransId="{D9621A9F-1058-1B42-97B2-AE810AFBF17D}"/>
    <dgm:cxn modelId="{14202C74-8068-354F-AEF9-6138F1BE4E3F}" type="presOf" srcId="{83E4BBAF-2A3C-0B4F-A31C-5988911ACBB0}" destId="{9CBC75DA-6A1C-1C4D-A87A-965A44BC24A0}" srcOrd="0" destOrd="0" presId="urn:microsoft.com/office/officeart/2005/8/layout/list1"/>
    <dgm:cxn modelId="{77B58FF9-B25E-2A40-BE3C-3C39E671EB0A}" srcId="{7CACD827-AEAF-5044-A61A-17B78CCEEF15}" destId="{645C44B3-BCE8-A049-8576-D3F9D0524278}" srcOrd="0" destOrd="0" parTransId="{28993C94-DFC7-D04C-BAE6-90AF48A5DE41}" sibTransId="{D6397796-835F-FA4D-A046-441435CC0F61}"/>
    <dgm:cxn modelId="{87A9C93A-DFC2-45C5-BA41-FDC694E55015}" type="presOf" srcId="{6E8E8503-963D-4AFB-A62F-5FB316B3C012}" destId="{D4ABA504-B368-4B4B-BDA2-2A405763E1B7}" srcOrd="0" destOrd="1" presId="urn:microsoft.com/office/officeart/2005/8/layout/list1"/>
    <dgm:cxn modelId="{1E57376A-8690-3E41-9CBC-0181B6A63181}" srcId="{645C44B3-BCE8-A049-8576-D3F9D0524278}" destId="{0CA0D3F3-43CF-3242-B454-ECC2B1F37AB3}" srcOrd="0" destOrd="0" parTransId="{E6716E54-FC59-744B-A35A-9B6BC0ED5DCF}" sibTransId="{CC5727F9-57E5-6E44-89CC-8E98D288A373}"/>
    <dgm:cxn modelId="{690CFEC9-5287-BB46-95CE-3FBFD9B863A0}" type="presParOf" srcId="{8E32B948-1E11-2644-A3A2-EFB518F8E88E}" destId="{58118448-CADA-8840-AC4F-7B2B90A0ECB3}" srcOrd="0" destOrd="0" presId="urn:microsoft.com/office/officeart/2005/8/layout/list1"/>
    <dgm:cxn modelId="{DC972C44-9978-0447-BADF-95A098464289}" type="presParOf" srcId="{58118448-CADA-8840-AC4F-7B2B90A0ECB3}" destId="{268F4AAF-9E1C-8949-9E9A-298394FE311D}" srcOrd="0" destOrd="0" presId="urn:microsoft.com/office/officeart/2005/8/layout/list1"/>
    <dgm:cxn modelId="{D4041F6A-1FDF-B943-881B-6D29E0B2917C}" type="presParOf" srcId="{58118448-CADA-8840-AC4F-7B2B90A0ECB3}" destId="{25A37CA0-5CC6-114B-A559-6EEFB8F7E55B}" srcOrd="1" destOrd="0" presId="urn:microsoft.com/office/officeart/2005/8/layout/list1"/>
    <dgm:cxn modelId="{D65D6E49-5D60-4247-A9A7-064FEDC16DFC}" type="presParOf" srcId="{8E32B948-1E11-2644-A3A2-EFB518F8E88E}" destId="{6D25B3AB-79B9-F145-B63C-0C7B76481D61}" srcOrd="1" destOrd="0" presId="urn:microsoft.com/office/officeart/2005/8/layout/list1"/>
    <dgm:cxn modelId="{A02CEA4F-E769-3F40-861D-92E0D250B792}" type="presParOf" srcId="{8E32B948-1E11-2644-A3A2-EFB518F8E88E}" destId="{2F3E9214-6E90-634D-A4B2-8497FF401D7B}" srcOrd="2" destOrd="0" presId="urn:microsoft.com/office/officeart/2005/8/layout/list1"/>
    <dgm:cxn modelId="{72EFCCE6-D81B-D946-A5B2-710E0EE3755F}" type="presParOf" srcId="{8E32B948-1E11-2644-A3A2-EFB518F8E88E}" destId="{9CC851C3-AE74-D94C-AF48-10928591EF09}" srcOrd="3" destOrd="0" presId="urn:microsoft.com/office/officeart/2005/8/layout/list1"/>
    <dgm:cxn modelId="{C64B1C83-2DA1-F747-BA22-EAB99F28EC0C}" type="presParOf" srcId="{8E32B948-1E11-2644-A3A2-EFB518F8E88E}" destId="{A1E0FA0B-527F-D545-91E7-1F86F4A156F0}" srcOrd="4" destOrd="0" presId="urn:microsoft.com/office/officeart/2005/8/layout/list1"/>
    <dgm:cxn modelId="{4BD7B03D-AEDE-9846-868E-A36B10C4F790}" type="presParOf" srcId="{A1E0FA0B-527F-D545-91E7-1F86F4A156F0}" destId="{8B8F056B-81AA-9D4B-A09A-7B513362D917}" srcOrd="0" destOrd="0" presId="urn:microsoft.com/office/officeart/2005/8/layout/list1"/>
    <dgm:cxn modelId="{4EE8C20B-23E2-334D-9CDE-DDC304B1B9C2}" type="presParOf" srcId="{A1E0FA0B-527F-D545-91E7-1F86F4A156F0}" destId="{C0587E4B-0E5F-9245-91C4-2F21E31C61A7}" srcOrd="1" destOrd="0" presId="urn:microsoft.com/office/officeart/2005/8/layout/list1"/>
    <dgm:cxn modelId="{E4AA480C-B6F2-7D4D-955F-C613B66B4103}" type="presParOf" srcId="{8E32B948-1E11-2644-A3A2-EFB518F8E88E}" destId="{6CD31752-3877-A04D-A872-252B4393E028}" srcOrd="5" destOrd="0" presId="urn:microsoft.com/office/officeart/2005/8/layout/list1"/>
    <dgm:cxn modelId="{E1962992-4732-E442-B717-AB5CE4E113DD}" type="presParOf" srcId="{8E32B948-1E11-2644-A3A2-EFB518F8E88E}" destId="{D4ABA504-B368-4B4B-BDA2-2A405763E1B7}" srcOrd="6" destOrd="0" presId="urn:microsoft.com/office/officeart/2005/8/layout/list1"/>
    <dgm:cxn modelId="{A8395AF4-1693-DF4B-8E38-F96786831930}" type="presParOf" srcId="{8E32B948-1E11-2644-A3A2-EFB518F8E88E}" destId="{67E4213C-D230-4744-A565-B7B31D157D26}" srcOrd="7" destOrd="0" presId="urn:microsoft.com/office/officeart/2005/8/layout/list1"/>
    <dgm:cxn modelId="{BE4F1999-25BD-224C-B82C-73ED2D789B10}" type="presParOf" srcId="{8E32B948-1E11-2644-A3A2-EFB518F8E88E}" destId="{2F8851FE-CC64-A14B-BA08-A189761808D5}" srcOrd="8" destOrd="0" presId="urn:microsoft.com/office/officeart/2005/8/layout/list1"/>
    <dgm:cxn modelId="{4DAD24C3-0284-1641-A250-CFB23E1460DE}" type="presParOf" srcId="{2F8851FE-CC64-A14B-BA08-A189761808D5}" destId="{9CBC75DA-6A1C-1C4D-A87A-965A44BC24A0}" srcOrd="0" destOrd="0" presId="urn:microsoft.com/office/officeart/2005/8/layout/list1"/>
    <dgm:cxn modelId="{21FD34B6-547D-2242-BE4A-C873DA6AF78C}" type="presParOf" srcId="{2F8851FE-CC64-A14B-BA08-A189761808D5}" destId="{4DBC0475-888F-A74B-8F5D-F9FF5FF2FDAD}" srcOrd="1" destOrd="0" presId="urn:microsoft.com/office/officeart/2005/8/layout/list1"/>
    <dgm:cxn modelId="{736BF98C-42BA-794D-B0F1-CBEA426640EC}" type="presParOf" srcId="{8E32B948-1E11-2644-A3A2-EFB518F8E88E}" destId="{B5E6A377-7A82-DF4A-B865-E38353360C3A}" srcOrd="9" destOrd="0" presId="urn:microsoft.com/office/officeart/2005/8/layout/list1"/>
    <dgm:cxn modelId="{C4BF9320-EEEA-674D-BBF8-6884C72A7122}" type="presParOf" srcId="{8E32B948-1E11-2644-A3A2-EFB518F8E88E}" destId="{E2AB83AC-2607-7644-B07F-B4B56B572597}" srcOrd="10" destOrd="0" presId="urn:microsoft.com/office/officeart/2005/8/layout/list1"/>
    <dgm:cxn modelId="{B87447EB-CEA5-3B4C-8E8C-95EFD6A27CEC}" type="presParOf" srcId="{8E32B948-1E11-2644-A3A2-EFB518F8E88E}" destId="{1EFE89A4-E219-CC4D-BB59-A19042984656}" srcOrd="11" destOrd="0" presId="urn:microsoft.com/office/officeart/2005/8/layout/list1"/>
    <dgm:cxn modelId="{547737C7-848C-BE40-9954-E9A3B17AAFC8}" type="presParOf" srcId="{8E32B948-1E11-2644-A3A2-EFB518F8E88E}" destId="{1B3AA57E-5BC0-8842-B94F-FD4DBB33F14A}" srcOrd="12" destOrd="0" presId="urn:microsoft.com/office/officeart/2005/8/layout/list1"/>
    <dgm:cxn modelId="{0503D9A1-3CDE-2F47-A64B-2771BE3C3F81}" type="presParOf" srcId="{1B3AA57E-5BC0-8842-B94F-FD4DBB33F14A}" destId="{9D06B2AB-CF8A-DD47-BCED-A34037D81829}" srcOrd="0" destOrd="0" presId="urn:microsoft.com/office/officeart/2005/8/layout/list1"/>
    <dgm:cxn modelId="{4991E8B2-FF59-5E41-BBBB-33FAA157E0A3}" type="presParOf" srcId="{1B3AA57E-5BC0-8842-B94F-FD4DBB33F14A}" destId="{D6CE5B14-4B4C-7540-81C8-6A10FB12314B}" srcOrd="1" destOrd="0" presId="urn:microsoft.com/office/officeart/2005/8/layout/list1"/>
    <dgm:cxn modelId="{FDAB91C9-2DBE-E047-A8CE-C0DF67648633}" type="presParOf" srcId="{8E32B948-1E11-2644-A3A2-EFB518F8E88E}" destId="{04AF1B53-DF49-DB4D-9727-1C4F55E839AE}" srcOrd="13" destOrd="0" presId="urn:microsoft.com/office/officeart/2005/8/layout/list1"/>
    <dgm:cxn modelId="{A4B8552D-6D43-F14A-8B64-EDE6EED14B15}" type="presParOf" srcId="{8E32B948-1E11-2644-A3A2-EFB518F8E88E}" destId="{B56BF71B-085C-F342-9794-2FB2D0C6954B}"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64114B4-F7A4-674A-83C6-BC28831971E3}" type="doc">
      <dgm:prSet loTypeId="urn:microsoft.com/office/officeart/2005/8/layout/process4" loCatId="list" qsTypeId="urn:microsoft.com/office/officeart/2005/8/quickstyle/simple4" qsCatId="simple" csTypeId="urn:microsoft.com/office/officeart/2005/8/colors/accent0_3" csCatId="mainScheme" phldr="1"/>
      <dgm:spPr/>
      <dgm:t>
        <a:bodyPr/>
        <a:lstStyle/>
        <a:p>
          <a:endParaRPr lang="fr-FR"/>
        </a:p>
      </dgm:t>
    </dgm:pt>
    <dgm:pt modelId="{FD05ED5D-28B8-EB4D-9E22-9CB15D4699A6}">
      <dgm:prSet/>
      <dgm:spPr/>
      <dgm:t>
        <a:bodyPr/>
        <a:lstStyle/>
        <a:p>
          <a:pPr rtl="0"/>
          <a:r>
            <a:rPr lang="fr-FR" smtClean="0"/>
            <a:t>De par votre métier, vous êtes sujet au stress, à la fatigue et aux soucis. </a:t>
          </a:r>
          <a:endParaRPr lang="fr-FR"/>
        </a:p>
      </dgm:t>
    </dgm:pt>
    <dgm:pt modelId="{1B7AFE1A-8BF8-5E4B-9ADC-A2C207E2F379}" type="parTrans" cxnId="{08D39B41-3968-8D47-A977-7D80D22D2886}">
      <dgm:prSet/>
      <dgm:spPr/>
      <dgm:t>
        <a:bodyPr/>
        <a:lstStyle/>
        <a:p>
          <a:endParaRPr lang="fr-FR"/>
        </a:p>
      </dgm:t>
    </dgm:pt>
    <dgm:pt modelId="{0C79CD3C-901F-2E40-BA7A-B824D5B103EF}" type="sibTrans" cxnId="{08D39B41-3968-8D47-A977-7D80D22D2886}">
      <dgm:prSet/>
      <dgm:spPr/>
      <dgm:t>
        <a:bodyPr/>
        <a:lstStyle/>
        <a:p>
          <a:endParaRPr lang="fr-FR"/>
        </a:p>
      </dgm:t>
    </dgm:pt>
    <dgm:pt modelId="{F0A1C368-9573-5948-8423-16FC49AFB984}">
      <dgm:prSet/>
      <dgm:spPr/>
      <dgm:t>
        <a:bodyPr/>
        <a:lstStyle/>
        <a:p>
          <a:pPr rtl="0"/>
          <a:r>
            <a:rPr lang="fr-FR" dirty="0" smtClean="0"/>
            <a:t>Vous ressentez régulièrement des tensions musculaires douloureuses </a:t>
          </a:r>
          <a:br>
            <a:rPr lang="fr-FR" dirty="0" smtClean="0"/>
          </a:br>
          <a:r>
            <a:rPr lang="fr-FR" dirty="0" smtClean="0"/>
            <a:t>(nuque, dos, bras, etc..)</a:t>
          </a:r>
          <a:endParaRPr lang="fr-FR" dirty="0"/>
        </a:p>
      </dgm:t>
    </dgm:pt>
    <dgm:pt modelId="{840CFA31-CDC4-914C-883E-6D1FAB1F4063}" type="parTrans" cxnId="{3B27C78C-E7D8-B34E-92B9-25C998351DC6}">
      <dgm:prSet/>
      <dgm:spPr/>
      <dgm:t>
        <a:bodyPr/>
        <a:lstStyle/>
        <a:p>
          <a:endParaRPr lang="fr-FR"/>
        </a:p>
      </dgm:t>
    </dgm:pt>
    <dgm:pt modelId="{BD6A1CFA-A41F-C540-9FFE-26427097DE18}" type="sibTrans" cxnId="{3B27C78C-E7D8-B34E-92B9-25C998351DC6}">
      <dgm:prSet/>
      <dgm:spPr/>
      <dgm:t>
        <a:bodyPr/>
        <a:lstStyle/>
        <a:p>
          <a:endParaRPr lang="fr-FR"/>
        </a:p>
      </dgm:t>
    </dgm:pt>
    <dgm:pt modelId="{A8B4AB79-FC2C-AC4F-9006-112FF2A8EE08}">
      <dgm:prSet/>
      <dgm:spPr/>
      <dgm:t>
        <a:bodyPr/>
        <a:lstStyle/>
        <a:p>
          <a:pPr rtl="0"/>
          <a:r>
            <a:rPr lang="fr-FR" dirty="0" smtClean="0"/>
            <a:t>Elles sont d’ordre psychique…</a:t>
          </a:r>
          <a:endParaRPr lang="fr-FR" dirty="0"/>
        </a:p>
      </dgm:t>
    </dgm:pt>
    <dgm:pt modelId="{7D993C15-40ED-7F4A-B54A-DFC246C798DC}" type="parTrans" cxnId="{5EBADDD6-8D8E-154C-BFA5-D2CF16F28819}">
      <dgm:prSet/>
      <dgm:spPr/>
      <dgm:t>
        <a:bodyPr/>
        <a:lstStyle/>
        <a:p>
          <a:endParaRPr lang="fr-FR"/>
        </a:p>
      </dgm:t>
    </dgm:pt>
    <dgm:pt modelId="{C4637ED1-1EFA-C742-BA87-757EBB03B3EA}" type="sibTrans" cxnId="{5EBADDD6-8D8E-154C-BFA5-D2CF16F28819}">
      <dgm:prSet/>
      <dgm:spPr/>
      <dgm:t>
        <a:bodyPr/>
        <a:lstStyle/>
        <a:p>
          <a:endParaRPr lang="fr-FR"/>
        </a:p>
      </dgm:t>
    </dgm:pt>
    <dgm:pt modelId="{1390D284-558B-1E42-9593-131CEBC0F5B2}">
      <dgm:prSet custT="1"/>
      <dgm:spPr/>
      <dgm:t>
        <a:bodyPr/>
        <a:lstStyle/>
        <a:p>
          <a:pPr rtl="0"/>
          <a:r>
            <a:rPr lang="fr-FR" sz="1200" dirty="0" smtClean="0"/>
            <a:t>Les douleurs dans la nuque et le dos s’expliquent notamment par le stress, la peur, l’irritation, l’attention accrue liée à la circulation ou à de mauvaises conditions climatiques. </a:t>
          </a:r>
          <a:endParaRPr lang="fr-FR" sz="1200" dirty="0"/>
        </a:p>
      </dgm:t>
    </dgm:pt>
    <dgm:pt modelId="{D14D80C6-3DEA-9E40-B3BE-508A5C799B0E}" type="parTrans" cxnId="{02B51A86-E954-224F-83EF-B7001049FC0E}">
      <dgm:prSet/>
      <dgm:spPr/>
      <dgm:t>
        <a:bodyPr/>
        <a:lstStyle/>
        <a:p>
          <a:endParaRPr lang="fr-FR"/>
        </a:p>
      </dgm:t>
    </dgm:pt>
    <dgm:pt modelId="{6AFD5585-B138-1145-BB57-D94F3B0400CB}" type="sibTrans" cxnId="{02B51A86-E954-224F-83EF-B7001049FC0E}">
      <dgm:prSet/>
      <dgm:spPr/>
      <dgm:t>
        <a:bodyPr/>
        <a:lstStyle/>
        <a:p>
          <a:endParaRPr lang="fr-FR"/>
        </a:p>
      </dgm:t>
    </dgm:pt>
    <dgm:pt modelId="{2A33EF63-7339-1149-9104-211EDB971C21}">
      <dgm:prSet/>
      <dgm:spPr/>
      <dgm:t>
        <a:bodyPr/>
        <a:lstStyle/>
        <a:p>
          <a:pPr rtl="0"/>
          <a:r>
            <a:rPr lang="fr-FR" dirty="0" smtClean="0"/>
            <a:t>…Et physique </a:t>
          </a:r>
          <a:endParaRPr lang="fr-FR" dirty="0"/>
        </a:p>
      </dgm:t>
    </dgm:pt>
    <dgm:pt modelId="{1772F80E-7CEA-1040-B7EC-3F31AAE240ED}" type="parTrans" cxnId="{B8AAE737-B4DF-BB48-A47C-670C4DEADD75}">
      <dgm:prSet/>
      <dgm:spPr/>
      <dgm:t>
        <a:bodyPr/>
        <a:lstStyle/>
        <a:p>
          <a:endParaRPr lang="fr-FR"/>
        </a:p>
      </dgm:t>
    </dgm:pt>
    <dgm:pt modelId="{D15B11B3-7B3A-3249-91F9-1F860910DF3C}" type="sibTrans" cxnId="{B8AAE737-B4DF-BB48-A47C-670C4DEADD75}">
      <dgm:prSet/>
      <dgm:spPr/>
      <dgm:t>
        <a:bodyPr/>
        <a:lstStyle/>
        <a:p>
          <a:endParaRPr lang="fr-FR"/>
        </a:p>
      </dgm:t>
    </dgm:pt>
    <dgm:pt modelId="{19040D64-484A-0945-9A26-8CBAF83C2A2D}">
      <dgm:prSet custT="1"/>
      <dgm:spPr/>
      <dgm:t>
        <a:bodyPr/>
        <a:lstStyle/>
        <a:p>
          <a:pPr rtl="0"/>
          <a:r>
            <a:rPr lang="fr-FR" sz="1200" dirty="0" smtClean="0"/>
            <a:t>Il ne faut pas négliger les efforts physiques : tension  des bras, mouvements des épaules lors des manœuvres, dos malmené lors de la manutention par exemple.</a:t>
          </a:r>
          <a:endParaRPr lang="fr-FR" sz="1200" dirty="0"/>
        </a:p>
      </dgm:t>
    </dgm:pt>
    <dgm:pt modelId="{B6B17825-EEAB-E244-B6A4-B6D18490DFE1}" type="parTrans" cxnId="{C1DE5630-4128-494C-8AB5-87D1B8CAE35B}">
      <dgm:prSet/>
      <dgm:spPr/>
      <dgm:t>
        <a:bodyPr/>
        <a:lstStyle/>
        <a:p>
          <a:endParaRPr lang="fr-FR"/>
        </a:p>
      </dgm:t>
    </dgm:pt>
    <dgm:pt modelId="{8F621A3E-9416-D842-B48F-664625381E1A}" type="sibTrans" cxnId="{C1DE5630-4128-494C-8AB5-87D1B8CAE35B}">
      <dgm:prSet/>
      <dgm:spPr/>
      <dgm:t>
        <a:bodyPr/>
        <a:lstStyle/>
        <a:p>
          <a:endParaRPr lang="fr-FR"/>
        </a:p>
      </dgm:t>
    </dgm:pt>
    <dgm:pt modelId="{CE53F467-B1E4-8149-85F4-28619E88DC92}" type="pres">
      <dgm:prSet presAssocID="{964114B4-F7A4-674A-83C6-BC28831971E3}" presName="Name0" presStyleCnt="0">
        <dgm:presLayoutVars>
          <dgm:dir/>
          <dgm:animLvl val="lvl"/>
          <dgm:resizeHandles val="exact"/>
        </dgm:presLayoutVars>
      </dgm:prSet>
      <dgm:spPr/>
      <dgm:t>
        <a:bodyPr/>
        <a:lstStyle/>
        <a:p>
          <a:endParaRPr lang="fr-FR"/>
        </a:p>
      </dgm:t>
    </dgm:pt>
    <dgm:pt modelId="{06BF2211-3F5E-FB4C-8917-498DD6371BED}" type="pres">
      <dgm:prSet presAssocID="{2A33EF63-7339-1149-9104-211EDB971C21}" presName="boxAndChildren" presStyleCnt="0"/>
      <dgm:spPr/>
    </dgm:pt>
    <dgm:pt modelId="{2A0A5498-9013-CA49-909F-F8DBB68F4C4C}" type="pres">
      <dgm:prSet presAssocID="{2A33EF63-7339-1149-9104-211EDB971C21}" presName="parentTextBox" presStyleLbl="node1" presStyleIdx="0" presStyleCnt="4"/>
      <dgm:spPr/>
      <dgm:t>
        <a:bodyPr/>
        <a:lstStyle/>
        <a:p>
          <a:endParaRPr lang="fr-FR"/>
        </a:p>
      </dgm:t>
    </dgm:pt>
    <dgm:pt modelId="{0C34A371-724F-964F-AF41-5A956222A7E6}" type="pres">
      <dgm:prSet presAssocID="{2A33EF63-7339-1149-9104-211EDB971C21}" presName="entireBox" presStyleLbl="node1" presStyleIdx="0" presStyleCnt="4"/>
      <dgm:spPr/>
      <dgm:t>
        <a:bodyPr/>
        <a:lstStyle/>
        <a:p>
          <a:endParaRPr lang="fr-FR"/>
        </a:p>
      </dgm:t>
    </dgm:pt>
    <dgm:pt modelId="{1377935E-DE9E-5448-B420-8BAA6563486C}" type="pres">
      <dgm:prSet presAssocID="{2A33EF63-7339-1149-9104-211EDB971C21}" presName="descendantBox" presStyleCnt="0"/>
      <dgm:spPr/>
    </dgm:pt>
    <dgm:pt modelId="{B326EAEB-D66B-5C43-975A-2203A5CE3A7A}" type="pres">
      <dgm:prSet presAssocID="{19040D64-484A-0945-9A26-8CBAF83C2A2D}" presName="childTextBox" presStyleLbl="fgAccFollowNode1" presStyleIdx="0" presStyleCnt="2">
        <dgm:presLayoutVars>
          <dgm:bulletEnabled val="1"/>
        </dgm:presLayoutVars>
      </dgm:prSet>
      <dgm:spPr/>
      <dgm:t>
        <a:bodyPr/>
        <a:lstStyle/>
        <a:p>
          <a:endParaRPr lang="fr-FR"/>
        </a:p>
      </dgm:t>
    </dgm:pt>
    <dgm:pt modelId="{A7ED07A6-EAAA-BF49-8400-C57AA1BBB05A}" type="pres">
      <dgm:prSet presAssocID="{C4637ED1-1EFA-C742-BA87-757EBB03B3EA}" presName="sp" presStyleCnt="0"/>
      <dgm:spPr/>
    </dgm:pt>
    <dgm:pt modelId="{4860D637-3EF3-9543-9E1A-93C4A969F854}" type="pres">
      <dgm:prSet presAssocID="{A8B4AB79-FC2C-AC4F-9006-112FF2A8EE08}" presName="arrowAndChildren" presStyleCnt="0"/>
      <dgm:spPr/>
    </dgm:pt>
    <dgm:pt modelId="{1E4D95BC-B653-D342-947B-8F56A05022ED}" type="pres">
      <dgm:prSet presAssocID="{A8B4AB79-FC2C-AC4F-9006-112FF2A8EE08}" presName="parentTextArrow" presStyleLbl="node1" presStyleIdx="0" presStyleCnt="4"/>
      <dgm:spPr/>
      <dgm:t>
        <a:bodyPr/>
        <a:lstStyle/>
        <a:p>
          <a:endParaRPr lang="fr-FR"/>
        </a:p>
      </dgm:t>
    </dgm:pt>
    <dgm:pt modelId="{09BBE7F2-4053-EF49-A1EE-8DAD2ED0CEAF}" type="pres">
      <dgm:prSet presAssocID="{A8B4AB79-FC2C-AC4F-9006-112FF2A8EE08}" presName="arrow" presStyleLbl="node1" presStyleIdx="1" presStyleCnt="4"/>
      <dgm:spPr/>
      <dgm:t>
        <a:bodyPr/>
        <a:lstStyle/>
        <a:p>
          <a:endParaRPr lang="fr-FR"/>
        </a:p>
      </dgm:t>
    </dgm:pt>
    <dgm:pt modelId="{19F06314-6974-6547-AFDD-66A13A03F33E}" type="pres">
      <dgm:prSet presAssocID="{A8B4AB79-FC2C-AC4F-9006-112FF2A8EE08}" presName="descendantArrow" presStyleCnt="0"/>
      <dgm:spPr/>
    </dgm:pt>
    <dgm:pt modelId="{CFFF927E-26E7-E547-AA17-BA408B90A658}" type="pres">
      <dgm:prSet presAssocID="{1390D284-558B-1E42-9593-131CEBC0F5B2}" presName="childTextArrow" presStyleLbl="fgAccFollowNode1" presStyleIdx="1" presStyleCnt="2">
        <dgm:presLayoutVars>
          <dgm:bulletEnabled val="1"/>
        </dgm:presLayoutVars>
      </dgm:prSet>
      <dgm:spPr/>
      <dgm:t>
        <a:bodyPr/>
        <a:lstStyle/>
        <a:p>
          <a:endParaRPr lang="fr-FR"/>
        </a:p>
      </dgm:t>
    </dgm:pt>
    <dgm:pt modelId="{FAC3E30D-BB9F-7F45-8CEE-051DFF442C85}" type="pres">
      <dgm:prSet presAssocID="{BD6A1CFA-A41F-C540-9FFE-26427097DE18}" presName="sp" presStyleCnt="0"/>
      <dgm:spPr/>
    </dgm:pt>
    <dgm:pt modelId="{2959D910-EEC9-E342-85DE-F75BE45A1BE7}" type="pres">
      <dgm:prSet presAssocID="{F0A1C368-9573-5948-8423-16FC49AFB984}" presName="arrowAndChildren" presStyleCnt="0"/>
      <dgm:spPr/>
    </dgm:pt>
    <dgm:pt modelId="{17384336-9BD6-D84A-8176-812F2FE974EB}" type="pres">
      <dgm:prSet presAssocID="{F0A1C368-9573-5948-8423-16FC49AFB984}" presName="parentTextArrow" presStyleLbl="node1" presStyleIdx="2" presStyleCnt="4"/>
      <dgm:spPr/>
      <dgm:t>
        <a:bodyPr/>
        <a:lstStyle/>
        <a:p>
          <a:endParaRPr lang="fr-FR"/>
        </a:p>
      </dgm:t>
    </dgm:pt>
    <dgm:pt modelId="{A8ECF5FF-B1B7-154D-8EF5-ADE92B83F114}" type="pres">
      <dgm:prSet presAssocID="{0C79CD3C-901F-2E40-BA7A-B824D5B103EF}" presName="sp" presStyleCnt="0"/>
      <dgm:spPr/>
    </dgm:pt>
    <dgm:pt modelId="{4B38263A-4651-D143-83C8-13A77F44723F}" type="pres">
      <dgm:prSet presAssocID="{FD05ED5D-28B8-EB4D-9E22-9CB15D4699A6}" presName="arrowAndChildren" presStyleCnt="0"/>
      <dgm:spPr/>
    </dgm:pt>
    <dgm:pt modelId="{BC890F13-030F-E64F-AE59-DCD39D440AD9}" type="pres">
      <dgm:prSet presAssocID="{FD05ED5D-28B8-EB4D-9E22-9CB15D4699A6}" presName="parentTextArrow" presStyleLbl="node1" presStyleIdx="3" presStyleCnt="4"/>
      <dgm:spPr/>
      <dgm:t>
        <a:bodyPr/>
        <a:lstStyle/>
        <a:p>
          <a:endParaRPr lang="fr-FR"/>
        </a:p>
      </dgm:t>
    </dgm:pt>
  </dgm:ptLst>
  <dgm:cxnLst>
    <dgm:cxn modelId="{EF465C0D-6932-2543-8BA0-C9426C6C3E69}" type="presOf" srcId="{1390D284-558B-1E42-9593-131CEBC0F5B2}" destId="{CFFF927E-26E7-E547-AA17-BA408B90A658}" srcOrd="0" destOrd="0" presId="urn:microsoft.com/office/officeart/2005/8/layout/process4"/>
    <dgm:cxn modelId="{224ECEA1-F097-CC41-8422-A529A6CB3D9B}" type="presOf" srcId="{19040D64-484A-0945-9A26-8CBAF83C2A2D}" destId="{B326EAEB-D66B-5C43-975A-2203A5CE3A7A}" srcOrd="0" destOrd="0" presId="urn:microsoft.com/office/officeart/2005/8/layout/process4"/>
    <dgm:cxn modelId="{B8AAE737-B4DF-BB48-A47C-670C4DEADD75}" srcId="{964114B4-F7A4-674A-83C6-BC28831971E3}" destId="{2A33EF63-7339-1149-9104-211EDB971C21}" srcOrd="3" destOrd="0" parTransId="{1772F80E-7CEA-1040-B7EC-3F31AAE240ED}" sibTransId="{D15B11B3-7B3A-3249-91F9-1F860910DF3C}"/>
    <dgm:cxn modelId="{347957C5-3AC5-BA48-83E0-FD0027EA5CEC}" type="presOf" srcId="{A8B4AB79-FC2C-AC4F-9006-112FF2A8EE08}" destId="{1E4D95BC-B653-D342-947B-8F56A05022ED}" srcOrd="0" destOrd="0" presId="urn:microsoft.com/office/officeart/2005/8/layout/process4"/>
    <dgm:cxn modelId="{3BF6148E-7CA7-2B47-AE07-830E1D761B50}" type="presOf" srcId="{F0A1C368-9573-5948-8423-16FC49AFB984}" destId="{17384336-9BD6-D84A-8176-812F2FE974EB}" srcOrd="0" destOrd="0" presId="urn:microsoft.com/office/officeart/2005/8/layout/process4"/>
    <dgm:cxn modelId="{E1800293-6449-144B-A7B5-61977626C2DE}" type="presOf" srcId="{964114B4-F7A4-674A-83C6-BC28831971E3}" destId="{CE53F467-B1E4-8149-85F4-28619E88DC92}" srcOrd="0" destOrd="0" presId="urn:microsoft.com/office/officeart/2005/8/layout/process4"/>
    <dgm:cxn modelId="{02B51A86-E954-224F-83EF-B7001049FC0E}" srcId="{A8B4AB79-FC2C-AC4F-9006-112FF2A8EE08}" destId="{1390D284-558B-1E42-9593-131CEBC0F5B2}" srcOrd="0" destOrd="0" parTransId="{D14D80C6-3DEA-9E40-B3BE-508A5C799B0E}" sibTransId="{6AFD5585-B138-1145-BB57-D94F3B0400CB}"/>
    <dgm:cxn modelId="{C8BA93DD-36AF-C645-8043-BD0D8168FD6A}" type="presOf" srcId="{A8B4AB79-FC2C-AC4F-9006-112FF2A8EE08}" destId="{09BBE7F2-4053-EF49-A1EE-8DAD2ED0CEAF}" srcOrd="1" destOrd="0" presId="urn:microsoft.com/office/officeart/2005/8/layout/process4"/>
    <dgm:cxn modelId="{08D39B41-3968-8D47-A977-7D80D22D2886}" srcId="{964114B4-F7A4-674A-83C6-BC28831971E3}" destId="{FD05ED5D-28B8-EB4D-9E22-9CB15D4699A6}" srcOrd="0" destOrd="0" parTransId="{1B7AFE1A-8BF8-5E4B-9ADC-A2C207E2F379}" sibTransId="{0C79CD3C-901F-2E40-BA7A-B824D5B103EF}"/>
    <dgm:cxn modelId="{8A8C1FEF-AE97-1E4A-B02A-F16AF28B2AA6}" type="presOf" srcId="{2A33EF63-7339-1149-9104-211EDB971C21}" destId="{0C34A371-724F-964F-AF41-5A956222A7E6}" srcOrd="1" destOrd="0" presId="urn:microsoft.com/office/officeart/2005/8/layout/process4"/>
    <dgm:cxn modelId="{5EBADDD6-8D8E-154C-BFA5-D2CF16F28819}" srcId="{964114B4-F7A4-674A-83C6-BC28831971E3}" destId="{A8B4AB79-FC2C-AC4F-9006-112FF2A8EE08}" srcOrd="2" destOrd="0" parTransId="{7D993C15-40ED-7F4A-B54A-DFC246C798DC}" sibTransId="{C4637ED1-1EFA-C742-BA87-757EBB03B3EA}"/>
    <dgm:cxn modelId="{3B27C78C-E7D8-B34E-92B9-25C998351DC6}" srcId="{964114B4-F7A4-674A-83C6-BC28831971E3}" destId="{F0A1C368-9573-5948-8423-16FC49AFB984}" srcOrd="1" destOrd="0" parTransId="{840CFA31-CDC4-914C-883E-6D1FAB1F4063}" sibTransId="{BD6A1CFA-A41F-C540-9FFE-26427097DE18}"/>
    <dgm:cxn modelId="{C2D05513-EB5A-3844-8524-B902D7A9708D}" type="presOf" srcId="{FD05ED5D-28B8-EB4D-9E22-9CB15D4699A6}" destId="{BC890F13-030F-E64F-AE59-DCD39D440AD9}" srcOrd="0" destOrd="0" presId="urn:microsoft.com/office/officeart/2005/8/layout/process4"/>
    <dgm:cxn modelId="{C1DE5630-4128-494C-8AB5-87D1B8CAE35B}" srcId="{2A33EF63-7339-1149-9104-211EDB971C21}" destId="{19040D64-484A-0945-9A26-8CBAF83C2A2D}" srcOrd="0" destOrd="0" parTransId="{B6B17825-EEAB-E244-B6A4-B6D18490DFE1}" sibTransId="{8F621A3E-9416-D842-B48F-664625381E1A}"/>
    <dgm:cxn modelId="{2BE62534-116A-214B-9E64-62677C5E6EC0}" type="presOf" srcId="{2A33EF63-7339-1149-9104-211EDB971C21}" destId="{2A0A5498-9013-CA49-909F-F8DBB68F4C4C}" srcOrd="0" destOrd="0" presId="urn:microsoft.com/office/officeart/2005/8/layout/process4"/>
    <dgm:cxn modelId="{C7A37C9F-1A5C-3046-893D-A097FD22A5CD}" type="presParOf" srcId="{CE53F467-B1E4-8149-85F4-28619E88DC92}" destId="{06BF2211-3F5E-FB4C-8917-498DD6371BED}" srcOrd="0" destOrd="0" presId="urn:microsoft.com/office/officeart/2005/8/layout/process4"/>
    <dgm:cxn modelId="{4CFEF0D3-2B82-4E4C-B0D6-CA7118CE9562}" type="presParOf" srcId="{06BF2211-3F5E-FB4C-8917-498DD6371BED}" destId="{2A0A5498-9013-CA49-909F-F8DBB68F4C4C}" srcOrd="0" destOrd="0" presId="urn:microsoft.com/office/officeart/2005/8/layout/process4"/>
    <dgm:cxn modelId="{284F240A-C5AF-5B43-B231-7979F4B46BF0}" type="presParOf" srcId="{06BF2211-3F5E-FB4C-8917-498DD6371BED}" destId="{0C34A371-724F-964F-AF41-5A956222A7E6}" srcOrd="1" destOrd="0" presId="urn:microsoft.com/office/officeart/2005/8/layout/process4"/>
    <dgm:cxn modelId="{A6D6355A-D37D-B242-A1FB-0EF1AF48B077}" type="presParOf" srcId="{06BF2211-3F5E-FB4C-8917-498DD6371BED}" destId="{1377935E-DE9E-5448-B420-8BAA6563486C}" srcOrd="2" destOrd="0" presId="urn:microsoft.com/office/officeart/2005/8/layout/process4"/>
    <dgm:cxn modelId="{3329E8B1-DC84-3B4E-810C-487F544EF18D}" type="presParOf" srcId="{1377935E-DE9E-5448-B420-8BAA6563486C}" destId="{B326EAEB-D66B-5C43-975A-2203A5CE3A7A}" srcOrd="0" destOrd="0" presId="urn:microsoft.com/office/officeart/2005/8/layout/process4"/>
    <dgm:cxn modelId="{333BE3FD-7ECB-E544-883B-65D2E54F5CCF}" type="presParOf" srcId="{CE53F467-B1E4-8149-85F4-28619E88DC92}" destId="{A7ED07A6-EAAA-BF49-8400-C57AA1BBB05A}" srcOrd="1" destOrd="0" presId="urn:microsoft.com/office/officeart/2005/8/layout/process4"/>
    <dgm:cxn modelId="{28383A91-C485-2B42-9764-6EB56CA3B070}" type="presParOf" srcId="{CE53F467-B1E4-8149-85F4-28619E88DC92}" destId="{4860D637-3EF3-9543-9E1A-93C4A969F854}" srcOrd="2" destOrd="0" presId="urn:microsoft.com/office/officeart/2005/8/layout/process4"/>
    <dgm:cxn modelId="{89EE20CF-148A-194C-A5B7-91332051C837}" type="presParOf" srcId="{4860D637-3EF3-9543-9E1A-93C4A969F854}" destId="{1E4D95BC-B653-D342-947B-8F56A05022ED}" srcOrd="0" destOrd="0" presId="urn:microsoft.com/office/officeart/2005/8/layout/process4"/>
    <dgm:cxn modelId="{E957541C-A3FD-BB4E-A8D2-B753AFFF4BD9}" type="presParOf" srcId="{4860D637-3EF3-9543-9E1A-93C4A969F854}" destId="{09BBE7F2-4053-EF49-A1EE-8DAD2ED0CEAF}" srcOrd="1" destOrd="0" presId="urn:microsoft.com/office/officeart/2005/8/layout/process4"/>
    <dgm:cxn modelId="{6D74340B-6EEC-8549-8253-0F729FECDAC9}" type="presParOf" srcId="{4860D637-3EF3-9543-9E1A-93C4A969F854}" destId="{19F06314-6974-6547-AFDD-66A13A03F33E}" srcOrd="2" destOrd="0" presId="urn:microsoft.com/office/officeart/2005/8/layout/process4"/>
    <dgm:cxn modelId="{FF760946-EE5E-3D46-BA7D-625015511D81}" type="presParOf" srcId="{19F06314-6974-6547-AFDD-66A13A03F33E}" destId="{CFFF927E-26E7-E547-AA17-BA408B90A658}" srcOrd="0" destOrd="0" presId="urn:microsoft.com/office/officeart/2005/8/layout/process4"/>
    <dgm:cxn modelId="{8BEEBBE9-6096-6A49-837D-B78741E85B49}" type="presParOf" srcId="{CE53F467-B1E4-8149-85F4-28619E88DC92}" destId="{FAC3E30D-BB9F-7F45-8CEE-051DFF442C85}" srcOrd="3" destOrd="0" presId="urn:microsoft.com/office/officeart/2005/8/layout/process4"/>
    <dgm:cxn modelId="{B7FA2618-AFBC-ED40-B501-831664B7DE7E}" type="presParOf" srcId="{CE53F467-B1E4-8149-85F4-28619E88DC92}" destId="{2959D910-EEC9-E342-85DE-F75BE45A1BE7}" srcOrd="4" destOrd="0" presId="urn:microsoft.com/office/officeart/2005/8/layout/process4"/>
    <dgm:cxn modelId="{DEB42274-6C90-2A40-9F03-7D115CE3E193}" type="presParOf" srcId="{2959D910-EEC9-E342-85DE-F75BE45A1BE7}" destId="{17384336-9BD6-D84A-8176-812F2FE974EB}" srcOrd="0" destOrd="0" presId="urn:microsoft.com/office/officeart/2005/8/layout/process4"/>
    <dgm:cxn modelId="{541EAC35-78B3-CD4A-A203-3CCCF33D0F95}" type="presParOf" srcId="{CE53F467-B1E4-8149-85F4-28619E88DC92}" destId="{A8ECF5FF-B1B7-154D-8EF5-ADE92B83F114}" srcOrd="5" destOrd="0" presId="urn:microsoft.com/office/officeart/2005/8/layout/process4"/>
    <dgm:cxn modelId="{4D5F2701-D4EB-7D45-831B-49E14B1F9D3C}" type="presParOf" srcId="{CE53F467-B1E4-8149-85F4-28619E88DC92}" destId="{4B38263A-4651-D143-83C8-13A77F44723F}" srcOrd="6" destOrd="0" presId="urn:microsoft.com/office/officeart/2005/8/layout/process4"/>
    <dgm:cxn modelId="{3D4393A3-A776-4F4F-8C4E-8E9EBA75A5C2}" type="presParOf" srcId="{4B38263A-4651-D143-83C8-13A77F44723F}" destId="{BC890F13-030F-E64F-AE59-DCD39D440AD9}"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5A54D15-AF86-0F4D-971B-7C58D30C0169}" type="doc">
      <dgm:prSet loTypeId="urn:microsoft.com/office/officeart/2005/8/layout/matrix1" loCatId="list" qsTypeId="urn:microsoft.com/office/officeart/2005/8/quickstyle/simple4" qsCatId="simple" csTypeId="urn:microsoft.com/office/officeart/2005/8/colors/accent0_3" csCatId="mainScheme" phldr="1"/>
      <dgm:spPr/>
      <dgm:t>
        <a:bodyPr/>
        <a:lstStyle/>
        <a:p>
          <a:endParaRPr lang="fr-FR"/>
        </a:p>
      </dgm:t>
    </dgm:pt>
    <dgm:pt modelId="{A1AEA055-89B4-B248-9C1F-1A18CFDA058D}">
      <dgm:prSet/>
      <dgm:spPr/>
      <dgm:t>
        <a:bodyPr/>
        <a:lstStyle/>
        <a:p>
          <a:pPr rtl="0"/>
          <a:r>
            <a:rPr lang="fr-FR" smtClean="0"/>
            <a:t>Pratiquer de l’exercice physique 2 à 3 fois par semaine</a:t>
          </a:r>
          <a:endParaRPr lang="fr-FR"/>
        </a:p>
      </dgm:t>
    </dgm:pt>
    <dgm:pt modelId="{552D1C3D-A858-F046-AF70-96D58EE50193}" type="parTrans" cxnId="{8E501BFB-B3CE-4F45-8A0F-1900F318108E}">
      <dgm:prSet/>
      <dgm:spPr/>
      <dgm:t>
        <a:bodyPr/>
        <a:lstStyle/>
        <a:p>
          <a:endParaRPr lang="fr-FR"/>
        </a:p>
      </dgm:t>
    </dgm:pt>
    <dgm:pt modelId="{D74DA8E6-0F98-5D43-B9DD-689312532FAE}" type="sibTrans" cxnId="{8E501BFB-B3CE-4F45-8A0F-1900F318108E}">
      <dgm:prSet/>
      <dgm:spPr/>
      <dgm:t>
        <a:bodyPr/>
        <a:lstStyle/>
        <a:p>
          <a:endParaRPr lang="fr-FR"/>
        </a:p>
      </dgm:t>
    </dgm:pt>
    <dgm:pt modelId="{02FB28BC-0860-F643-9DCF-F46539AAED31}">
      <dgm:prSet/>
      <dgm:spPr/>
      <dgm:t>
        <a:bodyPr/>
        <a:lstStyle/>
        <a:p>
          <a:pPr rtl="0"/>
          <a:r>
            <a:rPr lang="fr-FR" dirty="0" smtClean="0"/>
            <a:t>Se donner la possibilité de récupérer de la fatigue dès l’apparition des premiers signes</a:t>
          </a:r>
          <a:endParaRPr lang="fr-FR" dirty="0"/>
        </a:p>
      </dgm:t>
    </dgm:pt>
    <dgm:pt modelId="{95305CAA-789A-8A43-9B8C-F8A41B2C5C71}" type="parTrans" cxnId="{D886DF8C-C673-E14F-BDB6-223B1960E99F}">
      <dgm:prSet/>
      <dgm:spPr/>
      <dgm:t>
        <a:bodyPr/>
        <a:lstStyle/>
        <a:p>
          <a:endParaRPr lang="fr-FR"/>
        </a:p>
      </dgm:t>
    </dgm:pt>
    <dgm:pt modelId="{9D9E2B6A-359E-314C-9B97-3A2C11FB981F}" type="sibTrans" cxnId="{D886DF8C-C673-E14F-BDB6-223B1960E99F}">
      <dgm:prSet/>
      <dgm:spPr/>
      <dgm:t>
        <a:bodyPr/>
        <a:lstStyle/>
        <a:p>
          <a:endParaRPr lang="fr-FR"/>
        </a:p>
      </dgm:t>
    </dgm:pt>
    <dgm:pt modelId="{D2DE0CA6-F58D-8342-982E-2416D592F586}">
      <dgm:prSet/>
      <dgm:spPr/>
      <dgm:t>
        <a:bodyPr/>
        <a:lstStyle/>
        <a:p>
          <a:pPr rtl="0"/>
          <a:r>
            <a:rPr lang="fr-FR" dirty="0" smtClean="0"/>
            <a:t>Se protéger et faire des pauses au travail</a:t>
          </a:r>
          <a:endParaRPr lang="fr-FR" dirty="0"/>
        </a:p>
      </dgm:t>
    </dgm:pt>
    <dgm:pt modelId="{E7194DDC-782D-A141-8909-A174A83C79EE}" type="parTrans" cxnId="{BECD8A9F-6A01-2C48-925C-51414D5FB6FB}">
      <dgm:prSet/>
      <dgm:spPr/>
      <dgm:t>
        <a:bodyPr/>
        <a:lstStyle/>
        <a:p>
          <a:endParaRPr lang="fr-FR"/>
        </a:p>
      </dgm:t>
    </dgm:pt>
    <dgm:pt modelId="{29E2DE89-BD3C-E046-9DA0-0EA0E712BDB6}" type="sibTrans" cxnId="{BECD8A9F-6A01-2C48-925C-51414D5FB6FB}">
      <dgm:prSet/>
      <dgm:spPr/>
      <dgm:t>
        <a:bodyPr/>
        <a:lstStyle/>
        <a:p>
          <a:endParaRPr lang="fr-FR"/>
        </a:p>
      </dgm:t>
    </dgm:pt>
    <dgm:pt modelId="{FCE83875-50B5-0448-87E0-4D3793B934DD}">
      <dgm:prSet/>
      <dgm:spPr/>
      <dgm:t>
        <a:bodyPr/>
        <a:lstStyle/>
        <a:p>
          <a:pPr rtl="0"/>
          <a:r>
            <a:rPr lang="fr-FR" dirty="0" smtClean="0"/>
            <a:t>S’alimenter de façon équilibrée et variée</a:t>
          </a:r>
          <a:endParaRPr lang="fr-FR" dirty="0"/>
        </a:p>
      </dgm:t>
    </dgm:pt>
    <dgm:pt modelId="{3387C5A3-0F15-4C44-BCB0-161EAB0221A5}" type="parTrans" cxnId="{D9BA20A3-8B4A-3B4F-B261-27483ACCA143}">
      <dgm:prSet/>
      <dgm:spPr/>
      <dgm:t>
        <a:bodyPr/>
        <a:lstStyle/>
        <a:p>
          <a:endParaRPr lang="fr-FR"/>
        </a:p>
      </dgm:t>
    </dgm:pt>
    <dgm:pt modelId="{BF7B3D4D-026E-BF4D-9C38-0242FC7C873E}" type="sibTrans" cxnId="{D9BA20A3-8B4A-3B4F-B261-27483ACCA143}">
      <dgm:prSet/>
      <dgm:spPr/>
      <dgm:t>
        <a:bodyPr/>
        <a:lstStyle/>
        <a:p>
          <a:endParaRPr lang="fr-FR"/>
        </a:p>
      </dgm:t>
    </dgm:pt>
    <dgm:pt modelId="{DB973BDB-0675-6640-ABC3-FDEF0C595529}">
      <dgm:prSet/>
      <dgm:spPr/>
      <dgm:t>
        <a:bodyPr/>
        <a:lstStyle/>
        <a:p>
          <a:pPr rtl="0"/>
          <a:r>
            <a:rPr lang="fr-FR" dirty="0" smtClean="0"/>
            <a:t>Ne pas s’isoler, et parler de ses problèmes…</a:t>
          </a:r>
          <a:endParaRPr lang="fr-FR" dirty="0"/>
        </a:p>
      </dgm:t>
    </dgm:pt>
    <dgm:pt modelId="{84A48F5E-2227-DD45-91F9-D98414DC7A76}" type="parTrans" cxnId="{4861F6AE-A931-7F49-8462-5DB2EDE2F9CA}">
      <dgm:prSet/>
      <dgm:spPr/>
      <dgm:t>
        <a:bodyPr/>
        <a:lstStyle/>
        <a:p>
          <a:endParaRPr lang="fr-FR"/>
        </a:p>
      </dgm:t>
    </dgm:pt>
    <dgm:pt modelId="{F303E0A1-D63E-FF49-852A-EA43D5EAAF80}" type="sibTrans" cxnId="{4861F6AE-A931-7F49-8462-5DB2EDE2F9CA}">
      <dgm:prSet/>
      <dgm:spPr/>
      <dgm:t>
        <a:bodyPr/>
        <a:lstStyle/>
        <a:p>
          <a:endParaRPr lang="fr-FR"/>
        </a:p>
      </dgm:t>
    </dgm:pt>
    <dgm:pt modelId="{B6A5A6A9-9123-F241-AD38-FEEF88FCF789}" type="pres">
      <dgm:prSet presAssocID="{95A54D15-AF86-0F4D-971B-7C58D30C0169}" presName="diagram" presStyleCnt="0">
        <dgm:presLayoutVars>
          <dgm:chMax val="1"/>
          <dgm:dir/>
          <dgm:animLvl val="ctr"/>
          <dgm:resizeHandles val="exact"/>
        </dgm:presLayoutVars>
      </dgm:prSet>
      <dgm:spPr/>
      <dgm:t>
        <a:bodyPr/>
        <a:lstStyle/>
        <a:p>
          <a:endParaRPr lang="fr-FR"/>
        </a:p>
      </dgm:t>
    </dgm:pt>
    <dgm:pt modelId="{F744CD31-433C-CC40-9AAC-69083D36B907}" type="pres">
      <dgm:prSet presAssocID="{95A54D15-AF86-0F4D-971B-7C58D30C0169}" presName="matrix" presStyleCnt="0"/>
      <dgm:spPr/>
    </dgm:pt>
    <dgm:pt modelId="{BC522D68-537F-4744-AEE1-C9F54169BEE1}" type="pres">
      <dgm:prSet presAssocID="{95A54D15-AF86-0F4D-971B-7C58D30C0169}" presName="tile1" presStyleLbl="node1" presStyleIdx="0" presStyleCnt="4"/>
      <dgm:spPr/>
      <dgm:t>
        <a:bodyPr/>
        <a:lstStyle/>
        <a:p>
          <a:endParaRPr lang="fr-FR"/>
        </a:p>
      </dgm:t>
    </dgm:pt>
    <dgm:pt modelId="{21670FDD-446C-754F-8551-4FAEE9C62872}" type="pres">
      <dgm:prSet presAssocID="{95A54D15-AF86-0F4D-971B-7C58D30C0169}" presName="tile1text" presStyleLbl="node1" presStyleIdx="0" presStyleCnt="4">
        <dgm:presLayoutVars>
          <dgm:chMax val="0"/>
          <dgm:chPref val="0"/>
          <dgm:bulletEnabled val="1"/>
        </dgm:presLayoutVars>
      </dgm:prSet>
      <dgm:spPr/>
      <dgm:t>
        <a:bodyPr/>
        <a:lstStyle/>
        <a:p>
          <a:endParaRPr lang="fr-FR"/>
        </a:p>
      </dgm:t>
    </dgm:pt>
    <dgm:pt modelId="{0BF01475-1DA2-534C-BC9D-B3D951ECC7B0}" type="pres">
      <dgm:prSet presAssocID="{95A54D15-AF86-0F4D-971B-7C58D30C0169}" presName="tile2" presStyleLbl="node1" presStyleIdx="1" presStyleCnt="4"/>
      <dgm:spPr/>
      <dgm:t>
        <a:bodyPr/>
        <a:lstStyle/>
        <a:p>
          <a:endParaRPr lang="fr-FR"/>
        </a:p>
      </dgm:t>
    </dgm:pt>
    <dgm:pt modelId="{12837FE6-C418-4F4F-A013-2B4FF1E54C30}" type="pres">
      <dgm:prSet presAssocID="{95A54D15-AF86-0F4D-971B-7C58D30C0169}" presName="tile2text" presStyleLbl="node1" presStyleIdx="1" presStyleCnt="4">
        <dgm:presLayoutVars>
          <dgm:chMax val="0"/>
          <dgm:chPref val="0"/>
          <dgm:bulletEnabled val="1"/>
        </dgm:presLayoutVars>
      </dgm:prSet>
      <dgm:spPr/>
      <dgm:t>
        <a:bodyPr/>
        <a:lstStyle/>
        <a:p>
          <a:endParaRPr lang="fr-FR"/>
        </a:p>
      </dgm:t>
    </dgm:pt>
    <dgm:pt modelId="{B074261B-9ADD-C246-A794-DFFD125482FA}" type="pres">
      <dgm:prSet presAssocID="{95A54D15-AF86-0F4D-971B-7C58D30C0169}" presName="tile3" presStyleLbl="node1" presStyleIdx="2" presStyleCnt="4"/>
      <dgm:spPr/>
      <dgm:t>
        <a:bodyPr/>
        <a:lstStyle/>
        <a:p>
          <a:endParaRPr lang="fr-FR"/>
        </a:p>
      </dgm:t>
    </dgm:pt>
    <dgm:pt modelId="{30E9DDA7-E2F2-8B42-B097-E48F2FAFB230}" type="pres">
      <dgm:prSet presAssocID="{95A54D15-AF86-0F4D-971B-7C58D30C0169}" presName="tile3text" presStyleLbl="node1" presStyleIdx="2" presStyleCnt="4">
        <dgm:presLayoutVars>
          <dgm:chMax val="0"/>
          <dgm:chPref val="0"/>
          <dgm:bulletEnabled val="1"/>
        </dgm:presLayoutVars>
      </dgm:prSet>
      <dgm:spPr/>
      <dgm:t>
        <a:bodyPr/>
        <a:lstStyle/>
        <a:p>
          <a:endParaRPr lang="fr-FR"/>
        </a:p>
      </dgm:t>
    </dgm:pt>
    <dgm:pt modelId="{13C0FCC3-9AA2-1248-A857-BD5A5EB492A1}" type="pres">
      <dgm:prSet presAssocID="{95A54D15-AF86-0F4D-971B-7C58D30C0169}" presName="tile4" presStyleLbl="node1" presStyleIdx="3" presStyleCnt="4"/>
      <dgm:spPr/>
      <dgm:t>
        <a:bodyPr/>
        <a:lstStyle/>
        <a:p>
          <a:endParaRPr lang="fr-FR"/>
        </a:p>
      </dgm:t>
    </dgm:pt>
    <dgm:pt modelId="{7C5B8879-229F-7647-A1E5-1103083EE732}" type="pres">
      <dgm:prSet presAssocID="{95A54D15-AF86-0F4D-971B-7C58D30C0169}" presName="tile4text" presStyleLbl="node1" presStyleIdx="3" presStyleCnt="4">
        <dgm:presLayoutVars>
          <dgm:chMax val="0"/>
          <dgm:chPref val="0"/>
          <dgm:bulletEnabled val="1"/>
        </dgm:presLayoutVars>
      </dgm:prSet>
      <dgm:spPr/>
      <dgm:t>
        <a:bodyPr/>
        <a:lstStyle/>
        <a:p>
          <a:endParaRPr lang="fr-FR"/>
        </a:p>
      </dgm:t>
    </dgm:pt>
    <dgm:pt modelId="{5383E1EA-CE53-084F-8A4C-8CC88CA70E36}" type="pres">
      <dgm:prSet presAssocID="{95A54D15-AF86-0F4D-971B-7C58D30C0169}" presName="centerTile" presStyleLbl="fgShp" presStyleIdx="0" presStyleCnt="1">
        <dgm:presLayoutVars>
          <dgm:chMax val="0"/>
          <dgm:chPref val="0"/>
        </dgm:presLayoutVars>
      </dgm:prSet>
      <dgm:spPr/>
      <dgm:t>
        <a:bodyPr/>
        <a:lstStyle/>
        <a:p>
          <a:endParaRPr lang="fr-FR"/>
        </a:p>
      </dgm:t>
    </dgm:pt>
  </dgm:ptLst>
  <dgm:cxnLst>
    <dgm:cxn modelId="{73B4B2D4-E169-DA45-B518-6D1D8A1567A2}" type="presOf" srcId="{DB973BDB-0675-6640-ABC3-FDEF0C595529}" destId="{13C0FCC3-9AA2-1248-A857-BD5A5EB492A1}" srcOrd="0" destOrd="0" presId="urn:microsoft.com/office/officeart/2005/8/layout/matrix1"/>
    <dgm:cxn modelId="{BECD8A9F-6A01-2C48-925C-51414D5FB6FB}" srcId="{A1AEA055-89B4-B248-9C1F-1A18CFDA058D}" destId="{D2DE0CA6-F58D-8342-982E-2416D592F586}" srcOrd="1" destOrd="0" parTransId="{E7194DDC-782D-A141-8909-A174A83C79EE}" sibTransId="{29E2DE89-BD3C-E046-9DA0-0EA0E712BDB6}"/>
    <dgm:cxn modelId="{8B18FC91-C654-EE49-A009-DBE222EEDABE}" type="presOf" srcId="{02FB28BC-0860-F643-9DCF-F46539AAED31}" destId="{21670FDD-446C-754F-8551-4FAEE9C62872}" srcOrd="1" destOrd="0" presId="urn:microsoft.com/office/officeart/2005/8/layout/matrix1"/>
    <dgm:cxn modelId="{D068AD09-1846-8F42-BA92-4BBB1B92DA66}" type="presOf" srcId="{95A54D15-AF86-0F4D-971B-7C58D30C0169}" destId="{B6A5A6A9-9123-F241-AD38-FEEF88FCF789}" srcOrd="0" destOrd="0" presId="urn:microsoft.com/office/officeart/2005/8/layout/matrix1"/>
    <dgm:cxn modelId="{D886DF8C-C673-E14F-BDB6-223B1960E99F}" srcId="{A1AEA055-89B4-B248-9C1F-1A18CFDA058D}" destId="{02FB28BC-0860-F643-9DCF-F46539AAED31}" srcOrd="0" destOrd="0" parTransId="{95305CAA-789A-8A43-9B8C-F8A41B2C5C71}" sibTransId="{9D9E2B6A-359E-314C-9B97-3A2C11FB981F}"/>
    <dgm:cxn modelId="{EE5F96F2-E0BF-834F-B727-8BF6EB975531}" type="presOf" srcId="{D2DE0CA6-F58D-8342-982E-2416D592F586}" destId="{0BF01475-1DA2-534C-BC9D-B3D951ECC7B0}" srcOrd="0" destOrd="0" presId="urn:microsoft.com/office/officeart/2005/8/layout/matrix1"/>
    <dgm:cxn modelId="{D9BA20A3-8B4A-3B4F-B261-27483ACCA143}" srcId="{A1AEA055-89B4-B248-9C1F-1A18CFDA058D}" destId="{FCE83875-50B5-0448-87E0-4D3793B934DD}" srcOrd="2" destOrd="0" parTransId="{3387C5A3-0F15-4C44-BCB0-161EAB0221A5}" sibTransId="{BF7B3D4D-026E-BF4D-9C38-0242FC7C873E}"/>
    <dgm:cxn modelId="{4861F6AE-A931-7F49-8462-5DB2EDE2F9CA}" srcId="{A1AEA055-89B4-B248-9C1F-1A18CFDA058D}" destId="{DB973BDB-0675-6640-ABC3-FDEF0C595529}" srcOrd="3" destOrd="0" parTransId="{84A48F5E-2227-DD45-91F9-D98414DC7A76}" sibTransId="{F303E0A1-D63E-FF49-852A-EA43D5EAAF80}"/>
    <dgm:cxn modelId="{79A65DF7-0262-2C43-BD30-9D26AE594948}" type="presOf" srcId="{DB973BDB-0675-6640-ABC3-FDEF0C595529}" destId="{7C5B8879-229F-7647-A1E5-1103083EE732}" srcOrd="1" destOrd="0" presId="urn:microsoft.com/office/officeart/2005/8/layout/matrix1"/>
    <dgm:cxn modelId="{5A253CC3-40B7-6E4A-BDF2-154288A282C4}" type="presOf" srcId="{A1AEA055-89B4-B248-9C1F-1A18CFDA058D}" destId="{5383E1EA-CE53-084F-8A4C-8CC88CA70E36}" srcOrd="0" destOrd="0" presId="urn:microsoft.com/office/officeart/2005/8/layout/matrix1"/>
    <dgm:cxn modelId="{159D4A08-6E3F-894E-BF60-34FC0512116D}" type="presOf" srcId="{D2DE0CA6-F58D-8342-982E-2416D592F586}" destId="{12837FE6-C418-4F4F-A013-2B4FF1E54C30}" srcOrd="1" destOrd="0" presId="urn:microsoft.com/office/officeart/2005/8/layout/matrix1"/>
    <dgm:cxn modelId="{8E501BFB-B3CE-4F45-8A0F-1900F318108E}" srcId="{95A54D15-AF86-0F4D-971B-7C58D30C0169}" destId="{A1AEA055-89B4-B248-9C1F-1A18CFDA058D}" srcOrd="0" destOrd="0" parTransId="{552D1C3D-A858-F046-AF70-96D58EE50193}" sibTransId="{D74DA8E6-0F98-5D43-B9DD-689312532FAE}"/>
    <dgm:cxn modelId="{DF8305DF-CC0A-B846-AE46-11C22DB802C4}" type="presOf" srcId="{FCE83875-50B5-0448-87E0-4D3793B934DD}" destId="{B074261B-9ADD-C246-A794-DFFD125482FA}" srcOrd="0" destOrd="0" presId="urn:microsoft.com/office/officeart/2005/8/layout/matrix1"/>
    <dgm:cxn modelId="{381139BC-8CB3-B042-93C3-C8F23BF7C3D2}" type="presOf" srcId="{FCE83875-50B5-0448-87E0-4D3793B934DD}" destId="{30E9DDA7-E2F2-8B42-B097-E48F2FAFB230}" srcOrd="1" destOrd="0" presId="urn:microsoft.com/office/officeart/2005/8/layout/matrix1"/>
    <dgm:cxn modelId="{1A18D410-8A79-F54A-A398-6B271946C5E8}" type="presOf" srcId="{02FB28BC-0860-F643-9DCF-F46539AAED31}" destId="{BC522D68-537F-4744-AEE1-C9F54169BEE1}" srcOrd="0" destOrd="0" presId="urn:microsoft.com/office/officeart/2005/8/layout/matrix1"/>
    <dgm:cxn modelId="{E9BFF0D2-2C9A-F346-BD13-74D0AF11551B}" type="presParOf" srcId="{B6A5A6A9-9123-F241-AD38-FEEF88FCF789}" destId="{F744CD31-433C-CC40-9AAC-69083D36B907}" srcOrd="0" destOrd="0" presId="urn:microsoft.com/office/officeart/2005/8/layout/matrix1"/>
    <dgm:cxn modelId="{33CFDB0F-9A67-454F-AF5F-FA92D3F62DDE}" type="presParOf" srcId="{F744CD31-433C-CC40-9AAC-69083D36B907}" destId="{BC522D68-537F-4744-AEE1-C9F54169BEE1}" srcOrd="0" destOrd="0" presId="urn:microsoft.com/office/officeart/2005/8/layout/matrix1"/>
    <dgm:cxn modelId="{5CC35A89-4500-EA42-B25E-FBA64BDF43FA}" type="presParOf" srcId="{F744CD31-433C-CC40-9AAC-69083D36B907}" destId="{21670FDD-446C-754F-8551-4FAEE9C62872}" srcOrd="1" destOrd="0" presId="urn:microsoft.com/office/officeart/2005/8/layout/matrix1"/>
    <dgm:cxn modelId="{AF3FA20E-7D20-6641-81CE-11D4A35775D9}" type="presParOf" srcId="{F744CD31-433C-CC40-9AAC-69083D36B907}" destId="{0BF01475-1DA2-534C-BC9D-B3D951ECC7B0}" srcOrd="2" destOrd="0" presId="urn:microsoft.com/office/officeart/2005/8/layout/matrix1"/>
    <dgm:cxn modelId="{79D3A33F-D2F7-9A4F-9DAA-60987B389895}" type="presParOf" srcId="{F744CD31-433C-CC40-9AAC-69083D36B907}" destId="{12837FE6-C418-4F4F-A013-2B4FF1E54C30}" srcOrd="3" destOrd="0" presId="urn:microsoft.com/office/officeart/2005/8/layout/matrix1"/>
    <dgm:cxn modelId="{51C836D8-9B09-F445-8CA2-CE5DC6725DA4}" type="presParOf" srcId="{F744CD31-433C-CC40-9AAC-69083D36B907}" destId="{B074261B-9ADD-C246-A794-DFFD125482FA}" srcOrd="4" destOrd="0" presId="urn:microsoft.com/office/officeart/2005/8/layout/matrix1"/>
    <dgm:cxn modelId="{363B604C-4CB9-9B44-91DF-6322B810FC1F}" type="presParOf" srcId="{F744CD31-433C-CC40-9AAC-69083D36B907}" destId="{30E9DDA7-E2F2-8B42-B097-E48F2FAFB230}" srcOrd="5" destOrd="0" presId="urn:microsoft.com/office/officeart/2005/8/layout/matrix1"/>
    <dgm:cxn modelId="{6794ADCE-A2EE-6F46-A71E-AE7DEE85EC0E}" type="presParOf" srcId="{F744CD31-433C-CC40-9AAC-69083D36B907}" destId="{13C0FCC3-9AA2-1248-A857-BD5A5EB492A1}" srcOrd="6" destOrd="0" presId="urn:microsoft.com/office/officeart/2005/8/layout/matrix1"/>
    <dgm:cxn modelId="{4E0F11DE-FF3A-DC4B-8F86-EB23294A3ECA}" type="presParOf" srcId="{F744CD31-433C-CC40-9AAC-69083D36B907}" destId="{7C5B8879-229F-7647-A1E5-1103083EE732}" srcOrd="7" destOrd="0" presId="urn:microsoft.com/office/officeart/2005/8/layout/matrix1"/>
    <dgm:cxn modelId="{D2D0CD0A-3BF5-CF4F-9ACD-67EE46A16A45}" type="presParOf" srcId="{B6A5A6A9-9123-F241-AD38-FEEF88FCF789}" destId="{5383E1EA-CE53-084F-8A4C-8CC88CA70E36}"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CC245D1-609D-DB43-BACF-4D1A172B8925}" type="doc">
      <dgm:prSet loTypeId="urn:microsoft.com/office/officeart/2005/8/layout/vList2" loCatId="process" qsTypeId="urn:microsoft.com/office/officeart/2005/8/quickstyle/simple4" qsCatId="simple" csTypeId="urn:microsoft.com/office/officeart/2005/8/colors/accent0_3" csCatId="mainScheme" phldr="1"/>
      <dgm:spPr/>
      <dgm:t>
        <a:bodyPr/>
        <a:lstStyle/>
        <a:p>
          <a:endParaRPr lang="fr-FR"/>
        </a:p>
      </dgm:t>
    </dgm:pt>
    <dgm:pt modelId="{170EC876-98DC-EE4D-AD65-61EF364DE90F}">
      <dgm:prSet/>
      <dgm:spPr/>
      <dgm:t>
        <a:bodyPr/>
        <a:lstStyle/>
        <a:p>
          <a:pPr rtl="0"/>
          <a:r>
            <a:rPr lang="fr-FR" dirty="0" smtClean="0"/>
            <a:t>Le stress est une force qui produit une tension entraînant une déformation « </a:t>
          </a:r>
          <a:r>
            <a:rPr lang="fr-FR" dirty="0" err="1" smtClean="0"/>
            <a:t>strain</a:t>
          </a:r>
          <a:r>
            <a:rPr lang="fr-FR" dirty="0" smtClean="0"/>
            <a:t> » de l’objet sur lequel cette force est appliquée.</a:t>
          </a:r>
          <a:endParaRPr lang="fr-FR" dirty="0"/>
        </a:p>
      </dgm:t>
    </dgm:pt>
    <dgm:pt modelId="{EC060025-4D40-654B-AF9D-084A89D6950B}" type="parTrans" cxnId="{3015236D-E3DC-4847-9D62-9F9C4F1638E5}">
      <dgm:prSet/>
      <dgm:spPr/>
      <dgm:t>
        <a:bodyPr/>
        <a:lstStyle/>
        <a:p>
          <a:endParaRPr lang="fr-FR"/>
        </a:p>
      </dgm:t>
    </dgm:pt>
    <dgm:pt modelId="{42A7D9AA-D5B5-CD43-BF7E-086D8ECA1BD3}" type="sibTrans" cxnId="{3015236D-E3DC-4847-9D62-9F9C4F1638E5}">
      <dgm:prSet/>
      <dgm:spPr/>
      <dgm:t>
        <a:bodyPr/>
        <a:lstStyle/>
        <a:p>
          <a:endParaRPr lang="fr-FR"/>
        </a:p>
      </dgm:t>
    </dgm:pt>
    <dgm:pt modelId="{3BF7AED9-E79F-5D44-ACCB-C9B208F3274C}">
      <dgm:prSet/>
      <dgm:spPr/>
      <dgm:t>
        <a:bodyPr/>
        <a:lstStyle/>
        <a:p>
          <a:pPr rtl="0"/>
          <a:r>
            <a:rPr lang="fr-FR" dirty="0" smtClean="0"/>
            <a:t>C’est le sens actif du stress.</a:t>
          </a:r>
          <a:endParaRPr lang="fr-FR" dirty="0"/>
        </a:p>
      </dgm:t>
    </dgm:pt>
    <dgm:pt modelId="{5DC18819-6D2E-8142-99CE-0CCEAFE9CCAA}" type="parTrans" cxnId="{41A398FC-A719-E242-81FE-0D7EA4480197}">
      <dgm:prSet/>
      <dgm:spPr/>
      <dgm:t>
        <a:bodyPr/>
        <a:lstStyle/>
        <a:p>
          <a:endParaRPr lang="fr-FR"/>
        </a:p>
      </dgm:t>
    </dgm:pt>
    <dgm:pt modelId="{F1BB0094-E09B-6B4A-B4A9-3FDBE48A6D66}" type="sibTrans" cxnId="{41A398FC-A719-E242-81FE-0D7EA4480197}">
      <dgm:prSet/>
      <dgm:spPr/>
      <dgm:t>
        <a:bodyPr/>
        <a:lstStyle/>
        <a:p>
          <a:endParaRPr lang="fr-FR"/>
        </a:p>
      </dgm:t>
    </dgm:pt>
    <dgm:pt modelId="{12398E8E-B6A4-2546-8F06-4E256E67A219}">
      <dgm:prSet/>
      <dgm:spPr/>
      <dgm:t>
        <a:bodyPr/>
        <a:lstStyle/>
        <a:p>
          <a:pPr rtl="0"/>
          <a:r>
            <a:rPr lang="fr-FR" dirty="0" smtClean="0"/>
            <a:t>Dans ce sens, </a:t>
          </a:r>
          <a:r>
            <a:rPr lang="fr-FR" b="1" dirty="0" smtClean="0"/>
            <a:t>il s’agit d’un stimulus externe</a:t>
          </a:r>
          <a:r>
            <a:rPr lang="fr-FR" dirty="0" smtClean="0"/>
            <a:t>, d’un agent quel qu’il soit (agent physique: bruit, chaleur, froid.., ou psychologique: deuil, perte de son travail...). </a:t>
          </a:r>
          <a:endParaRPr lang="fr-FR" dirty="0"/>
        </a:p>
      </dgm:t>
    </dgm:pt>
    <dgm:pt modelId="{2DB52E94-1870-C645-B45B-32D545F380CE}" type="parTrans" cxnId="{CA6C2F50-62E2-2948-AB1A-193ED5006891}">
      <dgm:prSet/>
      <dgm:spPr/>
      <dgm:t>
        <a:bodyPr/>
        <a:lstStyle/>
        <a:p>
          <a:endParaRPr lang="fr-FR"/>
        </a:p>
      </dgm:t>
    </dgm:pt>
    <dgm:pt modelId="{3E27ABD3-02D0-C94C-B784-9366623E2087}" type="sibTrans" cxnId="{CA6C2F50-62E2-2948-AB1A-193ED5006891}">
      <dgm:prSet/>
      <dgm:spPr/>
      <dgm:t>
        <a:bodyPr/>
        <a:lstStyle/>
        <a:p>
          <a:endParaRPr lang="fr-FR"/>
        </a:p>
      </dgm:t>
    </dgm:pt>
    <dgm:pt modelId="{D85A9D9A-5560-BE48-ABCD-641279EF1650}" type="pres">
      <dgm:prSet presAssocID="{BCC245D1-609D-DB43-BACF-4D1A172B8925}" presName="linear" presStyleCnt="0">
        <dgm:presLayoutVars>
          <dgm:animLvl val="lvl"/>
          <dgm:resizeHandles val="exact"/>
        </dgm:presLayoutVars>
      </dgm:prSet>
      <dgm:spPr/>
      <dgm:t>
        <a:bodyPr/>
        <a:lstStyle/>
        <a:p>
          <a:endParaRPr lang="fr-FR"/>
        </a:p>
      </dgm:t>
    </dgm:pt>
    <dgm:pt modelId="{C927F68E-FF3F-B947-AB6B-9F2879A32D18}" type="pres">
      <dgm:prSet presAssocID="{170EC876-98DC-EE4D-AD65-61EF364DE90F}" presName="parentText" presStyleLbl="node1" presStyleIdx="0" presStyleCnt="2">
        <dgm:presLayoutVars>
          <dgm:chMax val="0"/>
          <dgm:bulletEnabled val="1"/>
        </dgm:presLayoutVars>
      </dgm:prSet>
      <dgm:spPr/>
      <dgm:t>
        <a:bodyPr/>
        <a:lstStyle/>
        <a:p>
          <a:endParaRPr lang="fr-FR"/>
        </a:p>
      </dgm:t>
    </dgm:pt>
    <dgm:pt modelId="{BE992F4A-CB00-3247-BF39-D10615A61247}" type="pres">
      <dgm:prSet presAssocID="{170EC876-98DC-EE4D-AD65-61EF364DE90F}" presName="childText" presStyleLbl="revTx" presStyleIdx="0" presStyleCnt="1">
        <dgm:presLayoutVars>
          <dgm:bulletEnabled val="1"/>
        </dgm:presLayoutVars>
      </dgm:prSet>
      <dgm:spPr/>
      <dgm:t>
        <a:bodyPr/>
        <a:lstStyle/>
        <a:p>
          <a:endParaRPr lang="fr-FR"/>
        </a:p>
      </dgm:t>
    </dgm:pt>
    <dgm:pt modelId="{29B8874D-A612-3945-A2FA-4E578615DA16}" type="pres">
      <dgm:prSet presAssocID="{3BF7AED9-E79F-5D44-ACCB-C9B208F3274C}" presName="parentText" presStyleLbl="node1" presStyleIdx="1" presStyleCnt="2">
        <dgm:presLayoutVars>
          <dgm:chMax val="0"/>
          <dgm:bulletEnabled val="1"/>
        </dgm:presLayoutVars>
      </dgm:prSet>
      <dgm:spPr/>
      <dgm:t>
        <a:bodyPr/>
        <a:lstStyle/>
        <a:p>
          <a:endParaRPr lang="fr-FR"/>
        </a:p>
      </dgm:t>
    </dgm:pt>
  </dgm:ptLst>
  <dgm:cxnLst>
    <dgm:cxn modelId="{CA6C2F50-62E2-2948-AB1A-193ED5006891}" srcId="{170EC876-98DC-EE4D-AD65-61EF364DE90F}" destId="{12398E8E-B6A4-2546-8F06-4E256E67A219}" srcOrd="0" destOrd="0" parTransId="{2DB52E94-1870-C645-B45B-32D545F380CE}" sibTransId="{3E27ABD3-02D0-C94C-B784-9366623E2087}"/>
    <dgm:cxn modelId="{90C83928-20A3-304B-814E-63241EBC20C8}" type="presOf" srcId="{3BF7AED9-E79F-5D44-ACCB-C9B208F3274C}" destId="{29B8874D-A612-3945-A2FA-4E578615DA16}" srcOrd="0" destOrd="0" presId="urn:microsoft.com/office/officeart/2005/8/layout/vList2"/>
    <dgm:cxn modelId="{ADFBE5AE-E99A-9146-99D9-B5142C9D1EB4}" type="presOf" srcId="{BCC245D1-609D-DB43-BACF-4D1A172B8925}" destId="{D85A9D9A-5560-BE48-ABCD-641279EF1650}" srcOrd="0" destOrd="0" presId="urn:microsoft.com/office/officeart/2005/8/layout/vList2"/>
    <dgm:cxn modelId="{3015236D-E3DC-4847-9D62-9F9C4F1638E5}" srcId="{BCC245D1-609D-DB43-BACF-4D1A172B8925}" destId="{170EC876-98DC-EE4D-AD65-61EF364DE90F}" srcOrd="0" destOrd="0" parTransId="{EC060025-4D40-654B-AF9D-084A89D6950B}" sibTransId="{42A7D9AA-D5B5-CD43-BF7E-086D8ECA1BD3}"/>
    <dgm:cxn modelId="{41A398FC-A719-E242-81FE-0D7EA4480197}" srcId="{BCC245D1-609D-DB43-BACF-4D1A172B8925}" destId="{3BF7AED9-E79F-5D44-ACCB-C9B208F3274C}" srcOrd="1" destOrd="0" parTransId="{5DC18819-6D2E-8142-99CE-0CCEAFE9CCAA}" sibTransId="{F1BB0094-E09B-6B4A-B4A9-3FDBE48A6D66}"/>
    <dgm:cxn modelId="{A49C7825-C3F0-7D4D-8232-8B7DDE91AC43}" type="presOf" srcId="{12398E8E-B6A4-2546-8F06-4E256E67A219}" destId="{BE992F4A-CB00-3247-BF39-D10615A61247}" srcOrd="0" destOrd="0" presId="urn:microsoft.com/office/officeart/2005/8/layout/vList2"/>
    <dgm:cxn modelId="{3339067D-914B-C542-9B05-942758AB5254}" type="presOf" srcId="{170EC876-98DC-EE4D-AD65-61EF364DE90F}" destId="{C927F68E-FF3F-B947-AB6B-9F2879A32D18}" srcOrd="0" destOrd="0" presId="urn:microsoft.com/office/officeart/2005/8/layout/vList2"/>
    <dgm:cxn modelId="{4FA39CBE-A57F-564A-AD09-C6BBE071FED8}" type="presParOf" srcId="{D85A9D9A-5560-BE48-ABCD-641279EF1650}" destId="{C927F68E-FF3F-B947-AB6B-9F2879A32D18}" srcOrd="0" destOrd="0" presId="urn:microsoft.com/office/officeart/2005/8/layout/vList2"/>
    <dgm:cxn modelId="{BAE07063-3894-DE48-AE96-F9888893DEB5}" type="presParOf" srcId="{D85A9D9A-5560-BE48-ABCD-641279EF1650}" destId="{BE992F4A-CB00-3247-BF39-D10615A61247}" srcOrd="1" destOrd="0" presId="urn:microsoft.com/office/officeart/2005/8/layout/vList2"/>
    <dgm:cxn modelId="{F2503CC4-53D5-7648-9F02-CF9ED85ACBA6}" type="presParOf" srcId="{D85A9D9A-5560-BE48-ABCD-641279EF1650}" destId="{29B8874D-A612-3945-A2FA-4E578615DA16}"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3ECDE91-C8D1-E745-A714-BC3CEB6EF16B}" type="doc">
      <dgm:prSet loTypeId="urn:microsoft.com/office/officeart/2005/8/layout/vProcess5" loCatId="list" qsTypeId="urn:microsoft.com/office/officeart/2005/8/quickstyle/simple4" qsCatId="simple" csTypeId="urn:microsoft.com/office/officeart/2005/8/colors/accent0_3" csCatId="mainScheme" phldr="1"/>
      <dgm:spPr/>
      <dgm:t>
        <a:bodyPr/>
        <a:lstStyle/>
        <a:p>
          <a:endParaRPr lang="fr-FR"/>
        </a:p>
      </dgm:t>
    </dgm:pt>
    <dgm:pt modelId="{C040EB58-0E34-BC46-9E91-0E53D39E1E7D}">
      <dgm:prSet/>
      <dgm:spPr/>
      <dgm:t>
        <a:bodyPr/>
        <a:lstStyle/>
        <a:p>
          <a:pPr rtl="0"/>
          <a:r>
            <a:rPr lang="fr-FR" dirty="0" smtClean="0"/>
            <a:t>Le stress est le </a:t>
          </a:r>
          <a:r>
            <a:rPr lang="fr-FR" b="1" dirty="0" smtClean="0"/>
            <a:t>résultat de l’action </a:t>
          </a:r>
          <a:r>
            <a:rPr lang="fr-FR" dirty="0" smtClean="0"/>
            <a:t>d’un agent physique et/ou psychologique et/ou social, agent appelé </a:t>
          </a:r>
          <a:r>
            <a:rPr lang="fr-FR" b="1" dirty="0" smtClean="0"/>
            <a:t>« </a:t>
          </a:r>
          <a:r>
            <a:rPr lang="fr-FR" b="1" dirty="0" err="1" smtClean="0"/>
            <a:t>stressor</a:t>
          </a:r>
          <a:r>
            <a:rPr lang="fr-FR" b="1" dirty="0" smtClean="0"/>
            <a:t> » </a:t>
          </a:r>
          <a:r>
            <a:rPr lang="fr-FR" dirty="0" smtClean="0"/>
            <a:t>par Hans Selye. </a:t>
          </a:r>
          <a:endParaRPr lang="fr-FR" dirty="0"/>
        </a:p>
      </dgm:t>
    </dgm:pt>
    <dgm:pt modelId="{7C6955D0-CD05-8F41-BDBC-7588EBF3F152}" type="parTrans" cxnId="{177D7BC3-45D9-E347-8FE3-C8FFC1A7AA47}">
      <dgm:prSet/>
      <dgm:spPr/>
      <dgm:t>
        <a:bodyPr/>
        <a:lstStyle/>
        <a:p>
          <a:endParaRPr lang="fr-FR"/>
        </a:p>
      </dgm:t>
    </dgm:pt>
    <dgm:pt modelId="{9DE7B089-E158-CF4D-93F4-48BC7C4E5DD1}" type="sibTrans" cxnId="{177D7BC3-45D9-E347-8FE3-C8FFC1A7AA47}">
      <dgm:prSet/>
      <dgm:spPr/>
      <dgm:t>
        <a:bodyPr/>
        <a:lstStyle/>
        <a:p>
          <a:endParaRPr lang="fr-FR"/>
        </a:p>
      </dgm:t>
    </dgm:pt>
    <dgm:pt modelId="{0DF4CA65-D95F-3447-9DDD-67E639F7AF35}">
      <dgm:prSet/>
      <dgm:spPr/>
      <dgm:t>
        <a:bodyPr/>
        <a:lstStyle/>
        <a:p>
          <a:pPr rtl="0"/>
          <a:r>
            <a:rPr lang="fr-FR" dirty="0" smtClean="0"/>
            <a:t>Il s’agit alors d’étudier les </a:t>
          </a:r>
          <a:r>
            <a:rPr lang="fr-FR" b="1" dirty="0" smtClean="0"/>
            <a:t>conséquences </a:t>
          </a:r>
          <a:r>
            <a:rPr lang="fr-FR" dirty="0" smtClean="0"/>
            <a:t>biologiques, mentales et psychiques de l’action de cet agent sur la santé des personnes.</a:t>
          </a:r>
          <a:endParaRPr lang="fr-FR" dirty="0"/>
        </a:p>
      </dgm:t>
    </dgm:pt>
    <dgm:pt modelId="{412EA7B8-D193-1445-A0B2-EBE427A6ADE4}" type="parTrans" cxnId="{EC260BC1-F8F6-D142-8C33-012534C468D1}">
      <dgm:prSet/>
      <dgm:spPr/>
      <dgm:t>
        <a:bodyPr/>
        <a:lstStyle/>
        <a:p>
          <a:endParaRPr lang="fr-FR"/>
        </a:p>
      </dgm:t>
    </dgm:pt>
    <dgm:pt modelId="{352A353E-4885-D14E-8911-28B04D478BB4}" type="sibTrans" cxnId="{EC260BC1-F8F6-D142-8C33-012534C468D1}">
      <dgm:prSet/>
      <dgm:spPr/>
      <dgm:t>
        <a:bodyPr/>
        <a:lstStyle/>
        <a:p>
          <a:endParaRPr lang="fr-FR"/>
        </a:p>
      </dgm:t>
    </dgm:pt>
    <dgm:pt modelId="{C406ECDB-7481-8F4A-8F48-15A6DA09EC5E}" type="pres">
      <dgm:prSet presAssocID="{23ECDE91-C8D1-E745-A714-BC3CEB6EF16B}" presName="outerComposite" presStyleCnt="0">
        <dgm:presLayoutVars>
          <dgm:chMax val="5"/>
          <dgm:dir/>
          <dgm:resizeHandles val="exact"/>
        </dgm:presLayoutVars>
      </dgm:prSet>
      <dgm:spPr/>
      <dgm:t>
        <a:bodyPr/>
        <a:lstStyle/>
        <a:p>
          <a:endParaRPr lang="fr-FR"/>
        </a:p>
      </dgm:t>
    </dgm:pt>
    <dgm:pt modelId="{7AE35540-09B1-7147-A31E-C6828060FAD0}" type="pres">
      <dgm:prSet presAssocID="{23ECDE91-C8D1-E745-A714-BC3CEB6EF16B}" presName="dummyMaxCanvas" presStyleCnt="0">
        <dgm:presLayoutVars/>
      </dgm:prSet>
      <dgm:spPr/>
    </dgm:pt>
    <dgm:pt modelId="{81C6C214-040D-4D44-8F01-0FF40190E3EB}" type="pres">
      <dgm:prSet presAssocID="{23ECDE91-C8D1-E745-A714-BC3CEB6EF16B}" presName="TwoNodes_1" presStyleLbl="node1" presStyleIdx="0" presStyleCnt="2">
        <dgm:presLayoutVars>
          <dgm:bulletEnabled val="1"/>
        </dgm:presLayoutVars>
      </dgm:prSet>
      <dgm:spPr/>
      <dgm:t>
        <a:bodyPr/>
        <a:lstStyle/>
        <a:p>
          <a:endParaRPr lang="fr-FR"/>
        </a:p>
      </dgm:t>
    </dgm:pt>
    <dgm:pt modelId="{5073058A-9AEC-9D42-B919-C0D62D83E841}" type="pres">
      <dgm:prSet presAssocID="{23ECDE91-C8D1-E745-A714-BC3CEB6EF16B}" presName="TwoNodes_2" presStyleLbl="node1" presStyleIdx="1" presStyleCnt="2">
        <dgm:presLayoutVars>
          <dgm:bulletEnabled val="1"/>
        </dgm:presLayoutVars>
      </dgm:prSet>
      <dgm:spPr/>
      <dgm:t>
        <a:bodyPr/>
        <a:lstStyle/>
        <a:p>
          <a:endParaRPr lang="fr-FR"/>
        </a:p>
      </dgm:t>
    </dgm:pt>
    <dgm:pt modelId="{FD76304B-020B-D646-B99E-B144681A1143}" type="pres">
      <dgm:prSet presAssocID="{23ECDE91-C8D1-E745-A714-BC3CEB6EF16B}" presName="TwoConn_1-2" presStyleLbl="fgAccFollowNode1" presStyleIdx="0" presStyleCnt="1">
        <dgm:presLayoutVars>
          <dgm:bulletEnabled val="1"/>
        </dgm:presLayoutVars>
      </dgm:prSet>
      <dgm:spPr/>
      <dgm:t>
        <a:bodyPr/>
        <a:lstStyle/>
        <a:p>
          <a:endParaRPr lang="fr-FR"/>
        </a:p>
      </dgm:t>
    </dgm:pt>
    <dgm:pt modelId="{15931A8A-2E2A-634A-B9C5-75191EE50BCE}" type="pres">
      <dgm:prSet presAssocID="{23ECDE91-C8D1-E745-A714-BC3CEB6EF16B}" presName="TwoNodes_1_text" presStyleLbl="node1" presStyleIdx="1" presStyleCnt="2">
        <dgm:presLayoutVars>
          <dgm:bulletEnabled val="1"/>
        </dgm:presLayoutVars>
      </dgm:prSet>
      <dgm:spPr/>
      <dgm:t>
        <a:bodyPr/>
        <a:lstStyle/>
        <a:p>
          <a:endParaRPr lang="fr-FR"/>
        </a:p>
      </dgm:t>
    </dgm:pt>
    <dgm:pt modelId="{59382287-D21D-D543-A14F-BE9CEAADECDB}" type="pres">
      <dgm:prSet presAssocID="{23ECDE91-C8D1-E745-A714-BC3CEB6EF16B}" presName="TwoNodes_2_text" presStyleLbl="node1" presStyleIdx="1" presStyleCnt="2">
        <dgm:presLayoutVars>
          <dgm:bulletEnabled val="1"/>
        </dgm:presLayoutVars>
      </dgm:prSet>
      <dgm:spPr/>
      <dgm:t>
        <a:bodyPr/>
        <a:lstStyle/>
        <a:p>
          <a:endParaRPr lang="fr-FR"/>
        </a:p>
      </dgm:t>
    </dgm:pt>
  </dgm:ptLst>
  <dgm:cxnLst>
    <dgm:cxn modelId="{8C96587D-ACA1-724D-8843-FFF0F9108183}" type="presOf" srcId="{9DE7B089-E158-CF4D-93F4-48BC7C4E5DD1}" destId="{FD76304B-020B-D646-B99E-B144681A1143}" srcOrd="0" destOrd="0" presId="urn:microsoft.com/office/officeart/2005/8/layout/vProcess5"/>
    <dgm:cxn modelId="{E19DD5B4-8575-3440-819A-AF240D0C0152}" type="presOf" srcId="{23ECDE91-C8D1-E745-A714-BC3CEB6EF16B}" destId="{C406ECDB-7481-8F4A-8F48-15A6DA09EC5E}" srcOrd="0" destOrd="0" presId="urn:microsoft.com/office/officeart/2005/8/layout/vProcess5"/>
    <dgm:cxn modelId="{177D7BC3-45D9-E347-8FE3-C8FFC1A7AA47}" srcId="{23ECDE91-C8D1-E745-A714-BC3CEB6EF16B}" destId="{C040EB58-0E34-BC46-9E91-0E53D39E1E7D}" srcOrd="0" destOrd="0" parTransId="{7C6955D0-CD05-8F41-BDBC-7588EBF3F152}" sibTransId="{9DE7B089-E158-CF4D-93F4-48BC7C4E5DD1}"/>
    <dgm:cxn modelId="{CA741751-7292-6E4E-AA58-9A2CBF96AFB3}" type="presOf" srcId="{C040EB58-0E34-BC46-9E91-0E53D39E1E7D}" destId="{15931A8A-2E2A-634A-B9C5-75191EE50BCE}" srcOrd="1" destOrd="0" presId="urn:microsoft.com/office/officeart/2005/8/layout/vProcess5"/>
    <dgm:cxn modelId="{581FA9E6-F032-3641-8263-2FB5340746E2}" type="presOf" srcId="{0DF4CA65-D95F-3447-9DDD-67E639F7AF35}" destId="{59382287-D21D-D543-A14F-BE9CEAADECDB}" srcOrd="1" destOrd="0" presId="urn:microsoft.com/office/officeart/2005/8/layout/vProcess5"/>
    <dgm:cxn modelId="{EC260BC1-F8F6-D142-8C33-012534C468D1}" srcId="{23ECDE91-C8D1-E745-A714-BC3CEB6EF16B}" destId="{0DF4CA65-D95F-3447-9DDD-67E639F7AF35}" srcOrd="1" destOrd="0" parTransId="{412EA7B8-D193-1445-A0B2-EBE427A6ADE4}" sibTransId="{352A353E-4885-D14E-8911-28B04D478BB4}"/>
    <dgm:cxn modelId="{F93EB2AC-05C3-8F42-9F19-E52FDEEB6D71}" type="presOf" srcId="{C040EB58-0E34-BC46-9E91-0E53D39E1E7D}" destId="{81C6C214-040D-4D44-8F01-0FF40190E3EB}" srcOrd="0" destOrd="0" presId="urn:microsoft.com/office/officeart/2005/8/layout/vProcess5"/>
    <dgm:cxn modelId="{A8B8ACC6-1916-5D47-A9B1-C4D7CEF12033}" type="presOf" srcId="{0DF4CA65-D95F-3447-9DDD-67E639F7AF35}" destId="{5073058A-9AEC-9D42-B919-C0D62D83E841}" srcOrd="0" destOrd="0" presId="urn:microsoft.com/office/officeart/2005/8/layout/vProcess5"/>
    <dgm:cxn modelId="{513A474A-1856-8A4C-97DB-52A5631C8BBE}" type="presParOf" srcId="{C406ECDB-7481-8F4A-8F48-15A6DA09EC5E}" destId="{7AE35540-09B1-7147-A31E-C6828060FAD0}" srcOrd="0" destOrd="0" presId="urn:microsoft.com/office/officeart/2005/8/layout/vProcess5"/>
    <dgm:cxn modelId="{F7D0115B-559C-8C4F-B78F-246A7F9905C3}" type="presParOf" srcId="{C406ECDB-7481-8F4A-8F48-15A6DA09EC5E}" destId="{81C6C214-040D-4D44-8F01-0FF40190E3EB}" srcOrd="1" destOrd="0" presId="urn:microsoft.com/office/officeart/2005/8/layout/vProcess5"/>
    <dgm:cxn modelId="{794522CC-1B25-CF4F-BF80-FDE6243EF9D2}" type="presParOf" srcId="{C406ECDB-7481-8F4A-8F48-15A6DA09EC5E}" destId="{5073058A-9AEC-9D42-B919-C0D62D83E841}" srcOrd="2" destOrd="0" presId="urn:microsoft.com/office/officeart/2005/8/layout/vProcess5"/>
    <dgm:cxn modelId="{C48C732B-0151-944F-BA75-379D9388097C}" type="presParOf" srcId="{C406ECDB-7481-8F4A-8F48-15A6DA09EC5E}" destId="{FD76304B-020B-D646-B99E-B144681A1143}" srcOrd="3" destOrd="0" presId="urn:microsoft.com/office/officeart/2005/8/layout/vProcess5"/>
    <dgm:cxn modelId="{1D16D856-56C0-074C-9B7D-CFB20E069A0A}" type="presParOf" srcId="{C406ECDB-7481-8F4A-8F48-15A6DA09EC5E}" destId="{15931A8A-2E2A-634A-B9C5-75191EE50BCE}" srcOrd="4" destOrd="0" presId="urn:microsoft.com/office/officeart/2005/8/layout/vProcess5"/>
    <dgm:cxn modelId="{226785C0-1239-8640-B062-E591B4DC6C77}" type="presParOf" srcId="{C406ECDB-7481-8F4A-8F48-15A6DA09EC5E}" destId="{59382287-D21D-D543-A14F-BE9CEAADECDB}" srcOrd="5"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9C3A1A-7035-CC4A-8A2F-92C81CBD1FBF}"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6FCE0E73-78D1-3743-A3D6-D3D176AF6538}">
      <dgm:prSet/>
      <dgm:spPr/>
      <dgm:t>
        <a:bodyPr/>
        <a:lstStyle/>
        <a:p>
          <a:pPr rtl="0"/>
          <a:r>
            <a:rPr lang="fr-FR" b="1" u="sng" dirty="0" smtClean="0"/>
            <a:t>Nutrition</a:t>
          </a:r>
          <a:r>
            <a:rPr lang="fr-FR" b="1" u="none" dirty="0" smtClean="0"/>
            <a:t> :</a:t>
          </a:r>
          <a:endParaRPr lang="fr-FR" dirty="0"/>
        </a:p>
      </dgm:t>
    </dgm:pt>
    <dgm:pt modelId="{F2612F84-E3E2-0345-BAFA-575EC3A0BEAA}" type="parTrans" cxnId="{EFC460EC-6C86-6D42-B5A0-2254F08A720D}">
      <dgm:prSet/>
      <dgm:spPr/>
      <dgm:t>
        <a:bodyPr/>
        <a:lstStyle/>
        <a:p>
          <a:endParaRPr lang="fr-FR"/>
        </a:p>
      </dgm:t>
    </dgm:pt>
    <dgm:pt modelId="{77CC1405-9407-674B-A100-A08B9F4C1637}" type="sibTrans" cxnId="{EFC460EC-6C86-6D42-B5A0-2254F08A720D}">
      <dgm:prSet/>
      <dgm:spPr/>
      <dgm:t>
        <a:bodyPr/>
        <a:lstStyle/>
        <a:p>
          <a:endParaRPr lang="fr-FR"/>
        </a:p>
      </dgm:t>
    </dgm:pt>
    <dgm:pt modelId="{01F8FA1F-3895-1348-A9AD-84703512E171}">
      <dgm:prSet/>
      <dgm:spPr/>
      <dgm:t>
        <a:bodyPr/>
        <a:lstStyle/>
        <a:p>
          <a:pPr rtl="0"/>
          <a:r>
            <a:rPr lang="fr-FR" dirty="0" smtClean="0"/>
            <a:t>Une nourriture équilibrée apporte </a:t>
          </a:r>
          <a:r>
            <a:rPr lang="fr-FR" b="1" dirty="0" smtClean="0"/>
            <a:t>une quantité suffisante d’énergie </a:t>
          </a:r>
          <a:r>
            <a:rPr lang="fr-FR" dirty="0" smtClean="0"/>
            <a:t>(mesurée en calories) :</a:t>
          </a:r>
          <a:endParaRPr lang="fr-FR" dirty="0"/>
        </a:p>
      </dgm:t>
    </dgm:pt>
    <dgm:pt modelId="{4671970F-058F-D14D-8003-AA07E9AC093C}" type="parTrans" cxnId="{87B254D6-FF71-5F49-B3B2-7D277C4B5257}">
      <dgm:prSet/>
      <dgm:spPr/>
      <dgm:t>
        <a:bodyPr/>
        <a:lstStyle/>
        <a:p>
          <a:endParaRPr lang="fr-FR"/>
        </a:p>
      </dgm:t>
    </dgm:pt>
    <dgm:pt modelId="{120EA58F-70C4-3C47-AF30-9637CB0C1622}" type="sibTrans" cxnId="{87B254D6-FF71-5F49-B3B2-7D277C4B5257}">
      <dgm:prSet/>
      <dgm:spPr/>
      <dgm:t>
        <a:bodyPr/>
        <a:lstStyle/>
        <a:p>
          <a:endParaRPr lang="fr-FR"/>
        </a:p>
      </dgm:t>
    </dgm:pt>
    <dgm:pt modelId="{4B223132-058F-0C48-B3AD-49A9648B02E7}">
      <dgm:prSet/>
      <dgm:spPr/>
      <dgm:t>
        <a:bodyPr/>
        <a:lstStyle/>
        <a:p>
          <a:pPr rtl="0"/>
          <a:r>
            <a:rPr lang="fr-FR" dirty="0" smtClean="0"/>
            <a:t>quantités respectives de chaque nutriment dont l’organisme a besoin par jour.</a:t>
          </a:r>
          <a:endParaRPr lang="fr-FR" dirty="0"/>
        </a:p>
      </dgm:t>
    </dgm:pt>
    <dgm:pt modelId="{8C25A47A-F2CA-5542-A874-77EE0C6B36C1}" type="parTrans" cxnId="{A01722FD-7B0E-FE4B-8BBC-307EEA7BFE7C}">
      <dgm:prSet/>
      <dgm:spPr/>
      <dgm:t>
        <a:bodyPr/>
        <a:lstStyle/>
        <a:p>
          <a:endParaRPr lang="fr-FR"/>
        </a:p>
      </dgm:t>
    </dgm:pt>
    <dgm:pt modelId="{278F10EE-46D2-604F-A579-BB71ED4367CC}" type="sibTrans" cxnId="{A01722FD-7B0E-FE4B-8BBC-307EEA7BFE7C}">
      <dgm:prSet/>
      <dgm:spPr/>
      <dgm:t>
        <a:bodyPr/>
        <a:lstStyle/>
        <a:p>
          <a:endParaRPr lang="fr-FR"/>
        </a:p>
      </dgm:t>
    </dgm:pt>
    <dgm:pt modelId="{EA3C42E5-6C4F-414C-B8DD-6352817E020C}">
      <dgm:prSet/>
      <dgm:spPr/>
      <dgm:t>
        <a:bodyPr/>
        <a:lstStyle/>
        <a:p>
          <a:pPr rtl="0"/>
          <a:r>
            <a:rPr lang="fr-FR" dirty="0" smtClean="0"/>
            <a:t>une proportion appropriée de </a:t>
          </a:r>
          <a:r>
            <a:rPr lang="fr-FR" b="1" dirty="0" smtClean="0"/>
            <a:t>chaque type de nutriments</a:t>
          </a:r>
          <a:r>
            <a:rPr lang="fr-FR" dirty="0" smtClean="0"/>
            <a:t> et des quantités suffisantes </a:t>
          </a:r>
          <a:r>
            <a:rPr lang="fr-FR" b="1" dirty="0" smtClean="0"/>
            <a:t>de fibres alimentaires</a:t>
          </a:r>
          <a:r>
            <a:rPr lang="fr-FR" dirty="0" smtClean="0"/>
            <a:t>, de </a:t>
          </a:r>
          <a:r>
            <a:rPr lang="fr-FR" b="1" dirty="0" smtClean="0"/>
            <a:t>sels minéraux </a:t>
          </a:r>
          <a:r>
            <a:rPr lang="fr-FR" dirty="0" smtClean="0"/>
            <a:t>et </a:t>
          </a:r>
          <a:r>
            <a:rPr lang="fr-FR" b="1" dirty="0" smtClean="0"/>
            <a:t>de vitamines</a:t>
          </a:r>
          <a:r>
            <a:rPr lang="fr-FR" dirty="0" smtClean="0"/>
            <a:t>. </a:t>
          </a:r>
          <a:endParaRPr lang="fr-FR" dirty="0"/>
        </a:p>
      </dgm:t>
    </dgm:pt>
    <dgm:pt modelId="{DD106B17-C8B1-7A4B-98FA-7B216FCDD1E8}" type="parTrans" cxnId="{4BE3DA7A-0A41-A344-86AD-232B1768ED90}">
      <dgm:prSet/>
      <dgm:spPr/>
      <dgm:t>
        <a:bodyPr/>
        <a:lstStyle/>
        <a:p>
          <a:endParaRPr lang="fr-FR"/>
        </a:p>
      </dgm:t>
    </dgm:pt>
    <dgm:pt modelId="{1BA4EC9E-4B4C-F34A-8141-7398C1750F34}" type="sibTrans" cxnId="{4BE3DA7A-0A41-A344-86AD-232B1768ED90}">
      <dgm:prSet/>
      <dgm:spPr/>
      <dgm:t>
        <a:bodyPr/>
        <a:lstStyle/>
        <a:p>
          <a:endParaRPr lang="fr-FR"/>
        </a:p>
      </dgm:t>
    </dgm:pt>
    <dgm:pt modelId="{6A0847EB-E037-F64F-A80C-172F15402186}" type="pres">
      <dgm:prSet presAssocID="{8E9C3A1A-7035-CC4A-8A2F-92C81CBD1FBF}" presName="linear" presStyleCnt="0">
        <dgm:presLayoutVars>
          <dgm:dir/>
          <dgm:animLvl val="lvl"/>
          <dgm:resizeHandles val="exact"/>
        </dgm:presLayoutVars>
      </dgm:prSet>
      <dgm:spPr/>
      <dgm:t>
        <a:bodyPr/>
        <a:lstStyle/>
        <a:p>
          <a:endParaRPr lang="fr-FR"/>
        </a:p>
      </dgm:t>
    </dgm:pt>
    <dgm:pt modelId="{91C3C0E5-23AE-5E46-9736-AF6172A3601B}" type="pres">
      <dgm:prSet presAssocID="{6FCE0E73-78D1-3743-A3D6-D3D176AF6538}" presName="parentLin" presStyleCnt="0"/>
      <dgm:spPr/>
    </dgm:pt>
    <dgm:pt modelId="{7E19DBB3-9819-BE4C-BA56-F60398DEB87C}" type="pres">
      <dgm:prSet presAssocID="{6FCE0E73-78D1-3743-A3D6-D3D176AF6538}" presName="parentLeftMargin" presStyleLbl="node1" presStyleIdx="0" presStyleCnt="2"/>
      <dgm:spPr/>
      <dgm:t>
        <a:bodyPr/>
        <a:lstStyle/>
        <a:p>
          <a:endParaRPr lang="fr-FR"/>
        </a:p>
      </dgm:t>
    </dgm:pt>
    <dgm:pt modelId="{62D957A3-AF72-504B-9549-7D5B59B1B38F}" type="pres">
      <dgm:prSet presAssocID="{6FCE0E73-78D1-3743-A3D6-D3D176AF6538}" presName="parentText" presStyleLbl="node1" presStyleIdx="0" presStyleCnt="2">
        <dgm:presLayoutVars>
          <dgm:chMax val="0"/>
          <dgm:bulletEnabled val="1"/>
        </dgm:presLayoutVars>
      </dgm:prSet>
      <dgm:spPr/>
      <dgm:t>
        <a:bodyPr/>
        <a:lstStyle/>
        <a:p>
          <a:endParaRPr lang="fr-FR"/>
        </a:p>
      </dgm:t>
    </dgm:pt>
    <dgm:pt modelId="{17117F9B-3F99-894D-8897-D099815BC645}" type="pres">
      <dgm:prSet presAssocID="{6FCE0E73-78D1-3743-A3D6-D3D176AF6538}" presName="negativeSpace" presStyleCnt="0"/>
      <dgm:spPr/>
    </dgm:pt>
    <dgm:pt modelId="{EAD1BEB5-3DEA-534A-925A-764016EEC94D}" type="pres">
      <dgm:prSet presAssocID="{6FCE0E73-78D1-3743-A3D6-D3D176AF6538}" presName="childText" presStyleLbl="conFgAcc1" presStyleIdx="0" presStyleCnt="2">
        <dgm:presLayoutVars>
          <dgm:bulletEnabled val="1"/>
        </dgm:presLayoutVars>
      </dgm:prSet>
      <dgm:spPr/>
      <dgm:t>
        <a:bodyPr/>
        <a:lstStyle/>
        <a:p>
          <a:endParaRPr lang="fr-FR"/>
        </a:p>
      </dgm:t>
    </dgm:pt>
    <dgm:pt modelId="{77062CB6-4A29-344B-8692-D22E8DC9E04F}" type="pres">
      <dgm:prSet presAssocID="{77CC1405-9407-674B-A100-A08B9F4C1637}" presName="spaceBetweenRectangles" presStyleCnt="0"/>
      <dgm:spPr/>
    </dgm:pt>
    <dgm:pt modelId="{163770CA-0DB3-BC4C-9BB2-6B2A67FEAAC4}" type="pres">
      <dgm:prSet presAssocID="{01F8FA1F-3895-1348-A9AD-84703512E171}" presName="parentLin" presStyleCnt="0"/>
      <dgm:spPr/>
    </dgm:pt>
    <dgm:pt modelId="{D8B666FA-F372-0147-8FF3-550771B932D8}" type="pres">
      <dgm:prSet presAssocID="{01F8FA1F-3895-1348-A9AD-84703512E171}" presName="parentLeftMargin" presStyleLbl="node1" presStyleIdx="0" presStyleCnt="2"/>
      <dgm:spPr/>
      <dgm:t>
        <a:bodyPr/>
        <a:lstStyle/>
        <a:p>
          <a:endParaRPr lang="fr-FR"/>
        </a:p>
      </dgm:t>
    </dgm:pt>
    <dgm:pt modelId="{174EF671-FD8F-D54C-920C-5DDEF43823C7}" type="pres">
      <dgm:prSet presAssocID="{01F8FA1F-3895-1348-A9AD-84703512E171}" presName="parentText" presStyleLbl="node1" presStyleIdx="1" presStyleCnt="2">
        <dgm:presLayoutVars>
          <dgm:chMax val="0"/>
          <dgm:bulletEnabled val="1"/>
        </dgm:presLayoutVars>
      </dgm:prSet>
      <dgm:spPr/>
      <dgm:t>
        <a:bodyPr/>
        <a:lstStyle/>
        <a:p>
          <a:endParaRPr lang="fr-FR"/>
        </a:p>
      </dgm:t>
    </dgm:pt>
    <dgm:pt modelId="{1DD70D08-571A-9349-A693-96EA24534E56}" type="pres">
      <dgm:prSet presAssocID="{01F8FA1F-3895-1348-A9AD-84703512E171}" presName="negativeSpace" presStyleCnt="0"/>
      <dgm:spPr/>
    </dgm:pt>
    <dgm:pt modelId="{8BA9F5D1-7CF1-2447-9764-9DCFFA1425B4}" type="pres">
      <dgm:prSet presAssocID="{01F8FA1F-3895-1348-A9AD-84703512E171}" presName="childText" presStyleLbl="conFgAcc1" presStyleIdx="1" presStyleCnt="2">
        <dgm:presLayoutVars>
          <dgm:bulletEnabled val="1"/>
        </dgm:presLayoutVars>
      </dgm:prSet>
      <dgm:spPr/>
      <dgm:t>
        <a:bodyPr/>
        <a:lstStyle/>
        <a:p>
          <a:endParaRPr lang="fr-FR"/>
        </a:p>
      </dgm:t>
    </dgm:pt>
  </dgm:ptLst>
  <dgm:cxnLst>
    <dgm:cxn modelId="{D17D1FCC-DE68-0040-AD0B-0D8A6021D6B7}" type="presOf" srcId="{6FCE0E73-78D1-3743-A3D6-D3D176AF6538}" destId="{7E19DBB3-9819-BE4C-BA56-F60398DEB87C}" srcOrd="0" destOrd="0" presId="urn:microsoft.com/office/officeart/2005/8/layout/list1"/>
    <dgm:cxn modelId="{E2EDD732-FF1D-2745-966D-26048BB41936}" type="presOf" srcId="{8E9C3A1A-7035-CC4A-8A2F-92C81CBD1FBF}" destId="{6A0847EB-E037-F64F-A80C-172F15402186}" srcOrd="0" destOrd="0" presId="urn:microsoft.com/office/officeart/2005/8/layout/list1"/>
    <dgm:cxn modelId="{0E65846E-CD4E-6D40-AA80-65FFCB0CBEA5}" type="presOf" srcId="{4B223132-058F-0C48-B3AD-49A9648B02E7}" destId="{EAD1BEB5-3DEA-534A-925A-764016EEC94D}" srcOrd="0" destOrd="0" presId="urn:microsoft.com/office/officeart/2005/8/layout/list1"/>
    <dgm:cxn modelId="{43D14D4F-D174-B84C-852B-768F895596D7}" type="presOf" srcId="{01F8FA1F-3895-1348-A9AD-84703512E171}" destId="{D8B666FA-F372-0147-8FF3-550771B932D8}" srcOrd="0" destOrd="0" presId="urn:microsoft.com/office/officeart/2005/8/layout/list1"/>
    <dgm:cxn modelId="{87B254D6-FF71-5F49-B3B2-7D277C4B5257}" srcId="{8E9C3A1A-7035-CC4A-8A2F-92C81CBD1FBF}" destId="{01F8FA1F-3895-1348-A9AD-84703512E171}" srcOrd="1" destOrd="0" parTransId="{4671970F-058F-D14D-8003-AA07E9AC093C}" sibTransId="{120EA58F-70C4-3C47-AF30-9637CB0C1622}"/>
    <dgm:cxn modelId="{3210B144-DCA1-A24D-89C8-BD992309E23B}" type="presOf" srcId="{EA3C42E5-6C4F-414C-B8DD-6352817E020C}" destId="{8BA9F5D1-7CF1-2447-9764-9DCFFA1425B4}" srcOrd="0" destOrd="0" presId="urn:microsoft.com/office/officeart/2005/8/layout/list1"/>
    <dgm:cxn modelId="{A01722FD-7B0E-FE4B-8BBC-307EEA7BFE7C}" srcId="{6FCE0E73-78D1-3743-A3D6-D3D176AF6538}" destId="{4B223132-058F-0C48-B3AD-49A9648B02E7}" srcOrd="0" destOrd="0" parTransId="{8C25A47A-F2CA-5542-A874-77EE0C6B36C1}" sibTransId="{278F10EE-46D2-604F-A579-BB71ED4367CC}"/>
    <dgm:cxn modelId="{BC61FC68-981A-524C-A3B8-DE404710E41E}" type="presOf" srcId="{01F8FA1F-3895-1348-A9AD-84703512E171}" destId="{174EF671-FD8F-D54C-920C-5DDEF43823C7}" srcOrd="1" destOrd="0" presId="urn:microsoft.com/office/officeart/2005/8/layout/list1"/>
    <dgm:cxn modelId="{3E602458-6D16-8A4B-99D5-1FB1228D27F3}" type="presOf" srcId="{6FCE0E73-78D1-3743-A3D6-D3D176AF6538}" destId="{62D957A3-AF72-504B-9549-7D5B59B1B38F}" srcOrd="1" destOrd="0" presId="urn:microsoft.com/office/officeart/2005/8/layout/list1"/>
    <dgm:cxn modelId="{EFC460EC-6C86-6D42-B5A0-2254F08A720D}" srcId="{8E9C3A1A-7035-CC4A-8A2F-92C81CBD1FBF}" destId="{6FCE0E73-78D1-3743-A3D6-D3D176AF6538}" srcOrd="0" destOrd="0" parTransId="{F2612F84-E3E2-0345-BAFA-575EC3A0BEAA}" sibTransId="{77CC1405-9407-674B-A100-A08B9F4C1637}"/>
    <dgm:cxn modelId="{4BE3DA7A-0A41-A344-86AD-232B1768ED90}" srcId="{01F8FA1F-3895-1348-A9AD-84703512E171}" destId="{EA3C42E5-6C4F-414C-B8DD-6352817E020C}" srcOrd="0" destOrd="0" parTransId="{DD106B17-C8B1-7A4B-98FA-7B216FCDD1E8}" sibTransId="{1BA4EC9E-4B4C-F34A-8141-7398C1750F34}"/>
    <dgm:cxn modelId="{CDF4D01A-1489-4647-80A3-98265B73EE43}" type="presParOf" srcId="{6A0847EB-E037-F64F-A80C-172F15402186}" destId="{91C3C0E5-23AE-5E46-9736-AF6172A3601B}" srcOrd="0" destOrd="0" presId="urn:microsoft.com/office/officeart/2005/8/layout/list1"/>
    <dgm:cxn modelId="{FDF3C3EA-F0B9-CF46-9F22-0AC0D0097A76}" type="presParOf" srcId="{91C3C0E5-23AE-5E46-9736-AF6172A3601B}" destId="{7E19DBB3-9819-BE4C-BA56-F60398DEB87C}" srcOrd="0" destOrd="0" presId="urn:microsoft.com/office/officeart/2005/8/layout/list1"/>
    <dgm:cxn modelId="{788BEC7C-A57E-D64C-A52E-6CB5B1F16E73}" type="presParOf" srcId="{91C3C0E5-23AE-5E46-9736-AF6172A3601B}" destId="{62D957A3-AF72-504B-9549-7D5B59B1B38F}" srcOrd="1" destOrd="0" presId="urn:microsoft.com/office/officeart/2005/8/layout/list1"/>
    <dgm:cxn modelId="{38915AB0-07E5-FE48-89CB-EA9DB2E44E8E}" type="presParOf" srcId="{6A0847EB-E037-F64F-A80C-172F15402186}" destId="{17117F9B-3F99-894D-8897-D099815BC645}" srcOrd="1" destOrd="0" presId="urn:microsoft.com/office/officeart/2005/8/layout/list1"/>
    <dgm:cxn modelId="{CF094F11-2965-804D-8D1B-980BD394D8E6}" type="presParOf" srcId="{6A0847EB-E037-F64F-A80C-172F15402186}" destId="{EAD1BEB5-3DEA-534A-925A-764016EEC94D}" srcOrd="2" destOrd="0" presId="urn:microsoft.com/office/officeart/2005/8/layout/list1"/>
    <dgm:cxn modelId="{18AC1888-9FDE-154A-AAB0-4140DCAF001B}" type="presParOf" srcId="{6A0847EB-E037-F64F-A80C-172F15402186}" destId="{77062CB6-4A29-344B-8692-D22E8DC9E04F}" srcOrd="3" destOrd="0" presId="urn:microsoft.com/office/officeart/2005/8/layout/list1"/>
    <dgm:cxn modelId="{E6D1B510-BB18-8941-9C9A-6F520A22CE85}" type="presParOf" srcId="{6A0847EB-E037-F64F-A80C-172F15402186}" destId="{163770CA-0DB3-BC4C-9BB2-6B2A67FEAAC4}" srcOrd="4" destOrd="0" presId="urn:microsoft.com/office/officeart/2005/8/layout/list1"/>
    <dgm:cxn modelId="{1B8549A2-8B55-DA42-8E91-A1A49B31655C}" type="presParOf" srcId="{163770CA-0DB3-BC4C-9BB2-6B2A67FEAAC4}" destId="{D8B666FA-F372-0147-8FF3-550771B932D8}" srcOrd="0" destOrd="0" presId="urn:microsoft.com/office/officeart/2005/8/layout/list1"/>
    <dgm:cxn modelId="{A7BD0360-E76B-0C4A-8181-B94D3C7F9C42}" type="presParOf" srcId="{163770CA-0DB3-BC4C-9BB2-6B2A67FEAAC4}" destId="{174EF671-FD8F-D54C-920C-5DDEF43823C7}" srcOrd="1" destOrd="0" presId="urn:microsoft.com/office/officeart/2005/8/layout/list1"/>
    <dgm:cxn modelId="{134DDF8B-FBE5-AA43-9302-7B0310918BD7}" type="presParOf" srcId="{6A0847EB-E037-F64F-A80C-172F15402186}" destId="{1DD70D08-571A-9349-A693-96EA24534E56}" srcOrd="5" destOrd="0" presId="urn:microsoft.com/office/officeart/2005/8/layout/list1"/>
    <dgm:cxn modelId="{35802FBE-0DE0-464C-BEF2-EA97BD171EE5}" type="presParOf" srcId="{6A0847EB-E037-F64F-A80C-172F15402186}" destId="{8BA9F5D1-7CF1-2447-9764-9DCFFA1425B4}"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0969C27-91B7-2544-8090-B5035BB0A52F}" type="doc">
      <dgm:prSet loTypeId="urn:microsoft.com/office/officeart/2005/8/layout/list1" loCatId="process" qsTypeId="urn:microsoft.com/office/officeart/2005/8/quickstyle/simple4" qsCatId="simple" csTypeId="urn:microsoft.com/office/officeart/2005/8/colors/accent0_3" csCatId="mainScheme" phldr="1"/>
      <dgm:spPr/>
      <dgm:t>
        <a:bodyPr/>
        <a:lstStyle/>
        <a:p>
          <a:endParaRPr lang="fr-FR"/>
        </a:p>
      </dgm:t>
    </dgm:pt>
    <dgm:pt modelId="{B9AA4B45-49AF-224A-B1B9-A181FF07AB8F}">
      <dgm:prSet/>
      <dgm:spPr/>
      <dgm:t>
        <a:bodyPr/>
        <a:lstStyle/>
        <a:p>
          <a:pPr rtl="0"/>
          <a:r>
            <a:rPr lang="fr-FR" smtClean="0"/>
            <a:t>C’est une réaction d’adaptation à un changement dans l’environnement. </a:t>
          </a:r>
          <a:endParaRPr lang="fr-FR"/>
        </a:p>
      </dgm:t>
    </dgm:pt>
    <dgm:pt modelId="{572FD932-CA67-DA4D-B4B9-2FE3308D07E7}" type="parTrans" cxnId="{7A6B2608-9BB4-2E49-8F0C-FBB9CDB61D70}">
      <dgm:prSet/>
      <dgm:spPr/>
      <dgm:t>
        <a:bodyPr/>
        <a:lstStyle/>
        <a:p>
          <a:endParaRPr lang="fr-FR"/>
        </a:p>
      </dgm:t>
    </dgm:pt>
    <dgm:pt modelId="{67F100A9-F560-9B48-A0D5-1B0994983DD5}" type="sibTrans" cxnId="{7A6B2608-9BB4-2E49-8F0C-FBB9CDB61D70}">
      <dgm:prSet/>
      <dgm:spPr/>
      <dgm:t>
        <a:bodyPr/>
        <a:lstStyle/>
        <a:p>
          <a:endParaRPr lang="fr-FR"/>
        </a:p>
      </dgm:t>
    </dgm:pt>
    <dgm:pt modelId="{2B0382AD-89BF-0142-BE7B-C53493A5C96A}">
      <dgm:prSet/>
      <dgm:spPr/>
      <dgm:t>
        <a:bodyPr/>
        <a:lstStyle/>
        <a:p>
          <a:pPr algn="just" rtl="0"/>
          <a:r>
            <a:rPr lang="fr-FR" dirty="0" smtClean="0"/>
            <a:t>Celui-ci peut être brutal, inattendu et entraîner un effet de surprise. Mais à l’opposé, </a:t>
          </a:r>
          <a:r>
            <a:rPr lang="fr-FR" u="sng" dirty="0" smtClean="0"/>
            <a:t>il peut être anticipé</a:t>
          </a:r>
          <a:r>
            <a:rPr lang="fr-FR" dirty="0" smtClean="0"/>
            <a:t>. </a:t>
          </a:r>
          <a:endParaRPr lang="fr-FR" dirty="0"/>
        </a:p>
      </dgm:t>
    </dgm:pt>
    <dgm:pt modelId="{9C95C761-1479-5746-B512-367E1E392AB3}" type="parTrans" cxnId="{554AB881-29CA-1C43-ABDB-3BF20176344A}">
      <dgm:prSet/>
      <dgm:spPr/>
      <dgm:t>
        <a:bodyPr/>
        <a:lstStyle/>
        <a:p>
          <a:endParaRPr lang="fr-FR"/>
        </a:p>
      </dgm:t>
    </dgm:pt>
    <dgm:pt modelId="{DDC3680F-7E47-2249-9F8E-BD6529236610}" type="sibTrans" cxnId="{554AB881-29CA-1C43-ABDB-3BF20176344A}">
      <dgm:prSet/>
      <dgm:spPr/>
      <dgm:t>
        <a:bodyPr/>
        <a:lstStyle/>
        <a:p>
          <a:endParaRPr lang="fr-FR"/>
        </a:p>
      </dgm:t>
    </dgm:pt>
    <dgm:pt modelId="{3A8329AD-A1A4-E647-A0D9-6BFBD49C6054}">
      <dgm:prSet/>
      <dgm:spPr/>
      <dgm:t>
        <a:bodyPr/>
        <a:lstStyle/>
        <a:p>
          <a:pPr algn="just" rtl="0"/>
          <a:r>
            <a:rPr lang="fr-FR" dirty="0" smtClean="0"/>
            <a:t>On parle alors d’événement redouté, d’épreuve. </a:t>
          </a:r>
          <a:endParaRPr lang="fr-FR" dirty="0"/>
        </a:p>
      </dgm:t>
    </dgm:pt>
    <dgm:pt modelId="{E1337ECD-8862-2C47-8E1A-8CB3930AD8B4}" type="parTrans" cxnId="{EF97D51D-A641-D84D-B699-28ADF23538A3}">
      <dgm:prSet/>
      <dgm:spPr/>
      <dgm:t>
        <a:bodyPr/>
        <a:lstStyle/>
        <a:p>
          <a:endParaRPr lang="fr-FR"/>
        </a:p>
      </dgm:t>
    </dgm:pt>
    <dgm:pt modelId="{9737AF18-DED1-CE40-88CC-D4629436196A}" type="sibTrans" cxnId="{EF97D51D-A641-D84D-B699-28ADF23538A3}">
      <dgm:prSet/>
      <dgm:spPr/>
      <dgm:t>
        <a:bodyPr/>
        <a:lstStyle/>
        <a:p>
          <a:endParaRPr lang="fr-FR"/>
        </a:p>
      </dgm:t>
    </dgm:pt>
    <dgm:pt modelId="{4826C1B0-A4AA-5A4B-873A-CCB52622A2FF}">
      <dgm:prSet/>
      <dgm:spPr/>
      <dgm:t>
        <a:bodyPr/>
        <a:lstStyle/>
        <a:p>
          <a:pPr algn="just" rtl="0"/>
          <a:r>
            <a:rPr lang="fr-FR" dirty="0" smtClean="0"/>
            <a:t>Le stress est un mécanisme utile, il nous permet de faire face aux événements et de réagir en mobilisant nos ressources.</a:t>
          </a:r>
          <a:endParaRPr lang="fr-FR" dirty="0"/>
        </a:p>
      </dgm:t>
    </dgm:pt>
    <dgm:pt modelId="{9CBA9D34-A9CB-9549-BBFD-9E27AED1147B}" type="parTrans" cxnId="{D0146A0E-B2B6-324E-82F7-B0DFB93CEF72}">
      <dgm:prSet/>
      <dgm:spPr/>
      <dgm:t>
        <a:bodyPr/>
        <a:lstStyle/>
        <a:p>
          <a:endParaRPr lang="fr-FR"/>
        </a:p>
      </dgm:t>
    </dgm:pt>
    <dgm:pt modelId="{AC6D715F-63CB-5A46-8A0C-71693676BA1E}" type="sibTrans" cxnId="{D0146A0E-B2B6-324E-82F7-B0DFB93CEF72}">
      <dgm:prSet/>
      <dgm:spPr/>
      <dgm:t>
        <a:bodyPr/>
        <a:lstStyle/>
        <a:p>
          <a:endParaRPr lang="fr-FR"/>
        </a:p>
      </dgm:t>
    </dgm:pt>
    <dgm:pt modelId="{1865FA3D-1FE6-9640-89F3-65A9B7B9F237}" type="pres">
      <dgm:prSet presAssocID="{40969C27-91B7-2544-8090-B5035BB0A52F}" presName="linear" presStyleCnt="0">
        <dgm:presLayoutVars>
          <dgm:dir/>
          <dgm:animLvl val="lvl"/>
          <dgm:resizeHandles val="exact"/>
        </dgm:presLayoutVars>
      </dgm:prSet>
      <dgm:spPr/>
      <dgm:t>
        <a:bodyPr/>
        <a:lstStyle/>
        <a:p>
          <a:endParaRPr lang="fr-FR"/>
        </a:p>
      </dgm:t>
    </dgm:pt>
    <dgm:pt modelId="{98D94128-363D-9848-B2D9-B5CABBAA49D8}" type="pres">
      <dgm:prSet presAssocID="{B9AA4B45-49AF-224A-B1B9-A181FF07AB8F}" presName="parentLin" presStyleCnt="0"/>
      <dgm:spPr/>
    </dgm:pt>
    <dgm:pt modelId="{FB833EF0-5EF1-4849-9E6C-66BEB3AB611C}" type="pres">
      <dgm:prSet presAssocID="{B9AA4B45-49AF-224A-B1B9-A181FF07AB8F}" presName="parentLeftMargin" presStyleLbl="node1" presStyleIdx="0" presStyleCnt="1"/>
      <dgm:spPr/>
      <dgm:t>
        <a:bodyPr/>
        <a:lstStyle/>
        <a:p>
          <a:endParaRPr lang="fr-FR"/>
        </a:p>
      </dgm:t>
    </dgm:pt>
    <dgm:pt modelId="{B5BED734-35B6-D74E-8889-D53A5F54430D}" type="pres">
      <dgm:prSet presAssocID="{B9AA4B45-49AF-224A-B1B9-A181FF07AB8F}" presName="parentText" presStyleLbl="node1" presStyleIdx="0" presStyleCnt="1">
        <dgm:presLayoutVars>
          <dgm:chMax val="0"/>
          <dgm:bulletEnabled val="1"/>
        </dgm:presLayoutVars>
      </dgm:prSet>
      <dgm:spPr/>
      <dgm:t>
        <a:bodyPr/>
        <a:lstStyle/>
        <a:p>
          <a:endParaRPr lang="fr-FR"/>
        </a:p>
      </dgm:t>
    </dgm:pt>
    <dgm:pt modelId="{52B7220E-E2FC-F74D-8C5E-8151F66F8A62}" type="pres">
      <dgm:prSet presAssocID="{B9AA4B45-49AF-224A-B1B9-A181FF07AB8F}" presName="negativeSpace" presStyleCnt="0"/>
      <dgm:spPr/>
    </dgm:pt>
    <dgm:pt modelId="{533AA099-5B1A-9647-917D-F596C646DEB3}" type="pres">
      <dgm:prSet presAssocID="{B9AA4B45-49AF-224A-B1B9-A181FF07AB8F}" presName="childText" presStyleLbl="conFgAcc1" presStyleIdx="0" presStyleCnt="1">
        <dgm:presLayoutVars>
          <dgm:bulletEnabled val="1"/>
        </dgm:presLayoutVars>
      </dgm:prSet>
      <dgm:spPr/>
      <dgm:t>
        <a:bodyPr/>
        <a:lstStyle/>
        <a:p>
          <a:endParaRPr lang="fr-FR"/>
        </a:p>
      </dgm:t>
    </dgm:pt>
  </dgm:ptLst>
  <dgm:cxnLst>
    <dgm:cxn modelId="{0097E526-8DBB-8C43-9E1B-573CFB1B8650}" type="presOf" srcId="{3A8329AD-A1A4-E647-A0D9-6BFBD49C6054}" destId="{533AA099-5B1A-9647-917D-F596C646DEB3}" srcOrd="0" destOrd="1" presId="urn:microsoft.com/office/officeart/2005/8/layout/list1"/>
    <dgm:cxn modelId="{400EBCD3-DF12-EF4C-98ED-0E6181F0CE7B}" type="presOf" srcId="{40969C27-91B7-2544-8090-B5035BB0A52F}" destId="{1865FA3D-1FE6-9640-89F3-65A9B7B9F237}" srcOrd="0" destOrd="0" presId="urn:microsoft.com/office/officeart/2005/8/layout/list1"/>
    <dgm:cxn modelId="{7A6B2608-9BB4-2E49-8F0C-FBB9CDB61D70}" srcId="{40969C27-91B7-2544-8090-B5035BB0A52F}" destId="{B9AA4B45-49AF-224A-B1B9-A181FF07AB8F}" srcOrd="0" destOrd="0" parTransId="{572FD932-CA67-DA4D-B4B9-2FE3308D07E7}" sibTransId="{67F100A9-F560-9B48-A0D5-1B0994983DD5}"/>
    <dgm:cxn modelId="{554AB881-29CA-1C43-ABDB-3BF20176344A}" srcId="{B9AA4B45-49AF-224A-B1B9-A181FF07AB8F}" destId="{2B0382AD-89BF-0142-BE7B-C53493A5C96A}" srcOrd="0" destOrd="0" parTransId="{9C95C761-1479-5746-B512-367E1E392AB3}" sibTransId="{DDC3680F-7E47-2249-9F8E-BD6529236610}"/>
    <dgm:cxn modelId="{CFD1A9D6-EBE7-5F47-9E5E-245E933AF0A1}" type="presOf" srcId="{B9AA4B45-49AF-224A-B1B9-A181FF07AB8F}" destId="{FB833EF0-5EF1-4849-9E6C-66BEB3AB611C}" srcOrd="0" destOrd="0" presId="urn:microsoft.com/office/officeart/2005/8/layout/list1"/>
    <dgm:cxn modelId="{EF97D51D-A641-D84D-B699-28ADF23538A3}" srcId="{B9AA4B45-49AF-224A-B1B9-A181FF07AB8F}" destId="{3A8329AD-A1A4-E647-A0D9-6BFBD49C6054}" srcOrd="1" destOrd="0" parTransId="{E1337ECD-8862-2C47-8E1A-8CB3930AD8B4}" sibTransId="{9737AF18-DED1-CE40-88CC-D4629436196A}"/>
    <dgm:cxn modelId="{CCDC1201-D03A-7541-8AC2-04E900A39DBD}" type="presOf" srcId="{2B0382AD-89BF-0142-BE7B-C53493A5C96A}" destId="{533AA099-5B1A-9647-917D-F596C646DEB3}" srcOrd="0" destOrd="0" presId="urn:microsoft.com/office/officeart/2005/8/layout/list1"/>
    <dgm:cxn modelId="{28EEF708-E7FB-4048-A16F-43CAE18A0BDF}" type="presOf" srcId="{4826C1B0-A4AA-5A4B-873A-CCB52622A2FF}" destId="{533AA099-5B1A-9647-917D-F596C646DEB3}" srcOrd="0" destOrd="2" presId="urn:microsoft.com/office/officeart/2005/8/layout/list1"/>
    <dgm:cxn modelId="{AA3F42BC-FB85-E941-9B3B-1D043D61A57C}" type="presOf" srcId="{B9AA4B45-49AF-224A-B1B9-A181FF07AB8F}" destId="{B5BED734-35B6-D74E-8889-D53A5F54430D}" srcOrd="1" destOrd="0" presId="urn:microsoft.com/office/officeart/2005/8/layout/list1"/>
    <dgm:cxn modelId="{D0146A0E-B2B6-324E-82F7-B0DFB93CEF72}" srcId="{B9AA4B45-49AF-224A-B1B9-A181FF07AB8F}" destId="{4826C1B0-A4AA-5A4B-873A-CCB52622A2FF}" srcOrd="2" destOrd="0" parTransId="{9CBA9D34-A9CB-9549-BBFD-9E27AED1147B}" sibTransId="{AC6D715F-63CB-5A46-8A0C-71693676BA1E}"/>
    <dgm:cxn modelId="{6EE1702D-4F3C-B14F-880C-6F065EDC79D0}" type="presParOf" srcId="{1865FA3D-1FE6-9640-89F3-65A9B7B9F237}" destId="{98D94128-363D-9848-B2D9-B5CABBAA49D8}" srcOrd="0" destOrd="0" presId="urn:microsoft.com/office/officeart/2005/8/layout/list1"/>
    <dgm:cxn modelId="{625DA791-C5CE-7149-86D0-A6965789E82C}" type="presParOf" srcId="{98D94128-363D-9848-B2D9-B5CABBAA49D8}" destId="{FB833EF0-5EF1-4849-9E6C-66BEB3AB611C}" srcOrd="0" destOrd="0" presId="urn:microsoft.com/office/officeart/2005/8/layout/list1"/>
    <dgm:cxn modelId="{1D7B7D84-96FD-3A44-9F42-D4F07F0CAF5E}" type="presParOf" srcId="{98D94128-363D-9848-B2D9-B5CABBAA49D8}" destId="{B5BED734-35B6-D74E-8889-D53A5F54430D}" srcOrd="1" destOrd="0" presId="urn:microsoft.com/office/officeart/2005/8/layout/list1"/>
    <dgm:cxn modelId="{8A462F59-149A-6C4D-9284-E4ABF998E0A1}" type="presParOf" srcId="{1865FA3D-1FE6-9640-89F3-65A9B7B9F237}" destId="{52B7220E-E2FC-F74D-8C5E-8151F66F8A62}" srcOrd="1" destOrd="0" presId="urn:microsoft.com/office/officeart/2005/8/layout/list1"/>
    <dgm:cxn modelId="{72866F72-F02F-F14A-AC6A-5493F1032C30}" type="presParOf" srcId="{1865FA3D-1FE6-9640-89F3-65A9B7B9F237}" destId="{533AA099-5B1A-9647-917D-F596C646DEB3}"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EBAE4E96-A328-BC49-9952-5E028BAAFE51}" type="doc">
      <dgm:prSet loTypeId="urn:microsoft.com/office/officeart/2005/8/layout/vList6" loCatId="process" qsTypeId="urn:microsoft.com/office/officeart/2005/8/quickstyle/simple4" qsCatId="simple" csTypeId="urn:microsoft.com/office/officeart/2005/8/colors/accent0_3" csCatId="mainScheme" phldr="1"/>
      <dgm:spPr/>
      <dgm:t>
        <a:bodyPr/>
        <a:lstStyle/>
        <a:p>
          <a:endParaRPr lang="fr-FR"/>
        </a:p>
      </dgm:t>
    </dgm:pt>
    <dgm:pt modelId="{5D846AD2-9690-8C45-9DF9-8E17E29B42C3}">
      <dgm:prSet/>
      <dgm:spPr/>
      <dgm:t>
        <a:bodyPr/>
        <a:lstStyle/>
        <a:p>
          <a:pPr algn="ctr" rtl="0"/>
          <a:r>
            <a:rPr lang="fr-FR" dirty="0" smtClean="0"/>
            <a:t>Les capacités intellectuelles de l'Homme lui permettent d’adapter ses comportements à un environnement complexe et changeant.</a:t>
          </a:r>
          <a:endParaRPr lang="fr-FR" dirty="0"/>
        </a:p>
      </dgm:t>
    </dgm:pt>
    <dgm:pt modelId="{27706315-33CA-5046-85EE-6A0EE8C81335}" type="parTrans" cxnId="{B30106B2-1300-0647-8FB8-90FF11A69661}">
      <dgm:prSet/>
      <dgm:spPr/>
      <dgm:t>
        <a:bodyPr/>
        <a:lstStyle/>
        <a:p>
          <a:pPr algn="ctr"/>
          <a:endParaRPr lang="fr-FR"/>
        </a:p>
      </dgm:t>
    </dgm:pt>
    <dgm:pt modelId="{C67A2657-3870-4945-BB34-93A4667FB87E}" type="sibTrans" cxnId="{B30106B2-1300-0647-8FB8-90FF11A69661}">
      <dgm:prSet/>
      <dgm:spPr/>
      <dgm:t>
        <a:bodyPr/>
        <a:lstStyle/>
        <a:p>
          <a:pPr algn="ctr"/>
          <a:endParaRPr lang="fr-FR"/>
        </a:p>
      </dgm:t>
    </dgm:pt>
    <dgm:pt modelId="{10EE2B09-747D-CC4D-8AD0-B593ECC66B54}">
      <dgm:prSet/>
      <dgm:spPr/>
      <dgm:t>
        <a:bodyPr/>
        <a:lstStyle/>
        <a:p>
          <a:pPr algn="ctr" rtl="0"/>
          <a:r>
            <a:rPr lang="fr-FR" dirty="0" smtClean="0"/>
            <a:t>Cela suppose une adaptation physique et psychologique permanente.</a:t>
          </a:r>
          <a:endParaRPr lang="fr-FR" dirty="0"/>
        </a:p>
      </dgm:t>
    </dgm:pt>
    <dgm:pt modelId="{5BDDB4DD-24E8-B04D-8ED5-FD3D8B005878}" type="parTrans" cxnId="{70435FBE-1618-2E4A-8930-A5E21BC8EA4A}">
      <dgm:prSet/>
      <dgm:spPr/>
      <dgm:t>
        <a:bodyPr/>
        <a:lstStyle/>
        <a:p>
          <a:pPr algn="ctr"/>
          <a:endParaRPr lang="fr-FR"/>
        </a:p>
      </dgm:t>
    </dgm:pt>
    <dgm:pt modelId="{934F5C38-9B5F-2C42-AC4D-7519820903A6}" type="sibTrans" cxnId="{70435FBE-1618-2E4A-8930-A5E21BC8EA4A}">
      <dgm:prSet/>
      <dgm:spPr/>
      <dgm:t>
        <a:bodyPr/>
        <a:lstStyle/>
        <a:p>
          <a:pPr algn="ctr"/>
          <a:endParaRPr lang="fr-FR"/>
        </a:p>
      </dgm:t>
    </dgm:pt>
    <dgm:pt modelId="{6592D3EA-F8A7-D64D-BA5D-49094ECC3A9D}" type="pres">
      <dgm:prSet presAssocID="{EBAE4E96-A328-BC49-9952-5E028BAAFE51}" presName="Name0" presStyleCnt="0">
        <dgm:presLayoutVars>
          <dgm:dir/>
          <dgm:animLvl val="lvl"/>
          <dgm:resizeHandles/>
        </dgm:presLayoutVars>
      </dgm:prSet>
      <dgm:spPr/>
      <dgm:t>
        <a:bodyPr/>
        <a:lstStyle/>
        <a:p>
          <a:endParaRPr lang="fr-FR"/>
        </a:p>
      </dgm:t>
    </dgm:pt>
    <dgm:pt modelId="{A6C59C51-9028-F640-AB6A-650113D9635B}" type="pres">
      <dgm:prSet presAssocID="{5D846AD2-9690-8C45-9DF9-8E17E29B42C3}" presName="linNode" presStyleCnt="0"/>
      <dgm:spPr/>
    </dgm:pt>
    <dgm:pt modelId="{3EC3202C-21B4-F44A-9FA3-F2B13A1E3D49}" type="pres">
      <dgm:prSet presAssocID="{5D846AD2-9690-8C45-9DF9-8E17E29B42C3}" presName="parentShp" presStyleLbl="node1" presStyleIdx="0" presStyleCnt="2">
        <dgm:presLayoutVars>
          <dgm:bulletEnabled val="1"/>
        </dgm:presLayoutVars>
      </dgm:prSet>
      <dgm:spPr/>
      <dgm:t>
        <a:bodyPr/>
        <a:lstStyle/>
        <a:p>
          <a:endParaRPr lang="fr-FR"/>
        </a:p>
      </dgm:t>
    </dgm:pt>
    <dgm:pt modelId="{185A49B8-8B53-FE4C-A5F5-18F015E5A05C}" type="pres">
      <dgm:prSet presAssocID="{5D846AD2-9690-8C45-9DF9-8E17E29B42C3}" presName="childShp" presStyleLbl="bgAccFollowNode1" presStyleIdx="0" presStyleCnt="2" custScaleX="41309">
        <dgm:presLayoutVars>
          <dgm:bulletEnabled val="1"/>
        </dgm:presLayoutVars>
      </dgm:prSet>
      <dgm:spPr/>
    </dgm:pt>
    <dgm:pt modelId="{0BEE54BD-3698-FF4B-88FD-1FBB82D5AA9A}" type="pres">
      <dgm:prSet presAssocID="{C67A2657-3870-4945-BB34-93A4667FB87E}" presName="spacing" presStyleCnt="0"/>
      <dgm:spPr/>
    </dgm:pt>
    <dgm:pt modelId="{DFB267E1-C86B-F14A-A423-6CD783CEBAFD}" type="pres">
      <dgm:prSet presAssocID="{10EE2B09-747D-CC4D-8AD0-B593ECC66B54}" presName="linNode" presStyleCnt="0"/>
      <dgm:spPr/>
    </dgm:pt>
    <dgm:pt modelId="{229B9472-0E76-8D4B-BB2C-341DF4C63D5B}" type="pres">
      <dgm:prSet presAssocID="{10EE2B09-747D-CC4D-8AD0-B593ECC66B54}" presName="parentShp" presStyleLbl="node1" presStyleIdx="1" presStyleCnt="2">
        <dgm:presLayoutVars>
          <dgm:bulletEnabled val="1"/>
        </dgm:presLayoutVars>
      </dgm:prSet>
      <dgm:spPr/>
      <dgm:t>
        <a:bodyPr/>
        <a:lstStyle/>
        <a:p>
          <a:endParaRPr lang="fr-FR"/>
        </a:p>
      </dgm:t>
    </dgm:pt>
    <dgm:pt modelId="{C1216D61-FCEB-6E4C-97A3-282411A374A1}" type="pres">
      <dgm:prSet presAssocID="{10EE2B09-747D-CC4D-8AD0-B593ECC66B54}" presName="childShp" presStyleLbl="bgAccFollowNode1" presStyleIdx="1" presStyleCnt="2" custScaleX="41309">
        <dgm:presLayoutVars>
          <dgm:bulletEnabled val="1"/>
        </dgm:presLayoutVars>
      </dgm:prSet>
      <dgm:spPr/>
    </dgm:pt>
  </dgm:ptLst>
  <dgm:cxnLst>
    <dgm:cxn modelId="{41E1EA99-3E71-424C-8588-FF02C4B3F503}" type="presOf" srcId="{10EE2B09-747D-CC4D-8AD0-B593ECC66B54}" destId="{229B9472-0E76-8D4B-BB2C-341DF4C63D5B}" srcOrd="0" destOrd="0" presId="urn:microsoft.com/office/officeart/2005/8/layout/vList6"/>
    <dgm:cxn modelId="{D653E4ED-6BE1-2241-A970-52B4C5171C31}" type="presOf" srcId="{5D846AD2-9690-8C45-9DF9-8E17E29B42C3}" destId="{3EC3202C-21B4-F44A-9FA3-F2B13A1E3D49}" srcOrd="0" destOrd="0" presId="urn:microsoft.com/office/officeart/2005/8/layout/vList6"/>
    <dgm:cxn modelId="{70435FBE-1618-2E4A-8930-A5E21BC8EA4A}" srcId="{EBAE4E96-A328-BC49-9952-5E028BAAFE51}" destId="{10EE2B09-747D-CC4D-8AD0-B593ECC66B54}" srcOrd="1" destOrd="0" parTransId="{5BDDB4DD-24E8-B04D-8ED5-FD3D8B005878}" sibTransId="{934F5C38-9B5F-2C42-AC4D-7519820903A6}"/>
    <dgm:cxn modelId="{DE735D0D-AC4A-DA44-BB40-5576DDD8B553}" type="presOf" srcId="{EBAE4E96-A328-BC49-9952-5E028BAAFE51}" destId="{6592D3EA-F8A7-D64D-BA5D-49094ECC3A9D}" srcOrd="0" destOrd="0" presId="urn:microsoft.com/office/officeart/2005/8/layout/vList6"/>
    <dgm:cxn modelId="{B30106B2-1300-0647-8FB8-90FF11A69661}" srcId="{EBAE4E96-A328-BC49-9952-5E028BAAFE51}" destId="{5D846AD2-9690-8C45-9DF9-8E17E29B42C3}" srcOrd="0" destOrd="0" parTransId="{27706315-33CA-5046-85EE-6A0EE8C81335}" sibTransId="{C67A2657-3870-4945-BB34-93A4667FB87E}"/>
    <dgm:cxn modelId="{3405E7E0-60DA-5149-BCC2-2E924834389A}" type="presParOf" srcId="{6592D3EA-F8A7-D64D-BA5D-49094ECC3A9D}" destId="{A6C59C51-9028-F640-AB6A-650113D9635B}" srcOrd="0" destOrd="0" presId="urn:microsoft.com/office/officeart/2005/8/layout/vList6"/>
    <dgm:cxn modelId="{C0FFB452-39C0-0647-B86F-32BE6CCEEDC5}" type="presParOf" srcId="{A6C59C51-9028-F640-AB6A-650113D9635B}" destId="{3EC3202C-21B4-F44A-9FA3-F2B13A1E3D49}" srcOrd="0" destOrd="0" presId="urn:microsoft.com/office/officeart/2005/8/layout/vList6"/>
    <dgm:cxn modelId="{9FC56C79-ED8B-F542-91EA-C371A8FB4739}" type="presParOf" srcId="{A6C59C51-9028-F640-AB6A-650113D9635B}" destId="{185A49B8-8B53-FE4C-A5F5-18F015E5A05C}" srcOrd="1" destOrd="0" presId="urn:microsoft.com/office/officeart/2005/8/layout/vList6"/>
    <dgm:cxn modelId="{95581517-04CA-A344-895C-15244DA0AC53}" type="presParOf" srcId="{6592D3EA-F8A7-D64D-BA5D-49094ECC3A9D}" destId="{0BEE54BD-3698-FF4B-88FD-1FBB82D5AA9A}" srcOrd="1" destOrd="0" presId="urn:microsoft.com/office/officeart/2005/8/layout/vList6"/>
    <dgm:cxn modelId="{9169CDD4-9E12-6649-BBE8-0F54C6D290BB}" type="presParOf" srcId="{6592D3EA-F8A7-D64D-BA5D-49094ECC3A9D}" destId="{DFB267E1-C86B-F14A-A423-6CD783CEBAFD}" srcOrd="2" destOrd="0" presId="urn:microsoft.com/office/officeart/2005/8/layout/vList6"/>
    <dgm:cxn modelId="{DE44D4A8-88C7-DF4F-A4AB-C8C8D26D2185}" type="presParOf" srcId="{DFB267E1-C86B-F14A-A423-6CD783CEBAFD}" destId="{229B9472-0E76-8D4B-BB2C-341DF4C63D5B}" srcOrd="0" destOrd="0" presId="urn:microsoft.com/office/officeart/2005/8/layout/vList6"/>
    <dgm:cxn modelId="{096B5D5D-F033-544C-8B8E-51BC4DB222FF}" type="presParOf" srcId="{DFB267E1-C86B-F14A-A423-6CD783CEBAFD}" destId="{C1216D61-FCEB-6E4C-97A3-282411A374A1}"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18FC98D-D4EE-9348-A475-47F18BC8D68B}" type="doc">
      <dgm:prSet loTypeId="urn:microsoft.com/office/officeart/2008/layout/AscendingPictureAccentProcess" loCatId="process" qsTypeId="urn:microsoft.com/office/officeart/2005/8/quickstyle/simple4" qsCatId="simple" csTypeId="urn:microsoft.com/office/officeart/2005/8/colors/accent0_3" csCatId="mainScheme" phldr="1"/>
      <dgm:spPr/>
      <dgm:t>
        <a:bodyPr/>
        <a:lstStyle/>
        <a:p>
          <a:endParaRPr lang="fr-FR"/>
        </a:p>
      </dgm:t>
    </dgm:pt>
    <dgm:pt modelId="{28972824-5319-0A4E-B651-174289A74DE3}">
      <dgm:prSet/>
      <dgm:spPr/>
      <dgm:t>
        <a:bodyPr/>
        <a:lstStyle/>
        <a:p>
          <a:pPr rtl="0"/>
          <a:r>
            <a:rPr lang="fr-FR" dirty="0" smtClean="0"/>
            <a:t>Un stimulus étranger déclenche un signal et une mobilisation générale de l’organisme selon un processus décrit sous le terme de : SNA</a:t>
          </a:r>
          <a:endParaRPr lang="fr-FR" dirty="0"/>
        </a:p>
      </dgm:t>
    </dgm:pt>
    <dgm:pt modelId="{B9CFC071-66CA-F34E-9470-C45690798936}" type="parTrans" cxnId="{C24DC83D-9CFC-674F-A349-548FB8D998EB}">
      <dgm:prSet/>
      <dgm:spPr/>
      <dgm:t>
        <a:bodyPr/>
        <a:lstStyle/>
        <a:p>
          <a:endParaRPr lang="fr-FR"/>
        </a:p>
      </dgm:t>
    </dgm:pt>
    <dgm:pt modelId="{90452033-3153-CC4A-B1F6-014E9A9C73FA}" type="sibTrans" cxnId="{C24DC83D-9CFC-674F-A349-548FB8D998EB}">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dgm:spPr>
      <dgm:t>
        <a:bodyPr/>
        <a:lstStyle/>
        <a:p>
          <a:endParaRPr lang="fr-FR"/>
        </a:p>
      </dgm:t>
    </dgm:pt>
    <dgm:pt modelId="{55486B90-024B-8A45-81B1-98AD0AA6DC89}">
      <dgm:prSet/>
      <dgm:spPr/>
      <dgm:t>
        <a:bodyPr/>
        <a:lstStyle/>
        <a:p>
          <a:pPr rtl="0"/>
          <a:r>
            <a:rPr lang="fr-FR" smtClean="0"/>
            <a:t>Syndrome Naturel </a:t>
          </a:r>
          <a:r>
            <a:rPr lang="fr-FR" dirty="0" smtClean="0"/>
            <a:t>d’Adaptation.</a:t>
          </a:r>
          <a:endParaRPr lang="fr-FR" dirty="0"/>
        </a:p>
      </dgm:t>
    </dgm:pt>
    <dgm:pt modelId="{2833602B-2ADE-CF41-9C96-9E4CA7D846E8}" type="parTrans" cxnId="{90F90AE7-3314-2244-A05D-780C70682523}">
      <dgm:prSet/>
      <dgm:spPr/>
      <dgm:t>
        <a:bodyPr/>
        <a:lstStyle/>
        <a:p>
          <a:endParaRPr lang="fr-FR"/>
        </a:p>
      </dgm:t>
    </dgm:pt>
    <dgm:pt modelId="{10873466-12B9-4C49-B694-8C7D620D13BC}" type="sibTrans" cxnId="{90F90AE7-3314-2244-A05D-780C70682523}">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t>
        <a:bodyPr/>
        <a:lstStyle/>
        <a:p>
          <a:endParaRPr lang="fr-FR"/>
        </a:p>
      </dgm:t>
    </dgm:pt>
    <dgm:pt modelId="{6335507E-BB25-AD48-832B-BF3FF8B31E7D}" type="pres">
      <dgm:prSet presAssocID="{818FC98D-D4EE-9348-A475-47F18BC8D68B}" presName="Name0" presStyleCnt="0">
        <dgm:presLayoutVars>
          <dgm:chMax val="7"/>
          <dgm:chPref val="7"/>
          <dgm:dir/>
        </dgm:presLayoutVars>
      </dgm:prSet>
      <dgm:spPr/>
      <dgm:t>
        <a:bodyPr/>
        <a:lstStyle/>
        <a:p>
          <a:endParaRPr lang="fr-FR"/>
        </a:p>
      </dgm:t>
    </dgm:pt>
    <dgm:pt modelId="{94A47634-57C7-1C40-8462-882208DF2871}" type="pres">
      <dgm:prSet presAssocID="{818FC98D-D4EE-9348-A475-47F18BC8D68B}" presName="dot1" presStyleLbl="alignNode1" presStyleIdx="0" presStyleCnt="10"/>
      <dgm:spPr/>
    </dgm:pt>
    <dgm:pt modelId="{893A54A4-1143-434C-8241-BE6C48A1E78E}" type="pres">
      <dgm:prSet presAssocID="{818FC98D-D4EE-9348-A475-47F18BC8D68B}" presName="dot2" presStyleLbl="alignNode1" presStyleIdx="1" presStyleCnt="10"/>
      <dgm:spPr/>
    </dgm:pt>
    <dgm:pt modelId="{CBF909FF-278E-6642-8D61-D8D62272984C}" type="pres">
      <dgm:prSet presAssocID="{818FC98D-D4EE-9348-A475-47F18BC8D68B}" presName="dot3" presStyleLbl="alignNode1" presStyleIdx="2" presStyleCnt="10"/>
      <dgm:spPr/>
    </dgm:pt>
    <dgm:pt modelId="{8D21E121-E131-C042-AA77-0DC535710A68}" type="pres">
      <dgm:prSet presAssocID="{818FC98D-D4EE-9348-A475-47F18BC8D68B}" presName="dotArrow1" presStyleLbl="alignNode1" presStyleIdx="3" presStyleCnt="10"/>
      <dgm:spPr/>
    </dgm:pt>
    <dgm:pt modelId="{7C1126EA-9CD4-1641-975E-D13C91FB7F17}" type="pres">
      <dgm:prSet presAssocID="{818FC98D-D4EE-9348-A475-47F18BC8D68B}" presName="dotArrow2" presStyleLbl="alignNode1" presStyleIdx="4" presStyleCnt="10"/>
      <dgm:spPr/>
    </dgm:pt>
    <dgm:pt modelId="{8F54B9D0-37FB-C24D-9D19-702405A23A25}" type="pres">
      <dgm:prSet presAssocID="{818FC98D-D4EE-9348-A475-47F18BC8D68B}" presName="dotArrow3" presStyleLbl="alignNode1" presStyleIdx="5" presStyleCnt="10"/>
      <dgm:spPr/>
    </dgm:pt>
    <dgm:pt modelId="{8EE9C441-B36A-B745-B9BA-A628A58B30E5}" type="pres">
      <dgm:prSet presAssocID="{818FC98D-D4EE-9348-A475-47F18BC8D68B}" presName="dotArrow4" presStyleLbl="alignNode1" presStyleIdx="6" presStyleCnt="10"/>
      <dgm:spPr/>
    </dgm:pt>
    <dgm:pt modelId="{49CB00D8-C303-DB42-ACAE-1034A4D2C6D1}" type="pres">
      <dgm:prSet presAssocID="{818FC98D-D4EE-9348-A475-47F18BC8D68B}" presName="dotArrow5" presStyleLbl="alignNode1" presStyleIdx="7" presStyleCnt="10"/>
      <dgm:spPr/>
    </dgm:pt>
    <dgm:pt modelId="{C53FAA51-4B47-1B4B-8F0C-0C437D33A2F9}" type="pres">
      <dgm:prSet presAssocID="{818FC98D-D4EE-9348-A475-47F18BC8D68B}" presName="dotArrow6" presStyleLbl="alignNode1" presStyleIdx="8" presStyleCnt="10"/>
      <dgm:spPr/>
    </dgm:pt>
    <dgm:pt modelId="{0F97AD38-46E0-5C40-971E-9CEB0A2A3EDD}" type="pres">
      <dgm:prSet presAssocID="{818FC98D-D4EE-9348-A475-47F18BC8D68B}" presName="dotArrow7" presStyleLbl="alignNode1" presStyleIdx="9" presStyleCnt="10"/>
      <dgm:spPr/>
    </dgm:pt>
    <dgm:pt modelId="{22569965-7B90-7940-AB10-4EE3494CC57F}" type="pres">
      <dgm:prSet presAssocID="{28972824-5319-0A4E-B651-174289A74DE3}" presName="parTx1" presStyleLbl="node1" presStyleIdx="0" presStyleCnt="2" custLinFactNeighborX="-331" custLinFactNeighborY="3705"/>
      <dgm:spPr/>
      <dgm:t>
        <a:bodyPr/>
        <a:lstStyle/>
        <a:p>
          <a:endParaRPr lang="fr-FR"/>
        </a:p>
      </dgm:t>
    </dgm:pt>
    <dgm:pt modelId="{45ACA4F1-F8ED-374C-93A6-B541708FD74A}" type="pres">
      <dgm:prSet presAssocID="{90452033-3153-CC4A-B1F6-014E9A9C73FA}" presName="picture1" presStyleCnt="0"/>
      <dgm:spPr/>
    </dgm:pt>
    <dgm:pt modelId="{35A3658A-2AE3-CD4B-86A3-7500556583D9}" type="pres">
      <dgm:prSet presAssocID="{90452033-3153-CC4A-B1F6-014E9A9C73FA}" presName="imageRepeatNode" presStyleLbl="fgImgPlace1" presStyleIdx="0" presStyleCnt="2"/>
      <dgm:spPr/>
      <dgm:t>
        <a:bodyPr/>
        <a:lstStyle/>
        <a:p>
          <a:endParaRPr lang="fr-FR"/>
        </a:p>
      </dgm:t>
    </dgm:pt>
    <dgm:pt modelId="{45BA5A08-292D-794B-90D0-977689B5FBEB}" type="pres">
      <dgm:prSet presAssocID="{55486B90-024B-8A45-81B1-98AD0AA6DC89}" presName="parTx2" presStyleLbl="node1" presStyleIdx="1" presStyleCnt="2"/>
      <dgm:spPr/>
      <dgm:t>
        <a:bodyPr/>
        <a:lstStyle/>
        <a:p>
          <a:endParaRPr lang="fr-FR"/>
        </a:p>
      </dgm:t>
    </dgm:pt>
    <dgm:pt modelId="{A4EA6C4B-97A6-D341-B67B-59E80BD7BE18}" type="pres">
      <dgm:prSet presAssocID="{10873466-12B9-4C49-B694-8C7D620D13BC}" presName="picture2" presStyleCnt="0"/>
      <dgm:spPr/>
    </dgm:pt>
    <dgm:pt modelId="{723E0621-87CA-0847-A07E-A1250F30416A}" type="pres">
      <dgm:prSet presAssocID="{10873466-12B9-4C49-B694-8C7D620D13BC}" presName="imageRepeatNode" presStyleLbl="fgImgPlace1" presStyleIdx="1" presStyleCnt="2"/>
      <dgm:spPr/>
      <dgm:t>
        <a:bodyPr/>
        <a:lstStyle/>
        <a:p>
          <a:endParaRPr lang="fr-FR"/>
        </a:p>
      </dgm:t>
    </dgm:pt>
  </dgm:ptLst>
  <dgm:cxnLst>
    <dgm:cxn modelId="{4A70CB4E-DA58-2C40-BCE1-21B41DA687A8}" type="presOf" srcId="{28972824-5319-0A4E-B651-174289A74DE3}" destId="{22569965-7B90-7940-AB10-4EE3494CC57F}" srcOrd="0" destOrd="0" presId="urn:microsoft.com/office/officeart/2008/layout/AscendingPictureAccentProcess"/>
    <dgm:cxn modelId="{081E83A8-401C-2842-9369-99CAE43A95EF}" type="presOf" srcId="{818FC98D-D4EE-9348-A475-47F18BC8D68B}" destId="{6335507E-BB25-AD48-832B-BF3FF8B31E7D}" srcOrd="0" destOrd="0" presId="urn:microsoft.com/office/officeart/2008/layout/AscendingPictureAccentProcess"/>
    <dgm:cxn modelId="{C24DC83D-9CFC-674F-A349-548FB8D998EB}" srcId="{818FC98D-D4EE-9348-A475-47F18BC8D68B}" destId="{28972824-5319-0A4E-B651-174289A74DE3}" srcOrd="0" destOrd="0" parTransId="{B9CFC071-66CA-F34E-9470-C45690798936}" sibTransId="{90452033-3153-CC4A-B1F6-014E9A9C73FA}"/>
    <dgm:cxn modelId="{90F90AE7-3314-2244-A05D-780C70682523}" srcId="{818FC98D-D4EE-9348-A475-47F18BC8D68B}" destId="{55486B90-024B-8A45-81B1-98AD0AA6DC89}" srcOrd="1" destOrd="0" parTransId="{2833602B-2ADE-CF41-9C96-9E4CA7D846E8}" sibTransId="{10873466-12B9-4C49-B694-8C7D620D13BC}"/>
    <dgm:cxn modelId="{D9F9F0DF-EAC3-CC47-8A7A-F3D140C069D4}" type="presOf" srcId="{10873466-12B9-4C49-B694-8C7D620D13BC}" destId="{723E0621-87CA-0847-A07E-A1250F30416A}" srcOrd="0" destOrd="0" presId="urn:microsoft.com/office/officeart/2008/layout/AscendingPictureAccentProcess"/>
    <dgm:cxn modelId="{D9A5506F-0D3B-5E4F-BAB6-3FBD42E4E61A}" type="presOf" srcId="{55486B90-024B-8A45-81B1-98AD0AA6DC89}" destId="{45BA5A08-292D-794B-90D0-977689B5FBEB}" srcOrd="0" destOrd="0" presId="urn:microsoft.com/office/officeart/2008/layout/AscendingPictureAccentProcess"/>
    <dgm:cxn modelId="{86C98289-C6C4-694F-AC1B-A81044212622}" type="presOf" srcId="{90452033-3153-CC4A-B1F6-014E9A9C73FA}" destId="{35A3658A-2AE3-CD4B-86A3-7500556583D9}" srcOrd="0" destOrd="0" presId="urn:microsoft.com/office/officeart/2008/layout/AscendingPictureAccentProcess"/>
    <dgm:cxn modelId="{0D68609E-E481-AE4B-8ED6-101DD4D93E0F}" type="presParOf" srcId="{6335507E-BB25-AD48-832B-BF3FF8B31E7D}" destId="{94A47634-57C7-1C40-8462-882208DF2871}" srcOrd="0" destOrd="0" presId="urn:microsoft.com/office/officeart/2008/layout/AscendingPictureAccentProcess"/>
    <dgm:cxn modelId="{24FC2C30-F64A-B34F-B311-F584A45F90B3}" type="presParOf" srcId="{6335507E-BB25-AD48-832B-BF3FF8B31E7D}" destId="{893A54A4-1143-434C-8241-BE6C48A1E78E}" srcOrd="1" destOrd="0" presId="urn:microsoft.com/office/officeart/2008/layout/AscendingPictureAccentProcess"/>
    <dgm:cxn modelId="{6F7B7CDF-A796-6341-97D2-17B922F702EF}" type="presParOf" srcId="{6335507E-BB25-AD48-832B-BF3FF8B31E7D}" destId="{CBF909FF-278E-6642-8D61-D8D62272984C}" srcOrd="2" destOrd="0" presId="urn:microsoft.com/office/officeart/2008/layout/AscendingPictureAccentProcess"/>
    <dgm:cxn modelId="{3389CEC3-0830-984F-BAF3-E2A4D37188B2}" type="presParOf" srcId="{6335507E-BB25-AD48-832B-BF3FF8B31E7D}" destId="{8D21E121-E131-C042-AA77-0DC535710A68}" srcOrd="3" destOrd="0" presId="urn:microsoft.com/office/officeart/2008/layout/AscendingPictureAccentProcess"/>
    <dgm:cxn modelId="{80B6776D-652D-7D41-ADC6-12BAFC51D79D}" type="presParOf" srcId="{6335507E-BB25-AD48-832B-BF3FF8B31E7D}" destId="{7C1126EA-9CD4-1641-975E-D13C91FB7F17}" srcOrd="4" destOrd="0" presId="urn:microsoft.com/office/officeart/2008/layout/AscendingPictureAccentProcess"/>
    <dgm:cxn modelId="{6A15B691-D65C-5A48-ADE8-CDF6F354830E}" type="presParOf" srcId="{6335507E-BB25-AD48-832B-BF3FF8B31E7D}" destId="{8F54B9D0-37FB-C24D-9D19-702405A23A25}" srcOrd="5" destOrd="0" presId="urn:microsoft.com/office/officeart/2008/layout/AscendingPictureAccentProcess"/>
    <dgm:cxn modelId="{17CCB1B2-4AFB-DC4B-8EDE-FF36CCC579EC}" type="presParOf" srcId="{6335507E-BB25-AD48-832B-BF3FF8B31E7D}" destId="{8EE9C441-B36A-B745-B9BA-A628A58B30E5}" srcOrd="6" destOrd="0" presId="urn:microsoft.com/office/officeart/2008/layout/AscendingPictureAccentProcess"/>
    <dgm:cxn modelId="{85A06A3B-1624-4443-B96E-6AD9DD6186D1}" type="presParOf" srcId="{6335507E-BB25-AD48-832B-BF3FF8B31E7D}" destId="{49CB00D8-C303-DB42-ACAE-1034A4D2C6D1}" srcOrd="7" destOrd="0" presId="urn:microsoft.com/office/officeart/2008/layout/AscendingPictureAccentProcess"/>
    <dgm:cxn modelId="{5B5A5D63-096E-CC45-9D01-9901FBBF25A0}" type="presParOf" srcId="{6335507E-BB25-AD48-832B-BF3FF8B31E7D}" destId="{C53FAA51-4B47-1B4B-8F0C-0C437D33A2F9}" srcOrd="8" destOrd="0" presId="urn:microsoft.com/office/officeart/2008/layout/AscendingPictureAccentProcess"/>
    <dgm:cxn modelId="{CBE62233-2677-8D47-A073-F04ADC8A226D}" type="presParOf" srcId="{6335507E-BB25-AD48-832B-BF3FF8B31E7D}" destId="{0F97AD38-46E0-5C40-971E-9CEB0A2A3EDD}" srcOrd="9" destOrd="0" presId="urn:microsoft.com/office/officeart/2008/layout/AscendingPictureAccentProcess"/>
    <dgm:cxn modelId="{4EF43D6E-B216-7343-8E18-5AD2F9DE318D}" type="presParOf" srcId="{6335507E-BB25-AD48-832B-BF3FF8B31E7D}" destId="{22569965-7B90-7940-AB10-4EE3494CC57F}" srcOrd="10" destOrd="0" presId="urn:microsoft.com/office/officeart/2008/layout/AscendingPictureAccentProcess"/>
    <dgm:cxn modelId="{302D359C-6616-5149-94E6-620AADBEEB48}" type="presParOf" srcId="{6335507E-BB25-AD48-832B-BF3FF8B31E7D}" destId="{45ACA4F1-F8ED-374C-93A6-B541708FD74A}" srcOrd="11" destOrd="0" presId="urn:microsoft.com/office/officeart/2008/layout/AscendingPictureAccentProcess"/>
    <dgm:cxn modelId="{02AF130C-D0FF-164B-A930-76AE697D2E63}" type="presParOf" srcId="{45ACA4F1-F8ED-374C-93A6-B541708FD74A}" destId="{35A3658A-2AE3-CD4B-86A3-7500556583D9}" srcOrd="0" destOrd="0" presId="urn:microsoft.com/office/officeart/2008/layout/AscendingPictureAccentProcess"/>
    <dgm:cxn modelId="{934AB06C-06E6-3741-A349-9749E0FA70CA}" type="presParOf" srcId="{6335507E-BB25-AD48-832B-BF3FF8B31E7D}" destId="{45BA5A08-292D-794B-90D0-977689B5FBEB}" srcOrd="12" destOrd="0" presId="urn:microsoft.com/office/officeart/2008/layout/AscendingPictureAccentProcess"/>
    <dgm:cxn modelId="{E42172B0-40F7-B941-924D-D4360E2306FE}" type="presParOf" srcId="{6335507E-BB25-AD48-832B-BF3FF8B31E7D}" destId="{A4EA6C4B-97A6-D341-B67B-59E80BD7BE18}" srcOrd="13" destOrd="0" presId="urn:microsoft.com/office/officeart/2008/layout/AscendingPictureAccentProcess"/>
    <dgm:cxn modelId="{4EF8AC7E-0280-F443-9E89-0CF8C36505E1}" type="presParOf" srcId="{A4EA6C4B-97A6-D341-B67B-59E80BD7BE18}" destId="{723E0621-87CA-0847-A07E-A1250F30416A}" srcOrd="0" destOrd="0" presId="urn:microsoft.com/office/officeart/2008/layout/AscendingPictureAccen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F5B3524E-D211-0347-98AE-02E284600846}" type="doc">
      <dgm:prSet loTypeId="urn:microsoft.com/office/officeart/2005/8/layout/arrow4" loCatId="process" qsTypeId="urn:microsoft.com/office/officeart/2005/8/quickstyle/simple4" qsCatId="simple" csTypeId="urn:microsoft.com/office/officeart/2005/8/colors/accent0_3" csCatId="mainScheme" phldr="1"/>
      <dgm:spPr/>
      <dgm:t>
        <a:bodyPr/>
        <a:lstStyle/>
        <a:p>
          <a:endParaRPr lang="fr-FR"/>
        </a:p>
      </dgm:t>
    </dgm:pt>
    <dgm:pt modelId="{644B94DB-6EB7-F54F-B02E-B363CA6AB542}">
      <dgm:prSet/>
      <dgm:spPr/>
      <dgm:t>
        <a:bodyPr/>
        <a:lstStyle/>
        <a:p>
          <a:pPr algn="just" rtl="0"/>
          <a:r>
            <a:rPr lang="fr-FR" dirty="0" smtClean="0"/>
            <a:t>l’organisme réagit physiologiquement et psychologiquement pour mobiliser les ressources nécessaires à l'élaboration d'une solution</a:t>
          </a:r>
          <a:endParaRPr lang="fr-FR" dirty="0"/>
        </a:p>
      </dgm:t>
    </dgm:pt>
    <dgm:pt modelId="{62DDD563-2171-0645-94FB-07086E40E22D}" type="parTrans" cxnId="{D222BE02-1049-E845-8796-648417E6CCEA}">
      <dgm:prSet/>
      <dgm:spPr/>
      <dgm:t>
        <a:bodyPr/>
        <a:lstStyle/>
        <a:p>
          <a:pPr algn="just"/>
          <a:endParaRPr lang="fr-FR"/>
        </a:p>
      </dgm:t>
    </dgm:pt>
    <dgm:pt modelId="{C0166788-4EC2-194C-8095-5586DD7E96DC}" type="sibTrans" cxnId="{D222BE02-1049-E845-8796-648417E6CCEA}">
      <dgm:prSet/>
      <dgm:spPr/>
      <dgm:t>
        <a:bodyPr/>
        <a:lstStyle/>
        <a:p>
          <a:pPr algn="just"/>
          <a:endParaRPr lang="fr-FR"/>
        </a:p>
      </dgm:t>
    </dgm:pt>
    <dgm:pt modelId="{99BF19C5-7DE6-7144-8306-FDF34FCE9D49}">
      <dgm:prSet/>
      <dgm:spPr/>
      <dgm:t>
        <a:bodyPr/>
        <a:lstStyle/>
        <a:p>
          <a:pPr algn="just" rtl="0"/>
          <a:r>
            <a:rPr lang="fr-FR" dirty="0" smtClean="0"/>
            <a:t>Plus on met de temps pour trouver une solution, plus les réactions de stress seront importantes, elles pourront même devenir néfastes si aucune solution n’est trouvée.</a:t>
          </a:r>
          <a:endParaRPr lang="fr-FR" dirty="0"/>
        </a:p>
      </dgm:t>
    </dgm:pt>
    <dgm:pt modelId="{0D38DF2B-34F1-294F-A3BE-FCAE62191A1B}" type="parTrans" cxnId="{F06F8AFA-15B0-884D-98F7-03D78B64A552}">
      <dgm:prSet/>
      <dgm:spPr/>
      <dgm:t>
        <a:bodyPr/>
        <a:lstStyle/>
        <a:p>
          <a:pPr algn="just"/>
          <a:endParaRPr lang="fr-FR"/>
        </a:p>
      </dgm:t>
    </dgm:pt>
    <dgm:pt modelId="{942B36F3-660A-CD41-9694-16D31AB21536}" type="sibTrans" cxnId="{F06F8AFA-15B0-884D-98F7-03D78B64A552}">
      <dgm:prSet/>
      <dgm:spPr/>
      <dgm:t>
        <a:bodyPr/>
        <a:lstStyle/>
        <a:p>
          <a:pPr algn="just"/>
          <a:endParaRPr lang="fr-FR"/>
        </a:p>
      </dgm:t>
    </dgm:pt>
    <dgm:pt modelId="{94C781CE-90EB-2548-BD3A-99123C99589B}" type="pres">
      <dgm:prSet presAssocID="{F5B3524E-D211-0347-98AE-02E284600846}" presName="compositeShape" presStyleCnt="0">
        <dgm:presLayoutVars>
          <dgm:chMax val="2"/>
          <dgm:dir/>
          <dgm:resizeHandles val="exact"/>
        </dgm:presLayoutVars>
      </dgm:prSet>
      <dgm:spPr/>
      <dgm:t>
        <a:bodyPr/>
        <a:lstStyle/>
        <a:p>
          <a:endParaRPr lang="fr-FR"/>
        </a:p>
      </dgm:t>
    </dgm:pt>
    <dgm:pt modelId="{D4B64944-A545-5246-9570-F2F24C6DC799}" type="pres">
      <dgm:prSet presAssocID="{644B94DB-6EB7-F54F-B02E-B363CA6AB542}" presName="upArrow" presStyleLbl="node1" presStyleIdx="0" presStyleCnt="2"/>
      <dgm:spPr/>
    </dgm:pt>
    <dgm:pt modelId="{A7A3E5D3-1931-E142-9D63-2ADCAFC2BF62}" type="pres">
      <dgm:prSet presAssocID="{644B94DB-6EB7-F54F-B02E-B363CA6AB542}" presName="upArrowText" presStyleLbl="revTx" presStyleIdx="0" presStyleCnt="2">
        <dgm:presLayoutVars>
          <dgm:chMax val="0"/>
          <dgm:bulletEnabled val="1"/>
        </dgm:presLayoutVars>
      </dgm:prSet>
      <dgm:spPr/>
      <dgm:t>
        <a:bodyPr/>
        <a:lstStyle/>
        <a:p>
          <a:endParaRPr lang="fr-FR"/>
        </a:p>
      </dgm:t>
    </dgm:pt>
    <dgm:pt modelId="{DEB4515C-6354-2F4F-A156-33559CA1A858}" type="pres">
      <dgm:prSet presAssocID="{99BF19C5-7DE6-7144-8306-FDF34FCE9D49}" presName="downArrow" presStyleLbl="node1" presStyleIdx="1" presStyleCnt="2"/>
      <dgm:spPr>
        <a:solidFill>
          <a:schemeClr val="accent6">
            <a:lumMod val="75000"/>
          </a:schemeClr>
        </a:solidFill>
      </dgm:spPr>
    </dgm:pt>
    <dgm:pt modelId="{D85ACA67-D70C-A548-9D29-903AAE0AC163}" type="pres">
      <dgm:prSet presAssocID="{99BF19C5-7DE6-7144-8306-FDF34FCE9D49}" presName="downArrowText" presStyleLbl="revTx" presStyleIdx="1" presStyleCnt="2">
        <dgm:presLayoutVars>
          <dgm:chMax val="0"/>
          <dgm:bulletEnabled val="1"/>
        </dgm:presLayoutVars>
      </dgm:prSet>
      <dgm:spPr/>
      <dgm:t>
        <a:bodyPr/>
        <a:lstStyle/>
        <a:p>
          <a:endParaRPr lang="fr-FR"/>
        </a:p>
      </dgm:t>
    </dgm:pt>
  </dgm:ptLst>
  <dgm:cxnLst>
    <dgm:cxn modelId="{BCCB723A-9FC4-BA43-B83C-2DF4C4CF6DDF}" type="presOf" srcId="{644B94DB-6EB7-F54F-B02E-B363CA6AB542}" destId="{A7A3E5D3-1931-E142-9D63-2ADCAFC2BF62}" srcOrd="0" destOrd="0" presId="urn:microsoft.com/office/officeart/2005/8/layout/arrow4"/>
    <dgm:cxn modelId="{AFB9382E-A94F-5B43-94FD-90B1F65E3353}" type="presOf" srcId="{99BF19C5-7DE6-7144-8306-FDF34FCE9D49}" destId="{D85ACA67-D70C-A548-9D29-903AAE0AC163}" srcOrd="0" destOrd="0" presId="urn:microsoft.com/office/officeart/2005/8/layout/arrow4"/>
    <dgm:cxn modelId="{1AA230BD-DCF3-F141-8C3C-62973387E523}" type="presOf" srcId="{F5B3524E-D211-0347-98AE-02E284600846}" destId="{94C781CE-90EB-2548-BD3A-99123C99589B}" srcOrd="0" destOrd="0" presId="urn:microsoft.com/office/officeart/2005/8/layout/arrow4"/>
    <dgm:cxn modelId="{F06F8AFA-15B0-884D-98F7-03D78B64A552}" srcId="{F5B3524E-D211-0347-98AE-02E284600846}" destId="{99BF19C5-7DE6-7144-8306-FDF34FCE9D49}" srcOrd="1" destOrd="0" parTransId="{0D38DF2B-34F1-294F-A3BE-FCAE62191A1B}" sibTransId="{942B36F3-660A-CD41-9694-16D31AB21536}"/>
    <dgm:cxn modelId="{D222BE02-1049-E845-8796-648417E6CCEA}" srcId="{F5B3524E-D211-0347-98AE-02E284600846}" destId="{644B94DB-6EB7-F54F-B02E-B363CA6AB542}" srcOrd="0" destOrd="0" parTransId="{62DDD563-2171-0645-94FB-07086E40E22D}" sibTransId="{C0166788-4EC2-194C-8095-5586DD7E96DC}"/>
    <dgm:cxn modelId="{32C35952-9548-ED45-8AEE-EA7AF5E49B1C}" type="presParOf" srcId="{94C781CE-90EB-2548-BD3A-99123C99589B}" destId="{D4B64944-A545-5246-9570-F2F24C6DC799}" srcOrd="0" destOrd="0" presId="urn:microsoft.com/office/officeart/2005/8/layout/arrow4"/>
    <dgm:cxn modelId="{29A6CBAD-4CF6-A045-B480-E3A8D3F591A5}" type="presParOf" srcId="{94C781CE-90EB-2548-BD3A-99123C99589B}" destId="{A7A3E5D3-1931-E142-9D63-2ADCAFC2BF62}" srcOrd="1" destOrd="0" presId="urn:microsoft.com/office/officeart/2005/8/layout/arrow4"/>
    <dgm:cxn modelId="{F3138996-5FEA-914D-AE5F-747C7757C757}" type="presParOf" srcId="{94C781CE-90EB-2548-BD3A-99123C99589B}" destId="{DEB4515C-6354-2F4F-A156-33559CA1A858}" srcOrd="2" destOrd="0" presId="urn:microsoft.com/office/officeart/2005/8/layout/arrow4"/>
    <dgm:cxn modelId="{88B2327F-B963-B24B-8AAE-88D2B5024AD4}" type="presParOf" srcId="{94C781CE-90EB-2548-BD3A-99123C99589B}" destId="{D85ACA67-D70C-A548-9D29-903AAE0AC163}" srcOrd="3" destOrd="0" presId="urn:microsoft.com/office/officeart/2005/8/layout/arrow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2CAC837F-E9E7-E243-9900-3B15C251D02F}" type="doc">
      <dgm:prSet loTypeId="urn:microsoft.com/office/officeart/2008/layout/VerticalCurvedList" loCatId="process" qsTypeId="urn:microsoft.com/office/officeart/2005/8/quickstyle/simple4" qsCatId="simple" csTypeId="urn:microsoft.com/office/officeart/2005/8/colors/accent0_3" csCatId="mainScheme" phldr="1"/>
      <dgm:spPr/>
      <dgm:t>
        <a:bodyPr/>
        <a:lstStyle/>
        <a:p>
          <a:endParaRPr lang="fr-FR"/>
        </a:p>
      </dgm:t>
    </dgm:pt>
    <dgm:pt modelId="{5B82D3EB-1258-404A-902A-DCD834110257}">
      <dgm:prSet/>
      <dgm:spPr/>
      <dgm:t>
        <a:bodyPr/>
        <a:lstStyle/>
        <a:p>
          <a:pPr rtl="0"/>
          <a:r>
            <a:rPr lang="fr-FR" dirty="0" smtClean="0"/>
            <a:t>On génère moins d’hypothèses.</a:t>
          </a:r>
          <a:endParaRPr lang="fr-FR" dirty="0"/>
        </a:p>
      </dgm:t>
    </dgm:pt>
    <dgm:pt modelId="{E63CD0DD-D01D-BD4A-8A65-63F2356B9B26}" type="parTrans" cxnId="{BBAC0A95-8800-124E-8FE7-2EABB8AE9C85}">
      <dgm:prSet/>
      <dgm:spPr/>
      <dgm:t>
        <a:bodyPr/>
        <a:lstStyle/>
        <a:p>
          <a:endParaRPr lang="fr-FR"/>
        </a:p>
      </dgm:t>
    </dgm:pt>
    <dgm:pt modelId="{612BD1EB-C91D-B948-9031-B54326CB3BA3}" type="sibTrans" cxnId="{BBAC0A95-8800-124E-8FE7-2EABB8AE9C85}">
      <dgm:prSet/>
      <dgm:spPr/>
      <dgm:t>
        <a:bodyPr/>
        <a:lstStyle/>
        <a:p>
          <a:endParaRPr lang="fr-FR"/>
        </a:p>
      </dgm:t>
    </dgm:pt>
    <dgm:pt modelId="{95D8FF1E-4ECC-A54A-BD4C-B7AAE33EACDD}">
      <dgm:prSet/>
      <dgm:spPr/>
      <dgm:t>
        <a:bodyPr/>
        <a:lstStyle/>
        <a:p>
          <a:pPr rtl="0"/>
          <a:r>
            <a:rPr lang="fr-FR" dirty="0" smtClean="0"/>
            <a:t>Effet de Tunnelisation : blocage sur un aspect du problème.</a:t>
          </a:r>
          <a:endParaRPr lang="fr-FR" dirty="0"/>
        </a:p>
      </dgm:t>
    </dgm:pt>
    <dgm:pt modelId="{B9236240-B6A1-1642-8773-DD7D1AD07C6E}" type="parTrans" cxnId="{A19B69C3-5A12-654A-9CA7-F57D28B75DB1}">
      <dgm:prSet/>
      <dgm:spPr/>
      <dgm:t>
        <a:bodyPr/>
        <a:lstStyle/>
        <a:p>
          <a:endParaRPr lang="fr-FR"/>
        </a:p>
      </dgm:t>
    </dgm:pt>
    <dgm:pt modelId="{6C6A846D-E141-954C-9C74-41DAB748D0BC}" type="sibTrans" cxnId="{A19B69C3-5A12-654A-9CA7-F57D28B75DB1}">
      <dgm:prSet/>
      <dgm:spPr/>
      <dgm:t>
        <a:bodyPr/>
        <a:lstStyle/>
        <a:p>
          <a:endParaRPr lang="fr-FR"/>
        </a:p>
      </dgm:t>
    </dgm:pt>
    <dgm:pt modelId="{0E4621A3-FE08-9D4E-B8F3-05AA685F3D13}">
      <dgm:prSet/>
      <dgm:spPr/>
      <dgm:t>
        <a:bodyPr/>
        <a:lstStyle/>
        <a:p>
          <a:pPr rtl="0"/>
          <a:r>
            <a:rPr lang="fr-FR" dirty="0" smtClean="0"/>
            <a:t>Accroissement de la charge de travail, on ne voit pas le temps passer.</a:t>
          </a:r>
          <a:endParaRPr lang="fr-FR" dirty="0"/>
        </a:p>
      </dgm:t>
    </dgm:pt>
    <dgm:pt modelId="{91AF2915-90C4-4E43-9D2D-7868ACDF061C}" type="parTrans" cxnId="{9BA95679-5645-0D4E-A647-5EFF2EA99695}">
      <dgm:prSet/>
      <dgm:spPr/>
      <dgm:t>
        <a:bodyPr/>
        <a:lstStyle/>
        <a:p>
          <a:endParaRPr lang="fr-FR"/>
        </a:p>
      </dgm:t>
    </dgm:pt>
    <dgm:pt modelId="{DF9C062C-66A5-834F-98D0-DC75D15557EE}" type="sibTrans" cxnId="{9BA95679-5645-0D4E-A647-5EFF2EA99695}">
      <dgm:prSet/>
      <dgm:spPr/>
      <dgm:t>
        <a:bodyPr/>
        <a:lstStyle/>
        <a:p>
          <a:endParaRPr lang="fr-FR"/>
        </a:p>
      </dgm:t>
    </dgm:pt>
    <dgm:pt modelId="{51650C5A-E90F-9544-9816-EF0B4F58BDDA}">
      <dgm:prSet/>
      <dgm:spPr/>
      <dgm:t>
        <a:bodyPr/>
        <a:lstStyle/>
        <a:p>
          <a:pPr rtl="0"/>
          <a:r>
            <a:rPr lang="fr-FR" dirty="0" smtClean="0"/>
            <a:t>Besoin d’agir : hyperactivité stérile.</a:t>
          </a:r>
          <a:endParaRPr lang="fr-FR" dirty="0"/>
        </a:p>
      </dgm:t>
    </dgm:pt>
    <dgm:pt modelId="{AC07AAB2-4590-DD41-99C0-2638D4E88B63}" type="parTrans" cxnId="{ADD7FE26-390B-9048-936C-9F99540B852C}">
      <dgm:prSet/>
      <dgm:spPr/>
      <dgm:t>
        <a:bodyPr/>
        <a:lstStyle/>
        <a:p>
          <a:endParaRPr lang="fr-FR"/>
        </a:p>
      </dgm:t>
    </dgm:pt>
    <dgm:pt modelId="{F3C36C49-C195-4C48-BFF9-517B34ADEA48}" type="sibTrans" cxnId="{ADD7FE26-390B-9048-936C-9F99540B852C}">
      <dgm:prSet/>
      <dgm:spPr/>
      <dgm:t>
        <a:bodyPr/>
        <a:lstStyle/>
        <a:p>
          <a:endParaRPr lang="fr-FR"/>
        </a:p>
      </dgm:t>
    </dgm:pt>
    <dgm:pt modelId="{40F1F1C7-70DD-534E-BD51-9963848AD905}">
      <dgm:prSet/>
      <dgm:spPr/>
      <dgm:t>
        <a:bodyPr/>
        <a:lstStyle/>
        <a:p>
          <a:pPr rtl="0"/>
          <a:r>
            <a:rPr lang="fr-FR" dirty="0" smtClean="0"/>
            <a:t>Doute sur ses compétences, perte des acquis les plus récents et/ou les plus complexes.</a:t>
          </a:r>
          <a:endParaRPr lang="fr-FR" dirty="0"/>
        </a:p>
      </dgm:t>
    </dgm:pt>
    <dgm:pt modelId="{E76A6188-6496-C24F-B644-53AEC9586DAE}" type="parTrans" cxnId="{2CE5E061-1A7F-B643-AB33-6244F8F703CF}">
      <dgm:prSet/>
      <dgm:spPr/>
      <dgm:t>
        <a:bodyPr/>
        <a:lstStyle/>
        <a:p>
          <a:endParaRPr lang="fr-FR"/>
        </a:p>
      </dgm:t>
    </dgm:pt>
    <dgm:pt modelId="{605044D9-DB7F-074D-BB01-CAA58389DFDB}" type="sibTrans" cxnId="{2CE5E061-1A7F-B643-AB33-6244F8F703CF}">
      <dgm:prSet/>
      <dgm:spPr/>
      <dgm:t>
        <a:bodyPr/>
        <a:lstStyle/>
        <a:p>
          <a:endParaRPr lang="fr-FR"/>
        </a:p>
      </dgm:t>
    </dgm:pt>
    <dgm:pt modelId="{A9FA58E8-58AF-9144-9527-3E8B089C4DE5}">
      <dgm:prSet/>
      <dgm:spPr/>
      <dgm:t>
        <a:bodyPr/>
        <a:lstStyle/>
        <a:p>
          <a:pPr rtl="0"/>
          <a:r>
            <a:rPr lang="fr-FR" dirty="0" smtClean="0"/>
            <a:t>Altération des communications, agressivité.</a:t>
          </a:r>
          <a:endParaRPr lang="fr-FR" dirty="0"/>
        </a:p>
      </dgm:t>
    </dgm:pt>
    <dgm:pt modelId="{6BC281C3-948C-4A4B-8E55-5477E2568DCA}" type="parTrans" cxnId="{A723F1EB-6F9B-2A48-B031-F55BC3C3AA95}">
      <dgm:prSet/>
      <dgm:spPr/>
      <dgm:t>
        <a:bodyPr/>
        <a:lstStyle/>
        <a:p>
          <a:endParaRPr lang="fr-FR"/>
        </a:p>
      </dgm:t>
    </dgm:pt>
    <dgm:pt modelId="{AD0148AB-6FA5-9E4E-92B6-CE35FB9F05C1}" type="sibTrans" cxnId="{A723F1EB-6F9B-2A48-B031-F55BC3C3AA95}">
      <dgm:prSet/>
      <dgm:spPr/>
      <dgm:t>
        <a:bodyPr/>
        <a:lstStyle/>
        <a:p>
          <a:endParaRPr lang="fr-FR"/>
        </a:p>
      </dgm:t>
    </dgm:pt>
    <dgm:pt modelId="{CE4D5275-234F-5545-A1B0-E864A1AC9C8F}" type="pres">
      <dgm:prSet presAssocID="{2CAC837F-E9E7-E243-9900-3B15C251D02F}" presName="Name0" presStyleCnt="0">
        <dgm:presLayoutVars>
          <dgm:chMax val="7"/>
          <dgm:chPref val="7"/>
          <dgm:dir/>
        </dgm:presLayoutVars>
      </dgm:prSet>
      <dgm:spPr/>
      <dgm:t>
        <a:bodyPr/>
        <a:lstStyle/>
        <a:p>
          <a:endParaRPr lang="fr-FR"/>
        </a:p>
      </dgm:t>
    </dgm:pt>
    <dgm:pt modelId="{EA99874B-1BC1-FF4E-8E33-AE738EA16D07}" type="pres">
      <dgm:prSet presAssocID="{2CAC837F-E9E7-E243-9900-3B15C251D02F}" presName="Name1" presStyleCnt="0"/>
      <dgm:spPr/>
    </dgm:pt>
    <dgm:pt modelId="{1282CD7C-F74E-4141-98FC-B384D01C730B}" type="pres">
      <dgm:prSet presAssocID="{2CAC837F-E9E7-E243-9900-3B15C251D02F}" presName="cycle" presStyleCnt="0"/>
      <dgm:spPr/>
    </dgm:pt>
    <dgm:pt modelId="{30797CA0-2A9E-644F-BF60-EE7EC7BCE9E9}" type="pres">
      <dgm:prSet presAssocID="{2CAC837F-E9E7-E243-9900-3B15C251D02F}" presName="srcNode" presStyleLbl="node1" presStyleIdx="0" presStyleCnt="6"/>
      <dgm:spPr/>
    </dgm:pt>
    <dgm:pt modelId="{29203126-5431-3F49-9F1B-FCB915AB9E04}" type="pres">
      <dgm:prSet presAssocID="{2CAC837F-E9E7-E243-9900-3B15C251D02F}" presName="conn" presStyleLbl="parChTrans1D2" presStyleIdx="0" presStyleCnt="1"/>
      <dgm:spPr/>
      <dgm:t>
        <a:bodyPr/>
        <a:lstStyle/>
        <a:p>
          <a:endParaRPr lang="fr-FR"/>
        </a:p>
      </dgm:t>
    </dgm:pt>
    <dgm:pt modelId="{130795D4-C5BE-2B4E-9007-AC4D4CCC0A0A}" type="pres">
      <dgm:prSet presAssocID="{2CAC837F-E9E7-E243-9900-3B15C251D02F}" presName="extraNode" presStyleLbl="node1" presStyleIdx="0" presStyleCnt="6"/>
      <dgm:spPr/>
    </dgm:pt>
    <dgm:pt modelId="{4AA42BCA-910D-5844-9BCD-13DA60982D4A}" type="pres">
      <dgm:prSet presAssocID="{2CAC837F-E9E7-E243-9900-3B15C251D02F}" presName="dstNode" presStyleLbl="node1" presStyleIdx="0" presStyleCnt="6"/>
      <dgm:spPr/>
    </dgm:pt>
    <dgm:pt modelId="{3104910A-4635-4F46-B262-7D4848634EE9}" type="pres">
      <dgm:prSet presAssocID="{5B82D3EB-1258-404A-902A-DCD834110257}" presName="text_1" presStyleLbl="node1" presStyleIdx="0" presStyleCnt="6">
        <dgm:presLayoutVars>
          <dgm:bulletEnabled val="1"/>
        </dgm:presLayoutVars>
      </dgm:prSet>
      <dgm:spPr/>
      <dgm:t>
        <a:bodyPr/>
        <a:lstStyle/>
        <a:p>
          <a:endParaRPr lang="fr-FR"/>
        </a:p>
      </dgm:t>
    </dgm:pt>
    <dgm:pt modelId="{5CCDE508-13E7-2D48-B6F4-331DB5993973}" type="pres">
      <dgm:prSet presAssocID="{5B82D3EB-1258-404A-902A-DCD834110257}" presName="accent_1" presStyleCnt="0"/>
      <dgm:spPr/>
    </dgm:pt>
    <dgm:pt modelId="{139EA50F-F853-444C-B74C-9F4D1EA86784}" type="pres">
      <dgm:prSet presAssocID="{5B82D3EB-1258-404A-902A-DCD834110257}" presName="accentRepeatNode" presStyleLbl="solidFgAcc1" presStyleIdx="0" presStyleCnt="6"/>
      <dgm:spPr/>
    </dgm:pt>
    <dgm:pt modelId="{7E768AB5-039E-6A49-8F66-C119396A74E1}" type="pres">
      <dgm:prSet presAssocID="{95D8FF1E-4ECC-A54A-BD4C-B7AAE33EACDD}" presName="text_2" presStyleLbl="node1" presStyleIdx="1" presStyleCnt="6">
        <dgm:presLayoutVars>
          <dgm:bulletEnabled val="1"/>
        </dgm:presLayoutVars>
      </dgm:prSet>
      <dgm:spPr/>
      <dgm:t>
        <a:bodyPr/>
        <a:lstStyle/>
        <a:p>
          <a:endParaRPr lang="fr-FR"/>
        </a:p>
      </dgm:t>
    </dgm:pt>
    <dgm:pt modelId="{642229B1-19DD-7345-9CC6-188944127C54}" type="pres">
      <dgm:prSet presAssocID="{95D8FF1E-4ECC-A54A-BD4C-B7AAE33EACDD}" presName="accent_2" presStyleCnt="0"/>
      <dgm:spPr/>
    </dgm:pt>
    <dgm:pt modelId="{C1C6AC16-3260-DD40-BAB8-397CEF17C7F6}" type="pres">
      <dgm:prSet presAssocID="{95D8FF1E-4ECC-A54A-BD4C-B7AAE33EACDD}" presName="accentRepeatNode" presStyleLbl="solidFgAcc1" presStyleIdx="1" presStyleCnt="6"/>
      <dgm:spPr/>
    </dgm:pt>
    <dgm:pt modelId="{6860FE35-15B0-3841-A3A1-931038125F60}" type="pres">
      <dgm:prSet presAssocID="{0E4621A3-FE08-9D4E-B8F3-05AA685F3D13}" presName="text_3" presStyleLbl="node1" presStyleIdx="2" presStyleCnt="6">
        <dgm:presLayoutVars>
          <dgm:bulletEnabled val="1"/>
        </dgm:presLayoutVars>
      </dgm:prSet>
      <dgm:spPr/>
      <dgm:t>
        <a:bodyPr/>
        <a:lstStyle/>
        <a:p>
          <a:endParaRPr lang="fr-FR"/>
        </a:p>
      </dgm:t>
    </dgm:pt>
    <dgm:pt modelId="{9252D457-B4F4-2147-9C02-75F751C32398}" type="pres">
      <dgm:prSet presAssocID="{0E4621A3-FE08-9D4E-B8F3-05AA685F3D13}" presName="accent_3" presStyleCnt="0"/>
      <dgm:spPr/>
    </dgm:pt>
    <dgm:pt modelId="{BBECE953-619E-B54E-8BAA-2169403E744A}" type="pres">
      <dgm:prSet presAssocID="{0E4621A3-FE08-9D4E-B8F3-05AA685F3D13}" presName="accentRepeatNode" presStyleLbl="solidFgAcc1" presStyleIdx="2" presStyleCnt="6"/>
      <dgm:spPr/>
    </dgm:pt>
    <dgm:pt modelId="{DB2F516A-1EB5-6945-8544-0C82F53738CE}" type="pres">
      <dgm:prSet presAssocID="{51650C5A-E90F-9544-9816-EF0B4F58BDDA}" presName="text_4" presStyleLbl="node1" presStyleIdx="3" presStyleCnt="6">
        <dgm:presLayoutVars>
          <dgm:bulletEnabled val="1"/>
        </dgm:presLayoutVars>
      </dgm:prSet>
      <dgm:spPr/>
      <dgm:t>
        <a:bodyPr/>
        <a:lstStyle/>
        <a:p>
          <a:endParaRPr lang="fr-FR"/>
        </a:p>
      </dgm:t>
    </dgm:pt>
    <dgm:pt modelId="{6749475A-F0D8-6643-94F1-BB8B97448ED5}" type="pres">
      <dgm:prSet presAssocID="{51650C5A-E90F-9544-9816-EF0B4F58BDDA}" presName="accent_4" presStyleCnt="0"/>
      <dgm:spPr/>
    </dgm:pt>
    <dgm:pt modelId="{07A97962-86D5-F040-BCE9-0C4F93BB5FEA}" type="pres">
      <dgm:prSet presAssocID="{51650C5A-E90F-9544-9816-EF0B4F58BDDA}" presName="accentRepeatNode" presStyleLbl="solidFgAcc1" presStyleIdx="3" presStyleCnt="6"/>
      <dgm:spPr/>
    </dgm:pt>
    <dgm:pt modelId="{996E37CD-D4FF-8B45-B1FC-D5C45C08E34D}" type="pres">
      <dgm:prSet presAssocID="{40F1F1C7-70DD-534E-BD51-9963848AD905}" presName="text_5" presStyleLbl="node1" presStyleIdx="4" presStyleCnt="6">
        <dgm:presLayoutVars>
          <dgm:bulletEnabled val="1"/>
        </dgm:presLayoutVars>
      </dgm:prSet>
      <dgm:spPr/>
      <dgm:t>
        <a:bodyPr/>
        <a:lstStyle/>
        <a:p>
          <a:endParaRPr lang="fr-FR"/>
        </a:p>
      </dgm:t>
    </dgm:pt>
    <dgm:pt modelId="{A9DC5ED6-732F-4048-83BB-BC28DA34A50C}" type="pres">
      <dgm:prSet presAssocID="{40F1F1C7-70DD-534E-BD51-9963848AD905}" presName="accent_5" presStyleCnt="0"/>
      <dgm:spPr/>
    </dgm:pt>
    <dgm:pt modelId="{30A96CE4-B9D0-724A-A2E2-6C66AED41E88}" type="pres">
      <dgm:prSet presAssocID="{40F1F1C7-70DD-534E-BD51-9963848AD905}" presName="accentRepeatNode" presStyleLbl="solidFgAcc1" presStyleIdx="4" presStyleCnt="6"/>
      <dgm:spPr/>
    </dgm:pt>
    <dgm:pt modelId="{71530157-C1C7-CB4C-A093-41E835F176C5}" type="pres">
      <dgm:prSet presAssocID="{A9FA58E8-58AF-9144-9527-3E8B089C4DE5}" presName="text_6" presStyleLbl="node1" presStyleIdx="5" presStyleCnt="6">
        <dgm:presLayoutVars>
          <dgm:bulletEnabled val="1"/>
        </dgm:presLayoutVars>
      </dgm:prSet>
      <dgm:spPr/>
      <dgm:t>
        <a:bodyPr/>
        <a:lstStyle/>
        <a:p>
          <a:endParaRPr lang="fr-FR"/>
        </a:p>
      </dgm:t>
    </dgm:pt>
    <dgm:pt modelId="{6F98662D-211B-8640-8F43-251FFF415BBA}" type="pres">
      <dgm:prSet presAssocID="{A9FA58E8-58AF-9144-9527-3E8B089C4DE5}" presName="accent_6" presStyleCnt="0"/>
      <dgm:spPr/>
    </dgm:pt>
    <dgm:pt modelId="{3FF59FEA-3D36-2A43-9150-7DBE545F9BC9}" type="pres">
      <dgm:prSet presAssocID="{A9FA58E8-58AF-9144-9527-3E8B089C4DE5}" presName="accentRepeatNode" presStyleLbl="solidFgAcc1" presStyleIdx="5" presStyleCnt="6"/>
      <dgm:spPr/>
    </dgm:pt>
  </dgm:ptLst>
  <dgm:cxnLst>
    <dgm:cxn modelId="{8F8451DC-FA95-484C-B6D5-F3F9C9516FC7}" type="presOf" srcId="{40F1F1C7-70DD-534E-BD51-9963848AD905}" destId="{996E37CD-D4FF-8B45-B1FC-D5C45C08E34D}" srcOrd="0" destOrd="0" presId="urn:microsoft.com/office/officeart/2008/layout/VerticalCurvedList"/>
    <dgm:cxn modelId="{A19B69C3-5A12-654A-9CA7-F57D28B75DB1}" srcId="{2CAC837F-E9E7-E243-9900-3B15C251D02F}" destId="{95D8FF1E-4ECC-A54A-BD4C-B7AAE33EACDD}" srcOrd="1" destOrd="0" parTransId="{B9236240-B6A1-1642-8773-DD7D1AD07C6E}" sibTransId="{6C6A846D-E141-954C-9C74-41DAB748D0BC}"/>
    <dgm:cxn modelId="{44529151-8A79-7A4F-BC91-2D8550094FED}" type="presOf" srcId="{5B82D3EB-1258-404A-902A-DCD834110257}" destId="{3104910A-4635-4F46-B262-7D4848634EE9}" srcOrd="0" destOrd="0" presId="urn:microsoft.com/office/officeart/2008/layout/VerticalCurvedList"/>
    <dgm:cxn modelId="{BBAC0A95-8800-124E-8FE7-2EABB8AE9C85}" srcId="{2CAC837F-E9E7-E243-9900-3B15C251D02F}" destId="{5B82D3EB-1258-404A-902A-DCD834110257}" srcOrd="0" destOrd="0" parTransId="{E63CD0DD-D01D-BD4A-8A65-63F2356B9B26}" sibTransId="{612BD1EB-C91D-B948-9031-B54326CB3BA3}"/>
    <dgm:cxn modelId="{93A6BC7F-7750-444E-912B-BDD3E9879747}" type="presOf" srcId="{95D8FF1E-4ECC-A54A-BD4C-B7AAE33EACDD}" destId="{7E768AB5-039E-6A49-8F66-C119396A74E1}" srcOrd="0" destOrd="0" presId="urn:microsoft.com/office/officeart/2008/layout/VerticalCurvedList"/>
    <dgm:cxn modelId="{BA112028-50C8-584B-BCB0-E37C5027DCA4}" type="presOf" srcId="{A9FA58E8-58AF-9144-9527-3E8B089C4DE5}" destId="{71530157-C1C7-CB4C-A093-41E835F176C5}" srcOrd="0" destOrd="0" presId="urn:microsoft.com/office/officeart/2008/layout/VerticalCurvedList"/>
    <dgm:cxn modelId="{A723F1EB-6F9B-2A48-B031-F55BC3C3AA95}" srcId="{2CAC837F-E9E7-E243-9900-3B15C251D02F}" destId="{A9FA58E8-58AF-9144-9527-3E8B089C4DE5}" srcOrd="5" destOrd="0" parTransId="{6BC281C3-948C-4A4B-8E55-5477E2568DCA}" sibTransId="{AD0148AB-6FA5-9E4E-92B6-CE35FB9F05C1}"/>
    <dgm:cxn modelId="{50ED37AA-5E52-C44A-BF17-57FDBEF297D8}" type="presOf" srcId="{2CAC837F-E9E7-E243-9900-3B15C251D02F}" destId="{CE4D5275-234F-5545-A1B0-E864A1AC9C8F}" srcOrd="0" destOrd="0" presId="urn:microsoft.com/office/officeart/2008/layout/VerticalCurvedList"/>
    <dgm:cxn modelId="{9BA95679-5645-0D4E-A647-5EFF2EA99695}" srcId="{2CAC837F-E9E7-E243-9900-3B15C251D02F}" destId="{0E4621A3-FE08-9D4E-B8F3-05AA685F3D13}" srcOrd="2" destOrd="0" parTransId="{91AF2915-90C4-4E43-9D2D-7868ACDF061C}" sibTransId="{DF9C062C-66A5-834F-98D0-DC75D15557EE}"/>
    <dgm:cxn modelId="{AEC4B0B4-D220-C642-AC5E-9A09851C046A}" type="presOf" srcId="{0E4621A3-FE08-9D4E-B8F3-05AA685F3D13}" destId="{6860FE35-15B0-3841-A3A1-931038125F60}" srcOrd="0" destOrd="0" presId="urn:microsoft.com/office/officeart/2008/layout/VerticalCurvedList"/>
    <dgm:cxn modelId="{ADD7FE26-390B-9048-936C-9F99540B852C}" srcId="{2CAC837F-E9E7-E243-9900-3B15C251D02F}" destId="{51650C5A-E90F-9544-9816-EF0B4F58BDDA}" srcOrd="3" destOrd="0" parTransId="{AC07AAB2-4590-DD41-99C0-2638D4E88B63}" sibTransId="{F3C36C49-C195-4C48-BFF9-517B34ADEA48}"/>
    <dgm:cxn modelId="{AD1A8FE7-2408-2549-B69E-2D81504C2CD0}" type="presOf" srcId="{51650C5A-E90F-9544-9816-EF0B4F58BDDA}" destId="{DB2F516A-1EB5-6945-8544-0C82F53738CE}" srcOrd="0" destOrd="0" presId="urn:microsoft.com/office/officeart/2008/layout/VerticalCurvedList"/>
    <dgm:cxn modelId="{2CE5E061-1A7F-B643-AB33-6244F8F703CF}" srcId="{2CAC837F-E9E7-E243-9900-3B15C251D02F}" destId="{40F1F1C7-70DD-534E-BD51-9963848AD905}" srcOrd="4" destOrd="0" parTransId="{E76A6188-6496-C24F-B644-53AEC9586DAE}" sibTransId="{605044D9-DB7F-074D-BB01-CAA58389DFDB}"/>
    <dgm:cxn modelId="{4476819D-34B3-4B45-BE13-8AAC46FA338A}" type="presOf" srcId="{612BD1EB-C91D-B948-9031-B54326CB3BA3}" destId="{29203126-5431-3F49-9F1B-FCB915AB9E04}" srcOrd="0" destOrd="0" presId="urn:microsoft.com/office/officeart/2008/layout/VerticalCurvedList"/>
    <dgm:cxn modelId="{7C91031B-0263-3244-A070-076E9CBC6D4E}" type="presParOf" srcId="{CE4D5275-234F-5545-A1B0-E864A1AC9C8F}" destId="{EA99874B-1BC1-FF4E-8E33-AE738EA16D07}" srcOrd="0" destOrd="0" presId="urn:microsoft.com/office/officeart/2008/layout/VerticalCurvedList"/>
    <dgm:cxn modelId="{880BF270-A9A9-404D-9E4B-CBB84BD41721}" type="presParOf" srcId="{EA99874B-1BC1-FF4E-8E33-AE738EA16D07}" destId="{1282CD7C-F74E-4141-98FC-B384D01C730B}" srcOrd="0" destOrd="0" presId="urn:microsoft.com/office/officeart/2008/layout/VerticalCurvedList"/>
    <dgm:cxn modelId="{46FA856C-B833-4A42-A5A3-79CAFA5424CD}" type="presParOf" srcId="{1282CD7C-F74E-4141-98FC-B384D01C730B}" destId="{30797CA0-2A9E-644F-BF60-EE7EC7BCE9E9}" srcOrd="0" destOrd="0" presId="urn:microsoft.com/office/officeart/2008/layout/VerticalCurvedList"/>
    <dgm:cxn modelId="{0DD97AD5-3246-D54E-91DD-DD0BC6025E5A}" type="presParOf" srcId="{1282CD7C-F74E-4141-98FC-B384D01C730B}" destId="{29203126-5431-3F49-9F1B-FCB915AB9E04}" srcOrd="1" destOrd="0" presId="urn:microsoft.com/office/officeart/2008/layout/VerticalCurvedList"/>
    <dgm:cxn modelId="{A6158E12-D4D1-4441-9422-3CCCBA42977C}" type="presParOf" srcId="{1282CD7C-F74E-4141-98FC-B384D01C730B}" destId="{130795D4-C5BE-2B4E-9007-AC4D4CCC0A0A}" srcOrd="2" destOrd="0" presId="urn:microsoft.com/office/officeart/2008/layout/VerticalCurvedList"/>
    <dgm:cxn modelId="{9D79505D-3F90-D040-B899-B6FD1CB1347F}" type="presParOf" srcId="{1282CD7C-F74E-4141-98FC-B384D01C730B}" destId="{4AA42BCA-910D-5844-9BCD-13DA60982D4A}" srcOrd="3" destOrd="0" presId="urn:microsoft.com/office/officeart/2008/layout/VerticalCurvedList"/>
    <dgm:cxn modelId="{AF904E39-B3A3-434A-BB6D-6111E6C07E38}" type="presParOf" srcId="{EA99874B-1BC1-FF4E-8E33-AE738EA16D07}" destId="{3104910A-4635-4F46-B262-7D4848634EE9}" srcOrd="1" destOrd="0" presId="urn:microsoft.com/office/officeart/2008/layout/VerticalCurvedList"/>
    <dgm:cxn modelId="{EE1BF0E5-648B-1040-BB7C-2BD71D408538}" type="presParOf" srcId="{EA99874B-1BC1-FF4E-8E33-AE738EA16D07}" destId="{5CCDE508-13E7-2D48-B6F4-331DB5993973}" srcOrd="2" destOrd="0" presId="urn:microsoft.com/office/officeart/2008/layout/VerticalCurvedList"/>
    <dgm:cxn modelId="{D89A2DF3-A6B5-A647-B6C0-0D7B03118C9B}" type="presParOf" srcId="{5CCDE508-13E7-2D48-B6F4-331DB5993973}" destId="{139EA50F-F853-444C-B74C-9F4D1EA86784}" srcOrd="0" destOrd="0" presId="urn:microsoft.com/office/officeart/2008/layout/VerticalCurvedList"/>
    <dgm:cxn modelId="{BC514087-422E-BC4D-BC15-B7B8E667FE75}" type="presParOf" srcId="{EA99874B-1BC1-FF4E-8E33-AE738EA16D07}" destId="{7E768AB5-039E-6A49-8F66-C119396A74E1}" srcOrd="3" destOrd="0" presId="urn:microsoft.com/office/officeart/2008/layout/VerticalCurvedList"/>
    <dgm:cxn modelId="{F867717A-4FAA-1C4A-B906-150C016E8F91}" type="presParOf" srcId="{EA99874B-1BC1-FF4E-8E33-AE738EA16D07}" destId="{642229B1-19DD-7345-9CC6-188944127C54}" srcOrd="4" destOrd="0" presId="urn:microsoft.com/office/officeart/2008/layout/VerticalCurvedList"/>
    <dgm:cxn modelId="{839BAA4D-F4BD-7844-93DC-EE4ED4ADDA14}" type="presParOf" srcId="{642229B1-19DD-7345-9CC6-188944127C54}" destId="{C1C6AC16-3260-DD40-BAB8-397CEF17C7F6}" srcOrd="0" destOrd="0" presId="urn:microsoft.com/office/officeart/2008/layout/VerticalCurvedList"/>
    <dgm:cxn modelId="{C86B65D0-608A-C945-8D6A-D54E9ACD1615}" type="presParOf" srcId="{EA99874B-1BC1-FF4E-8E33-AE738EA16D07}" destId="{6860FE35-15B0-3841-A3A1-931038125F60}" srcOrd="5" destOrd="0" presId="urn:microsoft.com/office/officeart/2008/layout/VerticalCurvedList"/>
    <dgm:cxn modelId="{3DAC3DBB-284F-904D-A545-53D238230BBF}" type="presParOf" srcId="{EA99874B-1BC1-FF4E-8E33-AE738EA16D07}" destId="{9252D457-B4F4-2147-9C02-75F751C32398}" srcOrd="6" destOrd="0" presId="urn:microsoft.com/office/officeart/2008/layout/VerticalCurvedList"/>
    <dgm:cxn modelId="{402A94BF-6EB9-9B43-969B-9B59AD0A0B5D}" type="presParOf" srcId="{9252D457-B4F4-2147-9C02-75F751C32398}" destId="{BBECE953-619E-B54E-8BAA-2169403E744A}" srcOrd="0" destOrd="0" presId="urn:microsoft.com/office/officeart/2008/layout/VerticalCurvedList"/>
    <dgm:cxn modelId="{660F31E6-3EAE-6E4A-B4C4-802A2A12BBE6}" type="presParOf" srcId="{EA99874B-1BC1-FF4E-8E33-AE738EA16D07}" destId="{DB2F516A-1EB5-6945-8544-0C82F53738CE}" srcOrd="7" destOrd="0" presId="urn:microsoft.com/office/officeart/2008/layout/VerticalCurvedList"/>
    <dgm:cxn modelId="{4651B545-4EC7-0045-A873-52ACBA5E9B31}" type="presParOf" srcId="{EA99874B-1BC1-FF4E-8E33-AE738EA16D07}" destId="{6749475A-F0D8-6643-94F1-BB8B97448ED5}" srcOrd="8" destOrd="0" presId="urn:microsoft.com/office/officeart/2008/layout/VerticalCurvedList"/>
    <dgm:cxn modelId="{59DA8266-4EA8-9949-8A81-78DF556831CB}" type="presParOf" srcId="{6749475A-F0D8-6643-94F1-BB8B97448ED5}" destId="{07A97962-86D5-F040-BCE9-0C4F93BB5FEA}" srcOrd="0" destOrd="0" presId="urn:microsoft.com/office/officeart/2008/layout/VerticalCurvedList"/>
    <dgm:cxn modelId="{DB7D2ECF-3930-7242-AB22-E670E4E64CF1}" type="presParOf" srcId="{EA99874B-1BC1-FF4E-8E33-AE738EA16D07}" destId="{996E37CD-D4FF-8B45-B1FC-D5C45C08E34D}" srcOrd="9" destOrd="0" presId="urn:microsoft.com/office/officeart/2008/layout/VerticalCurvedList"/>
    <dgm:cxn modelId="{A24AE1A7-E427-5E45-9939-18C401932813}" type="presParOf" srcId="{EA99874B-1BC1-FF4E-8E33-AE738EA16D07}" destId="{A9DC5ED6-732F-4048-83BB-BC28DA34A50C}" srcOrd="10" destOrd="0" presId="urn:microsoft.com/office/officeart/2008/layout/VerticalCurvedList"/>
    <dgm:cxn modelId="{C7DF3DA2-478B-854E-BE9F-137E95EEA415}" type="presParOf" srcId="{A9DC5ED6-732F-4048-83BB-BC28DA34A50C}" destId="{30A96CE4-B9D0-724A-A2E2-6C66AED41E88}" srcOrd="0" destOrd="0" presId="urn:microsoft.com/office/officeart/2008/layout/VerticalCurvedList"/>
    <dgm:cxn modelId="{B76A347A-9E85-D54F-A3B8-6AC518065AB7}" type="presParOf" srcId="{EA99874B-1BC1-FF4E-8E33-AE738EA16D07}" destId="{71530157-C1C7-CB4C-A093-41E835F176C5}" srcOrd="11" destOrd="0" presId="urn:microsoft.com/office/officeart/2008/layout/VerticalCurvedList"/>
    <dgm:cxn modelId="{422F529F-BC72-E340-A4F3-85C74FDD1337}" type="presParOf" srcId="{EA99874B-1BC1-FF4E-8E33-AE738EA16D07}" destId="{6F98662D-211B-8640-8F43-251FFF415BBA}" srcOrd="12" destOrd="0" presId="urn:microsoft.com/office/officeart/2008/layout/VerticalCurvedList"/>
    <dgm:cxn modelId="{CE11F1F8-1EFA-1A43-9AF7-E11EC484D4BB}" type="presParOf" srcId="{6F98662D-211B-8640-8F43-251FFF415BBA}" destId="{3FF59FEA-3D36-2A43-9150-7DBE545F9BC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5B19CF4F-9EF1-114A-9A33-2E885495549A}"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1181A64B-99E1-8345-952D-D401A720087B}">
      <dgm:prSet/>
      <dgm:spPr/>
      <dgm:t>
        <a:bodyPr/>
        <a:lstStyle/>
        <a:p>
          <a:pPr rtl="0"/>
          <a:r>
            <a:rPr lang="fr-FR" dirty="0" smtClean="0"/>
            <a:t>Les </a:t>
          </a:r>
          <a:r>
            <a:rPr lang="fr-FR" b="1" dirty="0" smtClean="0"/>
            <a:t>agressions physiologiques :</a:t>
          </a:r>
          <a:endParaRPr lang="fr-FR" dirty="0"/>
        </a:p>
      </dgm:t>
    </dgm:pt>
    <dgm:pt modelId="{3D5233D7-F688-3140-8B6A-0EE7F68F1A46}" type="parTrans" cxnId="{48226B92-3B81-2442-B9B4-A35EF52C328A}">
      <dgm:prSet/>
      <dgm:spPr/>
      <dgm:t>
        <a:bodyPr/>
        <a:lstStyle/>
        <a:p>
          <a:endParaRPr lang="fr-FR"/>
        </a:p>
      </dgm:t>
    </dgm:pt>
    <dgm:pt modelId="{CFD51A84-D726-4240-9173-B253CFBA79A8}" type="sibTrans" cxnId="{48226B92-3B81-2442-B9B4-A35EF52C328A}">
      <dgm:prSet/>
      <dgm:spPr/>
      <dgm:t>
        <a:bodyPr/>
        <a:lstStyle/>
        <a:p>
          <a:endParaRPr lang="fr-FR"/>
        </a:p>
      </dgm:t>
    </dgm:pt>
    <dgm:pt modelId="{1C235C83-F6D7-CA46-B960-EF55BB8D4EEF}">
      <dgm:prSet/>
      <dgm:spPr/>
      <dgm:t>
        <a:bodyPr/>
        <a:lstStyle/>
        <a:p>
          <a:pPr rtl="0"/>
          <a:r>
            <a:rPr lang="fr-FR" dirty="0" smtClean="0"/>
            <a:t>Les </a:t>
          </a:r>
          <a:r>
            <a:rPr lang="fr-FR" b="1" dirty="0" smtClean="0"/>
            <a:t>facteurs cognitifs situationnels :</a:t>
          </a:r>
          <a:endParaRPr lang="fr-FR" dirty="0"/>
        </a:p>
      </dgm:t>
    </dgm:pt>
    <dgm:pt modelId="{368C7696-178F-3C4A-BFE0-4A04DC8C9985}" type="parTrans" cxnId="{810B0694-C89A-C84F-903C-A85271E5E118}">
      <dgm:prSet/>
      <dgm:spPr/>
      <dgm:t>
        <a:bodyPr/>
        <a:lstStyle/>
        <a:p>
          <a:endParaRPr lang="fr-FR"/>
        </a:p>
      </dgm:t>
    </dgm:pt>
    <dgm:pt modelId="{78129503-6DFF-6F43-8F15-EE2D0BECD148}" type="sibTrans" cxnId="{810B0694-C89A-C84F-903C-A85271E5E118}">
      <dgm:prSet/>
      <dgm:spPr/>
      <dgm:t>
        <a:bodyPr/>
        <a:lstStyle/>
        <a:p>
          <a:endParaRPr lang="fr-FR"/>
        </a:p>
      </dgm:t>
    </dgm:pt>
    <dgm:pt modelId="{E54A7E69-34E0-BF41-84FB-8AB8953D9CF3}">
      <dgm:prSet/>
      <dgm:spPr/>
      <dgm:t>
        <a:bodyPr/>
        <a:lstStyle/>
        <a:p>
          <a:pPr rtl="0"/>
          <a:r>
            <a:rPr lang="fr-FR" b="1" dirty="0" smtClean="0"/>
            <a:t>Facteurs personnels ou professionnels :</a:t>
          </a:r>
          <a:endParaRPr lang="fr-FR" dirty="0"/>
        </a:p>
      </dgm:t>
    </dgm:pt>
    <dgm:pt modelId="{F038F5F2-42D5-2E48-83E3-9ABB887E748F}" type="parTrans" cxnId="{59AB40AF-B3B3-2A48-B308-23DEE808DC0F}">
      <dgm:prSet/>
      <dgm:spPr/>
      <dgm:t>
        <a:bodyPr/>
        <a:lstStyle/>
        <a:p>
          <a:endParaRPr lang="fr-FR"/>
        </a:p>
      </dgm:t>
    </dgm:pt>
    <dgm:pt modelId="{D33730A5-D521-8E4E-972B-90F0F3098046}" type="sibTrans" cxnId="{59AB40AF-B3B3-2A48-B308-23DEE808DC0F}">
      <dgm:prSet/>
      <dgm:spPr/>
      <dgm:t>
        <a:bodyPr/>
        <a:lstStyle/>
        <a:p>
          <a:endParaRPr lang="fr-FR"/>
        </a:p>
      </dgm:t>
    </dgm:pt>
    <dgm:pt modelId="{6ABA4609-195B-C44C-A0D3-A0BAF1894AFB}">
      <dgm:prSet/>
      <dgm:spPr/>
      <dgm:t>
        <a:bodyPr/>
        <a:lstStyle/>
        <a:p>
          <a:pPr rtl="0"/>
          <a:r>
            <a:rPr lang="fr-FR" b="1" dirty="0" smtClean="0"/>
            <a:t>L’anxiété :</a:t>
          </a:r>
          <a:endParaRPr lang="fr-FR" dirty="0"/>
        </a:p>
      </dgm:t>
    </dgm:pt>
    <dgm:pt modelId="{2D740167-9BF4-DD41-88DA-FA500106ED38}" type="parTrans" cxnId="{81599E65-E52B-BA42-9F49-B7AAB3450DCA}">
      <dgm:prSet/>
      <dgm:spPr/>
      <dgm:t>
        <a:bodyPr/>
        <a:lstStyle/>
        <a:p>
          <a:endParaRPr lang="fr-FR"/>
        </a:p>
      </dgm:t>
    </dgm:pt>
    <dgm:pt modelId="{815C3840-EED8-7546-B435-DEE3C2EBFE29}" type="sibTrans" cxnId="{81599E65-E52B-BA42-9F49-B7AAB3450DCA}">
      <dgm:prSet/>
      <dgm:spPr/>
      <dgm:t>
        <a:bodyPr/>
        <a:lstStyle/>
        <a:p>
          <a:endParaRPr lang="fr-FR"/>
        </a:p>
      </dgm:t>
    </dgm:pt>
    <dgm:pt modelId="{DDF4549A-6ECA-B44B-8577-44E44C0AA074}">
      <dgm:prSet/>
      <dgm:spPr/>
      <dgm:t>
        <a:bodyPr/>
        <a:lstStyle/>
        <a:p>
          <a:pPr rtl="0"/>
          <a:r>
            <a:rPr lang="fr-FR" dirty="0" smtClean="0"/>
            <a:t>perturbations des besoins physiologiques de base.</a:t>
          </a:r>
          <a:endParaRPr lang="fr-FR" dirty="0"/>
        </a:p>
      </dgm:t>
    </dgm:pt>
    <dgm:pt modelId="{DAD411C0-314E-0F44-A594-D1EBAE04CDC9}" type="parTrans" cxnId="{8DB52F25-1D8B-9B41-A3E6-B137E3E106D6}">
      <dgm:prSet/>
      <dgm:spPr/>
      <dgm:t>
        <a:bodyPr/>
        <a:lstStyle/>
        <a:p>
          <a:endParaRPr lang="fr-FR"/>
        </a:p>
      </dgm:t>
    </dgm:pt>
    <dgm:pt modelId="{AD5F0F62-40B9-E04E-9AA0-BBCC3EFF2A69}" type="sibTrans" cxnId="{8DB52F25-1D8B-9B41-A3E6-B137E3E106D6}">
      <dgm:prSet/>
      <dgm:spPr/>
      <dgm:t>
        <a:bodyPr/>
        <a:lstStyle/>
        <a:p>
          <a:endParaRPr lang="fr-FR"/>
        </a:p>
      </dgm:t>
    </dgm:pt>
    <dgm:pt modelId="{77CE4C0D-812F-584B-B65C-09592E66B84A}">
      <dgm:prSet/>
      <dgm:spPr/>
      <dgm:t>
        <a:bodyPr/>
        <a:lstStyle/>
        <a:p>
          <a:pPr rtl="0"/>
          <a:r>
            <a:rPr lang="fr-FR" dirty="0" smtClean="0"/>
            <a:t>inadaptation de ses compétences à a situation.</a:t>
          </a:r>
          <a:endParaRPr lang="fr-FR" dirty="0"/>
        </a:p>
      </dgm:t>
    </dgm:pt>
    <dgm:pt modelId="{0230E664-4B3D-A54B-B572-708DAA9D40A7}" type="parTrans" cxnId="{647D8819-06BB-C24C-9E30-AAA40BB61362}">
      <dgm:prSet/>
      <dgm:spPr/>
      <dgm:t>
        <a:bodyPr/>
        <a:lstStyle/>
        <a:p>
          <a:endParaRPr lang="fr-FR"/>
        </a:p>
      </dgm:t>
    </dgm:pt>
    <dgm:pt modelId="{A0DAAC78-47EB-7B40-867C-2BCCD291A46E}" type="sibTrans" cxnId="{647D8819-06BB-C24C-9E30-AAA40BB61362}">
      <dgm:prSet/>
      <dgm:spPr/>
      <dgm:t>
        <a:bodyPr/>
        <a:lstStyle/>
        <a:p>
          <a:endParaRPr lang="fr-FR"/>
        </a:p>
      </dgm:t>
    </dgm:pt>
    <dgm:pt modelId="{12A73AFC-A092-504A-8C97-8408675C6A19}">
      <dgm:prSet/>
      <dgm:spPr/>
      <dgm:t>
        <a:bodyPr/>
        <a:lstStyle/>
        <a:p>
          <a:pPr rtl="0"/>
          <a:r>
            <a:rPr lang="fr-FR" smtClean="0"/>
            <a:t>stress </a:t>
          </a:r>
          <a:r>
            <a:rPr lang="fr-FR" dirty="0" smtClean="0"/>
            <a:t>purement mental lié à nos capacités intellectuelles d’imagination.</a:t>
          </a:r>
          <a:endParaRPr lang="fr-FR" dirty="0"/>
        </a:p>
      </dgm:t>
    </dgm:pt>
    <dgm:pt modelId="{734C3261-A107-3843-B14E-73F9E23FD316}" type="parTrans" cxnId="{A66F3418-AF96-2041-85F6-26E72595B8FD}">
      <dgm:prSet/>
      <dgm:spPr/>
      <dgm:t>
        <a:bodyPr/>
        <a:lstStyle/>
        <a:p>
          <a:endParaRPr lang="fr-FR"/>
        </a:p>
      </dgm:t>
    </dgm:pt>
    <dgm:pt modelId="{05446257-46DC-A24B-A3B4-6A8CC75C7C91}" type="sibTrans" cxnId="{A66F3418-AF96-2041-85F6-26E72595B8FD}">
      <dgm:prSet/>
      <dgm:spPr/>
      <dgm:t>
        <a:bodyPr/>
        <a:lstStyle/>
        <a:p>
          <a:endParaRPr lang="fr-FR"/>
        </a:p>
      </dgm:t>
    </dgm:pt>
    <dgm:pt modelId="{E36BFBDA-C371-4947-8EB4-D8EB9483E6B0}">
      <dgm:prSet/>
      <dgm:spPr/>
      <dgm:t>
        <a:bodyPr/>
        <a:lstStyle/>
        <a:p>
          <a:pPr rtl="0"/>
          <a:r>
            <a:rPr lang="fr-FR" dirty="0" smtClean="0"/>
            <a:t>accumulations de contraintes quotidiennes.</a:t>
          </a:r>
          <a:endParaRPr lang="fr-FR" dirty="0"/>
        </a:p>
      </dgm:t>
    </dgm:pt>
    <dgm:pt modelId="{F53D3925-A4E2-C14D-AE54-F2CF20D1DDB9}" type="parTrans" cxnId="{3382AAD9-8F30-8843-8EB3-96D3FF28025F}">
      <dgm:prSet/>
      <dgm:spPr/>
      <dgm:t>
        <a:bodyPr/>
        <a:lstStyle/>
        <a:p>
          <a:endParaRPr lang="fr-FR"/>
        </a:p>
      </dgm:t>
    </dgm:pt>
    <dgm:pt modelId="{86B0B1A4-7B8D-C949-B392-1CFB753DDA52}" type="sibTrans" cxnId="{3382AAD9-8F30-8843-8EB3-96D3FF28025F}">
      <dgm:prSet/>
      <dgm:spPr/>
      <dgm:t>
        <a:bodyPr/>
        <a:lstStyle/>
        <a:p>
          <a:endParaRPr lang="fr-FR"/>
        </a:p>
      </dgm:t>
    </dgm:pt>
    <dgm:pt modelId="{028C6AAA-D982-A348-AB41-7AF93370E570}" type="pres">
      <dgm:prSet presAssocID="{5B19CF4F-9EF1-114A-9A33-2E885495549A}" presName="linear" presStyleCnt="0">
        <dgm:presLayoutVars>
          <dgm:dir/>
          <dgm:animLvl val="lvl"/>
          <dgm:resizeHandles val="exact"/>
        </dgm:presLayoutVars>
      </dgm:prSet>
      <dgm:spPr/>
      <dgm:t>
        <a:bodyPr/>
        <a:lstStyle/>
        <a:p>
          <a:endParaRPr lang="fr-FR"/>
        </a:p>
      </dgm:t>
    </dgm:pt>
    <dgm:pt modelId="{240FA8C9-EAA8-364C-92B2-C1BE691BD63F}" type="pres">
      <dgm:prSet presAssocID="{1181A64B-99E1-8345-952D-D401A720087B}" presName="parentLin" presStyleCnt="0"/>
      <dgm:spPr/>
    </dgm:pt>
    <dgm:pt modelId="{301AB6C6-BDA1-B641-9F9E-8C6F90DCD900}" type="pres">
      <dgm:prSet presAssocID="{1181A64B-99E1-8345-952D-D401A720087B}" presName="parentLeftMargin" presStyleLbl="node1" presStyleIdx="0" presStyleCnt="4"/>
      <dgm:spPr/>
      <dgm:t>
        <a:bodyPr/>
        <a:lstStyle/>
        <a:p>
          <a:endParaRPr lang="fr-FR"/>
        </a:p>
      </dgm:t>
    </dgm:pt>
    <dgm:pt modelId="{C216CE0A-5795-C440-9AD6-A49E3A5AC6B6}" type="pres">
      <dgm:prSet presAssocID="{1181A64B-99E1-8345-952D-D401A720087B}" presName="parentText" presStyleLbl="node1" presStyleIdx="0" presStyleCnt="4">
        <dgm:presLayoutVars>
          <dgm:chMax val="0"/>
          <dgm:bulletEnabled val="1"/>
        </dgm:presLayoutVars>
      </dgm:prSet>
      <dgm:spPr/>
      <dgm:t>
        <a:bodyPr/>
        <a:lstStyle/>
        <a:p>
          <a:endParaRPr lang="fr-FR"/>
        </a:p>
      </dgm:t>
    </dgm:pt>
    <dgm:pt modelId="{A2F7DB01-2495-3242-84F8-D62A8FFC26D5}" type="pres">
      <dgm:prSet presAssocID="{1181A64B-99E1-8345-952D-D401A720087B}" presName="negativeSpace" presStyleCnt="0"/>
      <dgm:spPr/>
    </dgm:pt>
    <dgm:pt modelId="{A98E21EA-FDAF-494E-BB45-F3D0C4B8B5D6}" type="pres">
      <dgm:prSet presAssocID="{1181A64B-99E1-8345-952D-D401A720087B}" presName="childText" presStyleLbl="conFgAcc1" presStyleIdx="0" presStyleCnt="4">
        <dgm:presLayoutVars>
          <dgm:bulletEnabled val="1"/>
        </dgm:presLayoutVars>
      </dgm:prSet>
      <dgm:spPr/>
      <dgm:t>
        <a:bodyPr/>
        <a:lstStyle/>
        <a:p>
          <a:endParaRPr lang="fr-FR"/>
        </a:p>
      </dgm:t>
    </dgm:pt>
    <dgm:pt modelId="{26F4EBE7-610E-684D-8180-97C1903C055F}" type="pres">
      <dgm:prSet presAssocID="{CFD51A84-D726-4240-9173-B253CFBA79A8}" presName="spaceBetweenRectangles" presStyleCnt="0"/>
      <dgm:spPr/>
    </dgm:pt>
    <dgm:pt modelId="{80F0386E-568F-424D-8034-341B065446F8}" type="pres">
      <dgm:prSet presAssocID="{1C235C83-F6D7-CA46-B960-EF55BB8D4EEF}" presName="parentLin" presStyleCnt="0"/>
      <dgm:spPr/>
    </dgm:pt>
    <dgm:pt modelId="{594D2429-006F-9047-88AA-16073A9A2016}" type="pres">
      <dgm:prSet presAssocID="{1C235C83-F6D7-CA46-B960-EF55BB8D4EEF}" presName="parentLeftMargin" presStyleLbl="node1" presStyleIdx="0" presStyleCnt="4"/>
      <dgm:spPr/>
      <dgm:t>
        <a:bodyPr/>
        <a:lstStyle/>
        <a:p>
          <a:endParaRPr lang="fr-FR"/>
        </a:p>
      </dgm:t>
    </dgm:pt>
    <dgm:pt modelId="{EDC741BF-9C10-F843-A8ED-18F11FBE14C6}" type="pres">
      <dgm:prSet presAssocID="{1C235C83-F6D7-CA46-B960-EF55BB8D4EEF}" presName="parentText" presStyleLbl="node1" presStyleIdx="1" presStyleCnt="4">
        <dgm:presLayoutVars>
          <dgm:chMax val="0"/>
          <dgm:bulletEnabled val="1"/>
        </dgm:presLayoutVars>
      </dgm:prSet>
      <dgm:spPr/>
      <dgm:t>
        <a:bodyPr/>
        <a:lstStyle/>
        <a:p>
          <a:endParaRPr lang="fr-FR"/>
        </a:p>
      </dgm:t>
    </dgm:pt>
    <dgm:pt modelId="{4F991D89-73B3-8240-93E6-73AD43F66BEC}" type="pres">
      <dgm:prSet presAssocID="{1C235C83-F6D7-CA46-B960-EF55BB8D4EEF}" presName="negativeSpace" presStyleCnt="0"/>
      <dgm:spPr/>
    </dgm:pt>
    <dgm:pt modelId="{1D4F0AA9-59FB-8B4E-9ABF-D30DB0E312BE}" type="pres">
      <dgm:prSet presAssocID="{1C235C83-F6D7-CA46-B960-EF55BB8D4EEF}" presName="childText" presStyleLbl="conFgAcc1" presStyleIdx="1" presStyleCnt="4">
        <dgm:presLayoutVars>
          <dgm:bulletEnabled val="1"/>
        </dgm:presLayoutVars>
      </dgm:prSet>
      <dgm:spPr/>
      <dgm:t>
        <a:bodyPr/>
        <a:lstStyle/>
        <a:p>
          <a:endParaRPr lang="fr-FR"/>
        </a:p>
      </dgm:t>
    </dgm:pt>
    <dgm:pt modelId="{517AB8AD-3F28-DF4D-957F-185395CD0BD1}" type="pres">
      <dgm:prSet presAssocID="{78129503-6DFF-6F43-8F15-EE2D0BECD148}" presName="spaceBetweenRectangles" presStyleCnt="0"/>
      <dgm:spPr/>
    </dgm:pt>
    <dgm:pt modelId="{45770EB2-81FC-7D4B-8966-A817F1389846}" type="pres">
      <dgm:prSet presAssocID="{E54A7E69-34E0-BF41-84FB-8AB8953D9CF3}" presName="parentLin" presStyleCnt="0"/>
      <dgm:spPr/>
    </dgm:pt>
    <dgm:pt modelId="{E61909CB-6830-924C-AEF0-CFBF94241D8D}" type="pres">
      <dgm:prSet presAssocID="{E54A7E69-34E0-BF41-84FB-8AB8953D9CF3}" presName="parentLeftMargin" presStyleLbl="node1" presStyleIdx="1" presStyleCnt="4"/>
      <dgm:spPr/>
      <dgm:t>
        <a:bodyPr/>
        <a:lstStyle/>
        <a:p>
          <a:endParaRPr lang="fr-FR"/>
        </a:p>
      </dgm:t>
    </dgm:pt>
    <dgm:pt modelId="{8ACD7C8A-6A41-F845-BABD-99ABF3AC984B}" type="pres">
      <dgm:prSet presAssocID="{E54A7E69-34E0-BF41-84FB-8AB8953D9CF3}" presName="parentText" presStyleLbl="node1" presStyleIdx="2" presStyleCnt="4">
        <dgm:presLayoutVars>
          <dgm:chMax val="0"/>
          <dgm:bulletEnabled val="1"/>
        </dgm:presLayoutVars>
      </dgm:prSet>
      <dgm:spPr/>
      <dgm:t>
        <a:bodyPr/>
        <a:lstStyle/>
        <a:p>
          <a:endParaRPr lang="fr-FR"/>
        </a:p>
      </dgm:t>
    </dgm:pt>
    <dgm:pt modelId="{BF761DF6-2AEB-C242-A11A-8827D5960F86}" type="pres">
      <dgm:prSet presAssocID="{E54A7E69-34E0-BF41-84FB-8AB8953D9CF3}" presName="negativeSpace" presStyleCnt="0"/>
      <dgm:spPr/>
    </dgm:pt>
    <dgm:pt modelId="{018881B3-04C2-E041-9F2F-81D17A40C757}" type="pres">
      <dgm:prSet presAssocID="{E54A7E69-34E0-BF41-84FB-8AB8953D9CF3}" presName="childText" presStyleLbl="conFgAcc1" presStyleIdx="2" presStyleCnt="4">
        <dgm:presLayoutVars>
          <dgm:bulletEnabled val="1"/>
        </dgm:presLayoutVars>
      </dgm:prSet>
      <dgm:spPr/>
      <dgm:t>
        <a:bodyPr/>
        <a:lstStyle/>
        <a:p>
          <a:endParaRPr lang="fr-FR"/>
        </a:p>
      </dgm:t>
    </dgm:pt>
    <dgm:pt modelId="{ECCFA234-A7E7-5544-AB65-30DE91A125E9}" type="pres">
      <dgm:prSet presAssocID="{D33730A5-D521-8E4E-972B-90F0F3098046}" presName="spaceBetweenRectangles" presStyleCnt="0"/>
      <dgm:spPr/>
    </dgm:pt>
    <dgm:pt modelId="{E05120C2-4EE7-8F4B-B49B-2CDF372AB253}" type="pres">
      <dgm:prSet presAssocID="{6ABA4609-195B-C44C-A0D3-A0BAF1894AFB}" presName="parentLin" presStyleCnt="0"/>
      <dgm:spPr/>
    </dgm:pt>
    <dgm:pt modelId="{D5B2DA3E-CE1D-504A-AAC1-E9C9198357AC}" type="pres">
      <dgm:prSet presAssocID="{6ABA4609-195B-C44C-A0D3-A0BAF1894AFB}" presName="parentLeftMargin" presStyleLbl="node1" presStyleIdx="2" presStyleCnt="4"/>
      <dgm:spPr/>
      <dgm:t>
        <a:bodyPr/>
        <a:lstStyle/>
        <a:p>
          <a:endParaRPr lang="fr-FR"/>
        </a:p>
      </dgm:t>
    </dgm:pt>
    <dgm:pt modelId="{4F2FAC0F-6A3F-CB42-BC75-BB46CF94E53B}" type="pres">
      <dgm:prSet presAssocID="{6ABA4609-195B-C44C-A0D3-A0BAF1894AFB}" presName="parentText" presStyleLbl="node1" presStyleIdx="3" presStyleCnt="4">
        <dgm:presLayoutVars>
          <dgm:chMax val="0"/>
          <dgm:bulletEnabled val="1"/>
        </dgm:presLayoutVars>
      </dgm:prSet>
      <dgm:spPr/>
      <dgm:t>
        <a:bodyPr/>
        <a:lstStyle/>
        <a:p>
          <a:endParaRPr lang="fr-FR"/>
        </a:p>
      </dgm:t>
    </dgm:pt>
    <dgm:pt modelId="{3EDD0AD6-9FF6-464D-8F69-48805C793F6E}" type="pres">
      <dgm:prSet presAssocID="{6ABA4609-195B-C44C-A0D3-A0BAF1894AFB}" presName="negativeSpace" presStyleCnt="0"/>
      <dgm:spPr/>
    </dgm:pt>
    <dgm:pt modelId="{32975A5B-6092-8548-864A-1534FFB5D0B6}" type="pres">
      <dgm:prSet presAssocID="{6ABA4609-195B-C44C-A0D3-A0BAF1894AFB}" presName="childText" presStyleLbl="conFgAcc1" presStyleIdx="3" presStyleCnt="4">
        <dgm:presLayoutVars>
          <dgm:bulletEnabled val="1"/>
        </dgm:presLayoutVars>
      </dgm:prSet>
      <dgm:spPr/>
      <dgm:t>
        <a:bodyPr/>
        <a:lstStyle/>
        <a:p>
          <a:endParaRPr lang="fr-FR"/>
        </a:p>
      </dgm:t>
    </dgm:pt>
  </dgm:ptLst>
  <dgm:cxnLst>
    <dgm:cxn modelId="{A553640F-5D1D-DE45-88DD-DC3082A320DD}" type="presOf" srcId="{1181A64B-99E1-8345-952D-D401A720087B}" destId="{301AB6C6-BDA1-B641-9F9E-8C6F90DCD900}" srcOrd="0" destOrd="0" presId="urn:microsoft.com/office/officeart/2005/8/layout/list1"/>
    <dgm:cxn modelId="{48226B92-3B81-2442-B9B4-A35EF52C328A}" srcId="{5B19CF4F-9EF1-114A-9A33-2E885495549A}" destId="{1181A64B-99E1-8345-952D-D401A720087B}" srcOrd="0" destOrd="0" parTransId="{3D5233D7-F688-3140-8B6A-0EE7F68F1A46}" sibTransId="{CFD51A84-D726-4240-9173-B253CFBA79A8}"/>
    <dgm:cxn modelId="{A66F3418-AF96-2041-85F6-26E72595B8FD}" srcId="{6ABA4609-195B-C44C-A0D3-A0BAF1894AFB}" destId="{12A73AFC-A092-504A-8C97-8408675C6A19}" srcOrd="0" destOrd="0" parTransId="{734C3261-A107-3843-B14E-73F9E23FD316}" sibTransId="{05446257-46DC-A24B-A3B4-6A8CC75C7C91}"/>
    <dgm:cxn modelId="{59AB40AF-B3B3-2A48-B308-23DEE808DC0F}" srcId="{5B19CF4F-9EF1-114A-9A33-2E885495549A}" destId="{E54A7E69-34E0-BF41-84FB-8AB8953D9CF3}" srcOrd="2" destOrd="0" parTransId="{F038F5F2-42D5-2E48-83E3-9ABB887E748F}" sibTransId="{D33730A5-D521-8E4E-972B-90F0F3098046}"/>
    <dgm:cxn modelId="{DFDAA4F5-585D-8C43-89E0-283B70986B4D}" type="presOf" srcId="{DDF4549A-6ECA-B44B-8577-44E44C0AA074}" destId="{A98E21EA-FDAF-494E-BB45-F3D0C4B8B5D6}" srcOrd="0" destOrd="0" presId="urn:microsoft.com/office/officeart/2005/8/layout/list1"/>
    <dgm:cxn modelId="{3382AAD9-8F30-8843-8EB3-96D3FF28025F}" srcId="{E54A7E69-34E0-BF41-84FB-8AB8953D9CF3}" destId="{E36BFBDA-C371-4947-8EB4-D8EB9483E6B0}" srcOrd="0" destOrd="0" parTransId="{F53D3925-A4E2-C14D-AE54-F2CF20D1DDB9}" sibTransId="{86B0B1A4-7B8D-C949-B392-1CFB753DDA52}"/>
    <dgm:cxn modelId="{81599E65-E52B-BA42-9F49-B7AAB3450DCA}" srcId="{5B19CF4F-9EF1-114A-9A33-2E885495549A}" destId="{6ABA4609-195B-C44C-A0D3-A0BAF1894AFB}" srcOrd="3" destOrd="0" parTransId="{2D740167-9BF4-DD41-88DA-FA500106ED38}" sibTransId="{815C3840-EED8-7546-B435-DEE3C2EBFE29}"/>
    <dgm:cxn modelId="{6AAFA51C-BD7E-3648-AE21-5FD2C4930FD6}" type="presOf" srcId="{1C235C83-F6D7-CA46-B960-EF55BB8D4EEF}" destId="{EDC741BF-9C10-F843-A8ED-18F11FBE14C6}" srcOrd="1" destOrd="0" presId="urn:microsoft.com/office/officeart/2005/8/layout/list1"/>
    <dgm:cxn modelId="{DE6E07DA-60AE-134F-A98D-6650423DC05E}" type="presOf" srcId="{1181A64B-99E1-8345-952D-D401A720087B}" destId="{C216CE0A-5795-C440-9AD6-A49E3A5AC6B6}" srcOrd="1" destOrd="0" presId="urn:microsoft.com/office/officeart/2005/8/layout/list1"/>
    <dgm:cxn modelId="{3C122200-7146-6B46-B683-B9338C89047A}" type="presOf" srcId="{E54A7E69-34E0-BF41-84FB-8AB8953D9CF3}" destId="{8ACD7C8A-6A41-F845-BABD-99ABF3AC984B}" srcOrd="1" destOrd="0" presId="urn:microsoft.com/office/officeart/2005/8/layout/list1"/>
    <dgm:cxn modelId="{A0332173-BC08-B34D-A5AB-EB80E252C41A}" type="presOf" srcId="{77CE4C0D-812F-584B-B65C-09592E66B84A}" destId="{1D4F0AA9-59FB-8B4E-9ABF-D30DB0E312BE}" srcOrd="0" destOrd="0" presId="urn:microsoft.com/office/officeart/2005/8/layout/list1"/>
    <dgm:cxn modelId="{84A87AC2-CB05-B545-A6F9-73D4D0856C3A}" type="presOf" srcId="{6ABA4609-195B-C44C-A0D3-A0BAF1894AFB}" destId="{D5B2DA3E-CE1D-504A-AAC1-E9C9198357AC}" srcOrd="0" destOrd="0" presId="urn:microsoft.com/office/officeart/2005/8/layout/list1"/>
    <dgm:cxn modelId="{810B0694-C89A-C84F-903C-A85271E5E118}" srcId="{5B19CF4F-9EF1-114A-9A33-2E885495549A}" destId="{1C235C83-F6D7-CA46-B960-EF55BB8D4EEF}" srcOrd="1" destOrd="0" parTransId="{368C7696-178F-3C4A-BFE0-4A04DC8C9985}" sibTransId="{78129503-6DFF-6F43-8F15-EE2D0BECD148}"/>
    <dgm:cxn modelId="{0664A2A9-62D2-F342-A6E2-0E27C1E7CB92}" type="presOf" srcId="{6ABA4609-195B-C44C-A0D3-A0BAF1894AFB}" destId="{4F2FAC0F-6A3F-CB42-BC75-BB46CF94E53B}" srcOrd="1" destOrd="0" presId="urn:microsoft.com/office/officeart/2005/8/layout/list1"/>
    <dgm:cxn modelId="{517796B9-E3FF-3F48-8A4B-2DFF82EDE7C5}" type="presOf" srcId="{1C235C83-F6D7-CA46-B960-EF55BB8D4EEF}" destId="{594D2429-006F-9047-88AA-16073A9A2016}" srcOrd="0" destOrd="0" presId="urn:microsoft.com/office/officeart/2005/8/layout/list1"/>
    <dgm:cxn modelId="{B982B1CC-B5A2-B546-A97C-30CDB6CF6CB1}" type="presOf" srcId="{E36BFBDA-C371-4947-8EB4-D8EB9483E6B0}" destId="{018881B3-04C2-E041-9F2F-81D17A40C757}" srcOrd="0" destOrd="0" presId="urn:microsoft.com/office/officeart/2005/8/layout/list1"/>
    <dgm:cxn modelId="{647D8819-06BB-C24C-9E30-AAA40BB61362}" srcId="{1C235C83-F6D7-CA46-B960-EF55BB8D4EEF}" destId="{77CE4C0D-812F-584B-B65C-09592E66B84A}" srcOrd="0" destOrd="0" parTransId="{0230E664-4B3D-A54B-B572-708DAA9D40A7}" sibTransId="{A0DAAC78-47EB-7B40-867C-2BCCD291A46E}"/>
    <dgm:cxn modelId="{71408364-0488-0F48-856C-150401266FB3}" type="presOf" srcId="{12A73AFC-A092-504A-8C97-8408675C6A19}" destId="{32975A5B-6092-8548-864A-1534FFB5D0B6}" srcOrd="0" destOrd="0" presId="urn:microsoft.com/office/officeart/2005/8/layout/list1"/>
    <dgm:cxn modelId="{7FECCB4F-49D2-6A41-AD9F-68BDF6D933F8}" type="presOf" srcId="{5B19CF4F-9EF1-114A-9A33-2E885495549A}" destId="{028C6AAA-D982-A348-AB41-7AF93370E570}" srcOrd="0" destOrd="0" presId="urn:microsoft.com/office/officeart/2005/8/layout/list1"/>
    <dgm:cxn modelId="{8DB52F25-1D8B-9B41-A3E6-B137E3E106D6}" srcId="{1181A64B-99E1-8345-952D-D401A720087B}" destId="{DDF4549A-6ECA-B44B-8577-44E44C0AA074}" srcOrd="0" destOrd="0" parTransId="{DAD411C0-314E-0F44-A594-D1EBAE04CDC9}" sibTransId="{AD5F0F62-40B9-E04E-9AA0-BBCC3EFF2A69}"/>
    <dgm:cxn modelId="{22A85763-2C6B-8D4C-9B5E-58D09EB5480D}" type="presOf" srcId="{E54A7E69-34E0-BF41-84FB-8AB8953D9CF3}" destId="{E61909CB-6830-924C-AEF0-CFBF94241D8D}" srcOrd="0" destOrd="0" presId="urn:microsoft.com/office/officeart/2005/8/layout/list1"/>
    <dgm:cxn modelId="{48345124-521F-DA4F-A895-8EAE68C918EB}" type="presParOf" srcId="{028C6AAA-D982-A348-AB41-7AF93370E570}" destId="{240FA8C9-EAA8-364C-92B2-C1BE691BD63F}" srcOrd="0" destOrd="0" presId="urn:microsoft.com/office/officeart/2005/8/layout/list1"/>
    <dgm:cxn modelId="{E53E6E02-6CCC-DC4F-BDB4-28CF1EDBDF44}" type="presParOf" srcId="{240FA8C9-EAA8-364C-92B2-C1BE691BD63F}" destId="{301AB6C6-BDA1-B641-9F9E-8C6F90DCD900}" srcOrd="0" destOrd="0" presId="urn:microsoft.com/office/officeart/2005/8/layout/list1"/>
    <dgm:cxn modelId="{8377F72B-9B07-5F48-A415-51A7CF8E2826}" type="presParOf" srcId="{240FA8C9-EAA8-364C-92B2-C1BE691BD63F}" destId="{C216CE0A-5795-C440-9AD6-A49E3A5AC6B6}" srcOrd="1" destOrd="0" presId="urn:microsoft.com/office/officeart/2005/8/layout/list1"/>
    <dgm:cxn modelId="{7CD0C88C-4FBB-6545-BB02-1713FD0296DB}" type="presParOf" srcId="{028C6AAA-D982-A348-AB41-7AF93370E570}" destId="{A2F7DB01-2495-3242-84F8-D62A8FFC26D5}" srcOrd="1" destOrd="0" presId="urn:microsoft.com/office/officeart/2005/8/layout/list1"/>
    <dgm:cxn modelId="{148353DA-C6AC-3A48-BADF-97E0550A98A1}" type="presParOf" srcId="{028C6AAA-D982-A348-AB41-7AF93370E570}" destId="{A98E21EA-FDAF-494E-BB45-F3D0C4B8B5D6}" srcOrd="2" destOrd="0" presId="urn:microsoft.com/office/officeart/2005/8/layout/list1"/>
    <dgm:cxn modelId="{26AB8E17-CCB9-6D43-8059-15F42337F01F}" type="presParOf" srcId="{028C6AAA-D982-A348-AB41-7AF93370E570}" destId="{26F4EBE7-610E-684D-8180-97C1903C055F}" srcOrd="3" destOrd="0" presId="urn:microsoft.com/office/officeart/2005/8/layout/list1"/>
    <dgm:cxn modelId="{BC8B542E-0D3E-B540-ACC0-CAB2F1C2FBD2}" type="presParOf" srcId="{028C6AAA-D982-A348-AB41-7AF93370E570}" destId="{80F0386E-568F-424D-8034-341B065446F8}" srcOrd="4" destOrd="0" presId="urn:microsoft.com/office/officeart/2005/8/layout/list1"/>
    <dgm:cxn modelId="{8C447D6E-74D7-614E-B754-5A648E1D1D25}" type="presParOf" srcId="{80F0386E-568F-424D-8034-341B065446F8}" destId="{594D2429-006F-9047-88AA-16073A9A2016}" srcOrd="0" destOrd="0" presId="urn:microsoft.com/office/officeart/2005/8/layout/list1"/>
    <dgm:cxn modelId="{A6337841-3289-4A4E-8997-BAE38F523094}" type="presParOf" srcId="{80F0386E-568F-424D-8034-341B065446F8}" destId="{EDC741BF-9C10-F843-A8ED-18F11FBE14C6}" srcOrd="1" destOrd="0" presId="urn:microsoft.com/office/officeart/2005/8/layout/list1"/>
    <dgm:cxn modelId="{5DF0531B-002D-5B47-9C15-CB0ED86B84A4}" type="presParOf" srcId="{028C6AAA-D982-A348-AB41-7AF93370E570}" destId="{4F991D89-73B3-8240-93E6-73AD43F66BEC}" srcOrd="5" destOrd="0" presId="urn:microsoft.com/office/officeart/2005/8/layout/list1"/>
    <dgm:cxn modelId="{D3DE438D-43EB-5342-8EF4-CAF443FEB558}" type="presParOf" srcId="{028C6AAA-D982-A348-AB41-7AF93370E570}" destId="{1D4F0AA9-59FB-8B4E-9ABF-D30DB0E312BE}" srcOrd="6" destOrd="0" presId="urn:microsoft.com/office/officeart/2005/8/layout/list1"/>
    <dgm:cxn modelId="{139DDD2C-A074-2146-B3E3-333FF7AB45AA}" type="presParOf" srcId="{028C6AAA-D982-A348-AB41-7AF93370E570}" destId="{517AB8AD-3F28-DF4D-957F-185395CD0BD1}" srcOrd="7" destOrd="0" presId="urn:microsoft.com/office/officeart/2005/8/layout/list1"/>
    <dgm:cxn modelId="{E2254B1A-F9C8-FD44-BA72-638E805D5A60}" type="presParOf" srcId="{028C6AAA-D982-A348-AB41-7AF93370E570}" destId="{45770EB2-81FC-7D4B-8966-A817F1389846}" srcOrd="8" destOrd="0" presId="urn:microsoft.com/office/officeart/2005/8/layout/list1"/>
    <dgm:cxn modelId="{2C64A6A5-9D73-CE46-8516-38D7A635C7CF}" type="presParOf" srcId="{45770EB2-81FC-7D4B-8966-A817F1389846}" destId="{E61909CB-6830-924C-AEF0-CFBF94241D8D}" srcOrd="0" destOrd="0" presId="urn:microsoft.com/office/officeart/2005/8/layout/list1"/>
    <dgm:cxn modelId="{2C974DA0-461D-6D4E-BDC7-783B179B3DB5}" type="presParOf" srcId="{45770EB2-81FC-7D4B-8966-A817F1389846}" destId="{8ACD7C8A-6A41-F845-BABD-99ABF3AC984B}" srcOrd="1" destOrd="0" presId="urn:microsoft.com/office/officeart/2005/8/layout/list1"/>
    <dgm:cxn modelId="{65D1EF69-590E-4F4A-9033-220F1138284A}" type="presParOf" srcId="{028C6AAA-D982-A348-AB41-7AF93370E570}" destId="{BF761DF6-2AEB-C242-A11A-8827D5960F86}" srcOrd="9" destOrd="0" presId="urn:microsoft.com/office/officeart/2005/8/layout/list1"/>
    <dgm:cxn modelId="{F6E94546-C06C-C148-BBF5-B726B44A51C7}" type="presParOf" srcId="{028C6AAA-D982-A348-AB41-7AF93370E570}" destId="{018881B3-04C2-E041-9F2F-81D17A40C757}" srcOrd="10" destOrd="0" presId="urn:microsoft.com/office/officeart/2005/8/layout/list1"/>
    <dgm:cxn modelId="{7D5EB9C8-4740-A24C-9EBA-C0A36CCC3843}" type="presParOf" srcId="{028C6AAA-D982-A348-AB41-7AF93370E570}" destId="{ECCFA234-A7E7-5544-AB65-30DE91A125E9}" srcOrd="11" destOrd="0" presId="urn:microsoft.com/office/officeart/2005/8/layout/list1"/>
    <dgm:cxn modelId="{83C82D10-7517-9842-BAAB-0783541774EF}" type="presParOf" srcId="{028C6AAA-D982-A348-AB41-7AF93370E570}" destId="{E05120C2-4EE7-8F4B-B49B-2CDF372AB253}" srcOrd="12" destOrd="0" presId="urn:microsoft.com/office/officeart/2005/8/layout/list1"/>
    <dgm:cxn modelId="{18B11EB5-1A0A-9745-BC61-E6E704F34B95}" type="presParOf" srcId="{E05120C2-4EE7-8F4B-B49B-2CDF372AB253}" destId="{D5B2DA3E-CE1D-504A-AAC1-E9C9198357AC}" srcOrd="0" destOrd="0" presId="urn:microsoft.com/office/officeart/2005/8/layout/list1"/>
    <dgm:cxn modelId="{CAACE4FD-E6C7-8146-A922-AF9789F840E8}" type="presParOf" srcId="{E05120C2-4EE7-8F4B-B49B-2CDF372AB253}" destId="{4F2FAC0F-6A3F-CB42-BC75-BB46CF94E53B}" srcOrd="1" destOrd="0" presId="urn:microsoft.com/office/officeart/2005/8/layout/list1"/>
    <dgm:cxn modelId="{576FC283-0EA3-5948-A1E3-9527C35B6319}" type="presParOf" srcId="{028C6AAA-D982-A348-AB41-7AF93370E570}" destId="{3EDD0AD6-9FF6-464D-8F69-48805C793F6E}" srcOrd="13" destOrd="0" presId="urn:microsoft.com/office/officeart/2005/8/layout/list1"/>
    <dgm:cxn modelId="{690F9AB8-32CF-2B46-8202-FB2A90FF624D}" type="presParOf" srcId="{028C6AAA-D982-A348-AB41-7AF93370E570}" destId="{32975A5B-6092-8548-864A-1534FFB5D0B6}"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BA394E9F-5F08-8043-B06B-DA90DB1A38E4}"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20DC1D77-9802-C44A-AE85-839658E33A40}">
      <dgm:prSet/>
      <dgm:spPr/>
      <dgm:t>
        <a:bodyPr/>
        <a:lstStyle/>
        <a:p>
          <a:pPr rtl="0"/>
          <a:r>
            <a:rPr lang="fr-FR" b="1" dirty="0" smtClean="0"/>
            <a:t>des stresseurs physiologiques externes : </a:t>
          </a:r>
          <a:endParaRPr lang="fr-FR" dirty="0"/>
        </a:p>
      </dgm:t>
    </dgm:pt>
    <dgm:pt modelId="{193E12B8-9DD2-674C-87E7-9A968B51C13A}" type="parTrans" cxnId="{7C878CE2-2F62-1549-B839-27865050E65C}">
      <dgm:prSet/>
      <dgm:spPr/>
      <dgm:t>
        <a:bodyPr/>
        <a:lstStyle/>
        <a:p>
          <a:endParaRPr lang="fr-FR"/>
        </a:p>
      </dgm:t>
    </dgm:pt>
    <dgm:pt modelId="{B1A321FA-CB84-D046-974F-95747373A042}" type="sibTrans" cxnId="{7C878CE2-2F62-1549-B839-27865050E65C}">
      <dgm:prSet/>
      <dgm:spPr/>
      <dgm:t>
        <a:bodyPr/>
        <a:lstStyle/>
        <a:p>
          <a:endParaRPr lang="fr-FR"/>
        </a:p>
      </dgm:t>
    </dgm:pt>
    <dgm:pt modelId="{1BA3D123-C4AB-7B49-A92C-357CEAEA784B}">
      <dgm:prSet/>
      <dgm:spPr/>
      <dgm:t>
        <a:bodyPr/>
        <a:lstStyle/>
        <a:p>
          <a:pPr rtl="0"/>
          <a:r>
            <a:rPr lang="fr-FR" dirty="0" smtClean="0"/>
            <a:t>bruit,</a:t>
          </a:r>
          <a:r>
            <a:rPr lang="fr-FR" baseline="0" dirty="0" smtClean="0"/>
            <a:t> </a:t>
          </a:r>
          <a:r>
            <a:rPr lang="fr-FR" dirty="0" smtClean="0"/>
            <a:t>température.</a:t>
          </a:r>
          <a:endParaRPr lang="fr-FR" dirty="0"/>
        </a:p>
      </dgm:t>
    </dgm:pt>
    <dgm:pt modelId="{CF84501B-DACB-3E4C-B5E7-9BD27744A0CC}" type="parTrans" cxnId="{0F27B86B-22D5-B341-8327-84DFE8854BBC}">
      <dgm:prSet/>
      <dgm:spPr/>
      <dgm:t>
        <a:bodyPr/>
        <a:lstStyle/>
        <a:p>
          <a:endParaRPr lang="fr-FR"/>
        </a:p>
      </dgm:t>
    </dgm:pt>
    <dgm:pt modelId="{26D2B106-758B-2645-82E1-544BD85E8BDA}" type="sibTrans" cxnId="{0F27B86B-22D5-B341-8327-84DFE8854BBC}">
      <dgm:prSet/>
      <dgm:spPr/>
      <dgm:t>
        <a:bodyPr/>
        <a:lstStyle/>
        <a:p>
          <a:endParaRPr lang="fr-FR"/>
        </a:p>
      </dgm:t>
    </dgm:pt>
    <dgm:pt modelId="{E645CF92-8363-ED4D-88EF-CF6B962361E8}">
      <dgm:prSet/>
      <dgm:spPr/>
      <dgm:t>
        <a:bodyPr/>
        <a:lstStyle/>
        <a:p>
          <a:pPr rtl="0"/>
          <a:r>
            <a:rPr lang="fr-FR" dirty="0" smtClean="0"/>
            <a:t>les </a:t>
          </a:r>
          <a:r>
            <a:rPr lang="fr-FR" b="1" dirty="0" smtClean="0"/>
            <a:t>stresseurs internes : </a:t>
          </a:r>
          <a:endParaRPr lang="fr-FR" dirty="0"/>
        </a:p>
      </dgm:t>
    </dgm:pt>
    <dgm:pt modelId="{76161CB7-245F-2848-8DFB-4CE1385EC90D}" type="parTrans" cxnId="{98D08051-BEDC-C548-81EC-AB2A48B9E284}">
      <dgm:prSet/>
      <dgm:spPr/>
      <dgm:t>
        <a:bodyPr/>
        <a:lstStyle/>
        <a:p>
          <a:endParaRPr lang="fr-FR"/>
        </a:p>
      </dgm:t>
    </dgm:pt>
    <dgm:pt modelId="{B213E3D7-AE21-0548-8AA8-00D0C695E10C}" type="sibTrans" cxnId="{98D08051-BEDC-C548-81EC-AB2A48B9E284}">
      <dgm:prSet/>
      <dgm:spPr/>
      <dgm:t>
        <a:bodyPr/>
        <a:lstStyle/>
        <a:p>
          <a:endParaRPr lang="fr-FR"/>
        </a:p>
      </dgm:t>
    </dgm:pt>
    <dgm:pt modelId="{C1469BBF-2894-EE4E-A346-445D0573413B}">
      <dgm:prSet/>
      <dgm:spPr/>
      <dgm:t>
        <a:bodyPr/>
        <a:lstStyle/>
        <a:p>
          <a:pPr rtl="0"/>
          <a:r>
            <a:rPr lang="fr-FR" dirty="0" smtClean="0"/>
            <a:t>faim, fatigue, manque de sommeil.</a:t>
          </a:r>
          <a:endParaRPr lang="fr-FR" dirty="0"/>
        </a:p>
      </dgm:t>
    </dgm:pt>
    <dgm:pt modelId="{85CA715F-8948-D74F-963B-69D9B4026F67}" type="parTrans" cxnId="{48FC5E18-B766-7D44-A36A-1B2AC6B58D4C}">
      <dgm:prSet/>
      <dgm:spPr/>
      <dgm:t>
        <a:bodyPr/>
        <a:lstStyle/>
        <a:p>
          <a:endParaRPr lang="fr-FR"/>
        </a:p>
      </dgm:t>
    </dgm:pt>
    <dgm:pt modelId="{BBF45DC8-88C2-3341-8907-28823FCBE062}" type="sibTrans" cxnId="{48FC5E18-B766-7D44-A36A-1B2AC6B58D4C}">
      <dgm:prSet/>
      <dgm:spPr/>
      <dgm:t>
        <a:bodyPr/>
        <a:lstStyle/>
        <a:p>
          <a:endParaRPr lang="fr-FR"/>
        </a:p>
      </dgm:t>
    </dgm:pt>
    <dgm:pt modelId="{FC2B5886-C0E9-F342-8206-4CFF81DB0A5F}" type="pres">
      <dgm:prSet presAssocID="{BA394E9F-5F08-8043-B06B-DA90DB1A38E4}" presName="linear" presStyleCnt="0">
        <dgm:presLayoutVars>
          <dgm:dir/>
          <dgm:animLvl val="lvl"/>
          <dgm:resizeHandles val="exact"/>
        </dgm:presLayoutVars>
      </dgm:prSet>
      <dgm:spPr/>
      <dgm:t>
        <a:bodyPr/>
        <a:lstStyle/>
        <a:p>
          <a:endParaRPr lang="fr-FR"/>
        </a:p>
      </dgm:t>
    </dgm:pt>
    <dgm:pt modelId="{29A8823E-D28B-9842-BADD-74D12954D4F1}" type="pres">
      <dgm:prSet presAssocID="{20DC1D77-9802-C44A-AE85-839658E33A40}" presName="parentLin" presStyleCnt="0"/>
      <dgm:spPr/>
    </dgm:pt>
    <dgm:pt modelId="{2F21DFE1-A666-1249-B4A0-3E318D91B6A4}" type="pres">
      <dgm:prSet presAssocID="{20DC1D77-9802-C44A-AE85-839658E33A40}" presName="parentLeftMargin" presStyleLbl="node1" presStyleIdx="0" presStyleCnt="2"/>
      <dgm:spPr/>
      <dgm:t>
        <a:bodyPr/>
        <a:lstStyle/>
        <a:p>
          <a:endParaRPr lang="fr-FR"/>
        </a:p>
      </dgm:t>
    </dgm:pt>
    <dgm:pt modelId="{112425F5-CD12-9342-8920-D834F096BD45}" type="pres">
      <dgm:prSet presAssocID="{20DC1D77-9802-C44A-AE85-839658E33A40}" presName="parentText" presStyleLbl="node1" presStyleIdx="0" presStyleCnt="2">
        <dgm:presLayoutVars>
          <dgm:chMax val="0"/>
          <dgm:bulletEnabled val="1"/>
        </dgm:presLayoutVars>
      </dgm:prSet>
      <dgm:spPr/>
      <dgm:t>
        <a:bodyPr/>
        <a:lstStyle/>
        <a:p>
          <a:endParaRPr lang="fr-FR"/>
        </a:p>
      </dgm:t>
    </dgm:pt>
    <dgm:pt modelId="{3257A3BE-94D3-6B48-A717-A50011962245}" type="pres">
      <dgm:prSet presAssocID="{20DC1D77-9802-C44A-AE85-839658E33A40}" presName="negativeSpace" presStyleCnt="0"/>
      <dgm:spPr/>
    </dgm:pt>
    <dgm:pt modelId="{8A88CA4B-0B03-9948-B0D3-FCD2E38084F0}" type="pres">
      <dgm:prSet presAssocID="{20DC1D77-9802-C44A-AE85-839658E33A40}" presName="childText" presStyleLbl="conFgAcc1" presStyleIdx="0" presStyleCnt="2">
        <dgm:presLayoutVars>
          <dgm:bulletEnabled val="1"/>
        </dgm:presLayoutVars>
      </dgm:prSet>
      <dgm:spPr/>
      <dgm:t>
        <a:bodyPr/>
        <a:lstStyle/>
        <a:p>
          <a:endParaRPr lang="fr-FR"/>
        </a:p>
      </dgm:t>
    </dgm:pt>
    <dgm:pt modelId="{CB0515AF-3E5F-CD48-A8E7-E7C9E8BFA1ED}" type="pres">
      <dgm:prSet presAssocID="{B1A321FA-CB84-D046-974F-95747373A042}" presName="spaceBetweenRectangles" presStyleCnt="0"/>
      <dgm:spPr/>
    </dgm:pt>
    <dgm:pt modelId="{A609E500-8A0B-C64D-AE91-9BC721972F65}" type="pres">
      <dgm:prSet presAssocID="{E645CF92-8363-ED4D-88EF-CF6B962361E8}" presName="parentLin" presStyleCnt="0"/>
      <dgm:spPr/>
    </dgm:pt>
    <dgm:pt modelId="{741A9B70-47E0-C841-A1D3-CABCB32A0484}" type="pres">
      <dgm:prSet presAssocID="{E645CF92-8363-ED4D-88EF-CF6B962361E8}" presName="parentLeftMargin" presStyleLbl="node1" presStyleIdx="0" presStyleCnt="2"/>
      <dgm:spPr/>
      <dgm:t>
        <a:bodyPr/>
        <a:lstStyle/>
        <a:p>
          <a:endParaRPr lang="fr-FR"/>
        </a:p>
      </dgm:t>
    </dgm:pt>
    <dgm:pt modelId="{DBEA83C3-A4C5-2347-90A2-564E2F207D25}" type="pres">
      <dgm:prSet presAssocID="{E645CF92-8363-ED4D-88EF-CF6B962361E8}" presName="parentText" presStyleLbl="node1" presStyleIdx="1" presStyleCnt="2">
        <dgm:presLayoutVars>
          <dgm:chMax val="0"/>
          <dgm:bulletEnabled val="1"/>
        </dgm:presLayoutVars>
      </dgm:prSet>
      <dgm:spPr/>
      <dgm:t>
        <a:bodyPr/>
        <a:lstStyle/>
        <a:p>
          <a:endParaRPr lang="fr-FR"/>
        </a:p>
      </dgm:t>
    </dgm:pt>
    <dgm:pt modelId="{901A62E1-D9F7-C848-8CA6-00248677986A}" type="pres">
      <dgm:prSet presAssocID="{E645CF92-8363-ED4D-88EF-CF6B962361E8}" presName="negativeSpace" presStyleCnt="0"/>
      <dgm:spPr/>
    </dgm:pt>
    <dgm:pt modelId="{3A2706B8-97DB-7E42-BEE7-DCDDC536AF70}" type="pres">
      <dgm:prSet presAssocID="{E645CF92-8363-ED4D-88EF-CF6B962361E8}" presName="childText" presStyleLbl="conFgAcc1" presStyleIdx="1" presStyleCnt="2">
        <dgm:presLayoutVars>
          <dgm:bulletEnabled val="1"/>
        </dgm:presLayoutVars>
      </dgm:prSet>
      <dgm:spPr/>
      <dgm:t>
        <a:bodyPr/>
        <a:lstStyle/>
        <a:p>
          <a:endParaRPr lang="fr-FR"/>
        </a:p>
      </dgm:t>
    </dgm:pt>
  </dgm:ptLst>
  <dgm:cxnLst>
    <dgm:cxn modelId="{327B372A-8DB3-E140-8DEA-B4E04BA2B3FA}" type="presOf" srcId="{C1469BBF-2894-EE4E-A346-445D0573413B}" destId="{3A2706B8-97DB-7E42-BEE7-DCDDC536AF70}" srcOrd="0" destOrd="0" presId="urn:microsoft.com/office/officeart/2005/8/layout/list1"/>
    <dgm:cxn modelId="{48FC5E18-B766-7D44-A36A-1B2AC6B58D4C}" srcId="{E645CF92-8363-ED4D-88EF-CF6B962361E8}" destId="{C1469BBF-2894-EE4E-A346-445D0573413B}" srcOrd="0" destOrd="0" parTransId="{85CA715F-8948-D74F-963B-69D9B4026F67}" sibTransId="{BBF45DC8-88C2-3341-8907-28823FCBE062}"/>
    <dgm:cxn modelId="{D7BA8535-775E-2F45-85AA-A8F23DB0E2D1}" type="presOf" srcId="{20DC1D77-9802-C44A-AE85-839658E33A40}" destId="{112425F5-CD12-9342-8920-D834F096BD45}" srcOrd="1" destOrd="0" presId="urn:microsoft.com/office/officeart/2005/8/layout/list1"/>
    <dgm:cxn modelId="{397678EE-74FB-8447-B441-1DD63342AC32}" type="presOf" srcId="{1BA3D123-C4AB-7B49-A92C-357CEAEA784B}" destId="{8A88CA4B-0B03-9948-B0D3-FCD2E38084F0}" srcOrd="0" destOrd="0" presId="urn:microsoft.com/office/officeart/2005/8/layout/list1"/>
    <dgm:cxn modelId="{7C878CE2-2F62-1549-B839-27865050E65C}" srcId="{BA394E9F-5F08-8043-B06B-DA90DB1A38E4}" destId="{20DC1D77-9802-C44A-AE85-839658E33A40}" srcOrd="0" destOrd="0" parTransId="{193E12B8-9DD2-674C-87E7-9A968B51C13A}" sibTransId="{B1A321FA-CB84-D046-974F-95747373A042}"/>
    <dgm:cxn modelId="{1969E8E4-9F78-C44A-9E8B-509F853478B0}" type="presOf" srcId="{E645CF92-8363-ED4D-88EF-CF6B962361E8}" destId="{DBEA83C3-A4C5-2347-90A2-564E2F207D25}" srcOrd="1" destOrd="0" presId="urn:microsoft.com/office/officeart/2005/8/layout/list1"/>
    <dgm:cxn modelId="{A1A63F62-04A1-5B4B-86D6-0C11D1C68B93}" type="presOf" srcId="{20DC1D77-9802-C44A-AE85-839658E33A40}" destId="{2F21DFE1-A666-1249-B4A0-3E318D91B6A4}" srcOrd="0" destOrd="0" presId="urn:microsoft.com/office/officeart/2005/8/layout/list1"/>
    <dgm:cxn modelId="{A762357E-DEC2-2F40-B38D-B150FC154DDC}" type="presOf" srcId="{BA394E9F-5F08-8043-B06B-DA90DB1A38E4}" destId="{FC2B5886-C0E9-F342-8206-4CFF81DB0A5F}" srcOrd="0" destOrd="0" presId="urn:microsoft.com/office/officeart/2005/8/layout/list1"/>
    <dgm:cxn modelId="{98D08051-BEDC-C548-81EC-AB2A48B9E284}" srcId="{BA394E9F-5F08-8043-B06B-DA90DB1A38E4}" destId="{E645CF92-8363-ED4D-88EF-CF6B962361E8}" srcOrd="1" destOrd="0" parTransId="{76161CB7-245F-2848-8DFB-4CE1385EC90D}" sibTransId="{B213E3D7-AE21-0548-8AA8-00D0C695E10C}"/>
    <dgm:cxn modelId="{15B488C2-117C-6B45-AE4F-48F5C1BF081E}" type="presOf" srcId="{E645CF92-8363-ED4D-88EF-CF6B962361E8}" destId="{741A9B70-47E0-C841-A1D3-CABCB32A0484}" srcOrd="0" destOrd="0" presId="urn:microsoft.com/office/officeart/2005/8/layout/list1"/>
    <dgm:cxn modelId="{0F27B86B-22D5-B341-8327-84DFE8854BBC}" srcId="{20DC1D77-9802-C44A-AE85-839658E33A40}" destId="{1BA3D123-C4AB-7B49-A92C-357CEAEA784B}" srcOrd="0" destOrd="0" parTransId="{CF84501B-DACB-3E4C-B5E7-9BD27744A0CC}" sibTransId="{26D2B106-758B-2645-82E1-544BD85E8BDA}"/>
    <dgm:cxn modelId="{472EFFA6-E903-0D49-83AB-9CCFFB8288EA}" type="presParOf" srcId="{FC2B5886-C0E9-F342-8206-4CFF81DB0A5F}" destId="{29A8823E-D28B-9842-BADD-74D12954D4F1}" srcOrd="0" destOrd="0" presId="urn:microsoft.com/office/officeart/2005/8/layout/list1"/>
    <dgm:cxn modelId="{127F3BDB-1E3F-314C-85AD-72DC53F7BC6B}" type="presParOf" srcId="{29A8823E-D28B-9842-BADD-74D12954D4F1}" destId="{2F21DFE1-A666-1249-B4A0-3E318D91B6A4}" srcOrd="0" destOrd="0" presId="urn:microsoft.com/office/officeart/2005/8/layout/list1"/>
    <dgm:cxn modelId="{F39062E1-7037-2749-84AB-295204222DB6}" type="presParOf" srcId="{29A8823E-D28B-9842-BADD-74D12954D4F1}" destId="{112425F5-CD12-9342-8920-D834F096BD45}" srcOrd="1" destOrd="0" presId="urn:microsoft.com/office/officeart/2005/8/layout/list1"/>
    <dgm:cxn modelId="{626B264F-8F51-764C-8782-F47EC86D0DFA}" type="presParOf" srcId="{FC2B5886-C0E9-F342-8206-4CFF81DB0A5F}" destId="{3257A3BE-94D3-6B48-A717-A50011962245}" srcOrd="1" destOrd="0" presId="urn:microsoft.com/office/officeart/2005/8/layout/list1"/>
    <dgm:cxn modelId="{B3A1B432-5171-BA46-AE17-F53898FA93FB}" type="presParOf" srcId="{FC2B5886-C0E9-F342-8206-4CFF81DB0A5F}" destId="{8A88CA4B-0B03-9948-B0D3-FCD2E38084F0}" srcOrd="2" destOrd="0" presId="urn:microsoft.com/office/officeart/2005/8/layout/list1"/>
    <dgm:cxn modelId="{9486434D-AFC3-E845-971B-57167481D5B6}" type="presParOf" srcId="{FC2B5886-C0E9-F342-8206-4CFF81DB0A5F}" destId="{CB0515AF-3E5F-CD48-A8E7-E7C9E8BFA1ED}" srcOrd="3" destOrd="0" presId="urn:microsoft.com/office/officeart/2005/8/layout/list1"/>
    <dgm:cxn modelId="{379933C1-4B88-D244-87F1-DD7822086769}" type="presParOf" srcId="{FC2B5886-C0E9-F342-8206-4CFF81DB0A5F}" destId="{A609E500-8A0B-C64D-AE91-9BC721972F65}" srcOrd="4" destOrd="0" presId="urn:microsoft.com/office/officeart/2005/8/layout/list1"/>
    <dgm:cxn modelId="{3FF7D1A4-F823-0249-B8E2-1C86FDF8F8A6}" type="presParOf" srcId="{A609E500-8A0B-C64D-AE91-9BC721972F65}" destId="{741A9B70-47E0-C841-A1D3-CABCB32A0484}" srcOrd="0" destOrd="0" presId="urn:microsoft.com/office/officeart/2005/8/layout/list1"/>
    <dgm:cxn modelId="{20CE64AF-5022-9541-B7EC-A0BA93A7A3C8}" type="presParOf" srcId="{A609E500-8A0B-C64D-AE91-9BC721972F65}" destId="{DBEA83C3-A4C5-2347-90A2-564E2F207D25}" srcOrd="1" destOrd="0" presId="urn:microsoft.com/office/officeart/2005/8/layout/list1"/>
    <dgm:cxn modelId="{36B8AFF4-2735-9845-8167-DB038FC8372C}" type="presParOf" srcId="{FC2B5886-C0E9-F342-8206-4CFF81DB0A5F}" destId="{901A62E1-D9F7-C848-8CA6-00248677986A}" srcOrd="5" destOrd="0" presId="urn:microsoft.com/office/officeart/2005/8/layout/list1"/>
    <dgm:cxn modelId="{2477C34A-3096-AA4C-AC60-778D0189F239}" type="presParOf" srcId="{FC2B5886-C0E9-F342-8206-4CFF81DB0A5F}" destId="{3A2706B8-97DB-7E42-BEE7-DCDDC536AF70}"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BA017128-3699-A540-B71D-FFEACBC62E90}"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68B24E7C-15A9-1147-A886-A71006D8ADF8}">
      <dgm:prSet/>
      <dgm:spPr/>
      <dgm:t>
        <a:bodyPr/>
        <a:lstStyle/>
        <a:p>
          <a:pPr rtl="0"/>
          <a:r>
            <a:rPr lang="fr-FR" dirty="0" smtClean="0"/>
            <a:t>Le cas ou vous vous trouvez face à une </a:t>
          </a:r>
          <a:r>
            <a:rPr lang="fr-FR" b="1" dirty="0" smtClean="0"/>
            <a:t>situation inattendue</a:t>
          </a:r>
          <a:r>
            <a:rPr lang="fr-FR" dirty="0" smtClean="0"/>
            <a:t>, </a:t>
          </a:r>
          <a:endParaRPr lang="fr-FR" dirty="0"/>
        </a:p>
      </dgm:t>
    </dgm:pt>
    <dgm:pt modelId="{C50A06B0-7541-9E45-976C-F4487F4245CA}" type="parTrans" cxnId="{C869D5A1-7469-954C-B25F-75BF2CA4BA7D}">
      <dgm:prSet/>
      <dgm:spPr/>
      <dgm:t>
        <a:bodyPr/>
        <a:lstStyle/>
        <a:p>
          <a:endParaRPr lang="fr-FR"/>
        </a:p>
      </dgm:t>
    </dgm:pt>
    <dgm:pt modelId="{96691C96-3A56-E140-BDB8-C0F0CBE02514}" type="sibTrans" cxnId="{C869D5A1-7469-954C-B25F-75BF2CA4BA7D}">
      <dgm:prSet/>
      <dgm:spPr/>
      <dgm:t>
        <a:bodyPr/>
        <a:lstStyle/>
        <a:p>
          <a:endParaRPr lang="fr-FR"/>
        </a:p>
      </dgm:t>
    </dgm:pt>
    <dgm:pt modelId="{684D2BD0-2EA7-9943-AF22-BB990BEEB202}">
      <dgm:prSet/>
      <dgm:spPr/>
      <dgm:t>
        <a:bodyPr/>
        <a:lstStyle/>
        <a:p>
          <a:pPr rtl="0"/>
          <a:r>
            <a:rPr lang="fr-FR" dirty="0" smtClean="0"/>
            <a:t>Le cas où la solution est connue, </a:t>
          </a:r>
          <a:endParaRPr lang="fr-FR" dirty="0"/>
        </a:p>
      </dgm:t>
    </dgm:pt>
    <dgm:pt modelId="{BCD1D07C-4EFE-384A-B5A1-05550DA7933C}" type="parTrans" cxnId="{6D895E98-E873-094D-8C51-F479A81C715E}">
      <dgm:prSet/>
      <dgm:spPr/>
      <dgm:t>
        <a:bodyPr/>
        <a:lstStyle/>
        <a:p>
          <a:endParaRPr lang="fr-FR"/>
        </a:p>
      </dgm:t>
    </dgm:pt>
    <dgm:pt modelId="{FC1A3FF9-8276-CD43-B112-13E60026C0FE}" type="sibTrans" cxnId="{6D895E98-E873-094D-8C51-F479A81C715E}">
      <dgm:prSet/>
      <dgm:spPr/>
      <dgm:t>
        <a:bodyPr/>
        <a:lstStyle/>
        <a:p>
          <a:endParaRPr lang="fr-FR"/>
        </a:p>
      </dgm:t>
    </dgm:pt>
    <dgm:pt modelId="{9CAD54D7-E27A-5F4E-9DC7-4D6F30721C9D}">
      <dgm:prSet/>
      <dgm:spPr/>
      <dgm:t>
        <a:bodyPr/>
        <a:lstStyle/>
        <a:p>
          <a:pPr rtl="0"/>
          <a:r>
            <a:rPr lang="fr-FR" dirty="0" smtClean="0"/>
            <a:t>Enfin, les cas où vous pensez connaître la réponse, </a:t>
          </a:r>
          <a:endParaRPr lang="fr-FR" dirty="0"/>
        </a:p>
      </dgm:t>
    </dgm:pt>
    <dgm:pt modelId="{1ED5976D-365A-1545-994D-197A154214CB}" type="parTrans" cxnId="{1A2580CC-3DB5-0E4B-B4AA-EEF2DA375C2A}">
      <dgm:prSet/>
      <dgm:spPr/>
      <dgm:t>
        <a:bodyPr/>
        <a:lstStyle/>
        <a:p>
          <a:endParaRPr lang="fr-FR"/>
        </a:p>
      </dgm:t>
    </dgm:pt>
    <dgm:pt modelId="{A545D2C5-C9F2-104C-A274-8669AF9DA470}" type="sibTrans" cxnId="{1A2580CC-3DB5-0E4B-B4AA-EEF2DA375C2A}">
      <dgm:prSet/>
      <dgm:spPr/>
      <dgm:t>
        <a:bodyPr/>
        <a:lstStyle/>
        <a:p>
          <a:endParaRPr lang="fr-FR"/>
        </a:p>
      </dgm:t>
    </dgm:pt>
    <dgm:pt modelId="{A4BA8F10-24B7-0747-BAE2-5154ADACBC3E}">
      <dgm:prSet/>
      <dgm:spPr/>
      <dgm:t>
        <a:bodyPr/>
        <a:lstStyle/>
        <a:p>
          <a:pPr rtl="0"/>
          <a:r>
            <a:rPr lang="fr-FR" dirty="0" smtClean="0"/>
            <a:t>pour laquelle vous ne disposez pas de solution procédurale.</a:t>
          </a:r>
          <a:endParaRPr lang="fr-FR" dirty="0"/>
        </a:p>
      </dgm:t>
    </dgm:pt>
    <dgm:pt modelId="{F49135EC-244B-5E44-BDBF-25C400CFFA72}" type="parTrans" cxnId="{4AC32C87-69C7-1749-8E7B-81E508BE84D0}">
      <dgm:prSet/>
      <dgm:spPr/>
      <dgm:t>
        <a:bodyPr/>
        <a:lstStyle/>
        <a:p>
          <a:endParaRPr lang="fr-FR"/>
        </a:p>
      </dgm:t>
    </dgm:pt>
    <dgm:pt modelId="{12BA3B18-6BD9-2E4D-BC7E-E0B78C6FDA61}" type="sibTrans" cxnId="{4AC32C87-69C7-1749-8E7B-81E508BE84D0}">
      <dgm:prSet/>
      <dgm:spPr/>
      <dgm:t>
        <a:bodyPr/>
        <a:lstStyle/>
        <a:p>
          <a:endParaRPr lang="fr-FR"/>
        </a:p>
      </dgm:t>
    </dgm:pt>
    <dgm:pt modelId="{95693BC4-CBFF-BB41-9E3D-012ADB6DADDE}">
      <dgm:prSet/>
      <dgm:spPr/>
      <dgm:t>
        <a:bodyPr/>
        <a:lstStyle/>
        <a:p>
          <a:pPr rtl="0"/>
          <a:r>
            <a:rPr lang="fr-FR" dirty="0" smtClean="0"/>
            <a:t>mais </a:t>
          </a:r>
          <a:r>
            <a:rPr lang="fr-FR" b="1" dirty="0" smtClean="0"/>
            <a:t>le temps pour l’appliquer manque, </a:t>
          </a:r>
          <a:r>
            <a:rPr lang="fr-FR" dirty="0" smtClean="0"/>
            <a:t>vous allez alors vous sentir débordé par les différentes tâches à accomplir (stress induit par la charge de travail).</a:t>
          </a:r>
          <a:endParaRPr lang="fr-FR" dirty="0"/>
        </a:p>
      </dgm:t>
    </dgm:pt>
    <dgm:pt modelId="{271C5E6C-EB38-6A4F-9DB2-84DA1639E9BD}" type="parTrans" cxnId="{C3EC5D83-5117-2C40-9D71-CE049C58359D}">
      <dgm:prSet/>
      <dgm:spPr/>
      <dgm:t>
        <a:bodyPr/>
        <a:lstStyle/>
        <a:p>
          <a:endParaRPr lang="fr-FR"/>
        </a:p>
      </dgm:t>
    </dgm:pt>
    <dgm:pt modelId="{0026CEBA-53E9-C944-9E19-645A335F92D4}" type="sibTrans" cxnId="{C3EC5D83-5117-2C40-9D71-CE049C58359D}">
      <dgm:prSet/>
      <dgm:spPr/>
      <dgm:t>
        <a:bodyPr/>
        <a:lstStyle/>
        <a:p>
          <a:endParaRPr lang="fr-FR"/>
        </a:p>
      </dgm:t>
    </dgm:pt>
    <dgm:pt modelId="{8BECE133-C3C7-824A-A4AB-BFC2E66C1E82}">
      <dgm:prSet/>
      <dgm:spPr/>
      <dgm:t>
        <a:bodyPr/>
        <a:lstStyle/>
        <a:p>
          <a:pPr rtl="0"/>
          <a:r>
            <a:rPr lang="fr-FR" dirty="0" smtClean="0"/>
            <a:t>vous commencez à appliquer la procédure de réparation en toute confiance, mais </a:t>
          </a:r>
          <a:r>
            <a:rPr lang="fr-FR" b="1" dirty="0" smtClean="0"/>
            <a:t>les résultats sont contradictoires </a:t>
          </a:r>
          <a:r>
            <a:rPr lang="fr-FR" dirty="0" smtClean="0"/>
            <a:t>avec ce que vous attendiez.</a:t>
          </a:r>
          <a:endParaRPr lang="fr-FR" dirty="0"/>
        </a:p>
      </dgm:t>
    </dgm:pt>
    <dgm:pt modelId="{8231C8A9-DACF-8141-90C1-D9BF662F50D3}" type="parTrans" cxnId="{0DB4378D-6379-884D-8520-DA20FC610967}">
      <dgm:prSet/>
      <dgm:spPr/>
      <dgm:t>
        <a:bodyPr/>
        <a:lstStyle/>
        <a:p>
          <a:endParaRPr lang="fr-FR"/>
        </a:p>
      </dgm:t>
    </dgm:pt>
    <dgm:pt modelId="{0FC72A2C-134A-DA4C-BFDE-2716E0AF427E}" type="sibTrans" cxnId="{0DB4378D-6379-884D-8520-DA20FC610967}">
      <dgm:prSet/>
      <dgm:spPr/>
      <dgm:t>
        <a:bodyPr/>
        <a:lstStyle/>
        <a:p>
          <a:endParaRPr lang="fr-FR"/>
        </a:p>
      </dgm:t>
    </dgm:pt>
    <dgm:pt modelId="{8010466F-E397-4B49-8BED-B6AE2A540CE5}" type="pres">
      <dgm:prSet presAssocID="{BA017128-3699-A540-B71D-FFEACBC62E90}" presName="linear" presStyleCnt="0">
        <dgm:presLayoutVars>
          <dgm:dir/>
          <dgm:animLvl val="lvl"/>
          <dgm:resizeHandles val="exact"/>
        </dgm:presLayoutVars>
      </dgm:prSet>
      <dgm:spPr/>
      <dgm:t>
        <a:bodyPr/>
        <a:lstStyle/>
        <a:p>
          <a:endParaRPr lang="fr-FR"/>
        </a:p>
      </dgm:t>
    </dgm:pt>
    <dgm:pt modelId="{79557AD0-89EC-6346-89DD-CC82781F063B}" type="pres">
      <dgm:prSet presAssocID="{68B24E7C-15A9-1147-A886-A71006D8ADF8}" presName="parentLin" presStyleCnt="0"/>
      <dgm:spPr/>
    </dgm:pt>
    <dgm:pt modelId="{5945AF21-6782-9641-89E8-18B4EE3843FF}" type="pres">
      <dgm:prSet presAssocID="{68B24E7C-15A9-1147-A886-A71006D8ADF8}" presName="parentLeftMargin" presStyleLbl="node1" presStyleIdx="0" presStyleCnt="3"/>
      <dgm:spPr/>
      <dgm:t>
        <a:bodyPr/>
        <a:lstStyle/>
        <a:p>
          <a:endParaRPr lang="fr-FR"/>
        </a:p>
      </dgm:t>
    </dgm:pt>
    <dgm:pt modelId="{4B1DA543-747D-B047-8045-B6725E6EBE63}" type="pres">
      <dgm:prSet presAssocID="{68B24E7C-15A9-1147-A886-A71006D8ADF8}" presName="parentText" presStyleLbl="node1" presStyleIdx="0" presStyleCnt="3">
        <dgm:presLayoutVars>
          <dgm:chMax val="0"/>
          <dgm:bulletEnabled val="1"/>
        </dgm:presLayoutVars>
      </dgm:prSet>
      <dgm:spPr/>
      <dgm:t>
        <a:bodyPr/>
        <a:lstStyle/>
        <a:p>
          <a:endParaRPr lang="fr-FR"/>
        </a:p>
      </dgm:t>
    </dgm:pt>
    <dgm:pt modelId="{B7FB1059-6211-2948-89EE-704E430E8679}" type="pres">
      <dgm:prSet presAssocID="{68B24E7C-15A9-1147-A886-A71006D8ADF8}" presName="negativeSpace" presStyleCnt="0"/>
      <dgm:spPr/>
    </dgm:pt>
    <dgm:pt modelId="{2E503F87-D327-5547-B15E-89C58CCFE897}" type="pres">
      <dgm:prSet presAssocID="{68B24E7C-15A9-1147-A886-A71006D8ADF8}" presName="childText" presStyleLbl="conFgAcc1" presStyleIdx="0" presStyleCnt="3">
        <dgm:presLayoutVars>
          <dgm:bulletEnabled val="1"/>
        </dgm:presLayoutVars>
      </dgm:prSet>
      <dgm:spPr/>
      <dgm:t>
        <a:bodyPr/>
        <a:lstStyle/>
        <a:p>
          <a:endParaRPr lang="fr-FR"/>
        </a:p>
      </dgm:t>
    </dgm:pt>
    <dgm:pt modelId="{17C48755-B3BF-E545-807E-C627DE95C775}" type="pres">
      <dgm:prSet presAssocID="{96691C96-3A56-E140-BDB8-C0F0CBE02514}" presName="spaceBetweenRectangles" presStyleCnt="0"/>
      <dgm:spPr/>
    </dgm:pt>
    <dgm:pt modelId="{23FB2AAD-BB23-094C-87EB-6BED64CAEDE1}" type="pres">
      <dgm:prSet presAssocID="{684D2BD0-2EA7-9943-AF22-BB990BEEB202}" presName="parentLin" presStyleCnt="0"/>
      <dgm:spPr/>
    </dgm:pt>
    <dgm:pt modelId="{A6B2F087-8B99-564F-906D-E0228FAF48AE}" type="pres">
      <dgm:prSet presAssocID="{684D2BD0-2EA7-9943-AF22-BB990BEEB202}" presName="parentLeftMargin" presStyleLbl="node1" presStyleIdx="0" presStyleCnt="3"/>
      <dgm:spPr/>
      <dgm:t>
        <a:bodyPr/>
        <a:lstStyle/>
        <a:p>
          <a:endParaRPr lang="fr-FR"/>
        </a:p>
      </dgm:t>
    </dgm:pt>
    <dgm:pt modelId="{B49D2709-4C1A-7846-8C1E-DC09FB85CF3C}" type="pres">
      <dgm:prSet presAssocID="{684D2BD0-2EA7-9943-AF22-BB990BEEB202}" presName="parentText" presStyleLbl="node1" presStyleIdx="1" presStyleCnt="3">
        <dgm:presLayoutVars>
          <dgm:chMax val="0"/>
          <dgm:bulletEnabled val="1"/>
        </dgm:presLayoutVars>
      </dgm:prSet>
      <dgm:spPr/>
      <dgm:t>
        <a:bodyPr/>
        <a:lstStyle/>
        <a:p>
          <a:endParaRPr lang="fr-FR"/>
        </a:p>
      </dgm:t>
    </dgm:pt>
    <dgm:pt modelId="{91B9AE29-4212-4F4D-ACF7-5D3B1D0AD0C8}" type="pres">
      <dgm:prSet presAssocID="{684D2BD0-2EA7-9943-AF22-BB990BEEB202}" presName="negativeSpace" presStyleCnt="0"/>
      <dgm:spPr/>
    </dgm:pt>
    <dgm:pt modelId="{EEA7660E-7CD9-D44F-BAF3-CD7D3831045B}" type="pres">
      <dgm:prSet presAssocID="{684D2BD0-2EA7-9943-AF22-BB990BEEB202}" presName="childText" presStyleLbl="conFgAcc1" presStyleIdx="1" presStyleCnt="3">
        <dgm:presLayoutVars>
          <dgm:bulletEnabled val="1"/>
        </dgm:presLayoutVars>
      </dgm:prSet>
      <dgm:spPr/>
      <dgm:t>
        <a:bodyPr/>
        <a:lstStyle/>
        <a:p>
          <a:endParaRPr lang="fr-FR"/>
        </a:p>
      </dgm:t>
    </dgm:pt>
    <dgm:pt modelId="{4B2FE85E-20F3-F344-96AD-39CA7A347B9F}" type="pres">
      <dgm:prSet presAssocID="{FC1A3FF9-8276-CD43-B112-13E60026C0FE}" presName="spaceBetweenRectangles" presStyleCnt="0"/>
      <dgm:spPr/>
    </dgm:pt>
    <dgm:pt modelId="{D1035F29-252B-0748-86E0-5B8CA2055A9B}" type="pres">
      <dgm:prSet presAssocID="{9CAD54D7-E27A-5F4E-9DC7-4D6F30721C9D}" presName="parentLin" presStyleCnt="0"/>
      <dgm:spPr/>
    </dgm:pt>
    <dgm:pt modelId="{C536D5AD-89C4-8D4C-B289-FCE71FF17BA5}" type="pres">
      <dgm:prSet presAssocID="{9CAD54D7-E27A-5F4E-9DC7-4D6F30721C9D}" presName="parentLeftMargin" presStyleLbl="node1" presStyleIdx="1" presStyleCnt="3"/>
      <dgm:spPr/>
      <dgm:t>
        <a:bodyPr/>
        <a:lstStyle/>
        <a:p>
          <a:endParaRPr lang="fr-FR"/>
        </a:p>
      </dgm:t>
    </dgm:pt>
    <dgm:pt modelId="{A5A4D4FC-3EA5-594A-8EFA-78AB7A4D020C}" type="pres">
      <dgm:prSet presAssocID="{9CAD54D7-E27A-5F4E-9DC7-4D6F30721C9D}" presName="parentText" presStyleLbl="node1" presStyleIdx="2" presStyleCnt="3">
        <dgm:presLayoutVars>
          <dgm:chMax val="0"/>
          <dgm:bulletEnabled val="1"/>
        </dgm:presLayoutVars>
      </dgm:prSet>
      <dgm:spPr/>
      <dgm:t>
        <a:bodyPr/>
        <a:lstStyle/>
        <a:p>
          <a:endParaRPr lang="fr-FR"/>
        </a:p>
      </dgm:t>
    </dgm:pt>
    <dgm:pt modelId="{4B540D85-C233-3C4A-AC90-37EB370A9D60}" type="pres">
      <dgm:prSet presAssocID="{9CAD54D7-E27A-5F4E-9DC7-4D6F30721C9D}" presName="negativeSpace" presStyleCnt="0"/>
      <dgm:spPr/>
    </dgm:pt>
    <dgm:pt modelId="{05EAA3B8-D162-C045-A128-C7145E51EB01}" type="pres">
      <dgm:prSet presAssocID="{9CAD54D7-E27A-5F4E-9DC7-4D6F30721C9D}" presName="childText" presStyleLbl="conFgAcc1" presStyleIdx="2" presStyleCnt="3" custLinFactNeighborY="12006">
        <dgm:presLayoutVars>
          <dgm:bulletEnabled val="1"/>
        </dgm:presLayoutVars>
      </dgm:prSet>
      <dgm:spPr/>
      <dgm:t>
        <a:bodyPr/>
        <a:lstStyle/>
        <a:p>
          <a:endParaRPr lang="fr-FR"/>
        </a:p>
      </dgm:t>
    </dgm:pt>
  </dgm:ptLst>
  <dgm:cxnLst>
    <dgm:cxn modelId="{0DB4378D-6379-884D-8520-DA20FC610967}" srcId="{9CAD54D7-E27A-5F4E-9DC7-4D6F30721C9D}" destId="{8BECE133-C3C7-824A-A4AB-BFC2E66C1E82}" srcOrd="0" destOrd="0" parTransId="{8231C8A9-DACF-8141-90C1-D9BF662F50D3}" sibTransId="{0FC72A2C-134A-DA4C-BFDE-2716E0AF427E}"/>
    <dgm:cxn modelId="{6FC8DC3B-036C-6041-B20B-27D3C2416774}" type="presOf" srcId="{BA017128-3699-A540-B71D-FFEACBC62E90}" destId="{8010466F-E397-4B49-8BED-B6AE2A540CE5}" srcOrd="0" destOrd="0" presId="urn:microsoft.com/office/officeart/2005/8/layout/list1"/>
    <dgm:cxn modelId="{92C0105E-AB9A-BE42-9FC6-F1E9E422B761}" type="presOf" srcId="{95693BC4-CBFF-BB41-9E3D-012ADB6DADDE}" destId="{EEA7660E-7CD9-D44F-BAF3-CD7D3831045B}" srcOrd="0" destOrd="0" presId="urn:microsoft.com/office/officeart/2005/8/layout/list1"/>
    <dgm:cxn modelId="{06C40CFA-ECA5-F44F-9E27-4F79F276A17B}" type="presOf" srcId="{68B24E7C-15A9-1147-A886-A71006D8ADF8}" destId="{4B1DA543-747D-B047-8045-B6725E6EBE63}" srcOrd="1" destOrd="0" presId="urn:microsoft.com/office/officeart/2005/8/layout/list1"/>
    <dgm:cxn modelId="{C869D5A1-7469-954C-B25F-75BF2CA4BA7D}" srcId="{BA017128-3699-A540-B71D-FFEACBC62E90}" destId="{68B24E7C-15A9-1147-A886-A71006D8ADF8}" srcOrd="0" destOrd="0" parTransId="{C50A06B0-7541-9E45-976C-F4487F4245CA}" sibTransId="{96691C96-3A56-E140-BDB8-C0F0CBE02514}"/>
    <dgm:cxn modelId="{1A2580CC-3DB5-0E4B-B4AA-EEF2DA375C2A}" srcId="{BA017128-3699-A540-B71D-FFEACBC62E90}" destId="{9CAD54D7-E27A-5F4E-9DC7-4D6F30721C9D}" srcOrd="2" destOrd="0" parTransId="{1ED5976D-365A-1545-994D-197A154214CB}" sibTransId="{A545D2C5-C9F2-104C-A274-8669AF9DA470}"/>
    <dgm:cxn modelId="{C3EC5D83-5117-2C40-9D71-CE049C58359D}" srcId="{684D2BD0-2EA7-9943-AF22-BB990BEEB202}" destId="{95693BC4-CBFF-BB41-9E3D-012ADB6DADDE}" srcOrd="0" destOrd="0" parTransId="{271C5E6C-EB38-6A4F-9DB2-84DA1639E9BD}" sibTransId="{0026CEBA-53E9-C944-9E19-645A335F92D4}"/>
    <dgm:cxn modelId="{4AC32C87-69C7-1749-8E7B-81E508BE84D0}" srcId="{68B24E7C-15A9-1147-A886-A71006D8ADF8}" destId="{A4BA8F10-24B7-0747-BAE2-5154ADACBC3E}" srcOrd="0" destOrd="0" parTransId="{F49135EC-244B-5E44-BDBF-25C400CFFA72}" sibTransId="{12BA3B18-6BD9-2E4D-BC7E-E0B78C6FDA61}"/>
    <dgm:cxn modelId="{711C0E46-182C-C743-8DAE-18699A80C50A}" type="presOf" srcId="{684D2BD0-2EA7-9943-AF22-BB990BEEB202}" destId="{B49D2709-4C1A-7846-8C1E-DC09FB85CF3C}" srcOrd="1" destOrd="0" presId="urn:microsoft.com/office/officeart/2005/8/layout/list1"/>
    <dgm:cxn modelId="{6D895E98-E873-094D-8C51-F479A81C715E}" srcId="{BA017128-3699-A540-B71D-FFEACBC62E90}" destId="{684D2BD0-2EA7-9943-AF22-BB990BEEB202}" srcOrd="1" destOrd="0" parTransId="{BCD1D07C-4EFE-384A-B5A1-05550DA7933C}" sibTransId="{FC1A3FF9-8276-CD43-B112-13E60026C0FE}"/>
    <dgm:cxn modelId="{D7AA249D-D128-5042-A2AC-E46342F69401}" type="presOf" srcId="{9CAD54D7-E27A-5F4E-9DC7-4D6F30721C9D}" destId="{C536D5AD-89C4-8D4C-B289-FCE71FF17BA5}" srcOrd="0" destOrd="0" presId="urn:microsoft.com/office/officeart/2005/8/layout/list1"/>
    <dgm:cxn modelId="{2FEA1D5E-22C8-B54E-905A-FC0F38F73B57}" type="presOf" srcId="{A4BA8F10-24B7-0747-BAE2-5154ADACBC3E}" destId="{2E503F87-D327-5547-B15E-89C58CCFE897}" srcOrd="0" destOrd="0" presId="urn:microsoft.com/office/officeart/2005/8/layout/list1"/>
    <dgm:cxn modelId="{E830D697-76F8-B940-9B54-6D9FAC37AF8F}" type="presOf" srcId="{8BECE133-C3C7-824A-A4AB-BFC2E66C1E82}" destId="{05EAA3B8-D162-C045-A128-C7145E51EB01}" srcOrd="0" destOrd="0" presId="urn:microsoft.com/office/officeart/2005/8/layout/list1"/>
    <dgm:cxn modelId="{F4D4D56B-3154-7A4B-8F32-506DE095F584}" type="presOf" srcId="{68B24E7C-15A9-1147-A886-A71006D8ADF8}" destId="{5945AF21-6782-9641-89E8-18B4EE3843FF}" srcOrd="0" destOrd="0" presId="urn:microsoft.com/office/officeart/2005/8/layout/list1"/>
    <dgm:cxn modelId="{486519B2-5AD2-1E4D-8578-A237AF08DCD9}" type="presOf" srcId="{684D2BD0-2EA7-9943-AF22-BB990BEEB202}" destId="{A6B2F087-8B99-564F-906D-E0228FAF48AE}" srcOrd="0" destOrd="0" presId="urn:microsoft.com/office/officeart/2005/8/layout/list1"/>
    <dgm:cxn modelId="{9EE20F2D-F47F-8D42-A312-63D751FA3A90}" type="presOf" srcId="{9CAD54D7-E27A-5F4E-9DC7-4D6F30721C9D}" destId="{A5A4D4FC-3EA5-594A-8EFA-78AB7A4D020C}" srcOrd="1" destOrd="0" presId="urn:microsoft.com/office/officeart/2005/8/layout/list1"/>
    <dgm:cxn modelId="{B5F6F579-8263-4F4D-81C8-BDDCA895ACE8}" type="presParOf" srcId="{8010466F-E397-4B49-8BED-B6AE2A540CE5}" destId="{79557AD0-89EC-6346-89DD-CC82781F063B}" srcOrd="0" destOrd="0" presId="urn:microsoft.com/office/officeart/2005/8/layout/list1"/>
    <dgm:cxn modelId="{E84E7A4F-E819-B84E-A76F-AFD92E9F4824}" type="presParOf" srcId="{79557AD0-89EC-6346-89DD-CC82781F063B}" destId="{5945AF21-6782-9641-89E8-18B4EE3843FF}" srcOrd="0" destOrd="0" presId="urn:microsoft.com/office/officeart/2005/8/layout/list1"/>
    <dgm:cxn modelId="{646CAC55-C419-4F48-81F1-EDE2F6E342E1}" type="presParOf" srcId="{79557AD0-89EC-6346-89DD-CC82781F063B}" destId="{4B1DA543-747D-B047-8045-B6725E6EBE63}" srcOrd="1" destOrd="0" presId="urn:microsoft.com/office/officeart/2005/8/layout/list1"/>
    <dgm:cxn modelId="{7811C8AB-197E-804F-AE87-BE31150ACD9D}" type="presParOf" srcId="{8010466F-E397-4B49-8BED-B6AE2A540CE5}" destId="{B7FB1059-6211-2948-89EE-704E430E8679}" srcOrd="1" destOrd="0" presId="urn:microsoft.com/office/officeart/2005/8/layout/list1"/>
    <dgm:cxn modelId="{43A825E1-A137-8A4E-B06C-FC254BF0E07B}" type="presParOf" srcId="{8010466F-E397-4B49-8BED-B6AE2A540CE5}" destId="{2E503F87-D327-5547-B15E-89C58CCFE897}" srcOrd="2" destOrd="0" presId="urn:microsoft.com/office/officeart/2005/8/layout/list1"/>
    <dgm:cxn modelId="{25B9F8F3-62D4-AA46-B6C5-8B77F3C94908}" type="presParOf" srcId="{8010466F-E397-4B49-8BED-B6AE2A540CE5}" destId="{17C48755-B3BF-E545-807E-C627DE95C775}" srcOrd="3" destOrd="0" presId="urn:microsoft.com/office/officeart/2005/8/layout/list1"/>
    <dgm:cxn modelId="{AE73EA1A-17DF-D448-98B1-83CD2139B0EC}" type="presParOf" srcId="{8010466F-E397-4B49-8BED-B6AE2A540CE5}" destId="{23FB2AAD-BB23-094C-87EB-6BED64CAEDE1}" srcOrd="4" destOrd="0" presId="urn:microsoft.com/office/officeart/2005/8/layout/list1"/>
    <dgm:cxn modelId="{4C4A9B95-6ECB-F047-926F-C59400620A31}" type="presParOf" srcId="{23FB2AAD-BB23-094C-87EB-6BED64CAEDE1}" destId="{A6B2F087-8B99-564F-906D-E0228FAF48AE}" srcOrd="0" destOrd="0" presId="urn:microsoft.com/office/officeart/2005/8/layout/list1"/>
    <dgm:cxn modelId="{68BB0CCA-BAD0-FF4C-81D2-9AC72C52E392}" type="presParOf" srcId="{23FB2AAD-BB23-094C-87EB-6BED64CAEDE1}" destId="{B49D2709-4C1A-7846-8C1E-DC09FB85CF3C}" srcOrd="1" destOrd="0" presId="urn:microsoft.com/office/officeart/2005/8/layout/list1"/>
    <dgm:cxn modelId="{B506C542-4938-3043-83CA-791B913A6DD7}" type="presParOf" srcId="{8010466F-E397-4B49-8BED-B6AE2A540CE5}" destId="{91B9AE29-4212-4F4D-ACF7-5D3B1D0AD0C8}" srcOrd="5" destOrd="0" presId="urn:microsoft.com/office/officeart/2005/8/layout/list1"/>
    <dgm:cxn modelId="{2003991A-8FB1-B345-B4E8-65A289EBD972}" type="presParOf" srcId="{8010466F-E397-4B49-8BED-B6AE2A540CE5}" destId="{EEA7660E-7CD9-D44F-BAF3-CD7D3831045B}" srcOrd="6" destOrd="0" presId="urn:microsoft.com/office/officeart/2005/8/layout/list1"/>
    <dgm:cxn modelId="{621D087F-A5DB-E144-B46E-190089D08BDB}" type="presParOf" srcId="{8010466F-E397-4B49-8BED-B6AE2A540CE5}" destId="{4B2FE85E-20F3-F344-96AD-39CA7A347B9F}" srcOrd="7" destOrd="0" presId="urn:microsoft.com/office/officeart/2005/8/layout/list1"/>
    <dgm:cxn modelId="{4D034018-062F-6240-8310-1F2C38E246E1}" type="presParOf" srcId="{8010466F-E397-4B49-8BED-B6AE2A540CE5}" destId="{D1035F29-252B-0748-86E0-5B8CA2055A9B}" srcOrd="8" destOrd="0" presId="urn:microsoft.com/office/officeart/2005/8/layout/list1"/>
    <dgm:cxn modelId="{42E4B3E1-7A41-3D45-A073-D779074D58F6}" type="presParOf" srcId="{D1035F29-252B-0748-86E0-5B8CA2055A9B}" destId="{C536D5AD-89C4-8D4C-B289-FCE71FF17BA5}" srcOrd="0" destOrd="0" presId="urn:microsoft.com/office/officeart/2005/8/layout/list1"/>
    <dgm:cxn modelId="{13BC1647-FE8D-154A-B47B-714E5C37F6FB}" type="presParOf" srcId="{D1035F29-252B-0748-86E0-5B8CA2055A9B}" destId="{A5A4D4FC-3EA5-594A-8EFA-78AB7A4D020C}" srcOrd="1" destOrd="0" presId="urn:microsoft.com/office/officeart/2005/8/layout/list1"/>
    <dgm:cxn modelId="{2A945BE7-20F7-624F-AC34-D30DA7AD0ED0}" type="presParOf" srcId="{8010466F-E397-4B49-8BED-B6AE2A540CE5}" destId="{4B540D85-C233-3C4A-AC90-37EB370A9D60}" srcOrd="9" destOrd="0" presId="urn:microsoft.com/office/officeart/2005/8/layout/list1"/>
    <dgm:cxn modelId="{034CED2D-F1CB-C140-A110-5A7F4915B190}" type="presParOf" srcId="{8010466F-E397-4B49-8BED-B6AE2A540CE5}" destId="{05EAA3B8-D162-C045-A128-C7145E51EB01}"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02856621-87A5-1F4F-A7E3-D45A04555360}"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D3BDFEE0-E299-1D42-94B5-A9CD8C2F4FB3}">
      <dgm:prSet/>
      <dgm:spPr/>
      <dgm:t>
        <a:bodyPr/>
        <a:lstStyle/>
        <a:p>
          <a:pPr rtl="0"/>
          <a:r>
            <a:rPr lang="fr-FR" dirty="0" smtClean="0"/>
            <a:t>La réponse de stress professionnel dépend d’une double évaluation cognitive :</a:t>
          </a:r>
          <a:endParaRPr lang="fr-FR" dirty="0"/>
        </a:p>
      </dgm:t>
    </dgm:pt>
    <dgm:pt modelId="{BC3A73BC-1DF6-C544-BBD9-817BA5CB837C}" type="parTrans" cxnId="{769B8CA5-6BDB-8945-BE4D-81520131156D}">
      <dgm:prSet/>
      <dgm:spPr/>
      <dgm:t>
        <a:bodyPr/>
        <a:lstStyle/>
        <a:p>
          <a:endParaRPr lang="fr-FR"/>
        </a:p>
      </dgm:t>
    </dgm:pt>
    <dgm:pt modelId="{05C7618D-EFED-2A4F-BF3F-2A2314205D47}" type="sibTrans" cxnId="{769B8CA5-6BDB-8945-BE4D-81520131156D}">
      <dgm:prSet/>
      <dgm:spPr/>
      <dgm:t>
        <a:bodyPr/>
        <a:lstStyle/>
        <a:p>
          <a:endParaRPr lang="fr-FR"/>
        </a:p>
      </dgm:t>
    </dgm:pt>
    <dgm:pt modelId="{853760CA-6E55-284A-A554-A1C18EABA85C}">
      <dgm:prSet/>
      <dgm:spPr/>
      <dgm:t>
        <a:bodyPr/>
        <a:lstStyle/>
        <a:p>
          <a:pPr rtl="0"/>
          <a:r>
            <a:rPr lang="fr-FR" b="1" dirty="0" smtClean="0"/>
            <a:t>l’ évaluation de la situation ;</a:t>
          </a:r>
          <a:endParaRPr lang="fr-FR" dirty="0"/>
        </a:p>
      </dgm:t>
    </dgm:pt>
    <dgm:pt modelId="{893C3C67-936A-A14D-AD0B-D338685E78FA}" type="parTrans" cxnId="{F3C15BDC-6A97-624C-B0E9-7373DEEA1D21}">
      <dgm:prSet/>
      <dgm:spPr/>
      <dgm:t>
        <a:bodyPr/>
        <a:lstStyle/>
        <a:p>
          <a:endParaRPr lang="fr-FR"/>
        </a:p>
      </dgm:t>
    </dgm:pt>
    <dgm:pt modelId="{2D421C0B-2646-7E4F-985F-227E8E3FF774}" type="sibTrans" cxnId="{F3C15BDC-6A97-624C-B0E9-7373DEEA1D21}">
      <dgm:prSet/>
      <dgm:spPr/>
      <dgm:t>
        <a:bodyPr/>
        <a:lstStyle/>
        <a:p>
          <a:endParaRPr lang="fr-FR"/>
        </a:p>
      </dgm:t>
    </dgm:pt>
    <dgm:pt modelId="{29884911-77D2-F747-BD70-C196E8DC4CF3}">
      <dgm:prSet/>
      <dgm:spPr/>
      <dgm:t>
        <a:bodyPr/>
        <a:lstStyle/>
        <a:p>
          <a:pPr rtl="0"/>
          <a:r>
            <a:rPr lang="fr-FR" b="1" dirty="0" smtClean="0"/>
            <a:t>l’évaluation de ses propres capacités à faire face.</a:t>
          </a:r>
          <a:endParaRPr lang="fr-FR" dirty="0"/>
        </a:p>
      </dgm:t>
    </dgm:pt>
    <dgm:pt modelId="{F5AE7654-3925-724A-97C0-6D69195673C8}" type="parTrans" cxnId="{4A85F4DA-8885-B748-8298-23B6C1BBA21F}">
      <dgm:prSet/>
      <dgm:spPr/>
      <dgm:t>
        <a:bodyPr/>
        <a:lstStyle/>
        <a:p>
          <a:endParaRPr lang="fr-FR"/>
        </a:p>
      </dgm:t>
    </dgm:pt>
    <dgm:pt modelId="{B6133348-B471-0E46-9955-4ECC484017D7}" type="sibTrans" cxnId="{4A85F4DA-8885-B748-8298-23B6C1BBA21F}">
      <dgm:prSet/>
      <dgm:spPr/>
      <dgm:t>
        <a:bodyPr/>
        <a:lstStyle/>
        <a:p>
          <a:endParaRPr lang="fr-FR"/>
        </a:p>
      </dgm:t>
    </dgm:pt>
    <dgm:pt modelId="{53881BDC-1FE7-D940-8243-18F1519543F0}">
      <dgm:prSet/>
      <dgm:spPr/>
      <dgm:t>
        <a:bodyPr/>
        <a:lstStyle/>
        <a:p>
          <a:pPr rtl="0"/>
          <a:r>
            <a:rPr lang="fr-FR" dirty="0" smtClean="0"/>
            <a:t>Ce processus d’évaluation dépend de la grille d’interprétation cognitive de la réalité :</a:t>
          </a:r>
          <a:endParaRPr lang="fr-FR" dirty="0"/>
        </a:p>
      </dgm:t>
    </dgm:pt>
    <dgm:pt modelId="{436C6F71-C535-8B45-A690-87520C77DA92}" type="parTrans" cxnId="{8BF7B4EC-3A4E-EC46-9D1A-59BADBB314FC}">
      <dgm:prSet/>
      <dgm:spPr/>
      <dgm:t>
        <a:bodyPr/>
        <a:lstStyle/>
        <a:p>
          <a:endParaRPr lang="fr-FR"/>
        </a:p>
      </dgm:t>
    </dgm:pt>
    <dgm:pt modelId="{7F7D414C-B9BF-834B-95D6-027467190BE3}" type="sibTrans" cxnId="{8BF7B4EC-3A4E-EC46-9D1A-59BADBB314FC}">
      <dgm:prSet/>
      <dgm:spPr/>
      <dgm:t>
        <a:bodyPr/>
        <a:lstStyle/>
        <a:p>
          <a:endParaRPr lang="fr-FR"/>
        </a:p>
      </dgm:t>
    </dgm:pt>
    <dgm:pt modelId="{0F69F731-DCDB-9049-A574-EFD0770C0BB0}">
      <dgm:prSet/>
      <dgm:spPr/>
      <dgm:t>
        <a:bodyPr/>
        <a:lstStyle/>
        <a:p>
          <a:pPr rtl="0"/>
          <a:r>
            <a:rPr lang="fr-FR" dirty="0" smtClean="0"/>
            <a:t>il peut y avoir distorsion lors de l’interprétation, contre la réalité et l’idée qu’on s’en fait.</a:t>
          </a:r>
          <a:endParaRPr lang="fr-FR" dirty="0"/>
        </a:p>
      </dgm:t>
    </dgm:pt>
    <dgm:pt modelId="{5E1C052A-683C-104F-91FD-B3C13246BC3E}" type="parTrans" cxnId="{EBF42631-C000-7F40-A0EF-53E40221D847}">
      <dgm:prSet/>
      <dgm:spPr/>
      <dgm:t>
        <a:bodyPr/>
        <a:lstStyle/>
        <a:p>
          <a:endParaRPr lang="fr-FR"/>
        </a:p>
      </dgm:t>
    </dgm:pt>
    <dgm:pt modelId="{ADF10ED2-DCE6-3841-8DFE-8FD68C9091B8}" type="sibTrans" cxnId="{EBF42631-C000-7F40-A0EF-53E40221D847}">
      <dgm:prSet/>
      <dgm:spPr/>
      <dgm:t>
        <a:bodyPr/>
        <a:lstStyle/>
        <a:p>
          <a:endParaRPr lang="fr-FR"/>
        </a:p>
      </dgm:t>
    </dgm:pt>
    <dgm:pt modelId="{3963C90F-2C36-C346-AF15-E3C057EF199F}" type="pres">
      <dgm:prSet presAssocID="{02856621-87A5-1F4F-A7E3-D45A04555360}" presName="linear" presStyleCnt="0">
        <dgm:presLayoutVars>
          <dgm:dir/>
          <dgm:animLvl val="lvl"/>
          <dgm:resizeHandles val="exact"/>
        </dgm:presLayoutVars>
      </dgm:prSet>
      <dgm:spPr/>
      <dgm:t>
        <a:bodyPr/>
        <a:lstStyle/>
        <a:p>
          <a:endParaRPr lang="fr-FR"/>
        </a:p>
      </dgm:t>
    </dgm:pt>
    <dgm:pt modelId="{ABA6D923-3669-3040-89D0-7FA2A0292AF7}" type="pres">
      <dgm:prSet presAssocID="{D3BDFEE0-E299-1D42-94B5-A9CD8C2F4FB3}" presName="parentLin" presStyleCnt="0"/>
      <dgm:spPr/>
    </dgm:pt>
    <dgm:pt modelId="{FF1559A4-C5FD-CC46-ADCC-57E63B0F075E}" type="pres">
      <dgm:prSet presAssocID="{D3BDFEE0-E299-1D42-94B5-A9CD8C2F4FB3}" presName="parentLeftMargin" presStyleLbl="node1" presStyleIdx="0" presStyleCnt="2"/>
      <dgm:spPr/>
      <dgm:t>
        <a:bodyPr/>
        <a:lstStyle/>
        <a:p>
          <a:endParaRPr lang="fr-FR"/>
        </a:p>
      </dgm:t>
    </dgm:pt>
    <dgm:pt modelId="{EE9E1646-9C1F-B542-9EE2-18D9E8322140}" type="pres">
      <dgm:prSet presAssocID="{D3BDFEE0-E299-1D42-94B5-A9CD8C2F4FB3}" presName="parentText" presStyleLbl="node1" presStyleIdx="0" presStyleCnt="2">
        <dgm:presLayoutVars>
          <dgm:chMax val="0"/>
          <dgm:bulletEnabled val="1"/>
        </dgm:presLayoutVars>
      </dgm:prSet>
      <dgm:spPr/>
      <dgm:t>
        <a:bodyPr/>
        <a:lstStyle/>
        <a:p>
          <a:endParaRPr lang="fr-FR"/>
        </a:p>
      </dgm:t>
    </dgm:pt>
    <dgm:pt modelId="{5C2B73BD-02A1-AA45-98D7-9B7EF1BF9F57}" type="pres">
      <dgm:prSet presAssocID="{D3BDFEE0-E299-1D42-94B5-A9CD8C2F4FB3}" presName="negativeSpace" presStyleCnt="0"/>
      <dgm:spPr/>
    </dgm:pt>
    <dgm:pt modelId="{A63560A1-8B3D-DE4B-A5CE-9F778E12581A}" type="pres">
      <dgm:prSet presAssocID="{D3BDFEE0-E299-1D42-94B5-A9CD8C2F4FB3}" presName="childText" presStyleLbl="conFgAcc1" presStyleIdx="0" presStyleCnt="2">
        <dgm:presLayoutVars>
          <dgm:bulletEnabled val="1"/>
        </dgm:presLayoutVars>
      </dgm:prSet>
      <dgm:spPr/>
      <dgm:t>
        <a:bodyPr/>
        <a:lstStyle/>
        <a:p>
          <a:endParaRPr lang="fr-FR"/>
        </a:p>
      </dgm:t>
    </dgm:pt>
    <dgm:pt modelId="{61754BCB-D8AC-AE4D-9512-A43ED44CBE92}" type="pres">
      <dgm:prSet presAssocID="{05C7618D-EFED-2A4F-BF3F-2A2314205D47}" presName="spaceBetweenRectangles" presStyleCnt="0"/>
      <dgm:spPr/>
    </dgm:pt>
    <dgm:pt modelId="{16D0EA47-2B46-8140-AAB5-BC7503583DBA}" type="pres">
      <dgm:prSet presAssocID="{53881BDC-1FE7-D940-8243-18F1519543F0}" presName="parentLin" presStyleCnt="0"/>
      <dgm:spPr/>
    </dgm:pt>
    <dgm:pt modelId="{8CDC5BAE-D9E5-F44F-B04C-3630F7CC57A1}" type="pres">
      <dgm:prSet presAssocID="{53881BDC-1FE7-D940-8243-18F1519543F0}" presName="parentLeftMargin" presStyleLbl="node1" presStyleIdx="0" presStyleCnt="2"/>
      <dgm:spPr/>
      <dgm:t>
        <a:bodyPr/>
        <a:lstStyle/>
        <a:p>
          <a:endParaRPr lang="fr-FR"/>
        </a:p>
      </dgm:t>
    </dgm:pt>
    <dgm:pt modelId="{D604E248-55E1-2D4A-BB61-8CBE47B0E40F}" type="pres">
      <dgm:prSet presAssocID="{53881BDC-1FE7-D940-8243-18F1519543F0}" presName="parentText" presStyleLbl="node1" presStyleIdx="1" presStyleCnt="2">
        <dgm:presLayoutVars>
          <dgm:chMax val="0"/>
          <dgm:bulletEnabled val="1"/>
        </dgm:presLayoutVars>
      </dgm:prSet>
      <dgm:spPr/>
      <dgm:t>
        <a:bodyPr/>
        <a:lstStyle/>
        <a:p>
          <a:endParaRPr lang="fr-FR"/>
        </a:p>
      </dgm:t>
    </dgm:pt>
    <dgm:pt modelId="{A7F7BB50-8766-C047-8AD5-396739C24B7B}" type="pres">
      <dgm:prSet presAssocID="{53881BDC-1FE7-D940-8243-18F1519543F0}" presName="negativeSpace" presStyleCnt="0"/>
      <dgm:spPr/>
    </dgm:pt>
    <dgm:pt modelId="{4C7ABD6D-A8B2-7F42-84BC-086C5259F066}" type="pres">
      <dgm:prSet presAssocID="{53881BDC-1FE7-D940-8243-18F1519543F0}" presName="childText" presStyleLbl="conFgAcc1" presStyleIdx="1" presStyleCnt="2">
        <dgm:presLayoutVars>
          <dgm:bulletEnabled val="1"/>
        </dgm:presLayoutVars>
      </dgm:prSet>
      <dgm:spPr/>
      <dgm:t>
        <a:bodyPr/>
        <a:lstStyle/>
        <a:p>
          <a:endParaRPr lang="fr-FR"/>
        </a:p>
      </dgm:t>
    </dgm:pt>
  </dgm:ptLst>
  <dgm:cxnLst>
    <dgm:cxn modelId="{C0510517-7BFA-554B-8010-4FE10A4C99E0}" type="presOf" srcId="{53881BDC-1FE7-D940-8243-18F1519543F0}" destId="{D604E248-55E1-2D4A-BB61-8CBE47B0E40F}" srcOrd="1" destOrd="0" presId="urn:microsoft.com/office/officeart/2005/8/layout/list1"/>
    <dgm:cxn modelId="{8BF7B4EC-3A4E-EC46-9D1A-59BADBB314FC}" srcId="{02856621-87A5-1F4F-A7E3-D45A04555360}" destId="{53881BDC-1FE7-D940-8243-18F1519543F0}" srcOrd="1" destOrd="0" parTransId="{436C6F71-C535-8B45-A690-87520C77DA92}" sibTransId="{7F7D414C-B9BF-834B-95D6-027467190BE3}"/>
    <dgm:cxn modelId="{4A85F4DA-8885-B748-8298-23B6C1BBA21F}" srcId="{D3BDFEE0-E299-1D42-94B5-A9CD8C2F4FB3}" destId="{29884911-77D2-F747-BD70-C196E8DC4CF3}" srcOrd="1" destOrd="0" parTransId="{F5AE7654-3925-724A-97C0-6D69195673C8}" sibTransId="{B6133348-B471-0E46-9955-4ECC484017D7}"/>
    <dgm:cxn modelId="{D56CF7E9-3C85-ED40-BD46-32AE5385259B}" type="presOf" srcId="{853760CA-6E55-284A-A554-A1C18EABA85C}" destId="{A63560A1-8B3D-DE4B-A5CE-9F778E12581A}" srcOrd="0" destOrd="0" presId="urn:microsoft.com/office/officeart/2005/8/layout/list1"/>
    <dgm:cxn modelId="{EBF42631-C000-7F40-A0EF-53E40221D847}" srcId="{53881BDC-1FE7-D940-8243-18F1519543F0}" destId="{0F69F731-DCDB-9049-A574-EFD0770C0BB0}" srcOrd="0" destOrd="0" parTransId="{5E1C052A-683C-104F-91FD-B3C13246BC3E}" sibTransId="{ADF10ED2-DCE6-3841-8DFE-8FD68C9091B8}"/>
    <dgm:cxn modelId="{A4405501-BD68-4543-9848-F830A5F982A1}" type="presOf" srcId="{53881BDC-1FE7-D940-8243-18F1519543F0}" destId="{8CDC5BAE-D9E5-F44F-B04C-3630F7CC57A1}" srcOrd="0" destOrd="0" presId="urn:microsoft.com/office/officeart/2005/8/layout/list1"/>
    <dgm:cxn modelId="{8D73E06C-AD6B-9143-AB35-E45624D1AAF6}" type="presOf" srcId="{02856621-87A5-1F4F-A7E3-D45A04555360}" destId="{3963C90F-2C36-C346-AF15-E3C057EF199F}" srcOrd="0" destOrd="0" presId="urn:microsoft.com/office/officeart/2005/8/layout/list1"/>
    <dgm:cxn modelId="{EB84CD19-10E9-414F-9945-6228181E3A6D}" type="presOf" srcId="{29884911-77D2-F747-BD70-C196E8DC4CF3}" destId="{A63560A1-8B3D-DE4B-A5CE-9F778E12581A}" srcOrd="0" destOrd="1" presId="urn:microsoft.com/office/officeart/2005/8/layout/list1"/>
    <dgm:cxn modelId="{434A06C0-32F3-9746-9B77-E42E02E2623F}" type="presOf" srcId="{D3BDFEE0-E299-1D42-94B5-A9CD8C2F4FB3}" destId="{FF1559A4-C5FD-CC46-ADCC-57E63B0F075E}" srcOrd="0" destOrd="0" presId="urn:microsoft.com/office/officeart/2005/8/layout/list1"/>
    <dgm:cxn modelId="{F3C15BDC-6A97-624C-B0E9-7373DEEA1D21}" srcId="{D3BDFEE0-E299-1D42-94B5-A9CD8C2F4FB3}" destId="{853760CA-6E55-284A-A554-A1C18EABA85C}" srcOrd="0" destOrd="0" parTransId="{893C3C67-936A-A14D-AD0B-D338685E78FA}" sibTransId="{2D421C0B-2646-7E4F-985F-227E8E3FF774}"/>
    <dgm:cxn modelId="{CC45FE00-2892-8344-A19E-A0F9CA648759}" type="presOf" srcId="{0F69F731-DCDB-9049-A574-EFD0770C0BB0}" destId="{4C7ABD6D-A8B2-7F42-84BC-086C5259F066}" srcOrd="0" destOrd="0" presId="urn:microsoft.com/office/officeart/2005/8/layout/list1"/>
    <dgm:cxn modelId="{175DA150-66EC-A646-80B3-CC1ADA8CED39}" type="presOf" srcId="{D3BDFEE0-E299-1D42-94B5-A9CD8C2F4FB3}" destId="{EE9E1646-9C1F-B542-9EE2-18D9E8322140}" srcOrd="1" destOrd="0" presId="urn:microsoft.com/office/officeart/2005/8/layout/list1"/>
    <dgm:cxn modelId="{769B8CA5-6BDB-8945-BE4D-81520131156D}" srcId="{02856621-87A5-1F4F-A7E3-D45A04555360}" destId="{D3BDFEE0-E299-1D42-94B5-A9CD8C2F4FB3}" srcOrd="0" destOrd="0" parTransId="{BC3A73BC-1DF6-C544-BBD9-817BA5CB837C}" sibTransId="{05C7618D-EFED-2A4F-BF3F-2A2314205D47}"/>
    <dgm:cxn modelId="{E28D4241-A061-6F4A-8DE2-2A1D1DA8DE14}" type="presParOf" srcId="{3963C90F-2C36-C346-AF15-E3C057EF199F}" destId="{ABA6D923-3669-3040-89D0-7FA2A0292AF7}" srcOrd="0" destOrd="0" presId="urn:microsoft.com/office/officeart/2005/8/layout/list1"/>
    <dgm:cxn modelId="{1B098E17-A956-CF45-942A-178D036C673F}" type="presParOf" srcId="{ABA6D923-3669-3040-89D0-7FA2A0292AF7}" destId="{FF1559A4-C5FD-CC46-ADCC-57E63B0F075E}" srcOrd="0" destOrd="0" presId="urn:microsoft.com/office/officeart/2005/8/layout/list1"/>
    <dgm:cxn modelId="{4208C6AA-4CAD-734F-A9EF-7DEFFFD6587D}" type="presParOf" srcId="{ABA6D923-3669-3040-89D0-7FA2A0292AF7}" destId="{EE9E1646-9C1F-B542-9EE2-18D9E8322140}" srcOrd="1" destOrd="0" presId="urn:microsoft.com/office/officeart/2005/8/layout/list1"/>
    <dgm:cxn modelId="{F13D2193-ECAC-5342-9E38-37C613D34C90}" type="presParOf" srcId="{3963C90F-2C36-C346-AF15-E3C057EF199F}" destId="{5C2B73BD-02A1-AA45-98D7-9B7EF1BF9F57}" srcOrd="1" destOrd="0" presId="urn:microsoft.com/office/officeart/2005/8/layout/list1"/>
    <dgm:cxn modelId="{4640F806-7F4F-8C41-9BB4-F884ECD7976F}" type="presParOf" srcId="{3963C90F-2C36-C346-AF15-E3C057EF199F}" destId="{A63560A1-8B3D-DE4B-A5CE-9F778E12581A}" srcOrd="2" destOrd="0" presId="urn:microsoft.com/office/officeart/2005/8/layout/list1"/>
    <dgm:cxn modelId="{257057B0-C35F-9847-8EBC-A3932DDE160D}" type="presParOf" srcId="{3963C90F-2C36-C346-AF15-E3C057EF199F}" destId="{61754BCB-D8AC-AE4D-9512-A43ED44CBE92}" srcOrd="3" destOrd="0" presId="urn:microsoft.com/office/officeart/2005/8/layout/list1"/>
    <dgm:cxn modelId="{B10911CB-D07B-7A40-9310-F8E6D99BF20F}" type="presParOf" srcId="{3963C90F-2C36-C346-AF15-E3C057EF199F}" destId="{16D0EA47-2B46-8140-AAB5-BC7503583DBA}" srcOrd="4" destOrd="0" presId="urn:microsoft.com/office/officeart/2005/8/layout/list1"/>
    <dgm:cxn modelId="{7B52DA7A-4A1E-C344-A6AC-7085C2907E4E}" type="presParOf" srcId="{16D0EA47-2B46-8140-AAB5-BC7503583DBA}" destId="{8CDC5BAE-D9E5-F44F-B04C-3630F7CC57A1}" srcOrd="0" destOrd="0" presId="urn:microsoft.com/office/officeart/2005/8/layout/list1"/>
    <dgm:cxn modelId="{89CEDF26-5F2A-3741-B8B8-7E17F36FDE3F}" type="presParOf" srcId="{16D0EA47-2B46-8140-AAB5-BC7503583DBA}" destId="{D604E248-55E1-2D4A-BB61-8CBE47B0E40F}" srcOrd="1" destOrd="0" presId="urn:microsoft.com/office/officeart/2005/8/layout/list1"/>
    <dgm:cxn modelId="{ACAF3395-DCD7-5149-8380-9B424B90DD49}" type="presParOf" srcId="{3963C90F-2C36-C346-AF15-E3C057EF199F}" destId="{A7F7BB50-8766-C047-8AD5-396739C24B7B}" srcOrd="5" destOrd="0" presId="urn:microsoft.com/office/officeart/2005/8/layout/list1"/>
    <dgm:cxn modelId="{BA96B5A3-ED77-8D4A-8AC4-AABACBDAB7C8}" type="presParOf" srcId="{3963C90F-2C36-C346-AF15-E3C057EF199F}" destId="{4C7ABD6D-A8B2-7F42-84BC-086C5259F066}"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A5EBE44E-949B-774F-9C57-D8C1F40A9974}"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6A7AD41B-6B49-B641-A876-E6DCCD4CDC97}">
      <dgm:prSet/>
      <dgm:spPr/>
      <dgm:t>
        <a:bodyPr/>
        <a:lstStyle/>
        <a:p>
          <a:pPr rtl="0"/>
          <a:r>
            <a:rPr lang="fr-FR" dirty="0" smtClean="0"/>
            <a:t>Tout événement de la vie provoque un stress, </a:t>
          </a:r>
          <a:endParaRPr lang="fr-FR" dirty="0"/>
        </a:p>
      </dgm:t>
    </dgm:pt>
    <dgm:pt modelId="{35F1CB99-D9F3-714F-B9DC-511CD1FA2ED4}" type="parTrans" cxnId="{2E99B431-4D38-FB43-9125-39D36BDE23F1}">
      <dgm:prSet/>
      <dgm:spPr/>
      <dgm:t>
        <a:bodyPr/>
        <a:lstStyle/>
        <a:p>
          <a:endParaRPr lang="fr-FR"/>
        </a:p>
      </dgm:t>
    </dgm:pt>
    <dgm:pt modelId="{D42B68CA-498B-D240-905A-1FBB577DC441}" type="sibTrans" cxnId="{2E99B431-4D38-FB43-9125-39D36BDE23F1}">
      <dgm:prSet/>
      <dgm:spPr/>
      <dgm:t>
        <a:bodyPr/>
        <a:lstStyle/>
        <a:p>
          <a:endParaRPr lang="fr-FR"/>
        </a:p>
      </dgm:t>
    </dgm:pt>
    <dgm:pt modelId="{33132377-DF59-6742-AAA3-B726D2ADCFBF}">
      <dgm:prSet/>
      <dgm:spPr/>
      <dgm:t>
        <a:bodyPr/>
        <a:lstStyle/>
        <a:p>
          <a:pPr rtl="0"/>
          <a:r>
            <a:rPr lang="fr-FR" dirty="0" smtClean="0"/>
            <a:t>mais aussi les conflits familiaux ou  frustrations</a:t>
          </a:r>
          <a:endParaRPr lang="fr-FR" dirty="0"/>
        </a:p>
      </dgm:t>
    </dgm:pt>
    <dgm:pt modelId="{47FB176F-FC06-724F-9ECE-29CDD1850135}" type="parTrans" cxnId="{134BCF8A-4920-2243-B2C1-448DD8EF7334}">
      <dgm:prSet/>
      <dgm:spPr/>
      <dgm:t>
        <a:bodyPr/>
        <a:lstStyle/>
        <a:p>
          <a:endParaRPr lang="fr-FR"/>
        </a:p>
      </dgm:t>
    </dgm:pt>
    <dgm:pt modelId="{29C92717-6587-9745-B21B-FB0007FC3315}" type="sibTrans" cxnId="{134BCF8A-4920-2243-B2C1-448DD8EF7334}">
      <dgm:prSet/>
      <dgm:spPr/>
      <dgm:t>
        <a:bodyPr/>
        <a:lstStyle/>
        <a:p>
          <a:endParaRPr lang="fr-FR"/>
        </a:p>
      </dgm:t>
    </dgm:pt>
    <dgm:pt modelId="{B9DCB460-1DE9-9640-BAC4-70C7C9DF9227}">
      <dgm:prSet/>
      <dgm:spPr/>
      <dgm:t>
        <a:bodyPr/>
        <a:lstStyle/>
        <a:p>
          <a:pPr rtl="0"/>
          <a:r>
            <a:rPr lang="fr-FR" dirty="0" smtClean="0"/>
            <a:t>même si il est volontaire (déménagement) ou désiré (mariage),</a:t>
          </a:r>
          <a:endParaRPr lang="fr-FR" dirty="0"/>
        </a:p>
      </dgm:t>
    </dgm:pt>
    <dgm:pt modelId="{B2C6F7D8-04F1-D141-AF09-F2DB99B8423C}" type="parTrans" cxnId="{113BAE71-C544-4F48-932C-A54BF0171434}">
      <dgm:prSet/>
      <dgm:spPr/>
      <dgm:t>
        <a:bodyPr/>
        <a:lstStyle/>
        <a:p>
          <a:endParaRPr lang="fr-FR"/>
        </a:p>
      </dgm:t>
    </dgm:pt>
    <dgm:pt modelId="{4A38595B-640A-8144-9DD8-DDE9063688CA}" type="sibTrans" cxnId="{113BAE71-C544-4F48-932C-A54BF0171434}">
      <dgm:prSet/>
      <dgm:spPr/>
      <dgm:t>
        <a:bodyPr/>
        <a:lstStyle/>
        <a:p>
          <a:endParaRPr lang="fr-FR"/>
        </a:p>
      </dgm:t>
    </dgm:pt>
    <dgm:pt modelId="{8E0931D3-1400-7B43-846A-B93A7F21F7C3}">
      <dgm:prSet/>
      <dgm:spPr/>
      <dgm:t>
        <a:bodyPr/>
        <a:lstStyle/>
        <a:p>
          <a:pPr rtl="0"/>
          <a:r>
            <a:rPr lang="fr-FR" dirty="0" smtClean="0"/>
            <a:t>(problèmes administratifs, embouteillage, charges financières, soucis de santé).</a:t>
          </a:r>
          <a:endParaRPr lang="fr-FR" dirty="0"/>
        </a:p>
      </dgm:t>
    </dgm:pt>
    <dgm:pt modelId="{ABC4D773-73DE-8646-9881-73D315E0455C}" type="parTrans" cxnId="{39D0D835-7E4F-1245-AC5F-2EA620BC4A23}">
      <dgm:prSet/>
      <dgm:spPr/>
      <dgm:t>
        <a:bodyPr/>
        <a:lstStyle/>
        <a:p>
          <a:endParaRPr lang="fr-FR"/>
        </a:p>
      </dgm:t>
    </dgm:pt>
    <dgm:pt modelId="{BD0D85C0-2230-7940-8172-91F9020320C0}" type="sibTrans" cxnId="{39D0D835-7E4F-1245-AC5F-2EA620BC4A23}">
      <dgm:prSet/>
      <dgm:spPr/>
      <dgm:t>
        <a:bodyPr/>
        <a:lstStyle/>
        <a:p>
          <a:endParaRPr lang="fr-FR"/>
        </a:p>
      </dgm:t>
    </dgm:pt>
    <dgm:pt modelId="{32E4847A-41ED-754B-B034-CCC1A226452B}" type="pres">
      <dgm:prSet presAssocID="{A5EBE44E-949B-774F-9C57-D8C1F40A9974}" presName="linear" presStyleCnt="0">
        <dgm:presLayoutVars>
          <dgm:dir/>
          <dgm:animLvl val="lvl"/>
          <dgm:resizeHandles val="exact"/>
        </dgm:presLayoutVars>
      </dgm:prSet>
      <dgm:spPr/>
      <dgm:t>
        <a:bodyPr/>
        <a:lstStyle/>
        <a:p>
          <a:endParaRPr lang="fr-FR"/>
        </a:p>
      </dgm:t>
    </dgm:pt>
    <dgm:pt modelId="{CDC2711B-F18A-EA4F-94AE-C7C1DA39DCA2}" type="pres">
      <dgm:prSet presAssocID="{6A7AD41B-6B49-B641-A876-E6DCCD4CDC97}" presName="parentLin" presStyleCnt="0"/>
      <dgm:spPr/>
    </dgm:pt>
    <dgm:pt modelId="{A120C6AD-446C-E742-931C-3A5E76964C9E}" type="pres">
      <dgm:prSet presAssocID="{6A7AD41B-6B49-B641-A876-E6DCCD4CDC97}" presName="parentLeftMargin" presStyleLbl="node1" presStyleIdx="0" presStyleCnt="2"/>
      <dgm:spPr/>
      <dgm:t>
        <a:bodyPr/>
        <a:lstStyle/>
        <a:p>
          <a:endParaRPr lang="fr-FR"/>
        </a:p>
      </dgm:t>
    </dgm:pt>
    <dgm:pt modelId="{11230AEB-A88E-8849-9E8B-9A65CB60838E}" type="pres">
      <dgm:prSet presAssocID="{6A7AD41B-6B49-B641-A876-E6DCCD4CDC97}" presName="parentText" presStyleLbl="node1" presStyleIdx="0" presStyleCnt="2">
        <dgm:presLayoutVars>
          <dgm:chMax val="0"/>
          <dgm:bulletEnabled val="1"/>
        </dgm:presLayoutVars>
      </dgm:prSet>
      <dgm:spPr/>
      <dgm:t>
        <a:bodyPr/>
        <a:lstStyle/>
        <a:p>
          <a:endParaRPr lang="fr-FR"/>
        </a:p>
      </dgm:t>
    </dgm:pt>
    <dgm:pt modelId="{F4B53F18-E67C-3B43-A328-125A42BAFB3E}" type="pres">
      <dgm:prSet presAssocID="{6A7AD41B-6B49-B641-A876-E6DCCD4CDC97}" presName="negativeSpace" presStyleCnt="0"/>
      <dgm:spPr/>
    </dgm:pt>
    <dgm:pt modelId="{15B282D0-FF18-CF4C-857B-BC7FEF6FFF88}" type="pres">
      <dgm:prSet presAssocID="{6A7AD41B-6B49-B641-A876-E6DCCD4CDC97}" presName="childText" presStyleLbl="conFgAcc1" presStyleIdx="0" presStyleCnt="2">
        <dgm:presLayoutVars>
          <dgm:bulletEnabled val="1"/>
        </dgm:presLayoutVars>
      </dgm:prSet>
      <dgm:spPr/>
      <dgm:t>
        <a:bodyPr/>
        <a:lstStyle/>
        <a:p>
          <a:endParaRPr lang="fr-FR"/>
        </a:p>
      </dgm:t>
    </dgm:pt>
    <dgm:pt modelId="{D0D51C1F-9EBA-3F4F-9222-0CBB52884B33}" type="pres">
      <dgm:prSet presAssocID="{D42B68CA-498B-D240-905A-1FBB577DC441}" presName="spaceBetweenRectangles" presStyleCnt="0"/>
      <dgm:spPr/>
    </dgm:pt>
    <dgm:pt modelId="{C3AA003B-B302-8B41-8C9B-189F493B29DC}" type="pres">
      <dgm:prSet presAssocID="{33132377-DF59-6742-AAA3-B726D2ADCFBF}" presName="parentLin" presStyleCnt="0"/>
      <dgm:spPr/>
    </dgm:pt>
    <dgm:pt modelId="{AC53FD77-A1AE-0542-AD14-3188120973B5}" type="pres">
      <dgm:prSet presAssocID="{33132377-DF59-6742-AAA3-B726D2ADCFBF}" presName="parentLeftMargin" presStyleLbl="node1" presStyleIdx="0" presStyleCnt="2"/>
      <dgm:spPr/>
      <dgm:t>
        <a:bodyPr/>
        <a:lstStyle/>
        <a:p>
          <a:endParaRPr lang="fr-FR"/>
        </a:p>
      </dgm:t>
    </dgm:pt>
    <dgm:pt modelId="{A2423350-8EF9-534F-A150-502A03AB2603}" type="pres">
      <dgm:prSet presAssocID="{33132377-DF59-6742-AAA3-B726D2ADCFBF}" presName="parentText" presStyleLbl="node1" presStyleIdx="1" presStyleCnt="2">
        <dgm:presLayoutVars>
          <dgm:chMax val="0"/>
          <dgm:bulletEnabled val="1"/>
        </dgm:presLayoutVars>
      </dgm:prSet>
      <dgm:spPr/>
      <dgm:t>
        <a:bodyPr/>
        <a:lstStyle/>
        <a:p>
          <a:endParaRPr lang="fr-FR"/>
        </a:p>
      </dgm:t>
    </dgm:pt>
    <dgm:pt modelId="{D04FDF37-D728-7E40-A001-6D3082FD0FA5}" type="pres">
      <dgm:prSet presAssocID="{33132377-DF59-6742-AAA3-B726D2ADCFBF}" presName="negativeSpace" presStyleCnt="0"/>
      <dgm:spPr/>
    </dgm:pt>
    <dgm:pt modelId="{32054BC3-6FAF-F24F-AD56-64FE68171C6E}" type="pres">
      <dgm:prSet presAssocID="{33132377-DF59-6742-AAA3-B726D2ADCFBF}" presName="childText" presStyleLbl="conFgAcc1" presStyleIdx="1" presStyleCnt="2">
        <dgm:presLayoutVars>
          <dgm:bulletEnabled val="1"/>
        </dgm:presLayoutVars>
      </dgm:prSet>
      <dgm:spPr/>
      <dgm:t>
        <a:bodyPr/>
        <a:lstStyle/>
        <a:p>
          <a:endParaRPr lang="fr-FR"/>
        </a:p>
      </dgm:t>
    </dgm:pt>
  </dgm:ptLst>
  <dgm:cxnLst>
    <dgm:cxn modelId="{82A09F8F-939F-FB4A-B39D-C2864B7F6905}" type="presOf" srcId="{6A7AD41B-6B49-B641-A876-E6DCCD4CDC97}" destId="{A120C6AD-446C-E742-931C-3A5E76964C9E}" srcOrd="0" destOrd="0" presId="urn:microsoft.com/office/officeart/2005/8/layout/list1"/>
    <dgm:cxn modelId="{6FB9215E-7C5C-7C41-8ADE-CA40EFD361AC}" type="presOf" srcId="{33132377-DF59-6742-AAA3-B726D2ADCFBF}" destId="{AC53FD77-A1AE-0542-AD14-3188120973B5}" srcOrd="0" destOrd="0" presId="urn:microsoft.com/office/officeart/2005/8/layout/list1"/>
    <dgm:cxn modelId="{5B4974D1-BBE5-7E43-8B5C-74CB640D6D1C}" type="presOf" srcId="{B9DCB460-1DE9-9640-BAC4-70C7C9DF9227}" destId="{15B282D0-FF18-CF4C-857B-BC7FEF6FFF88}" srcOrd="0" destOrd="0" presId="urn:microsoft.com/office/officeart/2005/8/layout/list1"/>
    <dgm:cxn modelId="{81597A75-0789-AB40-B574-16ACE8D78364}" type="presOf" srcId="{8E0931D3-1400-7B43-846A-B93A7F21F7C3}" destId="{32054BC3-6FAF-F24F-AD56-64FE68171C6E}" srcOrd="0" destOrd="0" presId="urn:microsoft.com/office/officeart/2005/8/layout/list1"/>
    <dgm:cxn modelId="{39D0D835-7E4F-1245-AC5F-2EA620BC4A23}" srcId="{33132377-DF59-6742-AAA3-B726D2ADCFBF}" destId="{8E0931D3-1400-7B43-846A-B93A7F21F7C3}" srcOrd="0" destOrd="0" parTransId="{ABC4D773-73DE-8646-9881-73D315E0455C}" sibTransId="{BD0D85C0-2230-7940-8172-91F9020320C0}"/>
    <dgm:cxn modelId="{731BD8EF-D9B3-734B-BC12-0C20D525BA2A}" type="presOf" srcId="{6A7AD41B-6B49-B641-A876-E6DCCD4CDC97}" destId="{11230AEB-A88E-8849-9E8B-9A65CB60838E}" srcOrd="1" destOrd="0" presId="urn:microsoft.com/office/officeart/2005/8/layout/list1"/>
    <dgm:cxn modelId="{C68FDBEE-6C8E-CC40-AD59-13B2ED500A99}" type="presOf" srcId="{33132377-DF59-6742-AAA3-B726D2ADCFBF}" destId="{A2423350-8EF9-534F-A150-502A03AB2603}" srcOrd="1" destOrd="0" presId="urn:microsoft.com/office/officeart/2005/8/layout/list1"/>
    <dgm:cxn modelId="{2E99B431-4D38-FB43-9125-39D36BDE23F1}" srcId="{A5EBE44E-949B-774F-9C57-D8C1F40A9974}" destId="{6A7AD41B-6B49-B641-A876-E6DCCD4CDC97}" srcOrd="0" destOrd="0" parTransId="{35F1CB99-D9F3-714F-B9DC-511CD1FA2ED4}" sibTransId="{D42B68CA-498B-D240-905A-1FBB577DC441}"/>
    <dgm:cxn modelId="{6F0BFF2C-9368-3443-A60F-429517FB6AB2}" type="presOf" srcId="{A5EBE44E-949B-774F-9C57-D8C1F40A9974}" destId="{32E4847A-41ED-754B-B034-CCC1A226452B}" srcOrd="0" destOrd="0" presId="urn:microsoft.com/office/officeart/2005/8/layout/list1"/>
    <dgm:cxn modelId="{134BCF8A-4920-2243-B2C1-448DD8EF7334}" srcId="{A5EBE44E-949B-774F-9C57-D8C1F40A9974}" destId="{33132377-DF59-6742-AAA3-B726D2ADCFBF}" srcOrd="1" destOrd="0" parTransId="{47FB176F-FC06-724F-9ECE-29CDD1850135}" sibTransId="{29C92717-6587-9745-B21B-FB0007FC3315}"/>
    <dgm:cxn modelId="{113BAE71-C544-4F48-932C-A54BF0171434}" srcId="{6A7AD41B-6B49-B641-A876-E6DCCD4CDC97}" destId="{B9DCB460-1DE9-9640-BAC4-70C7C9DF9227}" srcOrd="0" destOrd="0" parTransId="{B2C6F7D8-04F1-D141-AF09-F2DB99B8423C}" sibTransId="{4A38595B-640A-8144-9DD8-DDE9063688CA}"/>
    <dgm:cxn modelId="{8A7256BB-2CE7-6149-9214-16BBAE095EE2}" type="presParOf" srcId="{32E4847A-41ED-754B-B034-CCC1A226452B}" destId="{CDC2711B-F18A-EA4F-94AE-C7C1DA39DCA2}" srcOrd="0" destOrd="0" presId="urn:microsoft.com/office/officeart/2005/8/layout/list1"/>
    <dgm:cxn modelId="{21697903-8785-E74E-8C39-07B90118DFD0}" type="presParOf" srcId="{CDC2711B-F18A-EA4F-94AE-C7C1DA39DCA2}" destId="{A120C6AD-446C-E742-931C-3A5E76964C9E}" srcOrd="0" destOrd="0" presId="urn:microsoft.com/office/officeart/2005/8/layout/list1"/>
    <dgm:cxn modelId="{67280A95-B486-824B-9FD1-A22622ED90E9}" type="presParOf" srcId="{CDC2711B-F18A-EA4F-94AE-C7C1DA39DCA2}" destId="{11230AEB-A88E-8849-9E8B-9A65CB60838E}" srcOrd="1" destOrd="0" presId="urn:microsoft.com/office/officeart/2005/8/layout/list1"/>
    <dgm:cxn modelId="{504DC07A-2D6F-0845-928D-020DB055F85D}" type="presParOf" srcId="{32E4847A-41ED-754B-B034-CCC1A226452B}" destId="{F4B53F18-E67C-3B43-A328-125A42BAFB3E}" srcOrd="1" destOrd="0" presId="urn:microsoft.com/office/officeart/2005/8/layout/list1"/>
    <dgm:cxn modelId="{7DB1388E-D817-3A4F-BFF0-2884A87EBE58}" type="presParOf" srcId="{32E4847A-41ED-754B-B034-CCC1A226452B}" destId="{15B282D0-FF18-CF4C-857B-BC7FEF6FFF88}" srcOrd="2" destOrd="0" presId="urn:microsoft.com/office/officeart/2005/8/layout/list1"/>
    <dgm:cxn modelId="{9D2EA94F-2CE7-C040-A871-2422B83C7793}" type="presParOf" srcId="{32E4847A-41ED-754B-B034-CCC1A226452B}" destId="{D0D51C1F-9EBA-3F4F-9222-0CBB52884B33}" srcOrd="3" destOrd="0" presId="urn:microsoft.com/office/officeart/2005/8/layout/list1"/>
    <dgm:cxn modelId="{246619E2-A08C-9845-9E5C-D3477E4B1F3F}" type="presParOf" srcId="{32E4847A-41ED-754B-B034-CCC1A226452B}" destId="{C3AA003B-B302-8B41-8C9B-189F493B29DC}" srcOrd="4" destOrd="0" presId="urn:microsoft.com/office/officeart/2005/8/layout/list1"/>
    <dgm:cxn modelId="{1BB389FD-CFAA-AC44-865D-AF53543228EF}" type="presParOf" srcId="{C3AA003B-B302-8B41-8C9B-189F493B29DC}" destId="{AC53FD77-A1AE-0542-AD14-3188120973B5}" srcOrd="0" destOrd="0" presId="urn:microsoft.com/office/officeart/2005/8/layout/list1"/>
    <dgm:cxn modelId="{C6B70EB3-71DE-4444-BD2E-55390E86A9CE}" type="presParOf" srcId="{C3AA003B-B302-8B41-8C9B-189F493B29DC}" destId="{A2423350-8EF9-534F-A150-502A03AB2603}" srcOrd="1" destOrd="0" presId="urn:microsoft.com/office/officeart/2005/8/layout/list1"/>
    <dgm:cxn modelId="{01D46893-568C-8442-974D-34C5163B4BAD}" type="presParOf" srcId="{32E4847A-41ED-754B-B034-CCC1A226452B}" destId="{D04FDF37-D728-7E40-A001-6D3082FD0FA5}" srcOrd="5" destOrd="0" presId="urn:microsoft.com/office/officeart/2005/8/layout/list1"/>
    <dgm:cxn modelId="{2BC20669-5815-3540-A732-3405C39601CB}" type="presParOf" srcId="{32E4847A-41ED-754B-B034-CCC1A226452B}" destId="{32054BC3-6FAF-F24F-AD56-64FE68171C6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F2CB3F3-0180-4742-BA36-69B5ADAA5638}"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12565C0E-46B4-4349-9765-51469E9B0F1D}">
      <dgm:prSet/>
      <dgm:spPr/>
      <dgm:t>
        <a:bodyPr/>
        <a:lstStyle/>
        <a:p>
          <a:pPr rtl="0"/>
          <a:r>
            <a:rPr lang="fr-FR" b="1" u="sng" dirty="0" smtClean="0"/>
            <a:t>Hygiène de vie</a:t>
          </a:r>
          <a:r>
            <a:rPr lang="fr-FR" b="1" u="none" dirty="0" smtClean="0"/>
            <a:t> :</a:t>
          </a:r>
          <a:endParaRPr lang="fr-FR" dirty="0"/>
        </a:p>
      </dgm:t>
    </dgm:pt>
    <dgm:pt modelId="{DC637F0A-9E57-2C44-8936-919DE506B2EC}" type="parTrans" cxnId="{59D7190D-2ED6-034E-BA60-AF50BE57E3B4}">
      <dgm:prSet/>
      <dgm:spPr/>
      <dgm:t>
        <a:bodyPr/>
        <a:lstStyle/>
        <a:p>
          <a:endParaRPr lang="fr-FR"/>
        </a:p>
      </dgm:t>
    </dgm:pt>
    <dgm:pt modelId="{592F86AD-325A-2947-9FAE-02E1A0ABBD05}" type="sibTrans" cxnId="{59D7190D-2ED6-034E-BA60-AF50BE57E3B4}">
      <dgm:prSet/>
      <dgm:spPr/>
      <dgm:t>
        <a:bodyPr/>
        <a:lstStyle/>
        <a:p>
          <a:endParaRPr lang="fr-FR"/>
        </a:p>
      </dgm:t>
    </dgm:pt>
    <dgm:pt modelId="{AD45AF67-BEDF-7C40-9538-00A2D00DD137}">
      <dgm:prSet/>
      <dgm:spPr/>
      <dgm:t>
        <a:bodyPr/>
        <a:lstStyle/>
        <a:p>
          <a:pPr rtl="0"/>
          <a:r>
            <a:rPr lang="fr-FR" dirty="0" smtClean="0"/>
            <a:t>Outre la </a:t>
          </a:r>
          <a:r>
            <a:rPr lang="fr-FR" u="sng" dirty="0" smtClean="0"/>
            <a:t>gestion du sommeil</a:t>
          </a:r>
          <a:r>
            <a:rPr lang="fr-FR" dirty="0" smtClean="0"/>
            <a:t>, la dimension physiologique a plusieurs composantes :</a:t>
          </a:r>
          <a:endParaRPr lang="fr-FR" dirty="0"/>
        </a:p>
      </dgm:t>
    </dgm:pt>
    <dgm:pt modelId="{28325E02-4771-3A42-814B-4CE61D38DB38}" type="parTrans" cxnId="{19AC641A-54F9-7944-A792-59935E7F9636}">
      <dgm:prSet/>
      <dgm:spPr/>
      <dgm:t>
        <a:bodyPr/>
        <a:lstStyle/>
        <a:p>
          <a:endParaRPr lang="fr-FR"/>
        </a:p>
      </dgm:t>
    </dgm:pt>
    <dgm:pt modelId="{CE2ADF4B-5B20-5C4E-9712-1F5156A7DC63}" type="sibTrans" cxnId="{19AC641A-54F9-7944-A792-59935E7F9636}">
      <dgm:prSet/>
      <dgm:spPr/>
      <dgm:t>
        <a:bodyPr/>
        <a:lstStyle/>
        <a:p>
          <a:endParaRPr lang="fr-FR"/>
        </a:p>
      </dgm:t>
    </dgm:pt>
    <dgm:pt modelId="{C0F409BE-A2FF-2743-AA1C-15914C78733C}">
      <dgm:prSet/>
      <dgm:spPr/>
      <dgm:t>
        <a:bodyPr/>
        <a:lstStyle/>
        <a:p>
          <a:pPr rtl="0"/>
          <a:r>
            <a:rPr lang="fr-FR" dirty="0" smtClean="0"/>
            <a:t>L’hygiène de vie comporte une </a:t>
          </a:r>
          <a:r>
            <a:rPr lang="fr-FR" b="1" dirty="0" smtClean="0"/>
            <a:t>dimension physiologique </a:t>
          </a:r>
          <a:r>
            <a:rPr lang="fr-FR" dirty="0" smtClean="0"/>
            <a:t>et une </a:t>
          </a:r>
          <a:r>
            <a:rPr lang="fr-FR" b="1" dirty="0" smtClean="0"/>
            <a:t>dimension psychologique</a:t>
          </a:r>
          <a:r>
            <a:rPr lang="fr-FR" dirty="0" smtClean="0"/>
            <a:t>. </a:t>
          </a:r>
          <a:endParaRPr lang="fr-FR" dirty="0"/>
        </a:p>
      </dgm:t>
    </dgm:pt>
    <dgm:pt modelId="{94AB18E8-94E2-434D-9919-BCADEBD19391}" type="parTrans" cxnId="{287E962E-18D5-AB4A-8D89-5643423478BE}">
      <dgm:prSet/>
      <dgm:spPr/>
      <dgm:t>
        <a:bodyPr/>
        <a:lstStyle/>
        <a:p>
          <a:endParaRPr lang="fr-FR"/>
        </a:p>
      </dgm:t>
    </dgm:pt>
    <dgm:pt modelId="{042D74C4-BD0A-A74E-8F34-63832261B6E0}" type="sibTrans" cxnId="{287E962E-18D5-AB4A-8D89-5643423478BE}">
      <dgm:prSet/>
      <dgm:spPr/>
      <dgm:t>
        <a:bodyPr/>
        <a:lstStyle/>
        <a:p>
          <a:endParaRPr lang="fr-FR"/>
        </a:p>
      </dgm:t>
    </dgm:pt>
    <dgm:pt modelId="{2C6B3590-CB48-964B-B396-7CAEE28B6760}">
      <dgm:prSet/>
      <dgm:spPr/>
      <dgm:t>
        <a:bodyPr/>
        <a:lstStyle/>
        <a:p>
          <a:pPr algn="just" rtl="0"/>
          <a:r>
            <a:rPr lang="fr-FR" dirty="0" smtClean="0"/>
            <a:t>une </a:t>
          </a:r>
          <a:r>
            <a:rPr lang="fr-FR" b="1" dirty="0" smtClean="0"/>
            <a:t>alimentation équilibrée</a:t>
          </a:r>
          <a:r>
            <a:rPr lang="fr-FR" dirty="0" smtClean="0"/>
            <a:t>, une </a:t>
          </a:r>
          <a:r>
            <a:rPr lang="fr-FR" b="1" dirty="0" smtClean="0"/>
            <a:t>bonne condition physique</a:t>
          </a:r>
          <a:r>
            <a:rPr lang="fr-FR" dirty="0" smtClean="0"/>
            <a:t>, une </a:t>
          </a:r>
          <a:r>
            <a:rPr lang="fr-FR" b="1" dirty="0" smtClean="0"/>
            <a:t>prise en charge des petits ennuis de santé</a:t>
          </a:r>
          <a:r>
            <a:rPr lang="fr-FR" dirty="0" smtClean="0"/>
            <a:t>, une </a:t>
          </a:r>
          <a:r>
            <a:rPr lang="fr-FR" b="1" dirty="0" smtClean="0"/>
            <a:t>bonne gestion du sommeil</a:t>
          </a:r>
          <a:r>
            <a:rPr lang="fr-FR" dirty="0" smtClean="0"/>
            <a:t>, de la </a:t>
          </a:r>
          <a:r>
            <a:rPr lang="fr-FR" b="1" dirty="0" smtClean="0"/>
            <a:t>fatigue</a:t>
          </a:r>
          <a:r>
            <a:rPr lang="fr-FR" dirty="0" smtClean="0"/>
            <a:t> et </a:t>
          </a:r>
          <a:r>
            <a:rPr lang="fr-FR" b="1" dirty="0" smtClean="0"/>
            <a:t>du stress.</a:t>
          </a:r>
          <a:endParaRPr lang="fr-FR" dirty="0"/>
        </a:p>
      </dgm:t>
    </dgm:pt>
    <dgm:pt modelId="{C0AE90C6-135E-0D43-8AA9-FC5BDFFCDE5F}" type="parTrans" cxnId="{5B1EDF99-9BC9-3F44-BA9A-EB35CD3FA005}">
      <dgm:prSet/>
      <dgm:spPr/>
      <dgm:t>
        <a:bodyPr/>
        <a:lstStyle/>
        <a:p>
          <a:endParaRPr lang="fr-FR"/>
        </a:p>
      </dgm:t>
    </dgm:pt>
    <dgm:pt modelId="{682B4B4B-7F83-AF4C-9105-5C27027C55EB}" type="sibTrans" cxnId="{5B1EDF99-9BC9-3F44-BA9A-EB35CD3FA005}">
      <dgm:prSet/>
      <dgm:spPr/>
      <dgm:t>
        <a:bodyPr/>
        <a:lstStyle/>
        <a:p>
          <a:endParaRPr lang="fr-FR"/>
        </a:p>
      </dgm:t>
    </dgm:pt>
    <dgm:pt modelId="{EF10F906-D9E0-0049-864D-25B534E6B2A5}" type="pres">
      <dgm:prSet presAssocID="{CF2CB3F3-0180-4742-BA36-69B5ADAA5638}" presName="linear" presStyleCnt="0">
        <dgm:presLayoutVars>
          <dgm:dir/>
          <dgm:animLvl val="lvl"/>
          <dgm:resizeHandles val="exact"/>
        </dgm:presLayoutVars>
      </dgm:prSet>
      <dgm:spPr/>
      <dgm:t>
        <a:bodyPr/>
        <a:lstStyle/>
        <a:p>
          <a:endParaRPr lang="fr-FR"/>
        </a:p>
      </dgm:t>
    </dgm:pt>
    <dgm:pt modelId="{F3F490CB-7CE7-DC41-8634-1471C82A1E15}" type="pres">
      <dgm:prSet presAssocID="{12565C0E-46B4-4349-9765-51469E9B0F1D}" presName="parentLin" presStyleCnt="0"/>
      <dgm:spPr/>
    </dgm:pt>
    <dgm:pt modelId="{A792133B-8FEE-F147-AC04-E0D9A006E385}" type="pres">
      <dgm:prSet presAssocID="{12565C0E-46B4-4349-9765-51469E9B0F1D}" presName="parentLeftMargin" presStyleLbl="node1" presStyleIdx="0" presStyleCnt="2"/>
      <dgm:spPr/>
      <dgm:t>
        <a:bodyPr/>
        <a:lstStyle/>
        <a:p>
          <a:endParaRPr lang="fr-FR"/>
        </a:p>
      </dgm:t>
    </dgm:pt>
    <dgm:pt modelId="{7DA1D03A-DFD3-D641-BF2B-0EEB276F50F9}" type="pres">
      <dgm:prSet presAssocID="{12565C0E-46B4-4349-9765-51469E9B0F1D}" presName="parentText" presStyleLbl="node1" presStyleIdx="0" presStyleCnt="2">
        <dgm:presLayoutVars>
          <dgm:chMax val="0"/>
          <dgm:bulletEnabled val="1"/>
        </dgm:presLayoutVars>
      </dgm:prSet>
      <dgm:spPr/>
      <dgm:t>
        <a:bodyPr/>
        <a:lstStyle/>
        <a:p>
          <a:endParaRPr lang="fr-FR"/>
        </a:p>
      </dgm:t>
    </dgm:pt>
    <dgm:pt modelId="{4D9870B9-61F5-7B46-A2C3-FE6250DB59A3}" type="pres">
      <dgm:prSet presAssocID="{12565C0E-46B4-4349-9765-51469E9B0F1D}" presName="negativeSpace" presStyleCnt="0"/>
      <dgm:spPr/>
    </dgm:pt>
    <dgm:pt modelId="{05DB00D8-648E-324E-B73A-9176479B4190}" type="pres">
      <dgm:prSet presAssocID="{12565C0E-46B4-4349-9765-51469E9B0F1D}" presName="childText" presStyleLbl="conFgAcc1" presStyleIdx="0" presStyleCnt="2">
        <dgm:presLayoutVars>
          <dgm:bulletEnabled val="1"/>
        </dgm:presLayoutVars>
      </dgm:prSet>
      <dgm:spPr/>
      <dgm:t>
        <a:bodyPr/>
        <a:lstStyle/>
        <a:p>
          <a:endParaRPr lang="fr-FR"/>
        </a:p>
      </dgm:t>
    </dgm:pt>
    <dgm:pt modelId="{FBD110E6-59E8-5F41-B4E9-8E3AFFE9347C}" type="pres">
      <dgm:prSet presAssocID="{592F86AD-325A-2947-9FAE-02E1A0ABBD05}" presName="spaceBetweenRectangles" presStyleCnt="0"/>
      <dgm:spPr/>
    </dgm:pt>
    <dgm:pt modelId="{12083257-ED88-7044-B88A-DE1FAB326A12}" type="pres">
      <dgm:prSet presAssocID="{AD45AF67-BEDF-7C40-9538-00A2D00DD137}" presName="parentLin" presStyleCnt="0"/>
      <dgm:spPr/>
    </dgm:pt>
    <dgm:pt modelId="{DE2DADC8-5751-BD48-B931-79DDE7DBA4B2}" type="pres">
      <dgm:prSet presAssocID="{AD45AF67-BEDF-7C40-9538-00A2D00DD137}" presName="parentLeftMargin" presStyleLbl="node1" presStyleIdx="0" presStyleCnt="2"/>
      <dgm:spPr/>
      <dgm:t>
        <a:bodyPr/>
        <a:lstStyle/>
        <a:p>
          <a:endParaRPr lang="fr-FR"/>
        </a:p>
      </dgm:t>
    </dgm:pt>
    <dgm:pt modelId="{6D6CB807-64BB-5B4E-B3A7-4649686BCA69}" type="pres">
      <dgm:prSet presAssocID="{AD45AF67-BEDF-7C40-9538-00A2D00DD137}" presName="parentText" presStyleLbl="node1" presStyleIdx="1" presStyleCnt="2">
        <dgm:presLayoutVars>
          <dgm:chMax val="0"/>
          <dgm:bulletEnabled val="1"/>
        </dgm:presLayoutVars>
      </dgm:prSet>
      <dgm:spPr/>
      <dgm:t>
        <a:bodyPr/>
        <a:lstStyle/>
        <a:p>
          <a:endParaRPr lang="fr-FR"/>
        </a:p>
      </dgm:t>
    </dgm:pt>
    <dgm:pt modelId="{95FD6307-34C7-494B-9E19-DFC9E5DB8FD0}" type="pres">
      <dgm:prSet presAssocID="{AD45AF67-BEDF-7C40-9538-00A2D00DD137}" presName="negativeSpace" presStyleCnt="0"/>
      <dgm:spPr/>
    </dgm:pt>
    <dgm:pt modelId="{16BBD35C-8832-064D-B4C2-A8E20B5ACA79}" type="pres">
      <dgm:prSet presAssocID="{AD45AF67-BEDF-7C40-9538-00A2D00DD137}" presName="childText" presStyleLbl="conFgAcc1" presStyleIdx="1" presStyleCnt="2">
        <dgm:presLayoutVars>
          <dgm:bulletEnabled val="1"/>
        </dgm:presLayoutVars>
      </dgm:prSet>
      <dgm:spPr/>
      <dgm:t>
        <a:bodyPr/>
        <a:lstStyle/>
        <a:p>
          <a:endParaRPr lang="fr-FR"/>
        </a:p>
      </dgm:t>
    </dgm:pt>
  </dgm:ptLst>
  <dgm:cxnLst>
    <dgm:cxn modelId="{5B1EDF99-9BC9-3F44-BA9A-EB35CD3FA005}" srcId="{AD45AF67-BEDF-7C40-9538-00A2D00DD137}" destId="{2C6B3590-CB48-964B-B396-7CAEE28B6760}" srcOrd="0" destOrd="0" parTransId="{C0AE90C6-135E-0D43-8AA9-FC5BDFFCDE5F}" sibTransId="{682B4B4B-7F83-AF4C-9105-5C27027C55EB}"/>
    <dgm:cxn modelId="{6EEEE1FB-3333-A241-B737-9279CD3E9D64}" type="presOf" srcId="{12565C0E-46B4-4349-9765-51469E9B0F1D}" destId="{A792133B-8FEE-F147-AC04-E0D9A006E385}" srcOrd="0" destOrd="0" presId="urn:microsoft.com/office/officeart/2005/8/layout/list1"/>
    <dgm:cxn modelId="{870E0430-5E8A-8E41-8720-D0BE70139F0C}" type="presOf" srcId="{AD45AF67-BEDF-7C40-9538-00A2D00DD137}" destId="{DE2DADC8-5751-BD48-B931-79DDE7DBA4B2}" srcOrd="0" destOrd="0" presId="urn:microsoft.com/office/officeart/2005/8/layout/list1"/>
    <dgm:cxn modelId="{E0598523-6F9F-0A49-9EA1-E445CE4C8D66}" type="presOf" srcId="{2C6B3590-CB48-964B-B396-7CAEE28B6760}" destId="{16BBD35C-8832-064D-B4C2-A8E20B5ACA79}" srcOrd="0" destOrd="0" presId="urn:microsoft.com/office/officeart/2005/8/layout/list1"/>
    <dgm:cxn modelId="{DAB3C106-F384-BB47-8D47-5D647E682704}" type="presOf" srcId="{12565C0E-46B4-4349-9765-51469E9B0F1D}" destId="{7DA1D03A-DFD3-D641-BF2B-0EEB276F50F9}" srcOrd="1" destOrd="0" presId="urn:microsoft.com/office/officeart/2005/8/layout/list1"/>
    <dgm:cxn modelId="{19AC641A-54F9-7944-A792-59935E7F9636}" srcId="{CF2CB3F3-0180-4742-BA36-69B5ADAA5638}" destId="{AD45AF67-BEDF-7C40-9538-00A2D00DD137}" srcOrd="1" destOrd="0" parTransId="{28325E02-4771-3A42-814B-4CE61D38DB38}" sibTransId="{CE2ADF4B-5B20-5C4E-9712-1F5156A7DC63}"/>
    <dgm:cxn modelId="{287E962E-18D5-AB4A-8D89-5643423478BE}" srcId="{12565C0E-46B4-4349-9765-51469E9B0F1D}" destId="{C0F409BE-A2FF-2743-AA1C-15914C78733C}" srcOrd="0" destOrd="0" parTransId="{94AB18E8-94E2-434D-9919-BCADEBD19391}" sibTransId="{042D74C4-BD0A-A74E-8F34-63832261B6E0}"/>
    <dgm:cxn modelId="{59D7190D-2ED6-034E-BA60-AF50BE57E3B4}" srcId="{CF2CB3F3-0180-4742-BA36-69B5ADAA5638}" destId="{12565C0E-46B4-4349-9765-51469E9B0F1D}" srcOrd="0" destOrd="0" parTransId="{DC637F0A-9E57-2C44-8936-919DE506B2EC}" sibTransId="{592F86AD-325A-2947-9FAE-02E1A0ABBD05}"/>
    <dgm:cxn modelId="{4DF487ED-38C9-844B-85F6-9035C5417EF7}" type="presOf" srcId="{C0F409BE-A2FF-2743-AA1C-15914C78733C}" destId="{05DB00D8-648E-324E-B73A-9176479B4190}" srcOrd="0" destOrd="0" presId="urn:microsoft.com/office/officeart/2005/8/layout/list1"/>
    <dgm:cxn modelId="{315B9A14-0B09-EF40-90F6-A11C587D0801}" type="presOf" srcId="{AD45AF67-BEDF-7C40-9538-00A2D00DD137}" destId="{6D6CB807-64BB-5B4E-B3A7-4649686BCA69}" srcOrd="1" destOrd="0" presId="urn:microsoft.com/office/officeart/2005/8/layout/list1"/>
    <dgm:cxn modelId="{1E5B4CBD-E8AD-574F-A5B5-D08C4A9D6E53}" type="presOf" srcId="{CF2CB3F3-0180-4742-BA36-69B5ADAA5638}" destId="{EF10F906-D9E0-0049-864D-25B534E6B2A5}" srcOrd="0" destOrd="0" presId="urn:microsoft.com/office/officeart/2005/8/layout/list1"/>
    <dgm:cxn modelId="{349B5A8E-C074-AD42-BE30-E781397C4CA0}" type="presParOf" srcId="{EF10F906-D9E0-0049-864D-25B534E6B2A5}" destId="{F3F490CB-7CE7-DC41-8634-1471C82A1E15}" srcOrd="0" destOrd="0" presId="urn:microsoft.com/office/officeart/2005/8/layout/list1"/>
    <dgm:cxn modelId="{4B77180A-E161-5543-9E1D-ED2B8EF8CC76}" type="presParOf" srcId="{F3F490CB-7CE7-DC41-8634-1471C82A1E15}" destId="{A792133B-8FEE-F147-AC04-E0D9A006E385}" srcOrd="0" destOrd="0" presId="urn:microsoft.com/office/officeart/2005/8/layout/list1"/>
    <dgm:cxn modelId="{728DD762-6A56-D942-8803-3F07B2B215EE}" type="presParOf" srcId="{F3F490CB-7CE7-DC41-8634-1471C82A1E15}" destId="{7DA1D03A-DFD3-D641-BF2B-0EEB276F50F9}" srcOrd="1" destOrd="0" presId="urn:microsoft.com/office/officeart/2005/8/layout/list1"/>
    <dgm:cxn modelId="{5957E1E4-4306-724C-9465-4B274B6166B9}" type="presParOf" srcId="{EF10F906-D9E0-0049-864D-25B534E6B2A5}" destId="{4D9870B9-61F5-7B46-A2C3-FE6250DB59A3}" srcOrd="1" destOrd="0" presId="urn:microsoft.com/office/officeart/2005/8/layout/list1"/>
    <dgm:cxn modelId="{446F4BD9-C4A0-6E43-A0AF-FD696E84BEA5}" type="presParOf" srcId="{EF10F906-D9E0-0049-864D-25B534E6B2A5}" destId="{05DB00D8-648E-324E-B73A-9176479B4190}" srcOrd="2" destOrd="0" presId="urn:microsoft.com/office/officeart/2005/8/layout/list1"/>
    <dgm:cxn modelId="{67676E57-DD2F-E24F-9296-C1448023DBEC}" type="presParOf" srcId="{EF10F906-D9E0-0049-864D-25B534E6B2A5}" destId="{FBD110E6-59E8-5F41-B4E9-8E3AFFE9347C}" srcOrd="3" destOrd="0" presId="urn:microsoft.com/office/officeart/2005/8/layout/list1"/>
    <dgm:cxn modelId="{13891207-566D-F440-9598-DB1CC62ECCD0}" type="presParOf" srcId="{EF10F906-D9E0-0049-864D-25B534E6B2A5}" destId="{12083257-ED88-7044-B88A-DE1FAB326A12}" srcOrd="4" destOrd="0" presId="urn:microsoft.com/office/officeart/2005/8/layout/list1"/>
    <dgm:cxn modelId="{B164DFDC-E618-474F-B8B4-172B94A4347F}" type="presParOf" srcId="{12083257-ED88-7044-B88A-DE1FAB326A12}" destId="{DE2DADC8-5751-BD48-B931-79DDE7DBA4B2}" srcOrd="0" destOrd="0" presId="urn:microsoft.com/office/officeart/2005/8/layout/list1"/>
    <dgm:cxn modelId="{B937C531-55AE-D640-A765-18EB79311DBD}" type="presParOf" srcId="{12083257-ED88-7044-B88A-DE1FAB326A12}" destId="{6D6CB807-64BB-5B4E-B3A7-4649686BCA69}" srcOrd="1" destOrd="0" presId="urn:microsoft.com/office/officeart/2005/8/layout/list1"/>
    <dgm:cxn modelId="{259C336E-F3B4-EE49-863B-6FD753BDB67D}" type="presParOf" srcId="{EF10F906-D9E0-0049-864D-25B534E6B2A5}" destId="{95FD6307-34C7-494B-9E19-DFC9E5DB8FD0}" srcOrd="5" destOrd="0" presId="urn:microsoft.com/office/officeart/2005/8/layout/list1"/>
    <dgm:cxn modelId="{1AA80950-DCF2-224C-B64F-37BB4277FD29}" type="presParOf" srcId="{EF10F906-D9E0-0049-864D-25B534E6B2A5}" destId="{16BBD35C-8832-064D-B4C2-A8E20B5ACA79}"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0DC16079-D688-C84B-B8A9-1B10AE1409D9}" type="doc">
      <dgm:prSet loTypeId="urn:microsoft.com/office/officeart/2005/8/layout/vProcess5" loCatId="list" qsTypeId="urn:microsoft.com/office/officeart/2005/8/quickstyle/simple4" qsCatId="simple" csTypeId="urn:microsoft.com/office/officeart/2005/8/colors/accent0_3" csCatId="mainScheme" phldr="1"/>
      <dgm:spPr/>
      <dgm:t>
        <a:bodyPr/>
        <a:lstStyle/>
        <a:p>
          <a:endParaRPr lang="fr-FR"/>
        </a:p>
      </dgm:t>
    </dgm:pt>
    <dgm:pt modelId="{08FEEA56-284B-B14E-BEBF-FB11A449A9E3}">
      <dgm:prSet/>
      <dgm:spPr/>
      <dgm:t>
        <a:bodyPr/>
        <a:lstStyle/>
        <a:p>
          <a:pPr rtl="0"/>
          <a:r>
            <a:rPr lang="fr-FR" dirty="0" smtClean="0"/>
            <a:t>Le </a:t>
          </a:r>
          <a:r>
            <a:rPr lang="fr-FR" b="1" dirty="0" smtClean="0"/>
            <a:t>danger peut ne pas être présent, </a:t>
          </a:r>
          <a:r>
            <a:rPr lang="fr-FR" dirty="0" smtClean="0"/>
            <a:t>mais il est imaginé</a:t>
          </a:r>
          <a:endParaRPr lang="fr-FR" dirty="0"/>
        </a:p>
      </dgm:t>
    </dgm:pt>
    <dgm:pt modelId="{76A9976A-BF56-2D4C-8095-432FB4FC8A99}" type="parTrans" cxnId="{92024FFC-D720-D04E-B89D-69279A72B551}">
      <dgm:prSet/>
      <dgm:spPr/>
      <dgm:t>
        <a:bodyPr/>
        <a:lstStyle/>
        <a:p>
          <a:endParaRPr lang="fr-FR"/>
        </a:p>
      </dgm:t>
    </dgm:pt>
    <dgm:pt modelId="{F8CE8F34-75AF-204B-9CDD-9F9E5ABF1986}" type="sibTrans" cxnId="{92024FFC-D720-D04E-B89D-69279A72B551}">
      <dgm:prSet/>
      <dgm:spPr/>
      <dgm:t>
        <a:bodyPr/>
        <a:lstStyle/>
        <a:p>
          <a:endParaRPr lang="fr-FR"/>
        </a:p>
      </dgm:t>
    </dgm:pt>
    <dgm:pt modelId="{BFA76422-0828-634F-80C3-DE4CF896824D}">
      <dgm:prSet/>
      <dgm:spPr/>
      <dgm:t>
        <a:bodyPr/>
        <a:lstStyle/>
        <a:p>
          <a:pPr rtl="0"/>
          <a:r>
            <a:rPr lang="fr-FR" smtClean="0"/>
            <a:t>L’anxiété est alimentée par ce que l’on appelle la </a:t>
          </a:r>
          <a:r>
            <a:rPr lang="fr-FR" b="1" smtClean="0"/>
            <a:t>mémoire du stress.</a:t>
          </a:r>
          <a:endParaRPr lang="fr-FR"/>
        </a:p>
      </dgm:t>
    </dgm:pt>
    <dgm:pt modelId="{A42CD855-00D4-BF4D-99AC-4362230AC28C}" type="parTrans" cxnId="{7FA4D044-F6C8-9A4E-9ED1-07BBED7E4D49}">
      <dgm:prSet/>
      <dgm:spPr/>
      <dgm:t>
        <a:bodyPr/>
        <a:lstStyle/>
        <a:p>
          <a:endParaRPr lang="fr-FR"/>
        </a:p>
      </dgm:t>
    </dgm:pt>
    <dgm:pt modelId="{38C14420-D2DF-D74C-82A6-D6BB44565873}" type="sibTrans" cxnId="{7FA4D044-F6C8-9A4E-9ED1-07BBED7E4D49}">
      <dgm:prSet/>
      <dgm:spPr/>
      <dgm:t>
        <a:bodyPr/>
        <a:lstStyle/>
        <a:p>
          <a:endParaRPr lang="fr-FR"/>
        </a:p>
      </dgm:t>
    </dgm:pt>
    <dgm:pt modelId="{E155D552-4375-2B40-B84B-F3DBFB691581}">
      <dgm:prSet/>
      <dgm:spPr/>
      <dgm:t>
        <a:bodyPr/>
        <a:lstStyle/>
        <a:p>
          <a:pPr rtl="0"/>
          <a:r>
            <a:rPr lang="fr-FR" dirty="0" smtClean="0"/>
            <a:t>c’est ce que l’on appelle l</a:t>
          </a:r>
          <a:r>
            <a:rPr lang="fr-FR" b="1" dirty="0" smtClean="0"/>
            <a:t>’anxiété</a:t>
          </a:r>
          <a:r>
            <a:rPr lang="fr-FR" dirty="0" smtClean="0"/>
            <a:t> et son effet sur l’organisme est réel.</a:t>
          </a:r>
          <a:endParaRPr lang="fr-FR" dirty="0"/>
        </a:p>
      </dgm:t>
    </dgm:pt>
    <dgm:pt modelId="{D8A1A51F-1CCF-124B-B0FE-363BE9BB3AA6}" type="parTrans" cxnId="{3C63ED90-E13C-8C4B-BD50-C5E52F1BB822}">
      <dgm:prSet/>
      <dgm:spPr/>
      <dgm:t>
        <a:bodyPr/>
        <a:lstStyle/>
        <a:p>
          <a:endParaRPr lang="fr-FR"/>
        </a:p>
      </dgm:t>
    </dgm:pt>
    <dgm:pt modelId="{0845540E-2E4F-584F-ADAB-111F8F33B103}" type="sibTrans" cxnId="{3C63ED90-E13C-8C4B-BD50-C5E52F1BB822}">
      <dgm:prSet/>
      <dgm:spPr/>
      <dgm:t>
        <a:bodyPr/>
        <a:lstStyle/>
        <a:p>
          <a:endParaRPr lang="fr-FR"/>
        </a:p>
      </dgm:t>
    </dgm:pt>
    <dgm:pt modelId="{367A4CCA-C872-9B47-91DE-9F43976F1B06}" type="pres">
      <dgm:prSet presAssocID="{0DC16079-D688-C84B-B8A9-1B10AE1409D9}" presName="outerComposite" presStyleCnt="0">
        <dgm:presLayoutVars>
          <dgm:chMax val="5"/>
          <dgm:dir/>
          <dgm:resizeHandles val="exact"/>
        </dgm:presLayoutVars>
      </dgm:prSet>
      <dgm:spPr/>
      <dgm:t>
        <a:bodyPr/>
        <a:lstStyle/>
        <a:p>
          <a:endParaRPr lang="fr-FR"/>
        </a:p>
      </dgm:t>
    </dgm:pt>
    <dgm:pt modelId="{3C8014C3-F259-3D41-9348-FA7ADC270CCD}" type="pres">
      <dgm:prSet presAssocID="{0DC16079-D688-C84B-B8A9-1B10AE1409D9}" presName="dummyMaxCanvas" presStyleCnt="0">
        <dgm:presLayoutVars/>
      </dgm:prSet>
      <dgm:spPr/>
    </dgm:pt>
    <dgm:pt modelId="{BCD3B9FF-1C55-764A-A777-B1DD43B1EE70}" type="pres">
      <dgm:prSet presAssocID="{0DC16079-D688-C84B-B8A9-1B10AE1409D9}" presName="ThreeNodes_1" presStyleLbl="node1" presStyleIdx="0" presStyleCnt="3">
        <dgm:presLayoutVars>
          <dgm:bulletEnabled val="1"/>
        </dgm:presLayoutVars>
      </dgm:prSet>
      <dgm:spPr/>
      <dgm:t>
        <a:bodyPr/>
        <a:lstStyle/>
        <a:p>
          <a:endParaRPr lang="fr-FR"/>
        </a:p>
      </dgm:t>
    </dgm:pt>
    <dgm:pt modelId="{3A8AE401-22A8-BA48-AFC4-269273FD0F19}" type="pres">
      <dgm:prSet presAssocID="{0DC16079-D688-C84B-B8A9-1B10AE1409D9}" presName="ThreeNodes_2" presStyleLbl="node1" presStyleIdx="1" presStyleCnt="3">
        <dgm:presLayoutVars>
          <dgm:bulletEnabled val="1"/>
        </dgm:presLayoutVars>
      </dgm:prSet>
      <dgm:spPr/>
      <dgm:t>
        <a:bodyPr/>
        <a:lstStyle/>
        <a:p>
          <a:endParaRPr lang="fr-FR"/>
        </a:p>
      </dgm:t>
    </dgm:pt>
    <dgm:pt modelId="{81A9CF81-6F8E-B44B-86B7-FB3B92987F9C}" type="pres">
      <dgm:prSet presAssocID="{0DC16079-D688-C84B-B8A9-1B10AE1409D9}" presName="ThreeNodes_3" presStyleLbl="node1" presStyleIdx="2" presStyleCnt="3">
        <dgm:presLayoutVars>
          <dgm:bulletEnabled val="1"/>
        </dgm:presLayoutVars>
      </dgm:prSet>
      <dgm:spPr/>
      <dgm:t>
        <a:bodyPr/>
        <a:lstStyle/>
        <a:p>
          <a:endParaRPr lang="fr-FR"/>
        </a:p>
      </dgm:t>
    </dgm:pt>
    <dgm:pt modelId="{BB99FADA-61E1-1346-B1F6-19930B2BE9CA}" type="pres">
      <dgm:prSet presAssocID="{0DC16079-D688-C84B-B8A9-1B10AE1409D9}" presName="ThreeConn_1-2" presStyleLbl="fgAccFollowNode1" presStyleIdx="0" presStyleCnt="2">
        <dgm:presLayoutVars>
          <dgm:bulletEnabled val="1"/>
        </dgm:presLayoutVars>
      </dgm:prSet>
      <dgm:spPr/>
      <dgm:t>
        <a:bodyPr/>
        <a:lstStyle/>
        <a:p>
          <a:endParaRPr lang="fr-FR"/>
        </a:p>
      </dgm:t>
    </dgm:pt>
    <dgm:pt modelId="{CF4C8224-B62E-0643-B6ED-69693C21CA20}" type="pres">
      <dgm:prSet presAssocID="{0DC16079-D688-C84B-B8A9-1B10AE1409D9}" presName="ThreeConn_2-3" presStyleLbl="fgAccFollowNode1" presStyleIdx="1" presStyleCnt="2">
        <dgm:presLayoutVars>
          <dgm:bulletEnabled val="1"/>
        </dgm:presLayoutVars>
      </dgm:prSet>
      <dgm:spPr/>
      <dgm:t>
        <a:bodyPr/>
        <a:lstStyle/>
        <a:p>
          <a:endParaRPr lang="fr-FR"/>
        </a:p>
      </dgm:t>
    </dgm:pt>
    <dgm:pt modelId="{68AD1788-81B8-AA4F-877F-8A2ED35E8BBE}" type="pres">
      <dgm:prSet presAssocID="{0DC16079-D688-C84B-B8A9-1B10AE1409D9}" presName="ThreeNodes_1_text" presStyleLbl="node1" presStyleIdx="2" presStyleCnt="3">
        <dgm:presLayoutVars>
          <dgm:bulletEnabled val="1"/>
        </dgm:presLayoutVars>
      </dgm:prSet>
      <dgm:spPr/>
      <dgm:t>
        <a:bodyPr/>
        <a:lstStyle/>
        <a:p>
          <a:endParaRPr lang="fr-FR"/>
        </a:p>
      </dgm:t>
    </dgm:pt>
    <dgm:pt modelId="{ABAEFCB9-519F-984D-B8AB-F4B1B6780312}" type="pres">
      <dgm:prSet presAssocID="{0DC16079-D688-C84B-B8A9-1B10AE1409D9}" presName="ThreeNodes_2_text" presStyleLbl="node1" presStyleIdx="2" presStyleCnt="3">
        <dgm:presLayoutVars>
          <dgm:bulletEnabled val="1"/>
        </dgm:presLayoutVars>
      </dgm:prSet>
      <dgm:spPr/>
      <dgm:t>
        <a:bodyPr/>
        <a:lstStyle/>
        <a:p>
          <a:endParaRPr lang="fr-FR"/>
        </a:p>
      </dgm:t>
    </dgm:pt>
    <dgm:pt modelId="{BC58AA66-949B-134D-940E-6274BDB9C229}" type="pres">
      <dgm:prSet presAssocID="{0DC16079-D688-C84B-B8A9-1B10AE1409D9}" presName="ThreeNodes_3_text" presStyleLbl="node1" presStyleIdx="2" presStyleCnt="3">
        <dgm:presLayoutVars>
          <dgm:bulletEnabled val="1"/>
        </dgm:presLayoutVars>
      </dgm:prSet>
      <dgm:spPr/>
      <dgm:t>
        <a:bodyPr/>
        <a:lstStyle/>
        <a:p>
          <a:endParaRPr lang="fr-FR"/>
        </a:p>
      </dgm:t>
    </dgm:pt>
  </dgm:ptLst>
  <dgm:cxnLst>
    <dgm:cxn modelId="{DDD67099-9D1C-FE48-A9D6-FD4A3CB128EA}" type="presOf" srcId="{F8CE8F34-75AF-204B-9CDD-9F9E5ABF1986}" destId="{BB99FADA-61E1-1346-B1F6-19930B2BE9CA}" srcOrd="0" destOrd="0" presId="urn:microsoft.com/office/officeart/2005/8/layout/vProcess5"/>
    <dgm:cxn modelId="{106C84B6-AB9D-7547-ACB0-27CFA06BF1AD}" type="presOf" srcId="{0DC16079-D688-C84B-B8A9-1B10AE1409D9}" destId="{367A4CCA-C872-9B47-91DE-9F43976F1B06}" srcOrd="0" destOrd="0" presId="urn:microsoft.com/office/officeart/2005/8/layout/vProcess5"/>
    <dgm:cxn modelId="{92024FFC-D720-D04E-B89D-69279A72B551}" srcId="{0DC16079-D688-C84B-B8A9-1B10AE1409D9}" destId="{08FEEA56-284B-B14E-BEBF-FB11A449A9E3}" srcOrd="0" destOrd="0" parTransId="{76A9976A-BF56-2D4C-8095-432FB4FC8A99}" sibTransId="{F8CE8F34-75AF-204B-9CDD-9F9E5ABF1986}"/>
    <dgm:cxn modelId="{A160DD97-227B-5046-924E-AEF517C3DFD5}" type="presOf" srcId="{E155D552-4375-2B40-B84B-F3DBFB691581}" destId="{3A8AE401-22A8-BA48-AFC4-269273FD0F19}" srcOrd="0" destOrd="0" presId="urn:microsoft.com/office/officeart/2005/8/layout/vProcess5"/>
    <dgm:cxn modelId="{105FB7A8-7E06-C34A-9FB3-9047BB8C2141}" type="presOf" srcId="{E155D552-4375-2B40-B84B-F3DBFB691581}" destId="{ABAEFCB9-519F-984D-B8AB-F4B1B6780312}" srcOrd="1" destOrd="0" presId="urn:microsoft.com/office/officeart/2005/8/layout/vProcess5"/>
    <dgm:cxn modelId="{72EE86EF-76DD-9D40-8506-FEBBA59C18EF}" type="presOf" srcId="{BFA76422-0828-634F-80C3-DE4CF896824D}" destId="{81A9CF81-6F8E-B44B-86B7-FB3B92987F9C}" srcOrd="0" destOrd="0" presId="urn:microsoft.com/office/officeart/2005/8/layout/vProcess5"/>
    <dgm:cxn modelId="{4EF19D21-D003-0346-8AF5-7C3CA0141637}" type="presOf" srcId="{0845540E-2E4F-584F-ADAB-111F8F33B103}" destId="{CF4C8224-B62E-0643-B6ED-69693C21CA20}" srcOrd="0" destOrd="0" presId="urn:microsoft.com/office/officeart/2005/8/layout/vProcess5"/>
    <dgm:cxn modelId="{3C63ED90-E13C-8C4B-BD50-C5E52F1BB822}" srcId="{0DC16079-D688-C84B-B8A9-1B10AE1409D9}" destId="{E155D552-4375-2B40-B84B-F3DBFB691581}" srcOrd="1" destOrd="0" parTransId="{D8A1A51F-1CCF-124B-B0FE-363BE9BB3AA6}" sibTransId="{0845540E-2E4F-584F-ADAB-111F8F33B103}"/>
    <dgm:cxn modelId="{7FA4D044-F6C8-9A4E-9ED1-07BBED7E4D49}" srcId="{0DC16079-D688-C84B-B8A9-1B10AE1409D9}" destId="{BFA76422-0828-634F-80C3-DE4CF896824D}" srcOrd="2" destOrd="0" parTransId="{A42CD855-00D4-BF4D-99AC-4362230AC28C}" sibTransId="{38C14420-D2DF-D74C-82A6-D6BB44565873}"/>
    <dgm:cxn modelId="{0D3EC8C1-1A1D-9A47-BD7D-F5EEC264F8D4}" type="presOf" srcId="{08FEEA56-284B-B14E-BEBF-FB11A449A9E3}" destId="{BCD3B9FF-1C55-764A-A777-B1DD43B1EE70}" srcOrd="0" destOrd="0" presId="urn:microsoft.com/office/officeart/2005/8/layout/vProcess5"/>
    <dgm:cxn modelId="{139D33B1-4655-2941-B9AF-C5D3BF793F58}" type="presOf" srcId="{BFA76422-0828-634F-80C3-DE4CF896824D}" destId="{BC58AA66-949B-134D-940E-6274BDB9C229}" srcOrd="1" destOrd="0" presId="urn:microsoft.com/office/officeart/2005/8/layout/vProcess5"/>
    <dgm:cxn modelId="{1BB7FCC8-BEC9-724B-8392-6E185B91FF3A}" type="presOf" srcId="{08FEEA56-284B-B14E-BEBF-FB11A449A9E3}" destId="{68AD1788-81B8-AA4F-877F-8A2ED35E8BBE}" srcOrd="1" destOrd="0" presId="urn:microsoft.com/office/officeart/2005/8/layout/vProcess5"/>
    <dgm:cxn modelId="{012B6378-F31A-004E-BF18-AED9901E7BB8}" type="presParOf" srcId="{367A4CCA-C872-9B47-91DE-9F43976F1B06}" destId="{3C8014C3-F259-3D41-9348-FA7ADC270CCD}" srcOrd="0" destOrd="0" presId="urn:microsoft.com/office/officeart/2005/8/layout/vProcess5"/>
    <dgm:cxn modelId="{FB9CE1FD-D80A-C248-A124-B21DF5FEE460}" type="presParOf" srcId="{367A4CCA-C872-9B47-91DE-9F43976F1B06}" destId="{BCD3B9FF-1C55-764A-A777-B1DD43B1EE70}" srcOrd="1" destOrd="0" presId="urn:microsoft.com/office/officeart/2005/8/layout/vProcess5"/>
    <dgm:cxn modelId="{FCFFAE3E-EC9D-514F-9AD0-906772A7C244}" type="presParOf" srcId="{367A4CCA-C872-9B47-91DE-9F43976F1B06}" destId="{3A8AE401-22A8-BA48-AFC4-269273FD0F19}" srcOrd="2" destOrd="0" presId="urn:microsoft.com/office/officeart/2005/8/layout/vProcess5"/>
    <dgm:cxn modelId="{DDEE44EA-6CE3-B849-8CD1-8E68039D74BB}" type="presParOf" srcId="{367A4CCA-C872-9B47-91DE-9F43976F1B06}" destId="{81A9CF81-6F8E-B44B-86B7-FB3B92987F9C}" srcOrd="3" destOrd="0" presId="urn:microsoft.com/office/officeart/2005/8/layout/vProcess5"/>
    <dgm:cxn modelId="{689FBE9D-A7A8-5C4A-A114-638804704C19}" type="presParOf" srcId="{367A4CCA-C872-9B47-91DE-9F43976F1B06}" destId="{BB99FADA-61E1-1346-B1F6-19930B2BE9CA}" srcOrd="4" destOrd="0" presId="urn:microsoft.com/office/officeart/2005/8/layout/vProcess5"/>
    <dgm:cxn modelId="{078F8859-17A3-F246-AA7C-E770A7FD0350}" type="presParOf" srcId="{367A4CCA-C872-9B47-91DE-9F43976F1B06}" destId="{CF4C8224-B62E-0643-B6ED-69693C21CA20}" srcOrd="5" destOrd="0" presId="urn:microsoft.com/office/officeart/2005/8/layout/vProcess5"/>
    <dgm:cxn modelId="{9ABB4688-BB6D-3542-B535-48809B7250CE}" type="presParOf" srcId="{367A4CCA-C872-9B47-91DE-9F43976F1B06}" destId="{68AD1788-81B8-AA4F-877F-8A2ED35E8BBE}" srcOrd="6" destOrd="0" presId="urn:microsoft.com/office/officeart/2005/8/layout/vProcess5"/>
    <dgm:cxn modelId="{2A13E704-7924-9042-9118-97CE3F17E8EF}" type="presParOf" srcId="{367A4CCA-C872-9B47-91DE-9F43976F1B06}" destId="{ABAEFCB9-519F-984D-B8AB-F4B1B6780312}" srcOrd="7" destOrd="0" presId="urn:microsoft.com/office/officeart/2005/8/layout/vProcess5"/>
    <dgm:cxn modelId="{D6D9EEDA-B6B9-0348-AE7B-228C53A71FB8}" type="presParOf" srcId="{367A4CCA-C872-9B47-91DE-9F43976F1B06}" destId="{BC58AA66-949B-134D-940E-6274BDB9C229}" srcOrd="8"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125D70C7-C80F-CB49-927B-61205F1A729B}" type="doc">
      <dgm:prSet loTypeId="urn:microsoft.com/office/officeart/2005/8/layout/vProcess5" loCatId="list" qsTypeId="urn:microsoft.com/office/officeart/2005/8/quickstyle/simple4" qsCatId="simple" csTypeId="urn:microsoft.com/office/officeart/2005/8/colors/accent0_3" csCatId="mainScheme"/>
      <dgm:spPr/>
      <dgm:t>
        <a:bodyPr/>
        <a:lstStyle/>
        <a:p>
          <a:endParaRPr lang="fr-FR"/>
        </a:p>
      </dgm:t>
    </dgm:pt>
    <dgm:pt modelId="{40131D7E-57B9-0C49-BE8C-8F134EE797DF}">
      <dgm:prSet/>
      <dgm:spPr/>
      <dgm:t>
        <a:bodyPr/>
        <a:lstStyle/>
        <a:p>
          <a:pPr rtl="0"/>
          <a:r>
            <a:rPr lang="fr-FR" smtClean="0"/>
            <a:t>Les </a:t>
          </a:r>
          <a:r>
            <a:rPr lang="fr-FR" b="1" smtClean="0"/>
            <a:t>stresseurs s’additionnent entre eux.</a:t>
          </a:r>
          <a:r>
            <a:rPr lang="fr-FR" smtClean="0"/>
            <a:t> C’est la somme globale que l’homme doit gérer.</a:t>
          </a:r>
          <a:endParaRPr lang="fr-FR"/>
        </a:p>
      </dgm:t>
    </dgm:pt>
    <dgm:pt modelId="{45C6031B-7E16-D748-8EFB-9385DC8F329C}" type="parTrans" cxnId="{4FA68192-43E7-DB44-8247-48DD3FB48755}">
      <dgm:prSet/>
      <dgm:spPr/>
      <dgm:t>
        <a:bodyPr/>
        <a:lstStyle/>
        <a:p>
          <a:endParaRPr lang="fr-FR"/>
        </a:p>
      </dgm:t>
    </dgm:pt>
    <dgm:pt modelId="{4BAB4AE0-CF9F-9D4E-80BE-F2E467B5A02D}" type="sibTrans" cxnId="{4FA68192-43E7-DB44-8247-48DD3FB48755}">
      <dgm:prSet/>
      <dgm:spPr/>
      <dgm:t>
        <a:bodyPr/>
        <a:lstStyle/>
        <a:p>
          <a:endParaRPr lang="fr-FR"/>
        </a:p>
      </dgm:t>
    </dgm:pt>
    <dgm:pt modelId="{6BE8F0AD-37F1-3E48-AAF6-0A27B419FFC9}">
      <dgm:prSet/>
      <dgm:spPr/>
      <dgm:t>
        <a:bodyPr/>
        <a:lstStyle/>
        <a:p>
          <a:pPr rtl="0"/>
          <a:r>
            <a:rPr lang="fr-FR" smtClean="0"/>
            <a:t>On est plus ou moins dur face au stress. Les </a:t>
          </a:r>
          <a:r>
            <a:rPr lang="fr-FR" b="1" smtClean="0"/>
            <a:t>effets d’un stresseur </a:t>
          </a:r>
          <a:r>
            <a:rPr lang="fr-FR" smtClean="0"/>
            <a:t>sont fonction du sujet, de sa sensibilité, de ses soucis, de ses connaissances </a:t>
          </a:r>
          <a:r>
            <a:rPr lang="fr-FR" b="1" smtClean="0"/>
            <a:t>(stress cognitif) </a:t>
          </a:r>
          <a:r>
            <a:rPr lang="fr-FR" smtClean="0"/>
            <a:t>et de son expérience passée </a:t>
          </a:r>
          <a:r>
            <a:rPr lang="fr-FR" b="1" smtClean="0"/>
            <a:t>(effet de la mémoire du stress).</a:t>
          </a:r>
          <a:endParaRPr lang="fr-FR"/>
        </a:p>
      </dgm:t>
    </dgm:pt>
    <dgm:pt modelId="{2E3FBFE7-0F88-C646-9D2E-BEE9BD6D504D}" type="parTrans" cxnId="{BF8CC822-4A7A-784C-978E-01243BE31896}">
      <dgm:prSet/>
      <dgm:spPr/>
      <dgm:t>
        <a:bodyPr/>
        <a:lstStyle/>
        <a:p>
          <a:endParaRPr lang="fr-FR"/>
        </a:p>
      </dgm:t>
    </dgm:pt>
    <dgm:pt modelId="{1606C860-7BE8-8046-A83A-35F19028153D}" type="sibTrans" cxnId="{BF8CC822-4A7A-784C-978E-01243BE31896}">
      <dgm:prSet/>
      <dgm:spPr/>
      <dgm:t>
        <a:bodyPr/>
        <a:lstStyle/>
        <a:p>
          <a:endParaRPr lang="fr-FR"/>
        </a:p>
      </dgm:t>
    </dgm:pt>
    <dgm:pt modelId="{774B3BB6-7C9C-C94A-9D25-7FDF865F7C13}">
      <dgm:prSet/>
      <dgm:spPr/>
      <dgm:t>
        <a:bodyPr/>
        <a:lstStyle/>
        <a:p>
          <a:pPr rtl="0"/>
          <a:r>
            <a:rPr lang="fr-FR" smtClean="0"/>
            <a:t>Dans une situation stressante, </a:t>
          </a:r>
          <a:r>
            <a:rPr lang="fr-FR" b="1" smtClean="0"/>
            <a:t>l’évaluation subjective </a:t>
          </a:r>
          <a:r>
            <a:rPr lang="fr-FR" smtClean="0"/>
            <a:t>qui est faite de l’événement compte plus que les faits objectifs.</a:t>
          </a:r>
          <a:endParaRPr lang="fr-FR"/>
        </a:p>
      </dgm:t>
    </dgm:pt>
    <dgm:pt modelId="{1C16FEF8-A042-534F-92E2-AE8A567227F8}" type="parTrans" cxnId="{DC8D1A2C-288D-6048-84FD-82B3447C7ECD}">
      <dgm:prSet/>
      <dgm:spPr/>
      <dgm:t>
        <a:bodyPr/>
        <a:lstStyle/>
        <a:p>
          <a:endParaRPr lang="fr-FR"/>
        </a:p>
      </dgm:t>
    </dgm:pt>
    <dgm:pt modelId="{91F4F8C7-CEBA-E041-91B3-582C0AC337F0}" type="sibTrans" cxnId="{DC8D1A2C-288D-6048-84FD-82B3447C7ECD}">
      <dgm:prSet/>
      <dgm:spPr/>
      <dgm:t>
        <a:bodyPr/>
        <a:lstStyle/>
        <a:p>
          <a:endParaRPr lang="fr-FR"/>
        </a:p>
      </dgm:t>
    </dgm:pt>
    <dgm:pt modelId="{C9D6C9C1-B0CE-0F4B-9A37-0A864CF8130B}" type="pres">
      <dgm:prSet presAssocID="{125D70C7-C80F-CB49-927B-61205F1A729B}" presName="outerComposite" presStyleCnt="0">
        <dgm:presLayoutVars>
          <dgm:chMax val="5"/>
          <dgm:dir/>
          <dgm:resizeHandles val="exact"/>
        </dgm:presLayoutVars>
      </dgm:prSet>
      <dgm:spPr/>
      <dgm:t>
        <a:bodyPr/>
        <a:lstStyle/>
        <a:p>
          <a:endParaRPr lang="fr-FR"/>
        </a:p>
      </dgm:t>
    </dgm:pt>
    <dgm:pt modelId="{4AF076A3-09E1-9B42-9F0A-EBA38CC554EA}" type="pres">
      <dgm:prSet presAssocID="{125D70C7-C80F-CB49-927B-61205F1A729B}" presName="dummyMaxCanvas" presStyleCnt="0">
        <dgm:presLayoutVars/>
      </dgm:prSet>
      <dgm:spPr/>
    </dgm:pt>
    <dgm:pt modelId="{7ABD9D0B-C9DA-9247-A2BB-6BD63A61C2C8}" type="pres">
      <dgm:prSet presAssocID="{125D70C7-C80F-CB49-927B-61205F1A729B}" presName="ThreeNodes_1" presStyleLbl="node1" presStyleIdx="0" presStyleCnt="3">
        <dgm:presLayoutVars>
          <dgm:bulletEnabled val="1"/>
        </dgm:presLayoutVars>
      </dgm:prSet>
      <dgm:spPr/>
      <dgm:t>
        <a:bodyPr/>
        <a:lstStyle/>
        <a:p>
          <a:endParaRPr lang="fr-FR"/>
        </a:p>
      </dgm:t>
    </dgm:pt>
    <dgm:pt modelId="{59CF7E0D-AF7D-6043-9371-B39267FF5ABD}" type="pres">
      <dgm:prSet presAssocID="{125D70C7-C80F-CB49-927B-61205F1A729B}" presName="ThreeNodes_2" presStyleLbl="node1" presStyleIdx="1" presStyleCnt="3">
        <dgm:presLayoutVars>
          <dgm:bulletEnabled val="1"/>
        </dgm:presLayoutVars>
      </dgm:prSet>
      <dgm:spPr/>
      <dgm:t>
        <a:bodyPr/>
        <a:lstStyle/>
        <a:p>
          <a:endParaRPr lang="fr-FR"/>
        </a:p>
      </dgm:t>
    </dgm:pt>
    <dgm:pt modelId="{30DAD4BC-4DA3-DD45-B3AB-627C43A2159B}" type="pres">
      <dgm:prSet presAssocID="{125D70C7-C80F-CB49-927B-61205F1A729B}" presName="ThreeNodes_3" presStyleLbl="node1" presStyleIdx="2" presStyleCnt="3">
        <dgm:presLayoutVars>
          <dgm:bulletEnabled val="1"/>
        </dgm:presLayoutVars>
      </dgm:prSet>
      <dgm:spPr/>
      <dgm:t>
        <a:bodyPr/>
        <a:lstStyle/>
        <a:p>
          <a:endParaRPr lang="fr-FR"/>
        </a:p>
      </dgm:t>
    </dgm:pt>
    <dgm:pt modelId="{9B504ECE-5045-864F-997E-49C6ACF818B4}" type="pres">
      <dgm:prSet presAssocID="{125D70C7-C80F-CB49-927B-61205F1A729B}" presName="ThreeConn_1-2" presStyleLbl="fgAccFollowNode1" presStyleIdx="0" presStyleCnt="2">
        <dgm:presLayoutVars>
          <dgm:bulletEnabled val="1"/>
        </dgm:presLayoutVars>
      </dgm:prSet>
      <dgm:spPr/>
      <dgm:t>
        <a:bodyPr/>
        <a:lstStyle/>
        <a:p>
          <a:endParaRPr lang="fr-FR"/>
        </a:p>
      </dgm:t>
    </dgm:pt>
    <dgm:pt modelId="{40C6AF6E-BAD7-0942-97C6-32920748FDE4}" type="pres">
      <dgm:prSet presAssocID="{125D70C7-C80F-CB49-927B-61205F1A729B}" presName="ThreeConn_2-3" presStyleLbl="fgAccFollowNode1" presStyleIdx="1" presStyleCnt="2">
        <dgm:presLayoutVars>
          <dgm:bulletEnabled val="1"/>
        </dgm:presLayoutVars>
      </dgm:prSet>
      <dgm:spPr/>
      <dgm:t>
        <a:bodyPr/>
        <a:lstStyle/>
        <a:p>
          <a:endParaRPr lang="fr-FR"/>
        </a:p>
      </dgm:t>
    </dgm:pt>
    <dgm:pt modelId="{5633A02D-AF30-324B-BF76-AFF0FE48B098}" type="pres">
      <dgm:prSet presAssocID="{125D70C7-C80F-CB49-927B-61205F1A729B}" presName="ThreeNodes_1_text" presStyleLbl="node1" presStyleIdx="2" presStyleCnt="3">
        <dgm:presLayoutVars>
          <dgm:bulletEnabled val="1"/>
        </dgm:presLayoutVars>
      </dgm:prSet>
      <dgm:spPr/>
      <dgm:t>
        <a:bodyPr/>
        <a:lstStyle/>
        <a:p>
          <a:endParaRPr lang="fr-FR"/>
        </a:p>
      </dgm:t>
    </dgm:pt>
    <dgm:pt modelId="{076865DA-08A3-4F4A-90ED-7C78EC2AA2B6}" type="pres">
      <dgm:prSet presAssocID="{125D70C7-C80F-CB49-927B-61205F1A729B}" presName="ThreeNodes_2_text" presStyleLbl="node1" presStyleIdx="2" presStyleCnt="3">
        <dgm:presLayoutVars>
          <dgm:bulletEnabled val="1"/>
        </dgm:presLayoutVars>
      </dgm:prSet>
      <dgm:spPr/>
      <dgm:t>
        <a:bodyPr/>
        <a:lstStyle/>
        <a:p>
          <a:endParaRPr lang="fr-FR"/>
        </a:p>
      </dgm:t>
    </dgm:pt>
    <dgm:pt modelId="{DD5D606C-BE50-0F46-BE15-EB56B12C6124}" type="pres">
      <dgm:prSet presAssocID="{125D70C7-C80F-CB49-927B-61205F1A729B}" presName="ThreeNodes_3_text" presStyleLbl="node1" presStyleIdx="2" presStyleCnt="3">
        <dgm:presLayoutVars>
          <dgm:bulletEnabled val="1"/>
        </dgm:presLayoutVars>
      </dgm:prSet>
      <dgm:spPr/>
      <dgm:t>
        <a:bodyPr/>
        <a:lstStyle/>
        <a:p>
          <a:endParaRPr lang="fr-FR"/>
        </a:p>
      </dgm:t>
    </dgm:pt>
  </dgm:ptLst>
  <dgm:cxnLst>
    <dgm:cxn modelId="{DC8D1A2C-288D-6048-84FD-82B3447C7ECD}" srcId="{125D70C7-C80F-CB49-927B-61205F1A729B}" destId="{774B3BB6-7C9C-C94A-9D25-7FDF865F7C13}" srcOrd="2" destOrd="0" parTransId="{1C16FEF8-A042-534F-92E2-AE8A567227F8}" sibTransId="{91F4F8C7-CEBA-E041-91B3-582C0AC337F0}"/>
    <dgm:cxn modelId="{BB9752C5-A3F6-8849-9C4D-B1FE956CF147}" type="presOf" srcId="{4BAB4AE0-CF9F-9D4E-80BE-F2E467B5A02D}" destId="{9B504ECE-5045-864F-997E-49C6ACF818B4}" srcOrd="0" destOrd="0" presId="urn:microsoft.com/office/officeart/2005/8/layout/vProcess5"/>
    <dgm:cxn modelId="{4FA68192-43E7-DB44-8247-48DD3FB48755}" srcId="{125D70C7-C80F-CB49-927B-61205F1A729B}" destId="{40131D7E-57B9-0C49-BE8C-8F134EE797DF}" srcOrd="0" destOrd="0" parTransId="{45C6031B-7E16-D748-8EFB-9385DC8F329C}" sibTransId="{4BAB4AE0-CF9F-9D4E-80BE-F2E467B5A02D}"/>
    <dgm:cxn modelId="{6D318661-4D89-EF4B-9B34-8273F5585869}" type="presOf" srcId="{774B3BB6-7C9C-C94A-9D25-7FDF865F7C13}" destId="{30DAD4BC-4DA3-DD45-B3AB-627C43A2159B}" srcOrd="0" destOrd="0" presId="urn:microsoft.com/office/officeart/2005/8/layout/vProcess5"/>
    <dgm:cxn modelId="{416D39DA-7D4C-A149-B07F-6A871CCE522F}" type="presOf" srcId="{774B3BB6-7C9C-C94A-9D25-7FDF865F7C13}" destId="{DD5D606C-BE50-0F46-BE15-EB56B12C6124}" srcOrd="1" destOrd="0" presId="urn:microsoft.com/office/officeart/2005/8/layout/vProcess5"/>
    <dgm:cxn modelId="{F04849A4-1715-8340-AEDF-DBA55263AEE5}" type="presOf" srcId="{40131D7E-57B9-0C49-BE8C-8F134EE797DF}" destId="{5633A02D-AF30-324B-BF76-AFF0FE48B098}" srcOrd="1" destOrd="0" presId="urn:microsoft.com/office/officeart/2005/8/layout/vProcess5"/>
    <dgm:cxn modelId="{640D010C-E3C1-834F-BCFF-B8F64FCCA746}" type="presOf" srcId="{125D70C7-C80F-CB49-927B-61205F1A729B}" destId="{C9D6C9C1-B0CE-0F4B-9A37-0A864CF8130B}" srcOrd="0" destOrd="0" presId="urn:microsoft.com/office/officeart/2005/8/layout/vProcess5"/>
    <dgm:cxn modelId="{031E8FB8-F883-EB42-9623-020ECD65492F}" type="presOf" srcId="{6BE8F0AD-37F1-3E48-AAF6-0A27B419FFC9}" destId="{59CF7E0D-AF7D-6043-9371-B39267FF5ABD}" srcOrd="0" destOrd="0" presId="urn:microsoft.com/office/officeart/2005/8/layout/vProcess5"/>
    <dgm:cxn modelId="{D56393DD-D177-3345-B593-96AC0DD4714B}" type="presOf" srcId="{1606C860-7BE8-8046-A83A-35F19028153D}" destId="{40C6AF6E-BAD7-0942-97C6-32920748FDE4}" srcOrd="0" destOrd="0" presId="urn:microsoft.com/office/officeart/2005/8/layout/vProcess5"/>
    <dgm:cxn modelId="{5034B590-5CB7-4341-8D1D-7E789DADFDB5}" type="presOf" srcId="{40131D7E-57B9-0C49-BE8C-8F134EE797DF}" destId="{7ABD9D0B-C9DA-9247-A2BB-6BD63A61C2C8}" srcOrd="0" destOrd="0" presId="urn:microsoft.com/office/officeart/2005/8/layout/vProcess5"/>
    <dgm:cxn modelId="{BF8CC822-4A7A-784C-978E-01243BE31896}" srcId="{125D70C7-C80F-CB49-927B-61205F1A729B}" destId="{6BE8F0AD-37F1-3E48-AAF6-0A27B419FFC9}" srcOrd="1" destOrd="0" parTransId="{2E3FBFE7-0F88-C646-9D2E-BEE9BD6D504D}" sibTransId="{1606C860-7BE8-8046-A83A-35F19028153D}"/>
    <dgm:cxn modelId="{20364382-A04E-F74A-8B86-A48FBEB14D3D}" type="presOf" srcId="{6BE8F0AD-37F1-3E48-AAF6-0A27B419FFC9}" destId="{076865DA-08A3-4F4A-90ED-7C78EC2AA2B6}" srcOrd="1" destOrd="0" presId="urn:microsoft.com/office/officeart/2005/8/layout/vProcess5"/>
    <dgm:cxn modelId="{135E5144-AF31-B44B-86CD-4CCDF9781948}" type="presParOf" srcId="{C9D6C9C1-B0CE-0F4B-9A37-0A864CF8130B}" destId="{4AF076A3-09E1-9B42-9F0A-EBA38CC554EA}" srcOrd="0" destOrd="0" presId="urn:microsoft.com/office/officeart/2005/8/layout/vProcess5"/>
    <dgm:cxn modelId="{03E08C73-409B-7342-9280-5328091E5D09}" type="presParOf" srcId="{C9D6C9C1-B0CE-0F4B-9A37-0A864CF8130B}" destId="{7ABD9D0B-C9DA-9247-A2BB-6BD63A61C2C8}" srcOrd="1" destOrd="0" presId="urn:microsoft.com/office/officeart/2005/8/layout/vProcess5"/>
    <dgm:cxn modelId="{10460115-12A0-604D-AF46-CB5C9274AEC0}" type="presParOf" srcId="{C9D6C9C1-B0CE-0F4B-9A37-0A864CF8130B}" destId="{59CF7E0D-AF7D-6043-9371-B39267FF5ABD}" srcOrd="2" destOrd="0" presId="urn:microsoft.com/office/officeart/2005/8/layout/vProcess5"/>
    <dgm:cxn modelId="{9D1F45B1-4E76-6848-B907-2A970E77D6DA}" type="presParOf" srcId="{C9D6C9C1-B0CE-0F4B-9A37-0A864CF8130B}" destId="{30DAD4BC-4DA3-DD45-B3AB-627C43A2159B}" srcOrd="3" destOrd="0" presId="urn:microsoft.com/office/officeart/2005/8/layout/vProcess5"/>
    <dgm:cxn modelId="{95015E05-1D5E-0444-86A1-6FD5FA9DF4CF}" type="presParOf" srcId="{C9D6C9C1-B0CE-0F4B-9A37-0A864CF8130B}" destId="{9B504ECE-5045-864F-997E-49C6ACF818B4}" srcOrd="4" destOrd="0" presId="urn:microsoft.com/office/officeart/2005/8/layout/vProcess5"/>
    <dgm:cxn modelId="{CFF04D9F-93CC-FF44-A7CA-10740DEDBB28}" type="presParOf" srcId="{C9D6C9C1-B0CE-0F4B-9A37-0A864CF8130B}" destId="{40C6AF6E-BAD7-0942-97C6-32920748FDE4}" srcOrd="5" destOrd="0" presId="urn:microsoft.com/office/officeart/2005/8/layout/vProcess5"/>
    <dgm:cxn modelId="{5D4FE624-94E8-7243-A3F3-A362CCC7E8D8}" type="presParOf" srcId="{C9D6C9C1-B0CE-0F4B-9A37-0A864CF8130B}" destId="{5633A02D-AF30-324B-BF76-AFF0FE48B098}" srcOrd="6" destOrd="0" presId="urn:microsoft.com/office/officeart/2005/8/layout/vProcess5"/>
    <dgm:cxn modelId="{48B461C2-69EB-DE48-8BB6-5105208F815D}" type="presParOf" srcId="{C9D6C9C1-B0CE-0F4B-9A37-0A864CF8130B}" destId="{076865DA-08A3-4F4A-90ED-7C78EC2AA2B6}" srcOrd="7" destOrd="0" presId="urn:microsoft.com/office/officeart/2005/8/layout/vProcess5"/>
    <dgm:cxn modelId="{62B4A150-EFA8-5B49-A760-F3D7114D2022}" type="presParOf" srcId="{C9D6C9C1-B0CE-0F4B-9A37-0A864CF8130B}" destId="{DD5D606C-BE50-0F46-BE15-EB56B12C6124}"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66AF855E-15E9-EA43-8AB4-46A6CE22BDB0}"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9C864AE7-8BC3-0F4C-84BA-4EB4984227CB}">
      <dgm:prSet/>
      <dgm:spPr/>
      <dgm:t>
        <a:bodyPr/>
        <a:lstStyle/>
        <a:p>
          <a:pPr rtl="0"/>
          <a:r>
            <a:rPr lang="fr-FR" smtClean="0"/>
            <a:t>On distingue 3 réactions caractéristiques du stress : </a:t>
          </a:r>
          <a:endParaRPr lang="fr-FR"/>
        </a:p>
      </dgm:t>
    </dgm:pt>
    <dgm:pt modelId="{4FA11CB7-975E-264D-BED4-C15D4525F174}" type="parTrans" cxnId="{39D341FF-3D4C-3044-8338-9E25EB46C16E}">
      <dgm:prSet/>
      <dgm:spPr/>
      <dgm:t>
        <a:bodyPr/>
        <a:lstStyle/>
        <a:p>
          <a:endParaRPr lang="fr-FR"/>
        </a:p>
      </dgm:t>
    </dgm:pt>
    <dgm:pt modelId="{4C637E0D-22B8-C341-BA3C-857AC7F81143}" type="sibTrans" cxnId="{39D341FF-3D4C-3044-8338-9E25EB46C16E}">
      <dgm:prSet/>
      <dgm:spPr/>
      <dgm:t>
        <a:bodyPr/>
        <a:lstStyle/>
        <a:p>
          <a:endParaRPr lang="fr-FR"/>
        </a:p>
      </dgm:t>
    </dgm:pt>
    <dgm:pt modelId="{57FEEB72-0835-9447-8B9A-3682297A1DF4}">
      <dgm:prSet/>
      <dgm:spPr/>
      <dgm:t>
        <a:bodyPr/>
        <a:lstStyle/>
        <a:p>
          <a:pPr rtl="0"/>
          <a:r>
            <a:rPr lang="fr-FR" dirty="0" smtClean="0"/>
            <a:t>l’immobilisation, </a:t>
          </a:r>
          <a:endParaRPr lang="fr-FR" dirty="0"/>
        </a:p>
      </dgm:t>
    </dgm:pt>
    <dgm:pt modelId="{B8FFF3E9-FBAC-E244-A253-2CCB69AFA972}" type="parTrans" cxnId="{5750771B-4C04-2A42-A16B-F1BD3A326763}">
      <dgm:prSet/>
      <dgm:spPr/>
      <dgm:t>
        <a:bodyPr/>
        <a:lstStyle/>
        <a:p>
          <a:endParaRPr lang="fr-FR"/>
        </a:p>
      </dgm:t>
    </dgm:pt>
    <dgm:pt modelId="{25B62B4E-A09E-B14D-9B59-90CC59F5A77C}" type="sibTrans" cxnId="{5750771B-4C04-2A42-A16B-F1BD3A326763}">
      <dgm:prSet/>
      <dgm:spPr/>
      <dgm:t>
        <a:bodyPr/>
        <a:lstStyle/>
        <a:p>
          <a:endParaRPr lang="fr-FR"/>
        </a:p>
      </dgm:t>
    </dgm:pt>
    <dgm:pt modelId="{1A5DB795-2A31-CE40-9410-6796B76EAD34}">
      <dgm:prSet/>
      <dgm:spPr/>
      <dgm:t>
        <a:bodyPr/>
        <a:lstStyle/>
        <a:p>
          <a:pPr rtl="0"/>
          <a:r>
            <a:rPr lang="fr-FR" dirty="0" smtClean="0"/>
            <a:t>la fuite ou </a:t>
          </a:r>
          <a:endParaRPr lang="fr-FR" dirty="0"/>
        </a:p>
      </dgm:t>
    </dgm:pt>
    <dgm:pt modelId="{3D96D214-DE37-3F45-BBCE-CB9A5E6A419B}" type="parTrans" cxnId="{458602B3-101C-604F-9705-0A210F1F9775}">
      <dgm:prSet/>
      <dgm:spPr/>
      <dgm:t>
        <a:bodyPr/>
        <a:lstStyle/>
        <a:p>
          <a:endParaRPr lang="fr-FR"/>
        </a:p>
      </dgm:t>
    </dgm:pt>
    <dgm:pt modelId="{5FE6934D-9BAE-8A49-A7F6-1EBE5579FB4E}" type="sibTrans" cxnId="{458602B3-101C-604F-9705-0A210F1F9775}">
      <dgm:prSet/>
      <dgm:spPr/>
      <dgm:t>
        <a:bodyPr/>
        <a:lstStyle/>
        <a:p>
          <a:endParaRPr lang="fr-FR"/>
        </a:p>
      </dgm:t>
    </dgm:pt>
    <dgm:pt modelId="{7ACD0396-01BF-6E4C-BF1E-9C4AF783AF0C}">
      <dgm:prSet/>
      <dgm:spPr/>
      <dgm:t>
        <a:bodyPr/>
        <a:lstStyle/>
        <a:p>
          <a:pPr rtl="0"/>
          <a:r>
            <a:rPr lang="fr-FR" dirty="0" smtClean="0"/>
            <a:t>l’attaque. </a:t>
          </a:r>
          <a:endParaRPr lang="fr-FR" dirty="0"/>
        </a:p>
      </dgm:t>
    </dgm:pt>
    <dgm:pt modelId="{C0EF3B84-DD50-964C-AF7E-1DE50F463534}" type="parTrans" cxnId="{ED7B3DFF-0A7B-5942-BE71-712AD4B2E2A2}">
      <dgm:prSet/>
      <dgm:spPr/>
      <dgm:t>
        <a:bodyPr/>
        <a:lstStyle/>
        <a:p>
          <a:endParaRPr lang="fr-FR"/>
        </a:p>
      </dgm:t>
    </dgm:pt>
    <dgm:pt modelId="{6FDFB665-AF37-2948-B4E1-0E6F858B9288}" type="sibTrans" cxnId="{ED7B3DFF-0A7B-5942-BE71-712AD4B2E2A2}">
      <dgm:prSet/>
      <dgm:spPr/>
      <dgm:t>
        <a:bodyPr/>
        <a:lstStyle/>
        <a:p>
          <a:endParaRPr lang="fr-FR"/>
        </a:p>
      </dgm:t>
    </dgm:pt>
    <dgm:pt modelId="{30C96FDC-1D02-8140-B06C-0DA62496454B}">
      <dgm:prSet/>
      <dgm:spPr/>
      <dgm:t>
        <a:bodyPr/>
        <a:lstStyle/>
        <a:p>
          <a:pPr rtl="0"/>
          <a:r>
            <a:rPr lang="fr-FR" dirty="0" smtClean="0"/>
            <a:t>Un événement stressant entraîne une mobilisation générale de l’organisme</a:t>
          </a:r>
          <a:endParaRPr lang="fr-FR" dirty="0"/>
        </a:p>
      </dgm:t>
    </dgm:pt>
    <dgm:pt modelId="{1E9BB369-4998-FF40-8076-A0B9BBC06347}" type="parTrans" cxnId="{2D7CD926-0C5F-AF40-89C1-1D35E3C5AE35}">
      <dgm:prSet/>
      <dgm:spPr/>
      <dgm:t>
        <a:bodyPr/>
        <a:lstStyle/>
        <a:p>
          <a:endParaRPr lang="fr-FR"/>
        </a:p>
      </dgm:t>
    </dgm:pt>
    <dgm:pt modelId="{B2C5955C-BD2C-5E49-AB61-B58805681774}" type="sibTrans" cxnId="{2D7CD926-0C5F-AF40-89C1-1D35E3C5AE35}">
      <dgm:prSet/>
      <dgm:spPr/>
      <dgm:t>
        <a:bodyPr/>
        <a:lstStyle/>
        <a:p>
          <a:endParaRPr lang="fr-FR"/>
        </a:p>
      </dgm:t>
    </dgm:pt>
    <dgm:pt modelId="{88A991D3-3F69-C64B-B19B-383B69597BB7}">
      <dgm:prSet/>
      <dgm:spPr/>
      <dgm:t>
        <a:bodyPr/>
        <a:lstStyle/>
        <a:p>
          <a:pPr rtl="0"/>
          <a:r>
            <a:rPr lang="fr-FR" dirty="0" smtClean="0"/>
            <a:t>selon un processus en 3 phases appelé                 « syndrome général d’adaptation ».</a:t>
          </a:r>
          <a:endParaRPr lang="fr-FR" dirty="0"/>
        </a:p>
      </dgm:t>
    </dgm:pt>
    <dgm:pt modelId="{B5ED7BC4-A64E-F340-9062-11B1DE1BC501}" type="parTrans" cxnId="{40AEC862-5791-224F-80AC-B1275F4D1A39}">
      <dgm:prSet/>
      <dgm:spPr/>
    </dgm:pt>
    <dgm:pt modelId="{5A874EE2-D1E6-9F48-8100-8A0AF7BA22D3}" type="sibTrans" cxnId="{40AEC862-5791-224F-80AC-B1275F4D1A39}">
      <dgm:prSet/>
      <dgm:spPr/>
    </dgm:pt>
    <dgm:pt modelId="{C92DBB31-7A73-FB46-A22F-A18296FD3872}" type="pres">
      <dgm:prSet presAssocID="{66AF855E-15E9-EA43-8AB4-46A6CE22BDB0}" presName="linear" presStyleCnt="0">
        <dgm:presLayoutVars>
          <dgm:dir/>
          <dgm:animLvl val="lvl"/>
          <dgm:resizeHandles val="exact"/>
        </dgm:presLayoutVars>
      </dgm:prSet>
      <dgm:spPr/>
      <dgm:t>
        <a:bodyPr/>
        <a:lstStyle/>
        <a:p>
          <a:endParaRPr lang="fr-FR"/>
        </a:p>
      </dgm:t>
    </dgm:pt>
    <dgm:pt modelId="{4A3CB12C-0A00-F544-9816-DDBAC40BF7E3}" type="pres">
      <dgm:prSet presAssocID="{9C864AE7-8BC3-0F4C-84BA-4EB4984227CB}" presName="parentLin" presStyleCnt="0"/>
      <dgm:spPr/>
    </dgm:pt>
    <dgm:pt modelId="{CFD8FD6A-847C-3B4F-8847-3699D4F36A5A}" type="pres">
      <dgm:prSet presAssocID="{9C864AE7-8BC3-0F4C-84BA-4EB4984227CB}" presName="parentLeftMargin" presStyleLbl="node1" presStyleIdx="0" presStyleCnt="2"/>
      <dgm:spPr/>
      <dgm:t>
        <a:bodyPr/>
        <a:lstStyle/>
        <a:p>
          <a:endParaRPr lang="fr-FR"/>
        </a:p>
      </dgm:t>
    </dgm:pt>
    <dgm:pt modelId="{723D3529-BE22-2245-A7A0-A15A54274C82}" type="pres">
      <dgm:prSet presAssocID="{9C864AE7-8BC3-0F4C-84BA-4EB4984227CB}" presName="parentText" presStyleLbl="node1" presStyleIdx="0" presStyleCnt="2">
        <dgm:presLayoutVars>
          <dgm:chMax val="0"/>
          <dgm:bulletEnabled val="1"/>
        </dgm:presLayoutVars>
      </dgm:prSet>
      <dgm:spPr/>
      <dgm:t>
        <a:bodyPr/>
        <a:lstStyle/>
        <a:p>
          <a:endParaRPr lang="fr-FR"/>
        </a:p>
      </dgm:t>
    </dgm:pt>
    <dgm:pt modelId="{750B98F8-9DA0-FD4A-A3A5-E6D3EFBE58CC}" type="pres">
      <dgm:prSet presAssocID="{9C864AE7-8BC3-0F4C-84BA-4EB4984227CB}" presName="negativeSpace" presStyleCnt="0"/>
      <dgm:spPr/>
    </dgm:pt>
    <dgm:pt modelId="{E3C2BEAE-C95A-5040-82D5-F2EE9665AE1C}" type="pres">
      <dgm:prSet presAssocID="{9C864AE7-8BC3-0F4C-84BA-4EB4984227CB}" presName="childText" presStyleLbl="conFgAcc1" presStyleIdx="0" presStyleCnt="2">
        <dgm:presLayoutVars>
          <dgm:bulletEnabled val="1"/>
        </dgm:presLayoutVars>
      </dgm:prSet>
      <dgm:spPr/>
      <dgm:t>
        <a:bodyPr/>
        <a:lstStyle/>
        <a:p>
          <a:endParaRPr lang="fr-FR"/>
        </a:p>
      </dgm:t>
    </dgm:pt>
    <dgm:pt modelId="{A7907504-7263-5F45-8F14-2B33B79A2E86}" type="pres">
      <dgm:prSet presAssocID="{4C637E0D-22B8-C341-BA3C-857AC7F81143}" presName="spaceBetweenRectangles" presStyleCnt="0"/>
      <dgm:spPr/>
    </dgm:pt>
    <dgm:pt modelId="{C348E4FA-643F-E948-9D62-D2020A660F8B}" type="pres">
      <dgm:prSet presAssocID="{30C96FDC-1D02-8140-B06C-0DA62496454B}" presName="parentLin" presStyleCnt="0"/>
      <dgm:spPr/>
    </dgm:pt>
    <dgm:pt modelId="{7B7F052F-34CB-2C43-A116-2D672EEB6848}" type="pres">
      <dgm:prSet presAssocID="{30C96FDC-1D02-8140-B06C-0DA62496454B}" presName="parentLeftMargin" presStyleLbl="node1" presStyleIdx="0" presStyleCnt="2"/>
      <dgm:spPr/>
      <dgm:t>
        <a:bodyPr/>
        <a:lstStyle/>
        <a:p>
          <a:endParaRPr lang="fr-FR"/>
        </a:p>
      </dgm:t>
    </dgm:pt>
    <dgm:pt modelId="{505813C6-4AF3-344D-9E7A-F9BC59F5E3F1}" type="pres">
      <dgm:prSet presAssocID="{30C96FDC-1D02-8140-B06C-0DA62496454B}" presName="parentText" presStyleLbl="node1" presStyleIdx="1" presStyleCnt="2">
        <dgm:presLayoutVars>
          <dgm:chMax val="0"/>
          <dgm:bulletEnabled val="1"/>
        </dgm:presLayoutVars>
      </dgm:prSet>
      <dgm:spPr/>
      <dgm:t>
        <a:bodyPr/>
        <a:lstStyle/>
        <a:p>
          <a:endParaRPr lang="fr-FR"/>
        </a:p>
      </dgm:t>
    </dgm:pt>
    <dgm:pt modelId="{D794183D-A924-AD49-8766-D93D685D9D6D}" type="pres">
      <dgm:prSet presAssocID="{30C96FDC-1D02-8140-B06C-0DA62496454B}" presName="negativeSpace" presStyleCnt="0"/>
      <dgm:spPr/>
    </dgm:pt>
    <dgm:pt modelId="{F49875EA-1237-454B-A1CF-850BB159CE94}" type="pres">
      <dgm:prSet presAssocID="{30C96FDC-1D02-8140-B06C-0DA62496454B}" presName="childText" presStyleLbl="conFgAcc1" presStyleIdx="1" presStyleCnt="2">
        <dgm:presLayoutVars>
          <dgm:bulletEnabled val="1"/>
        </dgm:presLayoutVars>
      </dgm:prSet>
      <dgm:spPr/>
      <dgm:t>
        <a:bodyPr/>
        <a:lstStyle/>
        <a:p>
          <a:endParaRPr lang="fr-FR"/>
        </a:p>
      </dgm:t>
    </dgm:pt>
  </dgm:ptLst>
  <dgm:cxnLst>
    <dgm:cxn modelId="{9C42CBA1-827B-DC48-B7D3-8D0203A6EAB5}" type="presOf" srcId="{66AF855E-15E9-EA43-8AB4-46A6CE22BDB0}" destId="{C92DBB31-7A73-FB46-A22F-A18296FD3872}" srcOrd="0" destOrd="0" presId="urn:microsoft.com/office/officeart/2005/8/layout/list1"/>
    <dgm:cxn modelId="{40AEC862-5791-224F-80AC-B1275F4D1A39}" srcId="{30C96FDC-1D02-8140-B06C-0DA62496454B}" destId="{88A991D3-3F69-C64B-B19B-383B69597BB7}" srcOrd="0" destOrd="0" parTransId="{B5ED7BC4-A64E-F340-9062-11B1DE1BC501}" sibTransId="{5A874EE2-D1E6-9F48-8100-8A0AF7BA22D3}"/>
    <dgm:cxn modelId="{304F55DE-6DE0-0D4C-BDCC-3B5AF649AA9A}" type="presOf" srcId="{1A5DB795-2A31-CE40-9410-6796B76EAD34}" destId="{E3C2BEAE-C95A-5040-82D5-F2EE9665AE1C}" srcOrd="0" destOrd="1" presId="urn:microsoft.com/office/officeart/2005/8/layout/list1"/>
    <dgm:cxn modelId="{3BF89716-FE39-3E43-A5F5-3E0A63E4A75B}" type="presOf" srcId="{30C96FDC-1D02-8140-B06C-0DA62496454B}" destId="{505813C6-4AF3-344D-9E7A-F9BC59F5E3F1}" srcOrd="1" destOrd="0" presId="urn:microsoft.com/office/officeart/2005/8/layout/list1"/>
    <dgm:cxn modelId="{1A165B59-5FE9-CC44-BF70-1C05B3C5522A}" type="presOf" srcId="{30C96FDC-1D02-8140-B06C-0DA62496454B}" destId="{7B7F052F-34CB-2C43-A116-2D672EEB6848}" srcOrd="0" destOrd="0" presId="urn:microsoft.com/office/officeart/2005/8/layout/list1"/>
    <dgm:cxn modelId="{2DE3BC01-84A8-4844-AB10-54BF5D076D65}" type="presOf" srcId="{7ACD0396-01BF-6E4C-BF1E-9C4AF783AF0C}" destId="{E3C2BEAE-C95A-5040-82D5-F2EE9665AE1C}" srcOrd="0" destOrd="2" presId="urn:microsoft.com/office/officeart/2005/8/layout/list1"/>
    <dgm:cxn modelId="{5750771B-4C04-2A42-A16B-F1BD3A326763}" srcId="{9C864AE7-8BC3-0F4C-84BA-4EB4984227CB}" destId="{57FEEB72-0835-9447-8B9A-3682297A1DF4}" srcOrd="0" destOrd="0" parTransId="{B8FFF3E9-FBAC-E244-A253-2CCB69AFA972}" sibTransId="{25B62B4E-A09E-B14D-9B59-90CC59F5A77C}"/>
    <dgm:cxn modelId="{71993EBC-C1E7-5740-AF5F-244424533E6B}" type="presOf" srcId="{88A991D3-3F69-C64B-B19B-383B69597BB7}" destId="{F49875EA-1237-454B-A1CF-850BB159CE94}" srcOrd="0" destOrd="0" presId="urn:microsoft.com/office/officeart/2005/8/layout/list1"/>
    <dgm:cxn modelId="{2E2DA8B1-9E9F-DB4E-A0B7-7AACFBB2DF1F}" type="presOf" srcId="{9C864AE7-8BC3-0F4C-84BA-4EB4984227CB}" destId="{CFD8FD6A-847C-3B4F-8847-3699D4F36A5A}" srcOrd="0" destOrd="0" presId="urn:microsoft.com/office/officeart/2005/8/layout/list1"/>
    <dgm:cxn modelId="{ED7B3DFF-0A7B-5942-BE71-712AD4B2E2A2}" srcId="{9C864AE7-8BC3-0F4C-84BA-4EB4984227CB}" destId="{7ACD0396-01BF-6E4C-BF1E-9C4AF783AF0C}" srcOrd="2" destOrd="0" parTransId="{C0EF3B84-DD50-964C-AF7E-1DE50F463534}" sibTransId="{6FDFB665-AF37-2948-B4E1-0E6F858B9288}"/>
    <dgm:cxn modelId="{39D341FF-3D4C-3044-8338-9E25EB46C16E}" srcId="{66AF855E-15E9-EA43-8AB4-46A6CE22BDB0}" destId="{9C864AE7-8BC3-0F4C-84BA-4EB4984227CB}" srcOrd="0" destOrd="0" parTransId="{4FA11CB7-975E-264D-BED4-C15D4525F174}" sibTransId="{4C637E0D-22B8-C341-BA3C-857AC7F81143}"/>
    <dgm:cxn modelId="{2D7CD926-0C5F-AF40-89C1-1D35E3C5AE35}" srcId="{66AF855E-15E9-EA43-8AB4-46A6CE22BDB0}" destId="{30C96FDC-1D02-8140-B06C-0DA62496454B}" srcOrd="1" destOrd="0" parTransId="{1E9BB369-4998-FF40-8076-A0B9BBC06347}" sibTransId="{B2C5955C-BD2C-5E49-AB61-B58805681774}"/>
    <dgm:cxn modelId="{01722FE9-1813-AF42-AEA5-A23463B4A9F8}" type="presOf" srcId="{57FEEB72-0835-9447-8B9A-3682297A1DF4}" destId="{E3C2BEAE-C95A-5040-82D5-F2EE9665AE1C}" srcOrd="0" destOrd="0" presId="urn:microsoft.com/office/officeart/2005/8/layout/list1"/>
    <dgm:cxn modelId="{458602B3-101C-604F-9705-0A210F1F9775}" srcId="{9C864AE7-8BC3-0F4C-84BA-4EB4984227CB}" destId="{1A5DB795-2A31-CE40-9410-6796B76EAD34}" srcOrd="1" destOrd="0" parTransId="{3D96D214-DE37-3F45-BBCE-CB9A5E6A419B}" sibTransId="{5FE6934D-9BAE-8A49-A7F6-1EBE5579FB4E}"/>
    <dgm:cxn modelId="{25FD644B-1C9A-264D-9FD6-7E546E34E2BC}" type="presOf" srcId="{9C864AE7-8BC3-0F4C-84BA-4EB4984227CB}" destId="{723D3529-BE22-2245-A7A0-A15A54274C82}" srcOrd="1" destOrd="0" presId="urn:microsoft.com/office/officeart/2005/8/layout/list1"/>
    <dgm:cxn modelId="{9A20D2A9-B532-1E41-BAAE-C909F8EAD3D9}" type="presParOf" srcId="{C92DBB31-7A73-FB46-A22F-A18296FD3872}" destId="{4A3CB12C-0A00-F544-9816-DDBAC40BF7E3}" srcOrd="0" destOrd="0" presId="urn:microsoft.com/office/officeart/2005/8/layout/list1"/>
    <dgm:cxn modelId="{D960B2F9-9A02-0F43-B6BD-D6DD70E66393}" type="presParOf" srcId="{4A3CB12C-0A00-F544-9816-DDBAC40BF7E3}" destId="{CFD8FD6A-847C-3B4F-8847-3699D4F36A5A}" srcOrd="0" destOrd="0" presId="urn:microsoft.com/office/officeart/2005/8/layout/list1"/>
    <dgm:cxn modelId="{339CBD7D-5EA6-764E-AF72-7C5B26AFC8CA}" type="presParOf" srcId="{4A3CB12C-0A00-F544-9816-DDBAC40BF7E3}" destId="{723D3529-BE22-2245-A7A0-A15A54274C82}" srcOrd="1" destOrd="0" presId="urn:microsoft.com/office/officeart/2005/8/layout/list1"/>
    <dgm:cxn modelId="{07929327-5863-D640-91E9-22A7E450474B}" type="presParOf" srcId="{C92DBB31-7A73-FB46-A22F-A18296FD3872}" destId="{750B98F8-9DA0-FD4A-A3A5-E6D3EFBE58CC}" srcOrd="1" destOrd="0" presId="urn:microsoft.com/office/officeart/2005/8/layout/list1"/>
    <dgm:cxn modelId="{7D57123A-9FC8-0740-AA20-298B0BEA3B9D}" type="presParOf" srcId="{C92DBB31-7A73-FB46-A22F-A18296FD3872}" destId="{E3C2BEAE-C95A-5040-82D5-F2EE9665AE1C}" srcOrd="2" destOrd="0" presId="urn:microsoft.com/office/officeart/2005/8/layout/list1"/>
    <dgm:cxn modelId="{B8FCE409-0AD4-0847-B2E2-61772989BC0B}" type="presParOf" srcId="{C92DBB31-7A73-FB46-A22F-A18296FD3872}" destId="{A7907504-7263-5F45-8F14-2B33B79A2E86}" srcOrd="3" destOrd="0" presId="urn:microsoft.com/office/officeart/2005/8/layout/list1"/>
    <dgm:cxn modelId="{88E170E2-65A7-EA44-9447-B941D0378600}" type="presParOf" srcId="{C92DBB31-7A73-FB46-A22F-A18296FD3872}" destId="{C348E4FA-643F-E948-9D62-D2020A660F8B}" srcOrd="4" destOrd="0" presId="urn:microsoft.com/office/officeart/2005/8/layout/list1"/>
    <dgm:cxn modelId="{63D2BE09-69F7-454D-ABD2-C52497DFAB8B}" type="presParOf" srcId="{C348E4FA-643F-E948-9D62-D2020A660F8B}" destId="{7B7F052F-34CB-2C43-A116-2D672EEB6848}" srcOrd="0" destOrd="0" presId="urn:microsoft.com/office/officeart/2005/8/layout/list1"/>
    <dgm:cxn modelId="{BC62D36C-DA21-F145-A990-D2E1A5E4E497}" type="presParOf" srcId="{C348E4FA-643F-E948-9D62-D2020A660F8B}" destId="{505813C6-4AF3-344D-9E7A-F9BC59F5E3F1}" srcOrd="1" destOrd="0" presId="urn:microsoft.com/office/officeart/2005/8/layout/list1"/>
    <dgm:cxn modelId="{7C0C13C9-748E-2F46-90C2-3ACF21D152B8}" type="presParOf" srcId="{C92DBB31-7A73-FB46-A22F-A18296FD3872}" destId="{D794183D-A924-AD49-8766-D93D685D9D6D}" srcOrd="5" destOrd="0" presId="urn:microsoft.com/office/officeart/2005/8/layout/list1"/>
    <dgm:cxn modelId="{6935D381-7415-9747-87AC-7406D5B195A5}" type="presParOf" srcId="{C92DBB31-7A73-FB46-A22F-A18296FD3872}" destId="{F49875EA-1237-454B-A1CF-850BB159CE94}"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E7EB8727-E3A2-8D43-80D5-B6E2B1A0F07F}" type="doc">
      <dgm:prSet loTypeId="urn:microsoft.com/office/officeart/2005/8/layout/bProcess3" loCatId="list" qsTypeId="urn:microsoft.com/office/officeart/2005/8/quickstyle/simple4" qsCatId="simple" csTypeId="urn:microsoft.com/office/officeart/2005/8/colors/accent0_3" csCatId="mainScheme"/>
      <dgm:spPr/>
      <dgm:t>
        <a:bodyPr/>
        <a:lstStyle/>
        <a:p>
          <a:endParaRPr lang="fr-FR"/>
        </a:p>
      </dgm:t>
    </dgm:pt>
    <dgm:pt modelId="{4846DEF3-A8F2-464D-BF8B-8230D132F777}">
      <dgm:prSet/>
      <dgm:spPr/>
      <dgm:t>
        <a:bodyPr/>
        <a:lstStyle/>
        <a:p>
          <a:pPr rtl="0"/>
          <a:r>
            <a:rPr lang="fr-FR" b="1" smtClean="0"/>
            <a:t>soucieux</a:t>
          </a:r>
          <a:endParaRPr lang="fr-FR"/>
        </a:p>
      </dgm:t>
    </dgm:pt>
    <dgm:pt modelId="{456CD425-3ECD-0849-8BE8-CCFCE47330A8}" type="parTrans" cxnId="{B4B8756A-E292-354A-883C-DF5742D76B04}">
      <dgm:prSet/>
      <dgm:spPr/>
      <dgm:t>
        <a:bodyPr/>
        <a:lstStyle/>
        <a:p>
          <a:endParaRPr lang="fr-FR"/>
        </a:p>
      </dgm:t>
    </dgm:pt>
    <dgm:pt modelId="{E8B1E916-FBD9-1747-AAB1-9EDBBA7FED71}" type="sibTrans" cxnId="{B4B8756A-E292-354A-883C-DF5742D76B04}">
      <dgm:prSet/>
      <dgm:spPr/>
      <dgm:t>
        <a:bodyPr/>
        <a:lstStyle/>
        <a:p>
          <a:endParaRPr lang="fr-FR"/>
        </a:p>
      </dgm:t>
    </dgm:pt>
    <dgm:pt modelId="{D1681231-5037-BE47-A4D5-92E093708C37}">
      <dgm:prSet/>
      <dgm:spPr/>
      <dgm:t>
        <a:bodyPr/>
        <a:lstStyle/>
        <a:p>
          <a:pPr rtl="0"/>
          <a:r>
            <a:rPr lang="fr-FR" b="1" smtClean="0"/>
            <a:t>irritable </a:t>
          </a:r>
          <a:endParaRPr lang="fr-FR"/>
        </a:p>
      </dgm:t>
    </dgm:pt>
    <dgm:pt modelId="{F92E0463-E459-A741-9A9C-73BEEE87A5C0}" type="parTrans" cxnId="{3996549B-E94D-E64E-AFF4-F8B87397DC02}">
      <dgm:prSet/>
      <dgm:spPr/>
      <dgm:t>
        <a:bodyPr/>
        <a:lstStyle/>
        <a:p>
          <a:endParaRPr lang="fr-FR"/>
        </a:p>
      </dgm:t>
    </dgm:pt>
    <dgm:pt modelId="{F76D530F-2B26-DB45-ABE2-4B9DFAF8566C}" type="sibTrans" cxnId="{3996549B-E94D-E64E-AFF4-F8B87397DC02}">
      <dgm:prSet/>
      <dgm:spPr/>
      <dgm:t>
        <a:bodyPr/>
        <a:lstStyle/>
        <a:p>
          <a:endParaRPr lang="fr-FR"/>
        </a:p>
      </dgm:t>
    </dgm:pt>
    <dgm:pt modelId="{F2735500-B057-9244-A608-74DD6CFF1622}">
      <dgm:prSet/>
      <dgm:spPr/>
      <dgm:t>
        <a:bodyPr/>
        <a:lstStyle/>
        <a:p>
          <a:pPr rtl="0"/>
          <a:r>
            <a:rPr lang="fr-FR" b="1" smtClean="0"/>
            <a:t>agressivité</a:t>
          </a:r>
          <a:endParaRPr lang="fr-FR"/>
        </a:p>
      </dgm:t>
    </dgm:pt>
    <dgm:pt modelId="{CB235548-04FD-EC40-87F5-010166F26E6A}" type="parTrans" cxnId="{B12972AE-F1EE-664A-8EC6-5F04C59EF3C7}">
      <dgm:prSet/>
      <dgm:spPr/>
      <dgm:t>
        <a:bodyPr/>
        <a:lstStyle/>
        <a:p>
          <a:endParaRPr lang="fr-FR"/>
        </a:p>
      </dgm:t>
    </dgm:pt>
    <dgm:pt modelId="{5776EF99-5F07-E348-8924-D507B2701E21}" type="sibTrans" cxnId="{B12972AE-F1EE-664A-8EC6-5F04C59EF3C7}">
      <dgm:prSet/>
      <dgm:spPr/>
      <dgm:t>
        <a:bodyPr/>
        <a:lstStyle/>
        <a:p>
          <a:endParaRPr lang="fr-FR"/>
        </a:p>
      </dgm:t>
    </dgm:pt>
    <dgm:pt modelId="{D712F945-D11B-9C46-B03B-2142E13563E2}">
      <dgm:prSet/>
      <dgm:spPr/>
      <dgm:t>
        <a:bodyPr/>
        <a:lstStyle/>
        <a:p>
          <a:pPr rtl="0"/>
          <a:r>
            <a:rPr lang="fr-FR" b="1" smtClean="0"/>
            <a:t>conduites dépendantes</a:t>
          </a:r>
          <a:endParaRPr lang="fr-FR"/>
        </a:p>
      </dgm:t>
    </dgm:pt>
    <dgm:pt modelId="{319B5EE9-66EE-DB48-AE40-A8566B20DEE4}" type="parTrans" cxnId="{997720BB-7336-3246-9424-A95D7F24B75D}">
      <dgm:prSet/>
      <dgm:spPr/>
      <dgm:t>
        <a:bodyPr/>
        <a:lstStyle/>
        <a:p>
          <a:endParaRPr lang="fr-FR"/>
        </a:p>
      </dgm:t>
    </dgm:pt>
    <dgm:pt modelId="{676AADBA-2F80-4A4A-8154-ACF39137AE81}" type="sibTrans" cxnId="{997720BB-7336-3246-9424-A95D7F24B75D}">
      <dgm:prSet/>
      <dgm:spPr/>
      <dgm:t>
        <a:bodyPr/>
        <a:lstStyle/>
        <a:p>
          <a:endParaRPr lang="fr-FR"/>
        </a:p>
      </dgm:t>
    </dgm:pt>
    <dgm:pt modelId="{ACBAB446-9BF7-7445-8581-1F503BD45C4D}">
      <dgm:prSet/>
      <dgm:spPr/>
      <dgm:t>
        <a:bodyPr/>
        <a:lstStyle/>
        <a:p>
          <a:pPr rtl="0"/>
          <a:r>
            <a:rPr lang="fr-FR" b="1" smtClean="0"/>
            <a:t>insomnie</a:t>
          </a:r>
          <a:endParaRPr lang="fr-FR"/>
        </a:p>
      </dgm:t>
    </dgm:pt>
    <dgm:pt modelId="{2655A94D-86E0-BA49-A5C6-9C55041B78A7}" type="parTrans" cxnId="{B961709E-414E-C74C-8E77-A31418FEF531}">
      <dgm:prSet/>
      <dgm:spPr/>
      <dgm:t>
        <a:bodyPr/>
        <a:lstStyle/>
        <a:p>
          <a:endParaRPr lang="fr-FR"/>
        </a:p>
      </dgm:t>
    </dgm:pt>
    <dgm:pt modelId="{D7E32CB3-298E-8543-815B-7645F97224B5}" type="sibTrans" cxnId="{B961709E-414E-C74C-8E77-A31418FEF531}">
      <dgm:prSet/>
      <dgm:spPr/>
      <dgm:t>
        <a:bodyPr/>
        <a:lstStyle/>
        <a:p>
          <a:endParaRPr lang="fr-FR"/>
        </a:p>
      </dgm:t>
    </dgm:pt>
    <dgm:pt modelId="{A09324A1-E620-0A4E-BC69-62E7EAAA3AC0}">
      <dgm:prSet/>
      <dgm:spPr/>
      <dgm:t>
        <a:bodyPr/>
        <a:lstStyle/>
        <a:p>
          <a:pPr rtl="0"/>
          <a:r>
            <a:rPr lang="fr-FR" b="1" smtClean="0"/>
            <a:t>fatigue</a:t>
          </a:r>
          <a:endParaRPr lang="fr-FR"/>
        </a:p>
      </dgm:t>
    </dgm:pt>
    <dgm:pt modelId="{93697594-0719-BD41-88EB-62B9A6F9D8A2}" type="parTrans" cxnId="{98E5D5ED-10D0-9D46-94D7-C6111A89A771}">
      <dgm:prSet/>
      <dgm:spPr/>
      <dgm:t>
        <a:bodyPr/>
        <a:lstStyle/>
        <a:p>
          <a:endParaRPr lang="fr-FR"/>
        </a:p>
      </dgm:t>
    </dgm:pt>
    <dgm:pt modelId="{399CD027-5597-8D4C-A9F1-D13EB98271F8}" type="sibTrans" cxnId="{98E5D5ED-10D0-9D46-94D7-C6111A89A771}">
      <dgm:prSet/>
      <dgm:spPr/>
      <dgm:t>
        <a:bodyPr/>
        <a:lstStyle/>
        <a:p>
          <a:endParaRPr lang="fr-FR"/>
        </a:p>
      </dgm:t>
    </dgm:pt>
    <dgm:pt modelId="{EB1AC9E4-9653-904D-B188-F77D12372363}">
      <dgm:prSet/>
      <dgm:spPr/>
      <dgm:t>
        <a:bodyPr/>
        <a:lstStyle/>
        <a:p>
          <a:pPr rtl="0"/>
          <a:r>
            <a:rPr lang="fr-FR" b="1" smtClean="0"/>
            <a:t>troubles digestifs</a:t>
          </a:r>
          <a:endParaRPr lang="fr-FR"/>
        </a:p>
      </dgm:t>
    </dgm:pt>
    <dgm:pt modelId="{B74F2B6F-F5B0-B546-8C5B-2BD0177653C4}" type="parTrans" cxnId="{D6B221E3-9527-654A-9AF3-90FBE753A084}">
      <dgm:prSet/>
      <dgm:spPr/>
      <dgm:t>
        <a:bodyPr/>
        <a:lstStyle/>
        <a:p>
          <a:endParaRPr lang="fr-FR"/>
        </a:p>
      </dgm:t>
    </dgm:pt>
    <dgm:pt modelId="{2F968F88-4C4E-CF4F-83A8-3E68413F9770}" type="sibTrans" cxnId="{D6B221E3-9527-654A-9AF3-90FBE753A084}">
      <dgm:prSet/>
      <dgm:spPr/>
      <dgm:t>
        <a:bodyPr/>
        <a:lstStyle/>
        <a:p>
          <a:endParaRPr lang="fr-FR"/>
        </a:p>
      </dgm:t>
    </dgm:pt>
    <dgm:pt modelId="{DE96C497-C14B-0B49-9101-A3EBD5AA0186}">
      <dgm:prSet/>
      <dgm:spPr/>
      <dgm:t>
        <a:bodyPr/>
        <a:lstStyle/>
        <a:p>
          <a:pPr rtl="0"/>
          <a:r>
            <a:rPr lang="fr-FR" b="1" smtClean="0"/>
            <a:t>maux de tête</a:t>
          </a:r>
          <a:endParaRPr lang="fr-FR"/>
        </a:p>
      </dgm:t>
    </dgm:pt>
    <dgm:pt modelId="{6688AF83-80AF-4C46-8EC0-D4E16B370FC8}" type="parTrans" cxnId="{0E287B46-D7FB-5048-B21F-004A9CBE13E6}">
      <dgm:prSet/>
      <dgm:spPr/>
      <dgm:t>
        <a:bodyPr/>
        <a:lstStyle/>
        <a:p>
          <a:endParaRPr lang="fr-FR"/>
        </a:p>
      </dgm:t>
    </dgm:pt>
    <dgm:pt modelId="{596AFE68-D9E8-2043-9E75-F2F23A28D87C}" type="sibTrans" cxnId="{0E287B46-D7FB-5048-B21F-004A9CBE13E6}">
      <dgm:prSet/>
      <dgm:spPr/>
      <dgm:t>
        <a:bodyPr/>
        <a:lstStyle/>
        <a:p>
          <a:endParaRPr lang="fr-FR"/>
        </a:p>
      </dgm:t>
    </dgm:pt>
    <dgm:pt modelId="{059E8F43-3E16-3043-B621-1E972BF9CF07}">
      <dgm:prSet/>
      <dgm:spPr/>
      <dgm:t>
        <a:bodyPr/>
        <a:lstStyle/>
        <a:p>
          <a:pPr rtl="0"/>
          <a:r>
            <a:rPr lang="fr-FR" b="1" smtClean="0"/>
            <a:t>modification des communications</a:t>
          </a:r>
          <a:endParaRPr lang="fr-FR"/>
        </a:p>
      </dgm:t>
    </dgm:pt>
    <dgm:pt modelId="{304196DA-F67C-C847-9D26-2626AE17CB77}" type="parTrans" cxnId="{77C5653B-C6F2-5542-86DE-65E03C9249E1}">
      <dgm:prSet/>
      <dgm:spPr/>
      <dgm:t>
        <a:bodyPr/>
        <a:lstStyle/>
        <a:p>
          <a:endParaRPr lang="fr-FR"/>
        </a:p>
      </dgm:t>
    </dgm:pt>
    <dgm:pt modelId="{8CF92890-2219-4140-BDAB-FA6DA36E848F}" type="sibTrans" cxnId="{77C5653B-C6F2-5542-86DE-65E03C9249E1}">
      <dgm:prSet/>
      <dgm:spPr/>
      <dgm:t>
        <a:bodyPr/>
        <a:lstStyle/>
        <a:p>
          <a:endParaRPr lang="fr-FR"/>
        </a:p>
      </dgm:t>
    </dgm:pt>
    <dgm:pt modelId="{6F09CE6D-F256-3F44-A741-5394CA203171}">
      <dgm:prSet/>
      <dgm:spPr/>
      <dgm:t>
        <a:bodyPr/>
        <a:lstStyle/>
        <a:p>
          <a:pPr rtl="0"/>
          <a:r>
            <a:rPr lang="fr-FR" b="1" smtClean="0"/>
            <a:t>action inappropriée, erreur, oublis</a:t>
          </a:r>
          <a:endParaRPr lang="fr-FR"/>
        </a:p>
      </dgm:t>
    </dgm:pt>
    <dgm:pt modelId="{D6CCD678-FD97-CA45-88FE-BB1B9EB08D16}" type="parTrans" cxnId="{3CEA7194-9E2E-A44F-A62B-BCF16BB1C9B8}">
      <dgm:prSet/>
      <dgm:spPr/>
      <dgm:t>
        <a:bodyPr/>
        <a:lstStyle/>
        <a:p>
          <a:endParaRPr lang="fr-FR"/>
        </a:p>
      </dgm:t>
    </dgm:pt>
    <dgm:pt modelId="{8A19CA2E-965F-4C49-A586-50F9E7C74BBA}" type="sibTrans" cxnId="{3CEA7194-9E2E-A44F-A62B-BCF16BB1C9B8}">
      <dgm:prSet/>
      <dgm:spPr/>
      <dgm:t>
        <a:bodyPr/>
        <a:lstStyle/>
        <a:p>
          <a:endParaRPr lang="fr-FR"/>
        </a:p>
      </dgm:t>
    </dgm:pt>
    <dgm:pt modelId="{DD299431-2395-7949-844A-4C764F49CE7E}">
      <dgm:prSet/>
      <dgm:spPr/>
      <dgm:t>
        <a:bodyPr/>
        <a:lstStyle/>
        <a:p>
          <a:pPr rtl="0"/>
          <a:r>
            <a:rPr lang="fr-FR" b="1" smtClean="0"/>
            <a:t>tendance à tout faire tout seul</a:t>
          </a:r>
          <a:endParaRPr lang="fr-FR"/>
        </a:p>
      </dgm:t>
    </dgm:pt>
    <dgm:pt modelId="{A621E73B-FBE4-064C-B890-47BCBEAEAB2B}" type="parTrans" cxnId="{71854788-4114-0946-B0F9-FF413B70A926}">
      <dgm:prSet/>
      <dgm:spPr/>
      <dgm:t>
        <a:bodyPr/>
        <a:lstStyle/>
        <a:p>
          <a:endParaRPr lang="fr-FR"/>
        </a:p>
      </dgm:t>
    </dgm:pt>
    <dgm:pt modelId="{8DD5CB86-F804-0A4C-AFD4-5A2DED3F4CAF}" type="sibTrans" cxnId="{71854788-4114-0946-B0F9-FF413B70A926}">
      <dgm:prSet/>
      <dgm:spPr/>
      <dgm:t>
        <a:bodyPr/>
        <a:lstStyle/>
        <a:p>
          <a:endParaRPr lang="fr-FR"/>
        </a:p>
      </dgm:t>
    </dgm:pt>
    <dgm:pt modelId="{B74CC44C-7126-5D49-B00B-61C4ED4016E8}">
      <dgm:prSet/>
      <dgm:spPr/>
      <dgm:t>
        <a:bodyPr/>
        <a:lstStyle/>
        <a:p>
          <a:pPr rtl="0"/>
          <a:r>
            <a:rPr lang="is-IS" b="1" smtClean="0"/>
            <a:t>…</a:t>
          </a:r>
          <a:endParaRPr lang="is-IS"/>
        </a:p>
      </dgm:t>
    </dgm:pt>
    <dgm:pt modelId="{3DD97A6A-241A-C749-87AB-B12E9C246E8E}" type="parTrans" cxnId="{889C8962-F895-EC4A-9A1D-694561B1D8DB}">
      <dgm:prSet/>
      <dgm:spPr/>
      <dgm:t>
        <a:bodyPr/>
        <a:lstStyle/>
        <a:p>
          <a:endParaRPr lang="fr-FR"/>
        </a:p>
      </dgm:t>
    </dgm:pt>
    <dgm:pt modelId="{D2061E6E-98F6-984B-8698-D47BF3CB94D3}" type="sibTrans" cxnId="{889C8962-F895-EC4A-9A1D-694561B1D8DB}">
      <dgm:prSet/>
      <dgm:spPr/>
      <dgm:t>
        <a:bodyPr/>
        <a:lstStyle/>
        <a:p>
          <a:endParaRPr lang="fr-FR"/>
        </a:p>
      </dgm:t>
    </dgm:pt>
    <dgm:pt modelId="{E8EF3BCF-D709-C445-B63B-9480A76D1601}" type="pres">
      <dgm:prSet presAssocID="{E7EB8727-E3A2-8D43-80D5-B6E2B1A0F07F}" presName="Name0" presStyleCnt="0">
        <dgm:presLayoutVars>
          <dgm:dir/>
          <dgm:resizeHandles val="exact"/>
        </dgm:presLayoutVars>
      </dgm:prSet>
      <dgm:spPr/>
      <dgm:t>
        <a:bodyPr/>
        <a:lstStyle/>
        <a:p>
          <a:endParaRPr lang="fr-FR"/>
        </a:p>
      </dgm:t>
    </dgm:pt>
    <dgm:pt modelId="{BB84CC02-5010-EF4D-BDBD-26BB1A662DAB}" type="pres">
      <dgm:prSet presAssocID="{4846DEF3-A8F2-464D-BF8B-8230D132F777}" presName="node" presStyleLbl="node1" presStyleIdx="0" presStyleCnt="12">
        <dgm:presLayoutVars>
          <dgm:bulletEnabled val="1"/>
        </dgm:presLayoutVars>
      </dgm:prSet>
      <dgm:spPr/>
      <dgm:t>
        <a:bodyPr/>
        <a:lstStyle/>
        <a:p>
          <a:endParaRPr lang="fr-FR"/>
        </a:p>
      </dgm:t>
    </dgm:pt>
    <dgm:pt modelId="{FDE02FC3-7F52-2447-B692-98453DE72F6D}" type="pres">
      <dgm:prSet presAssocID="{E8B1E916-FBD9-1747-AAB1-9EDBBA7FED71}" presName="sibTrans" presStyleLbl="sibTrans1D1" presStyleIdx="0" presStyleCnt="11"/>
      <dgm:spPr/>
      <dgm:t>
        <a:bodyPr/>
        <a:lstStyle/>
        <a:p>
          <a:endParaRPr lang="fr-FR"/>
        </a:p>
      </dgm:t>
    </dgm:pt>
    <dgm:pt modelId="{6432F1FD-AA1C-E44B-A2B8-237BCAECFD7E}" type="pres">
      <dgm:prSet presAssocID="{E8B1E916-FBD9-1747-AAB1-9EDBBA7FED71}" presName="connectorText" presStyleLbl="sibTrans1D1" presStyleIdx="0" presStyleCnt="11"/>
      <dgm:spPr/>
      <dgm:t>
        <a:bodyPr/>
        <a:lstStyle/>
        <a:p>
          <a:endParaRPr lang="fr-FR"/>
        </a:p>
      </dgm:t>
    </dgm:pt>
    <dgm:pt modelId="{47743773-07FC-F548-B4F2-52447860B5CE}" type="pres">
      <dgm:prSet presAssocID="{D1681231-5037-BE47-A4D5-92E093708C37}" presName="node" presStyleLbl="node1" presStyleIdx="1" presStyleCnt="12">
        <dgm:presLayoutVars>
          <dgm:bulletEnabled val="1"/>
        </dgm:presLayoutVars>
      </dgm:prSet>
      <dgm:spPr/>
      <dgm:t>
        <a:bodyPr/>
        <a:lstStyle/>
        <a:p>
          <a:endParaRPr lang="fr-FR"/>
        </a:p>
      </dgm:t>
    </dgm:pt>
    <dgm:pt modelId="{39B16375-7A41-0B4A-B34D-FDC1BD11BC25}" type="pres">
      <dgm:prSet presAssocID="{F76D530F-2B26-DB45-ABE2-4B9DFAF8566C}" presName="sibTrans" presStyleLbl="sibTrans1D1" presStyleIdx="1" presStyleCnt="11"/>
      <dgm:spPr/>
      <dgm:t>
        <a:bodyPr/>
        <a:lstStyle/>
        <a:p>
          <a:endParaRPr lang="fr-FR"/>
        </a:p>
      </dgm:t>
    </dgm:pt>
    <dgm:pt modelId="{495D8784-6EE3-784B-B74B-933ACAA072D1}" type="pres">
      <dgm:prSet presAssocID="{F76D530F-2B26-DB45-ABE2-4B9DFAF8566C}" presName="connectorText" presStyleLbl="sibTrans1D1" presStyleIdx="1" presStyleCnt="11"/>
      <dgm:spPr/>
      <dgm:t>
        <a:bodyPr/>
        <a:lstStyle/>
        <a:p>
          <a:endParaRPr lang="fr-FR"/>
        </a:p>
      </dgm:t>
    </dgm:pt>
    <dgm:pt modelId="{E93F9918-511F-5246-B89A-FC81795F0C94}" type="pres">
      <dgm:prSet presAssocID="{F2735500-B057-9244-A608-74DD6CFF1622}" presName="node" presStyleLbl="node1" presStyleIdx="2" presStyleCnt="12">
        <dgm:presLayoutVars>
          <dgm:bulletEnabled val="1"/>
        </dgm:presLayoutVars>
      </dgm:prSet>
      <dgm:spPr/>
      <dgm:t>
        <a:bodyPr/>
        <a:lstStyle/>
        <a:p>
          <a:endParaRPr lang="fr-FR"/>
        </a:p>
      </dgm:t>
    </dgm:pt>
    <dgm:pt modelId="{3637074B-3A1E-EF43-9903-6DF44C9CF5DD}" type="pres">
      <dgm:prSet presAssocID="{5776EF99-5F07-E348-8924-D507B2701E21}" presName="sibTrans" presStyleLbl="sibTrans1D1" presStyleIdx="2" presStyleCnt="11"/>
      <dgm:spPr/>
      <dgm:t>
        <a:bodyPr/>
        <a:lstStyle/>
        <a:p>
          <a:endParaRPr lang="fr-FR"/>
        </a:p>
      </dgm:t>
    </dgm:pt>
    <dgm:pt modelId="{39A69B1A-C307-9843-B0A5-FBECE3194944}" type="pres">
      <dgm:prSet presAssocID="{5776EF99-5F07-E348-8924-D507B2701E21}" presName="connectorText" presStyleLbl="sibTrans1D1" presStyleIdx="2" presStyleCnt="11"/>
      <dgm:spPr/>
      <dgm:t>
        <a:bodyPr/>
        <a:lstStyle/>
        <a:p>
          <a:endParaRPr lang="fr-FR"/>
        </a:p>
      </dgm:t>
    </dgm:pt>
    <dgm:pt modelId="{25BA491E-635B-AF4E-8FF7-7E881B064972}" type="pres">
      <dgm:prSet presAssocID="{D712F945-D11B-9C46-B03B-2142E13563E2}" presName="node" presStyleLbl="node1" presStyleIdx="3" presStyleCnt="12">
        <dgm:presLayoutVars>
          <dgm:bulletEnabled val="1"/>
        </dgm:presLayoutVars>
      </dgm:prSet>
      <dgm:spPr/>
      <dgm:t>
        <a:bodyPr/>
        <a:lstStyle/>
        <a:p>
          <a:endParaRPr lang="fr-FR"/>
        </a:p>
      </dgm:t>
    </dgm:pt>
    <dgm:pt modelId="{0113BC52-B4EF-D448-9672-DE2AEACB021A}" type="pres">
      <dgm:prSet presAssocID="{676AADBA-2F80-4A4A-8154-ACF39137AE81}" presName="sibTrans" presStyleLbl="sibTrans1D1" presStyleIdx="3" presStyleCnt="11"/>
      <dgm:spPr/>
      <dgm:t>
        <a:bodyPr/>
        <a:lstStyle/>
        <a:p>
          <a:endParaRPr lang="fr-FR"/>
        </a:p>
      </dgm:t>
    </dgm:pt>
    <dgm:pt modelId="{5CF3076A-A1B3-394E-B769-1686CD460BCA}" type="pres">
      <dgm:prSet presAssocID="{676AADBA-2F80-4A4A-8154-ACF39137AE81}" presName="connectorText" presStyleLbl="sibTrans1D1" presStyleIdx="3" presStyleCnt="11"/>
      <dgm:spPr/>
      <dgm:t>
        <a:bodyPr/>
        <a:lstStyle/>
        <a:p>
          <a:endParaRPr lang="fr-FR"/>
        </a:p>
      </dgm:t>
    </dgm:pt>
    <dgm:pt modelId="{3176E1CA-E497-DE4F-942A-37A4313683A9}" type="pres">
      <dgm:prSet presAssocID="{ACBAB446-9BF7-7445-8581-1F503BD45C4D}" presName="node" presStyleLbl="node1" presStyleIdx="4" presStyleCnt="12">
        <dgm:presLayoutVars>
          <dgm:bulletEnabled val="1"/>
        </dgm:presLayoutVars>
      </dgm:prSet>
      <dgm:spPr/>
      <dgm:t>
        <a:bodyPr/>
        <a:lstStyle/>
        <a:p>
          <a:endParaRPr lang="fr-FR"/>
        </a:p>
      </dgm:t>
    </dgm:pt>
    <dgm:pt modelId="{DD0BB333-7206-FF4E-9A90-AE9795005500}" type="pres">
      <dgm:prSet presAssocID="{D7E32CB3-298E-8543-815B-7645F97224B5}" presName="sibTrans" presStyleLbl="sibTrans1D1" presStyleIdx="4" presStyleCnt="11"/>
      <dgm:spPr/>
      <dgm:t>
        <a:bodyPr/>
        <a:lstStyle/>
        <a:p>
          <a:endParaRPr lang="fr-FR"/>
        </a:p>
      </dgm:t>
    </dgm:pt>
    <dgm:pt modelId="{03590870-BFA2-024F-A2B8-1AC0813443BB}" type="pres">
      <dgm:prSet presAssocID="{D7E32CB3-298E-8543-815B-7645F97224B5}" presName="connectorText" presStyleLbl="sibTrans1D1" presStyleIdx="4" presStyleCnt="11"/>
      <dgm:spPr/>
      <dgm:t>
        <a:bodyPr/>
        <a:lstStyle/>
        <a:p>
          <a:endParaRPr lang="fr-FR"/>
        </a:p>
      </dgm:t>
    </dgm:pt>
    <dgm:pt modelId="{4414630A-462F-FB4A-9BF3-B4DDF24C485E}" type="pres">
      <dgm:prSet presAssocID="{A09324A1-E620-0A4E-BC69-62E7EAAA3AC0}" presName="node" presStyleLbl="node1" presStyleIdx="5" presStyleCnt="12">
        <dgm:presLayoutVars>
          <dgm:bulletEnabled val="1"/>
        </dgm:presLayoutVars>
      </dgm:prSet>
      <dgm:spPr/>
      <dgm:t>
        <a:bodyPr/>
        <a:lstStyle/>
        <a:p>
          <a:endParaRPr lang="fr-FR"/>
        </a:p>
      </dgm:t>
    </dgm:pt>
    <dgm:pt modelId="{39CBB682-3666-D248-8270-87B2D5E80988}" type="pres">
      <dgm:prSet presAssocID="{399CD027-5597-8D4C-A9F1-D13EB98271F8}" presName="sibTrans" presStyleLbl="sibTrans1D1" presStyleIdx="5" presStyleCnt="11"/>
      <dgm:spPr/>
      <dgm:t>
        <a:bodyPr/>
        <a:lstStyle/>
        <a:p>
          <a:endParaRPr lang="fr-FR"/>
        </a:p>
      </dgm:t>
    </dgm:pt>
    <dgm:pt modelId="{F8BB4D02-D75C-4847-8308-B7AAC52955B5}" type="pres">
      <dgm:prSet presAssocID="{399CD027-5597-8D4C-A9F1-D13EB98271F8}" presName="connectorText" presStyleLbl="sibTrans1D1" presStyleIdx="5" presStyleCnt="11"/>
      <dgm:spPr/>
      <dgm:t>
        <a:bodyPr/>
        <a:lstStyle/>
        <a:p>
          <a:endParaRPr lang="fr-FR"/>
        </a:p>
      </dgm:t>
    </dgm:pt>
    <dgm:pt modelId="{07A306E3-EB60-314D-BE02-A1A749280298}" type="pres">
      <dgm:prSet presAssocID="{EB1AC9E4-9653-904D-B188-F77D12372363}" presName="node" presStyleLbl="node1" presStyleIdx="6" presStyleCnt="12">
        <dgm:presLayoutVars>
          <dgm:bulletEnabled val="1"/>
        </dgm:presLayoutVars>
      </dgm:prSet>
      <dgm:spPr/>
      <dgm:t>
        <a:bodyPr/>
        <a:lstStyle/>
        <a:p>
          <a:endParaRPr lang="fr-FR"/>
        </a:p>
      </dgm:t>
    </dgm:pt>
    <dgm:pt modelId="{D6184768-8442-7A4A-9877-B564359946AC}" type="pres">
      <dgm:prSet presAssocID="{2F968F88-4C4E-CF4F-83A8-3E68413F9770}" presName="sibTrans" presStyleLbl="sibTrans1D1" presStyleIdx="6" presStyleCnt="11"/>
      <dgm:spPr/>
      <dgm:t>
        <a:bodyPr/>
        <a:lstStyle/>
        <a:p>
          <a:endParaRPr lang="fr-FR"/>
        </a:p>
      </dgm:t>
    </dgm:pt>
    <dgm:pt modelId="{56E84ECE-FD45-1245-9EA1-816ACD14D399}" type="pres">
      <dgm:prSet presAssocID="{2F968F88-4C4E-CF4F-83A8-3E68413F9770}" presName="connectorText" presStyleLbl="sibTrans1D1" presStyleIdx="6" presStyleCnt="11"/>
      <dgm:spPr/>
      <dgm:t>
        <a:bodyPr/>
        <a:lstStyle/>
        <a:p>
          <a:endParaRPr lang="fr-FR"/>
        </a:p>
      </dgm:t>
    </dgm:pt>
    <dgm:pt modelId="{D253CDE8-9F9E-6949-B3A8-4FCEA26AB400}" type="pres">
      <dgm:prSet presAssocID="{DE96C497-C14B-0B49-9101-A3EBD5AA0186}" presName="node" presStyleLbl="node1" presStyleIdx="7" presStyleCnt="12">
        <dgm:presLayoutVars>
          <dgm:bulletEnabled val="1"/>
        </dgm:presLayoutVars>
      </dgm:prSet>
      <dgm:spPr/>
      <dgm:t>
        <a:bodyPr/>
        <a:lstStyle/>
        <a:p>
          <a:endParaRPr lang="fr-FR"/>
        </a:p>
      </dgm:t>
    </dgm:pt>
    <dgm:pt modelId="{B1777CA2-2D8E-3644-8AB3-AA240FD313CD}" type="pres">
      <dgm:prSet presAssocID="{596AFE68-D9E8-2043-9E75-F2F23A28D87C}" presName="sibTrans" presStyleLbl="sibTrans1D1" presStyleIdx="7" presStyleCnt="11"/>
      <dgm:spPr/>
      <dgm:t>
        <a:bodyPr/>
        <a:lstStyle/>
        <a:p>
          <a:endParaRPr lang="fr-FR"/>
        </a:p>
      </dgm:t>
    </dgm:pt>
    <dgm:pt modelId="{78930AB4-9B2B-EF46-9E4D-7867C82C0970}" type="pres">
      <dgm:prSet presAssocID="{596AFE68-D9E8-2043-9E75-F2F23A28D87C}" presName="connectorText" presStyleLbl="sibTrans1D1" presStyleIdx="7" presStyleCnt="11"/>
      <dgm:spPr/>
      <dgm:t>
        <a:bodyPr/>
        <a:lstStyle/>
        <a:p>
          <a:endParaRPr lang="fr-FR"/>
        </a:p>
      </dgm:t>
    </dgm:pt>
    <dgm:pt modelId="{7A887253-B04E-3340-87A1-0FE84F4C1658}" type="pres">
      <dgm:prSet presAssocID="{059E8F43-3E16-3043-B621-1E972BF9CF07}" presName="node" presStyleLbl="node1" presStyleIdx="8" presStyleCnt="12">
        <dgm:presLayoutVars>
          <dgm:bulletEnabled val="1"/>
        </dgm:presLayoutVars>
      </dgm:prSet>
      <dgm:spPr/>
      <dgm:t>
        <a:bodyPr/>
        <a:lstStyle/>
        <a:p>
          <a:endParaRPr lang="fr-FR"/>
        </a:p>
      </dgm:t>
    </dgm:pt>
    <dgm:pt modelId="{1D74B22D-52A6-0D4A-A168-D61491B854C2}" type="pres">
      <dgm:prSet presAssocID="{8CF92890-2219-4140-BDAB-FA6DA36E848F}" presName="sibTrans" presStyleLbl="sibTrans1D1" presStyleIdx="8" presStyleCnt="11"/>
      <dgm:spPr/>
      <dgm:t>
        <a:bodyPr/>
        <a:lstStyle/>
        <a:p>
          <a:endParaRPr lang="fr-FR"/>
        </a:p>
      </dgm:t>
    </dgm:pt>
    <dgm:pt modelId="{F72F04E6-7821-2642-99EE-0FED32BF57EE}" type="pres">
      <dgm:prSet presAssocID="{8CF92890-2219-4140-BDAB-FA6DA36E848F}" presName="connectorText" presStyleLbl="sibTrans1D1" presStyleIdx="8" presStyleCnt="11"/>
      <dgm:spPr/>
      <dgm:t>
        <a:bodyPr/>
        <a:lstStyle/>
        <a:p>
          <a:endParaRPr lang="fr-FR"/>
        </a:p>
      </dgm:t>
    </dgm:pt>
    <dgm:pt modelId="{C0FEA585-C62B-0C44-B802-DF74CA22ACFF}" type="pres">
      <dgm:prSet presAssocID="{6F09CE6D-F256-3F44-A741-5394CA203171}" presName="node" presStyleLbl="node1" presStyleIdx="9" presStyleCnt="12">
        <dgm:presLayoutVars>
          <dgm:bulletEnabled val="1"/>
        </dgm:presLayoutVars>
      </dgm:prSet>
      <dgm:spPr/>
      <dgm:t>
        <a:bodyPr/>
        <a:lstStyle/>
        <a:p>
          <a:endParaRPr lang="fr-FR"/>
        </a:p>
      </dgm:t>
    </dgm:pt>
    <dgm:pt modelId="{BFF633FD-A104-9B49-89D9-7FAD4A3F26B2}" type="pres">
      <dgm:prSet presAssocID="{8A19CA2E-965F-4C49-A586-50F9E7C74BBA}" presName="sibTrans" presStyleLbl="sibTrans1D1" presStyleIdx="9" presStyleCnt="11"/>
      <dgm:spPr/>
      <dgm:t>
        <a:bodyPr/>
        <a:lstStyle/>
        <a:p>
          <a:endParaRPr lang="fr-FR"/>
        </a:p>
      </dgm:t>
    </dgm:pt>
    <dgm:pt modelId="{1C49DF8E-1B06-0747-856B-B286CE7A756B}" type="pres">
      <dgm:prSet presAssocID="{8A19CA2E-965F-4C49-A586-50F9E7C74BBA}" presName="connectorText" presStyleLbl="sibTrans1D1" presStyleIdx="9" presStyleCnt="11"/>
      <dgm:spPr/>
      <dgm:t>
        <a:bodyPr/>
        <a:lstStyle/>
        <a:p>
          <a:endParaRPr lang="fr-FR"/>
        </a:p>
      </dgm:t>
    </dgm:pt>
    <dgm:pt modelId="{065D28A5-6448-4541-885E-84DCA1F5C49C}" type="pres">
      <dgm:prSet presAssocID="{DD299431-2395-7949-844A-4C764F49CE7E}" presName="node" presStyleLbl="node1" presStyleIdx="10" presStyleCnt="12">
        <dgm:presLayoutVars>
          <dgm:bulletEnabled val="1"/>
        </dgm:presLayoutVars>
      </dgm:prSet>
      <dgm:spPr/>
      <dgm:t>
        <a:bodyPr/>
        <a:lstStyle/>
        <a:p>
          <a:endParaRPr lang="fr-FR"/>
        </a:p>
      </dgm:t>
    </dgm:pt>
    <dgm:pt modelId="{5B2D19DD-FEEF-5146-89DD-D3C6C0CB2024}" type="pres">
      <dgm:prSet presAssocID="{8DD5CB86-F804-0A4C-AFD4-5A2DED3F4CAF}" presName="sibTrans" presStyleLbl="sibTrans1D1" presStyleIdx="10" presStyleCnt="11"/>
      <dgm:spPr/>
      <dgm:t>
        <a:bodyPr/>
        <a:lstStyle/>
        <a:p>
          <a:endParaRPr lang="fr-FR"/>
        </a:p>
      </dgm:t>
    </dgm:pt>
    <dgm:pt modelId="{CD1C888D-A099-784D-9268-2296EFBD77AF}" type="pres">
      <dgm:prSet presAssocID="{8DD5CB86-F804-0A4C-AFD4-5A2DED3F4CAF}" presName="connectorText" presStyleLbl="sibTrans1D1" presStyleIdx="10" presStyleCnt="11"/>
      <dgm:spPr/>
      <dgm:t>
        <a:bodyPr/>
        <a:lstStyle/>
        <a:p>
          <a:endParaRPr lang="fr-FR"/>
        </a:p>
      </dgm:t>
    </dgm:pt>
    <dgm:pt modelId="{517470A6-FDE2-9247-A212-E7D5589E91BF}" type="pres">
      <dgm:prSet presAssocID="{B74CC44C-7126-5D49-B00B-61C4ED4016E8}" presName="node" presStyleLbl="node1" presStyleIdx="11" presStyleCnt="12">
        <dgm:presLayoutVars>
          <dgm:bulletEnabled val="1"/>
        </dgm:presLayoutVars>
      </dgm:prSet>
      <dgm:spPr/>
      <dgm:t>
        <a:bodyPr/>
        <a:lstStyle/>
        <a:p>
          <a:endParaRPr lang="fr-FR"/>
        </a:p>
      </dgm:t>
    </dgm:pt>
  </dgm:ptLst>
  <dgm:cxnLst>
    <dgm:cxn modelId="{4A9BA31C-4E43-0845-A083-5502D9FCC49A}" type="presOf" srcId="{F76D530F-2B26-DB45-ABE2-4B9DFAF8566C}" destId="{495D8784-6EE3-784B-B74B-933ACAA072D1}" srcOrd="1" destOrd="0" presId="urn:microsoft.com/office/officeart/2005/8/layout/bProcess3"/>
    <dgm:cxn modelId="{42E9AE8E-76C6-4048-9968-E766749C259F}" type="presOf" srcId="{4846DEF3-A8F2-464D-BF8B-8230D132F777}" destId="{BB84CC02-5010-EF4D-BDBD-26BB1A662DAB}" srcOrd="0" destOrd="0" presId="urn:microsoft.com/office/officeart/2005/8/layout/bProcess3"/>
    <dgm:cxn modelId="{97F7C611-51DB-8441-BB0A-3BDDC171196F}" type="presOf" srcId="{8A19CA2E-965F-4C49-A586-50F9E7C74BBA}" destId="{BFF633FD-A104-9B49-89D9-7FAD4A3F26B2}" srcOrd="0" destOrd="0" presId="urn:microsoft.com/office/officeart/2005/8/layout/bProcess3"/>
    <dgm:cxn modelId="{72417685-58CA-2649-8616-CCB47352630A}" type="presOf" srcId="{ACBAB446-9BF7-7445-8581-1F503BD45C4D}" destId="{3176E1CA-E497-DE4F-942A-37A4313683A9}" srcOrd="0" destOrd="0" presId="urn:microsoft.com/office/officeart/2005/8/layout/bProcess3"/>
    <dgm:cxn modelId="{48A512E8-B8C1-CE48-9A13-CE29FC69BADE}" type="presOf" srcId="{676AADBA-2F80-4A4A-8154-ACF39137AE81}" destId="{0113BC52-B4EF-D448-9672-DE2AEACB021A}" srcOrd="0" destOrd="0" presId="urn:microsoft.com/office/officeart/2005/8/layout/bProcess3"/>
    <dgm:cxn modelId="{7A8B8DD2-C6AE-B146-A4EB-3A1D01A6158E}" type="presOf" srcId="{676AADBA-2F80-4A4A-8154-ACF39137AE81}" destId="{5CF3076A-A1B3-394E-B769-1686CD460BCA}" srcOrd="1" destOrd="0" presId="urn:microsoft.com/office/officeart/2005/8/layout/bProcess3"/>
    <dgm:cxn modelId="{997720BB-7336-3246-9424-A95D7F24B75D}" srcId="{E7EB8727-E3A2-8D43-80D5-B6E2B1A0F07F}" destId="{D712F945-D11B-9C46-B03B-2142E13563E2}" srcOrd="3" destOrd="0" parTransId="{319B5EE9-66EE-DB48-AE40-A8566B20DEE4}" sibTransId="{676AADBA-2F80-4A4A-8154-ACF39137AE81}"/>
    <dgm:cxn modelId="{8752B1F0-BA43-7346-A26B-BDD1DEF7D148}" type="presOf" srcId="{8DD5CB86-F804-0A4C-AFD4-5A2DED3F4CAF}" destId="{CD1C888D-A099-784D-9268-2296EFBD77AF}" srcOrd="1" destOrd="0" presId="urn:microsoft.com/office/officeart/2005/8/layout/bProcess3"/>
    <dgm:cxn modelId="{B12972AE-F1EE-664A-8EC6-5F04C59EF3C7}" srcId="{E7EB8727-E3A2-8D43-80D5-B6E2B1A0F07F}" destId="{F2735500-B057-9244-A608-74DD6CFF1622}" srcOrd="2" destOrd="0" parTransId="{CB235548-04FD-EC40-87F5-010166F26E6A}" sibTransId="{5776EF99-5F07-E348-8924-D507B2701E21}"/>
    <dgm:cxn modelId="{3CEA7194-9E2E-A44F-A62B-BCF16BB1C9B8}" srcId="{E7EB8727-E3A2-8D43-80D5-B6E2B1A0F07F}" destId="{6F09CE6D-F256-3F44-A741-5394CA203171}" srcOrd="9" destOrd="0" parTransId="{D6CCD678-FD97-CA45-88FE-BB1B9EB08D16}" sibTransId="{8A19CA2E-965F-4C49-A586-50F9E7C74BBA}"/>
    <dgm:cxn modelId="{84F520EE-2224-E348-9A1D-7E3411D61746}" type="presOf" srcId="{2F968F88-4C4E-CF4F-83A8-3E68413F9770}" destId="{D6184768-8442-7A4A-9877-B564359946AC}" srcOrd="0" destOrd="0" presId="urn:microsoft.com/office/officeart/2005/8/layout/bProcess3"/>
    <dgm:cxn modelId="{961D3B15-2916-8045-82FC-47086AA262A0}" type="presOf" srcId="{EB1AC9E4-9653-904D-B188-F77D12372363}" destId="{07A306E3-EB60-314D-BE02-A1A749280298}" srcOrd="0" destOrd="0" presId="urn:microsoft.com/office/officeart/2005/8/layout/bProcess3"/>
    <dgm:cxn modelId="{0E287B46-D7FB-5048-B21F-004A9CBE13E6}" srcId="{E7EB8727-E3A2-8D43-80D5-B6E2B1A0F07F}" destId="{DE96C497-C14B-0B49-9101-A3EBD5AA0186}" srcOrd="7" destOrd="0" parTransId="{6688AF83-80AF-4C46-8EC0-D4E16B370FC8}" sibTransId="{596AFE68-D9E8-2043-9E75-F2F23A28D87C}"/>
    <dgm:cxn modelId="{71854788-4114-0946-B0F9-FF413B70A926}" srcId="{E7EB8727-E3A2-8D43-80D5-B6E2B1A0F07F}" destId="{DD299431-2395-7949-844A-4C764F49CE7E}" srcOrd="10" destOrd="0" parTransId="{A621E73B-FBE4-064C-B890-47BCBEAEAB2B}" sibTransId="{8DD5CB86-F804-0A4C-AFD4-5A2DED3F4CAF}"/>
    <dgm:cxn modelId="{4B5FF6B4-B461-9749-A651-91E63FDC16FF}" type="presOf" srcId="{F76D530F-2B26-DB45-ABE2-4B9DFAF8566C}" destId="{39B16375-7A41-0B4A-B34D-FDC1BD11BC25}" srcOrd="0" destOrd="0" presId="urn:microsoft.com/office/officeart/2005/8/layout/bProcess3"/>
    <dgm:cxn modelId="{F2A2E7FA-CE6C-4E42-AFA9-06239F999534}" type="presOf" srcId="{8A19CA2E-965F-4C49-A586-50F9E7C74BBA}" destId="{1C49DF8E-1B06-0747-856B-B286CE7A756B}" srcOrd="1" destOrd="0" presId="urn:microsoft.com/office/officeart/2005/8/layout/bProcess3"/>
    <dgm:cxn modelId="{A50FB071-CD74-1444-B10B-D140043061DC}" type="presOf" srcId="{D7E32CB3-298E-8543-815B-7645F97224B5}" destId="{DD0BB333-7206-FF4E-9A90-AE9795005500}" srcOrd="0" destOrd="0" presId="urn:microsoft.com/office/officeart/2005/8/layout/bProcess3"/>
    <dgm:cxn modelId="{0EF72642-5192-3849-B754-16A7E0BDEEA5}" type="presOf" srcId="{8DD5CB86-F804-0A4C-AFD4-5A2DED3F4CAF}" destId="{5B2D19DD-FEEF-5146-89DD-D3C6C0CB2024}" srcOrd="0" destOrd="0" presId="urn:microsoft.com/office/officeart/2005/8/layout/bProcess3"/>
    <dgm:cxn modelId="{B4B8756A-E292-354A-883C-DF5742D76B04}" srcId="{E7EB8727-E3A2-8D43-80D5-B6E2B1A0F07F}" destId="{4846DEF3-A8F2-464D-BF8B-8230D132F777}" srcOrd="0" destOrd="0" parTransId="{456CD425-3ECD-0849-8BE8-CCFCE47330A8}" sibTransId="{E8B1E916-FBD9-1747-AAB1-9EDBBA7FED71}"/>
    <dgm:cxn modelId="{8111590F-0CE4-934D-B86A-20190BE7B7D9}" type="presOf" srcId="{8CF92890-2219-4140-BDAB-FA6DA36E848F}" destId="{F72F04E6-7821-2642-99EE-0FED32BF57EE}" srcOrd="1" destOrd="0" presId="urn:microsoft.com/office/officeart/2005/8/layout/bProcess3"/>
    <dgm:cxn modelId="{3827CD65-E5AD-384E-9344-059ABB8E3CE1}" type="presOf" srcId="{596AFE68-D9E8-2043-9E75-F2F23A28D87C}" destId="{B1777CA2-2D8E-3644-8AB3-AA240FD313CD}" srcOrd="0" destOrd="0" presId="urn:microsoft.com/office/officeart/2005/8/layout/bProcess3"/>
    <dgm:cxn modelId="{889C8962-F895-EC4A-9A1D-694561B1D8DB}" srcId="{E7EB8727-E3A2-8D43-80D5-B6E2B1A0F07F}" destId="{B74CC44C-7126-5D49-B00B-61C4ED4016E8}" srcOrd="11" destOrd="0" parTransId="{3DD97A6A-241A-C749-87AB-B12E9C246E8E}" sibTransId="{D2061E6E-98F6-984B-8698-D47BF3CB94D3}"/>
    <dgm:cxn modelId="{F1C1CC34-D31B-3741-B1A8-0E5ED6CB5D0B}" type="presOf" srcId="{E7EB8727-E3A2-8D43-80D5-B6E2B1A0F07F}" destId="{E8EF3BCF-D709-C445-B63B-9480A76D1601}" srcOrd="0" destOrd="0" presId="urn:microsoft.com/office/officeart/2005/8/layout/bProcess3"/>
    <dgm:cxn modelId="{9D136BB2-E3DF-7647-A80E-FE39BBA2E043}" type="presOf" srcId="{059E8F43-3E16-3043-B621-1E972BF9CF07}" destId="{7A887253-B04E-3340-87A1-0FE84F4C1658}" srcOrd="0" destOrd="0" presId="urn:microsoft.com/office/officeart/2005/8/layout/bProcess3"/>
    <dgm:cxn modelId="{094ECB19-E47B-164E-BEC3-A83F1DFABA3C}" type="presOf" srcId="{399CD027-5597-8D4C-A9F1-D13EB98271F8}" destId="{F8BB4D02-D75C-4847-8308-B7AAC52955B5}" srcOrd="1" destOrd="0" presId="urn:microsoft.com/office/officeart/2005/8/layout/bProcess3"/>
    <dgm:cxn modelId="{0D28951C-1144-174E-B8DD-88F9ECCAE0C7}" type="presOf" srcId="{A09324A1-E620-0A4E-BC69-62E7EAAA3AC0}" destId="{4414630A-462F-FB4A-9BF3-B4DDF24C485E}" srcOrd="0" destOrd="0" presId="urn:microsoft.com/office/officeart/2005/8/layout/bProcess3"/>
    <dgm:cxn modelId="{20C9C593-5F9E-EF40-AC55-4FC357E3DC05}" type="presOf" srcId="{B74CC44C-7126-5D49-B00B-61C4ED4016E8}" destId="{517470A6-FDE2-9247-A212-E7D5589E91BF}" srcOrd="0" destOrd="0" presId="urn:microsoft.com/office/officeart/2005/8/layout/bProcess3"/>
    <dgm:cxn modelId="{3ECECCCA-4B83-0D41-99F8-C1F8E871DB5D}" type="presOf" srcId="{D7E32CB3-298E-8543-815B-7645F97224B5}" destId="{03590870-BFA2-024F-A2B8-1AC0813443BB}" srcOrd="1" destOrd="0" presId="urn:microsoft.com/office/officeart/2005/8/layout/bProcess3"/>
    <dgm:cxn modelId="{D6B221E3-9527-654A-9AF3-90FBE753A084}" srcId="{E7EB8727-E3A2-8D43-80D5-B6E2B1A0F07F}" destId="{EB1AC9E4-9653-904D-B188-F77D12372363}" srcOrd="6" destOrd="0" parTransId="{B74F2B6F-F5B0-B546-8C5B-2BD0177653C4}" sibTransId="{2F968F88-4C4E-CF4F-83A8-3E68413F9770}"/>
    <dgm:cxn modelId="{98E5D5ED-10D0-9D46-94D7-C6111A89A771}" srcId="{E7EB8727-E3A2-8D43-80D5-B6E2B1A0F07F}" destId="{A09324A1-E620-0A4E-BC69-62E7EAAA3AC0}" srcOrd="5" destOrd="0" parTransId="{93697594-0719-BD41-88EB-62B9A6F9D8A2}" sibTransId="{399CD027-5597-8D4C-A9F1-D13EB98271F8}"/>
    <dgm:cxn modelId="{B961709E-414E-C74C-8E77-A31418FEF531}" srcId="{E7EB8727-E3A2-8D43-80D5-B6E2B1A0F07F}" destId="{ACBAB446-9BF7-7445-8581-1F503BD45C4D}" srcOrd="4" destOrd="0" parTransId="{2655A94D-86E0-BA49-A5C6-9C55041B78A7}" sibTransId="{D7E32CB3-298E-8543-815B-7645F97224B5}"/>
    <dgm:cxn modelId="{BD37DE78-675D-9B40-AF72-A699EEF35178}" type="presOf" srcId="{399CD027-5597-8D4C-A9F1-D13EB98271F8}" destId="{39CBB682-3666-D248-8270-87B2D5E80988}" srcOrd="0" destOrd="0" presId="urn:microsoft.com/office/officeart/2005/8/layout/bProcess3"/>
    <dgm:cxn modelId="{805CA3FF-26D2-7F42-8E78-E8D09C3EE1D4}" type="presOf" srcId="{E8B1E916-FBD9-1747-AAB1-9EDBBA7FED71}" destId="{FDE02FC3-7F52-2447-B692-98453DE72F6D}" srcOrd="0" destOrd="0" presId="urn:microsoft.com/office/officeart/2005/8/layout/bProcess3"/>
    <dgm:cxn modelId="{C0B48C8F-172B-C048-9650-9D7EE72FC339}" type="presOf" srcId="{6F09CE6D-F256-3F44-A741-5394CA203171}" destId="{C0FEA585-C62B-0C44-B802-DF74CA22ACFF}" srcOrd="0" destOrd="0" presId="urn:microsoft.com/office/officeart/2005/8/layout/bProcess3"/>
    <dgm:cxn modelId="{68E591BC-7722-5249-A407-EEAF9CDC1D80}" type="presOf" srcId="{2F968F88-4C4E-CF4F-83A8-3E68413F9770}" destId="{56E84ECE-FD45-1245-9EA1-816ACD14D399}" srcOrd="1" destOrd="0" presId="urn:microsoft.com/office/officeart/2005/8/layout/bProcess3"/>
    <dgm:cxn modelId="{D9F0AD66-ECF9-F445-AD49-2632A3C2481E}" type="presOf" srcId="{DD299431-2395-7949-844A-4C764F49CE7E}" destId="{065D28A5-6448-4541-885E-84DCA1F5C49C}" srcOrd="0" destOrd="0" presId="urn:microsoft.com/office/officeart/2005/8/layout/bProcess3"/>
    <dgm:cxn modelId="{40EED1B8-3E85-C249-95DC-322BA0138B29}" type="presOf" srcId="{E8B1E916-FBD9-1747-AAB1-9EDBBA7FED71}" destId="{6432F1FD-AA1C-E44B-A2B8-237BCAECFD7E}" srcOrd="1" destOrd="0" presId="urn:microsoft.com/office/officeart/2005/8/layout/bProcess3"/>
    <dgm:cxn modelId="{200BF7F5-58D3-8944-AF07-EE3568658874}" type="presOf" srcId="{F2735500-B057-9244-A608-74DD6CFF1622}" destId="{E93F9918-511F-5246-B89A-FC81795F0C94}" srcOrd="0" destOrd="0" presId="urn:microsoft.com/office/officeart/2005/8/layout/bProcess3"/>
    <dgm:cxn modelId="{3996549B-E94D-E64E-AFF4-F8B87397DC02}" srcId="{E7EB8727-E3A2-8D43-80D5-B6E2B1A0F07F}" destId="{D1681231-5037-BE47-A4D5-92E093708C37}" srcOrd="1" destOrd="0" parTransId="{F92E0463-E459-A741-9A9C-73BEEE87A5C0}" sibTransId="{F76D530F-2B26-DB45-ABE2-4B9DFAF8566C}"/>
    <dgm:cxn modelId="{F1C51186-274D-1E4C-9041-322E848D2E5C}" type="presOf" srcId="{5776EF99-5F07-E348-8924-D507B2701E21}" destId="{3637074B-3A1E-EF43-9903-6DF44C9CF5DD}" srcOrd="0" destOrd="0" presId="urn:microsoft.com/office/officeart/2005/8/layout/bProcess3"/>
    <dgm:cxn modelId="{BB408E6F-7AB2-A642-900E-8DC8E29BD61D}" type="presOf" srcId="{8CF92890-2219-4140-BDAB-FA6DA36E848F}" destId="{1D74B22D-52A6-0D4A-A168-D61491B854C2}" srcOrd="0" destOrd="0" presId="urn:microsoft.com/office/officeart/2005/8/layout/bProcess3"/>
    <dgm:cxn modelId="{F8D4531A-6BF5-9B4A-8221-0B468B2808ED}" type="presOf" srcId="{596AFE68-D9E8-2043-9E75-F2F23A28D87C}" destId="{78930AB4-9B2B-EF46-9E4D-7867C82C0970}" srcOrd="1" destOrd="0" presId="urn:microsoft.com/office/officeart/2005/8/layout/bProcess3"/>
    <dgm:cxn modelId="{D270AE51-1E04-DA4E-B720-75A6A06536DD}" type="presOf" srcId="{5776EF99-5F07-E348-8924-D507B2701E21}" destId="{39A69B1A-C307-9843-B0A5-FBECE3194944}" srcOrd="1" destOrd="0" presId="urn:microsoft.com/office/officeart/2005/8/layout/bProcess3"/>
    <dgm:cxn modelId="{77C5653B-C6F2-5542-86DE-65E03C9249E1}" srcId="{E7EB8727-E3A2-8D43-80D5-B6E2B1A0F07F}" destId="{059E8F43-3E16-3043-B621-1E972BF9CF07}" srcOrd="8" destOrd="0" parTransId="{304196DA-F67C-C847-9D26-2626AE17CB77}" sibTransId="{8CF92890-2219-4140-BDAB-FA6DA36E848F}"/>
    <dgm:cxn modelId="{415D749C-B429-F347-8B5B-B2E5471C3CF2}" type="presOf" srcId="{D1681231-5037-BE47-A4D5-92E093708C37}" destId="{47743773-07FC-F548-B4F2-52447860B5CE}" srcOrd="0" destOrd="0" presId="urn:microsoft.com/office/officeart/2005/8/layout/bProcess3"/>
    <dgm:cxn modelId="{8B3D91F1-B231-5D44-8B77-09E584E96BE2}" type="presOf" srcId="{D712F945-D11B-9C46-B03B-2142E13563E2}" destId="{25BA491E-635B-AF4E-8FF7-7E881B064972}" srcOrd="0" destOrd="0" presId="urn:microsoft.com/office/officeart/2005/8/layout/bProcess3"/>
    <dgm:cxn modelId="{FF2FE4BF-41F5-FD45-B9E6-78CD27A0F98C}" type="presOf" srcId="{DE96C497-C14B-0B49-9101-A3EBD5AA0186}" destId="{D253CDE8-9F9E-6949-B3A8-4FCEA26AB400}" srcOrd="0" destOrd="0" presId="urn:microsoft.com/office/officeart/2005/8/layout/bProcess3"/>
    <dgm:cxn modelId="{A9EB9F9E-C453-D349-9575-94A8AD1B36F7}" type="presParOf" srcId="{E8EF3BCF-D709-C445-B63B-9480A76D1601}" destId="{BB84CC02-5010-EF4D-BDBD-26BB1A662DAB}" srcOrd="0" destOrd="0" presId="urn:microsoft.com/office/officeart/2005/8/layout/bProcess3"/>
    <dgm:cxn modelId="{81763267-E17D-4A4E-95D2-16925F3F0961}" type="presParOf" srcId="{E8EF3BCF-D709-C445-B63B-9480A76D1601}" destId="{FDE02FC3-7F52-2447-B692-98453DE72F6D}" srcOrd="1" destOrd="0" presId="urn:microsoft.com/office/officeart/2005/8/layout/bProcess3"/>
    <dgm:cxn modelId="{2544654F-DD7D-7F43-9246-1C6741ACCBEB}" type="presParOf" srcId="{FDE02FC3-7F52-2447-B692-98453DE72F6D}" destId="{6432F1FD-AA1C-E44B-A2B8-237BCAECFD7E}" srcOrd="0" destOrd="0" presId="urn:microsoft.com/office/officeart/2005/8/layout/bProcess3"/>
    <dgm:cxn modelId="{A2A90166-3ECE-D744-96AC-64DDE33A0EF3}" type="presParOf" srcId="{E8EF3BCF-D709-C445-B63B-9480A76D1601}" destId="{47743773-07FC-F548-B4F2-52447860B5CE}" srcOrd="2" destOrd="0" presId="urn:microsoft.com/office/officeart/2005/8/layout/bProcess3"/>
    <dgm:cxn modelId="{48AC526B-D483-FE40-9C35-770A9EF06049}" type="presParOf" srcId="{E8EF3BCF-D709-C445-B63B-9480A76D1601}" destId="{39B16375-7A41-0B4A-B34D-FDC1BD11BC25}" srcOrd="3" destOrd="0" presId="urn:microsoft.com/office/officeart/2005/8/layout/bProcess3"/>
    <dgm:cxn modelId="{0B2E725A-517A-144F-A438-EDC042D80E4C}" type="presParOf" srcId="{39B16375-7A41-0B4A-B34D-FDC1BD11BC25}" destId="{495D8784-6EE3-784B-B74B-933ACAA072D1}" srcOrd="0" destOrd="0" presId="urn:microsoft.com/office/officeart/2005/8/layout/bProcess3"/>
    <dgm:cxn modelId="{5F145735-8807-624F-8898-0B00D867E9B0}" type="presParOf" srcId="{E8EF3BCF-D709-C445-B63B-9480A76D1601}" destId="{E93F9918-511F-5246-B89A-FC81795F0C94}" srcOrd="4" destOrd="0" presId="urn:microsoft.com/office/officeart/2005/8/layout/bProcess3"/>
    <dgm:cxn modelId="{6E069873-884C-904F-9AB6-A816AF280E09}" type="presParOf" srcId="{E8EF3BCF-D709-C445-B63B-9480A76D1601}" destId="{3637074B-3A1E-EF43-9903-6DF44C9CF5DD}" srcOrd="5" destOrd="0" presId="urn:microsoft.com/office/officeart/2005/8/layout/bProcess3"/>
    <dgm:cxn modelId="{6F87C9A7-9A84-904B-A2B1-5D66298CEC6B}" type="presParOf" srcId="{3637074B-3A1E-EF43-9903-6DF44C9CF5DD}" destId="{39A69B1A-C307-9843-B0A5-FBECE3194944}" srcOrd="0" destOrd="0" presId="urn:microsoft.com/office/officeart/2005/8/layout/bProcess3"/>
    <dgm:cxn modelId="{A44253DD-8824-684A-8DC3-8D422B24FA1E}" type="presParOf" srcId="{E8EF3BCF-D709-C445-B63B-9480A76D1601}" destId="{25BA491E-635B-AF4E-8FF7-7E881B064972}" srcOrd="6" destOrd="0" presId="urn:microsoft.com/office/officeart/2005/8/layout/bProcess3"/>
    <dgm:cxn modelId="{3F9E9580-7810-EB42-9153-2B850A8563E3}" type="presParOf" srcId="{E8EF3BCF-D709-C445-B63B-9480A76D1601}" destId="{0113BC52-B4EF-D448-9672-DE2AEACB021A}" srcOrd="7" destOrd="0" presId="urn:microsoft.com/office/officeart/2005/8/layout/bProcess3"/>
    <dgm:cxn modelId="{16CB2570-FF08-E745-8842-5A8835C5B5B3}" type="presParOf" srcId="{0113BC52-B4EF-D448-9672-DE2AEACB021A}" destId="{5CF3076A-A1B3-394E-B769-1686CD460BCA}" srcOrd="0" destOrd="0" presId="urn:microsoft.com/office/officeart/2005/8/layout/bProcess3"/>
    <dgm:cxn modelId="{A2973443-125B-8141-BF2F-53A4532A0969}" type="presParOf" srcId="{E8EF3BCF-D709-C445-B63B-9480A76D1601}" destId="{3176E1CA-E497-DE4F-942A-37A4313683A9}" srcOrd="8" destOrd="0" presId="urn:microsoft.com/office/officeart/2005/8/layout/bProcess3"/>
    <dgm:cxn modelId="{87BBB677-5CB2-2944-BE26-8109B3EA88FC}" type="presParOf" srcId="{E8EF3BCF-D709-C445-B63B-9480A76D1601}" destId="{DD0BB333-7206-FF4E-9A90-AE9795005500}" srcOrd="9" destOrd="0" presId="urn:microsoft.com/office/officeart/2005/8/layout/bProcess3"/>
    <dgm:cxn modelId="{2CCAC42A-853D-B74A-9CBB-F8C798F8847F}" type="presParOf" srcId="{DD0BB333-7206-FF4E-9A90-AE9795005500}" destId="{03590870-BFA2-024F-A2B8-1AC0813443BB}" srcOrd="0" destOrd="0" presId="urn:microsoft.com/office/officeart/2005/8/layout/bProcess3"/>
    <dgm:cxn modelId="{0EF78ECD-2E77-C942-B863-03069C25AAC2}" type="presParOf" srcId="{E8EF3BCF-D709-C445-B63B-9480A76D1601}" destId="{4414630A-462F-FB4A-9BF3-B4DDF24C485E}" srcOrd="10" destOrd="0" presId="urn:microsoft.com/office/officeart/2005/8/layout/bProcess3"/>
    <dgm:cxn modelId="{0E0CBB70-93E1-764E-9AB8-D19E9EAB1995}" type="presParOf" srcId="{E8EF3BCF-D709-C445-B63B-9480A76D1601}" destId="{39CBB682-3666-D248-8270-87B2D5E80988}" srcOrd="11" destOrd="0" presId="urn:microsoft.com/office/officeart/2005/8/layout/bProcess3"/>
    <dgm:cxn modelId="{C45FCEF5-BF52-6D4E-A5B8-A28A4E2CE1E9}" type="presParOf" srcId="{39CBB682-3666-D248-8270-87B2D5E80988}" destId="{F8BB4D02-D75C-4847-8308-B7AAC52955B5}" srcOrd="0" destOrd="0" presId="urn:microsoft.com/office/officeart/2005/8/layout/bProcess3"/>
    <dgm:cxn modelId="{61E1B665-DF2F-B54C-AF4D-79D337FBDC84}" type="presParOf" srcId="{E8EF3BCF-D709-C445-B63B-9480A76D1601}" destId="{07A306E3-EB60-314D-BE02-A1A749280298}" srcOrd="12" destOrd="0" presId="urn:microsoft.com/office/officeart/2005/8/layout/bProcess3"/>
    <dgm:cxn modelId="{537C60FE-5609-7649-9B17-D926FF6D15F3}" type="presParOf" srcId="{E8EF3BCF-D709-C445-B63B-9480A76D1601}" destId="{D6184768-8442-7A4A-9877-B564359946AC}" srcOrd="13" destOrd="0" presId="urn:microsoft.com/office/officeart/2005/8/layout/bProcess3"/>
    <dgm:cxn modelId="{FBE304C2-7F26-D349-A64F-47C4A7014C81}" type="presParOf" srcId="{D6184768-8442-7A4A-9877-B564359946AC}" destId="{56E84ECE-FD45-1245-9EA1-816ACD14D399}" srcOrd="0" destOrd="0" presId="urn:microsoft.com/office/officeart/2005/8/layout/bProcess3"/>
    <dgm:cxn modelId="{028E5266-C930-E445-9C6A-8DA32755C241}" type="presParOf" srcId="{E8EF3BCF-D709-C445-B63B-9480A76D1601}" destId="{D253CDE8-9F9E-6949-B3A8-4FCEA26AB400}" srcOrd="14" destOrd="0" presId="urn:microsoft.com/office/officeart/2005/8/layout/bProcess3"/>
    <dgm:cxn modelId="{AACFF955-2B2E-3F46-9640-723EE779F08C}" type="presParOf" srcId="{E8EF3BCF-D709-C445-B63B-9480A76D1601}" destId="{B1777CA2-2D8E-3644-8AB3-AA240FD313CD}" srcOrd="15" destOrd="0" presId="urn:microsoft.com/office/officeart/2005/8/layout/bProcess3"/>
    <dgm:cxn modelId="{F3075C19-ECD6-F44D-AC01-C25A45F110A1}" type="presParOf" srcId="{B1777CA2-2D8E-3644-8AB3-AA240FD313CD}" destId="{78930AB4-9B2B-EF46-9E4D-7867C82C0970}" srcOrd="0" destOrd="0" presId="urn:microsoft.com/office/officeart/2005/8/layout/bProcess3"/>
    <dgm:cxn modelId="{A87AA8EC-D06D-2149-9BAD-7AF597E80985}" type="presParOf" srcId="{E8EF3BCF-D709-C445-B63B-9480A76D1601}" destId="{7A887253-B04E-3340-87A1-0FE84F4C1658}" srcOrd="16" destOrd="0" presId="urn:microsoft.com/office/officeart/2005/8/layout/bProcess3"/>
    <dgm:cxn modelId="{DD93AB04-15A5-F74A-9C59-1C630E7CF8EA}" type="presParOf" srcId="{E8EF3BCF-D709-C445-B63B-9480A76D1601}" destId="{1D74B22D-52A6-0D4A-A168-D61491B854C2}" srcOrd="17" destOrd="0" presId="urn:microsoft.com/office/officeart/2005/8/layout/bProcess3"/>
    <dgm:cxn modelId="{B8000503-B5E0-D840-910F-C27177C3597C}" type="presParOf" srcId="{1D74B22D-52A6-0D4A-A168-D61491B854C2}" destId="{F72F04E6-7821-2642-99EE-0FED32BF57EE}" srcOrd="0" destOrd="0" presId="urn:microsoft.com/office/officeart/2005/8/layout/bProcess3"/>
    <dgm:cxn modelId="{49B6CEAF-F78F-1F41-8654-542AFD31438A}" type="presParOf" srcId="{E8EF3BCF-D709-C445-B63B-9480A76D1601}" destId="{C0FEA585-C62B-0C44-B802-DF74CA22ACFF}" srcOrd="18" destOrd="0" presId="urn:microsoft.com/office/officeart/2005/8/layout/bProcess3"/>
    <dgm:cxn modelId="{B6835942-7B4A-7946-8428-4C57C417B711}" type="presParOf" srcId="{E8EF3BCF-D709-C445-B63B-9480A76D1601}" destId="{BFF633FD-A104-9B49-89D9-7FAD4A3F26B2}" srcOrd="19" destOrd="0" presId="urn:microsoft.com/office/officeart/2005/8/layout/bProcess3"/>
    <dgm:cxn modelId="{B0BB1C6F-EFB0-2F42-B761-4D0900C6EF82}" type="presParOf" srcId="{BFF633FD-A104-9B49-89D9-7FAD4A3F26B2}" destId="{1C49DF8E-1B06-0747-856B-B286CE7A756B}" srcOrd="0" destOrd="0" presId="urn:microsoft.com/office/officeart/2005/8/layout/bProcess3"/>
    <dgm:cxn modelId="{23D7E27A-25FC-4B48-BF21-4D4561772280}" type="presParOf" srcId="{E8EF3BCF-D709-C445-B63B-9480A76D1601}" destId="{065D28A5-6448-4541-885E-84DCA1F5C49C}" srcOrd="20" destOrd="0" presId="urn:microsoft.com/office/officeart/2005/8/layout/bProcess3"/>
    <dgm:cxn modelId="{FA754AE9-FB2C-E94C-A8CA-596E434C65D7}" type="presParOf" srcId="{E8EF3BCF-D709-C445-B63B-9480A76D1601}" destId="{5B2D19DD-FEEF-5146-89DD-D3C6C0CB2024}" srcOrd="21" destOrd="0" presId="urn:microsoft.com/office/officeart/2005/8/layout/bProcess3"/>
    <dgm:cxn modelId="{93AEA34D-C0A5-FD43-B729-9A7D2FB18608}" type="presParOf" srcId="{5B2D19DD-FEEF-5146-89DD-D3C6C0CB2024}" destId="{CD1C888D-A099-784D-9268-2296EFBD77AF}" srcOrd="0" destOrd="0" presId="urn:microsoft.com/office/officeart/2005/8/layout/bProcess3"/>
    <dgm:cxn modelId="{62983FA7-FFD0-F746-8D64-8D0BA9D5D84D}" type="presParOf" srcId="{E8EF3BCF-D709-C445-B63B-9480A76D1601}" destId="{517470A6-FDE2-9247-A212-E7D5589E91BF}" srcOrd="22"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624F61D2-4E3C-AD4B-9965-0EFD760F1DBA}"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fr-FR"/>
        </a:p>
      </dgm:t>
    </dgm:pt>
    <dgm:pt modelId="{9AEACFD5-BCB3-9D4D-81CD-8C80C0E2A480}">
      <dgm:prSet/>
      <dgm:spPr/>
      <dgm:t>
        <a:bodyPr/>
        <a:lstStyle/>
        <a:p>
          <a:pPr rtl="0"/>
          <a:r>
            <a:rPr lang="fr-FR" dirty="0" smtClean="0"/>
            <a:t>Le stress modifie les capacités intellectuelles avec</a:t>
          </a:r>
          <a:endParaRPr lang="fr-FR" dirty="0"/>
        </a:p>
      </dgm:t>
    </dgm:pt>
    <dgm:pt modelId="{61B77391-D09F-704C-9363-B284674D1AA7}" type="parTrans" cxnId="{3FDA93E0-5802-F343-8C0C-BC3ADBDB6972}">
      <dgm:prSet/>
      <dgm:spPr/>
      <dgm:t>
        <a:bodyPr/>
        <a:lstStyle/>
        <a:p>
          <a:endParaRPr lang="fr-FR"/>
        </a:p>
      </dgm:t>
    </dgm:pt>
    <dgm:pt modelId="{3D3FF29D-903F-E84A-983D-C3F5A6CF5D6B}" type="sibTrans" cxnId="{3FDA93E0-5802-F343-8C0C-BC3ADBDB6972}">
      <dgm:prSet/>
      <dgm:spPr/>
      <dgm:t>
        <a:bodyPr/>
        <a:lstStyle/>
        <a:p>
          <a:endParaRPr lang="fr-FR"/>
        </a:p>
      </dgm:t>
    </dgm:pt>
    <dgm:pt modelId="{D464AF92-E4DC-1B40-8B75-232538A1D821}">
      <dgm:prSet/>
      <dgm:spPr/>
      <dgm:t>
        <a:bodyPr/>
        <a:lstStyle/>
        <a:p>
          <a:pPr rtl="0"/>
          <a:r>
            <a:rPr lang="fr-FR" b="1" dirty="0" smtClean="0"/>
            <a:t>Effets sur la tâche :</a:t>
          </a:r>
          <a:endParaRPr lang="fr-FR" dirty="0"/>
        </a:p>
      </dgm:t>
    </dgm:pt>
    <dgm:pt modelId="{8BB881BD-3E59-5E4E-8E41-2D7227D7777D}" type="parTrans" cxnId="{F42F2023-1901-B54B-97B1-1D0B786DE13B}">
      <dgm:prSet/>
      <dgm:spPr/>
      <dgm:t>
        <a:bodyPr/>
        <a:lstStyle/>
        <a:p>
          <a:endParaRPr lang="fr-FR"/>
        </a:p>
      </dgm:t>
    </dgm:pt>
    <dgm:pt modelId="{223DA266-D2CA-624C-B0BC-46A54F80DCB1}" type="sibTrans" cxnId="{F42F2023-1901-B54B-97B1-1D0B786DE13B}">
      <dgm:prSet/>
      <dgm:spPr/>
      <dgm:t>
        <a:bodyPr/>
        <a:lstStyle/>
        <a:p>
          <a:endParaRPr lang="fr-FR"/>
        </a:p>
      </dgm:t>
    </dgm:pt>
    <dgm:pt modelId="{64477A15-65FD-D844-B036-B2278B9CEC9C}">
      <dgm:prSet/>
      <dgm:spPr/>
      <dgm:t>
        <a:bodyPr/>
        <a:lstStyle/>
        <a:p>
          <a:pPr rtl="0"/>
          <a:r>
            <a:rPr lang="fr-FR" dirty="0" smtClean="0"/>
            <a:t>Une situation </a:t>
          </a:r>
          <a:r>
            <a:rPr lang="fr-FR" b="1" dirty="0" smtClean="0"/>
            <a:t>d’urgence</a:t>
          </a:r>
          <a:r>
            <a:rPr lang="fr-FR" dirty="0" smtClean="0"/>
            <a:t> provoque :</a:t>
          </a:r>
          <a:endParaRPr lang="fr-FR" dirty="0"/>
        </a:p>
      </dgm:t>
    </dgm:pt>
    <dgm:pt modelId="{71F1EE6D-BE29-1547-BA5F-DA1F6ED40849}" type="parTrans" cxnId="{35E2DFCA-F3CA-4C4B-9695-ABA544346E35}">
      <dgm:prSet/>
      <dgm:spPr/>
      <dgm:t>
        <a:bodyPr/>
        <a:lstStyle/>
        <a:p>
          <a:endParaRPr lang="fr-FR"/>
        </a:p>
      </dgm:t>
    </dgm:pt>
    <dgm:pt modelId="{4A4F05D8-8490-FA48-ADF7-AEDC8C971B90}" type="sibTrans" cxnId="{35E2DFCA-F3CA-4C4B-9695-ABA544346E35}">
      <dgm:prSet/>
      <dgm:spPr/>
      <dgm:t>
        <a:bodyPr/>
        <a:lstStyle/>
        <a:p>
          <a:endParaRPr lang="fr-FR"/>
        </a:p>
      </dgm:t>
    </dgm:pt>
    <dgm:pt modelId="{6FDA6637-471D-684E-883F-7DB4EB94CBE1}">
      <dgm:prSet/>
      <dgm:spPr/>
      <dgm:t>
        <a:bodyPr/>
        <a:lstStyle/>
        <a:p>
          <a:pPr rtl="0"/>
          <a:r>
            <a:rPr lang="fr-FR" dirty="0" smtClean="0"/>
            <a:t>Cette tendance entraîne :</a:t>
          </a:r>
          <a:endParaRPr lang="fr-FR" dirty="0"/>
        </a:p>
      </dgm:t>
    </dgm:pt>
    <dgm:pt modelId="{9B48E551-B5A5-0D4B-8F8C-45530F3EDD97}" type="parTrans" cxnId="{FEE42961-C136-E64B-B6F0-F2D1190B2F0D}">
      <dgm:prSet/>
      <dgm:spPr/>
      <dgm:t>
        <a:bodyPr/>
        <a:lstStyle/>
        <a:p>
          <a:endParaRPr lang="fr-FR"/>
        </a:p>
      </dgm:t>
    </dgm:pt>
    <dgm:pt modelId="{27A34504-85C0-8E47-8A20-028E1EEBE560}" type="sibTrans" cxnId="{FEE42961-C136-E64B-B6F0-F2D1190B2F0D}">
      <dgm:prSet/>
      <dgm:spPr/>
      <dgm:t>
        <a:bodyPr/>
        <a:lstStyle/>
        <a:p>
          <a:endParaRPr lang="fr-FR"/>
        </a:p>
      </dgm:t>
    </dgm:pt>
    <dgm:pt modelId="{2204C932-E525-FC41-9168-373577200E80}">
      <dgm:prSet/>
      <dgm:spPr/>
      <dgm:t>
        <a:bodyPr/>
        <a:lstStyle/>
        <a:p>
          <a:pPr rtl="0"/>
          <a:r>
            <a:rPr lang="fr-FR" dirty="0" smtClean="0"/>
            <a:t>des effets sur la tâche et sur la relation avec les autres membres de l’équipe.</a:t>
          </a:r>
          <a:endParaRPr lang="fr-FR" dirty="0"/>
        </a:p>
      </dgm:t>
    </dgm:pt>
    <dgm:pt modelId="{7C221846-9AB5-BD46-9E74-A07051AC313E}" type="parTrans" cxnId="{0965BCA3-5B4C-B444-B03A-314FD243A239}">
      <dgm:prSet/>
      <dgm:spPr/>
      <dgm:t>
        <a:bodyPr/>
        <a:lstStyle/>
        <a:p>
          <a:endParaRPr lang="fr-FR"/>
        </a:p>
      </dgm:t>
    </dgm:pt>
    <dgm:pt modelId="{AF9CB472-2AFB-0747-9A69-161C9856D9F6}" type="sibTrans" cxnId="{0965BCA3-5B4C-B444-B03A-314FD243A239}">
      <dgm:prSet/>
      <dgm:spPr/>
      <dgm:t>
        <a:bodyPr/>
        <a:lstStyle/>
        <a:p>
          <a:endParaRPr lang="fr-FR"/>
        </a:p>
      </dgm:t>
    </dgm:pt>
    <dgm:pt modelId="{3E8E6C51-36A1-764E-9DD0-20327BACA951}">
      <dgm:prSet/>
      <dgm:spPr/>
      <dgm:t>
        <a:bodyPr/>
        <a:lstStyle/>
        <a:p>
          <a:pPr rtl="0"/>
          <a:r>
            <a:rPr lang="fr-FR" dirty="0" smtClean="0"/>
            <a:t>la volonté de s’en sortir rapidement (peur de rester dans le doute), d’où un </a:t>
          </a:r>
          <a:r>
            <a:rPr lang="fr-FR" b="1" dirty="0" smtClean="0"/>
            <a:t>besoin d’agir rapidement. </a:t>
          </a:r>
          <a:endParaRPr lang="fr-FR" dirty="0"/>
        </a:p>
      </dgm:t>
    </dgm:pt>
    <dgm:pt modelId="{901CD3A1-2AC3-6740-9627-D7F9BCF4F8A7}" type="parTrans" cxnId="{40EF4ABB-CE96-3745-8173-82159AEE77A4}">
      <dgm:prSet/>
      <dgm:spPr/>
      <dgm:t>
        <a:bodyPr/>
        <a:lstStyle/>
        <a:p>
          <a:endParaRPr lang="fr-FR"/>
        </a:p>
      </dgm:t>
    </dgm:pt>
    <dgm:pt modelId="{73356056-2E1B-8147-93D6-986C7E2A5EC3}" type="sibTrans" cxnId="{40EF4ABB-CE96-3745-8173-82159AEE77A4}">
      <dgm:prSet/>
      <dgm:spPr/>
      <dgm:t>
        <a:bodyPr/>
        <a:lstStyle/>
        <a:p>
          <a:endParaRPr lang="fr-FR"/>
        </a:p>
      </dgm:t>
    </dgm:pt>
    <dgm:pt modelId="{2D887B47-B5AC-664C-8F97-F6551147049F}">
      <dgm:prSet/>
      <dgm:spPr/>
      <dgm:t>
        <a:bodyPr/>
        <a:lstStyle/>
        <a:p>
          <a:pPr rtl="0"/>
          <a:r>
            <a:rPr lang="fr-FR" dirty="0" smtClean="0"/>
            <a:t>une </a:t>
          </a:r>
          <a:r>
            <a:rPr lang="fr-FR" u="sng" dirty="0" smtClean="0"/>
            <a:t>réduction de la prise en compte des paramètres</a:t>
          </a:r>
          <a:r>
            <a:rPr lang="fr-FR" dirty="0" smtClean="0"/>
            <a:t> et des conditions périphériques, avec comme conséquences de </a:t>
          </a:r>
          <a:r>
            <a:rPr lang="fr-FR" b="1" dirty="0" smtClean="0"/>
            <a:t>nombreuses approximations et erreurs </a:t>
          </a:r>
          <a:r>
            <a:rPr lang="fr-FR" dirty="0" smtClean="0"/>
            <a:t>= </a:t>
          </a:r>
          <a:r>
            <a:rPr lang="fr-FR" b="1" i="1" dirty="0" smtClean="0"/>
            <a:t>effet de tunnelisation.</a:t>
          </a:r>
          <a:endParaRPr lang="fr-FR" dirty="0"/>
        </a:p>
      </dgm:t>
    </dgm:pt>
    <dgm:pt modelId="{343E637A-99C5-1048-B715-A7EA86D20DD3}" type="parTrans" cxnId="{5BF08FE0-51FA-7E47-A143-EE81109F3691}">
      <dgm:prSet/>
      <dgm:spPr/>
      <dgm:t>
        <a:bodyPr/>
        <a:lstStyle/>
        <a:p>
          <a:endParaRPr lang="fr-FR"/>
        </a:p>
      </dgm:t>
    </dgm:pt>
    <dgm:pt modelId="{7A3CF1EC-601D-9A41-8314-80E93099236A}" type="sibTrans" cxnId="{5BF08FE0-51FA-7E47-A143-EE81109F3691}">
      <dgm:prSet/>
      <dgm:spPr/>
      <dgm:t>
        <a:bodyPr/>
        <a:lstStyle/>
        <a:p>
          <a:endParaRPr lang="fr-FR"/>
        </a:p>
      </dgm:t>
    </dgm:pt>
    <dgm:pt modelId="{B6E29941-1C72-4D40-A8A0-F6EBE5AC82D0}" type="pres">
      <dgm:prSet presAssocID="{624F61D2-4E3C-AD4B-9965-0EFD760F1DBA}" presName="linear" presStyleCnt="0">
        <dgm:presLayoutVars>
          <dgm:animLvl val="lvl"/>
          <dgm:resizeHandles val="exact"/>
        </dgm:presLayoutVars>
      </dgm:prSet>
      <dgm:spPr/>
      <dgm:t>
        <a:bodyPr/>
        <a:lstStyle/>
        <a:p>
          <a:endParaRPr lang="fr-FR"/>
        </a:p>
      </dgm:t>
    </dgm:pt>
    <dgm:pt modelId="{D6F598EF-6B75-6B4C-A2CF-F1631D1017CC}" type="pres">
      <dgm:prSet presAssocID="{9AEACFD5-BCB3-9D4D-81CD-8C80C0E2A480}" presName="parentText" presStyleLbl="node1" presStyleIdx="0" presStyleCnt="4">
        <dgm:presLayoutVars>
          <dgm:chMax val="0"/>
          <dgm:bulletEnabled val="1"/>
        </dgm:presLayoutVars>
      </dgm:prSet>
      <dgm:spPr/>
      <dgm:t>
        <a:bodyPr/>
        <a:lstStyle/>
        <a:p>
          <a:endParaRPr lang="fr-FR"/>
        </a:p>
      </dgm:t>
    </dgm:pt>
    <dgm:pt modelId="{1DAE1D87-62BC-6644-AE44-78463BE0A1D7}" type="pres">
      <dgm:prSet presAssocID="{9AEACFD5-BCB3-9D4D-81CD-8C80C0E2A480}" presName="childText" presStyleLbl="revTx" presStyleIdx="0" presStyleCnt="3">
        <dgm:presLayoutVars>
          <dgm:bulletEnabled val="1"/>
        </dgm:presLayoutVars>
      </dgm:prSet>
      <dgm:spPr/>
      <dgm:t>
        <a:bodyPr/>
        <a:lstStyle/>
        <a:p>
          <a:endParaRPr lang="fr-FR"/>
        </a:p>
      </dgm:t>
    </dgm:pt>
    <dgm:pt modelId="{88EB62D8-73C3-6E4A-8225-978E753E600E}" type="pres">
      <dgm:prSet presAssocID="{D464AF92-E4DC-1B40-8B75-232538A1D821}" presName="parentText" presStyleLbl="node1" presStyleIdx="1" presStyleCnt="4">
        <dgm:presLayoutVars>
          <dgm:chMax val="0"/>
          <dgm:bulletEnabled val="1"/>
        </dgm:presLayoutVars>
      </dgm:prSet>
      <dgm:spPr/>
      <dgm:t>
        <a:bodyPr/>
        <a:lstStyle/>
        <a:p>
          <a:endParaRPr lang="fr-FR"/>
        </a:p>
      </dgm:t>
    </dgm:pt>
    <dgm:pt modelId="{09E781F9-ABA8-6545-9C6B-E1E0734F5A38}" type="pres">
      <dgm:prSet presAssocID="{223DA266-D2CA-624C-B0BC-46A54F80DCB1}" presName="spacer" presStyleCnt="0"/>
      <dgm:spPr/>
    </dgm:pt>
    <dgm:pt modelId="{06166623-ECFF-994A-B3BC-AC954E9D1AB4}" type="pres">
      <dgm:prSet presAssocID="{64477A15-65FD-D844-B036-B2278B9CEC9C}" presName="parentText" presStyleLbl="node1" presStyleIdx="2" presStyleCnt="4">
        <dgm:presLayoutVars>
          <dgm:chMax val="0"/>
          <dgm:bulletEnabled val="1"/>
        </dgm:presLayoutVars>
      </dgm:prSet>
      <dgm:spPr/>
      <dgm:t>
        <a:bodyPr/>
        <a:lstStyle/>
        <a:p>
          <a:endParaRPr lang="fr-FR"/>
        </a:p>
      </dgm:t>
    </dgm:pt>
    <dgm:pt modelId="{8E2DEED7-34A9-9D4C-9A84-BDC555132947}" type="pres">
      <dgm:prSet presAssocID="{64477A15-65FD-D844-B036-B2278B9CEC9C}" presName="childText" presStyleLbl="revTx" presStyleIdx="1" presStyleCnt="3">
        <dgm:presLayoutVars>
          <dgm:bulletEnabled val="1"/>
        </dgm:presLayoutVars>
      </dgm:prSet>
      <dgm:spPr/>
      <dgm:t>
        <a:bodyPr/>
        <a:lstStyle/>
        <a:p>
          <a:endParaRPr lang="fr-FR"/>
        </a:p>
      </dgm:t>
    </dgm:pt>
    <dgm:pt modelId="{E033059F-8A6F-194A-94D0-5D76FC4D881A}" type="pres">
      <dgm:prSet presAssocID="{6FDA6637-471D-684E-883F-7DB4EB94CBE1}" presName="parentText" presStyleLbl="node1" presStyleIdx="3" presStyleCnt="4">
        <dgm:presLayoutVars>
          <dgm:chMax val="0"/>
          <dgm:bulletEnabled val="1"/>
        </dgm:presLayoutVars>
      </dgm:prSet>
      <dgm:spPr/>
      <dgm:t>
        <a:bodyPr/>
        <a:lstStyle/>
        <a:p>
          <a:endParaRPr lang="fr-FR"/>
        </a:p>
      </dgm:t>
    </dgm:pt>
    <dgm:pt modelId="{34105256-6522-6241-8D71-7B431723E9A6}" type="pres">
      <dgm:prSet presAssocID="{6FDA6637-471D-684E-883F-7DB4EB94CBE1}" presName="childText" presStyleLbl="revTx" presStyleIdx="2" presStyleCnt="3">
        <dgm:presLayoutVars>
          <dgm:bulletEnabled val="1"/>
        </dgm:presLayoutVars>
      </dgm:prSet>
      <dgm:spPr/>
      <dgm:t>
        <a:bodyPr/>
        <a:lstStyle/>
        <a:p>
          <a:endParaRPr lang="fr-FR"/>
        </a:p>
      </dgm:t>
    </dgm:pt>
  </dgm:ptLst>
  <dgm:cxnLst>
    <dgm:cxn modelId="{C5271F6A-A8F1-3C46-8EC5-5159CB850EC7}" type="presOf" srcId="{2204C932-E525-FC41-9168-373577200E80}" destId="{1DAE1D87-62BC-6644-AE44-78463BE0A1D7}" srcOrd="0" destOrd="0" presId="urn:microsoft.com/office/officeart/2005/8/layout/vList2"/>
    <dgm:cxn modelId="{B57BCBCA-8FC7-CE42-AE4B-BA3C82B09278}" type="presOf" srcId="{624F61D2-4E3C-AD4B-9965-0EFD760F1DBA}" destId="{B6E29941-1C72-4D40-A8A0-F6EBE5AC82D0}" srcOrd="0" destOrd="0" presId="urn:microsoft.com/office/officeart/2005/8/layout/vList2"/>
    <dgm:cxn modelId="{2090AB73-E26F-264A-AE57-BDC5F0310F6E}" type="presOf" srcId="{3E8E6C51-36A1-764E-9DD0-20327BACA951}" destId="{8E2DEED7-34A9-9D4C-9A84-BDC555132947}" srcOrd="0" destOrd="0" presId="urn:microsoft.com/office/officeart/2005/8/layout/vList2"/>
    <dgm:cxn modelId="{40EF4ABB-CE96-3745-8173-82159AEE77A4}" srcId="{64477A15-65FD-D844-B036-B2278B9CEC9C}" destId="{3E8E6C51-36A1-764E-9DD0-20327BACA951}" srcOrd="0" destOrd="0" parTransId="{901CD3A1-2AC3-6740-9627-D7F9BCF4F8A7}" sibTransId="{73356056-2E1B-8147-93D6-986C7E2A5EC3}"/>
    <dgm:cxn modelId="{ACDDA5E8-8147-A544-8B68-FD6BC5C9BCA1}" type="presOf" srcId="{6FDA6637-471D-684E-883F-7DB4EB94CBE1}" destId="{E033059F-8A6F-194A-94D0-5D76FC4D881A}" srcOrd="0" destOrd="0" presId="urn:microsoft.com/office/officeart/2005/8/layout/vList2"/>
    <dgm:cxn modelId="{FEE42961-C136-E64B-B6F0-F2D1190B2F0D}" srcId="{624F61D2-4E3C-AD4B-9965-0EFD760F1DBA}" destId="{6FDA6637-471D-684E-883F-7DB4EB94CBE1}" srcOrd="3" destOrd="0" parTransId="{9B48E551-B5A5-0D4B-8F8C-45530F3EDD97}" sibTransId="{27A34504-85C0-8E47-8A20-028E1EEBE560}"/>
    <dgm:cxn modelId="{F42F2023-1901-B54B-97B1-1D0B786DE13B}" srcId="{624F61D2-4E3C-AD4B-9965-0EFD760F1DBA}" destId="{D464AF92-E4DC-1B40-8B75-232538A1D821}" srcOrd="1" destOrd="0" parTransId="{8BB881BD-3E59-5E4E-8E41-2D7227D7777D}" sibTransId="{223DA266-D2CA-624C-B0BC-46A54F80DCB1}"/>
    <dgm:cxn modelId="{2C79D5B5-E901-F54B-8EE1-0476E5C0186F}" type="presOf" srcId="{9AEACFD5-BCB3-9D4D-81CD-8C80C0E2A480}" destId="{D6F598EF-6B75-6B4C-A2CF-F1631D1017CC}" srcOrd="0" destOrd="0" presId="urn:microsoft.com/office/officeart/2005/8/layout/vList2"/>
    <dgm:cxn modelId="{730DDF29-061B-D34C-8EB0-947BF008AF1A}" type="presOf" srcId="{2D887B47-B5AC-664C-8F97-F6551147049F}" destId="{34105256-6522-6241-8D71-7B431723E9A6}" srcOrd="0" destOrd="0" presId="urn:microsoft.com/office/officeart/2005/8/layout/vList2"/>
    <dgm:cxn modelId="{35E2DFCA-F3CA-4C4B-9695-ABA544346E35}" srcId="{624F61D2-4E3C-AD4B-9965-0EFD760F1DBA}" destId="{64477A15-65FD-D844-B036-B2278B9CEC9C}" srcOrd="2" destOrd="0" parTransId="{71F1EE6D-BE29-1547-BA5F-DA1F6ED40849}" sibTransId="{4A4F05D8-8490-FA48-ADF7-AEDC8C971B90}"/>
    <dgm:cxn modelId="{10B5929B-4095-8B4F-8864-9DB1AADC93DD}" type="presOf" srcId="{D464AF92-E4DC-1B40-8B75-232538A1D821}" destId="{88EB62D8-73C3-6E4A-8225-978E753E600E}" srcOrd="0" destOrd="0" presId="urn:microsoft.com/office/officeart/2005/8/layout/vList2"/>
    <dgm:cxn modelId="{0965BCA3-5B4C-B444-B03A-314FD243A239}" srcId="{9AEACFD5-BCB3-9D4D-81CD-8C80C0E2A480}" destId="{2204C932-E525-FC41-9168-373577200E80}" srcOrd="0" destOrd="0" parTransId="{7C221846-9AB5-BD46-9E74-A07051AC313E}" sibTransId="{AF9CB472-2AFB-0747-9A69-161C9856D9F6}"/>
    <dgm:cxn modelId="{3FDA93E0-5802-F343-8C0C-BC3ADBDB6972}" srcId="{624F61D2-4E3C-AD4B-9965-0EFD760F1DBA}" destId="{9AEACFD5-BCB3-9D4D-81CD-8C80C0E2A480}" srcOrd="0" destOrd="0" parTransId="{61B77391-D09F-704C-9363-B284674D1AA7}" sibTransId="{3D3FF29D-903F-E84A-983D-C3F5A6CF5D6B}"/>
    <dgm:cxn modelId="{382B8B23-C1DF-6E40-92B1-CD77039B82C3}" type="presOf" srcId="{64477A15-65FD-D844-B036-B2278B9CEC9C}" destId="{06166623-ECFF-994A-B3BC-AC954E9D1AB4}" srcOrd="0" destOrd="0" presId="urn:microsoft.com/office/officeart/2005/8/layout/vList2"/>
    <dgm:cxn modelId="{5BF08FE0-51FA-7E47-A143-EE81109F3691}" srcId="{6FDA6637-471D-684E-883F-7DB4EB94CBE1}" destId="{2D887B47-B5AC-664C-8F97-F6551147049F}" srcOrd="0" destOrd="0" parTransId="{343E637A-99C5-1048-B715-A7EA86D20DD3}" sibTransId="{7A3CF1EC-601D-9A41-8314-80E93099236A}"/>
    <dgm:cxn modelId="{3E85CE28-D755-2848-9959-117C94CFC61A}" type="presParOf" srcId="{B6E29941-1C72-4D40-A8A0-F6EBE5AC82D0}" destId="{D6F598EF-6B75-6B4C-A2CF-F1631D1017CC}" srcOrd="0" destOrd="0" presId="urn:microsoft.com/office/officeart/2005/8/layout/vList2"/>
    <dgm:cxn modelId="{8CD6DC2F-1CC0-F940-A96D-A67A0881B9B5}" type="presParOf" srcId="{B6E29941-1C72-4D40-A8A0-F6EBE5AC82D0}" destId="{1DAE1D87-62BC-6644-AE44-78463BE0A1D7}" srcOrd="1" destOrd="0" presId="urn:microsoft.com/office/officeart/2005/8/layout/vList2"/>
    <dgm:cxn modelId="{17176BB9-1865-5946-A85C-46F56E77FB31}" type="presParOf" srcId="{B6E29941-1C72-4D40-A8A0-F6EBE5AC82D0}" destId="{88EB62D8-73C3-6E4A-8225-978E753E600E}" srcOrd="2" destOrd="0" presId="urn:microsoft.com/office/officeart/2005/8/layout/vList2"/>
    <dgm:cxn modelId="{DA8CBBE3-011B-8D42-9EB2-9819FB82BB36}" type="presParOf" srcId="{B6E29941-1C72-4D40-A8A0-F6EBE5AC82D0}" destId="{09E781F9-ABA8-6545-9C6B-E1E0734F5A38}" srcOrd="3" destOrd="0" presId="urn:microsoft.com/office/officeart/2005/8/layout/vList2"/>
    <dgm:cxn modelId="{B085A62E-369E-A446-8A30-ACDB92FC1D38}" type="presParOf" srcId="{B6E29941-1C72-4D40-A8A0-F6EBE5AC82D0}" destId="{06166623-ECFF-994A-B3BC-AC954E9D1AB4}" srcOrd="4" destOrd="0" presId="urn:microsoft.com/office/officeart/2005/8/layout/vList2"/>
    <dgm:cxn modelId="{4A2EEEAD-FE61-8245-88B9-8463390D6396}" type="presParOf" srcId="{B6E29941-1C72-4D40-A8A0-F6EBE5AC82D0}" destId="{8E2DEED7-34A9-9D4C-9A84-BDC555132947}" srcOrd="5" destOrd="0" presId="urn:microsoft.com/office/officeart/2005/8/layout/vList2"/>
    <dgm:cxn modelId="{836F9B10-258E-F840-B960-A3EB320E6E87}" type="presParOf" srcId="{B6E29941-1C72-4D40-A8A0-F6EBE5AC82D0}" destId="{E033059F-8A6F-194A-94D0-5D76FC4D881A}" srcOrd="6" destOrd="0" presId="urn:microsoft.com/office/officeart/2005/8/layout/vList2"/>
    <dgm:cxn modelId="{97DA9CF7-7D72-E04D-84E7-D8392F4F5072}" type="presParOf" srcId="{B6E29941-1C72-4D40-A8A0-F6EBE5AC82D0}" destId="{34105256-6522-6241-8D71-7B431723E9A6}"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AE72D0B3-3705-2844-AD42-F379A369E7D6}"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fr-FR"/>
        </a:p>
      </dgm:t>
    </dgm:pt>
    <dgm:pt modelId="{4687A7ED-FEE9-4F4D-8C28-592D0246CEE2}">
      <dgm:prSet/>
      <dgm:spPr/>
      <dgm:t>
        <a:bodyPr/>
        <a:lstStyle/>
        <a:p>
          <a:pPr rtl="0"/>
          <a:r>
            <a:rPr lang="fr-FR" dirty="0" smtClean="0"/>
            <a:t>Le stress modifie les capacités intellectuelles avec des effets sur la tâche et sur la relation avec les autres membres de l’équipe.</a:t>
          </a:r>
          <a:endParaRPr lang="fr-FR" dirty="0"/>
        </a:p>
      </dgm:t>
    </dgm:pt>
    <dgm:pt modelId="{AE241B54-84E7-F44D-8685-894B7B8BBF99}" type="parTrans" cxnId="{AA3E8432-8203-BA42-A366-6A453F6B7332}">
      <dgm:prSet/>
      <dgm:spPr/>
      <dgm:t>
        <a:bodyPr/>
        <a:lstStyle/>
        <a:p>
          <a:endParaRPr lang="fr-FR"/>
        </a:p>
      </dgm:t>
    </dgm:pt>
    <dgm:pt modelId="{5E95E82B-1258-8F48-97F0-B940B5A86AD0}" type="sibTrans" cxnId="{AA3E8432-8203-BA42-A366-6A453F6B7332}">
      <dgm:prSet/>
      <dgm:spPr/>
      <dgm:t>
        <a:bodyPr/>
        <a:lstStyle/>
        <a:p>
          <a:endParaRPr lang="fr-FR"/>
        </a:p>
      </dgm:t>
    </dgm:pt>
    <dgm:pt modelId="{036CECA0-799D-D244-95FD-A02C7C52B1E3}">
      <dgm:prSet/>
      <dgm:spPr/>
      <dgm:t>
        <a:bodyPr/>
        <a:lstStyle/>
        <a:p>
          <a:pPr rtl="0"/>
          <a:r>
            <a:rPr lang="fr-FR" u="sng" dirty="0" smtClean="0"/>
            <a:t>L’effet de régression</a:t>
          </a:r>
          <a:r>
            <a:rPr lang="fr-FR" u="none" dirty="0" smtClean="0"/>
            <a:t> :</a:t>
          </a:r>
          <a:endParaRPr lang="fr-FR" dirty="0"/>
        </a:p>
      </dgm:t>
    </dgm:pt>
    <dgm:pt modelId="{23C9E60B-2E1C-BA41-B5C6-F1E926EE556A}" type="parTrans" cxnId="{44D8543C-FF28-5148-B4DE-C6B4A05EBC9C}">
      <dgm:prSet/>
      <dgm:spPr/>
      <dgm:t>
        <a:bodyPr/>
        <a:lstStyle/>
        <a:p>
          <a:endParaRPr lang="fr-FR"/>
        </a:p>
      </dgm:t>
    </dgm:pt>
    <dgm:pt modelId="{616C2D66-C1ED-F04D-B8F3-D2D0736CA04D}" type="sibTrans" cxnId="{44D8543C-FF28-5148-B4DE-C6B4A05EBC9C}">
      <dgm:prSet/>
      <dgm:spPr/>
      <dgm:t>
        <a:bodyPr/>
        <a:lstStyle/>
        <a:p>
          <a:endParaRPr lang="fr-FR"/>
        </a:p>
      </dgm:t>
    </dgm:pt>
    <dgm:pt modelId="{CABFF6EA-090E-2F47-AD51-BA50D750C8D4}">
      <dgm:prSet/>
      <dgm:spPr/>
      <dgm:t>
        <a:bodyPr/>
        <a:lstStyle/>
        <a:p>
          <a:pPr rtl="0"/>
          <a:r>
            <a:rPr lang="fr-FR" b="1" dirty="0" smtClean="0"/>
            <a:t>oubli des apprentissages </a:t>
          </a:r>
          <a:r>
            <a:rPr lang="fr-FR" dirty="0" smtClean="0"/>
            <a:t>les plus récents et </a:t>
          </a:r>
          <a:r>
            <a:rPr lang="fr-FR" b="1" dirty="0" smtClean="0"/>
            <a:t>retour à un apprentissage </a:t>
          </a:r>
          <a:r>
            <a:rPr lang="fr-FR" dirty="0" smtClean="0"/>
            <a:t>antérieur même dépassé et inadapté.</a:t>
          </a:r>
          <a:endParaRPr lang="fr-FR" dirty="0"/>
        </a:p>
      </dgm:t>
    </dgm:pt>
    <dgm:pt modelId="{72465209-3CFF-664A-83CA-FF9566F60152}" type="parTrans" cxnId="{2B4C1364-85EC-4348-B76A-9B21B2B27411}">
      <dgm:prSet/>
      <dgm:spPr/>
      <dgm:t>
        <a:bodyPr/>
        <a:lstStyle/>
        <a:p>
          <a:endParaRPr lang="fr-FR"/>
        </a:p>
      </dgm:t>
    </dgm:pt>
    <dgm:pt modelId="{F34CD395-795F-CF49-9A8C-5AF8F7548674}" type="sibTrans" cxnId="{2B4C1364-85EC-4348-B76A-9B21B2B27411}">
      <dgm:prSet/>
      <dgm:spPr/>
      <dgm:t>
        <a:bodyPr/>
        <a:lstStyle/>
        <a:p>
          <a:endParaRPr lang="fr-FR"/>
        </a:p>
      </dgm:t>
    </dgm:pt>
    <dgm:pt modelId="{EBF4AEAB-7663-FF4B-B355-AE7EB85C2CA1}">
      <dgm:prSet/>
      <dgm:spPr/>
      <dgm:t>
        <a:bodyPr/>
        <a:lstStyle/>
        <a:p>
          <a:pPr rtl="0"/>
          <a:r>
            <a:rPr lang="fr-FR" b="1" dirty="0" smtClean="0"/>
            <a:t>impossibilité de revenir en arrière et impossibilité d’envisager d’autres solutions.</a:t>
          </a:r>
          <a:endParaRPr lang="fr-FR" dirty="0"/>
        </a:p>
      </dgm:t>
    </dgm:pt>
    <dgm:pt modelId="{953EE9A4-F788-3F4F-A4FB-700116A51A11}" type="parTrans" cxnId="{2C56B518-C3E9-E541-8A6E-4FA6E39FADC1}">
      <dgm:prSet/>
      <dgm:spPr/>
      <dgm:t>
        <a:bodyPr/>
        <a:lstStyle/>
        <a:p>
          <a:endParaRPr lang="fr-FR"/>
        </a:p>
      </dgm:t>
    </dgm:pt>
    <dgm:pt modelId="{5A7A3DE2-D944-9A40-86BB-2F395B62202C}" type="sibTrans" cxnId="{2C56B518-C3E9-E541-8A6E-4FA6E39FADC1}">
      <dgm:prSet/>
      <dgm:spPr/>
      <dgm:t>
        <a:bodyPr/>
        <a:lstStyle/>
        <a:p>
          <a:endParaRPr lang="fr-FR"/>
        </a:p>
      </dgm:t>
    </dgm:pt>
    <dgm:pt modelId="{B8D0F33D-E988-C241-9C5C-37CDF7380BCA}">
      <dgm:prSet/>
      <dgm:spPr/>
      <dgm:t>
        <a:bodyPr/>
        <a:lstStyle/>
        <a:p>
          <a:pPr rtl="0"/>
          <a:r>
            <a:rPr lang="fr-FR" u="sng" dirty="0" smtClean="0"/>
            <a:t>La fixité, le blocage</a:t>
          </a:r>
          <a:r>
            <a:rPr lang="fr-FR" u="none" dirty="0" smtClean="0"/>
            <a:t> :</a:t>
          </a:r>
          <a:endParaRPr lang="fr-FR" dirty="0"/>
        </a:p>
      </dgm:t>
    </dgm:pt>
    <dgm:pt modelId="{3611BE59-6BAE-8C45-85C4-A6159389083B}" type="parTrans" cxnId="{51F6F797-5107-7F44-BED6-A47B9A9CA989}">
      <dgm:prSet/>
      <dgm:spPr/>
    </dgm:pt>
    <dgm:pt modelId="{00002548-6558-4644-9CDA-EF4CD7082C38}" type="sibTrans" cxnId="{51F6F797-5107-7F44-BED6-A47B9A9CA989}">
      <dgm:prSet/>
      <dgm:spPr/>
    </dgm:pt>
    <dgm:pt modelId="{FC1C7037-9428-0749-90C0-F7FEF066711D}" type="pres">
      <dgm:prSet presAssocID="{AE72D0B3-3705-2844-AD42-F379A369E7D6}" presName="linear" presStyleCnt="0">
        <dgm:presLayoutVars>
          <dgm:animLvl val="lvl"/>
          <dgm:resizeHandles val="exact"/>
        </dgm:presLayoutVars>
      </dgm:prSet>
      <dgm:spPr/>
      <dgm:t>
        <a:bodyPr/>
        <a:lstStyle/>
        <a:p>
          <a:endParaRPr lang="fr-FR"/>
        </a:p>
      </dgm:t>
    </dgm:pt>
    <dgm:pt modelId="{A41B6615-7BB5-B64C-BB8A-5B90FF3EAB68}" type="pres">
      <dgm:prSet presAssocID="{4687A7ED-FEE9-4F4D-8C28-592D0246CEE2}" presName="parentText" presStyleLbl="node1" presStyleIdx="0" presStyleCnt="1">
        <dgm:presLayoutVars>
          <dgm:chMax val="0"/>
          <dgm:bulletEnabled val="1"/>
        </dgm:presLayoutVars>
      </dgm:prSet>
      <dgm:spPr/>
      <dgm:t>
        <a:bodyPr/>
        <a:lstStyle/>
        <a:p>
          <a:endParaRPr lang="fr-FR"/>
        </a:p>
      </dgm:t>
    </dgm:pt>
    <dgm:pt modelId="{6517530B-797C-1D4C-A428-780F628DD62F}" type="pres">
      <dgm:prSet presAssocID="{4687A7ED-FEE9-4F4D-8C28-592D0246CEE2}" presName="childText" presStyleLbl="revTx" presStyleIdx="0" presStyleCnt="1">
        <dgm:presLayoutVars>
          <dgm:bulletEnabled val="1"/>
        </dgm:presLayoutVars>
      </dgm:prSet>
      <dgm:spPr/>
      <dgm:t>
        <a:bodyPr/>
        <a:lstStyle/>
        <a:p>
          <a:endParaRPr lang="fr-FR"/>
        </a:p>
      </dgm:t>
    </dgm:pt>
  </dgm:ptLst>
  <dgm:cxnLst>
    <dgm:cxn modelId="{CD2EF1DB-771E-414F-BF3B-8BD4B45636F5}" type="presOf" srcId="{036CECA0-799D-D244-95FD-A02C7C52B1E3}" destId="{6517530B-797C-1D4C-A428-780F628DD62F}" srcOrd="0" destOrd="0" presId="urn:microsoft.com/office/officeart/2005/8/layout/vList2"/>
    <dgm:cxn modelId="{2C56B518-C3E9-E541-8A6E-4FA6E39FADC1}" srcId="{B8D0F33D-E988-C241-9C5C-37CDF7380BCA}" destId="{EBF4AEAB-7663-FF4B-B355-AE7EB85C2CA1}" srcOrd="0" destOrd="0" parTransId="{953EE9A4-F788-3F4F-A4FB-700116A51A11}" sibTransId="{5A7A3DE2-D944-9A40-86BB-2F395B62202C}"/>
    <dgm:cxn modelId="{2B4C1364-85EC-4348-B76A-9B21B2B27411}" srcId="{036CECA0-799D-D244-95FD-A02C7C52B1E3}" destId="{CABFF6EA-090E-2F47-AD51-BA50D750C8D4}" srcOrd="0" destOrd="0" parTransId="{72465209-3CFF-664A-83CA-FF9566F60152}" sibTransId="{F34CD395-795F-CF49-9A8C-5AF8F7548674}"/>
    <dgm:cxn modelId="{BC283C31-6207-1A40-AC82-46643316A67D}" type="presOf" srcId="{CABFF6EA-090E-2F47-AD51-BA50D750C8D4}" destId="{6517530B-797C-1D4C-A428-780F628DD62F}" srcOrd="0" destOrd="1" presId="urn:microsoft.com/office/officeart/2005/8/layout/vList2"/>
    <dgm:cxn modelId="{0B49D515-0FF8-494C-A8B1-499725087097}" type="presOf" srcId="{AE72D0B3-3705-2844-AD42-F379A369E7D6}" destId="{FC1C7037-9428-0749-90C0-F7FEF066711D}" srcOrd="0" destOrd="0" presId="urn:microsoft.com/office/officeart/2005/8/layout/vList2"/>
    <dgm:cxn modelId="{51F6F797-5107-7F44-BED6-A47B9A9CA989}" srcId="{4687A7ED-FEE9-4F4D-8C28-592D0246CEE2}" destId="{B8D0F33D-E988-C241-9C5C-37CDF7380BCA}" srcOrd="1" destOrd="0" parTransId="{3611BE59-6BAE-8C45-85C4-A6159389083B}" sibTransId="{00002548-6558-4644-9CDA-EF4CD7082C38}"/>
    <dgm:cxn modelId="{F99CD07B-8F9B-8345-99E5-4DAB4EAFD8E3}" type="presOf" srcId="{4687A7ED-FEE9-4F4D-8C28-592D0246CEE2}" destId="{A41B6615-7BB5-B64C-BB8A-5B90FF3EAB68}" srcOrd="0" destOrd="0" presId="urn:microsoft.com/office/officeart/2005/8/layout/vList2"/>
    <dgm:cxn modelId="{AA3E8432-8203-BA42-A366-6A453F6B7332}" srcId="{AE72D0B3-3705-2844-AD42-F379A369E7D6}" destId="{4687A7ED-FEE9-4F4D-8C28-592D0246CEE2}" srcOrd="0" destOrd="0" parTransId="{AE241B54-84E7-F44D-8685-894B7B8BBF99}" sibTransId="{5E95E82B-1258-8F48-97F0-B940B5A86AD0}"/>
    <dgm:cxn modelId="{44D8543C-FF28-5148-B4DE-C6B4A05EBC9C}" srcId="{4687A7ED-FEE9-4F4D-8C28-592D0246CEE2}" destId="{036CECA0-799D-D244-95FD-A02C7C52B1E3}" srcOrd="0" destOrd="0" parTransId="{23C9E60B-2E1C-BA41-B5C6-F1E926EE556A}" sibTransId="{616C2D66-C1ED-F04D-B8F3-D2D0736CA04D}"/>
    <dgm:cxn modelId="{8D28A942-9657-024A-B16C-D39079E792EF}" type="presOf" srcId="{EBF4AEAB-7663-FF4B-B355-AE7EB85C2CA1}" destId="{6517530B-797C-1D4C-A428-780F628DD62F}" srcOrd="0" destOrd="3" presId="urn:microsoft.com/office/officeart/2005/8/layout/vList2"/>
    <dgm:cxn modelId="{75FEA156-DF17-404F-9368-6D2C69A430D7}" type="presOf" srcId="{B8D0F33D-E988-C241-9C5C-37CDF7380BCA}" destId="{6517530B-797C-1D4C-A428-780F628DD62F}" srcOrd="0" destOrd="2" presId="urn:microsoft.com/office/officeart/2005/8/layout/vList2"/>
    <dgm:cxn modelId="{A33E5E56-B8D5-CB4E-B6B8-582F10696B31}" type="presParOf" srcId="{FC1C7037-9428-0749-90C0-F7FEF066711D}" destId="{A41B6615-7BB5-B64C-BB8A-5B90FF3EAB68}" srcOrd="0" destOrd="0" presId="urn:microsoft.com/office/officeart/2005/8/layout/vList2"/>
    <dgm:cxn modelId="{9026E524-67CD-AB46-8934-6E8F68E9F876}" type="presParOf" srcId="{FC1C7037-9428-0749-90C0-F7FEF066711D}" destId="{6517530B-797C-1D4C-A428-780F628DD62F}"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1ED84533-90FD-5847-A960-375EB19BD572}"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fr-FR"/>
        </a:p>
      </dgm:t>
    </dgm:pt>
    <dgm:pt modelId="{F9FAA1E2-15BA-AA44-AF5C-4844D0467FB8}">
      <dgm:prSet/>
      <dgm:spPr/>
      <dgm:t>
        <a:bodyPr/>
        <a:lstStyle/>
        <a:p>
          <a:pPr rtl="0"/>
          <a:r>
            <a:rPr lang="fr-FR" b="1" dirty="0" smtClean="0"/>
            <a:t>Effets sur les relations inter humaines :</a:t>
          </a:r>
          <a:endParaRPr lang="fr-FR" dirty="0"/>
        </a:p>
      </dgm:t>
    </dgm:pt>
    <dgm:pt modelId="{3827754B-F788-8F45-BBA6-E366BC109AFF}" type="parTrans" cxnId="{45DF01D7-5832-3146-A94F-5D0E6CE5F702}">
      <dgm:prSet/>
      <dgm:spPr/>
      <dgm:t>
        <a:bodyPr/>
        <a:lstStyle/>
        <a:p>
          <a:endParaRPr lang="fr-FR"/>
        </a:p>
      </dgm:t>
    </dgm:pt>
    <dgm:pt modelId="{D00A22F8-3B58-3746-8EB5-C2F02373936D}" type="sibTrans" cxnId="{45DF01D7-5832-3146-A94F-5D0E6CE5F702}">
      <dgm:prSet/>
      <dgm:spPr/>
      <dgm:t>
        <a:bodyPr/>
        <a:lstStyle/>
        <a:p>
          <a:endParaRPr lang="fr-FR"/>
        </a:p>
      </dgm:t>
    </dgm:pt>
    <dgm:pt modelId="{13414541-9977-094A-BD1B-1942BFD8D885}">
      <dgm:prSet/>
      <dgm:spPr/>
      <dgm:t>
        <a:bodyPr/>
        <a:lstStyle/>
        <a:p>
          <a:pPr rtl="0"/>
          <a:r>
            <a:rPr lang="fr-FR" dirty="0" smtClean="0"/>
            <a:t>La réaction de stress se manifeste également dans les comportements et les changements d’humeur qui viennent parasiter la coordination avec les autres membres de l’équipe. </a:t>
          </a:r>
          <a:endParaRPr lang="fr-FR" dirty="0"/>
        </a:p>
      </dgm:t>
    </dgm:pt>
    <dgm:pt modelId="{D90CCA0F-D6E1-0348-BBF5-6E3574871627}" type="parTrans" cxnId="{DDB9BF8A-5489-7140-B0B2-3CFDB1885F15}">
      <dgm:prSet/>
      <dgm:spPr/>
      <dgm:t>
        <a:bodyPr/>
        <a:lstStyle/>
        <a:p>
          <a:endParaRPr lang="fr-FR"/>
        </a:p>
      </dgm:t>
    </dgm:pt>
    <dgm:pt modelId="{6CA34B5C-B782-4746-9026-204F409D680F}" type="sibTrans" cxnId="{DDB9BF8A-5489-7140-B0B2-3CFDB1885F15}">
      <dgm:prSet/>
      <dgm:spPr/>
      <dgm:t>
        <a:bodyPr/>
        <a:lstStyle/>
        <a:p>
          <a:endParaRPr lang="fr-FR"/>
        </a:p>
      </dgm:t>
    </dgm:pt>
    <dgm:pt modelId="{E584F259-E0AA-E346-8C50-B1033057EB59}">
      <dgm:prSet/>
      <dgm:spPr/>
      <dgm:t>
        <a:bodyPr/>
        <a:lstStyle/>
        <a:p>
          <a:pPr rtl="0"/>
          <a:r>
            <a:rPr lang="fr-FR" b="1" dirty="0" smtClean="0"/>
            <a:t>manifestation d’agressivité</a:t>
          </a:r>
          <a:endParaRPr lang="fr-FR" dirty="0"/>
        </a:p>
      </dgm:t>
    </dgm:pt>
    <dgm:pt modelId="{DC996412-2C52-3A45-9307-9B503C84AC8E}" type="parTrans" cxnId="{5D915892-E0CF-B64E-93F0-3A2C40A68466}">
      <dgm:prSet/>
      <dgm:spPr/>
      <dgm:t>
        <a:bodyPr/>
        <a:lstStyle/>
        <a:p>
          <a:endParaRPr lang="fr-FR"/>
        </a:p>
      </dgm:t>
    </dgm:pt>
    <dgm:pt modelId="{F9CB65C8-BACA-AF4A-8802-5F25F430BFA9}" type="sibTrans" cxnId="{5D915892-E0CF-B64E-93F0-3A2C40A68466}">
      <dgm:prSet/>
      <dgm:spPr/>
      <dgm:t>
        <a:bodyPr/>
        <a:lstStyle/>
        <a:p>
          <a:endParaRPr lang="fr-FR"/>
        </a:p>
      </dgm:t>
    </dgm:pt>
    <dgm:pt modelId="{5E0489B0-064A-6D48-BB40-E793FABDBBA6}">
      <dgm:prSet/>
      <dgm:spPr/>
      <dgm:t>
        <a:bodyPr/>
        <a:lstStyle/>
        <a:p>
          <a:pPr rtl="0"/>
          <a:r>
            <a:rPr lang="fr-FR" b="1" dirty="0" smtClean="0"/>
            <a:t>attitude d’évitement et de retrait</a:t>
          </a:r>
          <a:endParaRPr lang="fr-FR" dirty="0"/>
        </a:p>
      </dgm:t>
    </dgm:pt>
    <dgm:pt modelId="{48EEF8BB-E5F7-C14E-A881-6BF52C7CD799}" type="parTrans" cxnId="{F7BE7802-20BE-1646-B124-139841B252B8}">
      <dgm:prSet/>
      <dgm:spPr/>
      <dgm:t>
        <a:bodyPr/>
        <a:lstStyle/>
        <a:p>
          <a:endParaRPr lang="fr-FR"/>
        </a:p>
      </dgm:t>
    </dgm:pt>
    <dgm:pt modelId="{A1272D39-22CB-9640-97C5-271614B88142}" type="sibTrans" cxnId="{F7BE7802-20BE-1646-B124-139841B252B8}">
      <dgm:prSet/>
      <dgm:spPr/>
      <dgm:t>
        <a:bodyPr/>
        <a:lstStyle/>
        <a:p>
          <a:endParaRPr lang="fr-FR"/>
        </a:p>
      </dgm:t>
    </dgm:pt>
    <dgm:pt modelId="{5BE4C32D-35C4-D64F-A7EC-9F71B36BD1AB}">
      <dgm:prSet/>
      <dgm:spPr/>
      <dgm:t>
        <a:bodyPr/>
        <a:lstStyle/>
        <a:p>
          <a:pPr rtl="0"/>
          <a:r>
            <a:rPr lang="fr-FR" dirty="0" smtClean="0"/>
            <a:t>Deux grandes familles de réaction :</a:t>
          </a:r>
          <a:endParaRPr lang="fr-FR" dirty="0"/>
        </a:p>
      </dgm:t>
    </dgm:pt>
    <dgm:pt modelId="{F27D1D3F-91FE-8947-9B94-474535C37DC7}" type="parTrans" cxnId="{2EB5F4E7-098A-9346-82EB-08A80D8EF7A2}">
      <dgm:prSet/>
      <dgm:spPr/>
    </dgm:pt>
    <dgm:pt modelId="{C8E89369-0370-F44A-9E2D-01575CCA7593}" type="sibTrans" cxnId="{2EB5F4E7-098A-9346-82EB-08A80D8EF7A2}">
      <dgm:prSet/>
      <dgm:spPr/>
    </dgm:pt>
    <dgm:pt modelId="{81A286F7-6BD2-F44D-BB6C-A4F84478D3E8}">
      <dgm:prSet/>
      <dgm:spPr/>
      <dgm:t>
        <a:bodyPr/>
        <a:lstStyle/>
        <a:p>
          <a:pPr rtl="0"/>
          <a:r>
            <a:rPr lang="fr-FR" dirty="0" smtClean="0"/>
            <a:t>agressivité vis à vis des membres de l’équipe ou d’autres personnes concernés ou pas par le problème (mécanisme de déplacement).</a:t>
          </a:r>
          <a:endParaRPr lang="fr-FR" dirty="0"/>
        </a:p>
      </dgm:t>
    </dgm:pt>
    <dgm:pt modelId="{2190D898-0480-BF42-9521-D38423558CF5}" type="parTrans" cxnId="{6F5F55E9-925D-6748-AA32-FCBB7ED53A2D}">
      <dgm:prSet/>
      <dgm:spPr/>
    </dgm:pt>
    <dgm:pt modelId="{3035C4F9-FABE-2B42-B413-2460884969D0}" type="sibTrans" cxnId="{6F5F55E9-925D-6748-AA32-FCBB7ED53A2D}">
      <dgm:prSet/>
      <dgm:spPr/>
    </dgm:pt>
    <dgm:pt modelId="{471ECBD5-5C5B-0E4E-A5F2-9CA204F1CBC8}">
      <dgm:prSet/>
      <dgm:spPr/>
      <dgm:t>
        <a:bodyPr/>
        <a:lstStyle/>
        <a:p>
          <a:pPr rtl="0"/>
          <a:r>
            <a:rPr lang="fr-FR" dirty="0" smtClean="0"/>
            <a:t>plutôt que de s’affirmer le sujet se soumet. Cette attitude s’accompagne d’un sentiment de rancœur et de frustration.</a:t>
          </a:r>
          <a:endParaRPr lang="fr-FR" dirty="0"/>
        </a:p>
      </dgm:t>
    </dgm:pt>
    <dgm:pt modelId="{6E498B25-4091-6D49-977F-80E5CE94EB9A}" type="parTrans" cxnId="{7DE1E6BB-184B-B44A-A5D6-61962ABB8355}">
      <dgm:prSet/>
      <dgm:spPr/>
    </dgm:pt>
    <dgm:pt modelId="{8DE04D43-2FC9-994F-9A5E-ED05E9887CB1}" type="sibTrans" cxnId="{7DE1E6BB-184B-B44A-A5D6-61962ABB8355}">
      <dgm:prSet/>
      <dgm:spPr/>
    </dgm:pt>
    <dgm:pt modelId="{4FC8B185-AD25-654A-A328-1462FDD696C5}" type="pres">
      <dgm:prSet presAssocID="{1ED84533-90FD-5847-A960-375EB19BD572}" presName="linear" presStyleCnt="0">
        <dgm:presLayoutVars>
          <dgm:animLvl val="lvl"/>
          <dgm:resizeHandles val="exact"/>
        </dgm:presLayoutVars>
      </dgm:prSet>
      <dgm:spPr/>
      <dgm:t>
        <a:bodyPr/>
        <a:lstStyle/>
        <a:p>
          <a:endParaRPr lang="fr-FR"/>
        </a:p>
      </dgm:t>
    </dgm:pt>
    <dgm:pt modelId="{91B59052-3AA6-DB41-AEFA-B2CD5F9B0A5B}" type="pres">
      <dgm:prSet presAssocID="{F9FAA1E2-15BA-AA44-AF5C-4844D0467FB8}" presName="parentText" presStyleLbl="node1" presStyleIdx="0" presStyleCnt="2">
        <dgm:presLayoutVars>
          <dgm:chMax val="0"/>
          <dgm:bulletEnabled val="1"/>
        </dgm:presLayoutVars>
      </dgm:prSet>
      <dgm:spPr/>
      <dgm:t>
        <a:bodyPr/>
        <a:lstStyle/>
        <a:p>
          <a:endParaRPr lang="fr-FR"/>
        </a:p>
      </dgm:t>
    </dgm:pt>
    <dgm:pt modelId="{9DAC00B0-B350-CC4B-8D41-9A9B17615FB1}" type="pres">
      <dgm:prSet presAssocID="{F9FAA1E2-15BA-AA44-AF5C-4844D0467FB8}" presName="childText" presStyleLbl="revTx" presStyleIdx="0" presStyleCnt="2">
        <dgm:presLayoutVars>
          <dgm:bulletEnabled val="1"/>
        </dgm:presLayoutVars>
      </dgm:prSet>
      <dgm:spPr/>
      <dgm:t>
        <a:bodyPr/>
        <a:lstStyle/>
        <a:p>
          <a:endParaRPr lang="fr-FR"/>
        </a:p>
      </dgm:t>
    </dgm:pt>
    <dgm:pt modelId="{A4342F5B-2D0E-A341-AE98-F65A7CA9EC69}" type="pres">
      <dgm:prSet presAssocID="{5BE4C32D-35C4-D64F-A7EC-9F71B36BD1AB}" presName="parentText" presStyleLbl="node1" presStyleIdx="1" presStyleCnt="2">
        <dgm:presLayoutVars>
          <dgm:chMax val="0"/>
          <dgm:bulletEnabled val="1"/>
        </dgm:presLayoutVars>
      </dgm:prSet>
      <dgm:spPr/>
      <dgm:t>
        <a:bodyPr/>
        <a:lstStyle/>
        <a:p>
          <a:endParaRPr lang="fr-FR"/>
        </a:p>
      </dgm:t>
    </dgm:pt>
    <dgm:pt modelId="{95AD882D-BFE8-E94A-9DBA-862AC6AF2455}" type="pres">
      <dgm:prSet presAssocID="{5BE4C32D-35C4-D64F-A7EC-9F71B36BD1AB}" presName="childText" presStyleLbl="revTx" presStyleIdx="1" presStyleCnt="2">
        <dgm:presLayoutVars>
          <dgm:bulletEnabled val="1"/>
        </dgm:presLayoutVars>
      </dgm:prSet>
      <dgm:spPr/>
      <dgm:t>
        <a:bodyPr/>
        <a:lstStyle/>
        <a:p>
          <a:endParaRPr lang="fr-FR"/>
        </a:p>
      </dgm:t>
    </dgm:pt>
  </dgm:ptLst>
  <dgm:cxnLst>
    <dgm:cxn modelId="{DB87B8D2-A9A5-1C4C-BFA3-6A63EE99521D}" type="presOf" srcId="{E584F259-E0AA-E346-8C50-B1033057EB59}" destId="{95AD882D-BFE8-E94A-9DBA-862AC6AF2455}" srcOrd="0" destOrd="0" presId="urn:microsoft.com/office/officeart/2005/8/layout/vList2"/>
    <dgm:cxn modelId="{F7BE7802-20BE-1646-B124-139841B252B8}" srcId="{5BE4C32D-35C4-D64F-A7EC-9F71B36BD1AB}" destId="{5E0489B0-064A-6D48-BB40-E793FABDBBA6}" srcOrd="1" destOrd="0" parTransId="{48EEF8BB-E5F7-C14E-A881-6BF52C7CD799}" sibTransId="{A1272D39-22CB-9640-97C5-271614B88142}"/>
    <dgm:cxn modelId="{E82743A8-D487-A142-B8DA-8967B1D3E13C}" type="presOf" srcId="{5E0489B0-064A-6D48-BB40-E793FABDBBA6}" destId="{95AD882D-BFE8-E94A-9DBA-862AC6AF2455}" srcOrd="0" destOrd="2" presId="urn:microsoft.com/office/officeart/2005/8/layout/vList2"/>
    <dgm:cxn modelId="{2EB5F4E7-098A-9346-82EB-08A80D8EF7A2}" srcId="{1ED84533-90FD-5847-A960-375EB19BD572}" destId="{5BE4C32D-35C4-D64F-A7EC-9F71B36BD1AB}" srcOrd="1" destOrd="0" parTransId="{F27D1D3F-91FE-8947-9B94-474535C37DC7}" sibTransId="{C8E89369-0370-F44A-9E2D-01575CCA7593}"/>
    <dgm:cxn modelId="{C98CE769-E07C-2443-97A1-EDD37D7D9BF1}" type="presOf" srcId="{471ECBD5-5C5B-0E4E-A5F2-9CA204F1CBC8}" destId="{95AD882D-BFE8-E94A-9DBA-862AC6AF2455}" srcOrd="0" destOrd="3" presId="urn:microsoft.com/office/officeart/2005/8/layout/vList2"/>
    <dgm:cxn modelId="{7DE1E6BB-184B-B44A-A5D6-61962ABB8355}" srcId="{5E0489B0-064A-6D48-BB40-E793FABDBBA6}" destId="{471ECBD5-5C5B-0E4E-A5F2-9CA204F1CBC8}" srcOrd="0" destOrd="0" parTransId="{6E498B25-4091-6D49-977F-80E5CE94EB9A}" sibTransId="{8DE04D43-2FC9-994F-9A5E-ED05E9887CB1}"/>
    <dgm:cxn modelId="{DDB9BF8A-5489-7140-B0B2-3CFDB1885F15}" srcId="{F9FAA1E2-15BA-AA44-AF5C-4844D0467FB8}" destId="{13414541-9977-094A-BD1B-1942BFD8D885}" srcOrd="0" destOrd="0" parTransId="{D90CCA0F-D6E1-0348-BBF5-6E3574871627}" sibTransId="{6CA34B5C-B782-4746-9026-204F409D680F}"/>
    <dgm:cxn modelId="{5D915892-E0CF-B64E-93F0-3A2C40A68466}" srcId="{5BE4C32D-35C4-D64F-A7EC-9F71B36BD1AB}" destId="{E584F259-E0AA-E346-8C50-B1033057EB59}" srcOrd="0" destOrd="0" parTransId="{DC996412-2C52-3A45-9307-9B503C84AC8E}" sibTransId="{F9CB65C8-BACA-AF4A-8802-5F25F430BFA9}"/>
    <dgm:cxn modelId="{6F5F55E9-925D-6748-AA32-FCBB7ED53A2D}" srcId="{E584F259-E0AA-E346-8C50-B1033057EB59}" destId="{81A286F7-6BD2-F44D-BB6C-A4F84478D3E8}" srcOrd="0" destOrd="0" parTransId="{2190D898-0480-BF42-9521-D38423558CF5}" sibTransId="{3035C4F9-FABE-2B42-B413-2460884969D0}"/>
    <dgm:cxn modelId="{DD4D0881-D169-8A44-BFD0-629173D81458}" type="presOf" srcId="{5BE4C32D-35C4-D64F-A7EC-9F71B36BD1AB}" destId="{A4342F5B-2D0E-A341-AE98-F65A7CA9EC69}" srcOrd="0" destOrd="0" presId="urn:microsoft.com/office/officeart/2005/8/layout/vList2"/>
    <dgm:cxn modelId="{45DF01D7-5832-3146-A94F-5D0E6CE5F702}" srcId="{1ED84533-90FD-5847-A960-375EB19BD572}" destId="{F9FAA1E2-15BA-AA44-AF5C-4844D0467FB8}" srcOrd="0" destOrd="0" parTransId="{3827754B-F788-8F45-BBA6-E366BC109AFF}" sibTransId="{D00A22F8-3B58-3746-8EB5-C2F02373936D}"/>
    <dgm:cxn modelId="{E20D17F8-8254-F944-B790-E3D87052694E}" type="presOf" srcId="{13414541-9977-094A-BD1B-1942BFD8D885}" destId="{9DAC00B0-B350-CC4B-8D41-9A9B17615FB1}" srcOrd="0" destOrd="0" presId="urn:microsoft.com/office/officeart/2005/8/layout/vList2"/>
    <dgm:cxn modelId="{F1C7F0E6-B7A8-194B-977B-17E3B6571B38}" type="presOf" srcId="{F9FAA1E2-15BA-AA44-AF5C-4844D0467FB8}" destId="{91B59052-3AA6-DB41-AEFA-B2CD5F9B0A5B}" srcOrd="0" destOrd="0" presId="urn:microsoft.com/office/officeart/2005/8/layout/vList2"/>
    <dgm:cxn modelId="{0BF206CA-B685-C146-AD5F-CA72C1224FB3}" type="presOf" srcId="{1ED84533-90FD-5847-A960-375EB19BD572}" destId="{4FC8B185-AD25-654A-A328-1462FDD696C5}" srcOrd="0" destOrd="0" presId="urn:microsoft.com/office/officeart/2005/8/layout/vList2"/>
    <dgm:cxn modelId="{ED34F56D-E7C5-2F4E-9408-66543E9AA33A}" type="presOf" srcId="{81A286F7-6BD2-F44D-BB6C-A4F84478D3E8}" destId="{95AD882D-BFE8-E94A-9DBA-862AC6AF2455}" srcOrd="0" destOrd="1" presId="urn:microsoft.com/office/officeart/2005/8/layout/vList2"/>
    <dgm:cxn modelId="{8C346C30-0556-2048-BFBE-362F74C61B90}" type="presParOf" srcId="{4FC8B185-AD25-654A-A328-1462FDD696C5}" destId="{91B59052-3AA6-DB41-AEFA-B2CD5F9B0A5B}" srcOrd="0" destOrd="0" presId="urn:microsoft.com/office/officeart/2005/8/layout/vList2"/>
    <dgm:cxn modelId="{41CF87CF-5A7E-264B-8BBD-A614D6F53CAB}" type="presParOf" srcId="{4FC8B185-AD25-654A-A328-1462FDD696C5}" destId="{9DAC00B0-B350-CC4B-8D41-9A9B17615FB1}" srcOrd="1" destOrd="0" presId="urn:microsoft.com/office/officeart/2005/8/layout/vList2"/>
    <dgm:cxn modelId="{DB12CF45-5B69-EA4E-B34D-17ECF3714EF3}" type="presParOf" srcId="{4FC8B185-AD25-654A-A328-1462FDD696C5}" destId="{A4342F5B-2D0E-A341-AE98-F65A7CA9EC69}" srcOrd="2" destOrd="0" presId="urn:microsoft.com/office/officeart/2005/8/layout/vList2"/>
    <dgm:cxn modelId="{51EB56B8-4667-CB43-AEFB-EAA72CB7365B}" type="presParOf" srcId="{4FC8B185-AD25-654A-A328-1462FDD696C5}" destId="{95AD882D-BFE8-E94A-9DBA-862AC6AF2455}"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3E826A0E-4EE5-074B-808E-318C33B03101}"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fr-FR"/>
        </a:p>
      </dgm:t>
    </dgm:pt>
    <dgm:pt modelId="{453DFCD6-9FE8-9942-B222-B7433AA0C6C8}">
      <dgm:prSet/>
      <dgm:spPr/>
      <dgm:t>
        <a:bodyPr/>
        <a:lstStyle/>
        <a:p>
          <a:pPr rtl="0"/>
          <a:r>
            <a:rPr lang="fr-FR" b="1" dirty="0" smtClean="0"/>
            <a:t>Le stress peut avoir un caractère chronique ou aigu.</a:t>
          </a:r>
          <a:endParaRPr lang="fr-FR" dirty="0"/>
        </a:p>
      </dgm:t>
    </dgm:pt>
    <dgm:pt modelId="{C041622B-43C4-4C48-9A1D-A931B022DB1E}" type="parTrans" cxnId="{6EE29BEE-F038-9B4E-9F7D-1D53E755A049}">
      <dgm:prSet/>
      <dgm:spPr/>
      <dgm:t>
        <a:bodyPr/>
        <a:lstStyle/>
        <a:p>
          <a:endParaRPr lang="fr-FR"/>
        </a:p>
      </dgm:t>
    </dgm:pt>
    <dgm:pt modelId="{B6A7D550-3566-7A44-98B7-D71F6F7A237C}" type="sibTrans" cxnId="{6EE29BEE-F038-9B4E-9F7D-1D53E755A049}">
      <dgm:prSet/>
      <dgm:spPr/>
      <dgm:t>
        <a:bodyPr/>
        <a:lstStyle/>
        <a:p>
          <a:endParaRPr lang="fr-FR"/>
        </a:p>
      </dgm:t>
    </dgm:pt>
    <dgm:pt modelId="{92549899-89A1-1247-AD55-5AE0AD33A9A3}">
      <dgm:prSet/>
      <dgm:spPr/>
      <dgm:t>
        <a:bodyPr/>
        <a:lstStyle/>
        <a:p>
          <a:pPr rtl="0"/>
          <a:r>
            <a:rPr lang="fr-FR" dirty="0" smtClean="0"/>
            <a:t>En cas de stress aigu, deux réactions sont possibles :</a:t>
          </a:r>
          <a:endParaRPr lang="fr-FR" dirty="0"/>
        </a:p>
      </dgm:t>
    </dgm:pt>
    <dgm:pt modelId="{69DB38E6-A7E9-9346-A0A0-23B7F84A603B}" type="parTrans" cxnId="{1BD0C6A0-D0E6-A34E-89FB-51238C946E54}">
      <dgm:prSet/>
      <dgm:spPr/>
      <dgm:t>
        <a:bodyPr/>
        <a:lstStyle/>
        <a:p>
          <a:endParaRPr lang="fr-FR"/>
        </a:p>
      </dgm:t>
    </dgm:pt>
    <dgm:pt modelId="{B079113B-1CFE-E548-9D9D-969DFBAF17B2}" type="sibTrans" cxnId="{1BD0C6A0-D0E6-A34E-89FB-51238C946E54}">
      <dgm:prSet/>
      <dgm:spPr/>
      <dgm:t>
        <a:bodyPr/>
        <a:lstStyle/>
        <a:p>
          <a:endParaRPr lang="fr-FR"/>
        </a:p>
      </dgm:t>
    </dgm:pt>
    <dgm:pt modelId="{E1D47700-F96B-174F-A1C5-F8CAB2F871C8}">
      <dgm:prSet/>
      <dgm:spPr/>
      <dgm:t>
        <a:bodyPr/>
        <a:lstStyle/>
        <a:p>
          <a:pPr rtl="0"/>
          <a:r>
            <a:rPr lang="fr-FR" dirty="0" smtClean="0"/>
            <a:t>soit blocage total, soit panique.</a:t>
          </a:r>
          <a:endParaRPr lang="fr-FR" dirty="0"/>
        </a:p>
      </dgm:t>
    </dgm:pt>
    <dgm:pt modelId="{612B6B16-8B26-2140-8571-B2DA984134AD}" type="parTrans" cxnId="{C5018B71-E48E-B549-95CF-7E2723700A2C}">
      <dgm:prSet/>
      <dgm:spPr/>
      <dgm:t>
        <a:bodyPr/>
        <a:lstStyle/>
        <a:p>
          <a:endParaRPr lang="fr-FR"/>
        </a:p>
      </dgm:t>
    </dgm:pt>
    <dgm:pt modelId="{92B37A0F-0636-5D4D-AFCE-6E954842D3F8}" type="sibTrans" cxnId="{C5018B71-E48E-B549-95CF-7E2723700A2C}">
      <dgm:prSet/>
      <dgm:spPr/>
      <dgm:t>
        <a:bodyPr/>
        <a:lstStyle/>
        <a:p>
          <a:endParaRPr lang="fr-FR"/>
        </a:p>
      </dgm:t>
    </dgm:pt>
    <dgm:pt modelId="{0C88CF26-7CFE-B94A-8582-E5B7BE982BD1}">
      <dgm:prSet/>
      <dgm:spPr/>
      <dgm:t>
        <a:bodyPr/>
        <a:lstStyle/>
        <a:p>
          <a:pPr rtl="0"/>
          <a:r>
            <a:rPr lang="fr-FR" b="1" smtClean="0"/>
            <a:t>Le stress aigu correspond à un événement ponctuel très stressant, ses effets sont immédiats. </a:t>
          </a:r>
          <a:endParaRPr lang="fr-FR"/>
        </a:p>
      </dgm:t>
    </dgm:pt>
    <dgm:pt modelId="{6826CA5E-8A1D-EC4A-AEEC-6CF9745CD76D}" type="parTrans" cxnId="{F7C597F0-400D-7F48-AAE0-E3C248DD1E96}">
      <dgm:prSet/>
      <dgm:spPr/>
      <dgm:t>
        <a:bodyPr/>
        <a:lstStyle/>
        <a:p>
          <a:endParaRPr lang="fr-FR"/>
        </a:p>
      </dgm:t>
    </dgm:pt>
    <dgm:pt modelId="{1B10D5C8-E468-B642-9230-946726FEAA4B}" type="sibTrans" cxnId="{F7C597F0-400D-7F48-AAE0-E3C248DD1E96}">
      <dgm:prSet/>
      <dgm:spPr/>
      <dgm:t>
        <a:bodyPr/>
        <a:lstStyle/>
        <a:p>
          <a:endParaRPr lang="fr-FR"/>
        </a:p>
      </dgm:t>
    </dgm:pt>
    <dgm:pt modelId="{63F8FA89-5010-6546-A620-6C3922988976}">
      <dgm:prSet/>
      <dgm:spPr/>
      <dgm:t>
        <a:bodyPr/>
        <a:lstStyle/>
        <a:p>
          <a:pPr rtl="0"/>
          <a:r>
            <a:rPr lang="fr-FR" b="1" dirty="0" smtClean="0"/>
            <a:t>Le stress chronique fait référence à un état quotidien,</a:t>
          </a:r>
          <a:endParaRPr lang="fr-FR" dirty="0"/>
        </a:p>
      </dgm:t>
    </dgm:pt>
    <dgm:pt modelId="{3A56786B-E5B5-274D-A458-CE718F3B816D}" type="parTrans" cxnId="{C2827371-08F9-2248-9F47-D07B0C494541}">
      <dgm:prSet/>
      <dgm:spPr/>
      <dgm:t>
        <a:bodyPr/>
        <a:lstStyle/>
        <a:p>
          <a:endParaRPr lang="fr-FR"/>
        </a:p>
      </dgm:t>
    </dgm:pt>
    <dgm:pt modelId="{F7A016D5-ABE3-524F-85C1-1513947917C1}" type="sibTrans" cxnId="{C2827371-08F9-2248-9F47-D07B0C494541}">
      <dgm:prSet/>
      <dgm:spPr/>
      <dgm:t>
        <a:bodyPr/>
        <a:lstStyle/>
        <a:p>
          <a:endParaRPr lang="fr-FR"/>
        </a:p>
      </dgm:t>
    </dgm:pt>
    <dgm:pt modelId="{D2EC22CE-FB35-EF44-9ABD-A92DC30E4003}">
      <dgm:prSet/>
      <dgm:spPr/>
      <dgm:t>
        <a:bodyPr/>
        <a:lstStyle/>
        <a:p>
          <a:pPr rtl="0"/>
          <a:r>
            <a:rPr lang="fr-FR" b="1" dirty="0" smtClean="0"/>
            <a:t>Les </a:t>
          </a:r>
          <a:r>
            <a:rPr lang="fr-FR" b="1" dirty="0" err="1" smtClean="0"/>
            <a:t>stresseurs</a:t>
          </a:r>
          <a:r>
            <a:rPr lang="fr-FR" b="1" dirty="0" smtClean="0"/>
            <a:t> sont divers dans leurs origines, </a:t>
          </a:r>
          <a:endParaRPr lang="fr-FR" dirty="0"/>
        </a:p>
      </dgm:t>
    </dgm:pt>
    <dgm:pt modelId="{6DF46B7B-303E-A94F-A39D-A22DCCBA2600}" type="parTrans" cxnId="{DE0F5464-10C6-F340-9F5C-95333B9A4E90}">
      <dgm:prSet/>
      <dgm:spPr/>
      <dgm:t>
        <a:bodyPr/>
        <a:lstStyle/>
        <a:p>
          <a:endParaRPr lang="fr-FR"/>
        </a:p>
      </dgm:t>
    </dgm:pt>
    <dgm:pt modelId="{34D7AF58-2C4B-3547-A401-6ED217CD239D}" type="sibTrans" cxnId="{DE0F5464-10C6-F340-9F5C-95333B9A4E90}">
      <dgm:prSet/>
      <dgm:spPr/>
      <dgm:t>
        <a:bodyPr/>
        <a:lstStyle/>
        <a:p>
          <a:endParaRPr lang="fr-FR"/>
        </a:p>
      </dgm:t>
    </dgm:pt>
    <dgm:pt modelId="{0397B83D-5121-A746-86C3-CE3539F51FAC}">
      <dgm:prSet/>
      <dgm:spPr/>
      <dgm:t>
        <a:bodyPr/>
        <a:lstStyle/>
        <a:p>
          <a:pPr rtl="0"/>
          <a:r>
            <a:rPr lang="fr-FR" b="1" dirty="0" smtClean="0"/>
            <a:t>résultat d’une accumulation de stress au fil des jours.</a:t>
          </a:r>
          <a:endParaRPr lang="fr-FR" dirty="0"/>
        </a:p>
      </dgm:t>
    </dgm:pt>
    <dgm:pt modelId="{EAD99CD6-0FA6-EC41-9E03-9FCA370D6477}" type="parTrans" cxnId="{25C18829-A686-3843-B043-3E0BB49D3738}">
      <dgm:prSet/>
      <dgm:spPr/>
    </dgm:pt>
    <dgm:pt modelId="{1465FC52-A87D-9341-97B2-C26E3319781E}" type="sibTrans" cxnId="{25C18829-A686-3843-B043-3E0BB49D3738}">
      <dgm:prSet/>
      <dgm:spPr/>
    </dgm:pt>
    <dgm:pt modelId="{FA29B09B-7E18-2440-87B3-F7FBCB0E00A9}">
      <dgm:prSet/>
      <dgm:spPr/>
      <dgm:t>
        <a:bodyPr/>
        <a:lstStyle/>
        <a:p>
          <a:pPr rtl="0"/>
          <a:r>
            <a:rPr lang="fr-FR" b="1" dirty="0" smtClean="0"/>
            <a:t>ils peuvent provenir d’événements positifs comme négatifs, Notre stress global est la somme de tous ces </a:t>
          </a:r>
          <a:r>
            <a:rPr lang="fr-FR" b="1" dirty="0" err="1" smtClean="0"/>
            <a:t>stresseurs</a:t>
          </a:r>
          <a:r>
            <a:rPr lang="fr-FR" b="1" dirty="0" smtClean="0"/>
            <a:t>.</a:t>
          </a:r>
          <a:endParaRPr lang="fr-FR" dirty="0"/>
        </a:p>
      </dgm:t>
    </dgm:pt>
    <dgm:pt modelId="{74F53F53-8A11-484A-A1BE-F5C69CF0D3A8}" type="parTrans" cxnId="{7968CD67-1EDE-3545-9089-9B07D5AE2503}">
      <dgm:prSet/>
      <dgm:spPr/>
    </dgm:pt>
    <dgm:pt modelId="{E376EB5D-2210-B14C-8E2C-9D531CB2C057}" type="sibTrans" cxnId="{7968CD67-1EDE-3545-9089-9B07D5AE2503}">
      <dgm:prSet/>
      <dgm:spPr/>
    </dgm:pt>
    <dgm:pt modelId="{3B4D1C06-5FB6-A645-B4CD-024AE18BE246}" type="pres">
      <dgm:prSet presAssocID="{3E826A0E-4EE5-074B-808E-318C33B03101}" presName="linear" presStyleCnt="0">
        <dgm:presLayoutVars>
          <dgm:animLvl val="lvl"/>
          <dgm:resizeHandles val="exact"/>
        </dgm:presLayoutVars>
      </dgm:prSet>
      <dgm:spPr/>
      <dgm:t>
        <a:bodyPr/>
        <a:lstStyle/>
        <a:p>
          <a:endParaRPr lang="fr-FR"/>
        </a:p>
      </dgm:t>
    </dgm:pt>
    <dgm:pt modelId="{1DD144BC-848A-0C4D-A035-D71862607BDA}" type="pres">
      <dgm:prSet presAssocID="{453DFCD6-9FE8-9942-B222-B7433AA0C6C8}" presName="parentText" presStyleLbl="node1" presStyleIdx="0" presStyleCnt="4">
        <dgm:presLayoutVars>
          <dgm:chMax val="0"/>
          <dgm:bulletEnabled val="1"/>
        </dgm:presLayoutVars>
      </dgm:prSet>
      <dgm:spPr/>
      <dgm:t>
        <a:bodyPr/>
        <a:lstStyle/>
        <a:p>
          <a:endParaRPr lang="fr-FR"/>
        </a:p>
      </dgm:t>
    </dgm:pt>
    <dgm:pt modelId="{E0FAA836-C8D2-1B46-9F7E-DE963851D63B}" type="pres">
      <dgm:prSet presAssocID="{B6A7D550-3566-7A44-98B7-D71F6F7A237C}" presName="spacer" presStyleCnt="0"/>
      <dgm:spPr/>
    </dgm:pt>
    <dgm:pt modelId="{2DCDD9B5-1B02-1545-A843-1B0FC4E125B4}" type="pres">
      <dgm:prSet presAssocID="{0C88CF26-7CFE-B94A-8582-E5B7BE982BD1}" presName="parentText" presStyleLbl="node1" presStyleIdx="1" presStyleCnt="4">
        <dgm:presLayoutVars>
          <dgm:chMax val="0"/>
          <dgm:bulletEnabled val="1"/>
        </dgm:presLayoutVars>
      </dgm:prSet>
      <dgm:spPr/>
      <dgm:t>
        <a:bodyPr/>
        <a:lstStyle/>
        <a:p>
          <a:endParaRPr lang="fr-FR"/>
        </a:p>
      </dgm:t>
    </dgm:pt>
    <dgm:pt modelId="{728CB67C-FFB6-994F-A530-960D2711A9BB}" type="pres">
      <dgm:prSet presAssocID="{0C88CF26-7CFE-B94A-8582-E5B7BE982BD1}" presName="childText" presStyleLbl="revTx" presStyleIdx="0" presStyleCnt="3">
        <dgm:presLayoutVars>
          <dgm:bulletEnabled val="1"/>
        </dgm:presLayoutVars>
      </dgm:prSet>
      <dgm:spPr/>
      <dgm:t>
        <a:bodyPr/>
        <a:lstStyle/>
        <a:p>
          <a:endParaRPr lang="fr-FR"/>
        </a:p>
      </dgm:t>
    </dgm:pt>
    <dgm:pt modelId="{960538F3-4207-B745-9DE1-03623096E17D}" type="pres">
      <dgm:prSet presAssocID="{63F8FA89-5010-6546-A620-6C3922988976}" presName="parentText" presStyleLbl="node1" presStyleIdx="2" presStyleCnt="4">
        <dgm:presLayoutVars>
          <dgm:chMax val="0"/>
          <dgm:bulletEnabled val="1"/>
        </dgm:presLayoutVars>
      </dgm:prSet>
      <dgm:spPr/>
      <dgm:t>
        <a:bodyPr/>
        <a:lstStyle/>
        <a:p>
          <a:endParaRPr lang="fr-FR"/>
        </a:p>
      </dgm:t>
    </dgm:pt>
    <dgm:pt modelId="{92C8566C-56AF-704D-BB72-1D884395164D}" type="pres">
      <dgm:prSet presAssocID="{63F8FA89-5010-6546-A620-6C3922988976}" presName="childText" presStyleLbl="revTx" presStyleIdx="1" presStyleCnt="3">
        <dgm:presLayoutVars>
          <dgm:bulletEnabled val="1"/>
        </dgm:presLayoutVars>
      </dgm:prSet>
      <dgm:spPr/>
      <dgm:t>
        <a:bodyPr/>
        <a:lstStyle/>
        <a:p>
          <a:endParaRPr lang="fr-FR"/>
        </a:p>
      </dgm:t>
    </dgm:pt>
    <dgm:pt modelId="{22BB5316-3407-5C41-A0B2-6AAE84E4C822}" type="pres">
      <dgm:prSet presAssocID="{D2EC22CE-FB35-EF44-9ABD-A92DC30E4003}" presName="parentText" presStyleLbl="node1" presStyleIdx="3" presStyleCnt="4">
        <dgm:presLayoutVars>
          <dgm:chMax val="0"/>
          <dgm:bulletEnabled val="1"/>
        </dgm:presLayoutVars>
      </dgm:prSet>
      <dgm:spPr/>
      <dgm:t>
        <a:bodyPr/>
        <a:lstStyle/>
        <a:p>
          <a:endParaRPr lang="fr-FR"/>
        </a:p>
      </dgm:t>
    </dgm:pt>
    <dgm:pt modelId="{7B2B4C22-1F1C-4847-AA10-337E28AEEC00}" type="pres">
      <dgm:prSet presAssocID="{D2EC22CE-FB35-EF44-9ABD-A92DC30E4003}" presName="childText" presStyleLbl="revTx" presStyleIdx="2" presStyleCnt="3">
        <dgm:presLayoutVars>
          <dgm:bulletEnabled val="1"/>
        </dgm:presLayoutVars>
      </dgm:prSet>
      <dgm:spPr/>
      <dgm:t>
        <a:bodyPr/>
        <a:lstStyle/>
        <a:p>
          <a:endParaRPr lang="fr-FR"/>
        </a:p>
      </dgm:t>
    </dgm:pt>
  </dgm:ptLst>
  <dgm:cxnLst>
    <dgm:cxn modelId="{056509AA-FBBC-AE44-B879-F94DEDAFFF50}" type="presOf" srcId="{453DFCD6-9FE8-9942-B222-B7433AA0C6C8}" destId="{1DD144BC-848A-0C4D-A035-D71862607BDA}" srcOrd="0" destOrd="0" presId="urn:microsoft.com/office/officeart/2005/8/layout/vList2"/>
    <dgm:cxn modelId="{7968CD67-1EDE-3545-9089-9B07D5AE2503}" srcId="{D2EC22CE-FB35-EF44-9ABD-A92DC30E4003}" destId="{FA29B09B-7E18-2440-87B3-F7FBCB0E00A9}" srcOrd="0" destOrd="0" parTransId="{74F53F53-8A11-484A-A1BE-F5C69CF0D3A8}" sibTransId="{E376EB5D-2210-B14C-8E2C-9D531CB2C057}"/>
    <dgm:cxn modelId="{5BB10621-1A9F-9645-91E3-47A80539445E}" type="presOf" srcId="{0397B83D-5121-A746-86C3-CE3539F51FAC}" destId="{92C8566C-56AF-704D-BB72-1D884395164D}" srcOrd="0" destOrd="0" presId="urn:microsoft.com/office/officeart/2005/8/layout/vList2"/>
    <dgm:cxn modelId="{6D9FB3D2-FC97-F942-9491-ADB8840F8310}" type="presOf" srcId="{FA29B09B-7E18-2440-87B3-F7FBCB0E00A9}" destId="{7B2B4C22-1F1C-4847-AA10-337E28AEEC00}" srcOrd="0" destOrd="0" presId="urn:microsoft.com/office/officeart/2005/8/layout/vList2"/>
    <dgm:cxn modelId="{EFD014E2-A03F-DB48-AAE5-CC98E3C0E007}" type="presOf" srcId="{63F8FA89-5010-6546-A620-6C3922988976}" destId="{960538F3-4207-B745-9DE1-03623096E17D}" srcOrd="0" destOrd="0" presId="urn:microsoft.com/office/officeart/2005/8/layout/vList2"/>
    <dgm:cxn modelId="{C2827371-08F9-2248-9F47-D07B0C494541}" srcId="{3E826A0E-4EE5-074B-808E-318C33B03101}" destId="{63F8FA89-5010-6546-A620-6C3922988976}" srcOrd="2" destOrd="0" parTransId="{3A56786B-E5B5-274D-A458-CE718F3B816D}" sibTransId="{F7A016D5-ABE3-524F-85C1-1513947917C1}"/>
    <dgm:cxn modelId="{DE0F5464-10C6-F340-9F5C-95333B9A4E90}" srcId="{3E826A0E-4EE5-074B-808E-318C33B03101}" destId="{D2EC22CE-FB35-EF44-9ABD-A92DC30E4003}" srcOrd="3" destOrd="0" parTransId="{6DF46B7B-303E-A94F-A39D-A22DCCBA2600}" sibTransId="{34D7AF58-2C4B-3547-A401-6ED217CD239D}"/>
    <dgm:cxn modelId="{C5018B71-E48E-B549-95CF-7E2723700A2C}" srcId="{92549899-89A1-1247-AD55-5AE0AD33A9A3}" destId="{E1D47700-F96B-174F-A1C5-F8CAB2F871C8}" srcOrd="0" destOrd="0" parTransId="{612B6B16-8B26-2140-8571-B2DA984134AD}" sibTransId="{92B37A0F-0636-5D4D-AFCE-6E954842D3F8}"/>
    <dgm:cxn modelId="{CEC56ECC-0C7E-0548-A01A-024CE491717C}" type="presOf" srcId="{92549899-89A1-1247-AD55-5AE0AD33A9A3}" destId="{728CB67C-FFB6-994F-A530-960D2711A9BB}" srcOrd="0" destOrd="0" presId="urn:microsoft.com/office/officeart/2005/8/layout/vList2"/>
    <dgm:cxn modelId="{17C5EFCD-EB31-C645-B8FC-607E95A2CD1B}" type="presOf" srcId="{3E826A0E-4EE5-074B-808E-318C33B03101}" destId="{3B4D1C06-5FB6-A645-B4CD-024AE18BE246}" srcOrd="0" destOrd="0" presId="urn:microsoft.com/office/officeart/2005/8/layout/vList2"/>
    <dgm:cxn modelId="{25C18829-A686-3843-B043-3E0BB49D3738}" srcId="{63F8FA89-5010-6546-A620-6C3922988976}" destId="{0397B83D-5121-A746-86C3-CE3539F51FAC}" srcOrd="0" destOrd="0" parTransId="{EAD99CD6-0FA6-EC41-9E03-9FCA370D6477}" sibTransId="{1465FC52-A87D-9341-97B2-C26E3319781E}"/>
    <dgm:cxn modelId="{E2D8A38B-79FE-6040-A6CC-52EB7B4DA0AA}" type="presOf" srcId="{E1D47700-F96B-174F-A1C5-F8CAB2F871C8}" destId="{728CB67C-FFB6-994F-A530-960D2711A9BB}" srcOrd="0" destOrd="1" presId="urn:microsoft.com/office/officeart/2005/8/layout/vList2"/>
    <dgm:cxn modelId="{F014E533-015C-FF42-891C-67F1C9B89771}" type="presOf" srcId="{0C88CF26-7CFE-B94A-8582-E5B7BE982BD1}" destId="{2DCDD9B5-1B02-1545-A843-1B0FC4E125B4}" srcOrd="0" destOrd="0" presId="urn:microsoft.com/office/officeart/2005/8/layout/vList2"/>
    <dgm:cxn modelId="{1BD0C6A0-D0E6-A34E-89FB-51238C946E54}" srcId="{0C88CF26-7CFE-B94A-8582-E5B7BE982BD1}" destId="{92549899-89A1-1247-AD55-5AE0AD33A9A3}" srcOrd="0" destOrd="0" parTransId="{69DB38E6-A7E9-9346-A0A0-23B7F84A603B}" sibTransId="{B079113B-1CFE-E548-9D9D-969DFBAF17B2}"/>
    <dgm:cxn modelId="{6EE29BEE-F038-9B4E-9F7D-1D53E755A049}" srcId="{3E826A0E-4EE5-074B-808E-318C33B03101}" destId="{453DFCD6-9FE8-9942-B222-B7433AA0C6C8}" srcOrd="0" destOrd="0" parTransId="{C041622B-43C4-4C48-9A1D-A931B022DB1E}" sibTransId="{B6A7D550-3566-7A44-98B7-D71F6F7A237C}"/>
    <dgm:cxn modelId="{507EA622-02D5-D04D-9252-D6B523B33B0E}" type="presOf" srcId="{D2EC22CE-FB35-EF44-9ABD-A92DC30E4003}" destId="{22BB5316-3407-5C41-A0B2-6AAE84E4C822}" srcOrd="0" destOrd="0" presId="urn:microsoft.com/office/officeart/2005/8/layout/vList2"/>
    <dgm:cxn modelId="{F7C597F0-400D-7F48-AAE0-E3C248DD1E96}" srcId="{3E826A0E-4EE5-074B-808E-318C33B03101}" destId="{0C88CF26-7CFE-B94A-8582-E5B7BE982BD1}" srcOrd="1" destOrd="0" parTransId="{6826CA5E-8A1D-EC4A-AEEC-6CF9745CD76D}" sibTransId="{1B10D5C8-E468-B642-9230-946726FEAA4B}"/>
    <dgm:cxn modelId="{1EEC7BFD-5C68-7544-8E9E-5786AE71B1BE}" type="presParOf" srcId="{3B4D1C06-5FB6-A645-B4CD-024AE18BE246}" destId="{1DD144BC-848A-0C4D-A035-D71862607BDA}" srcOrd="0" destOrd="0" presId="urn:microsoft.com/office/officeart/2005/8/layout/vList2"/>
    <dgm:cxn modelId="{F9C5ADC1-99BA-794E-823E-6C243CDBC5DD}" type="presParOf" srcId="{3B4D1C06-5FB6-A645-B4CD-024AE18BE246}" destId="{E0FAA836-C8D2-1B46-9F7E-DE963851D63B}" srcOrd="1" destOrd="0" presId="urn:microsoft.com/office/officeart/2005/8/layout/vList2"/>
    <dgm:cxn modelId="{DF8A88AB-244A-FA44-94B6-389ADA5612C9}" type="presParOf" srcId="{3B4D1C06-5FB6-A645-B4CD-024AE18BE246}" destId="{2DCDD9B5-1B02-1545-A843-1B0FC4E125B4}" srcOrd="2" destOrd="0" presId="urn:microsoft.com/office/officeart/2005/8/layout/vList2"/>
    <dgm:cxn modelId="{583A25EA-8FEB-CA40-834E-DE0E1C853DE9}" type="presParOf" srcId="{3B4D1C06-5FB6-A645-B4CD-024AE18BE246}" destId="{728CB67C-FFB6-994F-A530-960D2711A9BB}" srcOrd="3" destOrd="0" presId="urn:microsoft.com/office/officeart/2005/8/layout/vList2"/>
    <dgm:cxn modelId="{ED34FF01-98CD-E14D-B914-0BB20034098F}" type="presParOf" srcId="{3B4D1C06-5FB6-A645-B4CD-024AE18BE246}" destId="{960538F3-4207-B745-9DE1-03623096E17D}" srcOrd="4" destOrd="0" presId="urn:microsoft.com/office/officeart/2005/8/layout/vList2"/>
    <dgm:cxn modelId="{EF67AB46-3422-0942-8D85-0AB1B756130B}" type="presParOf" srcId="{3B4D1C06-5FB6-A645-B4CD-024AE18BE246}" destId="{92C8566C-56AF-704D-BB72-1D884395164D}" srcOrd="5" destOrd="0" presId="urn:microsoft.com/office/officeart/2005/8/layout/vList2"/>
    <dgm:cxn modelId="{F8EE3AC7-AEC1-874E-B923-FE30ADFEB9C0}" type="presParOf" srcId="{3B4D1C06-5FB6-A645-B4CD-024AE18BE246}" destId="{22BB5316-3407-5C41-A0B2-6AAE84E4C822}" srcOrd="6" destOrd="0" presId="urn:microsoft.com/office/officeart/2005/8/layout/vList2"/>
    <dgm:cxn modelId="{38D49EB6-A66A-AD46-8B33-470C0CA710E6}" type="presParOf" srcId="{3B4D1C06-5FB6-A645-B4CD-024AE18BE246}" destId="{7B2B4C22-1F1C-4847-AA10-337E28AEEC00}"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A51E9B20-C442-F240-9D92-713F5BB4C726}"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fr-FR"/>
        </a:p>
      </dgm:t>
    </dgm:pt>
    <dgm:pt modelId="{61991E18-FDC6-C443-AE6A-0542DDE27F5A}">
      <dgm:prSet/>
      <dgm:spPr/>
      <dgm:t>
        <a:bodyPr/>
        <a:lstStyle/>
        <a:p>
          <a:pPr rtl="0"/>
          <a:r>
            <a:rPr lang="fr-FR" dirty="0" smtClean="0"/>
            <a:t>Les armes pour éviter l’excès de stress</a:t>
          </a:r>
          <a:endParaRPr lang="fr-FR" dirty="0"/>
        </a:p>
      </dgm:t>
    </dgm:pt>
    <dgm:pt modelId="{21EB09D1-D771-AB4F-AB5B-72639B27D1AD}" type="parTrans" cxnId="{979FB256-63A4-2645-9622-A2368FA3582C}">
      <dgm:prSet/>
      <dgm:spPr/>
      <dgm:t>
        <a:bodyPr/>
        <a:lstStyle/>
        <a:p>
          <a:endParaRPr lang="fr-FR"/>
        </a:p>
      </dgm:t>
    </dgm:pt>
    <dgm:pt modelId="{FA878B36-DE80-1F4C-A7D2-F3D9DD6E5C48}" type="sibTrans" cxnId="{979FB256-63A4-2645-9622-A2368FA3582C}">
      <dgm:prSet/>
      <dgm:spPr/>
      <dgm:t>
        <a:bodyPr/>
        <a:lstStyle/>
        <a:p>
          <a:endParaRPr lang="fr-FR"/>
        </a:p>
      </dgm:t>
    </dgm:pt>
    <dgm:pt modelId="{26979F6D-099F-A34D-A42B-BAA073C26E4A}">
      <dgm:prSet/>
      <dgm:spPr/>
      <dgm:t>
        <a:bodyPr/>
        <a:lstStyle/>
        <a:p>
          <a:pPr rtl="0"/>
          <a:r>
            <a:rPr lang="fr-FR" b="1" i="1" dirty="0" smtClean="0"/>
            <a:t>Au niveau de chaque individu :</a:t>
          </a:r>
          <a:endParaRPr lang="fr-FR" dirty="0"/>
        </a:p>
      </dgm:t>
    </dgm:pt>
    <dgm:pt modelId="{3AC48FFA-1622-1642-B14D-E241A2289213}" type="parTrans" cxnId="{BE6B782C-DF1D-4A4A-A8E4-F82E31F4E757}">
      <dgm:prSet/>
      <dgm:spPr/>
      <dgm:t>
        <a:bodyPr/>
        <a:lstStyle/>
        <a:p>
          <a:endParaRPr lang="fr-FR"/>
        </a:p>
      </dgm:t>
    </dgm:pt>
    <dgm:pt modelId="{962AB174-DF59-4747-A81D-60921F2E1B83}" type="sibTrans" cxnId="{BE6B782C-DF1D-4A4A-A8E4-F82E31F4E757}">
      <dgm:prSet/>
      <dgm:spPr/>
      <dgm:t>
        <a:bodyPr/>
        <a:lstStyle/>
        <a:p>
          <a:endParaRPr lang="fr-FR"/>
        </a:p>
      </dgm:t>
    </dgm:pt>
    <dgm:pt modelId="{3027C7EF-AAC0-C24A-AAB4-3F9066961878}">
      <dgm:prSet/>
      <dgm:spPr/>
      <dgm:t>
        <a:bodyPr/>
        <a:lstStyle/>
        <a:p>
          <a:pPr rtl="0"/>
          <a:r>
            <a:rPr lang="fr-FR" dirty="0" smtClean="0"/>
            <a:t>l’apprentissage, l’acquisition de l’expérience pour acquérir des réponses automatiques peu coûteuses en énergie et très résistantes au stress ;</a:t>
          </a:r>
          <a:endParaRPr lang="fr-FR" dirty="0"/>
        </a:p>
      </dgm:t>
    </dgm:pt>
    <dgm:pt modelId="{D1E0813A-8627-8240-B64C-65842D9907A6}" type="parTrans" cxnId="{23791CA6-0840-6A47-9A3D-B0ADF321F4A1}">
      <dgm:prSet/>
      <dgm:spPr/>
      <dgm:t>
        <a:bodyPr/>
        <a:lstStyle/>
        <a:p>
          <a:endParaRPr lang="fr-FR"/>
        </a:p>
      </dgm:t>
    </dgm:pt>
    <dgm:pt modelId="{50C16D9B-4032-8847-94D8-F12BEB30FDAB}" type="sibTrans" cxnId="{23791CA6-0840-6A47-9A3D-B0ADF321F4A1}">
      <dgm:prSet/>
      <dgm:spPr/>
      <dgm:t>
        <a:bodyPr/>
        <a:lstStyle/>
        <a:p>
          <a:endParaRPr lang="fr-FR"/>
        </a:p>
      </dgm:t>
    </dgm:pt>
    <dgm:pt modelId="{6FDF72B7-E3C7-5E49-BE3F-16E6AE3D3DA3}">
      <dgm:prSet/>
      <dgm:spPr/>
      <dgm:t>
        <a:bodyPr/>
        <a:lstStyle/>
        <a:p>
          <a:pPr rtl="0"/>
          <a:r>
            <a:rPr lang="fr-FR" dirty="0" smtClean="0"/>
            <a:t>la maîtrise des connaissances professionnelles augmente le stock de réponses disponibles et diminue le risque de se trouver dans une situation inconnue ;</a:t>
          </a:r>
          <a:endParaRPr lang="fr-FR" dirty="0"/>
        </a:p>
      </dgm:t>
    </dgm:pt>
    <dgm:pt modelId="{FBCB64E7-B9C4-0D4C-A10A-EE080B748D37}" type="parTrans" cxnId="{A79AB59C-6BAD-A740-8767-1B2E890AF227}">
      <dgm:prSet/>
      <dgm:spPr/>
      <dgm:t>
        <a:bodyPr/>
        <a:lstStyle/>
        <a:p>
          <a:endParaRPr lang="fr-FR"/>
        </a:p>
      </dgm:t>
    </dgm:pt>
    <dgm:pt modelId="{426C4D5F-7E97-9742-8849-787B94FBE3AE}" type="sibTrans" cxnId="{A79AB59C-6BAD-A740-8767-1B2E890AF227}">
      <dgm:prSet/>
      <dgm:spPr/>
      <dgm:t>
        <a:bodyPr/>
        <a:lstStyle/>
        <a:p>
          <a:endParaRPr lang="fr-FR"/>
        </a:p>
      </dgm:t>
    </dgm:pt>
    <dgm:pt modelId="{061EF583-6506-9A41-8AF0-A7C8E47C47C1}">
      <dgm:prSet/>
      <dgm:spPr/>
      <dgm:t>
        <a:bodyPr/>
        <a:lstStyle/>
        <a:p>
          <a:pPr rtl="0"/>
          <a:r>
            <a:rPr lang="fr-FR" dirty="0" smtClean="0"/>
            <a:t>l’exploitation du passé (c’est à dire de l’expérience des autres).</a:t>
          </a:r>
          <a:endParaRPr lang="fr-FR" dirty="0"/>
        </a:p>
      </dgm:t>
    </dgm:pt>
    <dgm:pt modelId="{184A2170-DACB-E446-8007-972DA3DD30FF}" type="parTrans" cxnId="{323D7FC9-E236-234D-BBB2-450F2536EEEC}">
      <dgm:prSet/>
      <dgm:spPr/>
      <dgm:t>
        <a:bodyPr/>
        <a:lstStyle/>
        <a:p>
          <a:endParaRPr lang="fr-FR"/>
        </a:p>
      </dgm:t>
    </dgm:pt>
    <dgm:pt modelId="{B58315AD-D632-AF48-ABE2-398D6DF5A7C0}" type="sibTrans" cxnId="{323D7FC9-E236-234D-BBB2-450F2536EEEC}">
      <dgm:prSet/>
      <dgm:spPr/>
      <dgm:t>
        <a:bodyPr/>
        <a:lstStyle/>
        <a:p>
          <a:endParaRPr lang="fr-FR"/>
        </a:p>
      </dgm:t>
    </dgm:pt>
    <dgm:pt modelId="{C0586372-21A1-FE4D-9D2F-35CABEF90EAC}">
      <dgm:prSet/>
      <dgm:spPr/>
      <dgm:t>
        <a:bodyPr/>
        <a:lstStyle/>
        <a:p>
          <a:pPr rtl="0"/>
          <a:r>
            <a:rPr lang="fr-FR" b="1" i="1" dirty="0" smtClean="0"/>
            <a:t>Au niveau de l’équipe :</a:t>
          </a:r>
          <a:endParaRPr lang="fr-FR" dirty="0"/>
        </a:p>
      </dgm:t>
    </dgm:pt>
    <dgm:pt modelId="{012EE79E-B039-834B-879F-432F3125B9FB}" type="parTrans" cxnId="{2F2B1D9C-47A0-8A4D-ABB3-92A822BD43F3}">
      <dgm:prSet/>
      <dgm:spPr/>
      <dgm:t>
        <a:bodyPr/>
        <a:lstStyle/>
        <a:p>
          <a:endParaRPr lang="fr-FR"/>
        </a:p>
      </dgm:t>
    </dgm:pt>
    <dgm:pt modelId="{4F86E809-3B45-F843-A8EB-9D3FD59F0E40}" type="sibTrans" cxnId="{2F2B1D9C-47A0-8A4D-ABB3-92A822BD43F3}">
      <dgm:prSet/>
      <dgm:spPr/>
      <dgm:t>
        <a:bodyPr/>
        <a:lstStyle/>
        <a:p>
          <a:endParaRPr lang="fr-FR"/>
        </a:p>
      </dgm:t>
    </dgm:pt>
    <dgm:pt modelId="{FA0769A1-07A3-9E4C-88E7-0864C24812C0}">
      <dgm:prSet/>
      <dgm:spPr/>
      <dgm:t>
        <a:bodyPr/>
        <a:lstStyle/>
        <a:p>
          <a:r>
            <a:rPr lang="fr-FR" dirty="0" smtClean="0"/>
            <a:t>le partage des tâches évite la surcharge d’un des membres de l’équipe ;</a:t>
          </a:r>
        </a:p>
      </dgm:t>
    </dgm:pt>
    <dgm:pt modelId="{1BC0A465-B3DA-CF46-8C87-98031D009774}" type="parTrans" cxnId="{4BEAC748-F999-0B47-BC64-A8B2FE9711B6}">
      <dgm:prSet/>
      <dgm:spPr/>
      <dgm:t>
        <a:bodyPr/>
        <a:lstStyle/>
        <a:p>
          <a:endParaRPr lang="fr-FR"/>
        </a:p>
      </dgm:t>
    </dgm:pt>
    <dgm:pt modelId="{6CF2F995-524E-BD45-BD7F-884F898A7F29}" type="sibTrans" cxnId="{4BEAC748-F999-0B47-BC64-A8B2FE9711B6}">
      <dgm:prSet/>
      <dgm:spPr/>
      <dgm:t>
        <a:bodyPr/>
        <a:lstStyle/>
        <a:p>
          <a:endParaRPr lang="fr-FR"/>
        </a:p>
      </dgm:t>
    </dgm:pt>
    <dgm:pt modelId="{92271A65-C62F-9B4A-B1F8-D80690F69BBD}">
      <dgm:prSet/>
      <dgm:spPr/>
      <dgm:t>
        <a:bodyPr/>
        <a:lstStyle/>
        <a:p>
          <a:r>
            <a:rPr lang="fr-FR" dirty="0" smtClean="0"/>
            <a:t>l’utilisation effective des connaissances de tous les membres de l’équipe augmente le stock de réponses disponibles et facilite le conscience de la situation et la créativité par association d’idées.</a:t>
          </a:r>
          <a:endParaRPr lang="fr-FR" dirty="0"/>
        </a:p>
      </dgm:t>
    </dgm:pt>
    <dgm:pt modelId="{09DDF0AF-8764-B941-B8AD-FB6E38BD1EA2}" type="parTrans" cxnId="{FEF76683-9AA3-7449-9F1C-EDBB4F90EB9F}">
      <dgm:prSet/>
      <dgm:spPr/>
      <dgm:t>
        <a:bodyPr/>
        <a:lstStyle/>
        <a:p>
          <a:endParaRPr lang="fr-FR"/>
        </a:p>
      </dgm:t>
    </dgm:pt>
    <dgm:pt modelId="{7E4EBD20-C51D-AA4E-94EF-6A699DC99799}" type="sibTrans" cxnId="{FEF76683-9AA3-7449-9F1C-EDBB4F90EB9F}">
      <dgm:prSet/>
      <dgm:spPr/>
      <dgm:t>
        <a:bodyPr/>
        <a:lstStyle/>
        <a:p>
          <a:endParaRPr lang="fr-FR"/>
        </a:p>
      </dgm:t>
    </dgm:pt>
    <dgm:pt modelId="{720D28EC-75B9-744A-98AB-18A56E0CB864}" type="pres">
      <dgm:prSet presAssocID="{A51E9B20-C442-F240-9D92-713F5BB4C726}" presName="linear" presStyleCnt="0">
        <dgm:presLayoutVars>
          <dgm:animLvl val="lvl"/>
          <dgm:resizeHandles val="exact"/>
        </dgm:presLayoutVars>
      </dgm:prSet>
      <dgm:spPr/>
      <dgm:t>
        <a:bodyPr/>
        <a:lstStyle/>
        <a:p>
          <a:endParaRPr lang="fr-FR"/>
        </a:p>
      </dgm:t>
    </dgm:pt>
    <dgm:pt modelId="{A4F3CDA0-6E36-2440-8217-D2162F1C8B3A}" type="pres">
      <dgm:prSet presAssocID="{61991E18-FDC6-C443-AE6A-0542DDE27F5A}" presName="parentText" presStyleLbl="node1" presStyleIdx="0" presStyleCnt="3">
        <dgm:presLayoutVars>
          <dgm:chMax val="0"/>
          <dgm:bulletEnabled val="1"/>
        </dgm:presLayoutVars>
      </dgm:prSet>
      <dgm:spPr/>
      <dgm:t>
        <a:bodyPr/>
        <a:lstStyle/>
        <a:p>
          <a:endParaRPr lang="fr-FR"/>
        </a:p>
      </dgm:t>
    </dgm:pt>
    <dgm:pt modelId="{D975CD38-11EE-3F42-A213-FCE140A00AA1}" type="pres">
      <dgm:prSet presAssocID="{FA878B36-DE80-1F4C-A7D2-F3D9DD6E5C48}" presName="spacer" presStyleCnt="0"/>
      <dgm:spPr/>
    </dgm:pt>
    <dgm:pt modelId="{85D775AF-6C92-6147-B61C-54FCEF1B9504}" type="pres">
      <dgm:prSet presAssocID="{26979F6D-099F-A34D-A42B-BAA073C26E4A}" presName="parentText" presStyleLbl="node1" presStyleIdx="1" presStyleCnt="3">
        <dgm:presLayoutVars>
          <dgm:chMax val="0"/>
          <dgm:bulletEnabled val="1"/>
        </dgm:presLayoutVars>
      </dgm:prSet>
      <dgm:spPr/>
      <dgm:t>
        <a:bodyPr/>
        <a:lstStyle/>
        <a:p>
          <a:endParaRPr lang="fr-FR"/>
        </a:p>
      </dgm:t>
    </dgm:pt>
    <dgm:pt modelId="{CE715B3C-830D-544B-A2C7-57F8C6BE3DAB}" type="pres">
      <dgm:prSet presAssocID="{26979F6D-099F-A34D-A42B-BAA073C26E4A}" presName="childText" presStyleLbl="revTx" presStyleIdx="0" presStyleCnt="2">
        <dgm:presLayoutVars>
          <dgm:bulletEnabled val="1"/>
        </dgm:presLayoutVars>
      </dgm:prSet>
      <dgm:spPr/>
      <dgm:t>
        <a:bodyPr/>
        <a:lstStyle/>
        <a:p>
          <a:endParaRPr lang="fr-FR"/>
        </a:p>
      </dgm:t>
    </dgm:pt>
    <dgm:pt modelId="{FE0F81E4-B5CC-1442-AFD2-20C021969BAD}" type="pres">
      <dgm:prSet presAssocID="{C0586372-21A1-FE4D-9D2F-35CABEF90EAC}" presName="parentText" presStyleLbl="node1" presStyleIdx="2" presStyleCnt="3">
        <dgm:presLayoutVars>
          <dgm:chMax val="0"/>
          <dgm:bulletEnabled val="1"/>
        </dgm:presLayoutVars>
      </dgm:prSet>
      <dgm:spPr/>
      <dgm:t>
        <a:bodyPr/>
        <a:lstStyle/>
        <a:p>
          <a:endParaRPr lang="fr-FR"/>
        </a:p>
      </dgm:t>
    </dgm:pt>
    <dgm:pt modelId="{5345F4D0-7485-FA43-A4DD-902EEB642C19}" type="pres">
      <dgm:prSet presAssocID="{C0586372-21A1-FE4D-9D2F-35CABEF90EAC}" presName="childText" presStyleLbl="revTx" presStyleIdx="1" presStyleCnt="2">
        <dgm:presLayoutVars>
          <dgm:bulletEnabled val="1"/>
        </dgm:presLayoutVars>
      </dgm:prSet>
      <dgm:spPr/>
      <dgm:t>
        <a:bodyPr/>
        <a:lstStyle/>
        <a:p>
          <a:endParaRPr lang="fr-FR"/>
        </a:p>
      </dgm:t>
    </dgm:pt>
  </dgm:ptLst>
  <dgm:cxnLst>
    <dgm:cxn modelId="{FEF76683-9AA3-7449-9F1C-EDBB4F90EB9F}" srcId="{C0586372-21A1-FE4D-9D2F-35CABEF90EAC}" destId="{92271A65-C62F-9B4A-B1F8-D80690F69BBD}" srcOrd="1" destOrd="0" parTransId="{09DDF0AF-8764-B941-B8AD-FB6E38BD1EA2}" sibTransId="{7E4EBD20-C51D-AA4E-94EF-6A699DC99799}"/>
    <dgm:cxn modelId="{0CD74A40-660A-1F48-B106-B18228EA02DA}" type="presOf" srcId="{FA0769A1-07A3-9E4C-88E7-0864C24812C0}" destId="{5345F4D0-7485-FA43-A4DD-902EEB642C19}" srcOrd="0" destOrd="0" presId="urn:microsoft.com/office/officeart/2005/8/layout/vList2"/>
    <dgm:cxn modelId="{A79AB59C-6BAD-A740-8767-1B2E890AF227}" srcId="{26979F6D-099F-A34D-A42B-BAA073C26E4A}" destId="{6FDF72B7-E3C7-5E49-BE3F-16E6AE3D3DA3}" srcOrd="1" destOrd="0" parTransId="{FBCB64E7-B9C4-0D4C-A10A-EE080B748D37}" sibTransId="{426C4D5F-7E97-9742-8849-787B94FBE3AE}"/>
    <dgm:cxn modelId="{323D7FC9-E236-234D-BBB2-450F2536EEEC}" srcId="{26979F6D-099F-A34D-A42B-BAA073C26E4A}" destId="{061EF583-6506-9A41-8AF0-A7C8E47C47C1}" srcOrd="2" destOrd="0" parTransId="{184A2170-DACB-E446-8007-972DA3DD30FF}" sibTransId="{B58315AD-D632-AF48-ABE2-398D6DF5A7C0}"/>
    <dgm:cxn modelId="{BE6B782C-DF1D-4A4A-A8E4-F82E31F4E757}" srcId="{A51E9B20-C442-F240-9D92-713F5BB4C726}" destId="{26979F6D-099F-A34D-A42B-BAA073C26E4A}" srcOrd="1" destOrd="0" parTransId="{3AC48FFA-1622-1642-B14D-E241A2289213}" sibTransId="{962AB174-DF59-4747-A81D-60921F2E1B83}"/>
    <dgm:cxn modelId="{6704B3DB-F59C-D14B-8887-E536884BE82E}" type="presOf" srcId="{26979F6D-099F-A34D-A42B-BAA073C26E4A}" destId="{85D775AF-6C92-6147-B61C-54FCEF1B9504}" srcOrd="0" destOrd="0" presId="urn:microsoft.com/office/officeart/2005/8/layout/vList2"/>
    <dgm:cxn modelId="{B9D0B4D5-8998-3744-9200-92CB4A2DDCA4}" type="presOf" srcId="{6FDF72B7-E3C7-5E49-BE3F-16E6AE3D3DA3}" destId="{CE715B3C-830D-544B-A2C7-57F8C6BE3DAB}" srcOrd="0" destOrd="1" presId="urn:microsoft.com/office/officeart/2005/8/layout/vList2"/>
    <dgm:cxn modelId="{B58CF4E1-CEAD-8046-99C8-ED8904486E59}" type="presOf" srcId="{C0586372-21A1-FE4D-9D2F-35CABEF90EAC}" destId="{FE0F81E4-B5CC-1442-AFD2-20C021969BAD}" srcOrd="0" destOrd="0" presId="urn:microsoft.com/office/officeart/2005/8/layout/vList2"/>
    <dgm:cxn modelId="{3F59633E-19E9-C24C-87C7-D03FB7EF18DF}" type="presOf" srcId="{A51E9B20-C442-F240-9D92-713F5BB4C726}" destId="{720D28EC-75B9-744A-98AB-18A56E0CB864}" srcOrd="0" destOrd="0" presId="urn:microsoft.com/office/officeart/2005/8/layout/vList2"/>
    <dgm:cxn modelId="{23791CA6-0840-6A47-9A3D-B0ADF321F4A1}" srcId="{26979F6D-099F-A34D-A42B-BAA073C26E4A}" destId="{3027C7EF-AAC0-C24A-AAB4-3F9066961878}" srcOrd="0" destOrd="0" parTransId="{D1E0813A-8627-8240-B64C-65842D9907A6}" sibTransId="{50C16D9B-4032-8847-94D8-F12BEB30FDAB}"/>
    <dgm:cxn modelId="{B2BD34E0-9320-A544-880B-0AA57C75BC9A}" type="presOf" srcId="{3027C7EF-AAC0-C24A-AAB4-3F9066961878}" destId="{CE715B3C-830D-544B-A2C7-57F8C6BE3DAB}" srcOrd="0" destOrd="0" presId="urn:microsoft.com/office/officeart/2005/8/layout/vList2"/>
    <dgm:cxn modelId="{979FB256-63A4-2645-9622-A2368FA3582C}" srcId="{A51E9B20-C442-F240-9D92-713F5BB4C726}" destId="{61991E18-FDC6-C443-AE6A-0542DDE27F5A}" srcOrd="0" destOrd="0" parTransId="{21EB09D1-D771-AB4F-AB5B-72639B27D1AD}" sibTransId="{FA878B36-DE80-1F4C-A7D2-F3D9DD6E5C48}"/>
    <dgm:cxn modelId="{6B6A5AAD-2717-C84D-8A1A-1DA00BAB6E4C}" type="presOf" srcId="{061EF583-6506-9A41-8AF0-A7C8E47C47C1}" destId="{CE715B3C-830D-544B-A2C7-57F8C6BE3DAB}" srcOrd="0" destOrd="2" presId="urn:microsoft.com/office/officeart/2005/8/layout/vList2"/>
    <dgm:cxn modelId="{4BEAC748-F999-0B47-BC64-A8B2FE9711B6}" srcId="{C0586372-21A1-FE4D-9D2F-35CABEF90EAC}" destId="{FA0769A1-07A3-9E4C-88E7-0864C24812C0}" srcOrd="0" destOrd="0" parTransId="{1BC0A465-B3DA-CF46-8C87-98031D009774}" sibTransId="{6CF2F995-524E-BD45-BD7F-884F898A7F29}"/>
    <dgm:cxn modelId="{9A8C45FE-DE59-2D45-848D-BC70449E7A40}" type="presOf" srcId="{61991E18-FDC6-C443-AE6A-0542DDE27F5A}" destId="{A4F3CDA0-6E36-2440-8217-D2162F1C8B3A}" srcOrd="0" destOrd="0" presId="urn:microsoft.com/office/officeart/2005/8/layout/vList2"/>
    <dgm:cxn modelId="{2F2B1D9C-47A0-8A4D-ABB3-92A822BD43F3}" srcId="{A51E9B20-C442-F240-9D92-713F5BB4C726}" destId="{C0586372-21A1-FE4D-9D2F-35CABEF90EAC}" srcOrd="2" destOrd="0" parTransId="{012EE79E-B039-834B-879F-432F3125B9FB}" sibTransId="{4F86E809-3B45-F843-A8EB-9D3FD59F0E40}"/>
    <dgm:cxn modelId="{F4DFB5A2-C94A-5D4A-B791-12B368B3C4FE}" type="presOf" srcId="{92271A65-C62F-9B4A-B1F8-D80690F69BBD}" destId="{5345F4D0-7485-FA43-A4DD-902EEB642C19}" srcOrd="0" destOrd="1" presId="urn:microsoft.com/office/officeart/2005/8/layout/vList2"/>
    <dgm:cxn modelId="{B292DD81-3C71-A645-BC57-CC263BA4D0A4}" type="presParOf" srcId="{720D28EC-75B9-744A-98AB-18A56E0CB864}" destId="{A4F3CDA0-6E36-2440-8217-D2162F1C8B3A}" srcOrd="0" destOrd="0" presId="urn:microsoft.com/office/officeart/2005/8/layout/vList2"/>
    <dgm:cxn modelId="{E60AB810-14CD-2C48-A0DF-FFF8A1EA5FA9}" type="presParOf" srcId="{720D28EC-75B9-744A-98AB-18A56E0CB864}" destId="{D975CD38-11EE-3F42-A213-FCE140A00AA1}" srcOrd="1" destOrd="0" presId="urn:microsoft.com/office/officeart/2005/8/layout/vList2"/>
    <dgm:cxn modelId="{2DC414F0-5F51-0A48-A381-AEC6569C259E}" type="presParOf" srcId="{720D28EC-75B9-744A-98AB-18A56E0CB864}" destId="{85D775AF-6C92-6147-B61C-54FCEF1B9504}" srcOrd="2" destOrd="0" presId="urn:microsoft.com/office/officeart/2005/8/layout/vList2"/>
    <dgm:cxn modelId="{1D02E7A7-88DD-0545-9484-8564D3FBC712}" type="presParOf" srcId="{720D28EC-75B9-744A-98AB-18A56E0CB864}" destId="{CE715B3C-830D-544B-A2C7-57F8C6BE3DAB}" srcOrd="3" destOrd="0" presId="urn:microsoft.com/office/officeart/2005/8/layout/vList2"/>
    <dgm:cxn modelId="{91DD51A1-AB30-6940-A7BD-6CBF79E4A9DD}" type="presParOf" srcId="{720D28EC-75B9-744A-98AB-18A56E0CB864}" destId="{FE0F81E4-B5CC-1442-AFD2-20C021969BAD}" srcOrd="4" destOrd="0" presId="urn:microsoft.com/office/officeart/2005/8/layout/vList2"/>
    <dgm:cxn modelId="{C80E0874-B919-134C-9084-CA60E86731DA}" type="presParOf" srcId="{720D28EC-75B9-744A-98AB-18A56E0CB864}" destId="{5345F4D0-7485-FA43-A4DD-902EEB642C19}"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CEDA322C-F566-9B47-BF9F-337A751FA3D3}"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fr-FR"/>
        </a:p>
      </dgm:t>
    </dgm:pt>
    <dgm:pt modelId="{0D984404-FA86-A144-9A7F-ADFCC3C8948E}">
      <dgm:prSet/>
      <dgm:spPr/>
      <dgm:t>
        <a:bodyPr/>
        <a:lstStyle/>
        <a:p>
          <a:pPr rtl="0"/>
          <a:r>
            <a:rPr lang="fr-FR" dirty="0" smtClean="0"/>
            <a:t>Il n’est pas possible de vivre en s’affranchissant totalement du stress. </a:t>
          </a:r>
          <a:endParaRPr lang="fr-FR" dirty="0"/>
        </a:p>
      </dgm:t>
    </dgm:pt>
    <dgm:pt modelId="{35E21A89-4BCA-0145-81CC-3B2E00C1D54A}" type="parTrans" cxnId="{4C88F176-6503-6040-ACC3-1001549D9A91}">
      <dgm:prSet/>
      <dgm:spPr/>
      <dgm:t>
        <a:bodyPr/>
        <a:lstStyle/>
        <a:p>
          <a:endParaRPr lang="fr-FR"/>
        </a:p>
      </dgm:t>
    </dgm:pt>
    <dgm:pt modelId="{5E14EFB5-81D1-3E4B-8714-8DA345377BDF}" type="sibTrans" cxnId="{4C88F176-6503-6040-ACC3-1001549D9A91}">
      <dgm:prSet/>
      <dgm:spPr/>
      <dgm:t>
        <a:bodyPr/>
        <a:lstStyle/>
        <a:p>
          <a:endParaRPr lang="fr-FR"/>
        </a:p>
      </dgm:t>
    </dgm:pt>
    <dgm:pt modelId="{7F373841-B2E5-F14E-91E8-AF43F29BB753}">
      <dgm:prSet/>
      <dgm:spPr/>
      <dgm:t>
        <a:bodyPr/>
        <a:lstStyle/>
        <a:p>
          <a:pPr rtl="0"/>
          <a:r>
            <a:rPr lang="fr-FR" dirty="0" smtClean="0"/>
            <a:t>Il existe une dose optimale de stress,</a:t>
          </a:r>
          <a:endParaRPr lang="fr-FR" dirty="0"/>
        </a:p>
      </dgm:t>
    </dgm:pt>
    <dgm:pt modelId="{B730A445-9ADC-F142-BD55-E8049B6C516A}" type="parTrans" cxnId="{EFC1BA4D-5543-6743-BE30-89D10AD0820F}">
      <dgm:prSet/>
      <dgm:spPr/>
      <dgm:t>
        <a:bodyPr/>
        <a:lstStyle/>
        <a:p>
          <a:endParaRPr lang="fr-FR"/>
        </a:p>
      </dgm:t>
    </dgm:pt>
    <dgm:pt modelId="{6DB19778-0AD5-174F-A9DC-8F0369CF6D60}" type="sibTrans" cxnId="{EFC1BA4D-5543-6743-BE30-89D10AD0820F}">
      <dgm:prSet/>
      <dgm:spPr/>
      <dgm:t>
        <a:bodyPr/>
        <a:lstStyle/>
        <a:p>
          <a:endParaRPr lang="fr-FR"/>
        </a:p>
      </dgm:t>
    </dgm:pt>
    <dgm:pt modelId="{498E40DA-36E6-3740-8D1C-16756ADFDF37}">
      <dgm:prSet/>
      <dgm:spPr/>
      <dgm:t>
        <a:bodyPr/>
        <a:lstStyle/>
        <a:p>
          <a:pPr rtl="0"/>
          <a:r>
            <a:rPr lang="fr-FR" dirty="0" smtClean="0"/>
            <a:t>Un minimum de stress est requis pour assumer efficacement certaines tâches.</a:t>
          </a:r>
          <a:endParaRPr lang="fr-FR" dirty="0"/>
        </a:p>
      </dgm:t>
    </dgm:pt>
    <dgm:pt modelId="{B1FA0D01-B286-EC42-8AA1-A6018CF71AD9}" type="parTrans" cxnId="{A97C4E63-E744-FC44-B966-76301A8380F0}">
      <dgm:prSet/>
      <dgm:spPr/>
    </dgm:pt>
    <dgm:pt modelId="{E2055FCC-EC05-5E41-9CD9-66E2362628E7}" type="sibTrans" cxnId="{A97C4E63-E744-FC44-B966-76301A8380F0}">
      <dgm:prSet/>
      <dgm:spPr/>
    </dgm:pt>
    <dgm:pt modelId="{ABB541A7-F6ED-554C-B1F7-6561A102BDE4}">
      <dgm:prSet/>
      <dgm:spPr/>
      <dgm:t>
        <a:bodyPr/>
        <a:lstStyle/>
        <a:p>
          <a:pPr rtl="0"/>
          <a:r>
            <a:rPr lang="fr-FR" dirty="0" smtClean="0"/>
            <a:t>de part et d’autre de cette zone les performances se détériorent.</a:t>
          </a:r>
          <a:endParaRPr lang="fr-FR" dirty="0"/>
        </a:p>
      </dgm:t>
    </dgm:pt>
    <dgm:pt modelId="{868B1017-A53C-264D-AED6-58EBA3E71617}" type="parTrans" cxnId="{4169BA06-BFA1-EA4F-9F31-CC667167995F}">
      <dgm:prSet/>
      <dgm:spPr/>
    </dgm:pt>
    <dgm:pt modelId="{D7380BFC-F708-6F47-88B2-7B9D95F8FA7C}" type="sibTrans" cxnId="{4169BA06-BFA1-EA4F-9F31-CC667167995F}">
      <dgm:prSet/>
      <dgm:spPr/>
    </dgm:pt>
    <dgm:pt modelId="{E97BB4D2-A5B2-5A47-AA97-789275F09CA4}" type="pres">
      <dgm:prSet presAssocID="{CEDA322C-F566-9B47-BF9F-337A751FA3D3}" presName="linear" presStyleCnt="0">
        <dgm:presLayoutVars>
          <dgm:animLvl val="lvl"/>
          <dgm:resizeHandles val="exact"/>
        </dgm:presLayoutVars>
      </dgm:prSet>
      <dgm:spPr/>
      <dgm:t>
        <a:bodyPr/>
        <a:lstStyle/>
        <a:p>
          <a:endParaRPr lang="fr-FR"/>
        </a:p>
      </dgm:t>
    </dgm:pt>
    <dgm:pt modelId="{FD71BD7B-E621-F641-9723-111D821F4D6A}" type="pres">
      <dgm:prSet presAssocID="{0D984404-FA86-A144-9A7F-ADFCC3C8948E}" presName="parentText" presStyleLbl="node1" presStyleIdx="0" presStyleCnt="2">
        <dgm:presLayoutVars>
          <dgm:chMax val="0"/>
          <dgm:bulletEnabled val="1"/>
        </dgm:presLayoutVars>
      </dgm:prSet>
      <dgm:spPr/>
      <dgm:t>
        <a:bodyPr/>
        <a:lstStyle/>
        <a:p>
          <a:endParaRPr lang="fr-FR"/>
        </a:p>
      </dgm:t>
    </dgm:pt>
    <dgm:pt modelId="{5610FB45-B935-9546-AB63-0201DCF775AA}" type="pres">
      <dgm:prSet presAssocID="{0D984404-FA86-A144-9A7F-ADFCC3C8948E}" presName="childText" presStyleLbl="revTx" presStyleIdx="0" presStyleCnt="2">
        <dgm:presLayoutVars>
          <dgm:bulletEnabled val="1"/>
        </dgm:presLayoutVars>
      </dgm:prSet>
      <dgm:spPr/>
      <dgm:t>
        <a:bodyPr/>
        <a:lstStyle/>
        <a:p>
          <a:endParaRPr lang="fr-FR"/>
        </a:p>
      </dgm:t>
    </dgm:pt>
    <dgm:pt modelId="{6EDB6DF1-A6F2-1F48-846E-391151337062}" type="pres">
      <dgm:prSet presAssocID="{7F373841-B2E5-F14E-91E8-AF43F29BB753}" presName="parentText" presStyleLbl="node1" presStyleIdx="1" presStyleCnt="2">
        <dgm:presLayoutVars>
          <dgm:chMax val="0"/>
          <dgm:bulletEnabled val="1"/>
        </dgm:presLayoutVars>
      </dgm:prSet>
      <dgm:spPr/>
      <dgm:t>
        <a:bodyPr/>
        <a:lstStyle/>
        <a:p>
          <a:endParaRPr lang="fr-FR"/>
        </a:p>
      </dgm:t>
    </dgm:pt>
    <dgm:pt modelId="{BA9727A0-39C0-154A-BCD1-D7ED259A6297}" type="pres">
      <dgm:prSet presAssocID="{7F373841-B2E5-F14E-91E8-AF43F29BB753}" presName="childText" presStyleLbl="revTx" presStyleIdx="1" presStyleCnt="2">
        <dgm:presLayoutVars>
          <dgm:bulletEnabled val="1"/>
        </dgm:presLayoutVars>
      </dgm:prSet>
      <dgm:spPr/>
      <dgm:t>
        <a:bodyPr/>
        <a:lstStyle/>
        <a:p>
          <a:endParaRPr lang="fr-FR"/>
        </a:p>
      </dgm:t>
    </dgm:pt>
  </dgm:ptLst>
  <dgm:cxnLst>
    <dgm:cxn modelId="{4C88F176-6503-6040-ACC3-1001549D9A91}" srcId="{CEDA322C-F566-9B47-BF9F-337A751FA3D3}" destId="{0D984404-FA86-A144-9A7F-ADFCC3C8948E}" srcOrd="0" destOrd="0" parTransId="{35E21A89-4BCA-0145-81CC-3B2E00C1D54A}" sibTransId="{5E14EFB5-81D1-3E4B-8714-8DA345377BDF}"/>
    <dgm:cxn modelId="{4169BA06-BFA1-EA4F-9F31-CC667167995F}" srcId="{7F373841-B2E5-F14E-91E8-AF43F29BB753}" destId="{ABB541A7-F6ED-554C-B1F7-6561A102BDE4}" srcOrd="0" destOrd="0" parTransId="{868B1017-A53C-264D-AED6-58EBA3E71617}" sibTransId="{D7380BFC-F708-6F47-88B2-7B9D95F8FA7C}"/>
    <dgm:cxn modelId="{B1A89292-DD3A-684F-A2CA-777CBD83D71B}" type="presOf" srcId="{498E40DA-36E6-3740-8D1C-16756ADFDF37}" destId="{5610FB45-B935-9546-AB63-0201DCF775AA}" srcOrd="0" destOrd="0" presId="urn:microsoft.com/office/officeart/2005/8/layout/vList2"/>
    <dgm:cxn modelId="{EFC1BA4D-5543-6743-BE30-89D10AD0820F}" srcId="{CEDA322C-F566-9B47-BF9F-337A751FA3D3}" destId="{7F373841-B2E5-F14E-91E8-AF43F29BB753}" srcOrd="1" destOrd="0" parTransId="{B730A445-9ADC-F142-BD55-E8049B6C516A}" sibTransId="{6DB19778-0AD5-174F-A9DC-8F0369CF6D60}"/>
    <dgm:cxn modelId="{E5F09B5F-F719-634D-A005-6FA6025A6D9C}" type="presOf" srcId="{7F373841-B2E5-F14E-91E8-AF43F29BB753}" destId="{6EDB6DF1-A6F2-1F48-846E-391151337062}" srcOrd="0" destOrd="0" presId="urn:microsoft.com/office/officeart/2005/8/layout/vList2"/>
    <dgm:cxn modelId="{16FE90FE-95BD-9843-B5A7-FA0882A4F7B1}" type="presOf" srcId="{ABB541A7-F6ED-554C-B1F7-6561A102BDE4}" destId="{BA9727A0-39C0-154A-BCD1-D7ED259A6297}" srcOrd="0" destOrd="0" presId="urn:microsoft.com/office/officeart/2005/8/layout/vList2"/>
    <dgm:cxn modelId="{A97C4E63-E744-FC44-B966-76301A8380F0}" srcId="{0D984404-FA86-A144-9A7F-ADFCC3C8948E}" destId="{498E40DA-36E6-3740-8D1C-16756ADFDF37}" srcOrd="0" destOrd="0" parTransId="{B1FA0D01-B286-EC42-8AA1-A6018CF71AD9}" sibTransId="{E2055FCC-EC05-5E41-9CD9-66E2362628E7}"/>
    <dgm:cxn modelId="{3BE46CF5-7ED1-B34A-8FF6-1DE59EEDD78F}" type="presOf" srcId="{CEDA322C-F566-9B47-BF9F-337A751FA3D3}" destId="{E97BB4D2-A5B2-5A47-AA97-789275F09CA4}" srcOrd="0" destOrd="0" presId="urn:microsoft.com/office/officeart/2005/8/layout/vList2"/>
    <dgm:cxn modelId="{7F1FFFED-2C1B-3344-A624-B040DACA8B21}" type="presOf" srcId="{0D984404-FA86-A144-9A7F-ADFCC3C8948E}" destId="{FD71BD7B-E621-F641-9723-111D821F4D6A}" srcOrd="0" destOrd="0" presId="urn:microsoft.com/office/officeart/2005/8/layout/vList2"/>
    <dgm:cxn modelId="{7657F9EE-9277-1D49-A1E3-3AA425FB8EB0}" type="presParOf" srcId="{E97BB4D2-A5B2-5A47-AA97-789275F09CA4}" destId="{FD71BD7B-E621-F641-9723-111D821F4D6A}" srcOrd="0" destOrd="0" presId="urn:microsoft.com/office/officeart/2005/8/layout/vList2"/>
    <dgm:cxn modelId="{F325745F-D82C-644B-B47F-9A365134E18D}" type="presParOf" srcId="{E97BB4D2-A5B2-5A47-AA97-789275F09CA4}" destId="{5610FB45-B935-9546-AB63-0201DCF775AA}" srcOrd="1" destOrd="0" presId="urn:microsoft.com/office/officeart/2005/8/layout/vList2"/>
    <dgm:cxn modelId="{5E8396BC-E481-6F4E-9996-6B21618E639F}" type="presParOf" srcId="{E97BB4D2-A5B2-5A47-AA97-789275F09CA4}" destId="{6EDB6DF1-A6F2-1F48-846E-391151337062}" srcOrd="2" destOrd="0" presId="urn:microsoft.com/office/officeart/2005/8/layout/vList2"/>
    <dgm:cxn modelId="{1DE6A3F1-3935-C44D-B49F-E04E984995EC}" type="presParOf" srcId="{E97BB4D2-A5B2-5A47-AA97-789275F09CA4}" destId="{BA9727A0-39C0-154A-BCD1-D7ED259A6297}"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564DA1-210E-B547-914A-A0DC6EDF8850}" type="doc">
      <dgm:prSet loTypeId="urn:microsoft.com/office/officeart/2005/8/layout/process4" loCatId="list" qsTypeId="urn:microsoft.com/office/officeart/2005/8/quickstyle/simple4" qsCatId="simple" csTypeId="urn:microsoft.com/office/officeart/2005/8/colors/accent0_3" csCatId="mainScheme" phldr="1"/>
      <dgm:spPr/>
      <dgm:t>
        <a:bodyPr/>
        <a:lstStyle/>
        <a:p>
          <a:endParaRPr lang="fr-FR"/>
        </a:p>
      </dgm:t>
    </dgm:pt>
    <dgm:pt modelId="{803718AA-D7FD-1847-92FE-5564AF4D22DC}">
      <dgm:prSet/>
      <dgm:spPr>
        <a:solidFill>
          <a:schemeClr val="accent6">
            <a:lumMod val="75000"/>
          </a:schemeClr>
        </a:solidFill>
      </dgm:spPr>
      <dgm:t>
        <a:bodyPr/>
        <a:lstStyle/>
        <a:p>
          <a:pPr rtl="0"/>
          <a:r>
            <a:rPr lang="fr-FR" b="1" u="sng" dirty="0" smtClean="0"/>
            <a:t>Alimentation :</a:t>
          </a:r>
          <a:endParaRPr lang="fr-FR" dirty="0"/>
        </a:p>
      </dgm:t>
    </dgm:pt>
    <dgm:pt modelId="{99FF5754-8538-AC45-A4C8-53E03626BBE4}" type="parTrans" cxnId="{F7450ECD-09F7-4D4D-89B7-4A69F163A94D}">
      <dgm:prSet/>
      <dgm:spPr/>
      <dgm:t>
        <a:bodyPr/>
        <a:lstStyle/>
        <a:p>
          <a:endParaRPr lang="fr-FR"/>
        </a:p>
      </dgm:t>
    </dgm:pt>
    <dgm:pt modelId="{81209EB7-35BA-5749-8F0A-B8821392915E}" type="sibTrans" cxnId="{F7450ECD-09F7-4D4D-89B7-4A69F163A94D}">
      <dgm:prSet/>
      <dgm:spPr/>
      <dgm:t>
        <a:bodyPr/>
        <a:lstStyle/>
        <a:p>
          <a:endParaRPr lang="fr-FR"/>
        </a:p>
      </dgm:t>
    </dgm:pt>
    <dgm:pt modelId="{C4222B60-6DAD-F047-ABCC-1F1CD4C7272D}">
      <dgm:prSet/>
      <dgm:spPr/>
      <dgm:t>
        <a:bodyPr/>
        <a:lstStyle/>
        <a:p>
          <a:pPr rtl="0"/>
          <a:r>
            <a:rPr lang="fr-FR" dirty="0" smtClean="0"/>
            <a:t>Associer protides/glucides/lipides</a:t>
          </a:r>
          <a:endParaRPr lang="fr-FR" dirty="0"/>
        </a:p>
      </dgm:t>
    </dgm:pt>
    <dgm:pt modelId="{CB20A79E-E7CB-DF47-9082-76BDFCBFF7AF}" type="parTrans" cxnId="{07D7BB8F-FDCA-C14D-B0CB-74F5D2788D6E}">
      <dgm:prSet/>
      <dgm:spPr/>
      <dgm:t>
        <a:bodyPr/>
        <a:lstStyle/>
        <a:p>
          <a:endParaRPr lang="fr-FR"/>
        </a:p>
      </dgm:t>
    </dgm:pt>
    <dgm:pt modelId="{3D268B73-66CE-284A-96B2-1B923FBD19EB}" type="sibTrans" cxnId="{07D7BB8F-FDCA-C14D-B0CB-74F5D2788D6E}">
      <dgm:prSet/>
      <dgm:spPr/>
      <dgm:t>
        <a:bodyPr/>
        <a:lstStyle/>
        <a:p>
          <a:endParaRPr lang="fr-FR"/>
        </a:p>
      </dgm:t>
    </dgm:pt>
    <dgm:pt modelId="{B137E22F-9F68-1C4E-BD96-C1079DD534BA}">
      <dgm:prSet/>
      <dgm:spPr/>
      <dgm:t>
        <a:bodyPr/>
        <a:lstStyle/>
        <a:p>
          <a:pPr rtl="0"/>
          <a:r>
            <a:rPr lang="fr-FR" dirty="0" smtClean="0"/>
            <a:t>Avoir des apports réguliers et variés</a:t>
          </a:r>
          <a:endParaRPr lang="fr-FR" dirty="0"/>
        </a:p>
      </dgm:t>
    </dgm:pt>
    <dgm:pt modelId="{51E7389E-E8AF-F74F-966F-9B5F4662D5A7}" type="parTrans" cxnId="{37DCDFF9-5AFF-2948-96D7-F82154C84CDD}">
      <dgm:prSet/>
      <dgm:spPr/>
      <dgm:t>
        <a:bodyPr/>
        <a:lstStyle/>
        <a:p>
          <a:endParaRPr lang="fr-FR"/>
        </a:p>
      </dgm:t>
    </dgm:pt>
    <dgm:pt modelId="{4503F428-0140-C641-B6EE-37005142FC15}" type="sibTrans" cxnId="{37DCDFF9-5AFF-2948-96D7-F82154C84CDD}">
      <dgm:prSet/>
      <dgm:spPr/>
      <dgm:t>
        <a:bodyPr/>
        <a:lstStyle/>
        <a:p>
          <a:endParaRPr lang="fr-FR"/>
        </a:p>
      </dgm:t>
    </dgm:pt>
    <dgm:pt modelId="{EA674B4B-CD98-1D4E-A5EB-496AC1066E0C}">
      <dgm:prSet/>
      <dgm:spPr/>
      <dgm:t>
        <a:bodyPr/>
        <a:lstStyle/>
        <a:p>
          <a:pPr rtl="0"/>
          <a:r>
            <a:rPr lang="fr-FR" dirty="0" smtClean="0"/>
            <a:t>Eviter les excès</a:t>
          </a:r>
          <a:endParaRPr lang="fr-FR" dirty="0"/>
        </a:p>
      </dgm:t>
    </dgm:pt>
    <dgm:pt modelId="{99CBE963-04E2-A743-824B-47EA7C6A1AA9}" type="parTrans" cxnId="{87E06ECF-E242-9F4D-9E0A-B4F669C8DE58}">
      <dgm:prSet/>
      <dgm:spPr/>
      <dgm:t>
        <a:bodyPr/>
        <a:lstStyle/>
        <a:p>
          <a:endParaRPr lang="fr-FR"/>
        </a:p>
      </dgm:t>
    </dgm:pt>
    <dgm:pt modelId="{4C72A54A-5D4B-5947-9D4A-B192C2B59A51}" type="sibTrans" cxnId="{87E06ECF-E242-9F4D-9E0A-B4F669C8DE58}">
      <dgm:prSet/>
      <dgm:spPr/>
      <dgm:t>
        <a:bodyPr/>
        <a:lstStyle/>
        <a:p>
          <a:endParaRPr lang="fr-FR"/>
        </a:p>
      </dgm:t>
    </dgm:pt>
    <dgm:pt modelId="{C2DABBBA-7496-5048-B806-5DCFBCFDA3C2}">
      <dgm:prSet/>
      <dgm:spPr/>
      <dgm:t>
        <a:bodyPr/>
        <a:lstStyle/>
        <a:p>
          <a:pPr rtl="0"/>
          <a:r>
            <a:rPr lang="fr-FR" dirty="0" smtClean="0"/>
            <a:t>Privilégier les aliments frais et une cuisson légère (vapeur, grillades)</a:t>
          </a:r>
          <a:endParaRPr lang="fr-FR" dirty="0"/>
        </a:p>
      </dgm:t>
    </dgm:pt>
    <dgm:pt modelId="{D3498267-D7B7-AF45-8A71-58A6DBB3769B}" type="parTrans" cxnId="{EF13649C-BDC1-2C45-8932-B550F95367F1}">
      <dgm:prSet/>
      <dgm:spPr/>
      <dgm:t>
        <a:bodyPr/>
        <a:lstStyle/>
        <a:p>
          <a:endParaRPr lang="fr-FR"/>
        </a:p>
      </dgm:t>
    </dgm:pt>
    <dgm:pt modelId="{29A41AD7-64B8-EA40-B84F-C32257FE8ACA}" type="sibTrans" cxnId="{EF13649C-BDC1-2C45-8932-B550F95367F1}">
      <dgm:prSet/>
      <dgm:spPr/>
      <dgm:t>
        <a:bodyPr/>
        <a:lstStyle/>
        <a:p>
          <a:endParaRPr lang="fr-FR"/>
        </a:p>
      </dgm:t>
    </dgm:pt>
    <dgm:pt modelId="{1F3153E7-E3CC-B94E-AA67-06A77C544D8B}">
      <dgm:prSet/>
      <dgm:spPr/>
      <dgm:t>
        <a:bodyPr/>
        <a:lstStyle/>
        <a:p>
          <a:pPr rtl="0"/>
          <a:r>
            <a:rPr lang="fr-FR" dirty="0" smtClean="0"/>
            <a:t>Préserver un certain plaisir à s’alimenter</a:t>
          </a:r>
          <a:endParaRPr lang="fr-FR" dirty="0"/>
        </a:p>
      </dgm:t>
    </dgm:pt>
    <dgm:pt modelId="{217A2DF9-B0D1-714E-A9E2-9A879C2DD59D}" type="parTrans" cxnId="{078AEE4A-54D3-8A45-A72F-0DEE4B6D134E}">
      <dgm:prSet/>
      <dgm:spPr/>
      <dgm:t>
        <a:bodyPr/>
        <a:lstStyle/>
        <a:p>
          <a:endParaRPr lang="fr-FR"/>
        </a:p>
      </dgm:t>
    </dgm:pt>
    <dgm:pt modelId="{BF2FDAD8-EB37-F542-B5A7-AB53818BC0A7}" type="sibTrans" cxnId="{078AEE4A-54D3-8A45-A72F-0DEE4B6D134E}">
      <dgm:prSet/>
      <dgm:spPr/>
      <dgm:t>
        <a:bodyPr/>
        <a:lstStyle/>
        <a:p>
          <a:endParaRPr lang="fr-FR"/>
        </a:p>
      </dgm:t>
    </dgm:pt>
    <dgm:pt modelId="{DABFB3E9-EFE5-834B-AF20-EBC59108C0A0}" type="pres">
      <dgm:prSet presAssocID="{BE564DA1-210E-B547-914A-A0DC6EDF8850}" presName="Name0" presStyleCnt="0">
        <dgm:presLayoutVars>
          <dgm:dir/>
          <dgm:animLvl val="lvl"/>
          <dgm:resizeHandles val="exact"/>
        </dgm:presLayoutVars>
      </dgm:prSet>
      <dgm:spPr/>
      <dgm:t>
        <a:bodyPr/>
        <a:lstStyle/>
        <a:p>
          <a:endParaRPr lang="fr-FR"/>
        </a:p>
      </dgm:t>
    </dgm:pt>
    <dgm:pt modelId="{E60BD37E-737B-DF49-9867-E78DD8EC5097}" type="pres">
      <dgm:prSet presAssocID="{1F3153E7-E3CC-B94E-AA67-06A77C544D8B}" presName="boxAndChildren" presStyleCnt="0"/>
      <dgm:spPr/>
    </dgm:pt>
    <dgm:pt modelId="{5D2A7605-78F8-5040-B60D-8752C2436382}" type="pres">
      <dgm:prSet presAssocID="{1F3153E7-E3CC-B94E-AA67-06A77C544D8B}" presName="parentTextBox" presStyleLbl="node1" presStyleIdx="0" presStyleCnt="6"/>
      <dgm:spPr/>
      <dgm:t>
        <a:bodyPr/>
        <a:lstStyle/>
        <a:p>
          <a:endParaRPr lang="fr-FR"/>
        </a:p>
      </dgm:t>
    </dgm:pt>
    <dgm:pt modelId="{004CDB6A-E9FD-0A49-97BE-41158F96650E}" type="pres">
      <dgm:prSet presAssocID="{29A41AD7-64B8-EA40-B84F-C32257FE8ACA}" presName="sp" presStyleCnt="0"/>
      <dgm:spPr/>
    </dgm:pt>
    <dgm:pt modelId="{CE01B4F6-A9BB-1748-A53A-FBB0C76DE669}" type="pres">
      <dgm:prSet presAssocID="{C2DABBBA-7496-5048-B806-5DCFBCFDA3C2}" presName="arrowAndChildren" presStyleCnt="0"/>
      <dgm:spPr/>
    </dgm:pt>
    <dgm:pt modelId="{295AF180-A981-BF41-8996-0352F438EFA1}" type="pres">
      <dgm:prSet presAssocID="{C2DABBBA-7496-5048-B806-5DCFBCFDA3C2}" presName="parentTextArrow" presStyleLbl="node1" presStyleIdx="1" presStyleCnt="6"/>
      <dgm:spPr/>
      <dgm:t>
        <a:bodyPr/>
        <a:lstStyle/>
        <a:p>
          <a:endParaRPr lang="fr-FR"/>
        </a:p>
      </dgm:t>
    </dgm:pt>
    <dgm:pt modelId="{924A1CFD-703C-5044-ACDB-76042276ADC8}" type="pres">
      <dgm:prSet presAssocID="{4C72A54A-5D4B-5947-9D4A-B192C2B59A51}" presName="sp" presStyleCnt="0"/>
      <dgm:spPr/>
    </dgm:pt>
    <dgm:pt modelId="{C381F2B3-FCE3-7D45-86E9-B30CAB914A4E}" type="pres">
      <dgm:prSet presAssocID="{EA674B4B-CD98-1D4E-A5EB-496AC1066E0C}" presName="arrowAndChildren" presStyleCnt="0"/>
      <dgm:spPr/>
    </dgm:pt>
    <dgm:pt modelId="{D78EEB63-FCDC-DD4A-BE68-1E7195AA9F2E}" type="pres">
      <dgm:prSet presAssocID="{EA674B4B-CD98-1D4E-A5EB-496AC1066E0C}" presName="parentTextArrow" presStyleLbl="node1" presStyleIdx="2" presStyleCnt="6"/>
      <dgm:spPr/>
      <dgm:t>
        <a:bodyPr/>
        <a:lstStyle/>
        <a:p>
          <a:endParaRPr lang="fr-FR"/>
        </a:p>
      </dgm:t>
    </dgm:pt>
    <dgm:pt modelId="{9C2C8059-5203-164B-925F-7D67F22DC10A}" type="pres">
      <dgm:prSet presAssocID="{4503F428-0140-C641-B6EE-37005142FC15}" presName="sp" presStyleCnt="0"/>
      <dgm:spPr/>
    </dgm:pt>
    <dgm:pt modelId="{13778305-350C-AA46-81E8-EE7046D2CBD8}" type="pres">
      <dgm:prSet presAssocID="{B137E22F-9F68-1C4E-BD96-C1079DD534BA}" presName="arrowAndChildren" presStyleCnt="0"/>
      <dgm:spPr/>
    </dgm:pt>
    <dgm:pt modelId="{11CEA193-8CB2-5443-AA9A-7401CFE0196F}" type="pres">
      <dgm:prSet presAssocID="{B137E22F-9F68-1C4E-BD96-C1079DD534BA}" presName="parentTextArrow" presStyleLbl="node1" presStyleIdx="3" presStyleCnt="6"/>
      <dgm:spPr/>
      <dgm:t>
        <a:bodyPr/>
        <a:lstStyle/>
        <a:p>
          <a:endParaRPr lang="fr-FR"/>
        </a:p>
      </dgm:t>
    </dgm:pt>
    <dgm:pt modelId="{EB9BA07B-6240-FC42-A620-3880023FF7A9}" type="pres">
      <dgm:prSet presAssocID="{3D268B73-66CE-284A-96B2-1B923FBD19EB}" presName="sp" presStyleCnt="0"/>
      <dgm:spPr/>
    </dgm:pt>
    <dgm:pt modelId="{3B8AF7D4-0472-544E-9D03-72BCFE5FC383}" type="pres">
      <dgm:prSet presAssocID="{C4222B60-6DAD-F047-ABCC-1F1CD4C7272D}" presName="arrowAndChildren" presStyleCnt="0"/>
      <dgm:spPr/>
    </dgm:pt>
    <dgm:pt modelId="{4792667A-F8FA-4542-AE8C-C07763E1F073}" type="pres">
      <dgm:prSet presAssocID="{C4222B60-6DAD-F047-ABCC-1F1CD4C7272D}" presName="parentTextArrow" presStyleLbl="node1" presStyleIdx="4" presStyleCnt="6"/>
      <dgm:spPr/>
      <dgm:t>
        <a:bodyPr/>
        <a:lstStyle/>
        <a:p>
          <a:endParaRPr lang="fr-FR"/>
        </a:p>
      </dgm:t>
    </dgm:pt>
    <dgm:pt modelId="{D7E7A18C-8D35-F04E-8C52-41C0317594C8}" type="pres">
      <dgm:prSet presAssocID="{81209EB7-35BA-5749-8F0A-B8821392915E}" presName="sp" presStyleCnt="0"/>
      <dgm:spPr/>
    </dgm:pt>
    <dgm:pt modelId="{837241C1-0492-4448-A961-B501CCF9A2C8}" type="pres">
      <dgm:prSet presAssocID="{803718AA-D7FD-1847-92FE-5564AF4D22DC}" presName="arrowAndChildren" presStyleCnt="0"/>
      <dgm:spPr/>
    </dgm:pt>
    <dgm:pt modelId="{8471A163-FE81-EA4E-835A-23B189188C0D}" type="pres">
      <dgm:prSet presAssocID="{803718AA-D7FD-1847-92FE-5564AF4D22DC}" presName="parentTextArrow" presStyleLbl="node1" presStyleIdx="5" presStyleCnt="6"/>
      <dgm:spPr/>
      <dgm:t>
        <a:bodyPr/>
        <a:lstStyle/>
        <a:p>
          <a:endParaRPr lang="fr-FR"/>
        </a:p>
      </dgm:t>
    </dgm:pt>
  </dgm:ptLst>
  <dgm:cxnLst>
    <dgm:cxn modelId="{044FA32C-4271-BE45-BA1D-A6F58A820286}" type="presOf" srcId="{C2DABBBA-7496-5048-B806-5DCFBCFDA3C2}" destId="{295AF180-A981-BF41-8996-0352F438EFA1}" srcOrd="0" destOrd="0" presId="urn:microsoft.com/office/officeart/2005/8/layout/process4"/>
    <dgm:cxn modelId="{078AEE4A-54D3-8A45-A72F-0DEE4B6D134E}" srcId="{BE564DA1-210E-B547-914A-A0DC6EDF8850}" destId="{1F3153E7-E3CC-B94E-AA67-06A77C544D8B}" srcOrd="5" destOrd="0" parTransId="{217A2DF9-B0D1-714E-A9E2-9A879C2DD59D}" sibTransId="{BF2FDAD8-EB37-F542-B5A7-AB53818BC0A7}"/>
    <dgm:cxn modelId="{D77B2FD4-7375-D74F-8C37-726CEE2B21FC}" type="presOf" srcId="{EA674B4B-CD98-1D4E-A5EB-496AC1066E0C}" destId="{D78EEB63-FCDC-DD4A-BE68-1E7195AA9F2E}" srcOrd="0" destOrd="0" presId="urn:microsoft.com/office/officeart/2005/8/layout/process4"/>
    <dgm:cxn modelId="{EF13649C-BDC1-2C45-8932-B550F95367F1}" srcId="{BE564DA1-210E-B547-914A-A0DC6EDF8850}" destId="{C2DABBBA-7496-5048-B806-5DCFBCFDA3C2}" srcOrd="4" destOrd="0" parTransId="{D3498267-D7B7-AF45-8A71-58A6DBB3769B}" sibTransId="{29A41AD7-64B8-EA40-B84F-C32257FE8ACA}"/>
    <dgm:cxn modelId="{07D7BB8F-FDCA-C14D-B0CB-74F5D2788D6E}" srcId="{BE564DA1-210E-B547-914A-A0DC6EDF8850}" destId="{C4222B60-6DAD-F047-ABCC-1F1CD4C7272D}" srcOrd="1" destOrd="0" parTransId="{CB20A79E-E7CB-DF47-9082-76BDFCBFF7AF}" sibTransId="{3D268B73-66CE-284A-96B2-1B923FBD19EB}"/>
    <dgm:cxn modelId="{19D90BBA-4C49-9145-9D0E-2013AF678493}" type="presOf" srcId="{1F3153E7-E3CC-B94E-AA67-06A77C544D8B}" destId="{5D2A7605-78F8-5040-B60D-8752C2436382}" srcOrd="0" destOrd="0" presId="urn:microsoft.com/office/officeart/2005/8/layout/process4"/>
    <dgm:cxn modelId="{87E06ECF-E242-9F4D-9E0A-B4F669C8DE58}" srcId="{BE564DA1-210E-B547-914A-A0DC6EDF8850}" destId="{EA674B4B-CD98-1D4E-A5EB-496AC1066E0C}" srcOrd="3" destOrd="0" parTransId="{99CBE963-04E2-A743-824B-47EA7C6A1AA9}" sibTransId="{4C72A54A-5D4B-5947-9D4A-B192C2B59A51}"/>
    <dgm:cxn modelId="{B4FD044A-5504-F440-A39A-B9EF5C3F6E82}" type="presOf" srcId="{BE564DA1-210E-B547-914A-A0DC6EDF8850}" destId="{DABFB3E9-EFE5-834B-AF20-EBC59108C0A0}" srcOrd="0" destOrd="0" presId="urn:microsoft.com/office/officeart/2005/8/layout/process4"/>
    <dgm:cxn modelId="{F7450ECD-09F7-4D4D-89B7-4A69F163A94D}" srcId="{BE564DA1-210E-B547-914A-A0DC6EDF8850}" destId="{803718AA-D7FD-1847-92FE-5564AF4D22DC}" srcOrd="0" destOrd="0" parTransId="{99FF5754-8538-AC45-A4C8-53E03626BBE4}" sibTransId="{81209EB7-35BA-5749-8F0A-B8821392915E}"/>
    <dgm:cxn modelId="{7FB656E6-EBEC-C04B-A07A-F16FE4E71D64}" type="presOf" srcId="{C4222B60-6DAD-F047-ABCC-1F1CD4C7272D}" destId="{4792667A-F8FA-4542-AE8C-C07763E1F073}" srcOrd="0" destOrd="0" presId="urn:microsoft.com/office/officeart/2005/8/layout/process4"/>
    <dgm:cxn modelId="{37DCDFF9-5AFF-2948-96D7-F82154C84CDD}" srcId="{BE564DA1-210E-B547-914A-A0DC6EDF8850}" destId="{B137E22F-9F68-1C4E-BD96-C1079DD534BA}" srcOrd="2" destOrd="0" parTransId="{51E7389E-E8AF-F74F-966F-9B5F4662D5A7}" sibTransId="{4503F428-0140-C641-B6EE-37005142FC15}"/>
    <dgm:cxn modelId="{4C904954-EBD7-4044-9717-9E6096F525DE}" type="presOf" srcId="{803718AA-D7FD-1847-92FE-5564AF4D22DC}" destId="{8471A163-FE81-EA4E-835A-23B189188C0D}" srcOrd="0" destOrd="0" presId="urn:microsoft.com/office/officeart/2005/8/layout/process4"/>
    <dgm:cxn modelId="{D034AF7B-9440-264C-8AA5-E772224AFA5F}" type="presOf" srcId="{B137E22F-9F68-1C4E-BD96-C1079DD534BA}" destId="{11CEA193-8CB2-5443-AA9A-7401CFE0196F}" srcOrd="0" destOrd="0" presId="urn:microsoft.com/office/officeart/2005/8/layout/process4"/>
    <dgm:cxn modelId="{C067913C-7BA6-634F-A396-7690CAF13369}" type="presParOf" srcId="{DABFB3E9-EFE5-834B-AF20-EBC59108C0A0}" destId="{E60BD37E-737B-DF49-9867-E78DD8EC5097}" srcOrd="0" destOrd="0" presId="urn:microsoft.com/office/officeart/2005/8/layout/process4"/>
    <dgm:cxn modelId="{C9F4C911-0500-A045-B181-F63C39F6607D}" type="presParOf" srcId="{E60BD37E-737B-DF49-9867-E78DD8EC5097}" destId="{5D2A7605-78F8-5040-B60D-8752C2436382}" srcOrd="0" destOrd="0" presId="urn:microsoft.com/office/officeart/2005/8/layout/process4"/>
    <dgm:cxn modelId="{F1BB7516-A31A-6841-AF86-E0AF551A4928}" type="presParOf" srcId="{DABFB3E9-EFE5-834B-AF20-EBC59108C0A0}" destId="{004CDB6A-E9FD-0A49-97BE-41158F96650E}" srcOrd="1" destOrd="0" presId="urn:microsoft.com/office/officeart/2005/8/layout/process4"/>
    <dgm:cxn modelId="{EB5A46A1-BD63-4C4E-B9F2-4649141F8B7D}" type="presParOf" srcId="{DABFB3E9-EFE5-834B-AF20-EBC59108C0A0}" destId="{CE01B4F6-A9BB-1748-A53A-FBB0C76DE669}" srcOrd="2" destOrd="0" presId="urn:microsoft.com/office/officeart/2005/8/layout/process4"/>
    <dgm:cxn modelId="{FF6F8F5F-750D-4940-BB83-5B392A21377B}" type="presParOf" srcId="{CE01B4F6-A9BB-1748-A53A-FBB0C76DE669}" destId="{295AF180-A981-BF41-8996-0352F438EFA1}" srcOrd="0" destOrd="0" presId="urn:microsoft.com/office/officeart/2005/8/layout/process4"/>
    <dgm:cxn modelId="{8CCEE646-FAFD-A04D-822A-A096EEACF4CF}" type="presParOf" srcId="{DABFB3E9-EFE5-834B-AF20-EBC59108C0A0}" destId="{924A1CFD-703C-5044-ACDB-76042276ADC8}" srcOrd="3" destOrd="0" presId="urn:microsoft.com/office/officeart/2005/8/layout/process4"/>
    <dgm:cxn modelId="{05A3EB38-CA8B-1849-B8E9-B2492774C166}" type="presParOf" srcId="{DABFB3E9-EFE5-834B-AF20-EBC59108C0A0}" destId="{C381F2B3-FCE3-7D45-86E9-B30CAB914A4E}" srcOrd="4" destOrd="0" presId="urn:microsoft.com/office/officeart/2005/8/layout/process4"/>
    <dgm:cxn modelId="{69B5EDED-25CF-B14F-BFD1-EDA2549E7D2B}" type="presParOf" srcId="{C381F2B3-FCE3-7D45-86E9-B30CAB914A4E}" destId="{D78EEB63-FCDC-DD4A-BE68-1E7195AA9F2E}" srcOrd="0" destOrd="0" presId="urn:microsoft.com/office/officeart/2005/8/layout/process4"/>
    <dgm:cxn modelId="{07AD500F-9682-B042-8A93-EDE2B0670140}" type="presParOf" srcId="{DABFB3E9-EFE5-834B-AF20-EBC59108C0A0}" destId="{9C2C8059-5203-164B-925F-7D67F22DC10A}" srcOrd="5" destOrd="0" presId="urn:microsoft.com/office/officeart/2005/8/layout/process4"/>
    <dgm:cxn modelId="{CA5B92A6-593D-FE43-A46E-0BB5A4792DA6}" type="presParOf" srcId="{DABFB3E9-EFE5-834B-AF20-EBC59108C0A0}" destId="{13778305-350C-AA46-81E8-EE7046D2CBD8}" srcOrd="6" destOrd="0" presId="urn:microsoft.com/office/officeart/2005/8/layout/process4"/>
    <dgm:cxn modelId="{5BE8957C-1CDC-9542-8B68-077503D6D7E6}" type="presParOf" srcId="{13778305-350C-AA46-81E8-EE7046D2CBD8}" destId="{11CEA193-8CB2-5443-AA9A-7401CFE0196F}" srcOrd="0" destOrd="0" presId="urn:microsoft.com/office/officeart/2005/8/layout/process4"/>
    <dgm:cxn modelId="{813B3B14-BE3F-E041-82FE-0868BD6C9807}" type="presParOf" srcId="{DABFB3E9-EFE5-834B-AF20-EBC59108C0A0}" destId="{EB9BA07B-6240-FC42-A620-3880023FF7A9}" srcOrd="7" destOrd="0" presId="urn:microsoft.com/office/officeart/2005/8/layout/process4"/>
    <dgm:cxn modelId="{5B75766E-9E4F-6942-B0AF-913E51D7F7EB}" type="presParOf" srcId="{DABFB3E9-EFE5-834B-AF20-EBC59108C0A0}" destId="{3B8AF7D4-0472-544E-9D03-72BCFE5FC383}" srcOrd="8" destOrd="0" presId="urn:microsoft.com/office/officeart/2005/8/layout/process4"/>
    <dgm:cxn modelId="{B55D0C48-2D07-4B44-8040-C1F8E4326389}" type="presParOf" srcId="{3B8AF7D4-0472-544E-9D03-72BCFE5FC383}" destId="{4792667A-F8FA-4542-AE8C-C07763E1F073}" srcOrd="0" destOrd="0" presId="urn:microsoft.com/office/officeart/2005/8/layout/process4"/>
    <dgm:cxn modelId="{56AD928B-1339-1747-9E46-52A1A6AAFE0A}" type="presParOf" srcId="{DABFB3E9-EFE5-834B-AF20-EBC59108C0A0}" destId="{D7E7A18C-8D35-F04E-8C52-41C0317594C8}" srcOrd="9" destOrd="0" presId="urn:microsoft.com/office/officeart/2005/8/layout/process4"/>
    <dgm:cxn modelId="{24071069-9505-3545-B681-1034E783E662}" type="presParOf" srcId="{DABFB3E9-EFE5-834B-AF20-EBC59108C0A0}" destId="{837241C1-0492-4448-A961-B501CCF9A2C8}" srcOrd="10" destOrd="0" presId="urn:microsoft.com/office/officeart/2005/8/layout/process4"/>
    <dgm:cxn modelId="{3C0F58E9-ED42-A14D-95CD-B5852F802C00}" type="presParOf" srcId="{837241C1-0492-4448-A961-B501CCF9A2C8}" destId="{8471A163-FE81-EA4E-835A-23B189188C0D}"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BE22C452-B0D8-4D4F-AC39-806679BBC8D9}"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327E2BC5-68AD-DF48-BBDD-A1C8EEFDFD91}">
      <dgm:prSet/>
      <dgm:spPr/>
      <dgm:t>
        <a:bodyPr/>
        <a:lstStyle/>
        <a:p>
          <a:pPr rtl="0"/>
          <a:r>
            <a:rPr lang="fr-FR" dirty="0" smtClean="0"/>
            <a:t>En résumé, les clignotants du stress qui doivent faire réagir</a:t>
          </a:r>
          <a:endParaRPr lang="fr-FR" dirty="0"/>
        </a:p>
      </dgm:t>
    </dgm:pt>
    <dgm:pt modelId="{29C90B19-98AD-CB41-BBBF-A41C80D28BC6}" type="parTrans" cxnId="{4F6F1CA0-70A3-7D41-BDA2-10F7A89DC61A}">
      <dgm:prSet/>
      <dgm:spPr/>
      <dgm:t>
        <a:bodyPr/>
        <a:lstStyle/>
        <a:p>
          <a:endParaRPr lang="fr-FR"/>
        </a:p>
      </dgm:t>
    </dgm:pt>
    <dgm:pt modelId="{EDAF9942-7E83-1F46-9C96-4D03A915CA56}" type="sibTrans" cxnId="{4F6F1CA0-70A3-7D41-BDA2-10F7A89DC61A}">
      <dgm:prSet/>
      <dgm:spPr/>
      <dgm:t>
        <a:bodyPr/>
        <a:lstStyle/>
        <a:p>
          <a:endParaRPr lang="fr-FR"/>
        </a:p>
      </dgm:t>
    </dgm:pt>
    <dgm:pt modelId="{1388A8F5-B9EC-1A43-BF07-730757C32335}">
      <dgm:prSet/>
      <dgm:spPr/>
      <dgm:t>
        <a:bodyPr/>
        <a:lstStyle/>
        <a:p>
          <a:pPr rtl="0"/>
          <a:r>
            <a:rPr lang="fr-FR" dirty="0" smtClean="0"/>
            <a:t>Physiologiquement :</a:t>
          </a:r>
          <a:endParaRPr lang="fr-FR" dirty="0"/>
        </a:p>
      </dgm:t>
    </dgm:pt>
    <dgm:pt modelId="{2372FD34-81BA-EC41-BBE7-30C8BFB69882}" type="parTrans" cxnId="{E1AA0F75-421F-C543-B2D2-B958524A6D0E}">
      <dgm:prSet/>
      <dgm:spPr/>
      <dgm:t>
        <a:bodyPr/>
        <a:lstStyle/>
        <a:p>
          <a:endParaRPr lang="fr-FR"/>
        </a:p>
      </dgm:t>
    </dgm:pt>
    <dgm:pt modelId="{FA5B7A8C-7B0F-7D4E-998F-88E14D2FD355}" type="sibTrans" cxnId="{E1AA0F75-421F-C543-B2D2-B958524A6D0E}">
      <dgm:prSet/>
      <dgm:spPr/>
      <dgm:t>
        <a:bodyPr/>
        <a:lstStyle/>
        <a:p>
          <a:endParaRPr lang="fr-FR"/>
        </a:p>
      </dgm:t>
    </dgm:pt>
    <dgm:pt modelId="{97F67754-3E81-AE42-AE49-4A1B107E7687}">
      <dgm:prSet/>
      <dgm:spPr/>
      <dgm:t>
        <a:bodyPr/>
        <a:lstStyle/>
        <a:p>
          <a:pPr rtl="0"/>
          <a:r>
            <a:rPr lang="fr-FR" dirty="0" smtClean="0"/>
            <a:t>Psychologiquement :</a:t>
          </a:r>
          <a:endParaRPr lang="fr-FR" dirty="0"/>
        </a:p>
      </dgm:t>
    </dgm:pt>
    <dgm:pt modelId="{12E95574-5DE5-D548-B6AB-F5A984D6331C}" type="parTrans" cxnId="{5C9B6649-1176-124F-92F2-34563B603CE7}">
      <dgm:prSet/>
      <dgm:spPr/>
      <dgm:t>
        <a:bodyPr/>
        <a:lstStyle/>
        <a:p>
          <a:endParaRPr lang="fr-FR"/>
        </a:p>
      </dgm:t>
    </dgm:pt>
    <dgm:pt modelId="{2E4475A3-B49F-2F43-9838-94A2D7FD16BA}" type="sibTrans" cxnId="{5C9B6649-1176-124F-92F2-34563B603CE7}">
      <dgm:prSet/>
      <dgm:spPr/>
      <dgm:t>
        <a:bodyPr/>
        <a:lstStyle/>
        <a:p>
          <a:endParaRPr lang="fr-FR"/>
        </a:p>
      </dgm:t>
    </dgm:pt>
    <dgm:pt modelId="{26D8A0A2-1340-DA4A-8E1F-3AFB788532F7}">
      <dgm:prSet/>
      <dgm:spPr/>
      <dgm:t>
        <a:bodyPr/>
        <a:lstStyle/>
        <a:p>
          <a:pPr rtl="0"/>
          <a:r>
            <a:rPr lang="fr-FR" dirty="0" smtClean="0"/>
            <a:t>Intellectuellement :</a:t>
          </a:r>
          <a:endParaRPr lang="fr-FR" dirty="0"/>
        </a:p>
      </dgm:t>
    </dgm:pt>
    <dgm:pt modelId="{34CF5E51-98CA-6D43-8B66-98B4C41B892B}" type="parTrans" cxnId="{8997DF4D-9EAF-324D-8726-E5E6399C2781}">
      <dgm:prSet/>
      <dgm:spPr/>
      <dgm:t>
        <a:bodyPr/>
        <a:lstStyle/>
        <a:p>
          <a:endParaRPr lang="fr-FR"/>
        </a:p>
      </dgm:t>
    </dgm:pt>
    <dgm:pt modelId="{368E7A9D-8CFD-6B43-A2D9-835189F2102D}" type="sibTrans" cxnId="{8997DF4D-9EAF-324D-8726-E5E6399C2781}">
      <dgm:prSet/>
      <dgm:spPr/>
      <dgm:t>
        <a:bodyPr/>
        <a:lstStyle/>
        <a:p>
          <a:endParaRPr lang="fr-FR"/>
        </a:p>
      </dgm:t>
    </dgm:pt>
    <dgm:pt modelId="{B3BAB668-963D-0943-BC68-3DE47F3361D1}">
      <dgm:prSet/>
      <dgm:spPr/>
      <dgm:t>
        <a:bodyPr/>
        <a:lstStyle/>
        <a:p>
          <a:pPr rtl="0"/>
          <a:r>
            <a:rPr lang="fr-FR" dirty="0" smtClean="0"/>
            <a:t>Professionnellement :</a:t>
          </a:r>
          <a:endParaRPr lang="fr-FR" dirty="0"/>
        </a:p>
      </dgm:t>
    </dgm:pt>
    <dgm:pt modelId="{052D4303-32EE-4147-BE8A-117FC3A7B593}" type="parTrans" cxnId="{CE058838-F2A4-974A-AFED-A3519CEA1518}">
      <dgm:prSet/>
      <dgm:spPr/>
      <dgm:t>
        <a:bodyPr/>
        <a:lstStyle/>
        <a:p>
          <a:endParaRPr lang="fr-FR"/>
        </a:p>
      </dgm:t>
    </dgm:pt>
    <dgm:pt modelId="{E0EA1B98-18AA-764A-ABCE-69AD0C4B1F81}" type="sibTrans" cxnId="{CE058838-F2A4-974A-AFED-A3519CEA1518}">
      <dgm:prSet/>
      <dgm:spPr/>
      <dgm:t>
        <a:bodyPr/>
        <a:lstStyle/>
        <a:p>
          <a:endParaRPr lang="fr-FR"/>
        </a:p>
      </dgm:t>
    </dgm:pt>
    <dgm:pt modelId="{6FCF69DA-76AE-2349-8B1C-74105A2E656F}">
      <dgm:prSet/>
      <dgm:spPr/>
      <dgm:t>
        <a:bodyPr/>
        <a:lstStyle/>
        <a:p>
          <a:pPr rtl="0"/>
          <a:r>
            <a:rPr lang="fr-FR" dirty="0" smtClean="0"/>
            <a:t>migraines, problèmes digestifs, troubles cardiaques, insomnie.</a:t>
          </a:r>
          <a:endParaRPr lang="fr-FR" dirty="0"/>
        </a:p>
      </dgm:t>
    </dgm:pt>
    <dgm:pt modelId="{CF6D1394-4581-1540-800A-AB19AB848FA3}" type="parTrans" cxnId="{EC9CFFCF-E69C-AE4C-9404-5214BAC4090F}">
      <dgm:prSet/>
      <dgm:spPr/>
    </dgm:pt>
    <dgm:pt modelId="{14B2014B-AE0D-4B4F-B82C-C81B37FF5A4A}" type="sibTrans" cxnId="{EC9CFFCF-E69C-AE4C-9404-5214BAC4090F}">
      <dgm:prSet/>
      <dgm:spPr/>
    </dgm:pt>
    <dgm:pt modelId="{B79C16BB-93D7-7444-9067-F1791A106BE3}">
      <dgm:prSet/>
      <dgm:spPr/>
      <dgm:t>
        <a:bodyPr/>
        <a:lstStyle/>
        <a:p>
          <a:pPr rtl="0"/>
          <a:r>
            <a:rPr lang="fr-FR" dirty="0" smtClean="0"/>
            <a:t>anxiété, sautes d’humeur, irritabilité, perte d’intérêt, hyperactivité.</a:t>
          </a:r>
          <a:endParaRPr lang="fr-FR" dirty="0"/>
        </a:p>
      </dgm:t>
    </dgm:pt>
    <dgm:pt modelId="{62E6A44B-46FC-E344-8F76-FC7078250589}" type="parTrans" cxnId="{24EF2C72-4D23-014B-B6D2-7447AC235465}">
      <dgm:prSet/>
      <dgm:spPr/>
    </dgm:pt>
    <dgm:pt modelId="{1DA9303D-0033-A043-A5AA-E22E43C423EC}" type="sibTrans" cxnId="{24EF2C72-4D23-014B-B6D2-7447AC235465}">
      <dgm:prSet/>
      <dgm:spPr/>
    </dgm:pt>
    <dgm:pt modelId="{E8C7AE00-5657-F046-AA22-0E4BE7A4D896}">
      <dgm:prSet/>
      <dgm:spPr/>
      <dgm:t>
        <a:bodyPr/>
        <a:lstStyle/>
        <a:p>
          <a:pPr rtl="0"/>
          <a:r>
            <a:rPr lang="fr-FR" dirty="0" smtClean="0"/>
            <a:t>difficultés de concentration, oublis, erreurs. Lenteurs.</a:t>
          </a:r>
          <a:endParaRPr lang="fr-FR" dirty="0"/>
        </a:p>
      </dgm:t>
    </dgm:pt>
    <dgm:pt modelId="{F7DC6238-9F47-314A-ABE7-4BC70AB0635B}" type="parTrans" cxnId="{B5F598D2-3D22-AF43-862A-6FDAA7A7C2B3}">
      <dgm:prSet/>
      <dgm:spPr/>
    </dgm:pt>
    <dgm:pt modelId="{D574225E-3DB4-CB4B-924D-01A92448BD17}" type="sibTrans" cxnId="{B5F598D2-3D22-AF43-862A-6FDAA7A7C2B3}">
      <dgm:prSet/>
      <dgm:spPr/>
    </dgm:pt>
    <dgm:pt modelId="{82ACEAF0-70AE-F942-A774-3423FF347FD1}">
      <dgm:prSet/>
      <dgm:spPr/>
      <dgm:t>
        <a:bodyPr/>
        <a:lstStyle/>
        <a:p>
          <a:pPr rtl="0"/>
          <a:r>
            <a:rPr lang="fr-FR" dirty="0" smtClean="0"/>
            <a:t>perte de motivation, distraction, erreurs de gestes, oublis, lenteurs irritabilité.</a:t>
          </a:r>
          <a:endParaRPr lang="fr-FR" dirty="0"/>
        </a:p>
      </dgm:t>
    </dgm:pt>
    <dgm:pt modelId="{3701BD4D-0AE0-5D48-B14E-8B8BCBBDED2A}" type="parTrans" cxnId="{D2D5604C-E901-2140-94F5-AD0F2B47C60B}">
      <dgm:prSet/>
      <dgm:spPr/>
    </dgm:pt>
    <dgm:pt modelId="{4C2DB644-C071-F54F-9A6D-5FCC7C9121BC}" type="sibTrans" cxnId="{D2D5604C-E901-2140-94F5-AD0F2B47C60B}">
      <dgm:prSet/>
      <dgm:spPr/>
    </dgm:pt>
    <dgm:pt modelId="{6D124BB3-FA4C-E24B-8713-4E0A16DF398C}" type="pres">
      <dgm:prSet presAssocID="{BE22C452-B0D8-4D4F-AC39-806679BBC8D9}" presName="linear" presStyleCnt="0">
        <dgm:presLayoutVars>
          <dgm:dir/>
          <dgm:animLvl val="lvl"/>
          <dgm:resizeHandles val="exact"/>
        </dgm:presLayoutVars>
      </dgm:prSet>
      <dgm:spPr/>
      <dgm:t>
        <a:bodyPr/>
        <a:lstStyle/>
        <a:p>
          <a:endParaRPr lang="fr-FR"/>
        </a:p>
      </dgm:t>
    </dgm:pt>
    <dgm:pt modelId="{4B05C1FB-E112-314B-A3B5-7E246C979251}" type="pres">
      <dgm:prSet presAssocID="{327E2BC5-68AD-DF48-BBDD-A1C8EEFDFD91}" presName="parentLin" presStyleCnt="0"/>
      <dgm:spPr/>
    </dgm:pt>
    <dgm:pt modelId="{3A55FB36-A14A-2F46-BA9C-1612C1588739}" type="pres">
      <dgm:prSet presAssocID="{327E2BC5-68AD-DF48-BBDD-A1C8EEFDFD91}" presName="parentLeftMargin" presStyleLbl="node1" presStyleIdx="0" presStyleCnt="5"/>
      <dgm:spPr/>
      <dgm:t>
        <a:bodyPr/>
        <a:lstStyle/>
        <a:p>
          <a:endParaRPr lang="fr-FR"/>
        </a:p>
      </dgm:t>
    </dgm:pt>
    <dgm:pt modelId="{9BC93FB2-C7D1-824B-945C-E7064BF6C774}" type="pres">
      <dgm:prSet presAssocID="{327E2BC5-68AD-DF48-BBDD-A1C8EEFDFD91}" presName="parentText" presStyleLbl="node1" presStyleIdx="0" presStyleCnt="5">
        <dgm:presLayoutVars>
          <dgm:chMax val="0"/>
          <dgm:bulletEnabled val="1"/>
        </dgm:presLayoutVars>
      </dgm:prSet>
      <dgm:spPr/>
      <dgm:t>
        <a:bodyPr/>
        <a:lstStyle/>
        <a:p>
          <a:endParaRPr lang="fr-FR"/>
        </a:p>
      </dgm:t>
    </dgm:pt>
    <dgm:pt modelId="{D2C8B3C5-75B9-D945-AED2-A2C4F9CC543A}" type="pres">
      <dgm:prSet presAssocID="{327E2BC5-68AD-DF48-BBDD-A1C8EEFDFD91}" presName="negativeSpace" presStyleCnt="0"/>
      <dgm:spPr/>
    </dgm:pt>
    <dgm:pt modelId="{926DBDE3-6315-D348-8104-A9C854DF2DDE}" type="pres">
      <dgm:prSet presAssocID="{327E2BC5-68AD-DF48-BBDD-A1C8EEFDFD91}" presName="childText" presStyleLbl="conFgAcc1" presStyleIdx="0" presStyleCnt="5">
        <dgm:presLayoutVars>
          <dgm:bulletEnabled val="1"/>
        </dgm:presLayoutVars>
      </dgm:prSet>
      <dgm:spPr/>
    </dgm:pt>
    <dgm:pt modelId="{9A7DDF23-A161-3343-A663-1B2526E62188}" type="pres">
      <dgm:prSet presAssocID="{EDAF9942-7E83-1F46-9C96-4D03A915CA56}" presName="spaceBetweenRectangles" presStyleCnt="0"/>
      <dgm:spPr/>
    </dgm:pt>
    <dgm:pt modelId="{43261401-1922-5A4B-84D8-E82FE96C93E5}" type="pres">
      <dgm:prSet presAssocID="{1388A8F5-B9EC-1A43-BF07-730757C32335}" presName="parentLin" presStyleCnt="0"/>
      <dgm:spPr/>
    </dgm:pt>
    <dgm:pt modelId="{F9CBA45E-2B6E-8649-927E-ECA42F614B0C}" type="pres">
      <dgm:prSet presAssocID="{1388A8F5-B9EC-1A43-BF07-730757C32335}" presName="parentLeftMargin" presStyleLbl="node1" presStyleIdx="0" presStyleCnt="5"/>
      <dgm:spPr/>
      <dgm:t>
        <a:bodyPr/>
        <a:lstStyle/>
        <a:p>
          <a:endParaRPr lang="fr-FR"/>
        </a:p>
      </dgm:t>
    </dgm:pt>
    <dgm:pt modelId="{FEB980DC-7C48-8548-B2A3-D9CB86A221A1}" type="pres">
      <dgm:prSet presAssocID="{1388A8F5-B9EC-1A43-BF07-730757C32335}" presName="parentText" presStyleLbl="node1" presStyleIdx="1" presStyleCnt="5">
        <dgm:presLayoutVars>
          <dgm:chMax val="0"/>
          <dgm:bulletEnabled val="1"/>
        </dgm:presLayoutVars>
      </dgm:prSet>
      <dgm:spPr/>
      <dgm:t>
        <a:bodyPr/>
        <a:lstStyle/>
        <a:p>
          <a:endParaRPr lang="fr-FR"/>
        </a:p>
      </dgm:t>
    </dgm:pt>
    <dgm:pt modelId="{9F60F0C1-C3E9-9D40-949C-77000738DCE6}" type="pres">
      <dgm:prSet presAssocID="{1388A8F5-B9EC-1A43-BF07-730757C32335}" presName="negativeSpace" presStyleCnt="0"/>
      <dgm:spPr/>
    </dgm:pt>
    <dgm:pt modelId="{F0C76015-593A-AF47-954B-18376ADAD158}" type="pres">
      <dgm:prSet presAssocID="{1388A8F5-B9EC-1A43-BF07-730757C32335}" presName="childText" presStyleLbl="conFgAcc1" presStyleIdx="1" presStyleCnt="5">
        <dgm:presLayoutVars>
          <dgm:bulletEnabled val="1"/>
        </dgm:presLayoutVars>
      </dgm:prSet>
      <dgm:spPr/>
      <dgm:t>
        <a:bodyPr/>
        <a:lstStyle/>
        <a:p>
          <a:endParaRPr lang="fr-FR"/>
        </a:p>
      </dgm:t>
    </dgm:pt>
    <dgm:pt modelId="{40C707A8-22F1-974A-AB2E-01407F2E334D}" type="pres">
      <dgm:prSet presAssocID="{FA5B7A8C-7B0F-7D4E-998F-88E14D2FD355}" presName="spaceBetweenRectangles" presStyleCnt="0"/>
      <dgm:spPr/>
    </dgm:pt>
    <dgm:pt modelId="{510D988E-ABC1-C94B-A640-C415587D3567}" type="pres">
      <dgm:prSet presAssocID="{97F67754-3E81-AE42-AE49-4A1B107E7687}" presName="parentLin" presStyleCnt="0"/>
      <dgm:spPr/>
    </dgm:pt>
    <dgm:pt modelId="{FB12CE36-3BB4-9F4F-B251-ACA95058A51E}" type="pres">
      <dgm:prSet presAssocID="{97F67754-3E81-AE42-AE49-4A1B107E7687}" presName="parentLeftMargin" presStyleLbl="node1" presStyleIdx="1" presStyleCnt="5"/>
      <dgm:spPr/>
      <dgm:t>
        <a:bodyPr/>
        <a:lstStyle/>
        <a:p>
          <a:endParaRPr lang="fr-FR"/>
        </a:p>
      </dgm:t>
    </dgm:pt>
    <dgm:pt modelId="{C67DAA6F-1633-5747-8948-6447E6C06C0C}" type="pres">
      <dgm:prSet presAssocID="{97F67754-3E81-AE42-AE49-4A1B107E7687}" presName="parentText" presStyleLbl="node1" presStyleIdx="2" presStyleCnt="5">
        <dgm:presLayoutVars>
          <dgm:chMax val="0"/>
          <dgm:bulletEnabled val="1"/>
        </dgm:presLayoutVars>
      </dgm:prSet>
      <dgm:spPr/>
      <dgm:t>
        <a:bodyPr/>
        <a:lstStyle/>
        <a:p>
          <a:endParaRPr lang="fr-FR"/>
        </a:p>
      </dgm:t>
    </dgm:pt>
    <dgm:pt modelId="{01A632FE-8A72-A54F-A15F-6507A0503231}" type="pres">
      <dgm:prSet presAssocID="{97F67754-3E81-AE42-AE49-4A1B107E7687}" presName="negativeSpace" presStyleCnt="0"/>
      <dgm:spPr/>
    </dgm:pt>
    <dgm:pt modelId="{210B522F-95DB-FB42-B854-5C3EA21A439F}" type="pres">
      <dgm:prSet presAssocID="{97F67754-3E81-AE42-AE49-4A1B107E7687}" presName="childText" presStyleLbl="conFgAcc1" presStyleIdx="2" presStyleCnt="5">
        <dgm:presLayoutVars>
          <dgm:bulletEnabled val="1"/>
        </dgm:presLayoutVars>
      </dgm:prSet>
      <dgm:spPr/>
      <dgm:t>
        <a:bodyPr/>
        <a:lstStyle/>
        <a:p>
          <a:endParaRPr lang="fr-FR"/>
        </a:p>
      </dgm:t>
    </dgm:pt>
    <dgm:pt modelId="{89791F13-5BBF-164B-A23B-1B33BD7970A8}" type="pres">
      <dgm:prSet presAssocID="{2E4475A3-B49F-2F43-9838-94A2D7FD16BA}" presName="spaceBetweenRectangles" presStyleCnt="0"/>
      <dgm:spPr/>
    </dgm:pt>
    <dgm:pt modelId="{7B65D6A0-A4A1-7841-AF5B-E3410B52A181}" type="pres">
      <dgm:prSet presAssocID="{26D8A0A2-1340-DA4A-8E1F-3AFB788532F7}" presName="parentLin" presStyleCnt="0"/>
      <dgm:spPr/>
    </dgm:pt>
    <dgm:pt modelId="{56FFE0EE-9244-D741-89FE-14F50F722A27}" type="pres">
      <dgm:prSet presAssocID="{26D8A0A2-1340-DA4A-8E1F-3AFB788532F7}" presName="parentLeftMargin" presStyleLbl="node1" presStyleIdx="2" presStyleCnt="5"/>
      <dgm:spPr/>
      <dgm:t>
        <a:bodyPr/>
        <a:lstStyle/>
        <a:p>
          <a:endParaRPr lang="fr-FR"/>
        </a:p>
      </dgm:t>
    </dgm:pt>
    <dgm:pt modelId="{6E356248-5236-E542-B76F-18E3BB5E4B9C}" type="pres">
      <dgm:prSet presAssocID="{26D8A0A2-1340-DA4A-8E1F-3AFB788532F7}" presName="parentText" presStyleLbl="node1" presStyleIdx="3" presStyleCnt="5">
        <dgm:presLayoutVars>
          <dgm:chMax val="0"/>
          <dgm:bulletEnabled val="1"/>
        </dgm:presLayoutVars>
      </dgm:prSet>
      <dgm:spPr/>
      <dgm:t>
        <a:bodyPr/>
        <a:lstStyle/>
        <a:p>
          <a:endParaRPr lang="fr-FR"/>
        </a:p>
      </dgm:t>
    </dgm:pt>
    <dgm:pt modelId="{BAF6FF9E-FB71-1240-A80A-D38A09558C54}" type="pres">
      <dgm:prSet presAssocID="{26D8A0A2-1340-DA4A-8E1F-3AFB788532F7}" presName="negativeSpace" presStyleCnt="0"/>
      <dgm:spPr/>
    </dgm:pt>
    <dgm:pt modelId="{8AD0046F-04EE-5F46-BD87-87463B6087DC}" type="pres">
      <dgm:prSet presAssocID="{26D8A0A2-1340-DA4A-8E1F-3AFB788532F7}" presName="childText" presStyleLbl="conFgAcc1" presStyleIdx="3" presStyleCnt="5">
        <dgm:presLayoutVars>
          <dgm:bulletEnabled val="1"/>
        </dgm:presLayoutVars>
      </dgm:prSet>
      <dgm:spPr/>
      <dgm:t>
        <a:bodyPr/>
        <a:lstStyle/>
        <a:p>
          <a:endParaRPr lang="fr-FR"/>
        </a:p>
      </dgm:t>
    </dgm:pt>
    <dgm:pt modelId="{134FA121-9757-CE4B-896C-F676154F90C4}" type="pres">
      <dgm:prSet presAssocID="{368E7A9D-8CFD-6B43-A2D9-835189F2102D}" presName="spaceBetweenRectangles" presStyleCnt="0"/>
      <dgm:spPr/>
    </dgm:pt>
    <dgm:pt modelId="{E2B80F76-9C6B-294E-B6AD-34CFD79636F0}" type="pres">
      <dgm:prSet presAssocID="{B3BAB668-963D-0943-BC68-3DE47F3361D1}" presName="parentLin" presStyleCnt="0"/>
      <dgm:spPr/>
    </dgm:pt>
    <dgm:pt modelId="{B95096AD-D32B-494E-99FB-C9E51D1D22D8}" type="pres">
      <dgm:prSet presAssocID="{B3BAB668-963D-0943-BC68-3DE47F3361D1}" presName="parentLeftMargin" presStyleLbl="node1" presStyleIdx="3" presStyleCnt="5"/>
      <dgm:spPr/>
      <dgm:t>
        <a:bodyPr/>
        <a:lstStyle/>
        <a:p>
          <a:endParaRPr lang="fr-FR"/>
        </a:p>
      </dgm:t>
    </dgm:pt>
    <dgm:pt modelId="{3619F689-63DA-DD41-87FF-38B8893E9A7B}" type="pres">
      <dgm:prSet presAssocID="{B3BAB668-963D-0943-BC68-3DE47F3361D1}" presName="parentText" presStyleLbl="node1" presStyleIdx="4" presStyleCnt="5">
        <dgm:presLayoutVars>
          <dgm:chMax val="0"/>
          <dgm:bulletEnabled val="1"/>
        </dgm:presLayoutVars>
      </dgm:prSet>
      <dgm:spPr/>
      <dgm:t>
        <a:bodyPr/>
        <a:lstStyle/>
        <a:p>
          <a:endParaRPr lang="fr-FR"/>
        </a:p>
      </dgm:t>
    </dgm:pt>
    <dgm:pt modelId="{9CBF1ADC-3857-CD42-BA3C-F71EB7C46A91}" type="pres">
      <dgm:prSet presAssocID="{B3BAB668-963D-0943-BC68-3DE47F3361D1}" presName="negativeSpace" presStyleCnt="0"/>
      <dgm:spPr/>
    </dgm:pt>
    <dgm:pt modelId="{06D00A32-EBFF-6049-9CAF-D7CA53B89BF2}" type="pres">
      <dgm:prSet presAssocID="{B3BAB668-963D-0943-BC68-3DE47F3361D1}" presName="childText" presStyleLbl="conFgAcc1" presStyleIdx="4" presStyleCnt="5">
        <dgm:presLayoutVars>
          <dgm:bulletEnabled val="1"/>
        </dgm:presLayoutVars>
      </dgm:prSet>
      <dgm:spPr/>
      <dgm:t>
        <a:bodyPr/>
        <a:lstStyle/>
        <a:p>
          <a:endParaRPr lang="fr-FR"/>
        </a:p>
      </dgm:t>
    </dgm:pt>
  </dgm:ptLst>
  <dgm:cxnLst>
    <dgm:cxn modelId="{983FCBFF-EE71-7849-AD01-19A47A75732F}" type="presOf" srcId="{6FCF69DA-76AE-2349-8B1C-74105A2E656F}" destId="{F0C76015-593A-AF47-954B-18376ADAD158}" srcOrd="0" destOrd="0" presId="urn:microsoft.com/office/officeart/2005/8/layout/list1"/>
    <dgm:cxn modelId="{E1AA0F75-421F-C543-B2D2-B958524A6D0E}" srcId="{BE22C452-B0D8-4D4F-AC39-806679BBC8D9}" destId="{1388A8F5-B9EC-1A43-BF07-730757C32335}" srcOrd="1" destOrd="0" parTransId="{2372FD34-81BA-EC41-BBE7-30C8BFB69882}" sibTransId="{FA5B7A8C-7B0F-7D4E-998F-88E14D2FD355}"/>
    <dgm:cxn modelId="{D2D5604C-E901-2140-94F5-AD0F2B47C60B}" srcId="{B3BAB668-963D-0943-BC68-3DE47F3361D1}" destId="{82ACEAF0-70AE-F942-A774-3423FF347FD1}" srcOrd="0" destOrd="0" parTransId="{3701BD4D-0AE0-5D48-B14E-8B8BCBBDED2A}" sibTransId="{4C2DB644-C071-F54F-9A6D-5FCC7C9121BC}"/>
    <dgm:cxn modelId="{0E8ED61A-DA93-4048-8A0A-2D81D6072604}" type="presOf" srcId="{327E2BC5-68AD-DF48-BBDD-A1C8EEFDFD91}" destId="{9BC93FB2-C7D1-824B-945C-E7064BF6C774}" srcOrd="1" destOrd="0" presId="urn:microsoft.com/office/officeart/2005/8/layout/list1"/>
    <dgm:cxn modelId="{B66037D1-6A31-2E4A-ABAF-65C5C54CCD7F}" type="presOf" srcId="{26D8A0A2-1340-DA4A-8E1F-3AFB788532F7}" destId="{56FFE0EE-9244-D741-89FE-14F50F722A27}" srcOrd="0" destOrd="0" presId="urn:microsoft.com/office/officeart/2005/8/layout/list1"/>
    <dgm:cxn modelId="{8997DF4D-9EAF-324D-8726-E5E6399C2781}" srcId="{BE22C452-B0D8-4D4F-AC39-806679BBC8D9}" destId="{26D8A0A2-1340-DA4A-8E1F-3AFB788532F7}" srcOrd="3" destOrd="0" parTransId="{34CF5E51-98CA-6D43-8B66-98B4C41B892B}" sibTransId="{368E7A9D-8CFD-6B43-A2D9-835189F2102D}"/>
    <dgm:cxn modelId="{A25266E2-30A5-FB40-8098-90DB03BFA041}" type="presOf" srcId="{82ACEAF0-70AE-F942-A774-3423FF347FD1}" destId="{06D00A32-EBFF-6049-9CAF-D7CA53B89BF2}" srcOrd="0" destOrd="0" presId="urn:microsoft.com/office/officeart/2005/8/layout/list1"/>
    <dgm:cxn modelId="{11E0E360-B0A6-E846-B8F4-D78A249F0D8E}" type="presOf" srcId="{E8C7AE00-5657-F046-AA22-0E4BE7A4D896}" destId="{8AD0046F-04EE-5F46-BD87-87463B6087DC}" srcOrd="0" destOrd="0" presId="urn:microsoft.com/office/officeart/2005/8/layout/list1"/>
    <dgm:cxn modelId="{CC5B591A-DBDE-244E-BF02-4F1E32D90FCF}" type="presOf" srcId="{1388A8F5-B9EC-1A43-BF07-730757C32335}" destId="{FEB980DC-7C48-8548-B2A3-D9CB86A221A1}" srcOrd="1" destOrd="0" presId="urn:microsoft.com/office/officeart/2005/8/layout/list1"/>
    <dgm:cxn modelId="{5C9B6649-1176-124F-92F2-34563B603CE7}" srcId="{BE22C452-B0D8-4D4F-AC39-806679BBC8D9}" destId="{97F67754-3E81-AE42-AE49-4A1B107E7687}" srcOrd="2" destOrd="0" parTransId="{12E95574-5DE5-D548-B6AB-F5A984D6331C}" sibTransId="{2E4475A3-B49F-2F43-9838-94A2D7FD16BA}"/>
    <dgm:cxn modelId="{FCEC1A24-FF1F-A341-8426-2D496ACC7EE1}" type="presOf" srcId="{BE22C452-B0D8-4D4F-AC39-806679BBC8D9}" destId="{6D124BB3-FA4C-E24B-8713-4E0A16DF398C}" srcOrd="0" destOrd="0" presId="urn:microsoft.com/office/officeart/2005/8/layout/list1"/>
    <dgm:cxn modelId="{236B7895-5C9D-6C49-A7DE-1F335697921E}" type="presOf" srcId="{1388A8F5-B9EC-1A43-BF07-730757C32335}" destId="{F9CBA45E-2B6E-8649-927E-ECA42F614B0C}" srcOrd="0" destOrd="0" presId="urn:microsoft.com/office/officeart/2005/8/layout/list1"/>
    <dgm:cxn modelId="{4C842774-6E7E-4C43-AFBA-31ED3894389D}" type="presOf" srcId="{327E2BC5-68AD-DF48-BBDD-A1C8EEFDFD91}" destId="{3A55FB36-A14A-2F46-BA9C-1612C1588739}" srcOrd="0" destOrd="0" presId="urn:microsoft.com/office/officeart/2005/8/layout/list1"/>
    <dgm:cxn modelId="{04B2E4A4-3468-194A-8007-9F2383B41BAD}" type="presOf" srcId="{B3BAB668-963D-0943-BC68-3DE47F3361D1}" destId="{3619F689-63DA-DD41-87FF-38B8893E9A7B}" srcOrd="1" destOrd="0" presId="urn:microsoft.com/office/officeart/2005/8/layout/list1"/>
    <dgm:cxn modelId="{BE899523-A072-FB45-9071-5B3F8893B960}" type="presOf" srcId="{97F67754-3E81-AE42-AE49-4A1B107E7687}" destId="{FB12CE36-3BB4-9F4F-B251-ACA95058A51E}" srcOrd="0" destOrd="0" presId="urn:microsoft.com/office/officeart/2005/8/layout/list1"/>
    <dgm:cxn modelId="{B5F598D2-3D22-AF43-862A-6FDAA7A7C2B3}" srcId="{26D8A0A2-1340-DA4A-8E1F-3AFB788532F7}" destId="{E8C7AE00-5657-F046-AA22-0E4BE7A4D896}" srcOrd="0" destOrd="0" parTransId="{F7DC6238-9F47-314A-ABE7-4BC70AB0635B}" sibTransId="{D574225E-3DB4-CB4B-924D-01A92448BD17}"/>
    <dgm:cxn modelId="{D1E4603F-B2F9-CF41-AB50-B839957DFAE8}" type="presOf" srcId="{B3BAB668-963D-0943-BC68-3DE47F3361D1}" destId="{B95096AD-D32B-494E-99FB-C9E51D1D22D8}" srcOrd="0" destOrd="0" presId="urn:microsoft.com/office/officeart/2005/8/layout/list1"/>
    <dgm:cxn modelId="{09303A02-BEE9-E34A-9A8A-BF9D428D3C4E}" type="presOf" srcId="{B79C16BB-93D7-7444-9067-F1791A106BE3}" destId="{210B522F-95DB-FB42-B854-5C3EA21A439F}" srcOrd="0" destOrd="0" presId="urn:microsoft.com/office/officeart/2005/8/layout/list1"/>
    <dgm:cxn modelId="{CE058838-F2A4-974A-AFED-A3519CEA1518}" srcId="{BE22C452-B0D8-4D4F-AC39-806679BBC8D9}" destId="{B3BAB668-963D-0943-BC68-3DE47F3361D1}" srcOrd="4" destOrd="0" parTransId="{052D4303-32EE-4147-BE8A-117FC3A7B593}" sibTransId="{E0EA1B98-18AA-764A-ABCE-69AD0C4B1F81}"/>
    <dgm:cxn modelId="{24EF2C72-4D23-014B-B6D2-7447AC235465}" srcId="{97F67754-3E81-AE42-AE49-4A1B107E7687}" destId="{B79C16BB-93D7-7444-9067-F1791A106BE3}" srcOrd="0" destOrd="0" parTransId="{62E6A44B-46FC-E344-8F76-FC7078250589}" sibTransId="{1DA9303D-0033-A043-A5AA-E22E43C423EC}"/>
    <dgm:cxn modelId="{CBE78BE5-DE23-BE4D-B414-5AE8641BFBDB}" type="presOf" srcId="{97F67754-3E81-AE42-AE49-4A1B107E7687}" destId="{C67DAA6F-1633-5747-8948-6447E6C06C0C}" srcOrd="1" destOrd="0" presId="urn:microsoft.com/office/officeart/2005/8/layout/list1"/>
    <dgm:cxn modelId="{26DD7A27-3448-494A-8328-61E0446FC214}" type="presOf" srcId="{26D8A0A2-1340-DA4A-8E1F-3AFB788532F7}" destId="{6E356248-5236-E542-B76F-18E3BB5E4B9C}" srcOrd="1" destOrd="0" presId="urn:microsoft.com/office/officeart/2005/8/layout/list1"/>
    <dgm:cxn modelId="{EC9CFFCF-E69C-AE4C-9404-5214BAC4090F}" srcId="{1388A8F5-B9EC-1A43-BF07-730757C32335}" destId="{6FCF69DA-76AE-2349-8B1C-74105A2E656F}" srcOrd="0" destOrd="0" parTransId="{CF6D1394-4581-1540-800A-AB19AB848FA3}" sibTransId="{14B2014B-AE0D-4B4F-B82C-C81B37FF5A4A}"/>
    <dgm:cxn modelId="{4F6F1CA0-70A3-7D41-BDA2-10F7A89DC61A}" srcId="{BE22C452-B0D8-4D4F-AC39-806679BBC8D9}" destId="{327E2BC5-68AD-DF48-BBDD-A1C8EEFDFD91}" srcOrd="0" destOrd="0" parTransId="{29C90B19-98AD-CB41-BBBF-A41C80D28BC6}" sibTransId="{EDAF9942-7E83-1F46-9C96-4D03A915CA56}"/>
    <dgm:cxn modelId="{CCF026A1-EF01-A347-BC13-73B66BF3D266}" type="presParOf" srcId="{6D124BB3-FA4C-E24B-8713-4E0A16DF398C}" destId="{4B05C1FB-E112-314B-A3B5-7E246C979251}" srcOrd="0" destOrd="0" presId="urn:microsoft.com/office/officeart/2005/8/layout/list1"/>
    <dgm:cxn modelId="{054ACB89-B035-F545-B6C0-62C4434D7785}" type="presParOf" srcId="{4B05C1FB-E112-314B-A3B5-7E246C979251}" destId="{3A55FB36-A14A-2F46-BA9C-1612C1588739}" srcOrd="0" destOrd="0" presId="urn:microsoft.com/office/officeart/2005/8/layout/list1"/>
    <dgm:cxn modelId="{2BF4C4E0-946D-0348-9C45-D7A144BBD0AF}" type="presParOf" srcId="{4B05C1FB-E112-314B-A3B5-7E246C979251}" destId="{9BC93FB2-C7D1-824B-945C-E7064BF6C774}" srcOrd="1" destOrd="0" presId="urn:microsoft.com/office/officeart/2005/8/layout/list1"/>
    <dgm:cxn modelId="{870C0C77-AD07-C041-B0A8-E8424A7AABEA}" type="presParOf" srcId="{6D124BB3-FA4C-E24B-8713-4E0A16DF398C}" destId="{D2C8B3C5-75B9-D945-AED2-A2C4F9CC543A}" srcOrd="1" destOrd="0" presId="urn:microsoft.com/office/officeart/2005/8/layout/list1"/>
    <dgm:cxn modelId="{F7302BC0-BB8A-3140-87F2-5134136A3D23}" type="presParOf" srcId="{6D124BB3-FA4C-E24B-8713-4E0A16DF398C}" destId="{926DBDE3-6315-D348-8104-A9C854DF2DDE}" srcOrd="2" destOrd="0" presId="urn:microsoft.com/office/officeart/2005/8/layout/list1"/>
    <dgm:cxn modelId="{889F4258-7BCF-2F4C-8139-F05E1D26EC4B}" type="presParOf" srcId="{6D124BB3-FA4C-E24B-8713-4E0A16DF398C}" destId="{9A7DDF23-A161-3343-A663-1B2526E62188}" srcOrd="3" destOrd="0" presId="urn:microsoft.com/office/officeart/2005/8/layout/list1"/>
    <dgm:cxn modelId="{755B3DCF-49FF-D042-B656-CA4B44BB6226}" type="presParOf" srcId="{6D124BB3-FA4C-E24B-8713-4E0A16DF398C}" destId="{43261401-1922-5A4B-84D8-E82FE96C93E5}" srcOrd="4" destOrd="0" presId="urn:microsoft.com/office/officeart/2005/8/layout/list1"/>
    <dgm:cxn modelId="{2E18022F-1A04-8547-B2DB-86DBDA02AB37}" type="presParOf" srcId="{43261401-1922-5A4B-84D8-E82FE96C93E5}" destId="{F9CBA45E-2B6E-8649-927E-ECA42F614B0C}" srcOrd="0" destOrd="0" presId="urn:microsoft.com/office/officeart/2005/8/layout/list1"/>
    <dgm:cxn modelId="{52C0ACEC-7546-0749-ABCC-722AA16EA28E}" type="presParOf" srcId="{43261401-1922-5A4B-84D8-E82FE96C93E5}" destId="{FEB980DC-7C48-8548-B2A3-D9CB86A221A1}" srcOrd="1" destOrd="0" presId="urn:microsoft.com/office/officeart/2005/8/layout/list1"/>
    <dgm:cxn modelId="{EFEB8036-3FB4-174C-9AF7-CAE0BC31C3E0}" type="presParOf" srcId="{6D124BB3-FA4C-E24B-8713-4E0A16DF398C}" destId="{9F60F0C1-C3E9-9D40-949C-77000738DCE6}" srcOrd="5" destOrd="0" presId="urn:microsoft.com/office/officeart/2005/8/layout/list1"/>
    <dgm:cxn modelId="{E54BAC40-76A1-EA4A-96BE-F794A058D4A8}" type="presParOf" srcId="{6D124BB3-FA4C-E24B-8713-4E0A16DF398C}" destId="{F0C76015-593A-AF47-954B-18376ADAD158}" srcOrd="6" destOrd="0" presId="urn:microsoft.com/office/officeart/2005/8/layout/list1"/>
    <dgm:cxn modelId="{44199F25-A47B-104A-816D-0788988D0A4A}" type="presParOf" srcId="{6D124BB3-FA4C-E24B-8713-4E0A16DF398C}" destId="{40C707A8-22F1-974A-AB2E-01407F2E334D}" srcOrd="7" destOrd="0" presId="urn:microsoft.com/office/officeart/2005/8/layout/list1"/>
    <dgm:cxn modelId="{9ADF6310-50A3-CD42-AB22-C52EB6EF89F7}" type="presParOf" srcId="{6D124BB3-FA4C-E24B-8713-4E0A16DF398C}" destId="{510D988E-ABC1-C94B-A640-C415587D3567}" srcOrd="8" destOrd="0" presId="urn:microsoft.com/office/officeart/2005/8/layout/list1"/>
    <dgm:cxn modelId="{ED9445CD-BEB2-1D4B-8721-B6D0236B861F}" type="presParOf" srcId="{510D988E-ABC1-C94B-A640-C415587D3567}" destId="{FB12CE36-3BB4-9F4F-B251-ACA95058A51E}" srcOrd="0" destOrd="0" presId="urn:microsoft.com/office/officeart/2005/8/layout/list1"/>
    <dgm:cxn modelId="{D4D44E18-6116-2040-AE81-256AB8D6A615}" type="presParOf" srcId="{510D988E-ABC1-C94B-A640-C415587D3567}" destId="{C67DAA6F-1633-5747-8948-6447E6C06C0C}" srcOrd="1" destOrd="0" presId="urn:microsoft.com/office/officeart/2005/8/layout/list1"/>
    <dgm:cxn modelId="{3B338A38-F0C3-F943-A6FB-ADE186EF0308}" type="presParOf" srcId="{6D124BB3-FA4C-E24B-8713-4E0A16DF398C}" destId="{01A632FE-8A72-A54F-A15F-6507A0503231}" srcOrd="9" destOrd="0" presId="urn:microsoft.com/office/officeart/2005/8/layout/list1"/>
    <dgm:cxn modelId="{0DA1E351-999D-114C-923F-A406D6E98A70}" type="presParOf" srcId="{6D124BB3-FA4C-E24B-8713-4E0A16DF398C}" destId="{210B522F-95DB-FB42-B854-5C3EA21A439F}" srcOrd="10" destOrd="0" presId="urn:microsoft.com/office/officeart/2005/8/layout/list1"/>
    <dgm:cxn modelId="{31D4CFEC-6E14-194A-AAC2-035712941D03}" type="presParOf" srcId="{6D124BB3-FA4C-E24B-8713-4E0A16DF398C}" destId="{89791F13-5BBF-164B-A23B-1B33BD7970A8}" srcOrd="11" destOrd="0" presId="urn:microsoft.com/office/officeart/2005/8/layout/list1"/>
    <dgm:cxn modelId="{C2E4ACC9-2C5C-7843-995C-50CD362BBC0D}" type="presParOf" srcId="{6D124BB3-FA4C-E24B-8713-4E0A16DF398C}" destId="{7B65D6A0-A4A1-7841-AF5B-E3410B52A181}" srcOrd="12" destOrd="0" presId="urn:microsoft.com/office/officeart/2005/8/layout/list1"/>
    <dgm:cxn modelId="{68A63B23-CCEF-3A4B-AE67-29B7074AE8BD}" type="presParOf" srcId="{7B65D6A0-A4A1-7841-AF5B-E3410B52A181}" destId="{56FFE0EE-9244-D741-89FE-14F50F722A27}" srcOrd="0" destOrd="0" presId="urn:microsoft.com/office/officeart/2005/8/layout/list1"/>
    <dgm:cxn modelId="{40812C5C-C4DF-2247-8973-7882749B4C70}" type="presParOf" srcId="{7B65D6A0-A4A1-7841-AF5B-E3410B52A181}" destId="{6E356248-5236-E542-B76F-18E3BB5E4B9C}" srcOrd="1" destOrd="0" presId="urn:microsoft.com/office/officeart/2005/8/layout/list1"/>
    <dgm:cxn modelId="{DC95D782-06E3-694E-B353-651AAE263783}" type="presParOf" srcId="{6D124BB3-FA4C-E24B-8713-4E0A16DF398C}" destId="{BAF6FF9E-FB71-1240-A80A-D38A09558C54}" srcOrd="13" destOrd="0" presId="urn:microsoft.com/office/officeart/2005/8/layout/list1"/>
    <dgm:cxn modelId="{22CDC574-D5EA-B848-842E-EED3C09AA52C}" type="presParOf" srcId="{6D124BB3-FA4C-E24B-8713-4E0A16DF398C}" destId="{8AD0046F-04EE-5F46-BD87-87463B6087DC}" srcOrd="14" destOrd="0" presId="urn:microsoft.com/office/officeart/2005/8/layout/list1"/>
    <dgm:cxn modelId="{1D6A008D-8C9F-3145-B3A9-1DFBECF84369}" type="presParOf" srcId="{6D124BB3-FA4C-E24B-8713-4E0A16DF398C}" destId="{134FA121-9757-CE4B-896C-F676154F90C4}" srcOrd="15" destOrd="0" presId="urn:microsoft.com/office/officeart/2005/8/layout/list1"/>
    <dgm:cxn modelId="{74587092-0245-6E43-B427-B6AF3E5C6041}" type="presParOf" srcId="{6D124BB3-FA4C-E24B-8713-4E0A16DF398C}" destId="{E2B80F76-9C6B-294E-B6AD-34CFD79636F0}" srcOrd="16" destOrd="0" presId="urn:microsoft.com/office/officeart/2005/8/layout/list1"/>
    <dgm:cxn modelId="{074B9F03-54EA-2E41-ACCE-9D0498646F6A}" type="presParOf" srcId="{E2B80F76-9C6B-294E-B6AD-34CFD79636F0}" destId="{B95096AD-D32B-494E-99FB-C9E51D1D22D8}" srcOrd="0" destOrd="0" presId="urn:microsoft.com/office/officeart/2005/8/layout/list1"/>
    <dgm:cxn modelId="{FE5A70D0-DFB4-244F-A9F0-04E5928CA8E4}" type="presParOf" srcId="{E2B80F76-9C6B-294E-B6AD-34CFD79636F0}" destId="{3619F689-63DA-DD41-87FF-38B8893E9A7B}" srcOrd="1" destOrd="0" presId="urn:microsoft.com/office/officeart/2005/8/layout/list1"/>
    <dgm:cxn modelId="{B65ED02E-D6B2-1747-A572-59133FB7855C}" type="presParOf" srcId="{6D124BB3-FA4C-E24B-8713-4E0A16DF398C}" destId="{9CBF1ADC-3857-CD42-BA3C-F71EB7C46A91}" srcOrd="17" destOrd="0" presId="urn:microsoft.com/office/officeart/2005/8/layout/list1"/>
    <dgm:cxn modelId="{00891205-13DB-EF4A-8576-887F71D35F6D}" type="presParOf" srcId="{6D124BB3-FA4C-E24B-8713-4E0A16DF398C}" destId="{06D00A32-EBFF-6049-9CAF-D7CA53B89BF2}"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1EE047F6-EC88-4444-A577-9B33F4E97090}"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B2FC4082-418C-2F46-957D-FB10D1CA93B9}">
      <dgm:prSet/>
      <dgm:spPr/>
      <dgm:t>
        <a:bodyPr/>
        <a:lstStyle/>
        <a:p>
          <a:pPr rtl="0"/>
          <a:r>
            <a:rPr lang="fr-FR" dirty="0" smtClean="0"/>
            <a:t>Un </a:t>
          </a:r>
          <a:r>
            <a:rPr lang="fr-FR" dirty="0" err="1" smtClean="0"/>
            <a:t>stresseur</a:t>
          </a:r>
          <a:r>
            <a:rPr lang="fr-FR" dirty="0" smtClean="0"/>
            <a:t> particulier est la pression du temps, souvent rencontrée en aéronautique. </a:t>
          </a:r>
          <a:endParaRPr lang="fr-FR" dirty="0"/>
        </a:p>
      </dgm:t>
    </dgm:pt>
    <dgm:pt modelId="{76E35CC7-14D5-BC49-BD26-3BFD3FC5DFD5}" type="parTrans" cxnId="{B4BB04EA-2275-5A45-A70C-4EB352E271F3}">
      <dgm:prSet/>
      <dgm:spPr/>
      <dgm:t>
        <a:bodyPr/>
        <a:lstStyle/>
        <a:p>
          <a:endParaRPr lang="fr-FR"/>
        </a:p>
      </dgm:t>
    </dgm:pt>
    <dgm:pt modelId="{521E5B2B-123C-EE43-B073-E02082A71605}" type="sibTrans" cxnId="{B4BB04EA-2275-5A45-A70C-4EB352E271F3}">
      <dgm:prSet/>
      <dgm:spPr/>
      <dgm:t>
        <a:bodyPr/>
        <a:lstStyle/>
        <a:p>
          <a:endParaRPr lang="fr-FR"/>
        </a:p>
      </dgm:t>
    </dgm:pt>
    <dgm:pt modelId="{703940FA-A53E-714B-9982-4AEBAFB3D1E5}">
      <dgm:prSet/>
      <dgm:spPr/>
      <dgm:t>
        <a:bodyPr/>
        <a:lstStyle/>
        <a:p>
          <a:pPr rtl="0"/>
          <a:r>
            <a:rPr lang="fr-FR" dirty="0" smtClean="0"/>
            <a:t>pour résister à la pression du temps il faut</a:t>
          </a:r>
          <a:endParaRPr lang="fr-FR" dirty="0"/>
        </a:p>
      </dgm:t>
    </dgm:pt>
    <dgm:pt modelId="{C07E3B05-9778-D54C-B59D-71FA68C60137}" type="parTrans" cxnId="{E7289CCF-AA43-5442-B342-153717A415FE}">
      <dgm:prSet/>
      <dgm:spPr/>
      <dgm:t>
        <a:bodyPr/>
        <a:lstStyle/>
        <a:p>
          <a:endParaRPr lang="fr-FR"/>
        </a:p>
      </dgm:t>
    </dgm:pt>
    <dgm:pt modelId="{8B093B61-7F2A-5D47-A911-41283A1437E6}" type="sibTrans" cxnId="{E7289CCF-AA43-5442-B342-153717A415FE}">
      <dgm:prSet/>
      <dgm:spPr/>
      <dgm:t>
        <a:bodyPr/>
        <a:lstStyle/>
        <a:p>
          <a:endParaRPr lang="fr-FR"/>
        </a:p>
      </dgm:t>
    </dgm:pt>
    <dgm:pt modelId="{BD350603-FD0B-F94D-A09D-541451762CF9}">
      <dgm:prSet/>
      <dgm:spPr/>
      <dgm:t>
        <a:bodyPr/>
        <a:lstStyle/>
        <a:p>
          <a:pPr rtl="0"/>
          <a:r>
            <a:rPr lang="fr-FR" dirty="0" smtClean="0"/>
            <a:t>Si une procédure est interrompue,</a:t>
          </a:r>
          <a:endParaRPr lang="fr-FR" dirty="0"/>
        </a:p>
      </dgm:t>
    </dgm:pt>
    <dgm:pt modelId="{7576109C-F9A8-B04F-A3FE-BF75680F78E5}" type="parTrans" cxnId="{227A3169-0E4C-D741-AF4A-A1155DBF1DF2}">
      <dgm:prSet/>
      <dgm:spPr/>
      <dgm:t>
        <a:bodyPr/>
        <a:lstStyle/>
        <a:p>
          <a:endParaRPr lang="fr-FR"/>
        </a:p>
      </dgm:t>
    </dgm:pt>
    <dgm:pt modelId="{886971BF-4397-D245-88BA-5BA3B14C90A2}" type="sibTrans" cxnId="{227A3169-0E4C-D741-AF4A-A1155DBF1DF2}">
      <dgm:prSet/>
      <dgm:spPr/>
      <dgm:t>
        <a:bodyPr/>
        <a:lstStyle/>
        <a:p>
          <a:endParaRPr lang="fr-FR"/>
        </a:p>
      </dgm:t>
    </dgm:pt>
    <dgm:pt modelId="{801FE0BF-D72A-084A-958F-F402FB8F9BE7}">
      <dgm:prSet/>
      <dgm:spPr/>
      <dgm:t>
        <a:bodyPr/>
        <a:lstStyle/>
        <a:p>
          <a:pPr rtl="0"/>
          <a:r>
            <a:rPr lang="fr-FR" dirty="0" smtClean="0"/>
            <a:t>Si besoin est,</a:t>
          </a:r>
          <a:endParaRPr lang="fr-FR" dirty="0"/>
        </a:p>
      </dgm:t>
    </dgm:pt>
    <dgm:pt modelId="{2FB3F503-35EB-344F-A4B6-0B5CD4A73D59}" type="parTrans" cxnId="{93EB87B9-4449-DE46-A88C-F2EC4D96CA66}">
      <dgm:prSet/>
      <dgm:spPr/>
      <dgm:t>
        <a:bodyPr/>
        <a:lstStyle/>
        <a:p>
          <a:endParaRPr lang="fr-FR"/>
        </a:p>
      </dgm:t>
    </dgm:pt>
    <dgm:pt modelId="{A575B4F2-DA5B-3A43-B460-1BD0AD7D8E1F}" type="sibTrans" cxnId="{93EB87B9-4449-DE46-A88C-F2EC4D96CA66}">
      <dgm:prSet/>
      <dgm:spPr/>
      <dgm:t>
        <a:bodyPr/>
        <a:lstStyle/>
        <a:p>
          <a:endParaRPr lang="fr-FR"/>
        </a:p>
      </dgm:t>
    </dgm:pt>
    <dgm:pt modelId="{E0676B2A-8376-D740-ACBD-55B4555EDE67}">
      <dgm:prSet/>
      <dgm:spPr/>
      <dgm:t>
        <a:bodyPr/>
        <a:lstStyle/>
        <a:p>
          <a:pPr rtl="0"/>
          <a:r>
            <a:rPr lang="fr-FR" dirty="0" smtClean="0"/>
            <a:t>Ses origines sont multiples : impératifs de la production, butées temporelles, créneaux, impératifs du hub, etc. </a:t>
          </a:r>
          <a:endParaRPr lang="fr-FR" dirty="0"/>
        </a:p>
      </dgm:t>
    </dgm:pt>
    <dgm:pt modelId="{BE4BA0BC-5A67-7E49-8442-E96B817131B1}" type="parTrans" cxnId="{463EF574-75D3-704F-80A0-9D201C3FEA82}">
      <dgm:prSet/>
      <dgm:spPr/>
    </dgm:pt>
    <dgm:pt modelId="{94764C86-ECD1-C641-BEB3-D489B69BFF46}" type="sibTrans" cxnId="{463EF574-75D3-704F-80A0-9D201C3FEA82}">
      <dgm:prSet/>
      <dgm:spPr/>
    </dgm:pt>
    <dgm:pt modelId="{2B2E4D99-D889-FE4F-9080-FA13B5309D77}">
      <dgm:prSet/>
      <dgm:spPr/>
      <dgm:t>
        <a:bodyPr/>
        <a:lstStyle/>
        <a:p>
          <a:pPr rtl="0"/>
          <a:r>
            <a:rPr lang="fr-FR" dirty="0" smtClean="0"/>
            <a:t>préparer son activité, suivre scrupuleusement les procédures et les check-lists. </a:t>
          </a:r>
          <a:endParaRPr lang="fr-FR" dirty="0"/>
        </a:p>
      </dgm:t>
    </dgm:pt>
    <dgm:pt modelId="{3156662F-18B1-1042-B0B3-3C9F6869786C}" type="parTrans" cxnId="{C7E8CD6B-B3A2-664F-AFC1-886C331DCC34}">
      <dgm:prSet/>
      <dgm:spPr/>
    </dgm:pt>
    <dgm:pt modelId="{A4D0D46F-49AC-B643-8473-8F07670491AA}" type="sibTrans" cxnId="{C7E8CD6B-B3A2-664F-AFC1-886C331DCC34}">
      <dgm:prSet/>
      <dgm:spPr/>
    </dgm:pt>
    <dgm:pt modelId="{54C4283F-C776-F44F-9FE6-EC48EDA731EE}">
      <dgm:prSet/>
      <dgm:spPr/>
      <dgm:t>
        <a:bodyPr/>
        <a:lstStyle/>
        <a:p>
          <a:pPr rtl="0"/>
          <a:r>
            <a:rPr lang="fr-FR" dirty="0" smtClean="0"/>
            <a:t> il faut revenir au début. </a:t>
          </a:r>
          <a:endParaRPr lang="fr-FR" dirty="0"/>
        </a:p>
      </dgm:t>
    </dgm:pt>
    <dgm:pt modelId="{C0240ABD-17AA-C842-BA4D-A1D788703DD1}" type="parTrans" cxnId="{45FDB7BB-7CC7-F647-AC50-9ADF9DC3521F}">
      <dgm:prSet/>
      <dgm:spPr/>
    </dgm:pt>
    <dgm:pt modelId="{542F193E-9AA8-554B-AAE0-87AEFE4AE0C0}" type="sibTrans" cxnId="{45FDB7BB-7CC7-F647-AC50-9ADF9DC3521F}">
      <dgm:prSet/>
      <dgm:spPr/>
    </dgm:pt>
    <dgm:pt modelId="{AFD033FB-307F-4646-8D44-F661FA5A6B2D}">
      <dgm:prSet/>
      <dgm:spPr/>
      <dgm:t>
        <a:bodyPr/>
        <a:lstStyle/>
        <a:p>
          <a:pPr rtl="0"/>
          <a:r>
            <a:rPr lang="fr-FR" dirty="0" smtClean="0"/>
            <a:t>En mettant des priorités, </a:t>
          </a:r>
          <a:endParaRPr lang="fr-FR" dirty="0"/>
        </a:p>
      </dgm:t>
    </dgm:pt>
    <dgm:pt modelId="{C16CDA06-196E-954E-A3BD-709AACEFB240}" type="parTrans" cxnId="{475911AA-6249-AC4C-8408-131031629DDA}">
      <dgm:prSet/>
      <dgm:spPr/>
    </dgm:pt>
    <dgm:pt modelId="{6F2F1AC8-2893-4843-B13D-EF8FF265D025}" type="sibTrans" cxnId="{475911AA-6249-AC4C-8408-131031629DDA}">
      <dgm:prSet/>
      <dgm:spPr/>
    </dgm:pt>
    <dgm:pt modelId="{ECB08C9E-E214-B242-8F95-611AE6BD7491}">
      <dgm:prSet/>
      <dgm:spPr/>
      <dgm:t>
        <a:bodyPr/>
        <a:lstStyle/>
        <a:p>
          <a:pPr rtl="0"/>
          <a:r>
            <a:rPr lang="fr-FR" dirty="0" smtClean="0"/>
            <a:t> il ne faut surtout pas hésiter à faire appel à des renforts, si possible avant d’atteindre la surcharge.</a:t>
          </a:r>
          <a:endParaRPr lang="fr-FR" dirty="0"/>
        </a:p>
      </dgm:t>
    </dgm:pt>
    <dgm:pt modelId="{2C8EAD1A-6F0F-994D-9013-A3708B938A1F}" type="parTrans" cxnId="{AFFE5484-D87F-E541-BDB6-A11C94FD380A}">
      <dgm:prSet/>
      <dgm:spPr/>
    </dgm:pt>
    <dgm:pt modelId="{3F9D4877-E8C4-7E43-8D90-B66FC77EEF69}" type="sibTrans" cxnId="{AFFE5484-D87F-E541-BDB6-A11C94FD380A}">
      <dgm:prSet/>
      <dgm:spPr/>
    </dgm:pt>
    <dgm:pt modelId="{37C68F0A-990E-FD42-8555-CC980A6FE678}">
      <dgm:prSet/>
      <dgm:spPr/>
      <dgm:t>
        <a:bodyPr/>
        <a:lstStyle/>
        <a:p>
          <a:pPr rtl="0"/>
          <a:r>
            <a:rPr lang="fr-FR" dirty="0" smtClean="0"/>
            <a:t>on peut s’attaquer à ce qui est le plus important en évitant tout ce qui est secondaire.</a:t>
          </a:r>
          <a:endParaRPr lang="fr-FR" dirty="0"/>
        </a:p>
      </dgm:t>
    </dgm:pt>
    <dgm:pt modelId="{0A35B681-9DF2-F14A-BD97-93F28DCEE11D}" type="parTrans" cxnId="{1C65F8BF-6C4C-C745-BB05-FABD4DAD6429}">
      <dgm:prSet/>
      <dgm:spPr/>
    </dgm:pt>
    <dgm:pt modelId="{E43324A1-D5B4-3D4E-B08B-5C15412B5A06}" type="sibTrans" cxnId="{1C65F8BF-6C4C-C745-BB05-FABD4DAD6429}">
      <dgm:prSet/>
      <dgm:spPr/>
    </dgm:pt>
    <dgm:pt modelId="{EBD181B1-E5C9-7F48-92DC-760C04B08854}" type="pres">
      <dgm:prSet presAssocID="{1EE047F6-EC88-4444-A577-9B33F4E97090}" presName="linear" presStyleCnt="0">
        <dgm:presLayoutVars>
          <dgm:dir/>
          <dgm:animLvl val="lvl"/>
          <dgm:resizeHandles val="exact"/>
        </dgm:presLayoutVars>
      </dgm:prSet>
      <dgm:spPr/>
      <dgm:t>
        <a:bodyPr/>
        <a:lstStyle/>
        <a:p>
          <a:endParaRPr lang="fr-FR"/>
        </a:p>
      </dgm:t>
    </dgm:pt>
    <dgm:pt modelId="{B12A4D45-E030-F44F-9FC4-AA94756E9B04}" type="pres">
      <dgm:prSet presAssocID="{B2FC4082-418C-2F46-957D-FB10D1CA93B9}" presName="parentLin" presStyleCnt="0"/>
      <dgm:spPr/>
    </dgm:pt>
    <dgm:pt modelId="{147B3305-30C7-CF42-B04D-E514C6A82D28}" type="pres">
      <dgm:prSet presAssocID="{B2FC4082-418C-2F46-957D-FB10D1CA93B9}" presName="parentLeftMargin" presStyleLbl="node1" presStyleIdx="0" presStyleCnt="5"/>
      <dgm:spPr/>
      <dgm:t>
        <a:bodyPr/>
        <a:lstStyle/>
        <a:p>
          <a:endParaRPr lang="fr-FR"/>
        </a:p>
      </dgm:t>
    </dgm:pt>
    <dgm:pt modelId="{F902081D-80CD-A146-AE21-8D8C31C03EEC}" type="pres">
      <dgm:prSet presAssocID="{B2FC4082-418C-2F46-957D-FB10D1CA93B9}" presName="parentText" presStyleLbl="node1" presStyleIdx="0" presStyleCnt="5">
        <dgm:presLayoutVars>
          <dgm:chMax val="0"/>
          <dgm:bulletEnabled val="1"/>
        </dgm:presLayoutVars>
      </dgm:prSet>
      <dgm:spPr/>
      <dgm:t>
        <a:bodyPr/>
        <a:lstStyle/>
        <a:p>
          <a:endParaRPr lang="fr-FR"/>
        </a:p>
      </dgm:t>
    </dgm:pt>
    <dgm:pt modelId="{188DBF59-EDB1-974C-BBA6-A0BA19C04D27}" type="pres">
      <dgm:prSet presAssocID="{B2FC4082-418C-2F46-957D-FB10D1CA93B9}" presName="negativeSpace" presStyleCnt="0"/>
      <dgm:spPr/>
    </dgm:pt>
    <dgm:pt modelId="{655B5EE7-721A-554E-84DA-522EFAD09794}" type="pres">
      <dgm:prSet presAssocID="{B2FC4082-418C-2F46-957D-FB10D1CA93B9}" presName="childText" presStyleLbl="conFgAcc1" presStyleIdx="0" presStyleCnt="5">
        <dgm:presLayoutVars>
          <dgm:bulletEnabled val="1"/>
        </dgm:presLayoutVars>
      </dgm:prSet>
      <dgm:spPr/>
      <dgm:t>
        <a:bodyPr/>
        <a:lstStyle/>
        <a:p>
          <a:endParaRPr lang="fr-FR"/>
        </a:p>
      </dgm:t>
    </dgm:pt>
    <dgm:pt modelId="{87F6B206-01C5-2644-B2C9-FA378BD82294}" type="pres">
      <dgm:prSet presAssocID="{521E5B2B-123C-EE43-B073-E02082A71605}" presName="spaceBetweenRectangles" presStyleCnt="0"/>
      <dgm:spPr/>
    </dgm:pt>
    <dgm:pt modelId="{9FD0BFFA-6969-3C42-831A-EB8ADEE276D7}" type="pres">
      <dgm:prSet presAssocID="{703940FA-A53E-714B-9982-4AEBAFB3D1E5}" presName="parentLin" presStyleCnt="0"/>
      <dgm:spPr/>
    </dgm:pt>
    <dgm:pt modelId="{42659665-7EEC-7440-B7D4-E3DF5A2A6746}" type="pres">
      <dgm:prSet presAssocID="{703940FA-A53E-714B-9982-4AEBAFB3D1E5}" presName="parentLeftMargin" presStyleLbl="node1" presStyleIdx="0" presStyleCnt="5"/>
      <dgm:spPr/>
      <dgm:t>
        <a:bodyPr/>
        <a:lstStyle/>
        <a:p>
          <a:endParaRPr lang="fr-FR"/>
        </a:p>
      </dgm:t>
    </dgm:pt>
    <dgm:pt modelId="{27E1D366-C41C-9040-96C6-C1FD466778A2}" type="pres">
      <dgm:prSet presAssocID="{703940FA-A53E-714B-9982-4AEBAFB3D1E5}" presName="parentText" presStyleLbl="node1" presStyleIdx="1" presStyleCnt="5">
        <dgm:presLayoutVars>
          <dgm:chMax val="0"/>
          <dgm:bulletEnabled val="1"/>
        </dgm:presLayoutVars>
      </dgm:prSet>
      <dgm:spPr/>
      <dgm:t>
        <a:bodyPr/>
        <a:lstStyle/>
        <a:p>
          <a:endParaRPr lang="fr-FR"/>
        </a:p>
      </dgm:t>
    </dgm:pt>
    <dgm:pt modelId="{DA5F0C43-9611-E84C-863F-651CDCB72DD2}" type="pres">
      <dgm:prSet presAssocID="{703940FA-A53E-714B-9982-4AEBAFB3D1E5}" presName="negativeSpace" presStyleCnt="0"/>
      <dgm:spPr/>
    </dgm:pt>
    <dgm:pt modelId="{AFC3045B-834F-F149-BAD2-9EE29B42E9F4}" type="pres">
      <dgm:prSet presAssocID="{703940FA-A53E-714B-9982-4AEBAFB3D1E5}" presName="childText" presStyleLbl="conFgAcc1" presStyleIdx="1" presStyleCnt="5">
        <dgm:presLayoutVars>
          <dgm:bulletEnabled val="1"/>
        </dgm:presLayoutVars>
      </dgm:prSet>
      <dgm:spPr/>
      <dgm:t>
        <a:bodyPr/>
        <a:lstStyle/>
        <a:p>
          <a:endParaRPr lang="fr-FR"/>
        </a:p>
      </dgm:t>
    </dgm:pt>
    <dgm:pt modelId="{77AAD9CF-21D7-7049-9E08-69EBCA250566}" type="pres">
      <dgm:prSet presAssocID="{8B093B61-7F2A-5D47-A911-41283A1437E6}" presName="spaceBetweenRectangles" presStyleCnt="0"/>
      <dgm:spPr/>
    </dgm:pt>
    <dgm:pt modelId="{2778A682-4C9E-444B-97B6-6AE7CA51C469}" type="pres">
      <dgm:prSet presAssocID="{BD350603-FD0B-F94D-A09D-541451762CF9}" presName="parentLin" presStyleCnt="0"/>
      <dgm:spPr/>
    </dgm:pt>
    <dgm:pt modelId="{A1C27B91-4EB9-5943-B6BF-E3BC92F06CE7}" type="pres">
      <dgm:prSet presAssocID="{BD350603-FD0B-F94D-A09D-541451762CF9}" presName="parentLeftMargin" presStyleLbl="node1" presStyleIdx="1" presStyleCnt="5"/>
      <dgm:spPr/>
      <dgm:t>
        <a:bodyPr/>
        <a:lstStyle/>
        <a:p>
          <a:endParaRPr lang="fr-FR"/>
        </a:p>
      </dgm:t>
    </dgm:pt>
    <dgm:pt modelId="{ED81A066-B8E0-5949-ADF5-971D9DA73201}" type="pres">
      <dgm:prSet presAssocID="{BD350603-FD0B-F94D-A09D-541451762CF9}" presName="parentText" presStyleLbl="node1" presStyleIdx="2" presStyleCnt="5">
        <dgm:presLayoutVars>
          <dgm:chMax val="0"/>
          <dgm:bulletEnabled val="1"/>
        </dgm:presLayoutVars>
      </dgm:prSet>
      <dgm:spPr/>
      <dgm:t>
        <a:bodyPr/>
        <a:lstStyle/>
        <a:p>
          <a:endParaRPr lang="fr-FR"/>
        </a:p>
      </dgm:t>
    </dgm:pt>
    <dgm:pt modelId="{DC1E2353-2F6E-A648-9E72-D92CCC4F9DAE}" type="pres">
      <dgm:prSet presAssocID="{BD350603-FD0B-F94D-A09D-541451762CF9}" presName="negativeSpace" presStyleCnt="0"/>
      <dgm:spPr/>
    </dgm:pt>
    <dgm:pt modelId="{351BBF89-F909-654A-B4AC-9C0810A2381B}" type="pres">
      <dgm:prSet presAssocID="{BD350603-FD0B-F94D-A09D-541451762CF9}" presName="childText" presStyleLbl="conFgAcc1" presStyleIdx="2" presStyleCnt="5">
        <dgm:presLayoutVars>
          <dgm:bulletEnabled val="1"/>
        </dgm:presLayoutVars>
      </dgm:prSet>
      <dgm:spPr/>
      <dgm:t>
        <a:bodyPr/>
        <a:lstStyle/>
        <a:p>
          <a:endParaRPr lang="fr-FR"/>
        </a:p>
      </dgm:t>
    </dgm:pt>
    <dgm:pt modelId="{1FC11C45-0020-0640-A9CC-6B1C0FDBA174}" type="pres">
      <dgm:prSet presAssocID="{886971BF-4397-D245-88BA-5BA3B14C90A2}" presName="spaceBetweenRectangles" presStyleCnt="0"/>
      <dgm:spPr/>
    </dgm:pt>
    <dgm:pt modelId="{B9A9EDE9-852A-8641-B111-2FA1A43A84A2}" type="pres">
      <dgm:prSet presAssocID="{AFD033FB-307F-4646-8D44-F661FA5A6B2D}" presName="parentLin" presStyleCnt="0"/>
      <dgm:spPr/>
    </dgm:pt>
    <dgm:pt modelId="{2AB1CF82-F5ED-A843-BE8B-3EC4D3E56903}" type="pres">
      <dgm:prSet presAssocID="{AFD033FB-307F-4646-8D44-F661FA5A6B2D}" presName="parentLeftMargin" presStyleLbl="node1" presStyleIdx="2" presStyleCnt="5"/>
      <dgm:spPr/>
      <dgm:t>
        <a:bodyPr/>
        <a:lstStyle/>
        <a:p>
          <a:endParaRPr lang="fr-FR"/>
        </a:p>
      </dgm:t>
    </dgm:pt>
    <dgm:pt modelId="{4217974D-6E60-FF4F-9906-D8F1F7FB16FC}" type="pres">
      <dgm:prSet presAssocID="{AFD033FB-307F-4646-8D44-F661FA5A6B2D}" presName="parentText" presStyleLbl="node1" presStyleIdx="3" presStyleCnt="5">
        <dgm:presLayoutVars>
          <dgm:chMax val="0"/>
          <dgm:bulletEnabled val="1"/>
        </dgm:presLayoutVars>
      </dgm:prSet>
      <dgm:spPr/>
      <dgm:t>
        <a:bodyPr/>
        <a:lstStyle/>
        <a:p>
          <a:endParaRPr lang="fr-FR"/>
        </a:p>
      </dgm:t>
    </dgm:pt>
    <dgm:pt modelId="{2D29D1D7-E443-D840-BB82-3390427BC13E}" type="pres">
      <dgm:prSet presAssocID="{AFD033FB-307F-4646-8D44-F661FA5A6B2D}" presName="negativeSpace" presStyleCnt="0"/>
      <dgm:spPr/>
    </dgm:pt>
    <dgm:pt modelId="{F5762810-EE2B-7547-B6D4-05F062A30B7C}" type="pres">
      <dgm:prSet presAssocID="{AFD033FB-307F-4646-8D44-F661FA5A6B2D}" presName="childText" presStyleLbl="conFgAcc1" presStyleIdx="3" presStyleCnt="5">
        <dgm:presLayoutVars>
          <dgm:bulletEnabled val="1"/>
        </dgm:presLayoutVars>
      </dgm:prSet>
      <dgm:spPr/>
      <dgm:t>
        <a:bodyPr/>
        <a:lstStyle/>
        <a:p>
          <a:endParaRPr lang="fr-FR"/>
        </a:p>
      </dgm:t>
    </dgm:pt>
    <dgm:pt modelId="{75B00021-D393-7D45-B8CF-F92D8EFF4570}" type="pres">
      <dgm:prSet presAssocID="{6F2F1AC8-2893-4843-B13D-EF8FF265D025}" presName="spaceBetweenRectangles" presStyleCnt="0"/>
      <dgm:spPr/>
    </dgm:pt>
    <dgm:pt modelId="{C7A264E4-C181-E743-BE7C-336349469CD3}" type="pres">
      <dgm:prSet presAssocID="{801FE0BF-D72A-084A-958F-F402FB8F9BE7}" presName="parentLin" presStyleCnt="0"/>
      <dgm:spPr/>
    </dgm:pt>
    <dgm:pt modelId="{389FE747-7ED1-B248-A373-7897AC7BD675}" type="pres">
      <dgm:prSet presAssocID="{801FE0BF-D72A-084A-958F-F402FB8F9BE7}" presName="parentLeftMargin" presStyleLbl="node1" presStyleIdx="3" presStyleCnt="5"/>
      <dgm:spPr/>
      <dgm:t>
        <a:bodyPr/>
        <a:lstStyle/>
        <a:p>
          <a:endParaRPr lang="fr-FR"/>
        </a:p>
      </dgm:t>
    </dgm:pt>
    <dgm:pt modelId="{F911792B-286A-7E4A-96F9-52B438E6F67C}" type="pres">
      <dgm:prSet presAssocID="{801FE0BF-D72A-084A-958F-F402FB8F9BE7}" presName="parentText" presStyleLbl="node1" presStyleIdx="4" presStyleCnt="5">
        <dgm:presLayoutVars>
          <dgm:chMax val="0"/>
          <dgm:bulletEnabled val="1"/>
        </dgm:presLayoutVars>
      </dgm:prSet>
      <dgm:spPr/>
      <dgm:t>
        <a:bodyPr/>
        <a:lstStyle/>
        <a:p>
          <a:endParaRPr lang="fr-FR"/>
        </a:p>
      </dgm:t>
    </dgm:pt>
    <dgm:pt modelId="{613E89CA-C718-9942-B095-3BC198CD715E}" type="pres">
      <dgm:prSet presAssocID="{801FE0BF-D72A-084A-958F-F402FB8F9BE7}" presName="negativeSpace" presStyleCnt="0"/>
      <dgm:spPr/>
    </dgm:pt>
    <dgm:pt modelId="{542633AD-D4B2-214B-9CCC-76C854B863EA}" type="pres">
      <dgm:prSet presAssocID="{801FE0BF-D72A-084A-958F-F402FB8F9BE7}" presName="childText" presStyleLbl="conFgAcc1" presStyleIdx="4" presStyleCnt="5">
        <dgm:presLayoutVars>
          <dgm:bulletEnabled val="1"/>
        </dgm:presLayoutVars>
      </dgm:prSet>
      <dgm:spPr/>
      <dgm:t>
        <a:bodyPr/>
        <a:lstStyle/>
        <a:p>
          <a:endParaRPr lang="fr-FR"/>
        </a:p>
      </dgm:t>
    </dgm:pt>
  </dgm:ptLst>
  <dgm:cxnLst>
    <dgm:cxn modelId="{1C65F8BF-6C4C-C745-BB05-FABD4DAD6429}" srcId="{AFD033FB-307F-4646-8D44-F661FA5A6B2D}" destId="{37C68F0A-990E-FD42-8555-CC980A6FE678}" srcOrd="0" destOrd="0" parTransId="{0A35B681-9DF2-F14A-BD97-93F28DCEE11D}" sibTransId="{E43324A1-D5B4-3D4E-B08B-5C15412B5A06}"/>
    <dgm:cxn modelId="{C7E8CD6B-B3A2-664F-AFC1-886C331DCC34}" srcId="{703940FA-A53E-714B-9982-4AEBAFB3D1E5}" destId="{2B2E4D99-D889-FE4F-9080-FA13B5309D77}" srcOrd="0" destOrd="0" parTransId="{3156662F-18B1-1042-B0B3-3C9F6869786C}" sibTransId="{A4D0D46F-49AC-B643-8473-8F07670491AA}"/>
    <dgm:cxn modelId="{227A3169-0E4C-D741-AF4A-A1155DBF1DF2}" srcId="{1EE047F6-EC88-4444-A577-9B33F4E97090}" destId="{BD350603-FD0B-F94D-A09D-541451762CF9}" srcOrd="2" destOrd="0" parTransId="{7576109C-F9A8-B04F-A3FE-BF75680F78E5}" sibTransId="{886971BF-4397-D245-88BA-5BA3B14C90A2}"/>
    <dgm:cxn modelId="{6D74B0C2-05EB-7343-94F2-93C82403B906}" type="presOf" srcId="{1EE047F6-EC88-4444-A577-9B33F4E97090}" destId="{EBD181B1-E5C9-7F48-92DC-760C04B08854}" srcOrd="0" destOrd="0" presId="urn:microsoft.com/office/officeart/2005/8/layout/list1"/>
    <dgm:cxn modelId="{89CFE470-BC7F-2741-AD5B-25B9F3D88572}" type="presOf" srcId="{54C4283F-C776-F44F-9FE6-EC48EDA731EE}" destId="{351BBF89-F909-654A-B4AC-9C0810A2381B}" srcOrd="0" destOrd="0" presId="urn:microsoft.com/office/officeart/2005/8/layout/list1"/>
    <dgm:cxn modelId="{93EB87B9-4449-DE46-A88C-F2EC4D96CA66}" srcId="{1EE047F6-EC88-4444-A577-9B33F4E97090}" destId="{801FE0BF-D72A-084A-958F-F402FB8F9BE7}" srcOrd="4" destOrd="0" parTransId="{2FB3F503-35EB-344F-A4B6-0B5CD4A73D59}" sibTransId="{A575B4F2-DA5B-3A43-B460-1BD0AD7D8E1F}"/>
    <dgm:cxn modelId="{AFFE5484-D87F-E541-BDB6-A11C94FD380A}" srcId="{801FE0BF-D72A-084A-958F-F402FB8F9BE7}" destId="{ECB08C9E-E214-B242-8F95-611AE6BD7491}" srcOrd="0" destOrd="0" parTransId="{2C8EAD1A-6F0F-994D-9013-A3708B938A1F}" sibTransId="{3F9D4877-E8C4-7E43-8D90-B66FC77EEF69}"/>
    <dgm:cxn modelId="{475911AA-6249-AC4C-8408-131031629DDA}" srcId="{1EE047F6-EC88-4444-A577-9B33F4E97090}" destId="{AFD033FB-307F-4646-8D44-F661FA5A6B2D}" srcOrd="3" destOrd="0" parTransId="{C16CDA06-196E-954E-A3BD-709AACEFB240}" sibTransId="{6F2F1AC8-2893-4843-B13D-EF8FF265D025}"/>
    <dgm:cxn modelId="{840CBED8-5A20-3146-B02C-09C5155B80D7}" type="presOf" srcId="{703940FA-A53E-714B-9982-4AEBAFB3D1E5}" destId="{42659665-7EEC-7440-B7D4-E3DF5A2A6746}" srcOrd="0" destOrd="0" presId="urn:microsoft.com/office/officeart/2005/8/layout/list1"/>
    <dgm:cxn modelId="{90405E0F-3946-764A-81E4-AD8675C8E325}" type="presOf" srcId="{AFD033FB-307F-4646-8D44-F661FA5A6B2D}" destId="{4217974D-6E60-FF4F-9906-D8F1F7FB16FC}" srcOrd="1" destOrd="0" presId="urn:microsoft.com/office/officeart/2005/8/layout/list1"/>
    <dgm:cxn modelId="{C1F2B546-C44B-0949-B891-751914D9D107}" type="presOf" srcId="{AFD033FB-307F-4646-8D44-F661FA5A6B2D}" destId="{2AB1CF82-F5ED-A843-BE8B-3EC4D3E56903}" srcOrd="0" destOrd="0" presId="urn:microsoft.com/office/officeart/2005/8/layout/list1"/>
    <dgm:cxn modelId="{45FDB7BB-7CC7-F647-AC50-9ADF9DC3521F}" srcId="{BD350603-FD0B-F94D-A09D-541451762CF9}" destId="{54C4283F-C776-F44F-9FE6-EC48EDA731EE}" srcOrd="0" destOrd="0" parTransId="{C0240ABD-17AA-C842-BA4D-A1D788703DD1}" sibTransId="{542F193E-9AA8-554B-AAE0-87AEFE4AE0C0}"/>
    <dgm:cxn modelId="{799B1ED3-D78B-BC4A-845D-651784F2258D}" type="presOf" srcId="{BD350603-FD0B-F94D-A09D-541451762CF9}" destId="{ED81A066-B8E0-5949-ADF5-971D9DA73201}" srcOrd="1" destOrd="0" presId="urn:microsoft.com/office/officeart/2005/8/layout/list1"/>
    <dgm:cxn modelId="{7C3AC025-0781-2F4F-BF8D-44078DCCD532}" type="presOf" srcId="{B2FC4082-418C-2F46-957D-FB10D1CA93B9}" destId="{147B3305-30C7-CF42-B04D-E514C6A82D28}" srcOrd="0" destOrd="0" presId="urn:microsoft.com/office/officeart/2005/8/layout/list1"/>
    <dgm:cxn modelId="{4C6B0ACD-3218-7E46-9997-E084E8F3E197}" type="presOf" srcId="{703940FA-A53E-714B-9982-4AEBAFB3D1E5}" destId="{27E1D366-C41C-9040-96C6-C1FD466778A2}" srcOrd="1" destOrd="0" presId="urn:microsoft.com/office/officeart/2005/8/layout/list1"/>
    <dgm:cxn modelId="{2316EA60-4148-2D49-AB33-938B2C4A30BF}" type="presOf" srcId="{2B2E4D99-D889-FE4F-9080-FA13B5309D77}" destId="{AFC3045B-834F-F149-BAD2-9EE29B42E9F4}" srcOrd="0" destOrd="0" presId="urn:microsoft.com/office/officeart/2005/8/layout/list1"/>
    <dgm:cxn modelId="{AC5F7B2A-47B2-E04A-AF0C-28A8E9E01FC3}" type="presOf" srcId="{801FE0BF-D72A-084A-958F-F402FB8F9BE7}" destId="{F911792B-286A-7E4A-96F9-52B438E6F67C}" srcOrd="1" destOrd="0" presId="urn:microsoft.com/office/officeart/2005/8/layout/list1"/>
    <dgm:cxn modelId="{24F145E8-8519-2448-B2E4-A5C380A9BFBF}" type="presOf" srcId="{E0676B2A-8376-D740-ACBD-55B4555EDE67}" destId="{655B5EE7-721A-554E-84DA-522EFAD09794}" srcOrd="0" destOrd="0" presId="urn:microsoft.com/office/officeart/2005/8/layout/list1"/>
    <dgm:cxn modelId="{B4BB04EA-2275-5A45-A70C-4EB352E271F3}" srcId="{1EE047F6-EC88-4444-A577-9B33F4E97090}" destId="{B2FC4082-418C-2F46-957D-FB10D1CA93B9}" srcOrd="0" destOrd="0" parTransId="{76E35CC7-14D5-BC49-BD26-3BFD3FC5DFD5}" sibTransId="{521E5B2B-123C-EE43-B073-E02082A71605}"/>
    <dgm:cxn modelId="{F3837FC1-5823-6D4F-8FA7-0803027DFD17}" type="presOf" srcId="{B2FC4082-418C-2F46-957D-FB10D1CA93B9}" destId="{F902081D-80CD-A146-AE21-8D8C31C03EEC}" srcOrd="1" destOrd="0" presId="urn:microsoft.com/office/officeart/2005/8/layout/list1"/>
    <dgm:cxn modelId="{E7289CCF-AA43-5442-B342-153717A415FE}" srcId="{1EE047F6-EC88-4444-A577-9B33F4E97090}" destId="{703940FA-A53E-714B-9982-4AEBAFB3D1E5}" srcOrd="1" destOrd="0" parTransId="{C07E3B05-9778-D54C-B59D-71FA68C60137}" sibTransId="{8B093B61-7F2A-5D47-A911-41283A1437E6}"/>
    <dgm:cxn modelId="{463EF574-75D3-704F-80A0-9D201C3FEA82}" srcId="{B2FC4082-418C-2F46-957D-FB10D1CA93B9}" destId="{E0676B2A-8376-D740-ACBD-55B4555EDE67}" srcOrd="0" destOrd="0" parTransId="{BE4BA0BC-5A67-7E49-8442-E96B817131B1}" sibTransId="{94764C86-ECD1-C641-BEB3-D489B69BFF46}"/>
    <dgm:cxn modelId="{98BD08CA-03BB-E84A-B2B3-B64DD8F80D26}" type="presOf" srcId="{ECB08C9E-E214-B242-8F95-611AE6BD7491}" destId="{542633AD-D4B2-214B-9CCC-76C854B863EA}" srcOrd="0" destOrd="0" presId="urn:microsoft.com/office/officeart/2005/8/layout/list1"/>
    <dgm:cxn modelId="{BE538E50-8919-B24C-B51F-28CC350F2E3A}" type="presOf" srcId="{BD350603-FD0B-F94D-A09D-541451762CF9}" destId="{A1C27B91-4EB9-5943-B6BF-E3BC92F06CE7}" srcOrd="0" destOrd="0" presId="urn:microsoft.com/office/officeart/2005/8/layout/list1"/>
    <dgm:cxn modelId="{01BF89D6-8E29-304C-8DF8-E81A4A79F26F}" type="presOf" srcId="{801FE0BF-D72A-084A-958F-F402FB8F9BE7}" destId="{389FE747-7ED1-B248-A373-7897AC7BD675}" srcOrd="0" destOrd="0" presId="urn:microsoft.com/office/officeart/2005/8/layout/list1"/>
    <dgm:cxn modelId="{BDADC65C-6352-AF4D-B8D7-AA8232C7C657}" type="presOf" srcId="{37C68F0A-990E-FD42-8555-CC980A6FE678}" destId="{F5762810-EE2B-7547-B6D4-05F062A30B7C}" srcOrd="0" destOrd="0" presId="urn:microsoft.com/office/officeart/2005/8/layout/list1"/>
    <dgm:cxn modelId="{7C330FF0-95D2-DC49-92CE-753C9E6E0EC7}" type="presParOf" srcId="{EBD181B1-E5C9-7F48-92DC-760C04B08854}" destId="{B12A4D45-E030-F44F-9FC4-AA94756E9B04}" srcOrd="0" destOrd="0" presId="urn:microsoft.com/office/officeart/2005/8/layout/list1"/>
    <dgm:cxn modelId="{51B4A679-139A-6241-BE7C-AB7530779F1E}" type="presParOf" srcId="{B12A4D45-E030-F44F-9FC4-AA94756E9B04}" destId="{147B3305-30C7-CF42-B04D-E514C6A82D28}" srcOrd="0" destOrd="0" presId="urn:microsoft.com/office/officeart/2005/8/layout/list1"/>
    <dgm:cxn modelId="{AF5B5968-6AB1-0745-8C08-978601716523}" type="presParOf" srcId="{B12A4D45-E030-F44F-9FC4-AA94756E9B04}" destId="{F902081D-80CD-A146-AE21-8D8C31C03EEC}" srcOrd="1" destOrd="0" presId="urn:microsoft.com/office/officeart/2005/8/layout/list1"/>
    <dgm:cxn modelId="{19BD1CF7-927E-F24D-BB28-B83E6013F292}" type="presParOf" srcId="{EBD181B1-E5C9-7F48-92DC-760C04B08854}" destId="{188DBF59-EDB1-974C-BBA6-A0BA19C04D27}" srcOrd="1" destOrd="0" presId="urn:microsoft.com/office/officeart/2005/8/layout/list1"/>
    <dgm:cxn modelId="{52D7E717-5BCA-7047-BEAE-DBA267A63CD8}" type="presParOf" srcId="{EBD181B1-E5C9-7F48-92DC-760C04B08854}" destId="{655B5EE7-721A-554E-84DA-522EFAD09794}" srcOrd="2" destOrd="0" presId="urn:microsoft.com/office/officeart/2005/8/layout/list1"/>
    <dgm:cxn modelId="{1B05FD8C-2E30-6F46-97C3-CBC644DFBF33}" type="presParOf" srcId="{EBD181B1-E5C9-7F48-92DC-760C04B08854}" destId="{87F6B206-01C5-2644-B2C9-FA378BD82294}" srcOrd="3" destOrd="0" presId="urn:microsoft.com/office/officeart/2005/8/layout/list1"/>
    <dgm:cxn modelId="{2BEEECEA-C457-4F4F-B167-D97E294357AF}" type="presParOf" srcId="{EBD181B1-E5C9-7F48-92DC-760C04B08854}" destId="{9FD0BFFA-6969-3C42-831A-EB8ADEE276D7}" srcOrd="4" destOrd="0" presId="urn:microsoft.com/office/officeart/2005/8/layout/list1"/>
    <dgm:cxn modelId="{5CF96D67-146A-154B-A4F8-873813CDACD1}" type="presParOf" srcId="{9FD0BFFA-6969-3C42-831A-EB8ADEE276D7}" destId="{42659665-7EEC-7440-B7D4-E3DF5A2A6746}" srcOrd="0" destOrd="0" presId="urn:microsoft.com/office/officeart/2005/8/layout/list1"/>
    <dgm:cxn modelId="{E06EC1AA-DFE8-C849-BA55-C6811DEF690A}" type="presParOf" srcId="{9FD0BFFA-6969-3C42-831A-EB8ADEE276D7}" destId="{27E1D366-C41C-9040-96C6-C1FD466778A2}" srcOrd="1" destOrd="0" presId="urn:microsoft.com/office/officeart/2005/8/layout/list1"/>
    <dgm:cxn modelId="{4B88643C-F191-9B42-9ACA-D1EB8E24476C}" type="presParOf" srcId="{EBD181B1-E5C9-7F48-92DC-760C04B08854}" destId="{DA5F0C43-9611-E84C-863F-651CDCB72DD2}" srcOrd="5" destOrd="0" presId="urn:microsoft.com/office/officeart/2005/8/layout/list1"/>
    <dgm:cxn modelId="{ACCAD681-A887-4A46-973F-71DFA47FF441}" type="presParOf" srcId="{EBD181B1-E5C9-7F48-92DC-760C04B08854}" destId="{AFC3045B-834F-F149-BAD2-9EE29B42E9F4}" srcOrd="6" destOrd="0" presId="urn:microsoft.com/office/officeart/2005/8/layout/list1"/>
    <dgm:cxn modelId="{8936D306-E075-B943-91C4-DBC19B131245}" type="presParOf" srcId="{EBD181B1-E5C9-7F48-92DC-760C04B08854}" destId="{77AAD9CF-21D7-7049-9E08-69EBCA250566}" srcOrd="7" destOrd="0" presId="urn:microsoft.com/office/officeart/2005/8/layout/list1"/>
    <dgm:cxn modelId="{51031D71-F4A9-D141-97FD-C10E89436E18}" type="presParOf" srcId="{EBD181B1-E5C9-7F48-92DC-760C04B08854}" destId="{2778A682-4C9E-444B-97B6-6AE7CA51C469}" srcOrd="8" destOrd="0" presId="urn:microsoft.com/office/officeart/2005/8/layout/list1"/>
    <dgm:cxn modelId="{06558C2D-6CE9-D74C-AB20-E8F452380DF4}" type="presParOf" srcId="{2778A682-4C9E-444B-97B6-6AE7CA51C469}" destId="{A1C27B91-4EB9-5943-B6BF-E3BC92F06CE7}" srcOrd="0" destOrd="0" presId="urn:microsoft.com/office/officeart/2005/8/layout/list1"/>
    <dgm:cxn modelId="{E24BCF2B-8899-D741-BDBE-AA451152EB1D}" type="presParOf" srcId="{2778A682-4C9E-444B-97B6-6AE7CA51C469}" destId="{ED81A066-B8E0-5949-ADF5-971D9DA73201}" srcOrd="1" destOrd="0" presId="urn:microsoft.com/office/officeart/2005/8/layout/list1"/>
    <dgm:cxn modelId="{0739E8CF-CB26-574D-8EBA-90AA7888E4A8}" type="presParOf" srcId="{EBD181B1-E5C9-7F48-92DC-760C04B08854}" destId="{DC1E2353-2F6E-A648-9E72-D92CCC4F9DAE}" srcOrd="9" destOrd="0" presId="urn:microsoft.com/office/officeart/2005/8/layout/list1"/>
    <dgm:cxn modelId="{4B33C9D9-207A-9C43-A1EB-64562E1966D3}" type="presParOf" srcId="{EBD181B1-E5C9-7F48-92DC-760C04B08854}" destId="{351BBF89-F909-654A-B4AC-9C0810A2381B}" srcOrd="10" destOrd="0" presId="urn:microsoft.com/office/officeart/2005/8/layout/list1"/>
    <dgm:cxn modelId="{F81EFD6C-EEA1-284A-B37C-F885E2F38CD5}" type="presParOf" srcId="{EBD181B1-E5C9-7F48-92DC-760C04B08854}" destId="{1FC11C45-0020-0640-A9CC-6B1C0FDBA174}" srcOrd="11" destOrd="0" presId="urn:microsoft.com/office/officeart/2005/8/layout/list1"/>
    <dgm:cxn modelId="{F2E4B978-069D-D649-84F7-B9F4A24CE644}" type="presParOf" srcId="{EBD181B1-E5C9-7F48-92DC-760C04B08854}" destId="{B9A9EDE9-852A-8641-B111-2FA1A43A84A2}" srcOrd="12" destOrd="0" presId="urn:microsoft.com/office/officeart/2005/8/layout/list1"/>
    <dgm:cxn modelId="{420D988D-66F8-D046-ACD7-D260FA337E19}" type="presParOf" srcId="{B9A9EDE9-852A-8641-B111-2FA1A43A84A2}" destId="{2AB1CF82-F5ED-A843-BE8B-3EC4D3E56903}" srcOrd="0" destOrd="0" presId="urn:microsoft.com/office/officeart/2005/8/layout/list1"/>
    <dgm:cxn modelId="{AC62F700-E31D-EC4D-90D0-843F5C464715}" type="presParOf" srcId="{B9A9EDE9-852A-8641-B111-2FA1A43A84A2}" destId="{4217974D-6E60-FF4F-9906-D8F1F7FB16FC}" srcOrd="1" destOrd="0" presId="urn:microsoft.com/office/officeart/2005/8/layout/list1"/>
    <dgm:cxn modelId="{F4F5A2AC-7D3D-0A42-961B-3F489A7D1908}" type="presParOf" srcId="{EBD181B1-E5C9-7F48-92DC-760C04B08854}" destId="{2D29D1D7-E443-D840-BB82-3390427BC13E}" srcOrd="13" destOrd="0" presId="urn:microsoft.com/office/officeart/2005/8/layout/list1"/>
    <dgm:cxn modelId="{AAC9B81A-0D56-EC44-8A26-E4CC39CCCC3E}" type="presParOf" srcId="{EBD181B1-E5C9-7F48-92DC-760C04B08854}" destId="{F5762810-EE2B-7547-B6D4-05F062A30B7C}" srcOrd="14" destOrd="0" presId="urn:microsoft.com/office/officeart/2005/8/layout/list1"/>
    <dgm:cxn modelId="{0AB62A06-DF6F-5D44-9C6B-52985CD90515}" type="presParOf" srcId="{EBD181B1-E5C9-7F48-92DC-760C04B08854}" destId="{75B00021-D393-7D45-B8CF-F92D8EFF4570}" srcOrd="15" destOrd="0" presId="urn:microsoft.com/office/officeart/2005/8/layout/list1"/>
    <dgm:cxn modelId="{26848ECF-38A1-0948-B474-B8B0149F1437}" type="presParOf" srcId="{EBD181B1-E5C9-7F48-92DC-760C04B08854}" destId="{C7A264E4-C181-E743-BE7C-336349469CD3}" srcOrd="16" destOrd="0" presId="urn:microsoft.com/office/officeart/2005/8/layout/list1"/>
    <dgm:cxn modelId="{6CAB2185-E276-7B4F-B04C-E4BD0B32B0C1}" type="presParOf" srcId="{C7A264E4-C181-E743-BE7C-336349469CD3}" destId="{389FE747-7ED1-B248-A373-7897AC7BD675}" srcOrd="0" destOrd="0" presId="urn:microsoft.com/office/officeart/2005/8/layout/list1"/>
    <dgm:cxn modelId="{93AD06F6-9689-C348-84E5-2AB84272A0FE}" type="presParOf" srcId="{C7A264E4-C181-E743-BE7C-336349469CD3}" destId="{F911792B-286A-7E4A-96F9-52B438E6F67C}" srcOrd="1" destOrd="0" presId="urn:microsoft.com/office/officeart/2005/8/layout/list1"/>
    <dgm:cxn modelId="{3E02F327-D733-3946-A4C8-F5B46AB42245}" type="presParOf" srcId="{EBD181B1-E5C9-7F48-92DC-760C04B08854}" destId="{613E89CA-C718-9942-B095-3BC198CD715E}" srcOrd="17" destOrd="0" presId="urn:microsoft.com/office/officeart/2005/8/layout/list1"/>
    <dgm:cxn modelId="{D12DF9A2-C16B-AC48-8C65-08F735725B92}" type="presParOf" srcId="{EBD181B1-E5C9-7F48-92DC-760C04B08854}" destId="{542633AD-D4B2-214B-9CCC-76C854B863EA}"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A5DF5896-0DD0-4E41-871C-9255AE34073F}" type="doc">
      <dgm:prSet loTypeId="urn:microsoft.com/office/officeart/2005/8/layout/arrow4" loCatId="list" qsTypeId="urn:microsoft.com/office/officeart/2005/8/quickstyle/simple4" qsCatId="simple" csTypeId="urn:microsoft.com/office/officeart/2005/8/colors/accent0_3" csCatId="mainScheme" phldr="1"/>
      <dgm:spPr/>
      <dgm:t>
        <a:bodyPr/>
        <a:lstStyle/>
        <a:p>
          <a:endParaRPr lang="fr-FR"/>
        </a:p>
      </dgm:t>
    </dgm:pt>
    <dgm:pt modelId="{B4A2CF95-FB91-DD4C-B21B-24E836448052}">
      <dgm:prSet/>
      <dgm:spPr/>
      <dgm:t>
        <a:bodyPr/>
        <a:lstStyle/>
        <a:p>
          <a:pPr rtl="0"/>
          <a:r>
            <a:rPr lang="fr-FR" dirty="0" smtClean="0"/>
            <a:t>le temps objectif</a:t>
          </a:r>
          <a:endParaRPr lang="fr-FR" dirty="0"/>
        </a:p>
      </dgm:t>
    </dgm:pt>
    <dgm:pt modelId="{FF3F67E1-35E4-3846-A200-D8F375DEE251}" type="parTrans" cxnId="{40D07F7D-D548-BD4F-93D2-9CC860625644}">
      <dgm:prSet/>
      <dgm:spPr/>
      <dgm:t>
        <a:bodyPr/>
        <a:lstStyle/>
        <a:p>
          <a:endParaRPr lang="fr-FR"/>
        </a:p>
      </dgm:t>
    </dgm:pt>
    <dgm:pt modelId="{D40CF3E5-6FF4-F042-A3CC-762A6B396AA8}" type="sibTrans" cxnId="{40D07F7D-D548-BD4F-93D2-9CC860625644}">
      <dgm:prSet/>
      <dgm:spPr/>
      <dgm:t>
        <a:bodyPr/>
        <a:lstStyle/>
        <a:p>
          <a:endParaRPr lang="fr-FR"/>
        </a:p>
      </dgm:t>
    </dgm:pt>
    <dgm:pt modelId="{E9AE093E-60D7-A547-A597-7C6F22971823}">
      <dgm:prSet/>
      <dgm:spPr/>
      <dgm:t>
        <a:bodyPr/>
        <a:lstStyle/>
        <a:p>
          <a:pPr rtl="0"/>
          <a:r>
            <a:rPr lang="fr-FR" dirty="0" smtClean="0"/>
            <a:t>le temps subjectif</a:t>
          </a:r>
          <a:endParaRPr lang="fr-FR" dirty="0"/>
        </a:p>
      </dgm:t>
    </dgm:pt>
    <dgm:pt modelId="{FE26BEBA-7B9A-2D49-B131-B0394A64AFAA}" type="parTrans" cxnId="{5AB0A345-1A6A-4842-8474-CCE501E0CD92}">
      <dgm:prSet/>
      <dgm:spPr/>
      <dgm:t>
        <a:bodyPr/>
        <a:lstStyle/>
        <a:p>
          <a:endParaRPr lang="fr-FR"/>
        </a:p>
      </dgm:t>
    </dgm:pt>
    <dgm:pt modelId="{D33550E6-38C8-314B-B0D5-5E2B2AA45D11}" type="sibTrans" cxnId="{5AB0A345-1A6A-4842-8474-CCE501E0CD92}">
      <dgm:prSet/>
      <dgm:spPr/>
      <dgm:t>
        <a:bodyPr/>
        <a:lstStyle/>
        <a:p>
          <a:endParaRPr lang="fr-FR"/>
        </a:p>
      </dgm:t>
    </dgm:pt>
    <dgm:pt modelId="{5C8748F5-8D63-DF40-A61D-66F12BFDE8F2}">
      <dgm:prSet/>
      <dgm:spPr/>
      <dgm:t>
        <a:bodyPr/>
        <a:lstStyle/>
        <a:p>
          <a:pPr rtl="0"/>
          <a:r>
            <a:rPr lang="fr-FR" dirty="0" smtClean="0"/>
            <a:t>(ou temps du processus)</a:t>
          </a:r>
          <a:endParaRPr lang="fr-FR" dirty="0"/>
        </a:p>
      </dgm:t>
    </dgm:pt>
    <dgm:pt modelId="{005E8E8E-8601-C24B-8D02-E2C662FBE8BF}" type="parTrans" cxnId="{453BC74A-D651-D541-A1F6-9382681C5617}">
      <dgm:prSet/>
      <dgm:spPr/>
      <dgm:t>
        <a:bodyPr/>
        <a:lstStyle/>
        <a:p>
          <a:endParaRPr lang="fr-FR"/>
        </a:p>
      </dgm:t>
    </dgm:pt>
    <dgm:pt modelId="{2EF74A26-414E-2D46-B30D-48BA16BC642A}" type="sibTrans" cxnId="{453BC74A-D651-D541-A1F6-9382681C5617}">
      <dgm:prSet/>
      <dgm:spPr/>
      <dgm:t>
        <a:bodyPr/>
        <a:lstStyle/>
        <a:p>
          <a:endParaRPr lang="fr-FR"/>
        </a:p>
      </dgm:t>
    </dgm:pt>
    <dgm:pt modelId="{A2513E65-C23D-FC49-9C61-957A325EEA97}">
      <dgm:prSet/>
      <dgm:spPr/>
      <dgm:t>
        <a:bodyPr/>
        <a:lstStyle/>
        <a:p>
          <a:pPr rtl="0"/>
          <a:r>
            <a:rPr lang="fr-FR" dirty="0" smtClean="0"/>
            <a:t>(ou temps de l’opérateur, temps nécessaire à l’action et à la mise en œuvre des savoirs). </a:t>
          </a:r>
          <a:endParaRPr lang="fr-FR" dirty="0"/>
        </a:p>
      </dgm:t>
    </dgm:pt>
    <dgm:pt modelId="{B0F3D652-2F75-C343-B0F6-FD23F7E92318}" type="parTrans" cxnId="{A198044D-89A4-2641-BBCD-26FAB85F3168}">
      <dgm:prSet/>
      <dgm:spPr/>
      <dgm:t>
        <a:bodyPr/>
        <a:lstStyle/>
        <a:p>
          <a:endParaRPr lang="fr-FR"/>
        </a:p>
      </dgm:t>
    </dgm:pt>
    <dgm:pt modelId="{39E7E25B-C6D6-C844-A576-6E4B9D9957F1}" type="sibTrans" cxnId="{A198044D-89A4-2641-BBCD-26FAB85F3168}">
      <dgm:prSet/>
      <dgm:spPr/>
      <dgm:t>
        <a:bodyPr/>
        <a:lstStyle/>
        <a:p>
          <a:endParaRPr lang="fr-FR"/>
        </a:p>
      </dgm:t>
    </dgm:pt>
    <dgm:pt modelId="{7282B6F4-3880-B541-869C-707859AC4481}" type="pres">
      <dgm:prSet presAssocID="{A5DF5896-0DD0-4E41-871C-9255AE34073F}" presName="compositeShape" presStyleCnt="0">
        <dgm:presLayoutVars>
          <dgm:chMax val="2"/>
          <dgm:dir/>
          <dgm:resizeHandles val="exact"/>
        </dgm:presLayoutVars>
      </dgm:prSet>
      <dgm:spPr/>
      <dgm:t>
        <a:bodyPr/>
        <a:lstStyle/>
        <a:p>
          <a:endParaRPr lang="fr-FR"/>
        </a:p>
      </dgm:t>
    </dgm:pt>
    <dgm:pt modelId="{F59F7002-4FB0-9646-9FD5-063F3F37E94C}" type="pres">
      <dgm:prSet presAssocID="{E9AE093E-60D7-A547-A597-7C6F22971823}" presName="upArrow" presStyleLbl="node1" presStyleIdx="0" presStyleCnt="2"/>
      <dgm:spPr>
        <a:solidFill>
          <a:schemeClr val="accent6">
            <a:lumMod val="75000"/>
          </a:schemeClr>
        </a:solidFill>
      </dgm:spPr>
    </dgm:pt>
    <dgm:pt modelId="{C53572A4-8D1E-F84D-9CAB-1B725AD2C7C6}" type="pres">
      <dgm:prSet presAssocID="{E9AE093E-60D7-A547-A597-7C6F22971823}" presName="upArrowText" presStyleLbl="revTx" presStyleIdx="0" presStyleCnt="2">
        <dgm:presLayoutVars>
          <dgm:chMax val="0"/>
          <dgm:bulletEnabled val="1"/>
        </dgm:presLayoutVars>
      </dgm:prSet>
      <dgm:spPr/>
      <dgm:t>
        <a:bodyPr/>
        <a:lstStyle/>
        <a:p>
          <a:endParaRPr lang="fr-FR"/>
        </a:p>
      </dgm:t>
    </dgm:pt>
    <dgm:pt modelId="{C73EDDAA-3C77-EA41-9C31-7270F304F288}" type="pres">
      <dgm:prSet presAssocID="{B4A2CF95-FB91-DD4C-B21B-24E836448052}" presName="downArrow" presStyleLbl="node1" presStyleIdx="1" presStyleCnt="2"/>
      <dgm:spPr/>
    </dgm:pt>
    <dgm:pt modelId="{53822A9C-96AC-0545-BD62-78B60EF4958B}" type="pres">
      <dgm:prSet presAssocID="{B4A2CF95-FB91-DD4C-B21B-24E836448052}" presName="downArrowText" presStyleLbl="revTx" presStyleIdx="1" presStyleCnt="2">
        <dgm:presLayoutVars>
          <dgm:chMax val="0"/>
          <dgm:bulletEnabled val="1"/>
        </dgm:presLayoutVars>
      </dgm:prSet>
      <dgm:spPr/>
      <dgm:t>
        <a:bodyPr/>
        <a:lstStyle/>
        <a:p>
          <a:endParaRPr lang="fr-FR"/>
        </a:p>
      </dgm:t>
    </dgm:pt>
  </dgm:ptLst>
  <dgm:cxnLst>
    <dgm:cxn modelId="{A198044D-89A4-2641-BBCD-26FAB85F3168}" srcId="{E9AE093E-60D7-A547-A597-7C6F22971823}" destId="{A2513E65-C23D-FC49-9C61-957A325EEA97}" srcOrd="0" destOrd="0" parTransId="{B0F3D652-2F75-C343-B0F6-FD23F7E92318}" sibTransId="{39E7E25B-C6D6-C844-A576-6E4B9D9957F1}"/>
    <dgm:cxn modelId="{5AB0A345-1A6A-4842-8474-CCE501E0CD92}" srcId="{A5DF5896-0DD0-4E41-871C-9255AE34073F}" destId="{E9AE093E-60D7-A547-A597-7C6F22971823}" srcOrd="0" destOrd="0" parTransId="{FE26BEBA-7B9A-2D49-B131-B0394A64AFAA}" sibTransId="{D33550E6-38C8-314B-B0D5-5E2B2AA45D11}"/>
    <dgm:cxn modelId="{1283BF51-BB60-B344-9AFD-452676ABCC6B}" type="presOf" srcId="{B4A2CF95-FB91-DD4C-B21B-24E836448052}" destId="{53822A9C-96AC-0545-BD62-78B60EF4958B}" srcOrd="0" destOrd="0" presId="urn:microsoft.com/office/officeart/2005/8/layout/arrow4"/>
    <dgm:cxn modelId="{48E98AF6-58F0-C849-A113-422F61AE6911}" type="presOf" srcId="{5C8748F5-8D63-DF40-A61D-66F12BFDE8F2}" destId="{53822A9C-96AC-0545-BD62-78B60EF4958B}" srcOrd="0" destOrd="1" presId="urn:microsoft.com/office/officeart/2005/8/layout/arrow4"/>
    <dgm:cxn modelId="{AF94FF39-7E14-5D4E-A0E7-1C3DC1D8E772}" type="presOf" srcId="{A5DF5896-0DD0-4E41-871C-9255AE34073F}" destId="{7282B6F4-3880-B541-869C-707859AC4481}" srcOrd="0" destOrd="0" presId="urn:microsoft.com/office/officeart/2005/8/layout/arrow4"/>
    <dgm:cxn modelId="{453BC74A-D651-D541-A1F6-9382681C5617}" srcId="{B4A2CF95-FB91-DD4C-B21B-24E836448052}" destId="{5C8748F5-8D63-DF40-A61D-66F12BFDE8F2}" srcOrd="0" destOrd="0" parTransId="{005E8E8E-8601-C24B-8D02-E2C662FBE8BF}" sibTransId="{2EF74A26-414E-2D46-B30D-48BA16BC642A}"/>
    <dgm:cxn modelId="{0532E897-A965-3C43-A413-D5FA9C703789}" type="presOf" srcId="{E9AE093E-60D7-A547-A597-7C6F22971823}" destId="{C53572A4-8D1E-F84D-9CAB-1B725AD2C7C6}" srcOrd="0" destOrd="0" presId="urn:microsoft.com/office/officeart/2005/8/layout/arrow4"/>
    <dgm:cxn modelId="{40D07F7D-D548-BD4F-93D2-9CC860625644}" srcId="{A5DF5896-0DD0-4E41-871C-9255AE34073F}" destId="{B4A2CF95-FB91-DD4C-B21B-24E836448052}" srcOrd="1" destOrd="0" parTransId="{FF3F67E1-35E4-3846-A200-D8F375DEE251}" sibTransId="{D40CF3E5-6FF4-F042-A3CC-762A6B396AA8}"/>
    <dgm:cxn modelId="{719D4ABB-92FC-9240-A6CD-FB9E56A6F519}" type="presOf" srcId="{A2513E65-C23D-FC49-9C61-957A325EEA97}" destId="{C53572A4-8D1E-F84D-9CAB-1B725AD2C7C6}" srcOrd="0" destOrd="1" presId="urn:microsoft.com/office/officeart/2005/8/layout/arrow4"/>
    <dgm:cxn modelId="{2C4C0CD1-77E0-9040-ABB1-EBF3E5A3203C}" type="presParOf" srcId="{7282B6F4-3880-B541-869C-707859AC4481}" destId="{F59F7002-4FB0-9646-9FD5-063F3F37E94C}" srcOrd="0" destOrd="0" presId="urn:microsoft.com/office/officeart/2005/8/layout/arrow4"/>
    <dgm:cxn modelId="{59B54153-6127-684D-BA02-C75B461E5CF7}" type="presParOf" srcId="{7282B6F4-3880-B541-869C-707859AC4481}" destId="{C53572A4-8D1E-F84D-9CAB-1B725AD2C7C6}" srcOrd="1" destOrd="0" presId="urn:microsoft.com/office/officeart/2005/8/layout/arrow4"/>
    <dgm:cxn modelId="{46F238C2-2594-BE41-968D-7EDD5D31360A}" type="presParOf" srcId="{7282B6F4-3880-B541-869C-707859AC4481}" destId="{C73EDDAA-3C77-EA41-9C31-7270F304F288}" srcOrd="2" destOrd="0" presId="urn:microsoft.com/office/officeart/2005/8/layout/arrow4"/>
    <dgm:cxn modelId="{C6A49288-F31B-D743-8B6B-3DB1F5C5005B}" type="presParOf" srcId="{7282B6F4-3880-B541-869C-707859AC4481}" destId="{53822A9C-96AC-0545-BD62-78B60EF4958B}" srcOrd="3" destOrd="0" presId="urn:microsoft.com/office/officeart/2005/8/layout/arrow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DFC9E268-6C54-C649-A7A4-42740077B492}" type="doc">
      <dgm:prSet loTypeId="urn:microsoft.com/office/officeart/2005/8/layout/arrow1" loCatId="list" qsTypeId="urn:microsoft.com/office/officeart/2005/8/quickstyle/simple4" qsCatId="simple" csTypeId="urn:microsoft.com/office/officeart/2005/8/colors/accent0_3" csCatId="mainScheme" phldr="1"/>
      <dgm:spPr/>
      <dgm:t>
        <a:bodyPr/>
        <a:lstStyle/>
        <a:p>
          <a:endParaRPr lang="fr-FR"/>
        </a:p>
      </dgm:t>
    </dgm:pt>
    <dgm:pt modelId="{094C6689-B4C5-1140-BBE6-1B68E1DAB34B}">
      <dgm:prSet/>
      <dgm:spPr>
        <a:solidFill>
          <a:schemeClr val="accent6">
            <a:lumMod val="75000"/>
          </a:schemeClr>
        </a:solidFill>
      </dgm:spPr>
      <dgm:t>
        <a:bodyPr/>
        <a:lstStyle/>
        <a:p>
          <a:pPr rtl="0"/>
          <a:r>
            <a:rPr lang="fr-FR" dirty="0" smtClean="0"/>
            <a:t>le temps alloué objectivement,</a:t>
          </a:r>
          <a:endParaRPr lang="fr-FR" dirty="0"/>
        </a:p>
      </dgm:t>
    </dgm:pt>
    <dgm:pt modelId="{FADF08F2-F80B-DE44-B949-9DCCBB138A18}" type="parTrans" cxnId="{B3BAC0A0-28DA-AC4E-A5A2-8D28FB7A4148}">
      <dgm:prSet/>
      <dgm:spPr/>
      <dgm:t>
        <a:bodyPr/>
        <a:lstStyle/>
        <a:p>
          <a:endParaRPr lang="fr-FR"/>
        </a:p>
      </dgm:t>
    </dgm:pt>
    <dgm:pt modelId="{5386D659-0BA0-4F4D-93BB-FB230F2D9D7A}" type="sibTrans" cxnId="{B3BAC0A0-28DA-AC4E-A5A2-8D28FB7A4148}">
      <dgm:prSet/>
      <dgm:spPr/>
      <dgm:t>
        <a:bodyPr/>
        <a:lstStyle/>
        <a:p>
          <a:endParaRPr lang="fr-FR"/>
        </a:p>
      </dgm:t>
    </dgm:pt>
    <dgm:pt modelId="{55A94119-2317-5C46-9CF9-7FA7816F3B3B}">
      <dgm:prSet/>
      <dgm:spPr/>
      <dgm:t>
        <a:bodyPr/>
        <a:lstStyle/>
        <a:p>
          <a:pPr rtl="0"/>
          <a:r>
            <a:rPr lang="fr-FR" dirty="0" smtClean="0"/>
            <a:t> les savoir-faire de l’opérateur qui permettent dans une large mesure de s’adapter ou non au temps alloué. </a:t>
          </a:r>
          <a:endParaRPr lang="fr-FR" dirty="0"/>
        </a:p>
      </dgm:t>
    </dgm:pt>
    <dgm:pt modelId="{B3ADA8C7-1B32-494C-A761-A7B3B5F0A202}" type="parTrans" cxnId="{881AAC55-AE19-474F-AB89-AE72CADAFF31}">
      <dgm:prSet/>
      <dgm:spPr/>
      <dgm:t>
        <a:bodyPr/>
        <a:lstStyle/>
        <a:p>
          <a:endParaRPr lang="fr-FR"/>
        </a:p>
      </dgm:t>
    </dgm:pt>
    <dgm:pt modelId="{0A66940E-4278-D949-8F99-2A3B64F50FAE}" type="sibTrans" cxnId="{881AAC55-AE19-474F-AB89-AE72CADAFF31}">
      <dgm:prSet/>
      <dgm:spPr/>
      <dgm:t>
        <a:bodyPr/>
        <a:lstStyle/>
        <a:p>
          <a:endParaRPr lang="fr-FR"/>
        </a:p>
      </dgm:t>
    </dgm:pt>
    <dgm:pt modelId="{4D063518-3E09-BB48-A17D-D5E2E934A840}" type="pres">
      <dgm:prSet presAssocID="{DFC9E268-6C54-C649-A7A4-42740077B492}" presName="cycle" presStyleCnt="0">
        <dgm:presLayoutVars>
          <dgm:dir/>
          <dgm:resizeHandles val="exact"/>
        </dgm:presLayoutVars>
      </dgm:prSet>
      <dgm:spPr/>
      <dgm:t>
        <a:bodyPr/>
        <a:lstStyle/>
        <a:p>
          <a:endParaRPr lang="fr-FR"/>
        </a:p>
      </dgm:t>
    </dgm:pt>
    <dgm:pt modelId="{EC311F2B-0B76-824F-90F8-83E04B74A8FC}" type="pres">
      <dgm:prSet presAssocID="{094C6689-B4C5-1140-BBE6-1B68E1DAB34B}" presName="arrow" presStyleLbl="node1" presStyleIdx="0" presStyleCnt="2">
        <dgm:presLayoutVars>
          <dgm:bulletEnabled val="1"/>
        </dgm:presLayoutVars>
      </dgm:prSet>
      <dgm:spPr/>
      <dgm:t>
        <a:bodyPr/>
        <a:lstStyle/>
        <a:p>
          <a:endParaRPr lang="fr-FR"/>
        </a:p>
      </dgm:t>
    </dgm:pt>
    <dgm:pt modelId="{6198B6C9-39A3-BF4D-931E-13D73AD65482}" type="pres">
      <dgm:prSet presAssocID="{55A94119-2317-5C46-9CF9-7FA7816F3B3B}" presName="arrow" presStyleLbl="node1" presStyleIdx="1" presStyleCnt="2">
        <dgm:presLayoutVars>
          <dgm:bulletEnabled val="1"/>
        </dgm:presLayoutVars>
      </dgm:prSet>
      <dgm:spPr/>
      <dgm:t>
        <a:bodyPr/>
        <a:lstStyle/>
        <a:p>
          <a:endParaRPr lang="fr-FR"/>
        </a:p>
      </dgm:t>
    </dgm:pt>
  </dgm:ptLst>
  <dgm:cxnLst>
    <dgm:cxn modelId="{020825F0-1BCF-F548-AAE5-E3284E28ECB1}" type="presOf" srcId="{DFC9E268-6C54-C649-A7A4-42740077B492}" destId="{4D063518-3E09-BB48-A17D-D5E2E934A840}" srcOrd="0" destOrd="0" presId="urn:microsoft.com/office/officeart/2005/8/layout/arrow1"/>
    <dgm:cxn modelId="{B3BAC0A0-28DA-AC4E-A5A2-8D28FB7A4148}" srcId="{DFC9E268-6C54-C649-A7A4-42740077B492}" destId="{094C6689-B4C5-1140-BBE6-1B68E1DAB34B}" srcOrd="0" destOrd="0" parTransId="{FADF08F2-F80B-DE44-B949-9DCCBB138A18}" sibTransId="{5386D659-0BA0-4F4D-93BB-FB230F2D9D7A}"/>
    <dgm:cxn modelId="{8EA8C5B9-0E00-B441-87C8-2328524DD262}" type="presOf" srcId="{55A94119-2317-5C46-9CF9-7FA7816F3B3B}" destId="{6198B6C9-39A3-BF4D-931E-13D73AD65482}" srcOrd="0" destOrd="0" presId="urn:microsoft.com/office/officeart/2005/8/layout/arrow1"/>
    <dgm:cxn modelId="{881AAC55-AE19-474F-AB89-AE72CADAFF31}" srcId="{DFC9E268-6C54-C649-A7A4-42740077B492}" destId="{55A94119-2317-5C46-9CF9-7FA7816F3B3B}" srcOrd="1" destOrd="0" parTransId="{B3ADA8C7-1B32-494C-A761-A7B3B5F0A202}" sibTransId="{0A66940E-4278-D949-8F99-2A3B64F50FAE}"/>
    <dgm:cxn modelId="{AA0811DD-A9C8-8346-A148-17C053FCE251}" type="presOf" srcId="{094C6689-B4C5-1140-BBE6-1B68E1DAB34B}" destId="{EC311F2B-0B76-824F-90F8-83E04B74A8FC}" srcOrd="0" destOrd="0" presId="urn:microsoft.com/office/officeart/2005/8/layout/arrow1"/>
    <dgm:cxn modelId="{7794098E-BB24-0B46-9CD5-F869A9056BD6}" type="presParOf" srcId="{4D063518-3E09-BB48-A17D-D5E2E934A840}" destId="{EC311F2B-0B76-824F-90F8-83E04B74A8FC}" srcOrd="0" destOrd="0" presId="urn:microsoft.com/office/officeart/2005/8/layout/arrow1"/>
    <dgm:cxn modelId="{A9472079-38C3-3948-B525-6DA42C93D7DE}" type="presParOf" srcId="{4D063518-3E09-BB48-A17D-D5E2E934A840}" destId="{6198B6C9-39A3-BF4D-931E-13D73AD65482}" srcOrd="1" destOrd="0" presId="urn:microsoft.com/office/officeart/2005/8/layout/arrow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1705A551-0CDE-D540-A95D-0AE5F1AF3444}"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E65AE185-098D-1541-8F63-9B29AD60AF83}">
      <dgm:prSet/>
      <dgm:spPr/>
      <dgm:t>
        <a:bodyPr/>
        <a:lstStyle/>
        <a:p>
          <a:pPr rtl="0"/>
          <a:r>
            <a:rPr lang="fr-FR" dirty="0" smtClean="0"/>
            <a:t>Le savoir faire humain pour s’adapter à la contrainte temporelle repose sur deux stratégies : </a:t>
          </a:r>
          <a:endParaRPr lang="fr-FR" dirty="0"/>
        </a:p>
      </dgm:t>
    </dgm:pt>
    <dgm:pt modelId="{767B7BC8-42A8-9841-84EC-A9C0F2823EE3}" type="parTrans" cxnId="{1E7A8E1B-6166-5D42-98AE-D4ECC0CD3312}">
      <dgm:prSet/>
      <dgm:spPr/>
      <dgm:t>
        <a:bodyPr/>
        <a:lstStyle/>
        <a:p>
          <a:endParaRPr lang="fr-FR"/>
        </a:p>
      </dgm:t>
    </dgm:pt>
    <dgm:pt modelId="{FB0F0934-1E9F-3C4E-A597-B9BAA66659A9}" type="sibTrans" cxnId="{1E7A8E1B-6166-5D42-98AE-D4ECC0CD3312}">
      <dgm:prSet/>
      <dgm:spPr/>
      <dgm:t>
        <a:bodyPr/>
        <a:lstStyle/>
        <a:p>
          <a:endParaRPr lang="fr-FR"/>
        </a:p>
      </dgm:t>
    </dgm:pt>
    <dgm:pt modelId="{A81543FA-DAE2-1848-821A-8AD07F3B3829}">
      <dgm:prSet/>
      <dgm:spPr/>
      <dgm:t>
        <a:bodyPr/>
        <a:lstStyle/>
        <a:p>
          <a:pPr rtl="0"/>
          <a:r>
            <a:rPr lang="fr-FR" dirty="0" smtClean="0"/>
            <a:t>préparation de l’action ;</a:t>
          </a:r>
          <a:endParaRPr lang="fr-FR" dirty="0"/>
        </a:p>
      </dgm:t>
    </dgm:pt>
    <dgm:pt modelId="{FC6401CA-FA18-CE4F-9D73-8607BA3027C5}" type="parTrans" cxnId="{73A89E17-7D20-C446-A719-626F31A62E68}">
      <dgm:prSet/>
      <dgm:spPr/>
      <dgm:t>
        <a:bodyPr/>
        <a:lstStyle/>
        <a:p>
          <a:endParaRPr lang="fr-FR"/>
        </a:p>
      </dgm:t>
    </dgm:pt>
    <dgm:pt modelId="{24C11C26-BB66-EF4D-9589-D9C2797F394F}" type="sibTrans" cxnId="{73A89E17-7D20-C446-A719-626F31A62E68}">
      <dgm:prSet/>
      <dgm:spPr/>
      <dgm:t>
        <a:bodyPr/>
        <a:lstStyle/>
        <a:p>
          <a:endParaRPr lang="fr-FR"/>
        </a:p>
      </dgm:t>
    </dgm:pt>
    <dgm:pt modelId="{78421523-63E5-7844-BAE7-8F92A2BC3890}">
      <dgm:prSet/>
      <dgm:spPr/>
      <dgm:t>
        <a:bodyPr/>
        <a:lstStyle/>
        <a:p>
          <a:pPr rtl="0"/>
          <a:r>
            <a:rPr lang="fr-FR" dirty="0" smtClean="0"/>
            <a:t>priorisation des tâches.</a:t>
          </a:r>
          <a:endParaRPr lang="fr-FR" dirty="0"/>
        </a:p>
      </dgm:t>
    </dgm:pt>
    <dgm:pt modelId="{F8898644-5E8B-F34F-8C3D-A81195077E84}" type="parTrans" cxnId="{57A4F124-10DC-4645-B855-83DFE8D52432}">
      <dgm:prSet/>
      <dgm:spPr/>
      <dgm:t>
        <a:bodyPr/>
        <a:lstStyle/>
        <a:p>
          <a:endParaRPr lang="fr-FR"/>
        </a:p>
      </dgm:t>
    </dgm:pt>
    <dgm:pt modelId="{8D5EA17F-80DC-6745-8245-E280E8C84D3A}" type="sibTrans" cxnId="{57A4F124-10DC-4645-B855-83DFE8D52432}">
      <dgm:prSet/>
      <dgm:spPr/>
      <dgm:t>
        <a:bodyPr/>
        <a:lstStyle/>
        <a:p>
          <a:endParaRPr lang="fr-FR"/>
        </a:p>
      </dgm:t>
    </dgm:pt>
    <dgm:pt modelId="{3BCC952C-9454-094D-AC6C-C42FA5ECC626}">
      <dgm:prSet/>
      <dgm:spPr/>
      <dgm:t>
        <a:bodyPr/>
        <a:lstStyle/>
        <a:p>
          <a:pPr rtl="0"/>
          <a:r>
            <a:rPr lang="fr-FR" dirty="0" smtClean="0"/>
            <a:t>L’augmentation de la pression temporelle</a:t>
          </a:r>
          <a:endParaRPr lang="fr-FR" dirty="0"/>
        </a:p>
      </dgm:t>
    </dgm:pt>
    <dgm:pt modelId="{D973B998-6B71-E545-B9E0-CBDEBC749DD0}" type="parTrans" cxnId="{5DC3BF6C-6F29-3740-9471-CEC3F3302F19}">
      <dgm:prSet/>
      <dgm:spPr/>
    </dgm:pt>
    <dgm:pt modelId="{DAE16B81-05C3-F748-B29B-DD03A9C4E141}" type="sibTrans" cxnId="{5DC3BF6C-6F29-3740-9471-CEC3F3302F19}">
      <dgm:prSet/>
      <dgm:spPr/>
    </dgm:pt>
    <dgm:pt modelId="{D5C4D591-CC8E-6849-9BDE-DC2C3B2FE455}">
      <dgm:prSet/>
      <dgm:spPr/>
      <dgm:t>
        <a:bodyPr/>
        <a:lstStyle/>
        <a:p>
          <a:r>
            <a:rPr lang="fr-FR" dirty="0" smtClean="0"/>
            <a:t>Les stratégies observées dans ces circonstances sont majoritairement</a:t>
          </a:r>
          <a:endParaRPr lang="fr-FR" dirty="0"/>
        </a:p>
      </dgm:t>
    </dgm:pt>
    <dgm:pt modelId="{198F33D9-B6F9-F542-BFE3-16B60F48B498}" type="parTrans" cxnId="{25FD926C-EA58-4049-897E-0244ECC0D523}">
      <dgm:prSet/>
      <dgm:spPr/>
      <dgm:t>
        <a:bodyPr/>
        <a:lstStyle/>
        <a:p>
          <a:endParaRPr lang="fr-FR"/>
        </a:p>
      </dgm:t>
    </dgm:pt>
    <dgm:pt modelId="{C3C4D283-81DD-F444-817B-3D97AFD8AE71}" type="sibTrans" cxnId="{25FD926C-EA58-4049-897E-0244ECC0D523}">
      <dgm:prSet/>
      <dgm:spPr/>
      <dgm:t>
        <a:bodyPr/>
        <a:lstStyle/>
        <a:p>
          <a:endParaRPr lang="fr-FR"/>
        </a:p>
      </dgm:t>
    </dgm:pt>
    <dgm:pt modelId="{59520F61-BC83-0540-96EF-B3B0A72996B2}">
      <dgm:prSet/>
      <dgm:spPr/>
      <dgm:t>
        <a:bodyPr/>
        <a:lstStyle/>
        <a:p>
          <a:r>
            <a:rPr lang="fr-FR" dirty="0" smtClean="0"/>
            <a:t>C’est la TUNNELISATION</a:t>
          </a:r>
          <a:endParaRPr lang="fr-FR" dirty="0"/>
        </a:p>
      </dgm:t>
    </dgm:pt>
    <dgm:pt modelId="{25482425-47BD-4A47-AE44-09073F5C5C1A}" type="parTrans" cxnId="{DA46C9DA-D4B8-0A43-A937-8B440876D80C}">
      <dgm:prSet/>
      <dgm:spPr/>
      <dgm:t>
        <a:bodyPr/>
        <a:lstStyle/>
        <a:p>
          <a:endParaRPr lang="fr-FR"/>
        </a:p>
      </dgm:t>
    </dgm:pt>
    <dgm:pt modelId="{A010B279-91DE-944A-91A1-A57DD2E001F0}" type="sibTrans" cxnId="{DA46C9DA-D4B8-0A43-A937-8B440876D80C}">
      <dgm:prSet/>
      <dgm:spPr/>
      <dgm:t>
        <a:bodyPr/>
        <a:lstStyle/>
        <a:p>
          <a:endParaRPr lang="fr-FR"/>
        </a:p>
      </dgm:t>
    </dgm:pt>
    <dgm:pt modelId="{0A2DA99F-5ABE-A849-AFF9-9575EAE117DE}">
      <dgm:prSet/>
      <dgm:spPr/>
      <dgm:t>
        <a:bodyPr/>
        <a:lstStyle/>
        <a:p>
          <a:pPr rtl="0"/>
          <a:r>
            <a:rPr lang="fr-FR" dirty="0" smtClean="0"/>
            <a:t>augmente les risques internes</a:t>
          </a:r>
          <a:endParaRPr lang="fr-FR" dirty="0"/>
        </a:p>
      </dgm:t>
    </dgm:pt>
    <dgm:pt modelId="{DFA36673-ACC4-C04A-852C-ED9E6A0C30AB}" type="parTrans" cxnId="{537D948C-BB28-8042-8DBB-E04D8BF5DCC8}">
      <dgm:prSet/>
      <dgm:spPr/>
    </dgm:pt>
    <dgm:pt modelId="{FB36C821-C8A9-B740-AA77-E4B34679A027}" type="sibTrans" cxnId="{537D948C-BB28-8042-8DBB-E04D8BF5DCC8}">
      <dgm:prSet/>
      <dgm:spPr/>
    </dgm:pt>
    <dgm:pt modelId="{E2163674-CBA8-4347-886D-D0C8FCE60E05}">
      <dgm:prSet/>
      <dgm:spPr/>
      <dgm:t>
        <a:bodyPr/>
        <a:lstStyle/>
        <a:p>
          <a:r>
            <a:rPr lang="fr-FR" dirty="0" smtClean="0"/>
            <a:t>à engagement minimal avec une suite de décisions à portée limitée et le risque de finir par des décisions pauvres en série.</a:t>
          </a:r>
          <a:endParaRPr lang="fr-FR" dirty="0"/>
        </a:p>
      </dgm:t>
    </dgm:pt>
    <dgm:pt modelId="{DFB80BAC-9D49-B347-9267-C85443263559}" type="parTrans" cxnId="{D6A58B81-886C-9B4C-8C08-5B0EB0EC3392}">
      <dgm:prSet/>
      <dgm:spPr/>
    </dgm:pt>
    <dgm:pt modelId="{F239EA21-6BDE-184D-A044-4D9EA8D7F034}" type="sibTrans" cxnId="{D6A58B81-886C-9B4C-8C08-5B0EB0EC3392}">
      <dgm:prSet/>
      <dgm:spPr/>
    </dgm:pt>
    <dgm:pt modelId="{6CB8B10D-AB78-4948-8A49-DC9AB5004CEB}">
      <dgm:prSet/>
      <dgm:spPr/>
      <dgm:t>
        <a:bodyPr/>
        <a:lstStyle/>
        <a:p>
          <a:pPr rtl="0"/>
          <a:r>
            <a:rPr lang="fr-FR" dirty="0" smtClean="0"/>
            <a:t>(ne plus être capable de mettre en œuvre son savoir-faire).</a:t>
          </a:r>
          <a:endParaRPr lang="fr-FR" dirty="0"/>
        </a:p>
      </dgm:t>
    </dgm:pt>
    <dgm:pt modelId="{07FA9255-A636-7E44-9EF7-3817A3D7614E}" type="parTrans" cxnId="{D27E842E-E856-FA49-B3E9-4E103CCDBF8B}">
      <dgm:prSet/>
      <dgm:spPr/>
    </dgm:pt>
    <dgm:pt modelId="{3CB89921-7EAB-044E-BB3B-EA613CD3D74E}" type="sibTrans" cxnId="{D27E842E-E856-FA49-B3E9-4E103CCDBF8B}">
      <dgm:prSet/>
      <dgm:spPr/>
    </dgm:pt>
    <dgm:pt modelId="{3B3B09F5-E982-2E45-AA36-FB932B645041}" type="pres">
      <dgm:prSet presAssocID="{1705A551-0CDE-D540-A95D-0AE5F1AF3444}" presName="linear" presStyleCnt="0">
        <dgm:presLayoutVars>
          <dgm:dir/>
          <dgm:animLvl val="lvl"/>
          <dgm:resizeHandles val="exact"/>
        </dgm:presLayoutVars>
      </dgm:prSet>
      <dgm:spPr/>
      <dgm:t>
        <a:bodyPr/>
        <a:lstStyle/>
        <a:p>
          <a:endParaRPr lang="fr-FR"/>
        </a:p>
      </dgm:t>
    </dgm:pt>
    <dgm:pt modelId="{374574F8-8297-D44D-8898-E6B4BA2F2B8C}" type="pres">
      <dgm:prSet presAssocID="{E65AE185-098D-1541-8F63-9B29AD60AF83}" presName="parentLin" presStyleCnt="0"/>
      <dgm:spPr/>
    </dgm:pt>
    <dgm:pt modelId="{34EF7023-A105-EF48-BBF0-4E53375CD965}" type="pres">
      <dgm:prSet presAssocID="{E65AE185-098D-1541-8F63-9B29AD60AF83}" presName="parentLeftMargin" presStyleLbl="node1" presStyleIdx="0" presStyleCnt="4"/>
      <dgm:spPr/>
      <dgm:t>
        <a:bodyPr/>
        <a:lstStyle/>
        <a:p>
          <a:endParaRPr lang="fr-FR"/>
        </a:p>
      </dgm:t>
    </dgm:pt>
    <dgm:pt modelId="{1553201A-2221-3542-9B05-60B3BF2B6C09}" type="pres">
      <dgm:prSet presAssocID="{E65AE185-098D-1541-8F63-9B29AD60AF83}" presName="parentText" presStyleLbl="node1" presStyleIdx="0" presStyleCnt="4">
        <dgm:presLayoutVars>
          <dgm:chMax val="0"/>
          <dgm:bulletEnabled val="1"/>
        </dgm:presLayoutVars>
      </dgm:prSet>
      <dgm:spPr/>
      <dgm:t>
        <a:bodyPr/>
        <a:lstStyle/>
        <a:p>
          <a:endParaRPr lang="fr-FR"/>
        </a:p>
      </dgm:t>
    </dgm:pt>
    <dgm:pt modelId="{39E6CE0D-4608-B14B-962A-0F195AD43CD0}" type="pres">
      <dgm:prSet presAssocID="{E65AE185-098D-1541-8F63-9B29AD60AF83}" presName="negativeSpace" presStyleCnt="0"/>
      <dgm:spPr/>
    </dgm:pt>
    <dgm:pt modelId="{C7F74C1F-780D-E842-BD56-EE95398E6A16}" type="pres">
      <dgm:prSet presAssocID="{E65AE185-098D-1541-8F63-9B29AD60AF83}" presName="childText" presStyleLbl="conFgAcc1" presStyleIdx="0" presStyleCnt="4">
        <dgm:presLayoutVars>
          <dgm:bulletEnabled val="1"/>
        </dgm:presLayoutVars>
      </dgm:prSet>
      <dgm:spPr/>
      <dgm:t>
        <a:bodyPr/>
        <a:lstStyle/>
        <a:p>
          <a:endParaRPr lang="fr-FR"/>
        </a:p>
      </dgm:t>
    </dgm:pt>
    <dgm:pt modelId="{622A2CAC-F78C-FB46-A212-CB4DCDD838EB}" type="pres">
      <dgm:prSet presAssocID="{FB0F0934-1E9F-3C4E-A597-B9BAA66659A9}" presName="spaceBetweenRectangles" presStyleCnt="0"/>
      <dgm:spPr/>
    </dgm:pt>
    <dgm:pt modelId="{3AF5E7B4-65DC-C14F-A988-ABFACB09E755}" type="pres">
      <dgm:prSet presAssocID="{3BCC952C-9454-094D-AC6C-C42FA5ECC626}" presName="parentLin" presStyleCnt="0"/>
      <dgm:spPr/>
    </dgm:pt>
    <dgm:pt modelId="{35418559-52C6-FE41-B04F-7C524A4B7002}" type="pres">
      <dgm:prSet presAssocID="{3BCC952C-9454-094D-AC6C-C42FA5ECC626}" presName="parentLeftMargin" presStyleLbl="node1" presStyleIdx="0" presStyleCnt="4"/>
      <dgm:spPr/>
      <dgm:t>
        <a:bodyPr/>
        <a:lstStyle/>
        <a:p>
          <a:endParaRPr lang="fr-FR"/>
        </a:p>
      </dgm:t>
    </dgm:pt>
    <dgm:pt modelId="{63F618D4-A180-2D46-8F9D-FC11E4BD4199}" type="pres">
      <dgm:prSet presAssocID="{3BCC952C-9454-094D-AC6C-C42FA5ECC626}" presName="parentText" presStyleLbl="node1" presStyleIdx="1" presStyleCnt="4">
        <dgm:presLayoutVars>
          <dgm:chMax val="0"/>
          <dgm:bulletEnabled val="1"/>
        </dgm:presLayoutVars>
      </dgm:prSet>
      <dgm:spPr/>
      <dgm:t>
        <a:bodyPr/>
        <a:lstStyle/>
        <a:p>
          <a:endParaRPr lang="fr-FR"/>
        </a:p>
      </dgm:t>
    </dgm:pt>
    <dgm:pt modelId="{73CCBA2B-2C27-CA46-AE91-C05B059AE0F2}" type="pres">
      <dgm:prSet presAssocID="{3BCC952C-9454-094D-AC6C-C42FA5ECC626}" presName="negativeSpace" presStyleCnt="0"/>
      <dgm:spPr/>
    </dgm:pt>
    <dgm:pt modelId="{627C305E-E046-B149-A1FC-8E8987D883D8}" type="pres">
      <dgm:prSet presAssocID="{3BCC952C-9454-094D-AC6C-C42FA5ECC626}" presName="childText" presStyleLbl="conFgAcc1" presStyleIdx="1" presStyleCnt="4">
        <dgm:presLayoutVars>
          <dgm:bulletEnabled val="1"/>
        </dgm:presLayoutVars>
      </dgm:prSet>
      <dgm:spPr/>
      <dgm:t>
        <a:bodyPr/>
        <a:lstStyle/>
        <a:p>
          <a:endParaRPr lang="fr-FR"/>
        </a:p>
      </dgm:t>
    </dgm:pt>
    <dgm:pt modelId="{7C5FFD38-C4DF-7B4A-81C3-4DE5C8BD7D3B}" type="pres">
      <dgm:prSet presAssocID="{DAE16B81-05C3-F748-B29B-DD03A9C4E141}" presName="spaceBetweenRectangles" presStyleCnt="0"/>
      <dgm:spPr/>
    </dgm:pt>
    <dgm:pt modelId="{A513C7B8-AD22-A84D-AD3A-027E59D8319B}" type="pres">
      <dgm:prSet presAssocID="{D5C4D591-CC8E-6849-9BDE-DC2C3B2FE455}" presName="parentLin" presStyleCnt="0"/>
      <dgm:spPr/>
    </dgm:pt>
    <dgm:pt modelId="{C56941DE-B21B-C249-8598-F2AE6BE754B0}" type="pres">
      <dgm:prSet presAssocID="{D5C4D591-CC8E-6849-9BDE-DC2C3B2FE455}" presName="parentLeftMargin" presStyleLbl="node1" presStyleIdx="1" presStyleCnt="4"/>
      <dgm:spPr/>
      <dgm:t>
        <a:bodyPr/>
        <a:lstStyle/>
        <a:p>
          <a:endParaRPr lang="fr-FR"/>
        </a:p>
      </dgm:t>
    </dgm:pt>
    <dgm:pt modelId="{A6A3A505-6EB7-5149-B468-432D0D23E657}" type="pres">
      <dgm:prSet presAssocID="{D5C4D591-CC8E-6849-9BDE-DC2C3B2FE455}" presName="parentText" presStyleLbl="node1" presStyleIdx="2" presStyleCnt="4">
        <dgm:presLayoutVars>
          <dgm:chMax val="0"/>
          <dgm:bulletEnabled val="1"/>
        </dgm:presLayoutVars>
      </dgm:prSet>
      <dgm:spPr/>
      <dgm:t>
        <a:bodyPr/>
        <a:lstStyle/>
        <a:p>
          <a:endParaRPr lang="fr-FR"/>
        </a:p>
      </dgm:t>
    </dgm:pt>
    <dgm:pt modelId="{8911395F-D073-5843-BB01-619D166E958B}" type="pres">
      <dgm:prSet presAssocID="{D5C4D591-CC8E-6849-9BDE-DC2C3B2FE455}" presName="negativeSpace" presStyleCnt="0"/>
      <dgm:spPr/>
    </dgm:pt>
    <dgm:pt modelId="{90FC8B94-6C1B-1C4C-B707-3BE852B6C702}" type="pres">
      <dgm:prSet presAssocID="{D5C4D591-CC8E-6849-9BDE-DC2C3B2FE455}" presName="childText" presStyleLbl="conFgAcc1" presStyleIdx="2" presStyleCnt="4">
        <dgm:presLayoutVars>
          <dgm:bulletEnabled val="1"/>
        </dgm:presLayoutVars>
      </dgm:prSet>
      <dgm:spPr/>
      <dgm:t>
        <a:bodyPr/>
        <a:lstStyle/>
        <a:p>
          <a:endParaRPr lang="fr-FR"/>
        </a:p>
      </dgm:t>
    </dgm:pt>
    <dgm:pt modelId="{7CE5430B-4F4B-0D46-807D-5AA9531AA7E0}" type="pres">
      <dgm:prSet presAssocID="{C3C4D283-81DD-F444-817B-3D97AFD8AE71}" presName="spaceBetweenRectangles" presStyleCnt="0"/>
      <dgm:spPr/>
    </dgm:pt>
    <dgm:pt modelId="{FC185DBC-B2E7-F54D-A8C6-15535E9E4630}" type="pres">
      <dgm:prSet presAssocID="{59520F61-BC83-0540-96EF-B3B0A72996B2}" presName="parentLin" presStyleCnt="0"/>
      <dgm:spPr/>
    </dgm:pt>
    <dgm:pt modelId="{BC256098-409A-E64B-80D3-C97D77207E32}" type="pres">
      <dgm:prSet presAssocID="{59520F61-BC83-0540-96EF-B3B0A72996B2}" presName="parentLeftMargin" presStyleLbl="node1" presStyleIdx="2" presStyleCnt="4"/>
      <dgm:spPr/>
      <dgm:t>
        <a:bodyPr/>
        <a:lstStyle/>
        <a:p>
          <a:endParaRPr lang="fr-FR"/>
        </a:p>
      </dgm:t>
    </dgm:pt>
    <dgm:pt modelId="{1D4BEEC5-AC4F-3C4A-A328-2315F100D102}" type="pres">
      <dgm:prSet presAssocID="{59520F61-BC83-0540-96EF-B3B0A72996B2}" presName="parentText" presStyleLbl="node1" presStyleIdx="3" presStyleCnt="4">
        <dgm:presLayoutVars>
          <dgm:chMax val="0"/>
          <dgm:bulletEnabled val="1"/>
        </dgm:presLayoutVars>
      </dgm:prSet>
      <dgm:spPr/>
      <dgm:t>
        <a:bodyPr/>
        <a:lstStyle/>
        <a:p>
          <a:endParaRPr lang="fr-FR"/>
        </a:p>
      </dgm:t>
    </dgm:pt>
    <dgm:pt modelId="{41AAF11F-5E00-C74E-A88B-49A77B4C3B63}" type="pres">
      <dgm:prSet presAssocID="{59520F61-BC83-0540-96EF-B3B0A72996B2}" presName="negativeSpace" presStyleCnt="0"/>
      <dgm:spPr/>
    </dgm:pt>
    <dgm:pt modelId="{1BA7983A-8A54-8C49-A7C0-8F2363ADBAC2}" type="pres">
      <dgm:prSet presAssocID="{59520F61-BC83-0540-96EF-B3B0A72996B2}" presName="childText" presStyleLbl="conFgAcc1" presStyleIdx="3" presStyleCnt="4">
        <dgm:presLayoutVars>
          <dgm:bulletEnabled val="1"/>
        </dgm:presLayoutVars>
      </dgm:prSet>
      <dgm:spPr/>
    </dgm:pt>
  </dgm:ptLst>
  <dgm:cxnLst>
    <dgm:cxn modelId="{D6A58B81-886C-9B4C-8C08-5B0EB0EC3392}" srcId="{D5C4D591-CC8E-6849-9BDE-DC2C3B2FE455}" destId="{E2163674-CBA8-4347-886D-D0C8FCE60E05}" srcOrd="0" destOrd="0" parTransId="{DFB80BAC-9D49-B347-9267-C85443263559}" sibTransId="{F239EA21-6BDE-184D-A044-4D9EA8D7F034}"/>
    <dgm:cxn modelId="{E716BDD0-C5E7-9C4E-B8A9-364E5AB9218D}" type="presOf" srcId="{1705A551-0CDE-D540-A95D-0AE5F1AF3444}" destId="{3B3B09F5-E982-2E45-AA36-FB932B645041}" srcOrd="0" destOrd="0" presId="urn:microsoft.com/office/officeart/2005/8/layout/list1"/>
    <dgm:cxn modelId="{E6AF61B4-89AE-D04B-9512-B17D96DC191C}" type="presOf" srcId="{D5C4D591-CC8E-6849-9BDE-DC2C3B2FE455}" destId="{C56941DE-B21B-C249-8598-F2AE6BE754B0}" srcOrd="0" destOrd="0" presId="urn:microsoft.com/office/officeart/2005/8/layout/list1"/>
    <dgm:cxn modelId="{71022EB4-69A1-E545-9D49-867AAE1089DF}" type="presOf" srcId="{59520F61-BC83-0540-96EF-B3B0A72996B2}" destId="{1D4BEEC5-AC4F-3C4A-A328-2315F100D102}" srcOrd="1" destOrd="0" presId="urn:microsoft.com/office/officeart/2005/8/layout/list1"/>
    <dgm:cxn modelId="{920B2381-D766-3346-9DAC-2DF2D37A8655}" type="presOf" srcId="{A81543FA-DAE2-1848-821A-8AD07F3B3829}" destId="{C7F74C1F-780D-E842-BD56-EE95398E6A16}" srcOrd="0" destOrd="0" presId="urn:microsoft.com/office/officeart/2005/8/layout/list1"/>
    <dgm:cxn modelId="{4E5EBE7D-2A7B-3147-B29E-E2E7A7697352}" type="presOf" srcId="{E65AE185-098D-1541-8F63-9B29AD60AF83}" destId="{34EF7023-A105-EF48-BBF0-4E53375CD965}" srcOrd="0" destOrd="0" presId="urn:microsoft.com/office/officeart/2005/8/layout/list1"/>
    <dgm:cxn modelId="{0B97196B-0705-AE44-9FE1-8687FD914AD1}" type="presOf" srcId="{E2163674-CBA8-4347-886D-D0C8FCE60E05}" destId="{90FC8B94-6C1B-1C4C-B707-3BE852B6C702}" srcOrd="0" destOrd="0" presId="urn:microsoft.com/office/officeart/2005/8/layout/list1"/>
    <dgm:cxn modelId="{25FD926C-EA58-4049-897E-0244ECC0D523}" srcId="{1705A551-0CDE-D540-A95D-0AE5F1AF3444}" destId="{D5C4D591-CC8E-6849-9BDE-DC2C3B2FE455}" srcOrd="2" destOrd="0" parTransId="{198F33D9-B6F9-F542-BFE3-16B60F48B498}" sibTransId="{C3C4D283-81DD-F444-817B-3D97AFD8AE71}"/>
    <dgm:cxn modelId="{F351641F-A8A8-C14F-90BA-63CDA85E0736}" type="presOf" srcId="{3BCC952C-9454-094D-AC6C-C42FA5ECC626}" destId="{63F618D4-A180-2D46-8F9D-FC11E4BD4199}" srcOrd="1" destOrd="0" presId="urn:microsoft.com/office/officeart/2005/8/layout/list1"/>
    <dgm:cxn modelId="{73A89E17-7D20-C446-A719-626F31A62E68}" srcId="{E65AE185-098D-1541-8F63-9B29AD60AF83}" destId="{A81543FA-DAE2-1848-821A-8AD07F3B3829}" srcOrd="0" destOrd="0" parTransId="{FC6401CA-FA18-CE4F-9D73-8607BA3027C5}" sibTransId="{24C11C26-BB66-EF4D-9589-D9C2797F394F}"/>
    <dgm:cxn modelId="{5DC3BF6C-6F29-3740-9471-CEC3F3302F19}" srcId="{1705A551-0CDE-D540-A95D-0AE5F1AF3444}" destId="{3BCC952C-9454-094D-AC6C-C42FA5ECC626}" srcOrd="1" destOrd="0" parTransId="{D973B998-6B71-E545-B9E0-CBDEBC749DD0}" sibTransId="{DAE16B81-05C3-F748-B29B-DD03A9C4E141}"/>
    <dgm:cxn modelId="{0AD5F67F-5117-394E-B9FE-445CC8BB10C0}" type="presOf" srcId="{78421523-63E5-7844-BAE7-8F92A2BC3890}" destId="{C7F74C1F-780D-E842-BD56-EE95398E6A16}" srcOrd="0" destOrd="1" presId="urn:microsoft.com/office/officeart/2005/8/layout/list1"/>
    <dgm:cxn modelId="{537D948C-BB28-8042-8DBB-E04D8BF5DCC8}" srcId="{3BCC952C-9454-094D-AC6C-C42FA5ECC626}" destId="{0A2DA99F-5ABE-A849-AFF9-9575EAE117DE}" srcOrd="0" destOrd="0" parTransId="{DFA36673-ACC4-C04A-852C-ED9E6A0C30AB}" sibTransId="{FB36C821-C8A9-B740-AA77-E4B34679A027}"/>
    <dgm:cxn modelId="{D27E842E-E856-FA49-B3E9-4E103CCDBF8B}" srcId="{3BCC952C-9454-094D-AC6C-C42FA5ECC626}" destId="{6CB8B10D-AB78-4948-8A49-DC9AB5004CEB}" srcOrd="1" destOrd="0" parTransId="{07FA9255-A636-7E44-9EF7-3817A3D7614E}" sibTransId="{3CB89921-7EAB-044E-BB3B-EA613CD3D74E}"/>
    <dgm:cxn modelId="{6CF0301A-09F3-B948-A7AE-E9B743A9533C}" type="presOf" srcId="{6CB8B10D-AB78-4948-8A49-DC9AB5004CEB}" destId="{627C305E-E046-B149-A1FC-8E8987D883D8}" srcOrd="0" destOrd="1" presId="urn:microsoft.com/office/officeart/2005/8/layout/list1"/>
    <dgm:cxn modelId="{3F1B7DC7-EFB8-C74D-9158-BB9B0F515F10}" type="presOf" srcId="{59520F61-BC83-0540-96EF-B3B0A72996B2}" destId="{BC256098-409A-E64B-80D3-C97D77207E32}" srcOrd="0" destOrd="0" presId="urn:microsoft.com/office/officeart/2005/8/layout/list1"/>
    <dgm:cxn modelId="{1D2D773B-C9FD-CD4D-9FF6-BC8174703B75}" type="presOf" srcId="{E65AE185-098D-1541-8F63-9B29AD60AF83}" destId="{1553201A-2221-3542-9B05-60B3BF2B6C09}" srcOrd="1" destOrd="0" presId="urn:microsoft.com/office/officeart/2005/8/layout/list1"/>
    <dgm:cxn modelId="{C663C717-0621-F247-8FE8-57B38378E8C2}" type="presOf" srcId="{3BCC952C-9454-094D-AC6C-C42FA5ECC626}" destId="{35418559-52C6-FE41-B04F-7C524A4B7002}" srcOrd="0" destOrd="0" presId="urn:microsoft.com/office/officeart/2005/8/layout/list1"/>
    <dgm:cxn modelId="{DA46C9DA-D4B8-0A43-A937-8B440876D80C}" srcId="{1705A551-0CDE-D540-A95D-0AE5F1AF3444}" destId="{59520F61-BC83-0540-96EF-B3B0A72996B2}" srcOrd="3" destOrd="0" parTransId="{25482425-47BD-4A47-AE44-09073F5C5C1A}" sibTransId="{A010B279-91DE-944A-91A1-A57DD2E001F0}"/>
    <dgm:cxn modelId="{57A4F124-10DC-4645-B855-83DFE8D52432}" srcId="{E65AE185-098D-1541-8F63-9B29AD60AF83}" destId="{78421523-63E5-7844-BAE7-8F92A2BC3890}" srcOrd="1" destOrd="0" parTransId="{F8898644-5E8B-F34F-8C3D-A81195077E84}" sibTransId="{8D5EA17F-80DC-6745-8245-E280E8C84D3A}"/>
    <dgm:cxn modelId="{1E7A8E1B-6166-5D42-98AE-D4ECC0CD3312}" srcId="{1705A551-0CDE-D540-A95D-0AE5F1AF3444}" destId="{E65AE185-098D-1541-8F63-9B29AD60AF83}" srcOrd="0" destOrd="0" parTransId="{767B7BC8-42A8-9841-84EC-A9C0F2823EE3}" sibTransId="{FB0F0934-1E9F-3C4E-A597-B9BAA66659A9}"/>
    <dgm:cxn modelId="{5C763B75-3E93-CA45-A4B8-568580618F14}" type="presOf" srcId="{0A2DA99F-5ABE-A849-AFF9-9575EAE117DE}" destId="{627C305E-E046-B149-A1FC-8E8987D883D8}" srcOrd="0" destOrd="0" presId="urn:microsoft.com/office/officeart/2005/8/layout/list1"/>
    <dgm:cxn modelId="{62014CF1-1680-0043-A274-FC2E18E7E9FF}" type="presOf" srcId="{D5C4D591-CC8E-6849-9BDE-DC2C3B2FE455}" destId="{A6A3A505-6EB7-5149-B468-432D0D23E657}" srcOrd="1" destOrd="0" presId="urn:microsoft.com/office/officeart/2005/8/layout/list1"/>
    <dgm:cxn modelId="{0261F08E-D121-D442-AAAB-7E549AF09975}" type="presParOf" srcId="{3B3B09F5-E982-2E45-AA36-FB932B645041}" destId="{374574F8-8297-D44D-8898-E6B4BA2F2B8C}" srcOrd="0" destOrd="0" presId="urn:microsoft.com/office/officeart/2005/8/layout/list1"/>
    <dgm:cxn modelId="{E3B47C2A-FF9C-E64D-A0B6-2DF99C919F08}" type="presParOf" srcId="{374574F8-8297-D44D-8898-E6B4BA2F2B8C}" destId="{34EF7023-A105-EF48-BBF0-4E53375CD965}" srcOrd="0" destOrd="0" presId="urn:microsoft.com/office/officeart/2005/8/layout/list1"/>
    <dgm:cxn modelId="{0808FC37-AB30-FE41-AC47-A057183DB190}" type="presParOf" srcId="{374574F8-8297-D44D-8898-E6B4BA2F2B8C}" destId="{1553201A-2221-3542-9B05-60B3BF2B6C09}" srcOrd="1" destOrd="0" presId="urn:microsoft.com/office/officeart/2005/8/layout/list1"/>
    <dgm:cxn modelId="{464AC175-D50B-9848-932B-90154B56DA0D}" type="presParOf" srcId="{3B3B09F5-E982-2E45-AA36-FB932B645041}" destId="{39E6CE0D-4608-B14B-962A-0F195AD43CD0}" srcOrd="1" destOrd="0" presId="urn:microsoft.com/office/officeart/2005/8/layout/list1"/>
    <dgm:cxn modelId="{C87A8920-CFE0-CE42-82E1-D262E6AAA8BA}" type="presParOf" srcId="{3B3B09F5-E982-2E45-AA36-FB932B645041}" destId="{C7F74C1F-780D-E842-BD56-EE95398E6A16}" srcOrd="2" destOrd="0" presId="urn:microsoft.com/office/officeart/2005/8/layout/list1"/>
    <dgm:cxn modelId="{699AA86F-EDA5-F44D-902F-AF99B5B0A168}" type="presParOf" srcId="{3B3B09F5-E982-2E45-AA36-FB932B645041}" destId="{622A2CAC-F78C-FB46-A212-CB4DCDD838EB}" srcOrd="3" destOrd="0" presId="urn:microsoft.com/office/officeart/2005/8/layout/list1"/>
    <dgm:cxn modelId="{D720F15E-B161-4E4C-A7B9-FD88112DA902}" type="presParOf" srcId="{3B3B09F5-E982-2E45-AA36-FB932B645041}" destId="{3AF5E7B4-65DC-C14F-A988-ABFACB09E755}" srcOrd="4" destOrd="0" presId="urn:microsoft.com/office/officeart/2005/8/layout/list1"/>
    <dgm:cxn modelId="{19B3F9D1-755A-8547-831F-673E7001433E}" type="presParOf" srcId="{3AF5E7B4-65DC-C14F-A988-ABFACB09E755}" destId="{35418559-52C6-FE41-B04F-7C524A4B7002}" srcOrd="0" destOrd="0" presId="urn:microsoft.com/office/officeart/2005/8/layout/list1"/>
    <dgm:cxn modelId="{ED741DCB-18C0-0842-BF7F-D05733096881}" type="presParOf" srcId="{3AF5E7B4-65DC-C14F-A988-ABFACB09E755}" destId="{63F618D4-A180-2D46-8F9D-FC11E4BD4199}" srcOrd="1" destOrd="0" presId="urn:microsoft.com/office/officeart/2005/8/layout/list1"/>
    <dgm:cxn modelId="{ADA71062-F114-0043-AABF-569CD3A44F53}" type="presParOf" srcId="{3B3B09F5-E982-2E45-AA36-FB932B645041}" destId="{73CCBA2B-2C27-CA46-AE91-C05B059AE0F2}" srcOrd="5" destOrd="0" presId="urn:microsoft.com/office/officeart/2005/8/layout/list1"/>
    <dgm:cxn modelId="{2ED89004-4E2B-2442-823A-04F641D03268}" type="presParOf" srcId="{3B3B09F5-E982-2E45-AA36-FB932B645041}" destId="{627C305E-E046-B149-A1FC-8E8987D883D8}" srcOrd="6" destOrd="0" presId="urn:microsoft.com/office/officeart/2005/8/layout/list1"/>
    <dgm:cxn modelId="{AD2A7B5A-53B1-3141-9AD0-688255F71A85}" type="presParOf" srcId="{3B3B09F5-E982-2E45-AA36-FB932B645041}" destId="{7C5FFD38-C4DF-7B4A-81C3-4DE5C8BD7D3B}" srcOrd="7" destOrd="0" presId="urn:microsoft.com/office/officeart/2005/8/layout/list1"/>
    <dgm:cxn modelId="{4B0FD322-0C48-C743-AD90-9F1A847C2957}" type="presParOf" srcId="{3B3B09F5-E982-2E45-AA36-FB932B645041}" destId="{A513C7B8-AD22-A84D-AD3A-027E59D8319B}" srcOrd="8" destOrd="0" presId="urn:microsoft.com/office/officeart/2005/8/layout/list1"/>
    <dgm:cxn modelId="{F3DC9978-72FC-C64F-94EB-E831D159A4EC}" type="presParOf" srcId="{A513C7B8-AD22-A84D-AD3A-027E59D8319B}" destId="{C56941DE-B21B-C249-8598-F2AE6BE754B0}" srcOrd="0" destOrd="0" presId="urn:microsoft.com/office/officeart/2005/8/layout/list1"/>
    <dgm:cxn modelId="{6C50F3DF-5AF4-844D-A5A6-84B390594FE7}" type="presParOf" srcId="{A513C7B8-AD22-A84D-AD3A-027E59D8319B}" destId="{A6A3A505-6EB7-5149-B468-432D0D23E657}" srcOrd="1" destOrd="0" presId="urn:microsoft.com/office/officeart/2005/8/layout/list1"/>
    <dgm:cxn modelId="{C5BE3C52-9E0F-FB43-84CC-5B108CCD0260}" type="presParOf" srcId="{3B3B09F5-E982-2E45-AA36-FB932B645041}" destId="{8911395F-D073-5843-BB01-619D166E958B}" srcOrd="9" destOrd="0" presId="urn:microsoft.com/office/officeart/2005/8/layout/list1"/>
    <dgm:cxn modelId="{C9B46333-9B67-2D40-BA07-1FB3E7769BED}" type="presParOf" srcId="{3B3B09F5-E982-2E45-AA36-FB932B645041}" destId="{90FC8B94-6C1B-1C4C-B707-3BE852B6C702}" srcOrd="10" destOrd="0" presId="urn:microsoft.com/office/officeart/2005/8/layout/list1"/>
    <dgm:cxn modelId="{5CB5ACA2-0AE5-D445-9D63-6D9A39F966EE}" type="presParOf" srcId="{3B3B09F5-E982-2E45-AA36-FB932B645041}" destId="{7CE5430B-4F4B-0D46-807D-5AA9531AA7E0}" srcOrd="11" destOrd="0" presId="urn:microsoft.com/office/officeart/2005/8/layout/list1"/>
    <dgm:cxn modelId="{9F964DFA-6516-6743-A24B-ACA6C04D37F1}" type="presParOf" srcId="{3B3B09F5-E982-2E45-AA36-FB932B645041}" destId="{FC185DBC-B2E7-F54D-A8C6-15535E9E4630}" srcOrd="12" destOrd="0" presId="urn:microsoft.com/office/officeart/2005/8/layout/list1"/>
    <dgm:cxn modelId="{27E63084-8999-5848-A576-E7204D4D0496}" type="presParOf" srcId="{FC185DBC-B2E7-F54D-A8C6-15535E9E4630}" destId="{BC256098-409A-E64B-80D3-C97D77207E32}" srcOrd="0" destOrd="0" presId="urn:microsoft.com/office/officeart/2005/8/layout/list1"/>
    <dgm:cxn modelId="{F208EB22-4E59-7C49-961A-EC2389C9A330}" type="presParOf" srcId="{FC185DBC-B2E7-F54D-A8C6-15535E9E4630}" destId="{1D4BEEC5-AC4F-3C4A-A328-2315F100D102}" srcOrd="1" destOrd="0" presId="urn:microsoft.com/office/officeart/2005/8/layout/list1"/>
    <dgm:cxn modelId="{3C04959B-F0EF-3441-953C-2BF413C746EC}" type="presParOf" srcId="{3B3B09F5-E982-2E45-AA36-FB932B645041}" destId="{41AAF11F-5E00-C74E-A88B-49A77B4C3B63}" srcOrd="13" destOrd="0" presId="urn:microsoft.com/office/officeart/2005/8/layout/list1"/>
    <dgm:cxn modelId="{EC4A5D79-D18F-8C47-8F03-908E67CDCAA4}" type="presParOf" srcId="{3B3B09F5-E982-2E45-AA36-FB932B645041}" destId="{1BA7983A-8A54-8C49-A7C0-8F2363ADBAC2}"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F6D4AFCC-69E5-7141-8045-E4361A8C8A5B}"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CEB655A9-BF67-404D-B968-F67C3C50A329}">
      <dgm:prSet/>
      <dgm:spPr/>
      <dgm:t>
        <a:bodyPr/>
        <a:lstStyle/>
        <a:p>
          <a:pPr rtl="0"/>
          <a:r>
            <a:rPr lang="fr-FR" b="1" smtClean="0"/>
            <a:t>Une planification efficace permet </a:t>
          </a:r>
          <a:r>
            <a:rPr lang="fr-FR" smtClean="0"/>
            <a:t>:</a:t>
          </a:r>
          <a:endParaRPr lang="fr-FR"/>
        </a:p>
      </dgm:t>
    </dgm:pt>
    <dgm:pt modelId="{899285BE-167D-5C46-BBFA-2CBB40469B44}" type="parTrans" cxnId="{2AF7D882-88D6-D544-AF18-4D61A9B3F255}">
      <dgm:prSet/>
      <dgm:spPr/>
      <dgm:t>
        <a:bodyPr/>
        <a:lstStyle/>
        <a:p>
          <a:endParaRPr lang="fr-FR"/>
        </a:p>
      </dgm:t>
    </dgm:pt>
    <dgm:pt modelId="{5850FE03-9049-E040-BF44-5CC6CB02F862}" type="sibTrans" cxnId="{2AF7D882-88D6-D544-AF18-4D61A9B3F255}">
      <dgm:prSet/>
      <dgm:spPr/>
      <dgm:t>
        <a:bodyPr/>
        <a:lstStyle/>
        <a:p>
          <a:endParaRPr lang="fr-FR"/>
        </a:p>
      </dgm:t>
    </dgm:pt>
    <dgm:pt modelId="{7CC81A87-2DAC-9648-B609-C8E3D1C50155}">
      <dgm:prSet/>
      <dgm:spPr/>
      <dgm:t>
        <a:bodyPr/>
        <a:lstStyle/>
        <a:p>
          <a:pPr rtl="0"/>
          <a:r>
            <a:rPr lang="fr-FR" dirty="0" smtClean="0"/>
            <a:t>d’éviter des épisodes de saturation ou de blocage du système cognitif en temps réel ;</a:t>
          </a:r>
          <a:endParaRPr lang="fr-FR" dirty="0"/>
        </a:p>
      </dgm:t>
    </dgm:pt>
    <dgm:pt modelId="{F80D49C7-BA05-CD4E-94B4-CA39FF90CE05}" type="parTrans" cxnId="{A1DE0877-D348-0048-9D42-3BA8964571D0}">
      <dgm:prSet/>
      <dgm:spPr/>
      <dgm:t>
        <a:bodyPr/>
        <a:lstStyle/>
        <a:p>
          <a:endParaRPr lang="fr-FR"/>
        </a:p>
      </dgm:t>
    </dgm:pt>
    <dgm:pt modelId="{8BBAAC3B-621C-AD4D-990F-DB2B5DC61EC6}" type="sibTrans" cxnId="{A1DE0877-D348-0048-9D42-3BA8964571D0}">
      <dgm:prSet/>
      <dgm:spPr/>
      <dgm:t>
        <a:bodyPr/>
        <a:lstStyle/>
        <a:p>
          <a:endParaRPr lang="fr-FR"/>
        </a:p>
      </dgm:t>
    </dgm:pt>
    <dgm:pt modelId="{EEE70203-D356-834A-B706-CE1D437EE8FF}">
      <dgm:prSet/>
      <dgm:spPr/>
      <dgm:t>
        <a:bodyPr/>
        <a:lstStyle/>
        <a:p>
          <a:pPr rtl="0"/>
          <a:r>
            <a:rPr lang="fr-FR" dirty="0" smtClean="0"/>
            <a:t>d’être moins réactif dans l’exécution du travail et de mieux utiliser ses automatismes.</a:t>
          </a:r>
          <a:endParaRPr lang="fr-FR" dirty="0"/>
        </a:p>
      </dgm:t>
    </dgm:pt>
    <dgm:pt modelId="{B07E2D49-27F1-9D4B-9FE3-ECDD4F70569E}" type="parTrans" cxnId="{A57B14DF-FB52-844F-B770-FC01AB051D6E}">
      <dgm:prSet/>
      <dgm:spPr/>
      <dgm:t>
        <a:bodyPr/>
        <a:lstStyle/>
        <a:p>
          <a:endParaRPr lang="fr-FR"/>
        </a:p>
      </dgm:t>
    </dgm:pt>
    <dgm:pt modelId="{35CB0645-DB46-FE4E-A5FC-4C67FAC7D62D}" type="sibTrans" cxnId="{A57B14DF-FB52-844F-B770-FC01AB051D6E}">
      <dgm:prSet/>
      <dgm:spPr/>
      <dgm:t>
        <a:bodyPr/>
        <a:lstStyle/>
        <a:p>
          <a:endParaRPr lang="fr-FR"/>
        </a:p>
      </dgm:t>
    </dgm:pt>
    <dgm:pt modelId="{D4D03ABC-C745-9A4A-A872-A62B9BB80920}">
      <dgm:prSet/>
      <dgm:spPr/>
      <dgm:t>
        <a:bodyPr/>
        <a:lstStyle/>
        <a:p>
          <a:pPr rtl="0"/>
          <a:r>
            <a:rPr lang="fr-FR" b="1" dirty="0" smtClean="0"/>
            <a:t>La construction d’un projet d’action consiste </a:t>
          </a:r>
          <a:r>
            <a:rPr lang="fr-FR" dirty="0" smtClean="0"/>
            <a:t>:</a:t>
          </a:r>
          <a:endParaRPr lang="fr-FR" dirty="0"/>
        </a:p>
      </dgm:t>
    </dgm:pt>
    <dgm:pt modelId="{19456D41-9EE8-2D4B-82DE-C708323DEE9D}" type="parTrans" cxnId="{AB5D01BE-459B-C949-B63B-C253AB57B14C}">
      <dgm:prSet/>
      <dgm:spPr/>
    </dgm:pt>
    <dgm:pt modelId="{CBE19F9C-B9CF-6C47-9753-8676651A9A72}" type="sibTrans" cxnId="{AB5D01BE-459B-C949-B63B-C253AB57B14C}">
      <dgm:prSet/>
      <dgm:spPr/>
    </dgm:pt>
    <dgm:pt modelId="{7E45F668-1DFA-B344-99D4-4FFF98C4020A}">
      <dgm:prSet/>
      <dgm:spPr/>
      <dgm:t>
        <a:bodyPr/>
        <a:lstStyle/>
        <a:p>
          <a:r>
            <a:rPr lang="fr-FR" dirty="0" smtClean="0"/>
            <a:t>à extraire de sa mémoire à long terme les connaissances jugées utiles et de les ordonner en une suite d’étapes de réalisation ;</a:t>
          </a:r>
          <a:endParaRPr lang="fr-FR" dirty="0"/>
        </a:p>
      </dgm:t>
    </dgm:pt>
    <dgm:pt modelId="{68C5C814-BDCA-5143-A28A-440AED6A2A03}" type="parTrans" cxnId="{136ED14E-508C-654C-A5CA-06D4EF233DD3}">
      <dgm:prSet/>
      <dgm:spPr/>
      <dgm:t>
        <a:bodyPr/>
        <a:lstStyle/>
        <a:p>
          <a:endParaRPr lang="fr-FR"/>
        </a:p>
      </dgm:t>
    </dgm:pt>
    <dgm:pt modelId="{B82959FD-52F9-5141-BDD8-3D10957E6B46}" type="sibTrans" cxnId="{136ED14E-508C-654C-A5CA-06D4EF233DD3}">
      <dgm:prSet/>
      <dgm:spPr/>
      <dgm:t>
        <a:bodyPr/>
        <a:lstStyle/>
        <a:p>
          <a:endParaRPr lang="fr-FR"/>
        </a:p>
      </dgm:t>
    </dgm:pt>
    <dgm:pt modelId="{FF17B8CF-7293-8D49-8EC1-780DA4DA62D4}">
      <dgm:prSet/>
      <dgm:spPr/>
      <dgm:t>
        <a:bodyPr/>
        <a:lstStyle/>
        <a:p>
          <a:r>
            <a:rPr lang="fr-FR" dirty="0" smtClean="0"/>
            <a:t>à penser à ce qui pourrait perturber la réalisation de ces étapes ;</a:t>
          </a:r>
          <a:endParaRPr lang="fr-FR" dirty="0"/>
        </a:p>
      </dgm:t>
    </dgm:pt>
    <dgm:pt modelId="{0EA00426-D8A1-534F-A966-1EB24C795CD4}" type="parTrans" cxnId="{9CE95A86-DAE2-2043-A90A-D425892C4646}">
      <dgm:prSet/>
      <dgm:spPr/>
      <dgm:t>
        <a:bodyPr/>
        <a:lstStyle/>
        <a:p>
          <a:endParaRPr lang="fr-FR"/>
        </a:p>
      </dgm:t>
    </dgm:pt>
    <dgm:pt modelId="{C3AE45AB-D888-E34D-9E92-1E55F31F1071}" type="sibTrans" cxnId="{9CE95A86-DAE2-2043-A90A-D425892C4646}">
      <dgm:prSet/>
      <dgm:spPr/>
      <dgm:t>
        <a:bodyPr/>
        <a:lstStyle/>
        <a:p>
          <a:endParaRPr lang="fr-FR"/>
        </a:p>
      </dgm:t>
    </dgm:pt>
    <dgm:pt modelId="{239A5F43-848E-C04F-AAF5-EB116AAC134D}">
      <dgm:prSet/>
      <dgm:spPr/>
      <dgm:t>
        <a:bodyPr/>
        <a:lstStyle/>
        <a:p>
          <a:r>
            <a:rPr lang="fr-FR" dirty="0" smtClean="0"/>
            <a:t>à penser à ce qu’il faudra particulièrement contrôler dans la réalisation pour optimiser la performance.</a:t>
          </a:r>
          <a:endParaRPr lang="fr-FR" dirty="0"/>
        </a:p>
      </dgm:t>
    </dgm:pt>
    <dgm:pt modelId="{FA7AAA15-36CF-164B-AF08-686E027C18A7}" type="parTrans" cxnId="{E5A4FC88-5B2F-B748-AC0A-25D80B4DE16F}">
      <dgm:prSet/>
      <dgm:spPr/>
      <dgm:t>
        <a:bodyPr/>
        <a:lstStyle/>
        <a:p>
          <a:endParaRPr lang="fr-FR"/>
        </a:p>
      </dgm:t>
    </dgm:pt>
    <dgm:pt modelId="{07FFF9FE-CECE-7D49-A0AC-9BE7D7814E22}" type="sibTrans" cxnId="{E5A4FC88-5B2F-B748-AC0A-25D80B4DE16F}">
      <dgm:prSet/>
      <dgm:spPr/>
      <dgm:t>
        <a:bodyPr/>
        <a:lstStyle/>
        <a:p>
          <a:endParaRPr lang="fr-FR"/>
        </a:p>
      </dgm:t>
    </dgm:pt>
    <dgm:pt modelId="{FA83E905-BA2D-2C45-BCBA-FE655CA4AE32}">
      <dgm:prSet/>
      <dgm:spPr/>
      <dgm:t>
        <a:bodyPr/>
        <a:lstStyle/>
        <a:p>
          <a:r>
            <a:rPr lang="fr-FR" dirty="0" smtClean="0"/>
            <a:t>Un plan d'action pour lutter contre la pression des horaires, c'est :</a:t>
          </a:r>
          <a:endParaRPr lang="fr-FR" dirty="0"/>
        </a:p>
      </dgm:t>
    </dgm:pt>
    <dgm:pt modelId="{1C4F5984-3DB9-0344-BEB4-151B6BAB9AAA}" type="parTrans" cxnId="{56810E66-D99D-114D-8450-0461C6641D28}">
      <dgm:prSet/>
      <dgm:spPr/>
    </dgm:pt>
    <dgm:pt modelId="{68A284D0-1EE8-F44F-BC4B-0AC53913007F}" type="sibTrans" cxnId="{56810E66-D99D-114D-8450-0461C6641D28}">
      <dgm:prSet/>
      <dgm:spPr/>
    </dgm:pt>
    <dgm:pt modelId="{3B9F0BF4-8D28-F14F-8F8A-18BB2116001C}">
      <dgm:prSet/>
      <dgm:spPr/>
      <dgm:t>
        <a:bodyPr/>
        <a:lstStyle/>
        <a:p>
          <a:r>
            <a:rPr lang="fr-FR" dirty="0" smtClean="0"/>
            <a:t>anticiper, </a:t>
          </a:r>
          <a:endParaRPr lang="fr-FR" dirty="0"/>
        </a:p>
      </dgm:t>
    </dgm:pt>
    <dgm:pt modelId="{05E5EA72-DF19-794C-BA27-6098D6716CF2}" type="parTrans" cxnId="{D6F35CBF-AF21-2D4A-952A-5B028B034D86}">
      <dgm:prSet/>
      <dgm:spPr/>
    </dgm:pt>
    <dgm:pt modelId="{BD28F51B-F097-0247-BD30-1979201A6F9F}" type="sibTrans" cxnId="{D6F35CBF-AF21-2D4A-952A-5B028B034D86}">
      <dgm:prSet/>
      <dgm:spPr/>
    </dgm:pt>
    <dgm:pt modelId="{6A689BF6-A24D-C846-A160-1992293ABA63}">
      <dgm:prSet/>
      <dgm:spPr/>
      <dgm:t>
        <a:bodyPr/>
        <a:lstStyle/>
        <a:p>
          <a:r>
            <a:rPr lang="fr-FR" dirty="0" smtClean="0"/>
            <a:t>schématiser,</a:t>
          </a:r>
          <a:endParaRPr lang="fr-FR" dirty="0"/>
        </a:p>
      </dgm:t>
    </dgm:pt>
    <dgm:pt modelId="{88D78009-B2AA-2548-A65D-0BCFDFD86AC7}" type="parTrans" cxnId="{EAF3BFC2-C98E-0445-ACF7-6A029E639D3E}">
      <dgm:prSet/>
      <dgm:spPr/>
    </dgm:pt>
    <dgm:pt modelId="{761634D2-0AC5-0A41-951F-6EFF74D87FD1}" type="sibTrans" cxnId="{EAF3BFC2-C98E-0445-ACF7-6A029E639D3E}">
      <dgm:prSet/>
      <dgm:spPr/>
    </dgm:pt>
    <dgm:pt modelId="{1F2FFCF5-B586-3242-9DAA-70815AF8CB5F}">
      <dgm:prSet/>
      <dgm:spPr/>
      <dgm:t>
        <a:bodyPr/>
        <a:lstStyle/>
        <a:p>
          <a:r>
            <a:rPr lang="fr-FR" dirty="0" smtClean="0"/>
            <a:t>automatiser.</a:t>
          </a:r>
          <a:endParaRPr lang="fr-FR" dirty="0"/>
        </a:p>
      </dgm:t>
    </dgm:pt>
    <dgm:pt modelId="{D38699EC-1FB8-4E47-B5CA-A3C77D1A3F0A}" type="parTrans" cxnId="{94EB9541-DCE6-0A4E-9C74-F2E7C3930976}">
      <dgm:prSet/>
      <dgm:spPr/>
    </dgm:pt>
    <dgm:pt modelId="{05166A18-58E2-7A4A-8651-E2D397FE17FF}" type="sibTrans" cxnId="{94EB9541-DCE6-0A4E-9C74-F2E7C3930976}">
      <dgm:prSet/>
      <dgm:spPr/>
    </dgm:pt>
    <dgm:pt modelId="{926412A0-E81A-934E-8F9B-000330A27C29}" type="pres">
      <dgm:prSet presAssocID="{F6D4AFCC-69E5-7141-8045-E4361A8C8A5B}" presName="linear" presStyleCnt="0">
        <dgm:presLayoutVars>
          <dgm:dir/>
          <dgm:animLvl val="lvl"/>
          <dgm:resizeHandles val="exact"/>
        </dgm:presLayoutVars>
      </dgm:prSet>
      <dgm:spPr/>
      <dgm:t>
        <a:bodyPr/>
        <a:lstStyle/>
        <a:p>
          <a:endParaRPr lang="fr-FR"/>
        </a:p>
      </dgm:t>
    </dgm:pt>
    <dgm:pt modelId="{FA6A510F-A676-F344-869C-9AA6E49B9466}" type="pres">
      <dgm:prSet presAssocID="{CEB655A9-BF67-404D-B968-F67C3C50A329}" presName="parentLin" presStyleCnt="0"/>
      <dgm:spPr/>
    </dgm:pt>
    <dgm:pt modelId="{A7A716FD-5A86-944F-9759-F0D9ACD119A3}" type="pres">
      <dgm:prSet presAssocID="{CEB655A9-BF67-404D-B968-F67C3C50A329}" presName="parentLeftMargin" presStyleLbl="node1" presStyleIdx="0" presStyleCnt="3"/>
      <dgm:spPr/>
      <dgm:t>
        <a:bodyPr/>
        <a:lstStyle/>
        <a:p>
          <a:endParaRPr lang="fr-FR"/>
        </a:p>
      </dgm:t>
    </dgm:pt>
    <dgm:pt modelId="{1D5ADE32-9013-F344-A1C4-34F90D0548E6}" type="pres">
      <dgm:prSet presAssocID="{CEB655A9-BF67-404D-B968-F67C3C50A329}" presName="parentText" presStyleLbl="node1" presStyleIdx="0" presStyleCnt="3">
        <dgm:presLayoutVars>
          <dgm:chMax val="0"/>
          <dgm:bulletEnabled val="1"/>
        </dgm:presLayoutVars>
      </dgm:prSet>
      <dgm:spPr/>
      <dgm:t>
        <a:bodyPr/>
        <a:lstStyle/>
        <a:p>
          <a:endParaRPr lang="fr-FR"/>
        </a:p>
      </dgm:t>
    </dgm:pt>
    <dgm:pt modelId="{A1F74188-AD3D-5542-BC8D-64075AC67BDC}" type="pres">
      <dgm:prSet presAssocID="{CEB655A9-BF67-404D-B968-F67C3C50A329}" presName="negativeSpace" presStyleCnt="0"/>
      <dgm:spPr/>
    </dgm:pt>
    <dgm:pt modelId="{3E8FC0A6-B1AD-124F-B48F-CE0DBCCAEFC9}" type="pres">
      <dgm:prSet presAssocID="{CEB655A9-BF67-404D-B968-F67C3C50A329}" presName="childText" presStyleLbl="conFgAcc1" presStyleIdx="0" presStyleCnt="3">
        <dgm:presLayoutVars>
          <dgm:bulletEnabled val="1"/>
        </dgm:presLayoutVars>
      </dgm:prSet>
      <dgm:spPr/>
      <dgm:t>
        <a:bodyPr/>
        <a:lstStyle/>
        <a:p>
          <a:endParaRPr lang="fr-FR"/>
        </a:p>
      </dgm:t>
    </dgm:pt>
    <dgm:pt modelId="{1CCFA08E-4EA4-1649-9E56-B901122434D0}" type="pres">
      <dgm:prSet presAssocID="{5850FE03-9049-E040-BF44-5CC6CB02F862}" presName="spaceBetweenRectangles" presStyleCnt="0"/>
      <dgm:spPr/>
    </dgm:pt>
    <dgm:pt modelId="{9D51E562-26D8-4741-BC26-7C7540E4A1B2}" type="pres">
      <dgm:prSet presAssocID="{D4D03ABC-C745-9A4A-A872-A62B9BB80920}" presName="parentLin" presStyleCnt="0"/>
      <dgm:spPr/>
    </dgm:pt>
    <dgm:pt modelId="{231191B3-D874-444B-9731-23427CA294C5}" type="pres">
      <dgm:prSet presAssocID="{D4D03ABC-C745-9A4A-A872-A62B9BB80920}" presName="parentLeftMargin" presStyleLbl="node1" presStyleIdx="0" presStyleCnt="3"/>
      <dgm:spPr/>
      <dgm:t>
        <a:bodyPr/>
        <a:lstStyle/>
        <a:p>
          <a:endParaRPr lang="fr-FR"/>
        </a:p>
      </dgm:t>
    </dgm:pt>
    <dgm:pt modelId="{237854EA-D702-E94B-B931-5AE0975D19AB}" type="pres">
      <dgm:prSet presAssocID="{D4D03ABC-C745-9A4A-A872-A62B9BB80920}" presName="parentText" presStyleLbl="node1" presStyleIdx="1" presStyleCnt="3">
        <dgm:presLayoutVars>
          <dgm:chMax val="0"/>
          <dgm:bulletEnabled val="1"/>
        </dgm:presLayoutVars>
      </dgm:prSet>
      <dgm:spPr/>
      <dgm:t>
        <a:bodyPr/>
        <a:lstStyle/>
        <a:p>
          <a:endParaRPr lang="fr-FR"/>
        </a:p>
      </dgm:t>
    </dgm:pt>
    <dgm:pt modelId="{1C067E6F-C37E-0A40-9FCD-2CD7C77AD9FF}" type="pres">
      <dgm:prSet presAssocID="{D4D03ABC-C745-9A4A-A872-A62B9BB80920}" presName="negativeSpace" presStyleCnt="0"/>
      <dgm:spPr/>
    </dgm:pt>
    <dgm:pt modelId="{D4A13E30-408A-1444-A5B9-2C6242178D50}" type="pres">
      <dgm:prSet presAssocID="{D4D03ABC-C745-9A4A-A872-A62B9BB80920}" presName="childText" presStyleLbl="conFgAcc1" presStyleIdx="1" presStyleCnt="3">
        <dgm:presLayoutVars>
          <dgm:bulletEnabled val="1"/>
        </dgm:presLayoutVars>
      </dgm:prSet>
      <dgm:spPr/>
      <dgm:t>
        <a:bodyPr/>
        <a:lstStyle/>
        <a:p>
          <a:endParaRPr lang="fr-FR"/>
        </a:p>
      </dgm:t>
    </dgm:pt>
    <dgm:pt modelId="{90A51F20-6B46-5F4B-A0C7-E39E02F9CFE8}" type="pres">
      <dgm:prSet presAssocID="{CBE19F9C-B9CF-6C47-9753-8676651A9A72}" presName="spaceBetweenRectangles" presStyleCnt="0"/>
      <dgm:spPr/>
    </dgm:pt>
    <dgm:pt modelId="{D77B5252-7F72-0845-8D9C-00207CAEA85D}" type="pres">
      <dgm:prSet presAssocID="{FA83E905-BA2D-2C45-BCBA-FE655CA4AE32}" presName="parentLin" presStyleCnt="0"/>
      <dgm:spPr/>
    </dgm:pt>
    <dgm:pt modelId="{DB6107DA-5B16-464F-B959-CAFC6866C586}" type="pres">
      <dgm:prSet presAssocID="{FA83E905-BA2D-2C45-BCBA-FE655CA4AE32}" presName="parentLeftMargin" presStyleLbl="node1" presStyleIdx="1" presStyleCnt="3"/>
      <dgm:spPr/>
      <dgm:t>
        <a:bodyPr/>
        <a:lstStyle/>
        <a:p>
          <a:endParaRPr lang="fr-FR"/>
        </a:p>
      </dgm:t>
    </dgm:pt>
    <dgm:pt modelId="{8A5BEE95-C558-C445-BEDB-617444E226CD}" type="pres">
      <dgm:prSet presAssocID="{FA83E905-BA2D-2C45-BCBA-FE655CA4AE32}" presName="parentText" presStyleLbl="node1" presStyleIdx="2" presStyleCnt="3">
        <dgm:presLayoutVars>
          <dgm:chMax val="0"/>
          <dgm:bulletEnabled val="1"/>
        </dgm:presLayoutVars>
      </dgm:prSet>
      <dgm:spPr/>
      <dgm:t>
        <a:bodyPr/>
        <a:lstStyle/>
        <a:p>
          <a:endParaRPr lang="fr-FR"/>
        </a:p>
      </dgm:t>
    </dgm:pt>
    <dgm:pt modelId="{646372BB-BA0F-C84A-BBF9-E60F94EF9667}" type="pres">
      <dgm:prSet presAssocID="{FA83E905-BA2D-2C45-BCBA-FE655CA4AE32}" presName="negativeSpace" presStyleCnt="0"/>
      <dgm:spPr/>
    </dgm:pt>
    <dgm:pt modelId="{6B022170-F862-9241-8BA5-0FA8E1268AE0}" type="pres">
      <dgm:prSet presAssocID="{FA83E905-BA2D-2C45-BCBA-FE655CA4AE32}" presName="childText" presStyleLbl="conFgAcc1" presStyleIdx="2" presStyleCnt="3">
        <dgm:presLayoutVars>
          <dgm:bulletEnabled val="1"/>
        </dgm:presLayoutVars>
      </dgm:prSet>
      <dgm:spPr/>
      <dgm:t>
        <a:bodyPr/>
        <a:lstStyle/>
        <a:p>
          <a:endParaRPr lang="fr-FR"/>
        </a:p>
      </dgm:t>
    </dgm:pt>
  </dgm:ptLst>
  <dgm:cxnLst>
    <dgm:cxn modelId="{A57B14DF-FB52-844F-B770-FC01AB051D6E}" srcId="{CEB655A9-BF67-404D-B968-F67C3C50A329}" destId="{EEE70203-D356-834A-B706-CE1D437EE8FF}" srcOrd="1" destOrd="0" parTransId="{B07E2D49-27F1-9D4B-9FE3-ECDD4F70569E}" sibTransId="{35CB0645-DB46-FE4E-A5FC-4C67FAC7D62D}"/>
    <dgm:cxn modelId="{E755EE88-A0D4-6249-85AD-A1D9655495D7}" type="presOf" srcId="{D4D03ABC-C745-9A4A-A872-A62B9BB80920}" destId="{237854EA-D702-E94B-B931-5AE0975D19AB}" srcOrd="1" destOrd="0" presId="urn:microsoft.com/office/officeart/2005/8/layout/list1"/>
    <dgm:cxn modelId="{A1DE0877-D348-0048-9D42-3BA8964571D0}" srcId="{CEB655A9-BF67-404D-B968-F67C3C50A329}" destId="{7CC81A87-2DAC-9648-B609-C8E3D1C50155}" srcOrd="0" destOrd="0" parTransId="{F80D49C7-BA05-CD4E-94B4-CA39FF90CE05}" sibTransId="{8BBAAC3B-621C-AD4D-990F-DB2B5DC61EC6}"/>
    <dgm:cxn modelId="{E5A4FC88-5B2F-B748-AC0A-25D80B4DE16F}" srcId="{D4D03ABC-C745-9A4A-A872-A62B9BB80920}" destId="{239A5F43-848E-C04F-AAF5-EB116AAC134D}" srcOrd="2" destOrd="0" parTransId="{FA7AAA15-36CF-164B-AF08-686E027C18A7}" sibTransId="{07FFF9FE-CECE-7D49-A0AC-9BE7D7814E22}"/>
    <dgm:cxn modelId="{2AF7D882-88D6-D544-AF18-4D61A9B3F255}" srcId="{F6D4AFCC-69E5-7141-8045-E4361A8C8A5B}" destId="{CEB655A9-BF67-404D-B968-F67C3C50A329}" srcOrd="0" destOrd="0" parTransId="{899285BE-167D-5C46-BBFA-2CBB40469B44}" sibTransId="{5850FE03-9049-E040-BF44-5CC6CB02F862}"/>
    <dgm:cxn modelId="{CCD130D3-C6CB-9844-8D9F-6943B0636F65}" type="presOf" srcId="{7E45F668-1DFA-B344-99D4-4FFF98C4020A}" destId="{D4A13E30-408A-1444-A5B9-2C6242178D50}" srcOrd="0" destOrd="0" presId="urn:microsoft.com/office/officeart/2005/8/layout/list1"/>
    <dgm:cxn modelId="{2EDC6931-C665-5E49-B5C6-536FDC8612E4}" type="presOf" srcId="{EEE70203-D356-834A-B706-CE1D437EE8FF}" destId="{3E8FC0A6-B1AD-124F-B48F-CE0DBCCAEFC9}" srcOrd="0" destOrd="1" presId="urn:microsoft.com/office/officeart/2005/8/layout/list1"/>
    <dgm:cxn modelId="{AB5D01BE-459B-C949-B63B-C253AB57B14C}" srcId="{F6D4AFCC-69E5-7141-8045-E4361A8C8A5B}" destId="{D4D03ABC-C745-9A4A-A872-A62B9BB80920}" srcOrd="1" destOrd="0" parTransId="{19456D41-9EE8-2D4B-82DE-C708323DEE9D}" sibTransId="{CBE19F9C-B9CF-6C47-9753-8676651A9A72}"/>
    <dgm:cxn modelId="{54AB5D0C-C5F4-A342-A9F0-9F0EC0C81834}" type="presOf" srcId="{FA83E905-BA2D-2C45-BCBA-FE655CA4AE32}" destId="{DB6107DA-5B16-464F-B959-CAFC6866C586}" srcOrd="0" destOrd="0" presId="urn:microsoft.com/office/officeart/2005/8/layout/list1"/>
    <dgm:cxn modelId="{35654FC2-9DE3-8945-A8FF-AA37DC00FF5C}" type="presOf" srcId="{FA83E905-BA2D-2C45-BCBA-FE655CA4AE32}" destId="{8A5BEE95-C558-C445-BEDB-617444E226CD}" srcOrd="1" destOrd="0" presId="urn:microsoft.com/office/officeart/2005/8/layout/list1"/>
    <dgm:cxn modelId="{CFC781EA-27AF-994F-97E3-71918E4F4D5C}" type="presOf" srcId="{F6D4AFCC-69E5-7141-8045-E4361A8C8A5B}" destId="{926412A0-E81A-934E-8F9B-000330A27C29}" srcOrd="0" destOrd="0" presId="urn:microsoft.com/office/officeart/2005/8/layout/list1"/>
    <dgm:cxn modelId="{93D63F25-FD7E-5347-B757-29A8392EE209}" type="presOf" srcId="{D4D03ABC-C745-9A4A-A872-A62B9BB80920}" destId="{231191B3-D874-444B-9731-23427CA294C5}" srcOrd="0" destOrd="0" presId="urn:microsoft.com/office/officeart/2005/8/layout/list1"/>
    <dgm:cxn modelId="{81E385F1-72EB-7448-A393-87427EF1C4FF}" type="presOf" srcId="{7CC81A87-2DAC-9648-B609-C8E3D1C50155}" destId="{3E8FC0A6-B1AD-124F-B48F-CE0DBCCAEFC9}" srcOrd="0" destOrd="0" presId="urn:microsoft.com/office/officeart/2005/8/layout/list1"/>
    <dgm:cxn modelId="{A868A6D0-14AC-0145-AA52-C60C53A4A248}" type="presOf" srcId="{1F2FFCF5-B586-3242-9DAA-70815AF8CB5F}" destId="{6B022170-F862-9241-8BA5-0FA8E1268AE0}" srcOrd="0" destOrd="2" presId="urn:microsoft.com/office/officeart/2005/8/layout/list1"/>
    <dgm:cxn modelId="{59963B52-2711-904F-81A0-112708547562}" type="presOf" srcId="{6A689BF6-A24D-C846-A160-1992293ABA63}" destId="{6B022170-F862-9241-8BA5-0FA8E1268AE0}" srcOrd="0" destOrd="1" presId="urn:microsoft.com/office/officeart/2005/8/layout/list1"/>
    <dgm:cxn modelId="{9CE95A86-DAE2-2043-A90A-D425892C4646}" srcId="{D4D03ABC-C745-9A4A-A872-A62B9BB80920}" destId="{FF17B8CF-7293-8D49-8EC1-780DA4DA62D4}" srcOrd="1" destOrd="0" parTransId="{0EA00426-D8A1-534F-A966-1EB24C795CD4}" sibTransId="{C3AE45AB-D888-E34D-9E92-1E55F31F1071}"/>
    <dgm:cxn modelId="{9879D064-6959-8A41-A510-E9FF8E048D6E}" type="presOf" srcId="{239A5F43-848E-C04F-AAF5-EB116AAC134D}" destId="{D4A13E30-408A-1444-A5B9-2C6242178D50}" srcOrd="0" destOrd="2" presId="urn:microsoft.com/office/officeart/2005/8/layout/list1"/>
    <dgm:cxn modelId="{C80C5198-7199-E045-9A5B-11184FB5CF23}" type="presOf" srcId="{3B9F0BF4-8D28-F14F-8F8A-18BB2116001C}" destId="{6B022170-F862-9241-8BA5-0FA8E1268AE0}" srcOrd="0" destOrd="0" presId="urn:microsoft.com/office/officeart/2005/8/layout/list1"/>
    <dgm:cxn modelId="{EAF3BFC2-C98E-0445-ACF7-6A029E639D3E}" srcId="{FA83E905-BA2D-2C45-BCBA-FE655CA4AE32}" destId="{6A689BF6-A24D-C846-A160-1992293ABA63}" srcOrd="1" destOrd="0" parTransId="{88D78009-B2AA-2548-A65D-0BCFDFD86AC7}" sibTransId="{761634D2-0AC5-0A41-951F-6EFF74D87FD1}"/>
    <dgm:cxn modelId="{56810E66-D99D-114D-8450-0461C6641D28}" srcId="{F6D4AFCC-69E5-7141-8045-E4361A8C8A5B}" destId="{FA83E905-BA2D-2C45-BCBA-FE655CA4AE32}" srcOrd="2" destOrd="0" parTransId="{1C4F5984-3DB9-0344-BEB4-151B6BAB9AAA}" sibTransId="{68A284D0-1EE8-F44F-BC4B-0AC53913007F}"/>
    <dgm:cxn modelId="{BD1A235A-E51D-4645-ABEA-D1628C5CEA8A}" type="presOf" srcId="{CEB655A9-BF67-404D-B968-F67C3C50A329}" destId="{1D5ADE32-9013-F344-A1C4-34F90D0548E6}" srcOrd="1" destOrd="0" presId="urn:microsoft.com/office/officeart/2005/8/layout/list1"/>
    <dgm:cxn modelId="{AE0CD985-592B-9542-9963-EBBD573705BE}" type="presOf" srcId="{CEB655A9-BF67-404D-B968-F67C3C50A329}" destId="{A7A716FD-5A86-944F-9759-F0D9ACD119A3}" srcOrd="0" destOrd="0" presId="urn:microsoft.com/office/officeart/2005/8/layout/list1"/>
    <dgm:cxn modelId="{136ED14E-508C-654C-A5CA-06D4EF233DD3}" srcId="{D4D03ABC-C745-9A4A-A872-A62B9BB80920}" destId="{7E45F668-1DFA-B344-99D4-4FFF98C4020A}" srcOrd="0" destOrd="0" parTransId="{68C5C814-BDCA-5143-A28A-440AED6A2A03}" sibTransId="{B82959FD-52F9-5141-BDD8-3D10957E6B46}"/>
    <dgm:cxn modelId="{018947F1-29CF-7845-94B1-E552BF8CE249}" type="presOf" srcId="{FF17B8CF-7293-8D49-8EC1-780DA4DA62D4}" destId="{D4A13E30-408A-1444-A5B9-2C6242178D50}" srcOrd="0" destOrd="1" presId="urn:microsoft.com/office/officeart/2005/8/layout/list1"/>
    <dgm:cxn modelId="{94EB9541-DCE6-0A4E-9C74-F2E7C3930976}" srcId="{FA83E905-BA2D-2C45-BCBA-FE655CA4AE32}" destId="{1F2FFCF5-B586-3242-9DAA-70815AF8CB5F}" srcOrd="2" destOrd="0" parTransId="{D38699EC-1FB8-4E47-B5CA-A3C77D1A3F0A}" sibTransId="{05166A18-58E2-7A4A-8651-E2D397FE17FF}"/>
    <dgm:cxn modelId="{D6F35CBF-AF21-2D4A-952A-5B028B034D86}" srcId="{FA83E905-BA2D-2C45-BCBA-FE655CA4AE32}" destId="{3B9F0BF4-8D28-F14F-8F8A-18BB2116001C}" srcOrd="0" destOrd="0" parTransId="{05E5EA72-DF19-794C-BA27-6098D6716CF2}" sibTransId="{BD28F51B-F097-0247-BD30-1979201A6F9F}"/>
    <dgm:cxn modelId="{4AF2DA23-07B5-2C43-843F-E4B1CC6EFB72}" type="presParOf" srcId="{926412A0-E81A-934E-8F9B-000330A27C29}" destId="{FA6A510F-A676-F344-869C-9AA6E49B9466}" srcOrd="0" destOrd="0" presId="urn:microsoft.com/office/officeart/2005/8/layout/list1"/>
    <dgm:cxn modelId="{F4BD2CD6-F078-8546-B50E-58A0E437D52F}" type="presParOf" srcId="{FA6A510F-A676-F344-869C-9AA6E49B9466}" destId="{A7A716FD-5A86-944F-9759-F0D9ACD119A3}" srcOrd="0" destOrd="0" presId="urn:microsoft.com/office/officeart/2005/8/layout/list1"/>
    <dgm:cxn modelId="{55A4818B-6C85-6346-8E13-11C3858ABFC0}" type="presParOf" srcId="{FA6A510F-A676-F344-869C-9AA6E49B9466}" destId="{1D5ADE32-9013-F344-A1C4-34F90D0548E6}" srcOrd="1" destOrd="0" presId="urn:microsoft.com/office/officeart/2005/8/layout/list1"/>
    <dgm:cxn modelId="{238F9390-8AF3-6849-91A6-A7F6D1B73D7F}" type="presParOf" srcId="{926412A0-E81A-934E-8F9B-000330A27C29}" destId="{A1F74188-AD3D-5542-BC8D-64075AC67BDC}" srcOrd="1" destOrd="0" presId="urn:microsoft.com/office/officeart/2005/8/layout/list1"/>
    <dgm:cxn modelId="{D51E3015-AB50-E84A-83D4-7CB9FB2B1459}" type="presParOf" srcId="{926412A0-E81A-934E-8F9B-000330A27C29}" destId="{3E8FC0A6-B1AD-124F-B48F-CE0DBCCAEFC9}" srcOrd="2" destOrd="0" presId="urn:microsoft.com/office/officeart/2005/8/layout/list1"/>
    <dgm:cxn modelId="{EA39B8D6-5DAF-E641-81CC-C8B7FB449395}" type="presParOf" srcId="{926412A0-E81A-934E-8F9B-000330A27C29}" destId="{1CCFA08E-4EA4-1649-9E56-B901122434D0}" srcOrd="3" destOrd="0" presId="urn:microsoft.com/office/officeart/2005/8/layout/list1"/>
    <dgm:cxn modelId="{5D00F355-1E3C-E946-9F2E-C5CF9CD48A81}" type="presParOf" srcId="{926412A0-E81A-934E-8F9B-000330A27C29}" destId="{9D51E562-26D8-4741-BC26-7C7540E4A1B2}" srcOrd="4" destOrd="0" presId="urn:microsoft.com/office/officeart/2005/8/layout/list1"/>
    <dgm:cxn modelId="{D318AA87-431B-D647-B735-B88BA782C173}" type="presParOf" srcId="{9D51E562-26D8-4741-BC26-7C7540E4A1B2}" destId="{231191B3-D874-444B-9731-23427CA294C5}" srcOrd="0" destOrd="0" presId="urn:microsoft.com/office/officeart/2005/8/layout/list1"/>
    <dgm:cxn modelId="{6E361B3B-ED8B-4F43-A9FD-C1EC6098480B}" type="presParOf" srcId="{9D51E562-26D8-4741-BC26-7C7540E4A1B2}" destId="{237854EA-D702-E94B-B931-5AE0975D19AB}" srcOrd="1" destOrd="0" presId="urn:microsoft.com/office/officeart/2005/8/layout/list1"/>
    <dgm:cxn modelId="{3B5D3746-48A3-6D43-9E46-EB8FFF6424B0}" type="presParOf" srcId="{926412A0-E81A-934E-8F9B-000330A27C29}" destId="{1C067E6F-C37E-0A40-9FCD-2CD7C77AD9FF}" srcOrd="5" destOrd="0" presId="urn:microsoft.com/office/officeart/2005/8/layout/list1"/>
    <dgm:cxn modelId="{C25E76CE-AD12-2847-A913-946017597103}" type="presParOf" srcId="{926412A0-E81A-934E-8F9B-000330A27C29}" destId="{D4A13E30-408A-1444-A5B9-2C6242178D50}" srcOrd="6" destOrd="0" presId="urn:microsoft.com/office/officeart/2005/8/layout/list1"/>
    <dgm:cxn modelId="{296B4168-4474-9447-9E64-270E2E560E65}" type="presParOf" srcId="{926412A0-E81A-934E-8F9B-000330A27C29}" destId="{90A51F20-6B46-5F4B-A0C7-E39E02F9CFE8}" srcOrd="7" destOrd="0" presId="urn:microsoft.com/office/officeart/2005/8/layout/list1"/>
    <dgm:cxn modelId="{7C641D95-6E02-EB44-8E1C-8DA9911C42CF}" type="presParOf" srcId="{926412A0-E81A-934E-8F9B-000330A27C29}" destId="{D77B5252-7F72-0845-8D9C-00207CAEA85D}" srcOrd="8" destOrd="0" presId="urn:microsoft.com/office/officeart/2005/8/layout/list1"/>
    <dgm:cxn modelId="{3FF07577-0EBE-3C40-AE58-22F972DB8A9E}" type="presParOf" srcId="{D77B5252-7F72-0845-8D9C-00207CAEA85D}" destId="{DB6107DA-5B16-464F-B959-CAFC6866C586}" srcOrd="0" destOrd="0" presId="urn:microsoft.com/office/officeart/2005/8/layout/list1"/>
    <dgm:cxn modelId="{69E2E184-06BF-4840-A7FA-2185A4E04DEC}" type="presParOf" srcId="{D77B5252-7F72-0845-8D9C-00207CAEA85D}" destId="{8A5BEE95-C558-C445-BEDB-617444E226CD}" srcOrd="1" destOrd="0" presId="urn:microsoft.com/office/officeart/2005/8/layout/list1"/>
    <dgm:cxn modelId="{6DB5519D-0CC5-A84C-8A91-48440FBFD06D}" type="presParOf" srcId="{926412A0-E81A-934E-8F9B-000330A27C29}" destId="{646372BB-BA0F-C84A-BBF9-E60F94EF9667}" srcOrd="9" destOrd="0" presId="urn:microsoft.com/office/officeart/2005/8/layout/list1"/>
    <dgm:cxn modelId="{02427C0E-4570-1641-B615-43F657749160}" type="presParOf" srcId="{926412A0-E81A-934E-8F9B-000330A27C29}" destId="{6B022170-F862-9241-8BA5-0FA8E1268AE0}"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13FE206F-FF7A-7A4A-AD0E-FDE4FCC59D71}"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F5235A18-3C92-BE4E-B74F-C877AD03DF00}">
      <dgm:prSet/>
      <dgm:spPr/>
      <dgm:t>
        <a:bodyPr/>
        <a:lstStyle/>
        <a:p>
          <a:pPr rtl="0"/>
          <a:r>
            <a:rPr lang="fr-FR" dirty="0" smtClean="0"/>
            <a:t>Plus </a:t>
          </a:r>
          <a:r>
            <a:rPr lang="fr-FR" b="1" dirty="0" smtClean="0"/>
            <a:t>le temps d’action est contraint</a:t>
          </a:r>
          <a:r>
            <a:rPr lang="fr-FR" dirty="0" smtClean="0"/>
            <a:t>, </a:t>
          </a:r>
          <a:endParaRPr lang="fr-FR" dirty="0"/>
        </a:p>
      </dgm:t>
    </dgm:pt>
    <dgm:pt modelId="{F684CC07-1BF2-0C40-9FE9-5698AF3E5FC7}" type="parTrans" cxnId="{DF07EAB3-DA7A-1741-941B-5AFE28A323B8}">
      <dgm:prSet/>
      <dgm:spPr/>
      <dgm:t>
        <a:bodyPr/>
        <a:lstStyle/>
        <a:p>
          <a:endParaRPr lang="fr-FR"/>
        </a:p>
      </dgm:t>
    </dgm:pt>
    <dgm:pt modelId="{34EF6BFA-FDA2-D747-8F98-67E15B20A44E}" type="sibTrans" cxnId="{DF07EAB3-DA7A-1741-941B-5AFE28A323B8}">
      <dgm:prSet/>
      <dgm:spPr/>
      <dgm:t>
        <a:bodyPr/>
        <a:lstStyle/>
        <a:p>
          <a:endParaRPr lang="fr-FR"/>
        </a:p>
      </dgm:t>
    </dgm:pt>
    <dgm:pt modelId="{FDDEC418-9FC0-564D-A6AF-577B18E3CF59}">
      <dgm:prSet/>
      <dgm:spPr/>
      <dgm:t>
        <a:bodyPr/>
        <a:lstStyle/>
        <a:p>
          <a:pPr rtl="0"/>
          <a:r>
            <a:rPr lang="fr-FR" dirty="0" smtClean="0"/>
            <a:t>Lorsque le </a:t>
          </a:r>
          <a:r>
            <a:rPr lang="fr-FR" b="1" dirty="0" smtClean="0"/>
            <a:t>temps est contraint</a:t>
          </a:r>
          <a:r>
            <a:rPr lang="fr-FR" dirty="0" smtClean="0"/>
            <a:t>, </a:t>
          </a:r>
          <a:endParaRPr lang="fr-FR" dirty="0"/>
        </a:p>
      </dgm:t>
    </dgm:pt>
    <dgm:pt modelId="{1F0A5229-F9F5-1E46-878E-947073576425}" type="parTrans" cxnId="{EC8961A3-F80A-114D-B71D-87C15B6CACD3}">
      <dgm:prSet/>
      <dgm:spPr/>
      <dgm:t>
        <a:bodyPr/>
        <a:lstStyle/>
        <a:p>
          <a:endParaRPr lang="fr-FR"/>
        </a:p>
      </dgm:t>
    </dgm:pt>
    <dgm:pt modelId="{CA565E69-3CE4-CF4B-893B-8FC7CFE376FD}" type="sibTrans" cxnId="{EC8961A3-F80A-114D-B71D-87C15B6CACD3}">
      <dgm:prSet/>
      <dgm:spPr/>
      <dgm:t>
        <a:bodyPr/>
        <a:lstStyle/>
        <a:p>
          <a:endParaRPr lang="fr-FR"/>
        </a:p>
      </dgm:t>
    </dgm:pt>
    <dgm:pt modelId="{15BD776E-FB3A-764B-813B-144FFBA64FF4}">
      <dgm:prSet/>
      <dgm:spPr/>
      <dgm:t>
        <a:bodyPr/>
        <a:lstStyle/>
        <a:p>
          <a:pPr rtl="0"/>
          <a:r>
            <a:rPr lang="fr-FR" dirty="0" smtClean="0"/>
            <a:t>L’organisation de l’entretien et de la mise en circulation de l’avion nécessitent</a:t>
          </a:r>
          <a:endParaRPr lang="fr-FR" dirty="0"/>
        </a:p>
      </dgm:t>
    </dgm:pt>
    <dgm:pt modelId="{DE37A570-6C84-334C-8964-907126E5921F}" type="parTrans" cxnId="{3187D5A2-2D4C-C94C-9A39-A0A00046E315}">
      <dgm:prSet/>
      <dgm:spPr/>
      <dgm:t>
        <a:bodyPr/>
        <a:lstStyle/>
        <a:p>
          <a:endParaRPr lang="fr-FR"/>
        </a:p>
      </dgm:t>
    </dgm:pt>
    <dgm:pt modelId="{AF136BCA-F830-E74C-B942-AF053B72AA64}" type="sibTrans" cxnId="{3187D5A2-2D4C-C94C-9A39-A0A00046E315}">
      <dgm:prSet/>
      <dgm:spPr/>
      <dgm:t>
        <a:bodyPr/>
        <a:lstStyle/>
        <a:p>
          <a:endParaRPr lang="fr-FR"/>
        </a:p>
      </dgm:t>
    </dgm:pt>
    <dgm:pt modelId="{F9B527E3-E484-A34E-BD82-D55843249AF7}">
      <dgm:prSet/>
      <dgm:spPr/>
      <dgm:t>
        <a:bodyPr/>
        <a:lstStyle/>
        <a:p>
          <a:pPr rtl="0"/>
          <a:r>
            <a:rPr lang="fr-FR" dirty="0" smtClean="0"/>
            <a:t>Car le plus souvent </a:t>
          </a:r>
          <a:r>
            <a:rPr lang="fr-FR" b="1" dirty="0" smtClean="0"/>
            <a:t>les erreurs s’effectuent à la fin des travaux</a:t>
          </a:r>
          <a:r>
            <a:rPr lang="fr-FR" dirty="0" smtClean="0"/>
            <a:t>, lorsque la contrainte du facteur temps est la plus forte.</a:t>
          </a:r>
          <a:endParaRPr lang="fr-FR" dirty="0"/>
        </a:p>
      </dgm:t>
    </dgm:pt>
    <dgm:pt modelId="{DCF386F5-136B-394F-8763-7D182F6CD736}" type="parTrans" cxnId="{F6025037-1C32-464D-87AA-78455E098F42}">
      <dgm:prSet/>
      <dgm:spPr/>
      <dgm:t>
        <a:bodyPr/>
        <a:lstStyle/>
        <a:p>
          <a:endParaRPr lang="fr-FR"/>
        </a:p>
      </dgm:t>
    </dgm:pt>
    <dgm:pt modelId="{FA1E8AB5-4DD2-3B4A-82E3-73D552E6F0AD}" type="sibTrans" cxnId="{F6025037-1C32-464D-87AA-78455E098F42}">
      <dgm:prSet/>
      <dgm:spPr/>
      <dgm:t>
        <a:bodyPr/>
        <a:lstStyle/>
        <a:p>
          <a:endParaRPr lang="fr-FR"/>
        </a:p>
      </dgm:t>
    </dgm:pt>
    <dgm:pt modelId="{510354EC-1957-974A-8005-73AB0C61CEB3}">
      <dgm:prSet/>
      <dgm:spPr/>
      <dgm:t>
        <a:bodyPr/>
        <a:lstStyle/>
        <a:p>
          <a:pPr rtl="0"/>
          <a:r>
            <a:rPr lang="fr-FR" dirty="0" smtClean="0"/>
            <a:t>plus </a:t>
          </a:r>
          <a:r>
            <a:rPr lang="fr-FR" b="1" dirty="0" smtClean="0"/>
            <a:t>la préparation de l’action doit être importante</a:t>
          </a:r>
          <a:r>
            <a:rPr lang="fr-FR" dirty="0" smtClean="0"/>
            <a:t>, et</a:t>
          </a:r>
          <a:endParaRPr lang="fr-FR" dirty="0"/>
        </a:p>
      </dgm:t>
    </dgm:pt>
    <dgm:pt modelId="{BD61E66D-91C2-284B-AF94-C3BF7CB534A1}" type="parTrans" cxnId="{37565182-E8B4-454F-AA03-98943050DC06}">
      <dgm:prSet/>
      <dgm:spPr/>
    </dgm:pt>
    <dgm:pt modelId="{0F9784E7-6489-8747-A8C1-182C4B4E088D}" type="sibTrans" cxnId="{37565182-E8B4-454F-AA03-98943050DC06}">
      <dgm:prSet/>
      <dgm:spPr/>
    </dgm:pt>
    <dgm:pt modelId="{2C142258-2F51-A645-90B7-74AECDF72FC8}">
      <dgm:prSet/>
      <dgm:spPr/>
      <dgm:t>
        <a:bodyPr/>
        <a:lstStyle/>
        <a:p>
          <a:pPr rtl="0"/>
          <a:r>
            <a:rPr lang="fr-FR" dirty="0" smtClean="0"/>
            <a:t>plus </a:t>
          </a:r>
          <a:r>
            <a:rPr lang="fr-FR" b="1" dirty="0" smtClean="0"/>
            <a:t>les priorités </a:t>
          </a:r>
          <a:r>
            <a:rPr lang="fr-FR" dirty="0" smtClean="0"/>
            <a:t>doivent être affectées dans les </a:t>
          </a:r>
          <a:r>
            <a:rPr lang="fr-FR" b="1" dirty="0" smtClean="0"/>
            <a:t>tâches en cours </a:t>
          </a:r>
          <a:r>
            <a:rPr lang="fr-FR" dirty="0" smtClean="0"/>
            <a:t>selon un ordre préétabli préservant un niveau acceptable de sécurité.</a:t>
          </a:r>
          <a:endParaRPr lang="fr-FR" dirty="0"/>
        </a:p>
      </dgm:t>
    </dgm:pt>
    <dgm:pt modelId="{5EDB8F26-0AC5-854E-A8A5-4833C6147246}" type="parTrans" cxnId="{06C63E8C-2E0B-C245-A1A4-0944ED4F82E9}">
      <dgm:prSet/>
      <dgm:spPr/>
    </dgm:pt>
    <dgm:pt modelId="{58A75BE5-A4E5-E349-AF83-041200CB0A7B}" type="sibTrans" cxnId="{06C63E8C-2E0B-C245-A1A4-0944ED4F82E9}">
      <dgm:prSet/>
      <dgm:spPr/>
    </dgm:pt>
    <dgm:pt modelId="{C1E494FF-AC57-B843-B1F1-0212627E97FF}">
      <dgm:prSet/>
      <dgm:spPr/>
      <dgm:t>
        <a:bodyPr/>
        <a:lstStyle/>
        <a:p>
          <a:pPr rtl="0"/>
          <a:r>
            <a:rPr lang="fr-FR" dirty="0" smtClean="0"/>
            <a:t>on est tenté de </a:t>
          </a:r>
          <a:r>
            <a:rPr lang="fr-FR" b="1" dirty="0" smtClean="0"/>
            <a:t>prendre des raccourcis </a:t>
          </a:r>
          <a:r>
            <a:rPr lang="fr-FR" dirty="0" smtClean="0"/>
            <a:t>pour mettre un avion en service. </a:t>
          </a:r>
          <a:endParaRPr lang="fr-FR" dirty="0"/>
        </a:p>
      </dgm:t>
    </dgm:pt>
    <dgm:pt modelId="{F9A00841-4220-0640-BB47-AF69A1EBE924}" type="parTrans" cxnId="{28CA384B-EB6D-2042-8238-F0B2E82EFE99}">
      <dgm:prSet/>
      <dgm:spPr/>
    </dgm:pt>
    <dgm:pt modelId="{C2A75EEC-6C9C-7147-842F-BA2B6B6037EA}" type="sibTrans" cxnId="{28CA384B-EB6D-2042-8238-F0B2E82EFE99}">
      <dgm:prSet/>
      <dgm:spPr/>
    </dgm:pt>
    <dgm:pt modelId="{A9D931C1-5B8F-2945-A9B3-36238E62037F}">
      <dgm:prSet/>
      <dgm:spPr/>
      <dgm:t>
        <a:bodyPr/>
        <a:lstStyle/>
        <a:p>
          <a:pPr rtl="0"/>
          <a:r>
            <a:rPr lang="fr-FR" dirty="0" smtClean="0"/>
            <a:t>des </a:t>
          </a:r>
          <a:r>
            <a:rPr lang="fr-FR" b="1" dirty="0" smtClean="0"/>
            <a:t>opérations de contrôle </a:t>
          </a:r>
          <a:r>
            <a:rPr lang="fr-FR" dirty="0" smtClean="0"/>
            <a:t>destinées à repérer les erreurs. </a:t>
          </a:r>
          <a:endParaRPr lang="fr-FR" dirty="0"/>
        </a:p>
      </dgm:t>
    </dgm:pt>
    <dgm:pt modelId="{CD8225BC-0A6F-E945-9A14-7B3ADF2DB955}" type="parTrans" cxnId="{E47F087A-FAF4-F741-B9EB-62C38BBE427A}">
      <dgm:prSet/>
      <dgm:spPr/>
    </dgm:pt>
    <dgm:pt modelId="{1819CA66-7D5D-CE41-AF08-4A8C33FDF41D}" type="sibTrans" cxnId="{E47F087A-FAF4-F741-B9EB-62C38BBE427A}">
      <dgm:prSet/>
      <dgm:spPr/>
    </dgm:pt>
    <dgm:pt modelId="{BF2EF6DC-159B-C642-ABB9-93332A576CD2}" type="pres">
      <dgm:prSet presAssocID="{13FE206F-FF7A-7A4A-AD0E-FDE4FCC59D71}" presName="linear" presStyleCnt="0">
        <dgm:presLayoutVars>
          <dgm:dir/>
          <dgm:animLvl val="lvl"/>
          <dgm:resizeHandles val="exact"/>
        </dgm:presLayoutVars>
      </dgm:prSet>
      <dgm:spPr/>
      <dgm:t>
        <a:bodyPr/>
        <a:lstStyle/>
        <a:p>
          <a:endParaRPr lang="fr-FR"/>
        </a:p>
      </dgm:t>
    </dgm:pt>
    <dgm:pt modelId="{72D9DF13-E9B8-2544-B7C4-93022A865E75}" type="pres">
      <dgm:prSet presAssocID="{F5235A18-3C92-BE4E-B74F-C877AD03DF00}" presName="parentLin" presStyleCnt="0"/>
      <dgm:spPr/>
    </dgm:pt>
    <dgm:pt modelId="{0BE5E3AB-05FF-DD43-A41E-F3F574AFE062}" type="pres">
      <dgm:prSet presAssocID="{F5235A18-3C92-BE4E-B74F-C877AD03DF00}" presName="parentLeftMargin" presStyleLbl="node1" presStyleIdx="0" presStyleCnt="3"/>
      <dgm:spPr/>
      <dgm:t>
        <a:bodyPr/>
        <a:lstStyle/>
        <a:p>
          <a:endParaRPr lang="fr-FR"/>
        </a:p>
      </dgm:t>
    </dgm:pt>
    <dgm:pt modelId="{A32995EC-B7AF-8445-A398-8575C8CBC70F}" type="pres">
      <dgm:prSet presAssocID="{F5235A18-3C92-BE4E-B74F-C877AD03DF00}" presName="parentText" presStyleLbl="node1" presStyleIdx="0" presStyleCnt="3">
        <dgm:presLayoutVars>
          <dgm:chMax val="0"/>
          <dgm:bulletEnabled val="1"/>
        </dgm:presLayoutVars>
      </dgm:prSet>
      <dgm:spPr/>
      <dgm:t>
        <a:bodyPr/>
        <a:lstStyle/>
        <a:p>
          <a:endParaRPr lang="fr-FR"/>
        </a:p>
      </dgm:t>
    </dgm:pt>
    <dgm:pt modelId="{79F43AAA-0911-BE46-BACD-7D12B74AB22F}" type="pres">
      <dgm:prSet presAssocID="{F5235A18-3C92-BE4E-B74F-C877AD03DF00}" presName="negativeSpace" presStyleCnt="0"/>
      <dgm:spPr/>
    </dgm:pt>
    <dgm:pt modelId="{AAC3DD42-4712-4C4D-B26E-B29D68261DB6}" type="pres">
      <dgm:prSet presAssocID="{F5235A18-3C92-BE4E-B74F-C877AD03DF00}" presName="childText" presStyleLbl="conFgAcc1" presStyleIdx="0" presStyleCnt="3">
        <dgm:presLayoutVars>
          <dgm:bulletEnabled val="1"/>
        </dgm:presLayoutVars>
      </dgm:prSet>
      <dgm:spPr/>
      <dgm:t>
        <a:bodyPr/>
        <a:lstStyle/>
        <a:p>
          <a:endParaRPr lang="fr-FR"/>
        </a:p>
      </dgm:t>
    </dgm:pt>
    <dgm:pt modelId="{8A6DBD1E-CF67-2B40-A183-DFFBAAB765FF}" type="pres">
      <dgm:prSet presAssocID="{34EF6BFA-FDA2-D747-8F98-67E15B20A44E}" presName="spaceBetweenRectangles" presStyleCnt="0"/>
      <dgm:spPr/>
    </dgm:pt>
    <dgm:pt modelId="{6D1E15B2-E03B-6846-835A-A9BD7CD614AE}" type="pres">
      <dgm:prSet presAssocID="{FDDEC418-9FC0-564D-A6AF-577B18E3CF59}" presName="parentLin" presStyleCnt="0"/>
      <dgm:spPr/>
    </dgm:pt>
    <dgm:pt modelId="{94E6E4E2-6AAC-444D-8A31-F4C917B62632}" type="pres">
      <dgm:prSet presAssocID="{FDDEC418-9FC0-564D-A6AF-577B18E3CF59}" presName="parentLeftMargin" presStyleLbl="node1" presStyleIdx="0" presStyleCnt="3"/>
      <dgm:spPr/>
      <dgm:t>
        <a:bodyPr/>
        <a:lstStyle/>
        <a:p>
          <a:endParaRPr lang="fr-FR"/>
        </a:p>
      </dgm:t>
    </dgm:pt>
    <dgm:pt modelId="{389BBA6B-E943-0D4B-9F19-6B269E6D3B79}" type="pres">
      <dgm:prSet presAssocID="{FDDEC418-9FC0-564D-A6AF-577B18E3CF59}" presName="parentText" presStyleLbl="node1" presStyleIdx="1" presStyleCnt="3">
        <dgm:presLayoutVars>
          <dgm:chMax val="0"/>
          <dgm:bulletEnabled val="1"/>
        </dgm:presLayoutVars>
      </dgm:prSet>
      <dgm:spPr/>
      <dgm:t>
        <a:bodyPr/>
        <a:lstStyle/>
        <a:p>
          <a:endParaRPr lang="fr-FR"/>
        </a:p>
      </dgm:t>
    </dgm:pt>
    <dgm:pt modelId="{E154DA9E-E7B2-3D42-8AD6-2DA1845210CF}" type="pres">
      <dgm:prSet presAssocID="{FDDEC418-9FC0-564D-A6AF-577B18E3CF59}" presName="negativeSpace" presStyleCnt="0"/>
      <dgm:spPr/>
    </dgm:pt>
    <dgm:pt modelId="{2671BF75-DD98-444D-A15D-C2A01F1A9246}" type="pres">
      <dgm:prSet presAssocID="{FDDEC418-9FC0-564D-A6AF-577B18E3CF59}" presName="childText" presStyleLbl="conFgAcc1" presStyleIdx="1" presStyleCnt="3">
        <dgm:presLayoutVars>
          <dgm:bulletEnabled val="1"/>
        </dgm:presLayoutVars>
      </dgm:prSet>
      <dgm:spPr/>
      <dgm:t>
        <a:bodyPr/>
        <a:lstStyle/>
        <a:p>
          <a:endParaRPr lang="fr-FR"/>
        </a:p>
      </dgm:t>
    </dgm:pt>
    <dgm:pt modelId="{26B844D5-6B8D-4248-AEFF-378B5DB11A16}" type="pres">
      <dgm:prSet presAssocID="{CA565E69-3CE4-CF4B-893B-8FC7CFE376FD}" presName="spaceBetweenRectangles" presStyleCnt="0"/>
      <dgm:spPr/>
    </dgm:pt>
    <dgm:pt modelId="{73F951B3-3131-E940-BD43-DC5F1F83D108}" type="pres">
      <dgm:prSet presAssocID="{15BD776E-FB3A-764B-813B-144FFBA64FF4}" presName="parentLin" presStyleCnt="0"/>
      <dgm:spPr/>
    </dgm:pt>
    <dgm:pt modelId="{A8C19745-2E58-974C-A120-1DA0CF6E49E7}" type="pres">
      <dgm:prSet presAssocID="{15BD776E-FB3A-764B-813B-144FFBA64FF4}" presName="parentLeftMargin" presStyleLbl="node1" presStyleIdx="1" presStyleCnt="3"/>
      <dgm:spPr/>
      <dgm:t>
        <a:bodyPr/>
        <a:lstStyle/>
        <a:p>
          <a:endParaRPr lang="fr-FR"/>
        </a:p>
      </dgm:t>
    </dgm:pt>
    <dgm:pt modelId="{68E71565-5EA5-9349-8257-AEC3D229D67B}" type="pres">
      <dgm:prSet presAssocID="{15BD776E-FB3A-764B-813B-144FFBA64FF4}" presName="parentText" presStyleLbl="node1" presStyleIdx="2" presStyleCnt="3">
        <dgm:presLayoutVars>
          <dgm:chMax val="0"/>
          <dgm:bulletEnabled val="1"/>
        </dgm:presLayoutVars>
      </dgm:prSet>
      <dgm:spPr/>
      <dgm:t>
        <a:bodyPr/>
        <a:lstStyle/>
        <a:p>
          <a:endParaRPr lang="fr-FR"/>
        </a:p>
      </dgm:t>
    </dgm:pt>
    <dgm:pt modelId="{27C8501A-5668-FD41-AA5D-ADA29946F9A2}" type="pres">
      <dgm:prSet presAssocID="{15BD776E-FB3A-764B-813B-144FFBA64FF4}" presName="negativeSpace" presStyleCnt="0"/>
      <dgm:spPr/>
    </dgm:pt>
    <dgm:pt modelId="{4582162D-B0EE-9245-9D70-EC9710779846}" type="pres">
      <dgm:prSet presAssocID="{15BD776E-FB3A-764B-813B-144FFBA64FF4}" presName="childText" presStyleLbl="conFgAcc1" presStyleIdx="2" presStyleCnt="3">
        <dgm:presLayoutVars>
          <dgm:bulletEnabled val="1"/>
        </dgm:presLayoutVars>
      </dgm:prSet>
      <dgm:spPr/>
      <dgm:t>
        <a:bodyPr/>
        <a:lstStyle/>
        <a:p>
          <a:endParaRPr lang="fr-FR"/>
        </a:p>
      </dgm:t>
    </dgm:pt>
  </dgm:ptLst>
  <dgm:cxnLst>
    <dgm:cxn modelId="{4E02A598-258A-2945-9D0D-E31B98A19305}" type="presOf" srcId="{F5235A18-3C92-BE4E-B74F-C877AD03DF00}" destId="{0BE5E3AB-05FF-DD43-A41E-F3F574AFE062}" srcOrd="0" destOrd="0" presId="urn:microsoft.com/office/officeart/2005/8/layout/list1"/>
    <dgm:cxn modelId="{DF07EAB3-DA7A-1741-941B-5AFE28A323B8}" srcId="{13FE206F-FF7A-7A4A-AD0E-FDE4FCC59D71}" destId="{F5235A18-3C92-BE4E-B74F-C877AD03DF00}" srcOrd="0" destOrd="0" parTransId="{F684CC07-1BF2-0C40-9FE9-5698AF3E5FC7}" sibTransId="{34EF6BFA-FDA2-D747-8F98-67E15B20A44E}"/>
    <dgm:cxn modelId="{E1C61384-66EB-E84B-A45E-D7D7E3608CAC}" type="presOf" srcId="{A9D931C1-5B8F-2945-A9B3-36238E62037F}" destId="{4582162D-B0EE-9245-9D70-EC9710779846}" srcOrd="0" destOrd="0" presId="urn:microsoft.com/office/officeart/2005/8/layout/list1"/>
    <dgm:cxn modelId="{2BE1429D-0313-564A-B668-61661DCA7D61}" type="presOf" srcId="{510354EC-1957-974A-8005-73AB0C61CEB3}" destId="{AAC3DD42-4712-4C4D-B26E-B29D68261DB6}" srcOrd="0" destOrd="0" presId="urn:microsoft.com/office/officeart/2005/8/layout/list1"/>
    <dgm:cxn modelId="{06C63E8C-2E0B-C245-A1A4-0944ED4F82E9}" srcId="{F5235A18-3C92-BE4E-B74F-C877AD03DF00}" destId="{2C142258-2F51-A645-90B7-74AECDF72FC8}" srcOrd="1" destOrd="0" parTransId="{5EDB8F26-0AC5-854E-A8A5-4833C6147246}" sibTransId="{58A75BE5-A4E5-E349-AF83-041200CB0A7B}"/>
    <dgm:cxn modelId="{3187D5A2-2D4C-C94C-9A39-A0A00046E315}" srcId="{13FE206F-FF7A-7A4A-AD0E-FDE4FCC59D71}" destId="{15BD776E-FB3A-764B-813B-144FFBA64FF4}" srcOrd="2" destOrd="0" parTransId="{DE37A570-6C84-334C-8964-907126E5921F}" sibTransId="{AF136BCA-F830-E74C-B942-AF053B72AA64}"/>
    <dgm:cxn modelId="{83BD6EA1-23CD-564E-B62E-4DC911C2371D}" type="presOf" srcId="{FDDEC418-9FC0-564D-A6AF-577B18E3CF59}" destId="{389BBA6B-E943-0D4B-9F19-6B269E6D3B79}" srcOrd="1" destOrd="0" presId="urn:microsoft.com/office/officeart/2005/8/layout/list1"/>
    <dgm:cxn modelId="{A81392D0-49A4-DE47-BBB5-5A44FECD0B95}" type="presOf" srcId="{15BD776E-FB3A-764B-813B-144FFBA64FF4}" destId="{A8C19745-2E58-974C-A120-1DA0CF6E49E7}" srcOrd="0" destOrd="0" presId="urn:microsoft.com/office/officeart/2005/8/layout/list1"/>
    <dgm:cxn modelId="{28CA384B-EB6D-2042-8238-F0B2E82EFE99}" srcId="{FDDEC418-9FC0-564D-A6AF-577B18E3CF59}" destId="{C1E494FF-AC57-B843-B1F1-0212627E97FF}" srcOrd="0" destOrd="0" parTransId="{F9A00841-4220-0640-BB47-AF69A1EBE924}" sibTransId="{C2A75EEC-6C9C-7147-842F-BA2B6B6037EA}"/>
    <dgm:cxn modelId="{B206CCAE-E012-B447-8439-47BD51789D61}" type="presOf" srcId="{15BD776E-FB3A-764B-813B-144FFBA64FF4}" destId="{68E71565-5EA5-9349-8257-AEC3D229D67B}" srcOrd="1" destOrd="0" presId="urn:microsoft.com/office/officeart/2005/8/layout/list1"/>
    <dgm:cxn modelId="{A8CD38EE-B5D8-E842-9394-4A4141D14FB5}" type="presOf" srcId="{FDDEC418-9FC0-564D-A6AF-577B18E3CF59}" destId="{94E6E4E2-6AAC-444D-8A31-F4C917B62632}" srcOrd="0" destOrd="0" presId="urn:microsoft.com/office/officeart/2005/8/layout/list1"/>
    <dgm:cxn modelId="{1A4B393F-FAAA-BD4D-BB69-300653576EAC}" type="presOf" srcId="{F9B527E3-E484-A34E-BD82-D55843249AF7}" destId="{4582162D-B0EE-9245-9D70-EC9710779846}" srcOrd="0" destOrd="1" presId="urn:microsoft.com/office/officeart/2005/8/layout/list1"/>
    <dgm:cxn modelId="{37565182-E8B4-454F-AA03-98943050DC06}" srcId="{F5235A18-3C92-BE4E-B74F-C877AD03DF00}" destId="{510354EC-1957-974A-8005-73AB0C61CEB3}" srcOrd="0" destOrd="0" parTransId="{BD61E66D-91C2-284B-AF94-C3BF7CB534A1}" sibTransId="{0F9784E7-6489-8747-A8C1-182C4B4E088D}"/>
    <dgm:cxn modelId="{D956268A-E598-D644-A456-13E3E42406AF}" type="presOf" srcId="{13FE206F-FF7A-7A4A-AD0E-FDE4FCC59D71}" destId="{BF2EF6DC-159B-C642-ABB9-93332A576CD2}" srcOrd="0" destOrd="0" presId="urn:microsoft.com/office/officeart/2005/8/layout/list1"/>
    <dgm:cxn modelId="{BE11A188-3C04-A14E-BD8B-3D97509DCE4F}" type="presOf" srcId="{C1E494FF-AC57-B843-B1F1-0212627E97FF}" destId="{2671BF75-DD98-444D-A15D-C2A01F1A9246}" srcOrd="0" destOrd="0" presId="urn:microsoft.com/office/officeart/2005/8/layout/list1"/>
    <dgm:cxn modelId="{D352F0F0-A1F5-DF43-AB34-72F17BC8AACA}" type="presOf" srcId="{F5235A18-3C92-BE4E-B74F-C877AD03DF00}" destId="{A32995EC-B7AF-8445-A398-8575C8CBC70F}" srcOrd="1" destOrd="0" presId="urn:microsoft.com/office/officeart/2005/8/layout/list1"/>
    <dgm:cxn modelId="{F6025037-1C32-464D-87AA-78455E098F42}" srcId="{15BD776E-FB3A-764B-813B-144FFBA64FF4}" destId="{F9B527E3-E484-A34E-BD82-D55843249AF7}" srcOrd="1" destOrd="0" parTransId="{DCF386F5-136B-394F-8763-7D182F6CD736}" sibTransId="{FA1E8AB5-4DD2-3B4A-82E3-73D552E6F0AD}"/>
    <dgm:cxn modelId="{EC8961A3-F80A-114D-B71D-87C15B6CACD3}" srcId="{13FE206F-FF7A-7A4A-AD0E-FDE4FCC59D71}" destId="{FDDEC418-9FC0-564D-A6AF-577B18E3CF59}" srcOrd="1" destOrd="0" parTransId="{1F0A5229-F9F5-1E46-878E-947073576425}" sibTransId="{CA565E69-3CE4-CF4B-893B-8FC7CFE376FD}"/>
    <dgm:cxn modelId="{1BFFAB22-3733-F048-A051-BC1F472DBDB0}" type="presOf" srcId="{2C142258-2F51-A645-90B7-74AECDF72FC8}" destId="{AAC3DD42-4712-4C4D-B26E-B29D68261DB6}" srcOrd="0" destOrd="1" presId="urn:microsoft.com/office/officeart/2005/8/layout/list1"/>
    <dgm:cxn modelId="{E47F087A-FAF4-F741-B9EB-62C38BBE427A}" srcId="{15BD776E-FB3A-764B-813B-144FFBA64FF4}" destId="{A9D931C1-5B8F-2945-A9B3-36238E62037F}" srcOrd="0" destOrd="0" parTransId="{CD8225BC-0A6F-E945-9A14-7B3ADF2DB955}" sibTransId="{1819CA66-7D5D-CE41-AF08-4A8C33FDF41D}"/>
    <dgm:cxn modelId="{8BD7783B-30F7-D14B-803B-231F50C188E9}" type="presParOf" srcId="{BF2EF6DC-159B-C642-ABB9-93332A576CD2}" destId="{72D9DF13-E9B8-2544-B7C4-93022A865E75}" srcOrd="0" destOrd="0" presId="urn:microsoft.com/office/officeart/2005/8/layout/list1"/>
    <dgm:cxn modelId="{BFD650CB-B3B4-E646-A7D8-781840530AA0}" type="presParOf" srcId="{72D9DF13-E9B8-2544-B7C4-93022A865E75}" destId="{0BE5E3AB-05FF-DD43-A41E-F3F574AFE062}" srcOrd="0" destOrd="0" presId="urn:microsoft.com/office/officeart/2005/8/layout/list1"/>
    <dgm:cxn modelId="{333471CA-D5EB-7546-AA11-CEC299FB5B80}" type="presParOf" srcId="{72D9DF13-E9B8-2544-B7C4-93022A865E75}" destId="{A32995EC-B7AF-8445-A398-8575C8CBC70F}" srcOrd="1" destOrd="0" presId="urn:microsoft.com/office/officeart/2005/8/layout/list1"/>
    <dgm:cxn modelId="{20F31DF5-9296-2746-945F-B62694AE8EB3}" type="presParOf" srcId="{BF2EF6DC-159B-C642-ABB9-93332A576CD2}" destId="{79F43AAA-0911-BE46-BACD-7D12B74AB22F}" srcOrd="1" destOrd="0" presId="urn:microsoft.com/office/officeart/2005/8/layout/list1"/>
    <dgm:cxn modelId="{CB483680-1594-3C4B-BEA0-71CE4E553049}" type="presParOf" srcId="{BF2EF6DC-159B-C642-ABB9-93332A576CD2}" destId="{AAC3DD42-4712-4C4D-B26E-B29D68261DB6}" srcOrd="2" destOrd="0" presId="urn:microsoft.com/office/officeart/2005/8/layout/list1"/>
    <dgm:cxn modelId="{914F0575-4F4D-7940-B4F5-2E77866BF1AA}" type="presParOf" srcId="{BF2EF6DC-159B-C642-ABB9-93332A576CD2}" destId="{8A6DBD1E-CF67-2B40-A183-DFFBAAB765FF}" srcOrd="3" destOrd="0" presId="urn:microsoft.com/office/officeart/2005/8/layout/list1"/>
    <dgm:cxn modelId="{70AE1488-FE80-2A4D-99B5-45580192994C}" type="presParOf" srcId="{BF2EF6DC-159B-C642-ABB9-93332A576CD2}" destId="{6D1E15B2-E03B-6846-835A-A9BD7CD614AE}" srcOrd="4" destOrd="0" presId="urn:microsoft.com/office/officeart/2005/8/layout/list1"/>
    <dgm:cxn modelId="{0B7F469F-C762-9847-9F38-A2C7B7F02E58}" type="presParOf" srcId="{6D1E15B2-E03B-6846-835A-A9BD7CD614AE}" destId="{94E6E4E2-6AAC-444D-8A31-F4C917B62632}" srcOrd="0" destOrd="0" presId="urn:microsoft.com/office/officeart/2005/8/layout/list1"/>
    <dgm:cxn modelId="{262F3359-1B35-8444-9711-46E9A6A25F8A}" type="presParOf" srcId="{6D1E15B2-E03B-6846-835A-A9BD7CD614AE}" destId="{389BBA6B-E943-0D4B-9F19-6B269E6D3B79}" srcOrd="1" destOrd="0" presId="urn:microsoft.com/office/officeart/2005/8/layout/list1"/>
    <dgm:cxn modelId="{5D8E78A8-600D-9346-AFF0-CDC64BF73157}" type="presParOf" srcId="{BF2EF6DC-159B-C642-ABB9-93332A576CD2}" destId="{E154DA9E-E7B2-3D42-8AD6-2DA1845210CF}" srcOrd="5" destOrd="0" presId="urn:microsoft.com/office/officeart/2005/8/layout/list1"/>
    <dgm:cxn modelId="{041C2BDE-7234-4D40-AA15-1BF03C965D76}" type="presParOf" srcId="{BF2EF6DC-159B-C642-ABB9-93332A576CD2}" destId="{2671BF75-DD98-444D-A15D-C2A01F1A9246}" srcOrd="6" destOrd="0" presId="urn:microsoft.com/office/officeart/2005/8/layout/list1"/>
    <dgm:cxn modelId="{357670F5-1424-3946-9C1A-23027D511C06}" type="presParOf" srcId="{BF2EF6DC-159B-C642-ABB9-93332A576CD2}" destId="{26B844D5-6B8D-4248-AEFF-378B5DB11A16}" srcOrd="7" destOrd="0" presId="urn:microsoft.com/office/officeart/2005/8/layout/list1"/>
    <dgm:cxn modelId="{DA5B89B8-941B-6542-96E5-9E6AA1E12471}" type="presParOf" srcId="{BF2EF6DC-159B-C642-ABB9-93332A576CD2}" destId="{73F951B3-3131-E940-BD43-DC5F1F83D108}" srcOrd="8" destOrd="0" presId="urn:microsoft.com/office/officeart/2005/8/layout/list1"/>
    <dgm:cxn modelId="{5AE7412E-6EC0-C344-AA6B-FFF62A491774}" type="presParOf" srcId="{73F951B3-3131-E940-BD43-DC5F1F83D108}" destId="{A8C19745-2E58-974C-A120-1DA0CF6E49E7}" srcOrd="0" destOrd="0" presId="urn:microsoft.com/office/officeart/2005/8/layout/list1"/>
    <dgm:cxn modelId="{12642EFF-5FC2-5C42-8E43-E3D57588CF80}" type="presParOf" srcId="{73F951B3-3131-E940-BD43-DC5F1F83D108}" destId="{68E71565-5EA5-9349-8257-AEC3D229D67B}" srcOrd="1" destOrd="0" presId="urn:microsoft.com/office/officeart/2005/8/layout/list1"/>
    <dgm:cxn modelId="{728431B1-7F8B-EE41-A714-CE1643C015DF}" type="presParOf" srcId="{BF2EF6DC-159B-C642-ABB9-93332A576CD2}" destId="{27C8501A-5668-FD41-AA5D-ADA29946F9A2}" srcOrd="9" destOrd="0" presId="urn:microsoft.com/office/officeart/2005/8/layout/list1"/>
    <dgm:cxn modelId="{31333A13-B161-B34E-90F0-57E4C3C0F153}" type="presParOf" srcId="{BF2EF6DC-159B-C642-ABB9-93332A576CD2}" destId="{4582162D-B0EE-9245-9D70-EC9710779846}"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83E8416C-F9CE-9448-B003-5B5C1339AD0A}"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2FBF6AAE-A9C1-FD48-B951-27F82F193512}">
      <dgm:prSet/>
      <dgm:spPr/>
      <dgm:t>
        <a:bodyPr/>
        <a:lstStyle/>
        <a:p>
          <a:pPr rtl="0"/>
          <a:r>
            <a:rPr lang="fr-FR" dirty="0" smtClean="0"/>
            <a:t>La charge de travail</a:t>
          </a:r>
          <a:endParaRPr lang="fr-FR" dirty="0"/>
        </a:p>
      </dgm:t>
    </dgm:pt>
    <dgm:pt modelId="{314CEBC9-4AE4-014C-8E33-7A5EBABFD30F}" type="parTrans" cxnId="{29BC2EAE-F8F1-E840-9F5C-F6DE0601A1BA}">
      <dgm:prSet/>
      <dgm:spPr/>
      <dgm:t>
        <a:bodyPr/>
        <a:lstStyle/>
        <a:p>
          <a:endParaRPr lang="fr-FR"/>
        </a:p>
      </dgm:t>
    </dgm:pt>
    <dgm:pt modelId="{39D4BDBA-D66B-C74B-84E9-C1EC2092C86E}" type="sibTrans" cxnId="{29BC2EAE-F8F1-E840-9F5C-F6DE0601A1BA}">
      <dgm:prSet/>
      <dgm:spPr/>
      <dgm:t>
        <a:bodyPr/>
        <a:lstStyle/>
        <a:p>
          <a:endParaRPr lang="fr-FR"/>
        </a:p>
      </dgm:t>
    </dgm:pt>
    <dgm:pt modelId="{866F82C5-359B-284B-BE27-E199AAC1A488}">
      <dgm:prSet/>
      <dgm:spPr/>
      <dgm:t>
        <a:bodyPr/>
        <a:lstStyle/>
        <a:p>
          <a:pPr rtl="0"/>
          <a:r>
            <a:rPr lang="fr-FR" dirty="0" smtClean="0"/>
            <a:t>La charge de travail </a:t>
          </a:r>
          <a:r>
            <a:rPr lang="fr-FR" b="1" dirty="0" smtClean="0"/>
            <a:t>dépend</a:t>
          </a:r>
          <a:endParaRPr lang="fr-FR" dirty="0"/>
        </a:p>
      </dgm:t>
    </dgm:pt>
    <dgm:pt modelId="{34D862EA-F6D8-A44B-9D71-6A3EDABB6C17}" type="parTrans" cxnId="{7F1C689E-CB90-D147-8307-A6F4EEFDDC9E}">
      <dgm:prSet/>
      <dgm:spPr/>
      <dgm:t>
        <a:bodyPr/>
        <a:lstStyle/>
        <a:p>
          <a:endParaRPr lang="fr-FR"/>
        </a:p>
      </dgm:t>
    </dgm:pt>
    <dgm:pt modelId="{67983E35-0423-EC4F-8981-961685A16BA6}" type="sibTrans" cxnId="{7F1C689E-CB90-D147-8307-A6F4EEFDDC9E}">
      <dgm:prSet/>
      <dgm:spPr/>
      <dgm:t>
        <a:bodyPr/>
        <a:lstStyle/>
        <a:p>
          <a:endParaRPr lang="fr-FR"/>
        </a:p>
      </dgm:t>
    </dgm:pt>
    <dgm:pt modelId="{46B47C50-CD78-EA45-B738-90F57D892912}">
      <dgm:prSet/>
      <dgm:spPr/>
      <dgm:t>
        <a:bodyPr/>
        <a:lstStyle/>
        <a:p>
          <a:pPr rtl="0"/>
          <a:r>
            <a:rPr lang="fr-FR" dirty="0" smtClean="0"/>
            <a:t>Le manque de charge de travail, la sous charge, </a:t>
          </a:r>
          <a:endParaRPr lang="fr-FR" dirty="0"/>
        </a:p>
      </dgm:t>
    </dgm:pt>
    <dgm:pt modelId="{BD3520EC-5D05-6541-82C1-BB4CA2070596}" type="parTrans" cxnId="{7CFF509B-B63C-0149-BD56-0C2484A067D5}">
      <dgm:prSet/>
      <dgm:spPr/>
      <dgm:t>
        <a:bodyPr/>
        <a:lstStyle/>
        <a:p>
          <a:endParaRPr lang="fr-FR"/>
        </a:p>
      </dgm:t>
    </dgm:pt>
    <dgm:pt modelId="{2FBD30E9-9C54-F34F-B4F8-3D573B41FAB0}" type="sibTrans" cxnId="{7CFF509B-B63C-0149-BD56-0C2484A067D5}">
      <dgm:prSet/>
      <dgm:spPr/>
      <dgm:t>
        <a:bodyPr/>
        <a:lstStyle/>
        <a:p>
          <a:endParaRPr lang="fr-FR"/>
        </a:p>
      </dgm:t>
    </dgm:pt>
    <dgm:pt modelId="{CAB04F5F-EAB6-A247-9F9B-A27C3193AE18}">
      <dgm:prSet/>
      <dgm:spPr/>
      <dgm:t>
        <a:bodyPr/>
        <a:lstStyle/>
        <a:p>
          <a:pPr rtl="0"/>
          <a:r>
            <a:rPr lang="fr-FR" dirty="0" smtClean="0"/>
            <a:t>L’homme a besoin</a:t>
          </a:r>
          <a:endParaRPr lang="fr-FR" dirty="0"/>
        </a:p>
      </dgm:t>
    </dgm:pt>
    <dgm:pt modelId="{9F0675BE-36C4-DF4B-8E74-D47B079348D4}" type="parTrans" cxnId="{31117B6A-F2EC-BA47-A771-7AB6D818ABBF}">
      <dgm:prSet/>
      <dgm:spPr/>
      <dgm:t>
        <a:bodyPr/>
        <a:lstStyle/>
        <a:p>
          <a:endParaRPr lang="fr-FR"/>
        </a:p>
      </dgm:t>
    </dgm:pt>
    <dgm:pt modelId="{A791CB50-B113-7845-904E-B8AB0FEE1B7F}" type="sibTrans" cxnId="{31117B6A-F2EC-BA47-A771-7AB6D818ABBF}">
      <dgm:prSet/>
      <dgm:spPr/>
      <dgm:t>
        <a:bodyPr/>
        <a:lstStyle/>
        <a:p>
          <a:endParaRPr lang="fr-FR"/>
        </a:p>
      </dgm:t>
    </dgm:pt>
    <dgm:pt modelId="{32E47B54-9B33-884E-A2F3-D200CEEEFFC2}">
      <dgm:prSet/>
      <dgm:spPr/>
      <dgm:t>
        <a:bodyPr/>
        <a:lstStyle/>
        <a:p>
          <a:pPr rtl="0"/>
          <a:r>
            <a:rPr lang="fr-FR" dirty="0" smtClean="0"/>
            <a:t>est définie par le niveau de ressources investies dans l’action.</a:t>
          </a:r>
          <a:endParaRPr lang="fr-FR" dirty="0"/>
        </a:p>
      </dgm:t>
    </dgm:pt>
    <dgm:pt modelId="{7554945A-D980-AE45-B3B1-C8027C9D3222}" type="parTrans" cxnId="{7986F036-BB63-024B-A937-F2CEFA1ECE3E}">
      <dgm:prSet/>
      <dgm:spPr/>
    </dgm:pt>
    <dgm:pt modelId="{D137E1B8-2CC1-C74B-9D47-314B697F0EFE}" type="sibTrans" cxnId="{7986F036-BB63-024B-A937-F2CEFA1ECE3E}">
      <dgm:prSet/>
      <dgm:spPr/>
    </dgm:pt>
    <dgm:pt modelId="{A6D1C443-F973-114D-9FA9-B20954E1D717}">
      <dgm:prSet/>
      <dgm:spPr/>
      <dgm:t>
        <a:bodyPr/>
        <a:lstStyle/>
        <a:p>
          <a:pPr rtl="0"/>
          <a:r>
            <a:rPr lang="fr-FR" dirty="0" smtClean="0"/>
            <a:t>de la situation, mais aussi </a:t>
          </a:r>
          <a:r>
            <a:rPr lang="fr-FR" b="1" dirty="0" smtClean="0"/>
            <a:t>du savoir du technicien</a:t>
          </a:r>
          <a:r>
            <a:rPr lang="fr-FR" dirty="0" smtClean="0"/>
            <a:t>.</a:t>
          </a:r>
          <a:endParaRPr lang="fr-FR" dirty="0"/>
        </a:p>
      </dgm:t>
    </dgm:pt>
    <dgm:pt modelId="{F4D7CE5A-EE80-764A-ADBE-DF16463D0712}" type="parTrans" cxnId="{7ABBAFED-04C3-F24C-9051-1E95273DB6E4}">
      <dgm:prSet/>
      <dgm:spPr/>
    </dgm:pt>
    <dgm:pt modelId="{DE8FC678-5550-0E45-BAA9-7E1DC1CBB126}" type="sibTrans" cxnId="{7ABBAFED-04C3-F24C-9051-1E95273DB6E4}">
      <dgm:prSet/>
      <dgm:spPr/>
    </dgm:pt>
    <dgm:pt modelId="{95AC7802-ADB9-9647-8D5E-092E088BC530}">
      <dgm:prSet/>
      <dgm:spPr/>
      <dgm:t>
        <a:bodyPr/>
        <a:lstStyle/>
        <a:p>
          <a:pPr rtl="0"/>
          <a:r>
            <a:rPr lang="fr-FR" dirty="0" smtClean="0"/>
            <a:t>peut aussi entraîner des problèmes sérieux pour l’opérateur (en effet, </a:t>
          </a:r>
          <a:r>
            <a:rPr lang="fr-FR" b="1" dirty="0" smtClean="0"/>
            <a:t>en l’absence de stimulation, l’opérateur « s’endort »</a:t>
          </a:r>
          <a:r>
            <a:rPr lang="fr-FR" dirty="0" smtClean="0"/>
            <a:t>).</a:t>
          </a:r>
          <a:endParaRPr lang="fr-FR" dirty="0"/>
        </a:p>
      </dgm:t>
    </dgm:pt>
    <dgm:pt modelId="{7AE7B436-2152-6542-92B0-D867A69446CF}" type="parTrans" cxnId="{569A77F2-9806-3A48-BDA3-C8110C7AFC00}">
      <dgm:prSet/>
      <dgm:spPr/>
    </dgm:pt>
    <dgm:pt modelId="{258F1CD5-D18D-8A40-AB04-40DF9C18255E}" type="sibTrans" cxnId="{569A77F2-9806-3A48-BDA3-C8110C7AFC00}">
      <dgm:prSet/>
      <dgm:spPr/>
    </dgm:pt>
    <dgm:pt modelId="{646671F6-622D-E14A-BF73-BC8ED44EB071}">
      <dgm:prSet/>
      <dgm:spPr/>
      <dgm:t>
        <a:bodyPr/>
        <a:lstStyle/>
        <a:p>
          <a:pPr rtl="0"/>
          <a:r>
            <a:rPr lang="fr-FR" dirty="0" smtClean="0"/>
            <a:t>d’un certain </a:t>
          </a:r>
          <a:r>
            <a:rPr lang="fr-FR" b="1" dirty="0" smtClean="0"/>
            <a:t>état de stimulation </a:t>
          </a:r>
          <a:r>
            <a:rPr lang="fr-FR" dirty="0" smtClean="0"/>
            <a:t>et de charge pour rester éveillé et être suffisamment réactif à l’environnement.</a:t>
          </a:r>
          <a:endParaRPr lang="fr-FR" dirty="0"/>
        </a:p>
      </dgm:t>
    </dgm:pt>
    <dgm:pt modelId="{808E7214-1DAA-7849-ACE9-2CB008B1AD3E}" type="parTrans" cxnId="{E7C716C3-7C1D-024D-85F4-A1C4AADA9E14}">
      <dgm:prSet/>
      <dgm:spPr/>
    </dgm:pt>
    <dgm:pt modelId="{5A743C9B-226F-B84E-9A93-6C5610844AA6}" type="sibTrans" cxnId="{E7C716C3-7C1D-024D-85F4-A1C4AADA9E14}">
      <dgm:prSet/>
      <dgm:spPr/>
    </dgm:pt>
    <dgm:pt modelId="{38E3344D-99D6-204B-88A0-C6072749BBC1}" type="pres">
      <dgm:prSet presAssocID="{83E8416C-F9CE-9448-B003-5B5C1339AD0A}" presName="linear" presStyleCnt="0">
        <dgm:presLayoutVars>
          <dgm:dir/>
          <dgm:animLvl val="lvl"/>
          <dgm:resizeHandles val="exact"/>
        </dgm:presLayoutVars>
      </dgm:prSet>
      <dgm:spPr/>
      <dgm:t>
        <a:bodyPr/>
        <a:lstStyle/>
        <a:p>
          <a:endParaRPr lang="fr-FR"/>
        </a:p>
      </dgm:t>
    </dgm:pt>
    <dgm:pt modelId="{A706119D-FCFA-4A4D-A676-B15CFBF7D3C7}" type="pres">
      <dgm:prSet presAssocID="{2FBF6AAE-A9C1-FD48-B951-27F82F193512}" presName="parentLin" presStyleCnt="0"/>
      <dgm:spPr/>
    </dgm:pt>
    <dgm:pt modelId="{53B6A67E-3E18-CB47-B13F-CA4103D66A20}" type="pres">
      <dgm:prSet presAssocID="{2FBF6AAE-A9C1-FD48-B951-27F82F193512}" presName="parentLeftMargin" presStyleLbl="node1" presStyleIdx="0" presStyleCnt="4"/>
      <dgm:spPr/>
      <dgm:t>
        <a:bodyPr/>
        <a:lstStyle/>
        <a:p>
          <a:endParaRPr lang="fr-FR"/>
        </a:p>
      </dgm:t>
    </dgm:pt>
    <dgm:pt modelId="{7FA63016-3CE4-A149-AAF8-18979691D9F7}" type="pres">
      <dgm:prSet presAssocID="{2FBF6AAE-A9C1-FD48-B951-27F82F193512}" presName="parentText" presStyleLbl="node1" presStyleIdx="0" presStyleCnt="4">
        <dgm:presLayoutVars>
          <dgm:chMax val="0"/>
          <dgm:bulletEnabled val="1"/>
        </dgm:presLayoutVars>
      </dgm:prSet>
      <dgm:spPr/>
      <dgm:t>
        <a:bodyPr/>
        <a:lstStyle/>
        <a:p>
          <a:endParaRPr lang="fr-FR"/>
        </a:p>
      </dgm:t>
    </dgm:pt>
    <dgm:pt modelId="{63A932BD-0604-374A-849B-907253BCFEA4}" type="pres">
      <dgm:prSet presAssocID="{2FBF6AAE-A9C1-FD48-B951-27F82F193512}" presName="negativeSpace" presStyleCnt="0"/>
      <dgm:spPr/>
    </dgm:pt>
    <dgm:pt modelId="{5F7AFDA9-DBC0-134B-889E-F1E8CEB9443D}" type="pres">
      <dgm:prSet presAssocID="{2FBF6AAE-A9C1-FD48-B951-27F82F193512}" presName="childText" presStyleLbl="conFgAcc1" presStyleIdx="0" presStyleCnt="4">
        <dgm:presLayoutVars>
          <dgm:bulletEnabled val="1"/>
        </dgm:presLayoutVars>
      </dgm:prSet>
      <dgm:spPr/>
      <dgm:t>
        <a:bodyPr/>
        <a:lstStyle/>
        <a:p>
          <a:endParaRPr lang="fr-FR"/>
        </a:p>
      </dgm:t>
    </dgm:pt>
    <dgm:pt modelId="{109A89C3-675F-C04B-99F1-28D5FC51FA89}" type="pres">
      <dgm:prSet presAssocID="{39D4BDBA-D66B-C74B-84E9-C1EC2092C86E}" presName="spaceBetweenRectangles" presStyleCnt="0"/>
      <dgm:spPr/>
    </dgm:pt>
    <dgm:pt modelId="{7683023B-2C07-E145-9029-39DDEA19D264}" type="pres">
      <dgm:prSet presAssocID="{866F82C5-359B-284B-BE27-E199AAC1A488}" presName="parentLin" presStyleCnt="0"/>
      <dgm:spPr/>
    </dgm:pt>
    <dgm:pt modelId="{8E68CD2B-C853-DE4E-851A-34130D04932C}" type="pres">
      <dgm:prSet presAssocID="{866F82C5-359B-284B-BE27-E199AAC1A488}" presName="parentLeftMargin" presStyleLbl="node1" presStyleIdx="0" presStyleCnt="4"/>
      <dgm:spPr/>
      <dgm:t>
        <a:bodyPr/>
        <a:lstStyle/>
        <a:p>
          <a:endParaRPr lang="fr-FR"/>
        </a:p>
      </dgm:t>
    </dgm:pt>
    <dgm:pt modelId="{B92806AF-C721-5340-9758-FDA3DF5F5C6B}" type="pres">
      <dgm:prSet presAssocID="{866F82C5-359B-284B-BE27-E199AAC1A488}" presName="parentText" presStyleLbl="node1" presStyleIdx="1" presStyleCnt="4">
        <dgm:presLayoutVars>
          <dgm:chMax val="0"/>
          <dgm:bulletEnabled val="1"/>
        </dgm:presLayoutVars>
      </dgm:prSet>
      <dgm:spPr/>
      <dgm:t>
        <a:bodyPr/>
        <a:lstStyle/>
        <a:p>
          <a:endParaRPr lang="fr-FR"/>
        </a:p>
      </dgm:t>
    </dgm:pt>
    <dgm:pt modelId="{0A05186D-8BD8-6647-82FD-EEAB7AEF8F00}" type="pres">
      <dgm:prSet presAssocID="{866F82C5-359B-284B-BE27-E199AAC1A488}" presName="negativeSpace" presStyleCnt="0"/>
      <dgm:spPr/>
    </dgm:pt>
    <dgm:pt modelId="{9E373E01-9EE4-2C49-8761-969E7D773B47}" type="pres">
      <dgm:prSet presAssocID="{866F82C5-359B-284B-BE27-E199AAC1A488}" presName="childText" presStyleLbl="conFgAcc1" presStyleIdx="1" presStyleCnt="4">
        <dgm:presLayoutVars>
          <dgm:bulletEnabled val="1"/>
        </dgm:presLayoutVars>
      </dgm:prSet>
      <dgm:spPr/>
      <dgm:t>
        <a:bodyPr/>
        <a:lstStyle/>
        <a:p>
          <a:endParaRPr lang="fr-FR"/>
        </a:p>
      </dgm:t>
    </dgm:pt>
    <dgm:pt modelId="{7847CC32-570E-AA49-93EF-3B858BFE8AD0}" type="pres">
      <dgm:prSet presAssocID="{67983E35-0423-EC4F-8981-961685A16BA6}" presName="spaceBetweenRectangles" presStyleCnt="0"/>
      <dgm:spPr/>
    </dgm:pt>
    <dgm:pt modelId="{E469B266-6DCF-8A4D-B1C3-CB4E999BA2F8}" type="pres">
      <dgm:prSet presAssocID="{46B47C50-CD78-EA45-B738-90F57D892912}" presName="parentLin" presStyleCnt="0"/>
      <dgm:spPr/>
    </dgm:pt>
    <dgm:pt modelId="{6C96E90D-9257-F247-A400-54D4F4E53CBC}" type="pres">
      <dgm:prSet presAssocID="{46B47C50-CD78-EA45-B738-90F57D892912}" presName="parentLeftMargin" presStyleLbl="node1" presStyleIdx="1" presStyleCnt="4"/>
      <dgm:spPr/>
      <dgm:t>
        <a:bodyPr/>
        <a:lstStyle/>
        <a:p>
          <a:endParaRPr lang="fr-FR"/>
        </a:p>
      </dgm:t>
    </dgm:pt>
    <dgm:pt modelId="{D383C576-6071-7347-8976-9B8E64220F12}" type="pres">
      <dgm:prSet presAssocID="{46B47C50-CD78-EA45-B738-90F57D892912}" presName="parentText" presStyleLbl="node1" presStyleIdx="2" presStyleCnt="4">
        <dgm:presLayoutVars>
          <dgm:chMax val="0"/>
          <dgm:bulletEnabled val="1"/>
        </dgm:presLayoutVars>
      </dgm:prSet>
      <dgm:spPr/>
      <dgm:t>
        <a:bodyPr/>
        <a:lstStyle/>
        <a:p>
          <a:endParaRPr lang="fr-FR"/>
        </a:p>
      </dgm:t>
    </dgm:pt>
    <dgm:pt modelId="{A6496DAE-FC72-1C40-9309-B5638DD6AA43}" type="pres">
      <dgm:prSet presAssocID="{46B47C50-CD78-EA45-B738-90F57D892912}" presName="negativeSpace" presStyleCnt="0"/>
      <dgm:spPr/>
    </dgm:pt>
    <dgm:pt modelId="{562DB68B-E31B-D343-B5D0-BD6BA61BBEB5}" type="pres">
      <dgm:prSet presAssocID="{46B47C50-CD78-EA45-B738-90F57D892912}" presName="childText" presStyleLbl="conFgAcc1" presStyleIdx="2" presStyleCnt="4">
        <dgm:presLayoutVars>
          <dgm:bulletEnabled val="1"/>
        </dgm:presLayoutVars>
      </dgm:prSet>
      <dgm:spPr/>
      <dgm:t>
        <a:bodyPr/>
        <a:lstStyle/>
        <a:p>
          <a:endParaRPr lang="fr-FR"/>
        </a:p>
      </dgm:t>
    </dgm:pt>
    <dgm:pt modelId="{A46389F9-B34B-8A4A-8343-DD520657C31C}" type="pres">
      <dgm:prSet presAssocID="{2FBD30E9-9C54-F34F-B4F8-3D573B41FAB0}" presName="spaceBetweenRectangles" presStyleCnt="0"/>
      <dgm:spPr/>
    </dgm:pt>
    <dgm:pt modelId="{F6D607C1-2470-D740-9167-DB2402180876}" type="pres">
      <dgm:prSet presAssocID="{CAB04F5F-EAB6-A247-9F9B-A27C3193AE18}" presName="parentLin" presStyleCnt="0"/>
      <dgm:spPr/>
    </dgm:pt>
    <dgm:pt modelId="{D851E519-B61C-F448-A576-F7FFFF3103CD}" type="pres">
      <dgm:prSet presAssocID="{CAB04F5F-EAB6-A247-9F9B-A27C3193AE18}" presName="parentLeftMargin" presStyleLbl="node1" presStyleIdx="2" presStyleCnt="4"/>
      <dgm:spPr/>
      <dgm:t>
        <a:bodyPr/>
        <a:lstStyle/>
        <a:p>
          <a:endParaRPr lang="fr-FR"/>
        </a:p>
      </dgm:t>
    </dgm:pt>
    <dgm:pt modelId="{23CC3121-F8B8-0C4F-B591-8A034991FD22}" type="pres">
      <dgm:prSet presAssocID="{CAB04F5F-EAB6-A247-9F9B-A27C3193AE18}" presName="parentText" presStyleLbl="node1" presStyleIdx="3" presStyleCnt="4">
        <dgm:presLayoutVars>
          <dgm:chMax val="0"/>
          <dgm:bulletEnabled val="1"/>
        </dgm:presLayoutVars>
      </dgm:prSet>
      <dgm:spPr/>
      <dgm:t>
        <a:bodyPr/>
        <a:lstStyle/>
        <a:p>
          <a:endParaRPr lang="fr-FR"/>
        </a:p>
      </dgm:t>
    </dgm:pt>
    <dgm:pt modelId="{0B90A92D-C542-2A4C-A5A1-BCF22EC9F041}" type="pres">
      <dgm:prSet presAssocID="{CAB04F5F-EAB6-A247-9F9B-A27C3193AE18}" presName="negativeSpace" presStyleCnt="0"/>
      <dgm:spPr/>
    </dgm:pt>
    <dgm:pt modelId="{E37E7761-5A0F-E54C-A284-16452483C6ED}" type="pres">
      <dgm:prSet presAssocID="{CAB04F5F-EAB6-A247-9F9B-A27C3193AE18}" presName="childText" presStyleLbl="conFgAcc1" presStyleIdx="3" presStyleCnt="4">
        <dgm:presLayoutVars>
          <dgm:bulletEnabled val="1"/>
        </dgm:presLayoutVars>
      </dgm:prSet>
      <dgm:spPr/>
      <dgm:t>
        <a:bodyPr/>
        <a:lstStyle/>
        <a:p>
          <a:endParaRPr lang="fr-FR"/>
        </a:p>
      </dgm:t>
    </dgm:pt>
  </dgm:ptLst>
  <dgm:cxnLst>
    <dgm:cxn modelId="{C4C5CB7A-086E-AF40-8C6D-F54C1D032AFD}" type="presOf" srcId="{2FBF6AAE-A9C1-FD48-B951-27F82F193512}" destId="{7FA63016-3CE4-A149-AAF8-18979691D9F7}" srcOrd="1" destOrd="0" presId="urn:microsoft.com/office/officeart/2005/8/layout/list1"/>
    <dgm:cxn modelId="{AD110857-4F33-1B4B-AEEF-5486D9F70CAF}" type="presOf" srcId="{646671F6-622D-E14A-BF73-BC8ED44EB071}" destId="{E37E7761-5A0F-E54C-A284-16452483C6ED}" srcOrd="0" destOrd="0" presId="urn:microsoft.com/office/officeart/2005/8/layout/list1"/>
    <dgm:cxn modelId="{7F1C689E-CB90-D147-8307-A6F4EEFDDC9E}" srcId="{83E8416C-F9CE-9448-B003-5B5C1339AD0A}" destId="{866F82C5-359B-284B-BE27-E199AAC1A488}" srcOrd="1" destOrd="0" parTransId="{34D862EA-F6D8-A44B-9D71-6A3EDABB6C17}" sibTransId="{67983E35-0423-EC4F-8981-961685A16BA6}"/>
    <dgm:cxn modelId="{E7C716C3-7C1D-024D-85F4-A1C4AADA9E14}" srcId="{CAB04F5F-EAB6-A247-9F9B-A27C3193AE18}" destId="{646671F6-622D-E14A-BF73-BC8ED44EB071}" srcOrd="0" destOrd="0" parTransId="{808E7214-1DAA-7849-ACE9-2CB008B1AD3E}" sibTransId="{5A743C9B-226F-B84E-9A93-6C5610844AA6}"/>
    <dgm:cxn modelId="{5D572DEC-4713-B141-9407-A05EADD28C3B}" type="presOf" srcId="{95AC7802-ADB9-9647-8D5E-092E088BC530}" destId="{562DB68B-E31B-D343-B5D0-BD6BA61BBEB5}" srcOrd="0" destOrd="0" presId="urn:microsoft.com/office/officeart/2005/8/layout/list1"/>
    <dgm:cxn modelId="{569A77F2-9806-3A48-BDA3-C8110C7AFC00}" srcId="{46B47C50-CD78-EA45-B738-90F57D892912}" destId="{95AC7802-ADB9-9647-8D5E-092E088BC530}" srcOrd="0" destOrd="0" parTransId="{7AE7B436-2152-6542-92B0-D867A69446CF}" sibTransId="{258F1CD5-D18D-8A40-AB04-40DF9C18255E}"/>
    <dgm:cxn modelId="{6BF1CCE2-01F7-7D4B-9B4E-373DCE33CD3F}" type="presOf" srcId="{CAB04F5F-EAB6-A247-9F9B-A27C3193AE18}" destId="{D851E519-B61C-F448-A576-F7FFFF3103CD}" srcOrd="0" destOrd="0" presId="urn:microsoft.com/office/officeart/2005/8/layout/list1"/>
    <dgm:cxn modelId="{FE99DE48-6BFB-E341-81A4-152B40C90B53}" type="presOf" srcId="{2FBF6AAE-A9C1-FD48-B951-27F82F193512}" destId="{53B6A67E-3E18-CB47-B13F-CA4103D66A20}" srcOrd="0" destOrd="0" presId="urn:microsoft.com/office/officeart/2005/8/layout/list1"/>
    <dgm:cxn modelId="{E40198DA-A2C3-604F-9B11-CE26E9933029}" type="presOf" srcId="{46B47C50-CD78-EA45-B738-90F57D892912}" destId="{6C96E90D-9257-F247-A400-54D4F4E53CBC}" srcOrd="0" destOrd="0" presId="urn:microsoft.com/office/officeart/2005/8/layout/list1"/>
    <dgm:cxn modelId="{69BBC450-A8C3-CA4A-9D35-C6D6A7312E5E}" type="presOf" srcId="{83E8416C-F9CE-9448-B003-5B5C1339AD0A}" destId="{38E3344D-99D6-204B-88A0-C6072749BBC1}" srcOrd="0" destOrd="0" presId="urn:microsoft.com/office/officeart/2005/8/layout/list1"/>
    <dgm:cxn modelId="{CCD7A395-E4BA-744D-9657-10B9B3293C8C}" type="presOf" srcId="{32E47B54-9B33-884E-A2F3-D200CEEEFFC2}" destId="{5F7AFDA9-DBC0-134B-889E-F1E8CEB9443D}" srcOrd="0" destOrd="0" presId="urn:microsoft.com/office/officeart/2005/8/layout/list1"/>
    <dgm:cxn modelId="{39924812-09A6-544B-BFA4-04C287721B5D}" type="presOf" srcId="{866F82C5-359B-284B-BE27-E199AAC1A488}" destId="{B92806AF-C721-5340-9758-FDA3DF5F5C6B}" srcOrd="1" destOrd="0" presId="urn:microsoft.com/office/officeart/2005/8/layout/list1"/>
    <dgm:cxn modelId="{B9B6A3D9-5CC1-8C49-B173-9C0D9F209928}" type="presOf" srcId="{CAB04F5F-EAB6-A247-9F9B-A27C3193AE18}" destId="{23CC3121-F8B8-0C4F-B591-8A034991FD22}" srcOrd="1" destOrd="0" presId="urn:microsoft.com/office/officeart/2005/8/layout/list1"/>
    <dgm:cxn modelId="{7986F036-BB63-024B-A937-F2CEFA1ECE3E}" srcId="{2FBF6AAE-A9C1-FD48-B951-27F82F193512}" destId="{32E47B54-9B33-884E-A2F3-D200CEEEFFC2}" srcOrd="0" destOrd="0" parTransId="{7554945A-D980-AE45-B3B1-C8027C9D3222}" sibTransId="{D137E1B8-2CC1-C74B-9D47-314B697F0EFE}"/>
    <dgm:cxn modelId="{7F40F53B-4796-FC41-9A05-3F5AA6605BD6}" type="presOf" srcId="{46B47C50-CD78-EA45-B738-90F57D892912}" destId="{D383C576-6071-7347-8976-9B8E64220F12}" srcOrd="1" destOrd="0" presId="urn:microsoft.com/office/officeart/2005/8/layout/list1"/>
    <dgm:cxn modelId="{7CFF509B-B63C-0149-BD56-0C2484A067D5}" srcId="{83E8416C-F9CE-9448-B003-5B5C1339AD0A}" destId="{46B47C50-CD78-EA45-B738-90F57D892912}" srcOrd="2" destOrd="0" parTransId="{BD3520EC-5D05-6541-82C1-BB4CA2070596}" sibTransId="{2FBD30E9-9C54-F34F-B4F8-3D573B41FAB0}"/>
    <dgm:cxn modelId="{48C96511-C63A-EE47-9F2C-3B025B203732}" type="presOf" srcId="{A6D1C443-F973-114D-9FA9-B20954E1D717}" destId="{9E373E01-9EE4-2C49-8761-969E7D773B47}" srcOrd="0" destOrd="0" presId="urn:microsoft.com/office/officeart/2005/8/layout/list1"/>
    <dgm:cxn modelId="{31117B6A-F2EC-BA47-A771-7AB6D818ABBF}" srcId="{83E8416C-F9CE-9448-B003-5B5C1339AD0A}" destId="{CAB04F5F-EAB6-A247-9F9B-A27C3193AE18}" srcOrd="3" destOrd="0" parTransId="{9F0675BE-36C4-DF4B-8E74-D47B079348D4}" sibTransId="{A791CB50-B113-7845-904E-B8AB0FEE1B7F}"/>
    <dgm:cxn modelId="{7BD81D28-BCA3-4042-A10E-417B65751DC7}" type="presOf" srcId="{866F82C5-359B-284B-BE27-E199AAC1A488}" destId="{8E68CD2B-C853-DE4E-851A-34130D04932C}" srcOrd="0" destOrd="0" presId="urn:microsoft.com/office/officeart/2005/8/layout/list1"/>
    <dgm:cxn modelId="{29BC2EAE-F8F1-E840-9F5C-F6DE0601A1BA}" srcId="{83E8416C-F9CE-9448-B003-5B5C1339AD0A}" destId="{2FBF6AAE-A9C1-FD48-B951-27F82F193512}" srcOrd="0" destOrd="0" parTransId="{314CEBC9-4AE4-014C-8E33-7A5EBABFD30F}" sibTransId="{39D4BDBA-D66B-C74B-84E9-C1EC2092C86E}"/>
    <dgm:cxn modelId="{7ABBAFED-04C3-F24C-9051-1E95273DB6E4}" srcId="{866F82C5-359B-284B-BE27-E199AAC1A488}" destId="{A6D1C443-F973-114D-9FA9-B20954E1D717}" srcOrd="0" destOrd="0" parTransId="{F4D7CE5A-EE80-764A-ADBE-DF16463D0712}" sibTransId="{DE8FC678-5550-0E45-BAA9-7E1DC1CBB126}"/>
    <dgm:cxn modelId="{977618A9-9D18-A645-9457-D4A51258BD80}" type="presParOf" srcId="{38E3344D-99D6-204B-88A0-C6072749BBC1}" destId="{A706119D-FCFA-4A4D-A676-B15CFBF7D3C7}" srcOrd="0" destOrd="0" presId="urn:microsoft.com/office/officeart/2005/8/layout/list1"/>
    <dgm:cxn modelId="{36DE6F99-E08A-E243-9DA9-8CB549959EAF}" type="presParOf" srcId="{A706119D-FCFA-4A4D-A676-B15CFBF7D3C7}" destId="{53B6A67E-3E18-CB47-B13F-CA4103D66A20}" srcOrd="0" destOrd="0" presId="urn:microsoft.com/office/officeart/2005/8/layout/list1"/>
    <dgm:cxn modelId="{D96ECAD3-1FA6-2F41-BCBF-92FF6FCB7421}" type="presParOf" srcId="{A706119D-FCFA-4A4D-A676-B15CFBF7D3C7}" destId="{7FA63016-3CE4-A149-AAF8-18979691D9F7}" srcOrd="1" destOrd="0" presId="urn:microsoft.com/office/officeart/2005/8/layout/list1"/>
    <dgm:cxn modelId="{63EF85F0-1076-0E46-9A0D-926002940124}" type="presParOf" srcId="{38E3344D-99D6-204B-88A0-C6072749BBC1}" destId="{63A932BD-0604-374A-849B-907253BCFEA4}" srcOrd="1" destOrd="0" presId="urn:microsoft.com/office/officeart/2005/8/layout/list1"/>
    <dgm:cxn modelId="{446A95A8-0181-974F-B774-4F1B82ECFF33}" type="presParOf" srcId="{38E3344D-99D6-204B-88A0-C6072749BBC1}" destId="{5F7AFDA9-DBC0-134B-889E-F1E8CEB9443D}" srcOrd="2" destOrd="0" presId="urn:microsoft.com/office/officeart/2005/8/layout/list1"/>
    <dgm:cxn modelId="{33AAC5DE-DAC0-DB4E-BC34-536677ADD160}" type="presParOf" srcId="{38E3344D-99D6-204B-88A0-C6072749BBC1}" destId="{109A89C3-675F-C04B-99F1-28D5FC51FA89}" srcOrd="3" destOrd="0" presId="urn:microsoft.com/office/officeart/2005/8/layout/list1"/>
    <dgm:cxn modelId="{0AF521C5-0B94-4945-A24E-882EAA4020C6}" type="presParOf" srcId="{38E3344D-99D6-204B-88A0-C6072749BBC1}" destId="{7683023B-2C07-E145-9029-39DDEA19D264}" srcOrd="4" destOrd="0" presId="urn:microsoft.com/office/officeart/2005/8/layout/list1"/>
    <dgm:cxn modelId="{E41CB438-B94D-ED45-B58C-F6496EF3FE85}" type="presParOf" srcId="{7683023B-2C07-E145-9029-39DDEA19D264}" destId="{8E68CD2B-C853-DE4E-851A-34130D04932C}" srcOrd="0" destOrd="0" presId="urn:microsoft.com/office/officeart/2005/8/layout/list1"/>
    <dgm:cxn modelId="{340B23C4-82D4-9C48-A50D-52224DF3B5D8}" type="presParOf" srcId="{7683023B-2C07-E145-9029-39DDEA19D264}" destId="{B92806AF-C721-5340-9758-FDA3DF5F5C6B}" srcOrd="1" destOrd="0" presId="urn:microsoft.com/office/officeart/2005/8/layout/list1"/>
    <dgm:cxn modelId="{640BC79E-E445-DA42-924E-D498055FA9A5}" type="presParOf" srcId="{38E3344D-99D6-204B-88A0-C6072749BBC1}" destId="{0A05186D-8BD8-6647-82FD-EEAB7AEF8F00}" srcOrd="5" destOrd="0" presId="urn:microsoft.com/office/officeart/2005/8/layout/list1"/>
    <dgm:cxn modelId="{04F9E42C-7DEA-1941-917D-56D8D2D9053C}" type="presParOf" srcId="{38E3344D-99D6-204B-88A0-C6072749BBC1}" destId="{9E373E01-9EE4-2C49-8761-969E7D773B47}" srcOrd="6" destOrd="0" presId="urn:microsoft.com/office/officeart/2005/8/layout/list1"/>
    <dgm:cxn modelId="{C4BB67BB-858C-0543-83D2-D9CFB8FCD243}" type="presParOf" srcId="{38E3344D-99D6-204B-88A0-C6072749BBC1}" destId="{7847CC32-570E-AA49-93EF-3B858BFE8AD0}" srcOrd="7" destOrd="0" presId="urn:microsoft.com/office/officeart/2005/8/layout/list1"/>
    <dgm:cxn modelId="{9BB1D1EF-8575-8847-AC3B-0BD7BA276E3C}" type="presParOf" srcId="{38E3344D-99D6-204B-88A0-C6072749BBC1}" destId="{E469B266-6DCF-8A4D-B1C3-CB4E999BA2F8}" srcOrd="8" destOrd="0" presId="urn:microsoft.com/office/officeart/2005/8/layout/list1"/>
    <dgm:cxn modelId="{FB2181BF-3674-CB45-BD52-EEDD39197C36}" type="presParOf" srcId="{E469B266-6DCF-8A4D-B1C3-CB4E999BA2F8}" destId="{6C96E90D-9257-F247-A400-54D4F4E53CBC}" srcOrd="0" destOrd="0" presId="urn:microsoft.com/office/officeart/2005/8/layout/list1"/>
    <dgm:cxn modelId="{1797B225-3CA3-E74C-A07A-6CCE2A6878BA}" type="presParOf" srcId="{E469B266-6DCF-8A4D-B1C3-CB4E999BA2F8}" destId="{D383C576-6071-7347-8976-9B8E64220F12}" srcOrd="1" destOrd="0" presId="urn:microsoft.com/office/officeart/2005/8/layout/list1"/>
    <dgm:cxn modelId="{06E3CFCA-830F-BD48-8ED2-9F1D1D3F03FE}" type="presParOf" srcId="{38E3344D-99D6-204B-88A0-C6072749BBC1}" destId="{A6496DAE-FC72-1C40-9309-B5638DD6AA43}" srcOrd="9" destOrd="0" presId="urn:microsoft.com/office/officeart/2005/8/layout/list1"/>
    <dgm:cxn modelId="{FD7B8FA0-87F9-DA44-BEEA-F1886DAA0DE2}" type="presParOf" srcId="{38E3344D-99D6-204B-88A0-C6072749BBC1}" destId="{562DB68B-E31B-D343-B5D0-BD6BA61BBEB5}" srcOrd="10" destOrd="0" presId="urn:microsoft.com/office/officeart/2005/8/layout/list1"/>
    <dgm:cxn modelId="{30D1C5C4-E95A-DC4D-B198-C594B6984C0A}" type="presParOf" srcId="{38E3344D-99D6-204B-88A0-C6072749BBC1}" destId="{A46389F9-B34B-8A4A-8343-DD520657C31C}" srcOrd="11" destOrd="0" presId="urn:microsoft.com/office/officeart/2005/8/layout/list1"/>
    <dgm:cxn modelId="{37B7683B-5AEE-4A42-84DC-C672A38236E3}" type="presParOf" srcId="{38E3344D-99D6-204B-88A0-C6072749BBC1}" destId="{F6D607C1-2470-D740-9167-DB2402180876}" srcOrd="12" destOrd="0" presId="urn:microsoft.com/office/officeart/2005/8/layout/list1"/>
    <dgm:cxn modelId="{85871EE4-4CE8-0C41-B731-CB74120DCD24}" type="presParOf" srcId="{F6D607C1-2470-D740-9167-DB2402180876}" destId="{D851E519-B61C-F448-A576-F7FFFF3103CD}" srcOrd="0" destOrd="0" presId="urn:microsoft.com/office/officeart/2005/8/layout/list1"/>
    <dgm:cxn modelId="{55F22BEF-95C2-A14E-A6D0-FF13C931358D}" type="presParOf" srcId="{F6D607C1-2470-D740-9167-DB2402180876}" destId="{23CC3121-F8B8-0C4F-B591-8A034991FD22}" srcOrd="1" destOrd="0" presId="urn:microsoft.com/office/officeart/2005/8/layout/list1"/>
    <dgm:cxn modelId="{21AF11BE-8B38-0F4F-B5E1-393A46FCEE7B}" type="presParOf" srcId="{38E3344D-99D6-204B-88A0-C6072749BBC1}" destId="{0B90A92D-C542-2A4C-A5A1-BCF22EC9F041}" srcOrd="13" destOrd="0" presId="urn:microsoft.com/office/officeart/2005/8/layout/list1"/>
    <dgm:cxn modelId="{A307C42E-D01A-374C-B17F-013E1230C1C7}" type="presParOf" srcId="{38E3344D-99D6-204B-88A0-C6072749BBC1}" destId="{E37E7761-5A0F-E54C-A284-16452483C6ED}"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26E9DFB8-E451-7547-AB6C-1274E70AF8E0}"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66BE5BAB-AF50-3F4F-8DEE-9913F51A16E5}">
      <dgm:prSet/>
      <dgm:spPr/>
      <dgm:t>
        <a:bodyPr/>
        <a:lstStyle/>
        <a:p>
          <a:pPr rtl="0"/>
          <a:r>
            <a:rPr lang="fr-FR" dirty="0" smtClean="0"/>
            <a:t>L’homme sait très bien gérer sa charge de travail, </a:t>
          </a:r>
          <a:endParaRPr lang="fr-FR" dirty="0"/>
        </a:p>
      </dgm:t>
    </dgm:pt>
    <dgm:pt modelId="{B1105A1B-715F-F646-98CC-AC3EBB43BFBE}" type="parTrans" cxnId="{535B1845-07F1-E14A-8CE7-9D2CF1B96A6B}">
      <dgm:prSet/>
      <dgm:spPr/>
      <dgm:t>
        <a:bodyPr/>
        <a:lstStyle/>
        <a:p>
          <a:endParaRPr lang="fr-FR"/>
        </a:p>
      </dgm:t>
    </dgm:pt>
    <dgm:pt modelId="{DA07D4BC-DC5D-E843-9223-AE22833CF942}" type="sibTrans" cxnId="{535B1845-07F1-E14A-8CE7-9D2CF1B96A6B}">
      <dgm:prSet/>
      <dgm:spPr/>
      <dgm:t>
        <a:bodyPr/>
        <a:lstStyle/>
        <a:p>
          <a:endParaRPr lang="fr-FR"/>
        </a:p>
      </dgm:t>
    </dgm:pt>
    <dgm:pt modelId="{6622507B-508F-274E-A02B-E06E0D8B8AEE}">
      <dgm:prSet/>
      <dgm:spPr/>
      <dgm:t>
        <a:bodyPr/>
        <a:lstStyle/>
        <a:p>
          <a:pPr rtl="0"/>
          <a:r>
            <a:rPr lang="fr-FR" dirty="0" smtClean="0"/>
            <a:t>Ainsi </a:t>
          </a:r>
          <a:r>
            <a:rPr lang="fr-FR" b="1" dirty="0" smtClean="0"/>
            <a:t>un technicien expert</a:t>
          </a:r>
          <a:endParaRPr lang="fr-FR" dirty="0"/>
        </a:p>
      </dgm:t>
    </dgm:pt>
    <dgm:pt modelId="{5D1EA5C6-54D1-5349-89F0-B7A730ABE7FA}" type="parTrans" cxnId="{65668AF5-86D7-114B-BADE-38D95F051A19}">
      <dgm:prSet/>
      <dgm:spPr/>
      <dgm:t>
        <a:bodyPr/>
        <a:lstStyle/>
        <a:p>
          <a:endParaRPr lang="fr-FR"/>
        </a:p>
      </dgm:t>
    </dgm:pt>
    <dgm:pt modelId="{E71D55B5-4AB6-DD4C-AAF4-6F5AAD958C14}" type="sibTrans" cxnId="{65668AF5-86D7-114B-BADE-38D95F051A19}">
      <dgm:prSet/>
      <dgm:spPr/>
      <dgm:t>
        <a:bodyPr/>
        <a:lstStyle/>
        <a:p>
          <a:endParaRPr lang="fr-FR"/>
        </a:p>
      </dgm:t>
    </dgm:pt>
    <dgm:pt modelId="{3641AEE5-40F4-DF4E-8F43-DE85F250BAF4}">
      <dgm:prSet/>
      <dgm:spPr/>
      <dgm:t>
        <a:bodyPr/>
        <a:lstStyle/>
        <a:p>
          <a:pPr rtl="0"/>
          <a:r>
            <a:rPr lang="fr-FR" dirty="0" smtClean="0"/>
            <a:t>Il doit utiliser pour cela deux modes de régulations</a:t>
          </a:r>
          <a:endParaRPr lang="fr-FR" dirty="0"/>
        </a:p>
      </dgm:t>
    </dgm:pt>
    <dgm:pt modelId="{8080B2FD-B16C-3B4A-BB94-BDC0A60E498A}" type="parTrans" cxnId="{129464CF-484E-DA47-9E02-647A9AFD8B52}">
      <dgm:prSet/>
      <dgm:spPr/>
    </dgm:pt>
    <dgm:pt modelId="{C51F150D-4521-8B40-9855-31569E1A75C9}" type="sibTrans" cxnId="{129464CF-484E-DA47-9E02-647A9AFD8B52}">
      <dgm:prSet/>
      <dgm:spPr/>
    </dgm:pt>
    <dgm:pt modelId="{FEBFA4CF-7237-0847-A91B-7B2A888A477B}">
      <dgm:prSet/>
      <dgm:spPr/>
      <dgm:t>
        <a:bodyPr/>
        <a:lstStyle/>
        <a:p>
          <a:pPr rtl="0"/>
          <a:r>
            <a:rPr lang="fr-FR" b="1" dirty="0" smtClean="0"/>
            <a:t>Mode interne </a:t>
          </a:r>
          <a:r>
            <a:rPr lang="fr-FR" dirty="0" smtClean="0"/>
            <a:t>:</a:t>
          </a:r>
          <a:endParaRPr lang="fr-FR" dirty="0"/>
        </a:p>
      </dgm:t>
    </dgm:pt>
    <dgm:pt modelId="{65615659-EA83-B14A-AC00-668F0D0BF990}" type="parTrans" cxnId="{95627803-FF4E-2542-A101-4EDA90931631}">
      <dgm:prSet/>
      <dgm:spPr/>
    </dgm:pt>
    <dgm:pt modelId="{56F7A0F2-A94C-A34B-8701-8FEC1AE31AD9}" type="sibTrans" cxnId="{95627803-FF4E-2542-A101-4EDA90931631}">
      <dgm:prSet/>
      <dgm:spPr/>
    </dgm:pt>
    <dgm:pt modelId="{A02A8CEA-E4B1-D84F-81B8-44462E0CCBC2}">
      <dgm:prSet/>
      <dgm:spPr/>
      <dgm:t>
        <a:bodyPr/>
        <a:lstStyle/>
        <a:p>
          <a:r>
            <a:rPr lang="fr-FR" b="1" dirty="0" smtClean="0"/>
            <a:t>Mode externe </a:t>
          </a:r>
          <a:r>
            <a:rPr lang="fr-FR" dirty="0" smtClean="0"/>
            <a:t>:</a:t>
          </a:r>
          <a:endParaRPr lang="fr-FR" dirty="0"/>
        </a:p>
      </dgm:t>
    </dgm:pt>
    <dgm:pt modelId="{E944F4F8-F5E8-D144-96C7-CB97ADDA8530}" type="parTrans" cxnId="{31B66B26-F35F-5840-A0BB-EAE1CA85D187}">
      <dgm:prSet/>
      <dgm:spPr/>
      <dgm:t>
        <a:bodyPr/>
        <a:lstStyle/>
        <a:p>
          <a:endParaRPr lang="fr-FR"/>
        </a:p>
      </dgm:t>
    </dgm:pt>
    <dgm:pt modelId="{DBD75A8A-9805-7249-BC3F-C34C3664D540}" type="sibTrans" cxnId="{31B66B26-F35F-5840-A0BB-EAE1CA85D187}">
      <dgm:prSet/>
      <dgm:spPr/>
      <dgm:t>
        <a:bodyPr/>
        <a:lstStyle/>
        <a:p>
          <a:endParaRPr lang="fr-FR"/>
        </a:p>
      </dgm:t>
    </dgm:pt>
    <dgm:pt modelId="{6CDAC5B7-9871-934E-82CD-C97357DC097C}">
      <dgm:prSet/>
      <dgm:spPr/>
      <dgm:t>
        <a:bodyPr/>
        <a:lstStyle/>
        <a:p>
          <a:pPr rtl="0"/>
          <a:r>
            <a:rPr lang="fr-FR" dirty="0" smtClean="0"/>
            <a:t>Quand </a:t>
          </a:r>
          <a:r>
            <a:rPr lang="fr-FR" b="1" dirty="0" smtClean="0"/>
            <a:t>les ressources</a:t>
          </a:r>
          <a:r>
            <a:rPr lang="fr-FR" dirty="0" smtClean="0"/>
            <a:t> commencent à </a:t>
          </a:r>
          <a:r>
            <a:rPr lang="fr-FR" b="1" dirty="0" smtClean="0"/>
            <a:t>diminuer</a:t>
          </a:r>
          <a:r>
            <a:rPr lang="fr-FR" dirty="0" smtClean="0"/>
            <a:t>, il faut </a:t>
          </a:r>
          <a:r>
            <a:rPr lang="fr-FR" b="1" dirty="0" smtClean="0"/>
            <a:t>changer les priorités</a:t>
          </a:r>
          <a:r>
            <a:rPr lang="fr-FR" dirty="0" smtClean="0"/>
            <a:t> de la tâche pour ne conserver que les priorités de plus haut niveau.</a:t>
          </a:r>
          <a:endParaRPr lang="fr-FR" dirty="0"/>
        </a:p>
      </dgm:t>
    </dgm:pt>
    <dgm:pt modelId="{BE9EAC0E-118A-1340-B7B1-83D2ACB1B06E}" type="parTrans" cxnId="{9729C997-833A-9B41-B906-D1698639D47E}">
      <dgm:prSet/>
      <dgm:spPr/>
    </dgm:pt>
    <dgm:pt modelId="{2C79BD57-D8E8-164E-8C11-70E82DB1CCDA}" type="sibTrans" cxnId="{9729C997-833A-9B41-B906-D1698639D47E}">
      <dgm:prSet/>
      <dgm:spPr/>
    </dgm:pt>
    <dgm:pt modelId="{AC45DA49-36A7-604A-ABD5-B41F739BF91F}">
      <dgm:prSet/>
      <dgm:spPr/>
      <dgm:t>
        <a:bodyPr/>
        <a:lstStyle/>
        <a:p>
          <a:pPr rtl="0"/>
          <a:r>
            <a:rPr lang="fr-FR" dirty="0" smtClean="0"/>
            <a:t>d’autant mieux qu’il est </a:t>
          </a:r>
          <a:r>
            <a:rPr lang="fr-FR" b="1" dirty="0" smtClean="0"/>
            <a:t>expert </a:t>
          </a:r>
          <a:r>
            <a:rPr lang="fr-FR" dirty="0" smtClean="0"/>
            <a:t>dans son métier.</a:t>
          </a:r>
          <a:endParaRPr lang="fr-FR" dirty="0"/>
        </a:p>
      </dgm:t>
    </dgm:pt>
    <dgm:pt modelId="{85011962-36A6-6E45-B10B-E0EFD3942732}" type="parTrans" cxnId="{D848811F-C6BC-B742-A9EC-7C4BEDA7CC55}">
      <dgm:prSet/>
      <dgm:spPr/>
    </dgm:pt>
    <dgm:pt modelId="{165D4CED-BC9D-EE4E-9099-E1B9110DC01D}" type="sibTrans" cxnId="{D848811F-C6BC-B742-A9EC-7C4BEDA7CC55}">
      <dgm:prSet/>
      <dgm:spPr/>
    </dgm:pt>
    <dgm:pt modelId="{5DB2B042-5370-B24F-8706-ACD179CC1A96}">
      <dgm:prSet/>
      <dgm:spPr/>
      <dgm:t>
        <a:bodyPr/>
        <a:lstStyle/>
        <a:p>
          <a:pPr rtl="0"/>
          <a:r>
            <a:rPr lang="fr-FR" dirty="0" smtClean="0"/>
            <a:t>ne doit pas être passif, il </a:t>
          </a:r>
          <a:r>
            <a:rPr lang="fr-FR" b="1" dirty="0" smtClean="0"/>
            <a:t>ne doit pas subir la charge </a:t>
          </a:r>
          <a:r>
            <a:rPr lang="fr-FR" dirty="0" smtClean="0"/>
            <a:t>de travail mais la devancer.</a:t>
          </a:r>
          <a:endParaRPr lang="fr-FR" dirty="0"/>
        </a:p>
      </dgm:t>
    </dgm:pt>
    <dgm:pt modelId="{903BB032-BFE1-C04E-9CED-1400EEFD3FA1}" type="parTrans" cxnId="{D3A40E77-D9F9-AB48-B63B-79FF4DF1C369}">
      <dgm:prSet/>
      <dgm:spPr/>
    </dgm:pt>
    <dgm:pt modelId="{7B91C2F0-4DFE-3F49-9DD1-F232ECAEEAD9}" type="sibTrans" cxnId="{D3A40E77-D9F9-AB48-B63B-79FF4DF1C369}">
      <dgm:prSet/>
      <dgm:spPr/>
    </dgm:pt>
    <dgm:pt modelId="{CB324686-1208-C14A-8B49-63D981658878}">
      <dgm:prSet/>
      <dgm:spPr/>
      <dgm:t>
        <a:bodyPr/>
        <a:lstStyle/>
        <a:p>
          <a:r>
            <a:rPr lang="fr-FR" dirty="0" smtClean="0"/>
            <a:t>Il faut </a:t>
          </a:r>
          <a:r>
            <a:rPr lang="fr-FR" b="1" dirty="0" smtClean="0"/>
            <a:t>répartir le travail avec les collègues de travail</a:t>
          </a:r>
          <a:r>
            <a:rPr lang="fr-FR" dirty="0" smtClean="0"/>
            <a:t>. </a:t>
          </a:r>
          <a:endParaRPr lang="fr-FR" dirty="0"/>
        </a:p>
      </dgm:t>
    </dgm:pt>
    <dgm:pt modelId="{8A4796B9-262A-ED44-B8DE-2D736907EFBA}" type="parTrans" cxnId="{91064569-5E1C-2B4B-ACE7-62A8802C402D}">
      <dgm:prSet/>
      <dgm:spPr/>
    </dgm:pt>
    <dgm:pt modelId="{1FD3E249-210C-BF41-BBFC-2907AEDB1D6F}" type="sibTrans" cxnId="{91064569-5E1C-2B4B-ACE7-62A8802C402D}">
      <dgm:prSet/>
      <dgm:spPr/>
    </dgm:pt>
    <dgm:pt modelId="{E684A730-D6AF-454B-987A-F31ADDFA49FD}">
      <dgm:prSet/>
      <dgm:spPr/>
      <dgm:t>
        <a:bodyPr/>
        <a:lstStyle/>
        <a:p>
          <a:r>
            <a:rPr lang="fr-FR" dirty="0" smtClean="0"/>
            <a:t>Cette répartition est sous la dépendance de la confiance.</a:t>
          </a:r>
          <a:endParaRPr lang="fr-FR" dirty="0"/>
        </a:p>
      </dgm:t>
    </dgm:pt>
    <dgm:pt modelId="{649E1D16-BD82-4441-A676-D4F6CC239339}" type="parTrans" cxnId="{2894E839-331C-224F-8801-1BC6C06958C5}">
      <dgm:prSet/>
      <dgm:spPr/>
    </dgm:pt>
    <dgm:pt modelId="{AD0A09F5-1155-F74A-813D-AD162986E475}" type="sibTrans" cxnId="{2894E839-331C-224F-8801-1BC6C06958C5}">
      <dgm:prSet/>
      <dgm:spPr/>
    </dgm:pt>
    <dgm:pt modelId="{8C590CDA-6DBF-8749-BA95-F682B40CE1AB}" type="pres">
      <dgm:prSet presAssocID="{26E9DFB8-E451-7547-AB6C-1274E70AF8E0}" presName="linear" presStyleCnt="0">
        <dgm:presLayoutVars>
          <dgm:dir/>
          <dgm:animLvl val="lvl"/>
          <dgm:resizeHandles val="exact"/>
        </dgm:presLayoutVars>
      </dgm:prSet>
      <dgm:spPr/>
      <dgm:t>
        <a:bodyPr/>
        <a:lstStyle/>
        <a:p>
          <a:endParaRPr lang="fr-FR"/>
        </a:p>
      </dgm:t>
    </dgm:pt>
    <dgm:pt modelId="{3DF3D195-4022-7641-9E9A-86AAAF42215E}" type="pres">
      <dgm:prSet presAssocID="{66BE5BAB-AF50-3F4F-8DEE-9913F51A16E5}" presName="parentLin" presStyleCnt="0"/>
      <dgm:spPr/>
    </dgm:pt>
    <dgm:pt modelId="{57E786B1-FFF4-EB4F-A878-56397D9B3523}" type="pres">
      <dgm:prSet presAssocID="{66BE5BAB-AF50-3F4F-8DEE-9913F51A16E5}" presName="parentLeftMargin" presStyleLbl="node1" presStyleIdx="0" presStyleCnt="5"/>
      <dgm:spPr/>
      <dgm:t>
        <a:bodyPr/>
        <a:lstStyle/>
        <a:p>
          <a:endParaRPr lang="fr-FR"/>
        </a:p>
      </dgm:t>
    </dgm:pt>
    <dgm:pt modelId="{89D13F3D-C9E8-8044-8432-D59B7756167A}" type="pres">
      <dgm:prSet presAssocID="{66BE5BAB-AF50-3F4F-8DEE-9913F51A16E5}" presName="parentText" presStyleLbl="node1" presStyleIdx="0" presStyleCnt="5">
        <dgm:presLayoutVars>
          <dgm:chMax val="0"/>
          <dgm:bulletEnabled val="1"/>
        </dgm:presLayoutVars>
      </dgm:prSet>
      <dgm:spPr/>
      <dgm:t>
        <a:bodyPr/>
        <a:lstStyle/>
        <a:p>
          <a:endParaRPr lang="fr-FR"/>
        </a:p>
      </dgm:t>
    </dgm:pt>
    <dgm:pt modelId="{46BC2B3C-4B5E-594C-A023-13D8279E8417}" type="pres">
      <dgm:prSet presAssocID="{66BE5BAB-AF50-3F4F-8DEE-9913F51A16E5}" presName="negativeSpace" presStyleCnt="0"/>
      <dgm:spPr/>
    </dgm:pt>
    <dgm:pt modelId="{02AA1FA0-FA53-574D-9D9A-64CEA7D888DE}" type="pres">
      <dgm:prSet presAssocID="{66BE5BAB-AF50-3F4F-8DEE-9913F51A16E5}" presName="childText" presStyleLbl="conFgAcc1" presStyleIdx="0" presStyleCnt="5">
        <dgm:presLayoutVars>
          <dgm:bulletEnabled val="1"/>
        </dgm:presLayoutVars>
      </dgm:prSet>
      <dgm:spPr/>
      <dgm:t>
        <a:bodyPr/>
        <a:lstStyle/>
        <a:p>
          <a:endParaRPr lang="fr-FR"/>
        </a:p>
      </dgm:t>
    </dgm:pt>
    <dgm:pt modelId="{B706C8DA-C545-F74F-A81C-D864E02823C3}" type="pres">
      <dgm:prSet presAssocID="{DA07D4BC-DC5D-E843-9223-AE22833CF942}" presName="spaceBetweenRectangles" presStyleCnt="0"/>
      <dgm:spPr/>
    </dgm:pt>
    <dgm:pt modelId="{6528FD63-1B00-9A46-ADAE-5B4F007AB3E7}" type="pres">
      <dgm:prSet presAssocID="{6622507B-508F-274E-A02B-E06E0D8B8AEE}" presName="parentLin" presStyleCnt="0"/>
      <dgm:spPr/>
    </dgm:pt>
    <dgm:pt modelId="{6E86D7AA-4BE0-4441-AF11-F6AEBE584BFB}" type="pres">
      <dgm:prSet presAssocID="{6622507B-508F-274E-A02B-E06E0D8B8AEE}" presName="parentLeftMargin" presStyleLbl="node1" presStyleIdx="0" presStyleCnt="5"/>
      <dgm:spPr/>
      <dgm:t>
        <a:bodyPr/>
        <a:lstStyle/>
        <a:p>
          <a:endParaRPr lang="fr-FR"/>
        </a:p>
      </dgm:t>
    </dgm:pt>
    <dgm:pt modelId="{BF83188E-7F0C-1D44-83B9-1B917031EC63}" type="pres">
      <dgm:prSet presAssocID="{6622507B-508F-274E-A02B-E06E0D8B8AEE}" presName="parentText" presStyleLbl="node1" presStyleIdx="1" presStyleCnt="5">
        <dgm:presLayoutVars>
          <dgm:chMax val="0"/>
          <dgm:bulletEnabled val="1"/>
        </dgm:presLayoutVars>
      </dgm:prSet>
      <dgm:spPr/>
      <dgm:t>
        <a:bodyPr/>
        <a:lstStyle/>
        <a:p>
          <a:endParaRPr lang="fr-FR"/>
        </a:p>
      </dgm:t>
    </dgm:pt>
    <dgm:pt modelId="{09B12377-1694-5743-9818-6BB988839561}" type="pres">
      <dgm:prSet presAssocID="{6622507B-508F-274E-A02B-E06E0D8B8AEE}" presName="negativeSpace" presStyleCnt="0"/>
      <dgm:spPr/>
    </dgm:pt>
    <dgm:pt modelId="{96746551-A7BC-7D46-96DC-3D2C1F1EDCDE}" type="pres">
      <dgm:prSet presAssocID="{6622507B-508F-274E-A02B-E06E0D8B8AEE}" presName="childText" presStyleLbl="conFgAcc1" presStyleIdx="1" presStyleCnt="5">
        <dgm:presLayoutVars>
          <dgm:bulletEnabled val="1"/>
        </dgm:presLayoutVars>
      </dgm:prSet>
      <dgm:spPr/>
      <dgm:t>
        <a:bodyPr/>
        <a:lstStyle/>
        <a:p>
          <a:endParaRPr lang="fr-FR"/>
        </a:p>
      </dgm:t>
    </dgm:pt>
    <dgm:pt modelId="{20A894F0-33D5-C94D-8F56-7F31E2E5C808}" type="pres">
      <dgm:prSet presAssocID="{E71D55B5-4AB6-DD4C-AAF4-6F5AAD958C14}" presName="spaceBetweenRectangles" presStyleCnt="0"/>
      <dgm:spPr/>
    </dgm:pt>
    <dgm:pt modelId="{A75FA6D0-03F7-6440-B299-F440E0A4D15B}" type="pres">
      <dgm:prSet presAssocID="{3641AEE5-40F4-DF4E-8F43-DE85F250BAF4}" presName="parentLin" presStyleCnt="0"/>
      <dgm:spPr/>
    </dgm:pt>
    <dgm:pt modelId="{47B97F4B-329A-AD4C-AB07-53890D23CF7C}" type="pres">
      <dgm:prSet presAssocID="{3641AEE5-40F4-DF4E-8F43-DE85F250BAF4}" presName="parentLeftMargin" presStyleLbl="node1" presStyleIdx="1" presStyleCnt="5"/>
      <dgm:spPr/>
      <dgm:t>
        <a:bodyPr/>
        <a:lstStyle/>
        <a:p>
          <a:endParaRPr lang="fr-FR"/>
        </a:p>
      </dgm:t>
    </dgm:pt>
    <dgm:pt modelId="{192EE1ED-F755-F943-9E30-6D65E3B76F6D}" type="pres">
      <dgm:prSet presAssocID="{3641AEE5-40F4-DF4E-8F43-DE85F250BAF4}" presName="parentText" presStyleLbl="node1" presStyleIdx="2" presStyleCnt="5">
        <dgm:presLayoutVars>
          <dgm:chMax val="0"/>
          <dgm:bulletEnabled val="1"/>
        </dgm:presLayoutVars>
      </dgm:prSet>
      <dgm:spPr/>
      <dgm:t>
        <a:bodyPr/>
        <a:lstStyle/>
        <a:p>
          <a:endParaRPr lang="fr-FR"/>
        </a:p>
      </dgm:t>
    </dgm:pt>
    <dgm:pt modelId="{FF02DD00-3B5F-EC4C-9681-B09F226241E0}" type="pres">
      <dgm:prSet presAssocID="{3641AEE5-40F4-DF4E-8F43-DE85F250BAF4}" presName="negativeSpace" presStyleCnt="0"/>
      <dgm:spPr/>
    </dgm:pt>
    <dgm:pt modelId="{9A83EEC4-AEFE-9546-825F-FAE2D4A5C18F}" type="pres">
      <dgm:prSet presAssocID="{3641AEE5-40F4-DF4E-8F43-DE85F250BAF4}" presName="childText" presStyleLbl="conFgAcc1" presStyleIdx="2" presStyleCnt="5">
        <dgm:presLayoutVars>
          <dgm:bulletEnabled val="1"/>
        </dgm:presLayoutVars>
      </dgm:prSet>
      <dgm:spPr/>
    </dgm:pt>
    <dgm:pt modelId="{5B6FA6D1-D5D3-294F-A6FD-EBE18F00F7BD}" type="pres">
      <dgm:prSet presAssocID="{C51F150D-4521-8B40-9855-31569E1A75C9}" presName="spaceBetweenRectangles" presStyleCnt="0"/>
      <dgm:spPr/>
    </dgm:pt>
    <dgm:pt modelId="{8C72AAA3-9205-D849-A0DD-33B896ADE138}" type="pres">
      <dgm:prSet presAssocID="{FEBFA4CF-7237-0847-A91B-7B2A888A477B}" presName="parentLin" presStyleCnt="0"/>
      <dgm:spPr/>
    </dgm:pt>
    <dgm:pt modelId="{4ACAA2B8-DA2B-4E43-9188-E032C2E97476}" type="pres">
      <dgm:prSet presAssocID="{FEBFA4CF-7237-0847-A91B-7B2A888A477B}" presName="parentLeftMargin" presStyleLbl="node1" presStyleIdx="2" presStyleCnt="5"/>
      <dgm:spPr/>
      <dgm:t>
        <a:bodyPr/>
        <a:lstStyle/>
        <a:p>
          <a:endParaRPr lang="fr-FR"/>
        </a:p>
      </dgm:t>
    </dgm:pt>
    <dgm:pt modelId="{85F3701A-D793-B34E-848E-C3E6ED45D658}" type="pres">
      <dgm:prSet presAssocID="{FEBFA4CF-7237-0847-A91B-7B2A888A477B}" presName="parentText" presStyleLbl="node1" presStyleIdx="3" presStyleCnt="5">
        <dgm:presLayoutVars>
          <dgm:chMax val="0"/>
          <dgm:bulletEnabled val="1"/>
        </dgm:presLayoutVars>
      </dgm:prSet>
      <dgm:spPr/>
      <dgm:t>
        <a:bodyPr/>
        <a:lstStyle/>
        <a:p>
          <a:endParaRPr lang="fr-FR"/>
        </a:p>
      </dgm:t>
    </dgm:pt>
    <dgm:pt modelId="{F654B365-0C77-CA47-B73D-1C40FB436A67}" type="pres">
      <dgm:prSet presAssocID="{FEBFA4CF-7237-0847-A91B-7B2A888A477B}" presName="negativeSpace" presStyleCnt="0"/>
      <dgm:spPr/>
    </dgm:pt>
    <dgm:pt modelId="{293CBF3A-EE4A-8E47-9777-DB13C0DCBEB7}" type="pres">
      <dgm:prSet presAssocID="{FEBFA4CF-7237-0847-A91B-7B2A888A477B}" presName="childText" presStyleLbl="conFgAcc1" presStyleIdx="3" presStyleCnt="5">
        <dgm:presLayoutVars>
          <dgm:bulletEnabled val="1"/>
        </dgm:presLayoutVars>
      </dgm:prSet>
      <dgm:spPr/>
      <dgm:t>
        <a:bodyPr/>
        <a:lstStyle/>
        <a:p>
          <a:endParaRPr lang="fr-FR"/>
        </a:p>
      </dgm:t>
    </dgm:pt>
    <dgm:pt modelId="{E253EE19-A0CF-074B-9E07-99DBC29ED53A}" type="pres">
      <dgm:prSet presAssocID="{56F7A0F2-A94C-A34B-8701-8FEC1AE31AD9}" presName="spaceBetweenRectangles" presStyleCnt="0"/>
      <dgm:spPr/>
    </dgm:pt>
    <dgm:pt modelId="{C17D0249-E27D-E642-9D1B-8CF9C07A09B2}" type="pres">
      <dgm:prSet presAssocID="{A02A8CEA-E4B1-D84F-81B8-44462E0CCBC2}" presName="parentLin" presStyleCnt="0"/>
      <dgm:spPr/>
    </dgm:pt>
    <dgm:pt modelId="{535B3C96-7873-2043-B13F-E8DAD72675CD}" type="pres">
      <dgm:prSet presAssocID="{A02A8CEA-E4B1-D84F-81B8-44462E0CCBC2}" presName="parentLeftMargin" presStyleLbl="node1" presStyleIdx="3" presStyleCnt="5"/>
      <dgm:spPr/>
      <dgm:t>
        <a:bodyPr/>
        <a:lstStyle/>
        <a:p>
          <a:endParaRPr lang="fr-FR"/>
        </a:p>
      </dgm:t>
    </dgm:pt>
    <dgm:pt modelId="{EDA595AB-CC59-A749-82AE-1A57032D4FE3}" type="pres">
      <dgm:prSet presAssocID="{A02A8CEA-E4B1-D84F-81B8-44462E0CCBC2}" presName="parentText" presStyleLbl="node1" presStyleIdx="4" presStyleCnt="5">
        <dgm:presLayoutVars>
          <dgm:chMax val="0"/>
          <dgm:bulletEnabled val="1"/>
        </dgm:presLayoutVars>
      </dgm:prSet>
      <dgm:spPr/>
      <dgm:t>
        <a:bodyPr/>
        <a:lstStyle/>
        <a:p>
          <a:endParaRPr lang="fr-FR"/>
        </a:p>
      </dgm:t>
    </dgm:pt>
    <dgm:pt modelId="{4F7D0234-5F64-5B43-BB81-B0365D9BF430}" type="pres">
      <dgm:prSet presAssocID="{A02A8CEA-E4B1-D84F-81B8-44462E0CCBC2}" presName="negativeSpace" presStyleCnt="0"/>
      <dgm:spPr/>
    </dgm:pt>
    <dgm:pt modelId="{E0016BAA-CC62-2D43-AA9F-B2329C3D64FD}" type="pres">
      <dgm:prSet presAssocID="{A02A8CEA-E4B1-D84F-81B8-44462E0CCBC2}" presName="childText" presStyleLbl="conFgAcc1" presStyleIdx="4" presStyleCnt="5">
        <dgm:presLayoutVars>
          <dgm:bulletEnabled val="1"/>
        </dgm:presLayoutVars>
      </dgm:prSet>
      <dgm:spPr/>
      <dgm:t>
        <a:bodyPr/>
        <a:lstStyle/>
        <a:p>
          <a:endParaRPr lang="fr-FR"/>
        </a:p>
      </dgm:t>
    </dgm:pt>
  </dgm:ptLst>
  <dgm:cxnLst>
    <dgm:cxn modelId="{D848811F-C6BC-B742-A9EC-7C4BEDA7CC55}" srcId="{66BE5BAB-AF50-3F4F-8DEE-9913F51A16E5}" destId="{AC45DA49-36A7-604A-ABD5-B41F739BF91F}" srcOrd="0" destOrd="0" parTransId="{85011962-36A6-6E45-B10B-E0EFD3942732}" sibTransId="{165D4CED-BC9D-EE4E-9099-E1B9110DC01D}"/>
    <dgm:cxn modelId="{31B66B26-F35F-5840-A0BB-EAE1CA85D187}" srcId="{26E9DFB8-E451-7547-AB6C-1274E70AF8E0}" destId="{A02A8CEA-E4B1-D84F-81B8-44462E0CCBC2}" srcOrd="4" destOrd="0" parTransId="{E944F4F8-F5E8-D144-96C7-CB97ADDA8530}" sibTransId="{DBD75A8A-9805-7249-BC3F-C34C3664D540}"/>
    <dgm:cxn modelId="{4F8845D9-FFDC-6F47-B8C9-25D18F4F7AE9}" type="presOf" srcId="{CB324686-1208-C14A-8B49-63D981658878}" destId="{E0016BAA-CC62-2D43-AA9F-B2329C3D64FD}" srcOrd="0" destOrd="0" presId="urn:microsoft.com/office/officeart/2005/8/layout/list1"/>
    <dgm:cxn modelId="{535B1845-07F1-E14A-8CE7-9D2CF1B96A6B}" srcId="{26E9DFB8-E451-7547-AB6C-1274E70AF8E0}" destId="{66BE5BAB-AF50-3F4F-8DEE-9913F51A16E5}" srcOrd="0" destOrd="0" parTransId="{B1105A1B-715F-F646-98CC-AC3EBB43BFBE}" sibTransId="{DA07D4BC-DC5D-E843-9223-AE22833CF942}"/>
    <dgm:cxn modelId="{FD22FE12-5851-8D41-856D-6FD33208C37B}" type="presOf" srcId="{AC45DA49-36A7-604A-ABD5-B41F739BF91F}" destId="{02AA1FA0-FA53-574D-9D9A-64CEA7D888DE}" srcOrd="0" destOrd="0" presId="urn:microsoft.com/office/officeart/2005/8/layout/list1"/>
    <dgm:cxn modelId="{2894E839-331C-224F-8801-1BC6C06958C5}" srcId="{A02A8CEA-E4B1-D84F-81B8-44462E0CCBC2}" destId="{E684A730-D6AF-454B-987A-F31ADDFA49FD}" srcOrd="1" destOrd="0" parTransId="{649E1D16-BD82-4441-A676-D4F6CC239339}" sibTransId="{AD0A09F5-1155-F74A-813D-AD162986E475}"/>
    <dgm:cxn modelId="{129464CF-484E-DA47-9E02-647A9AFD8B52}" srcId="{26E9DFB8-E451-7547-AB6C-1274E70AF8E0}" destId="{3641AEE5-40F4-DF4E-8F43-DE85F250BAF4}" srcOrd="2" destOrd="0" parTransId="{8080B2FD-B16C-3B4A-BB94-BDC0A60E498A}" sibTransId="{C51F150D-4521-8B40-9855-31569E1A75C9}"/>
    <dgm:cxn modelId="{940B7BB8-3F3B-5247-AE20-9599DA6643C7}" type="presOf" srcId="{A02A8CEA-E4B1-D84F-81B8-44462E0CCBC2}" destId="{EDA595AB-CC59-A749-82AE-1A57032D4FE3}" srcOrd="1" destOrd="0" presId="urn:microsoft.com/office/officeart/2005/8/layout/list1"/>
    <dgm:cxn modelId="{D3A40E77-D9F9-AB48-B63B-79FF4DF1C369}" srcId="{6622507B-508F-274E-A02B-E06E0D8B8AEE}" destId="{5DB2B042-5370-B24F-8706-ACD179CC1A96}" srcOrd="0" destOrd="0" parTransId="{903BB032-BFE1-C04E-9CED-1400EEFD3FA1}" sibTransId="{7B91C2F0-4DFE-3F49-9DD1-F232ECAEEAD9}"/>
    <dgm:cxn modelId="{12A6E093-2AC1-2941-9874-6CF751707BFF}" type="presOf" srcId="{A02A8CEA-E4B1-D84F-81B8-44462E0CCBC2}" destId="{535B3C96-7873-2043-B13F-E8DAD72675CD}" srcOrd="0" destOrd="0" presId="urn:microsoft.com/office/officeart/2005/8/layout/list1"/>
    <dgm:cxn modelId="{43871488-2F81-2C47-87EA-9C204148B6A8}" type="presOf" srcId="{FEBFA4CF-7237-0847-A91B-7B2A888A477B}" destId="{85F3701A-D793-B34E-848E-C3E6ED45D658}" srcOrd="1" destOrd="0" presId="urn:microsoft.com/office/officeart/2005/8/layout/list1"/>
    <dgm:cxn modelId="{B32264E8-B6BB-7B4B-9040-3817BAFAC008}" type="presOf" srcId="{E684A730-D6AF-454B-987A-F31ADDFA49FD}" destId="{E0016BAA-CC62-2D43-AA9F-B2329C3D64FD}" srcOrd="0" destOrd="1" presId="urn:microsoft.com/office/officeart/2005/8/layout/list1"/>
    <dgm:cxn modelId="{BB713732-A3EA-C141-BA7B-251858093C70}" type="presOf" srcId="{6622507B-508F-274E-A02B-E06E0D8B8AEE}" destId="{6E86D7AA-4BE0-4441-AF11-F6AEBE584BFB}" srcOrd="0" destOrd="0" presId="urn:microsoft.com/office/officeart/2005/8/layout/list1"/>
    <dgm:cxn modelId="{95627803-FF4E-2542-A101-4EDA90931631}" srcId="{26E9DFB8-E451-7547-AB6C-1274E70AF8E0}" destId="{FEBFA4CF-7237-0847-A91B-7B2A888A477B}" srcOrd="3" destOrd="0" parTransId="{65615659-EA83-B14A-AC00-668F0D0BF990}" sibTransId="{56F7A0F2-A94C-A34B-8701-8FEC1AE31AD9}"/>
    <dgm:cxn modelId="{733761B7-3A54-894C-9F1F-406050C4FB32}" type="presOf" srcId="{66BE5BAB-AF50-3F4F-8DEE-9913F51A16E5}" destId="{57E786B1-FFF4-EB4F-A878-56397D9B3523}" srcOrd="0" destOrd="0" presId="urn:microsoft.com/office/officeart/2005/8/layout/list1"/>
    <dgm:cxn modelId="{B4813167-B7F6-0843-97E8-142629F4A6D4}" type="presOf" srcId="{66BE5BAB-AF50-3F4F-8DEE-9913F51A16E5}" destId="{89D13F3D-C9E8-8044-8432-D59B7756167A}" srcOrd="1" destOrd="0" presId="urn:microsoft.com/office/officeart/2005/8/layout/list1"/>
    <dgm:cxn modelId="{5389D285-688F-B346-8B94-0C9CD209ACF9}" type="presOf" srcId="{5DB2B042-5370-B24F-8706-ACD179CC1A96}" destId="{96746551-A7BC-7D46-96DC-3D2C1F1EDCDE}" srcOrd="0" destOrd="0" presId="urn:microsoft.com/office/officeart/2005/8/layout/list1"/>
    <dgm:cxn modelId="{FEC4315A-AAC6-864E-9809-D40BE6610E5D}" type="presOf" srcId="{6CDAC5B7-9871-934E-82CD-C97357DC097C}" destId="{293CBF3A-EE4A-8E47-9777-DB13C0DCBEB7}" srcOrd="0" destOrd="0" presId="urn:microsoft.com/office/officeart/2005/8/layout/list1"/>
    <dgm:cxn modelId="{DD581537-2920-7B41-837A-8964C69D4777}" type="presOf" srcId="{6622507B-508F-274E-A02B-E06E0D8B8AEE}" destId="{BF83188E-7F0C-1D44-83B9-1B917031EC63}" srcOrd="1" destOrd="0" presId="urn:microsoft.com/office/officeart/2005/8/layout/list1"/>
    <dgm:cxn modelId="{D2B6F28F-78D1-0A43-B7BF-C14F4DD2F1CE}" type="presOf" srcId="{26E9DFB8-E451-7547-AB6C-1274E70AF8E0}" destId="{8C590CDA-6DBF-8749-BA95-F682B40CE1AB}" srcOrd="0" destOrd="0" presId="urn:microsoft.com/office/officeart/2005/8/layout/list1"/>
    <dgm:cxn modelId="{65668AF5-86D7-114B-BADE-38D95F051A19}" srcId="{26E9DFB8-E451-7547-AB6C-1274E70AF8E0}" destId="{6622507B-508F-274E-A02B-E06E0D8B8AEE}" srcOrd="1" destOrd="0" parTransId="{5D1EA5C6-54D1-5349-89F0-B7A730ABE7FA}" sibTransId="{E71D55B5-4AB6-DD4C-AAF4-6F5AAD958C14}"/>
    <dgm:cxn modelId="{94D0BDC1-9EF4-D44A-BFAF-0C1C279D2D4C}" type="presOf" srcId="{FEBFA4CF-7237-0847-A91B-7B2A888A477B}" destId="{4ACAA2B8-DA2B-4E43-9188-E032C2E97476}" srcOrd="0" destOrd="0" presId="urn:microsoft.com/office/officeart/2005/8/layout/list1"/>
    <dgm:cxn modelId="{1A9C039F-0B8A-4944-B9F3-754C2B30564A}" type="presOf" srcId="{3641AEE5-40F4-DF4E-8F43-DE85F250BAF4}" destId="{192EE1ED-F755-F943-9E30-6D65E3B76F6D}" srcOrd="1" destOrd="0" presId="urn:microsoft.com/office/officeart/2005/8/layout/list1"/>
    <dgm:cxn modelId="{7424FF10-80A9-2342-9A37-4EDB7F26C2C7}" type="presOf" srcId="{3641AEE5-40F4-DF4E-8F43-DE85F250BAF4}" destId="{47B97F4B-329A-AD4C-AB07-53890D23CF7C}" srcOrd="0" destOrd="0" presId="urn:microsoft.com/office/officeart/2005/8/layout/list1"/>
    <dgm:cxn modelId="{9729C997-833A-9B41-B906-D1698639D47E}" srcId="{FEBFA4CF-7237-0847-A91B-7B2A888A477B}" destId="{6CDAC5B7-9871-934E-82CD-C97357DC097C}" srcOrd="0" destOrd="0" parTransId="{BE9EAC0E-118A-1340-B7B1-83D2ACB1B06E}" sibTransId="{2C79BD57-D8E8-164E-8C11-70E82DB1CCDA}"/>
    <dgm:cxn modelId="{91064569-5E1C-2B4B-ACE7-62A8802C402D}" srcId="{A02A8CEA-E4B1-D84F-81B8-44462E0CCBC2}" destId="{CB324686-1208-C14A-8B49-63D981658878}" srcOrd="0" destOrd="0" parTransId="{8A4796B9-262A-ED44-B8DE-2D736907EFBA}" sibTransId="{1FD3E249-210C-BF41-BBFC-2907AEDB1D6F}"/>
    <dgm:cxn modelId="{84AFB41C-9038-5A4C-9283-AB73C120271A}" type="presParOf" srcId="{8C590CDA-6DBF-8749-BA95-F682B40CE1AB}" destId="{3DF3D195-4022-7641-9E9A-86AAAF42215E}" srcOrd="0" destOrd="0" presId="urn:microsoft.com/office/officeart/2005/8/layout/list1"/>
    <dgm:cxn modelId="{9B42D506-31DF-8D4F-8A19-7155A56F4A81}" type="presParOf" srcId="{3DF3D195-4022-7641-9E9A-86AAAF42215E}" destId="{57E786B1-FFF4-EB4F-A878-56397D9B3523}" srcOrd="0" destOrd="0" presId="urn:microsoft.com/office/officeart/2005/8/layout/list1"/>
    <dgm:cxn modelId="{79EBD35F-C1EA-754E-B3F3-CC75F0F5DFD4}" type="presParOf" srcId="{3DF3D195-4022-7641-9E9A-86AAAF42215E}" destId="{89D13F3D-C9E8-8044-8432-D59B7756167A}" srcOrd="1" destOrd="0" presId="urn:microsoft.com/office/officeart/2005/8/layout/list1"/>
    <dgm:cxn modelId="{86656FA5-7391-8548-8902-0920EA346904}" type="presParOf" srcId="{8C590CDA-6DBF-8749-BA95-F682B40CE1AB}" destId="{46BC2B3C-4B5E-594C-A023-13D8279E8417}" srcOrd="1" destOrd="0" presId="urn:microsoft.com/office/officeart/2005/8/layout/list1"/>
    <dgm:cxn modelId="{9C15D154-C91E-1045-8EA4-228697972243}" type="presParOf" srcId="{8C590CDA-6DBF-8749-BA95-F682B40CE1AB}" destId="{02AA1FA0-FA53-574D-9D9A-64CEA7D888DE}" srcOrd="2" destOrd="0" presId="urn:microsoft.com/office/officeart/2005/8/layout/list1"/>
    <dgm:cxn modelId="{F2186B57-41D2-B64A-B314-782A214A9949}" type="presParOf" srcId="{8C590CDA-6DBF-8749-BA95-F682B40CE1AB}" destId="{B706C8DA-C545-F74F-A81C-D864E02823C3}" srcOrd="3" destOrd="0" presId="urn:microsoft.com/office/officeart/2005/8/layout/list1"/>
    <dgm:cxn modelId="{EC1E2315-4104-7943-A6D9-38A1D33F1CAC}" type="presParOf" srcId="{8C590CDA-6DBF-8749-BA95-F682B40CE1AB}" destId="{6528FD63-1B00-9A46-ADAE-5B4F007AB3E7}" srcOrd="4" destOrd="0" presId="urn:microsoft.com/office/officeart/2005/8/layout/list1"/>
    <dgm:cxn modelId="{E43E46E8-591B-F247-9A74-E7BE4662EFA7}" type="presParOf" srcId="{6528FD63-1B00-9A46-ADAE-5B4F007AB3E7}" destId="{6E86D7AA-4BE0-4441-AF11-F6AEBE584BFB}" srcOrd="0" destOrd="0" presId="urn:microsoft.com/office/officeart/2005/8/layout/list1"/>
    <dgm:cxn modelId="{E5A7C7C3-6839-9040-A2DC-13882EF3AAAC}" type="presParOf" srcId="{6528FD63-1B00-9A46-ADAE-5B4F007AB3E7}" destId="{BF83188E-7F0C-1D44-83B9-1B917031EC63}" srcOrd="1" destOrd="0" presId="urn:microsoft.com/office/officeart/2005/8/layout/list1"/>
    <dgm:cxn modelId="{3E0F2150-FCE4-0A49-909D-4FE78D8887CE}" type="presParOf" srcId="{8C590CDA-6DBF-8749-BA95-F682B40CE1AB}" destId="{09B12377-1694-5743-9818-6BB988839561}" srcOrd="5" destOrd="0" presId="urn:microsoft.com/office/officeart/2005/8/layout/list1"/>
    <dgm:cxn modelId="{76E50DB6-AD84-9046-8EA4-99826BA6A4B9}" type="presParOf" srcId="{8C590CDA-6DBF-8749-BA95-F682B40CE1AB}" destId="{96746551-A7BC-7D46-96DC-3D2C1F1EDCDE}" srcOrd="6" destOrd="0" presId="urn:microsoft.com/office/officeart/2005/8/layout/list1"/>
    <dgm:cxn modelId="{9062B218-A405-4E48-B68B-CBFB0394D20D}" type="presParOf" srcId="{8C590CDA-6DBF-8749-BA95-F682B40CE1AB}" destId="{20A894F0-33D5-C94D-8F56-7F31E2E5C808}" srcOrd="7" destOrd="0" presId="urn:microsoft.com/office/officeart/2005/8/layout/list1"/>
    <dgm:cxn modelId="{96108961-43A8-6A4C-9940-2D83EE94D6FC}" type="presParOf" srcId="{8C590CDA-6DBF-8749-BA95-F682B40CE1AB}" destId="{A75FA6D0-03F7-6440-B299-F440E0A4D15B}" srcOrd="8" destOrd="0" presId="urn:microsoft.com/office/officeart/2005/8/layout/list1"/>
    <dgm:cxn modelId="{A788F1BD-1AD1-F844-A60D-387919E76E0C}" type="presParOf" srcId="{A75FA6D0-03F7-6440-B299-F440E0A4D15B}" destId="{47B97F4B-329A-AD4C-AB07-53890D23CF7C}" srcOrd="0" destOrd="0" presId="urn:microsoft.com/office/officeart/2005/8/layout/list1"/>
    <dgm:cxn modelId="{71F4B4A5-82EB-E144-B866-EF445C70A5E8}" type="presParOf" srcId="{A75FA6D0-03F7-6440-B299-F440E0A4D15B}" destId="{192EE1ED-F755-F943-9E30-6D65E3B76F6D}" srcOrd="1" destOrd="0" presId="urn:microsoft.com/office/officeart/2005/8/layout/list1"/>
    <dgm:cxn modelId="{BDC9A24E-1A2D-714B-ABE3-F7B341FD1A75}" type="presParOf" srcId="{8C590CDA-6DBF-8749-BA95-F682B40CE1AB}" destId="{FF02DD00-3B5F-EC4C-9681-B09F226241E0}" srcOrd="9" destOrd="0" presId="urn:microsoft.com/office/officeart/2005/8/layout/list1"/>
    <dgm:cxn modelId="{ED2764CA-31BA-F74B-9D18-A267F433980D}" type="presParOf" srcId="{8C590CDA-6DBF-8749-BA95-F682B40CE1AB}" destId="{9A83EEC4-AEFE-9546-825F-FAE2D4A5C18F}" srcOrd="10" destOrd="0" presId="urn:microsoft.com/office/officeart/2005/8/layout/list1"/>
    <dgm:cxn modelId="{C4B4192C-0465-C849-90FF-6C32DB278D36}" type="presParOf" srcId="{8C590CDA-6DBF-8749-BA95-F682B40CE1AB}" destId="{5B6FA6D1-D5D3-294F-A6FD-EBE18F00F7BD}" srcOrd="11" destOrd="0" presId="urn:microsoft.com/office/officeart/2005/8/layout/list1"/>
    <dgm:cxn modelId="{40235114-3CE9-FD41-953B-F47C89E882D2}" type="presParOf" srcId="{8C590CDA-6DBF-8749-BA95-F682B40CE1AB}" destId="{8C72AAA3-9205-D849-A0DD-33B896ADE138}" srcOrd="12" destOrd="0" presId="urn:microsoft.com/office/officeart/2005/8/layout/list1"/>
    <dgm:cxn modelId="{FB5A0D96-6F56-BF46-A4F8-6752150EB01C}" type="presParOf" srcId="{8C72AAA3-9205-D849-A0DD-33B896ADE138}" destId="{4ACAA2B8-DA2B-4E43-9188-E032C2E97476}" srcOrd="0" destOrd="0" presId="urn:microsoft.com/office/officeart/2005/8/layout/list1"/>
    <dgm:cxn modelId="{5183F23C-EC08-CF43-95DC-89136EEE4B45}" type="presParOf" srcId="{8C72AAA3-9205-D849-A0DD-33B896ADE138}" destId="{85F3701A-D793-B34E-848E-C3E6ED45D658}" srcOrd="1" destOrd="0" presId="urn:microsoft.com/office/officeart/2005/8/layout/list1"/>
    <dgm:cxn modelId="{DA7AEB51-9C1D-F342-8108-28672CAC96D8}" type="presParOf" srcId="{8C590CDA-6DBF-8749-BA95-F682B40CE1AB}" destId="{F654B365-0C77-CA47-B73D-1C40FB436A67}" srcOrd="13" destOrd="0" presId="urn:microsoft.com/office/officeart/2005/8/layout/list1"/>
    <dgm:cxn modelId="{01542490-B698-E84C-8DA3-53FEB24A61BA}" type="presParOf" srcId="{8C590CDA-6DBF-8749-BA95-F682B40CE1AB}" destId="{293CBF3A-EE4A-8E47-9777-DB13C0DCBEB7}" srcOrd="14" destOrd="0" presId="urn:microsoft.com/office/officeart/2005/8/layout/list1"/>
    <dgm:cxn modelId="{1DA035CB-E12A-794B-AA2C-D34DCA251F35}" type="presParOf" srcId="{8C590CDA-6DBF-8749-BA95-F682B40CE1AB}" destId="{E253EE19-A0CF-074B-9E07-99DBC29ED53A}" srcOrd="15" destOrd="0" presId="urn:microsoft.com/office/officeart/2005/8/layout/list1"/>
    <dgm:cxn modelId="{484D5FB0-9E44-EC4E-A0F0-233C3FCDF657}" type="presParOf" srcId="{8C590CDA-6DBF-8749-BA95-F682B40CE1AB}" destId="{C17D0249-E27D-E642-9D1B-8CF9C07A09B2}" srcOrd="16" destOrd="0" presId="urn:microsoft.com/office/officeart/2005/8/layout/list1"/>
    <dgm:cxn modelId="{8BCB918F-4EE0-2A40-A269-3D1A16C9328E}" type="presParOf" srcId="{C17D0249-E27D-E642-9D1B-8CF9C07A09B2}" destId="{535B3C96-7873-2043-B13F-E8DAD72675CD}" srcOrd="0" destOrd="0" presId="urn:microsoft.com/office/officeart/2005/8/layout/list1"/>
    <dgm:cxn modelId="{10D40702-F4CA-8545-8C7A-F8C489B390AC}" type="presParOf" srcId="{C17D0249-E27D-E642-9D1B-8CF9C07A09B2}" destId="{EDA595AB-CC59-A749-82AE-1A57032D4FE3}" srcOrd="1" destOrd="0" presId="urn:microsoft.com/office/officeart/2005/8/layout/list1"/>
    <dgm:cxn modelId="{98D0E06F-34A1-3F48-868C-4BD0DBCF686C}" type="presParOf" srcId="{8C590CDA-6DBF-8749-BA95-F682B40CE1AB}" destId="{4F7D0234-5F64-5B43-BB81-B0365D9BF430}" srcOrd="17" destOrd="0" presId="urn:microsoft.com/office/officeart/2005/8/layout/list1"/>
    <dgm:cxn modelId="{4DC647FD-C1C1-2545-9A88-79BF877C28F0}" type="presParOf" srcId="{8C590CDA-6DBF-8749-BA95-F682B40CE1AB}" destId="{E0016BAA-CC62-2D43-AA9F-B2329C3D64FD}"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D9E82208-FF54-CE4D-91B3-E763A1222377}"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55978D15-8194-4C4E-837D-A44DD9721CC6}">
      <dgm:prSet/>
      <dgm:spPr/>
      <dgm:t>
        <a:bodyPr/>
        <a:lstStyle/>
        <a:p>
          <a:pPr rtl="0"/>
          <a:r>
            <a:rPr lang="fr-FR" smtClean="0"/>
            <a:t>Un certain quota de violation </a:t>
          </a:r>
          <a:endParaRPr lang="fr-FR"/>
        </a:p>
      </dgm:t>
    </dgm:pt>
    <dgm:pt modelId="{2D8E510E-7594-E149-AE5D-4DBC8BC90CCC}" type="parTrans" cxnId="{3EE431FF-8439-0243-AEA8-E0B12D3C414B}">
      <dgm:prSet/>
      <dgm:spPr/>
      <dgm:t>
        <a:bodyPr/>
        <a:lstStyle/>
        <a:p>
          <a:endParaRPr lang="fr-FR"/>
        </a:p>
      </dgm:t>
    </dgm:pt>
    <dgm:pt modelId="{C8B28E76-B3F2-164C-9223-6D0A5EC6ADF0}" type="sibTrans" cxnId="{3EE431FF-8439-0243-AEA8-E0B12D3C414B}">
      <dgm:prSet/>
      <dgm:spPr/>
      <dgm:t>
        <a:bodyPr/>
        <a:lstStyle/>
        <a:p>
          <a:endParaRPr lang="fr-FR"/>
        </a:p>
      </dgm:t>
    </dgm:pt>
    <dgm:pt modelId="{ACF8307E-5B32-8B41-9CC5-87A2019324EE}">
      <dgm:prSet/>
      <dgm:spPr/>
      <dgm:t>
        <a:bodyPr/>
        <a:lstStyle/>
        <a:p>
          <a:pPr algn="just" rtl="0"/>
          <a:r>
            <a:rPr lang="fr-FR" dirty="0" smtClean="0"/>
            <a:t>fait toujours partie des « trucs typiques du métier » des savoir-faire de l’expert. </a:t>
          </a:r>
          <a:endParaRPr lang="fr-FR" dirty="0"/>
        </a:p>
      </dgm:t>
    </dgm:pt>
    <dgm:pt modelId="{DB8F3CDB-6243-F145-B561-E150C764C1DC}" type="parTrans" cxnId="{883D12DA-97DA-BD4E-B651-0D44460859A9}">
      <dgm:prSet/>
      <dgm:spPr/>
      <dgm:t>
        <a:bodyPr/>
        <a:lstStyle/>
        <a:p>
          <a:endParaRPr lang="fr-FR"/>
        </a:p>
      </dgm:t>
    </dgm:pt>
    <dgm:pt modelId="{CF3AC2A6-93D2-6B40-9DCA-98C387865406}" type="sibTrans" cxnId="{883D12DA-97DA-BD4E-B651-0D44460859A9}">
      <dgm:prSet/>
      <dgm:spPr/>
      <dgm:t>
        <a:bodyPr/>
        <a:lstStyle/>
        <a:p>
          <a:endParaRPr lang="fr-FR"/>
        </a:p>
      </dgm:t>
    </dgm:pt>
    <dgm:pt modelId="{7955B8D6-2BE8-B040-AC3A-05CEA373C8C0}">
      <dgm:prSet/>
      <dgm:spPr/>
      <dgm:t>
        <a:bodyPr/>
        <a:lstStyle/>
        <a:p>
          <a:pPr rtl="0"/>
          <a:r>
            <a:rPr lang="fr-FR" dirty="0" smtClean="0"/>
            <a:t>Il reste dans tous les cas que ces écarts aux procédures ou aux normes</a:t>
          </a:r>
          <a:endParaRPr lang="fr-FR" dirty="0"/>
        </a:p>
      </dgm:t>
    </dgm:pt>
    <dgm:pt modelId="{DBA3D2EA-AEF3-0249-B026-B60CCAB33538}" type="parTrans" cxnId="{64FA2173-B773-0E4F-A63A-7994585E4B01}">
      <dgm:prSet/>
      <dgm:spPr/>
      <dgm:t>
        <a:bodyPr/>
        <a:lstStyle/>
        <a:p>
          <a:endParaRPr lang="fr-FR"/>
        </a:p>
      </dgm:t>
    </dgm:pt>
    <dgm:pt modelId="{D4E48CB1-7C11-2543-B23C-263646C1656C}" type="sibTrans" cxnId="{64FA2173-B773-0E4F-A63A-7994585E4B01}">
      <dgm:prSet/>
      <dgm:spPr/>
      <dgm:t>
        <a:bodyPr/>
        <a:lstStyle/>
        <a:p>
          <a:endParaRPr lang="fr-FR"/>
        </a:p>
      </dgm:t>
    </dgm:pt>
    <dgm:pt modelId="{180B00C9-2B7F-4D41-BAE0-8FF8B3A4ED8D}">
      <dgm:prSet/>
      <dgm:spPr/>
      <dgm:t>
        <a:bodyPr/>
        <a:lstStyle/>
        <a:p>
          <a:pPr algn="just" rtl="0"/>
          <a:r>
            <a:rPr lang="fr-FR" dirty="0" smtClean="0"/>
            <a:t>augmentent les risques, en particulier du fait de l’absence de validation des conséquences et</a:t>
          </a:r>
          <a:endParaRPr lang="fr-FR" dirty="0"/>
        </a:p>
      </dgm:t>
    </dgm:pt>
    <dgm:pt modelId="{1A49B310-222C-8447-80F9-AEF5E2A45447}" type="parTrans" cxnId="{637CB5DB-53A5-8849-A32E-82E619B5DA7A}">
      <dgm:prSet/>
      <dgm:spPr/>
      <dgm:t>
        <a:bodyPr/>
        <a:lstStyle/>
        <a:p>
          <a:endParaRPr lang="fr-FR"/>
        </a:p>
      </dgm:t>
    </dgm:pt>
    <dgm:pt modelId="{47FE8356-9EDB-F749-AA24-AF4364829F5A}" type="sibTrans" cxnId="{637CB5DB-53A5-8849-A32E-82E619B5DA7A}">
      <dgm:prSet/>
      <dgm:spPr/>
      <dgm:t>
        <a:bodyPr/>
        <a:lstStyle/>
        <a:p>
          <a:endParaRPr lang="fr-FR"/>
        </a:p>
      </dgm:t>
    </dgm:pt>
    <dgm:pt modelId="{F176E4EE-B29E-A34A-B302-FAD8CDF6F1E4}">
      <dgm:prSet/>
      <dgm:spPr/>
      <dgm:t>
        <a:bodyPr/>
        <a:lstStyle/>
        <a:p>
          <a:pPr algn="just" rtl="0"/>
          <a:r>
            <a:rPr lang="fr-FR" dirty="0" smtClean="0"/>
            <a:t>souvent du fait d’une surestimation de ses propres capacités.</a:t>
          </a:r>
          <a:endParaRPr lang="fr-FR" dirty="0"/>
        </a:p>
      </dgm:t>
    </dgm:pt>
    <dgm:pt modelId="{E685E4DA-77B2-0040-9889-6F5E7EA72FF1}" type="parTrans" cxnId="{30707FE8-ED4A-744B-8747-BD52C3B46463}">
      <dgm:prSet/>
      <dgm:spPr/>
      <dgm:t>
        <a:bodyPr/>
        <a:lstStyle/>
        <a:p>
          <a:endParaRPr lang="fr-FR"/>
        </a:p>
      </dgm:t>
    </dgm:pt>
    <dgm:pt modelId="{D4A401D3-BAD5-8B40-8726-18C856246471}" type="sibTrans" cxnId="{30707FE8-ED4A-744B-8747-BD52C3B46463}">
      <dgm:prSet/>
      <dgm:spPr/>
      <dgm:t>
        <a:bodyPr/>
        <a:lstStyle/>
        <a:p>
          <a:endParaRPr lang="fr-FR"/>
        </a:p>
      </dgm:t>
    </dgm:pt>
    <dgm:pt modelId="{1A7C0202-7938-5645-BEE6-D16F309103C0}" type="pres">
      <dgm:prSet presAssocID="{D9E82208-FF54-CE4D-91B3-E763A1222377}" presName="linear" presStyleCnt="0">
        <dgm:presLayoutVars>
          <dgm:dir/>
          <dgm:animLvl val="lvl"/>
          <dgm:resizeHandles val="exact"/>
        </dgm:presLayoutVars>
      </dgm:prSet>
      <dgm:spPr/>
      <dgm:t>
        <a:bodyPr/>
        <a:lstStyle/>
        <a:p>
          <a:endParaRPr lang="fr-FR"/>
        </a:p>
      </dgm:t>
    </dgm:pt>
    <dgm:pt modelId="{61E87F1C-3458-3142-B9F5-ED72EA6B6EEC}" type="pres">
      <dgm:prSet presAssocID="{55978D15-8194-4C4E-837D-A44DD9721CC6}" presName="parentLin" presStyleCnt="0"/>
      <dgm:spPr/>
    </dgm:pt>
    <dgm:pt modelId="{C4A89ADF-4560-384C-BAC5-4D0C90A70A10}" type="pres">
      <dgm:prSet presAssocID="{55978D15-8194-4C4E-837D-A44DD9721CC6}" presName="parentLeftMargin" presStyleLbl="node1" presStyleIdx="0" presStyleCnt="2"/>
      <dgm:spPr/>
      <dgm:t>
        <a:bodyPr/>
        <a:lstStyle/>
        <a:p>
          <a:endParaRPr lang="fr-FR"/>
        </a:p>
      </dgm:t>
    </dgm:pt>
    <dgm:pt modelId="{FFE48C95-0F29-2C40-A06F-EDD2945BE3DE}" type="pres">
      <dgm:prSet presAssocID="{55978D15-8194-4C4E-837D-A44DD9721CC6}" presName="parentText" presStyleLbl="node1" presStyleIdx="0" presStyleCnt="2">
        <dgm:presLayoutVars>
          <dgm:chMax val="0"/>
          <dgm:bulletEnabled val="1"/>
        </dgm:presLayoutVars>
      </dgm:prSet>
      <dgm:spPr/>
      <dgm:t>
        <a:bodyPr/>
        <a:lstStyle/>
        <a:p>
          <a:endParaRPr lang="fr-FR"/>
        </a:p>
      </dgm:t>
    </dgm:pt>
    <dgm:pt modelId="{2E4C2BC6-D258-D845-963D-CAD453C19B13}" type="pres">
      <dgm:prSet presAssocID="{55978D15-8194-4C4E-837D-A44DD9721CC6}" presName="negativeSpace" presStyleCnt="0"/>
      <dgm:spPr/>
    </dgm:pt>
    <dgm:pt modelId="{48286823-120B-954A-B559-F5FE3608625B}" type="pres">
      <dgm:prSet presAssocID="{55978D15-8194-4C4E-837D-A44DD9721CC6}" presName="childText" presStyleLbl="conFgAcc1" presStyleIdx="0" presStyleCnt="2">
        <dgm:presLayoutVars>
          <dgm:bulletEnabled val="1"/>
        </dgm:presLayoutVars>
      </dgm:prSet>
      <dgm:spPr/>
      <dgm:t>
        <a:bodyPr/>
        <a:lstStyle/>
        <a:p>
          <a:endParaRPr lang="fr-FR"/>
        </a:p>
      </dgm:t>
    </dgm:pt>
    <dgm:pt modelId="{0580C8A9-FF67-E241-AAD4-E2AA1CC4370D}" type="pres">
      <dgm:prSet presAssocID="{C8B28E76-B3F2-164C-9223-6D0A5EC6ADF0}" presName="spaceBetweenRectangles" presStyleCnt="0"/>
      <dgm:spPr/>
    </dgm:pt>
    <dgm:pt modelId="{0AD42BE1-ACC9-0E47-9578-0BB5957A1F91}" type="pres">
      <dgm:prSet presAssocID="{7955B8D6-2BE8-B040-AC3A-05CEA373C8C0}" presName="parentLin" presStyleCnt="0"/>
      <dgm:spPr/>
    </dgm:pt>
    <dgm:pt modelId="{5406B82A-2B97-5541-B26B-D5232A7E07ED}" type="pres">
      <dgm:prSet presAssocID="{7955B8D6-2BE8-B040-AC3A-05CEA373C8C0}" presName="parentLeftMargin" presStyleLbl="node1" presStyleIdx="0" presStyleCnt="2"/>
      <dgm:spPr/>
      <dgm:t>
        <a:bodyPr/>
        <a:lstStyle/>
        <a:p>
          <a:endParaRPr lang="fr-FR"/>
        </a:p>
      </dgm:t>
    </dgm:pt>
    <dgm:pt modelId="{10238CC5-6511-0844-BBA8-B010EAC918E2}" type="pres">
      <dgm:prSet presAssocID="{7955B8D6-2BE8-B040-AC3A-05CEA373C8C0}" presName="parentText" presStyleLbl="node1" presStyleIdx="1" presStyleCnt="2">
        <dgm:presLayoutVars>
          <dgm:chMax val="0"/>
          <dgm:bulletEnabled val="1"/>
        </dgm:presLayoutVars>
      </dgm:prSet>
      <dgm:spPr/>
      <dgm:t>
        <a:bodyPr/>
        <a:lstStyle/>
        <a:p>
          <a:endParaRPr lang="fr-FR"/>
        </a:p>
      </dgm:t>
    </dgm:pt>
    <dgm:pt modelId="{A979AFAE-2865-1943-9781-6774DACDA608}" type="pres">
      <dgm:prSet presAssocID="{7955B8D6-2BE8-B040-AC3A-05CEA373C8C0}" presName="negativeSpace" presStyleCnt="0"/>
      <dgm:spPr/>
    </dgm:pt>
    <dgm:pt modelId="{5F9B6F13-DF2A-3242-A9D9-2FCEBD8839E6}" type="pres">
      <dgm:prSet presAssocID="{7955B8D6-2BE8-B040-AC3A-05CEA373C8C0}" presName="childText" presStyleLbl="conFgAcc1" presStyleIdx="1" presStyleCnt="2">
        <dgm:presLayoutVars>
          <dgm:bulletEnabled val="1"/>
        </dgm:presLayoutVars>
      </dgm:prSet>
      <dgm:spPr/>
      <dgm:t>
        <a:bodyPr/>
        <a:lstStyle/>
        <a:p>
          <a:endParaRPr lang="fr-FR"/>
        </a:p>
      </dgm:t>
    </dgm:pt>
  </dgm:ptLst>
  <dgm:cxnLst>
    <dgm:cxn modelId="{B1CCAA25-8D51-7A49-8D3D-C5D67D6D938B}" type="presOf" srcId="{55978D15-8194-4C4E-837D-A44DD9721CC6}" destId="{FFE48C95-0F29-2C40-A06F-EDD2945BE3DE}" srcOrd="1" destOrd="0" presId="urn:microsoft.com/office/officeart/2005/8/layout/list1"/>
    <dgm:cxn modelId="{C869752D-8607-A040-BAFD-6D89D56A4ADA}" type="presOf" srcId="{7955B8D6-2BE8-B040-AC3A-05CEA373C8C0}" destId="{10238CC5-6511-0844-BBA8-B010EAC918E2}" srcOrd="1" destOrd="0" presId="urn:microsoft.com/office/officeart/2005/8/layout/list1"/>
    <dgm:cxn modelId="{E154F71F-B084-A840-A0FD-9E8B79C3C276}" type="presOf" srcId="{D9E82208-FF54-CE4D-91B3-E763A1222377}" destId="{1A7C0202-7938-5645-BEE6-D16F309103C0}" srcOrd="0" destOrd="0" presId="urn:microsoft.com/office/officeart/2005/8/layout/list1"/>
    <dgm:cxn modelId="{3EE431FF-8439-0243-AEA8-E0B12D3C414B}" srcId="{D9E82208-FF54-CE4D-91B3-E763A1222377}" destId="{55978D15-8194-4C4E-837D-A44DD9721CC6}" srcOrd="0" destOrd="0" parTransId="{2D8E510E-7594-E149-AE5D-4DBC8BC90CCC}" sibTransId="{C8B28E76-B3F2-164C-9223-6D0A5EC6ADF0}"/>
    <dgm:cxn modelId="{5BF31649-A93B-984D-A300-FB45039A6481}" type="presOf" srcId="{F176E4EE-B29E-A34A-B302-FAD8CDF6F1E4}" destId="{5F9B6F13-DF2A-3242-A9D9-2FCEBD8839E6}" srcOrd="0" destOrd="1" presId="urn:microsoft.com/office/officeart/2005/8/layout/list1"/>
    <dgm:cxn modelId="{02CF7F3B-8B9A-004C-95BA-A6D5F5DE063D}" type="presOf" srcId="{180B00C9-2B7F-4D41-BAE0-8FF8B3A4ED8D}" destId="{5F9B6F13-DF2A-3242-A9D9-2FCEBD8839E6}" srcOrd="0" destOrd="0" presId="urn:microsoft.com/office/officeart/2005/8/layout/list1"/>
    <dgm:cxn modelId="{883D12DA-97DA-BD4E-B651-0D44460859A9}" srcId="{55978D15-8194-4C4E-837D-A44DD9721CC6}" destId="{ACF8307E-5B32-8B41-9CC5-87A2019324EE}" srcOrd="0" destOrd="0" parTransId="{DB8F3CDB-6243-F145-B561-E150C764C1DC}" sibTransId="{CF3AC2A6-93D2-6B40-9DCA-98C387865406}"/>
    <dgm:cxn modelId="{D832BA79-2B85-FD49-AAA5-8D99CE8E4274}" type="presOf" srcId="{ACF8307E-5B32-8B41-9CC5-87A2019324EE}" destId="{48286823-120B-954A-B559-F5FE3608625B}" srcOrd="0" destOrd="0" presId="urn:microsoft.com/office/officeart/2005/8/layout/list1"/>
    <dgm:cxn modelId="{5267B0C5-A7E3-5C4E-974F-5712FF30CF00}" type="presOf" srcId="{7955B8D6-2BE8-B040-AC3A-05CEA373C8C0}" destId="{5406B82A-2B97-5541-B26B-D5232A7E07ED}" srcOrd="0" destOrd="0" presId="urn:microsoft.com/office/officeart/2005/8/layout/list1"/>
    <dgm:cxn modelId="{637CB5DB-53A5-8849-A32E-82E619B5DA7A}" srcId="{7955B8D6-2BE8-B040-AC3A-05CEA373C8C0}" destId="{180B00C9-2B7F-4D41-BAE0-8FF8B3A4ED8D}" srcOrd="0" destOrd="0" parTransId="{1A49B310-222C-8447-80F9-AEF5E2A45447}" sibTransId="{47FE8356-9EDB-F749-AA24-AF4364829F5A}"/>
    <dgm:cxn modelId="{64FA2173-B773-0E4F-A63A-7994585E4B01}" srcId="{D9E82208-FF54-CE4D-91B3-E763A1222377}" destId="{7955B8D6-2BE8-B040-AC3A-05CEA373C8C0}" srcOrd="1" destOrd="0" parTransId="{DBA3D2EA-AEF3-0249-B026-B60CCAB33538}" sibTransId="{D4E48CB1-7C11-2543-B23C-263646C1656C}"/>
    <dgm:cxn modelId="{99C4C335-D41A-AD4F-84D9-6A3997364A3C}" type="presOf" srcId="{55978D15-8194-4C4E-837D-A44DD9721CC6}" destId="{C4A89ADF-4560-384C-BAC5-4D0C90A70A10}" srcOrd="0" destOrd="0" presId="urn:microsoft.com/office/officeart/2005/8/layout/list1"/>
    <dgm:cxn modelId="{30707FE8-ED4A-744B-8747-BD52C3B46463}" srcId="{7955B8D6-2BE8-B040-AC3A-05CEA373C8C0}" destId="{F176E4EE-B29E-A34A-B302-FAD8CDF6F1E4}" srcOrd="1" destOrd="0" parTransId="{E685E4DA-77B2-0040-9889-6F5E7EA72FF1}" sibTransId="{D4A401D3-BAD5-8B40-8726-18C856246471}"/>
    <dgm:cxn modelId="{6A2B3F60-0D15-9246-8AB8-8C0F51E583FB}" type="presParOf" srcId="{1A7C0202-7938-5645-BEE6-D16F309103C0}" destId="{61E87F1C-3458-3142-B9F5-ED72EA6B6EEC}" srcOrd="0" destOrd="0" presId="urn:microsoft.com/office/officeart/2005/8/layout/list1"/>
    <dgm:cxn modelId="{78DFE8E0-A848-844D-BCE8-0DEF31CC958F}" type="presParOf" srcId="{61E87F1C-3458-3142-B9F5-ED72EA6B6EEC}" destId="{C4A89ADF-4560-384C-BAC5-4D0C90A70A10}" srcOrd="0" destOrd="0" presId="urn:microsoft.com/office/officeart/2005/8/layout/list1"/>
    <dgm:cxn modelId="{E2A0E9FA-6939-5846-A304-2CFB56052E41}" type="presParOf" srcId="{61E87F1C-3458-3142-B9F5-ED72EA6B6EEC}" destId="{FFE48C95-0F29-2C40-A06F-EDD2945BE3DE}" srcOrd="1" destOrd="0" presId="urn:microsoft.com/office/officeart/2005/8/layout/list1"/>
    <dgm:cxn modelId="{E092811C-AFA7-6849-90A0-3292493EAABD}" type="presParOf" srcId="{1A7C0202-7938-5645-BEE6-D16F309103C0}" destId="{2E4C2BC6-D258-D845-963D-CAD453C19B13}" srcOrd="1" destOrd="0" presId="urn:microsoft.com/office/officeart/2005/8/layout/list1"/>
    <dgm:cxn modelId="{2990B430-6D8A-7F48-ADF8-2783245CED74}" type="presParOf" srcId="{1A7C0202-7938-5645-BEE6-D16F309103C0}" destId="{48286823-120B-954A-B559-F5FE3608625B}" srcOrd="2" destOrd="0" presId="urn:microsoft.com/office/officeart/2005/8/layout/list1"/>
    <dgm:cxn modelId="{C483F694-16C5-8541-A0A6-B73F7F06FB78}" type="presParOf" srcId="{1A7C0202-7938-5645-BEE6-D16F309103C0}" destId="{0580C8A9-FF67-E241-AAD4-E2AA1CC4370D}" srcOrd="3" destOrd="0" presId="urn:microsoft.com/office/officeart/2005/8/layout/list1"/>
    <dgm:cxn modelId="{4D0A8B00-0B38-4645-A423-CB2978D9EC7B}" type="presParOf" srcId="{1A7C0202-7938-5645-BEE6-D16F309103C0}" destId="{0AD42BE1-ACC9-0E47-9578-0BB5957A1F91}" srcOrd="4" destOrd="0" presId="urn:microsoft.com/office/officeart/2005/8/layout/list1"/>
    <dgm:cxn modelId="{191A3888-EE35-A54F-8D54-A58E031D93ED}" type="presParOf" srcId="{0AD42BE1-ACC9-0E47-9578-0BB5957A1F91}" destId="{5406B82A-2B97-5541-B26B-D5232A7E07ED}" srcOrd="0" destOrd="0" presId="urn:microsoft.com/office/officeart/2005/8/layout/list1"/>
    <dgm:cxn modelId="{757E22D8-B0D8-3B4F-A825-09446EAC91E5}" type="presParOf" srcId="{0AD42BE1-ACC9-0E47-9578-0BB5957A1F91}" destId="{10238CC5-6511-0844-BBA8-B010EAC918E2}" srcOrd="1" destOrd="0" presId="urn:microsoft.com/office/officeart/2005/8/layout/list1"/>
    <dgm:cxn modelId="{68A22AB7-F270-4045-99AE-EB05A06509AB}" type="presParOf" srcId="{1A7C0202-7938-5645-BEE6-D16F309103C0}" destId="{A979AFAE-2865-1943-9781-6774DACDA608}" srcOrd="5" destOrd="0" presId="urn:microsoft.com/office/officeart/2005/8/layout/list1"/>
    <dgm:cxn modelId="{0A342231-6139-254D-A706-DA248BCD6CED}" type="presParOf" srcId="{1A7C0202-7938-5645-BEE6-D16F309103C0}" destId="{5F9B6F13-DF2A-3242-A9D9-2FCEBD8839E6}"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C401461-B3E3-464A-A030-FFE7612D06D2}" type="doc">
      <dgm:prSet loTypeId="urn:microsoft.com/office/officeart/2005/8/layout/process4" loCatId="list" qsTypeId="urn:microsoft.com/office/officeart/2005/8/quickstyle/simple4" qsCatId="simple" csTypeId="urn:microsoft.com/office/officeart/2005/8/colors/accent0_3" csCatId="mainScheme"/>
      <dgm:spPr/>
      <dgm:t>
        <a:bodyPr/>
        <a:lstStyle/>
        <a:p>
          <a:endParaRPr lang="fr-FR"/>
        </a:p>
      </dgm:t>
    </dgm:pt>
    <dgm:pt modelId="{7855B2BA-9A1E-6440-9E8E-6B4AB089D899}">
      <dgm:prSet/>
      <dgm:spPr/>
      <dgm:t>
        <a:bodyPr/>
        <a:lstStyle/>
        <a:p>
          <a:pPr rtl="0"/>
          <a:r>
            <a:rPr lang="fr-FR" b="1" smtClean="0"/>
            <a:t>Attention, l’alcool est interdit </a:t>
          </a:r>
          <a:r>
            <a:rPr lang="fr-FR" smtClean="0"/>
            <a:t>sur le lieu de travail. </a:t>
          </a:r>
          <a:endParaRPr lang="fr-FR"/>
        </a:p>
      </dgm:t>
    </dgm:pt>
    <dgm:pt modelId="{9B9705CA-2CFB-7249-A43D-86F877AD391D}" type="parTrans" cxnId="{B1FB8FED-B8CF-5845-A7DF-C2449CB190BB}">
      <dgm:prSet/>
      <dgm:spPr/>
      <dgm:t>
        <a:bodyPr/>
        <a:lstStyle/>
        <a:p>
          <a:endParaRPr lang="fr-FR"/>
        </a:p>
      </dgm:t>
    </dgm:pt>
    <dgm:pt modelId="{D2991E0E-493D-4044-8E68-5122709289BB}" type="sibTrans" cxnId="{B1FB8FED-B8CF-5845-A7DF-C2449CB190BB}">
      <dgm:prSet/>
      <dgm:spPr/>
      <dgm:t>
        <a:bodyPr/>
        <a:lstStyle/>
        <a:p>
          <a:endParaRPr lang="fr-FR"/>
        </a:p>
      </dgm:t>
    </dgm:pt>
    <dgm:pt modelId="{6232B64B-42D7-A74C-84CF-6980DC1E8571}">
      <dgm:prSet/>
      <dgm:spPr/>
      <dgm:t>
        <a:bodyPr/>
        <a:lstStyle/>
        <a:p>
          <a:pPr rtl="0"/>
          <a:r>
            <a:rPr lang="fr-FR" b="1" smtClean="0"/>
            <a:t>Les drogues illicites </a:t>
          </a:r>
          <a:r>
            <a:rPr lang="fr-FR" smtClean="0"/>
            <a:t>sont, quant à elles, interdites en toutes circonstances.</a:t>
          </a:r>
          <a:endParaRPr lang="fr-FR"/>
        </a:p>
      </dgm:t>
    </dgm:pt>
    <dgm:pt modelId="{C08FD26B-E206-2746-B468-0E3095B4DECC}" type="parTrans" cxnId="{94705E86-D50D-F844-92CC-3B7CC12F8E67}">
      <dgm:prSet/>
      <dgm:spPr/>
      <dgm:t>
        <a:bodyPr/>
        <a:lstStyle/>
        <a:p>
          <a:endParaRPr lang="fr-FR"/>
        </a:p>
      </dgm:t>
    </dgm:pt>
    <dgm:pt modelId="{51F0A69A-9D1D-3F46-8DBB-00705B3633C5}" type="sibTrans" cxnId="{94705E86-D50D-F844-92CC-3B7CC12F8E67}">
      <dgm:prSet/>
      <dgm:spPr/>
      <dgm:t>
        <a:bodyPr/>
        <a:lstStyle/>
        <a:p>
          <a:endParaRPr lang="fr-FR"/>
        </a:p>
      </dgm:t>
    </dgm:pt>
    <dgm:pt modelId="{B72BD04D-90AB-484A-8BA0-D4C5F8F8A442}">
      <dgm:prSet/>
      <dgm:spPr/>
      <dgm:t>
        <a:bodyPr/>
        <a:lstStyle/>
        <a:p>
          <a:pPr rtl="0"/>
          <a:r>
            <a:rPr lang="fr-FR" b="1" smtClean="0"/>
            <a:t>Attention également aux médicaments </a:t>
          </a:r>
          <a:r>
            <a:rPr lang="fr-FR" smtClean="0"/>
            <a:t>qui diminuent la vigilance : ils dégradent la conduite des machines (consultez la notice et demandez conseil à votre médecin).</a:t>
          </a:r>
          <a:endParaRPr lang="fr-FR"/>
        </a:p>
      </dgm:t>
    </dgm:pt>
    <dgm:pt modelId="{DF4D395D-2C87-654F-B2C1-F0BBED342871}" type="parTrans" cxnId="{56596E25-F6B6-CD42-A41E-B97945FD6899}">
      <dgm:prSet/>
      <dgm:spPr/>
      <dgm:t>
        <a:bodyPr/>
        <a:lstStyle/>
        <a:p>
          <a:endParaRPr lang="fr-FR"/>
        </a:p>
      </dgm:t>
    </dgm:pt>
    <dgm:pt modelId="{A638F4F5-ECDD-494D-8699-4953305EFEF4}" type="sibTrans" cxnId="{56596E25-F6B6-CD42-A41E-B97945FD6899}">
      <dgm:prSet/>
      <dgm:spPr/>
      <dgm:t>
        <a:bodyPr/>
        <a:lstStyle/>
        <a:p>
          <a:endParaRPr lang="fr-FR"/>
        </a:p>
      </dgm:t>
    </dgm:pt>
    <dgm:pt modelId="{25F231C6-61B0-E841-8303-694FE3F22C15}" type="pres">
      <dgm:prSet presAssocID="{EC401461-B3E3-464A-A030-FFE7612D06D2}" presName="Name0" presStyleCnt="0">
        <dgm:presLayoutVars>
          <dgm:dir/>
          <dgm:animLvl val="lvl"/>
          <dgm:resizeHandles val="exact"/>
        </dgm:presLayoutVars>
      </dgm:prSet>
      <dgm:spPr/>
      <dgm:t>
        <a:bodyPr/>
        <a:lstStyle/>
        <a:p>
          <a:endParaRPr lang="fr-FR"/>
        </a:p>
      </dgm:t>
    </dgm:pt>
    <dgm:pt modelId="{879634E5-F725-5647-A4DE-20BBE56B01E4}" type="pres">
      <dgm:prSet presAssocID="{B72BD04D-90AB-484A-8BA0-D4C5F8F8A442}" presName="boxAndChildren" presStyleCnt="0"/>
      <dgm:spPr/>
    </dgm:pt>
    <dgm:pt modelId="{5C60BF3B-7DA0-2B41-BE7D-9A3285E236E9}" type="pres">
      <dgm:prSet presAssocID="{B72BD04D-90AB-484A-8BA0-D4C5F8F8A442}" presName="parentTextBox" presStyleLbl="node1" presStyleIdx="0" presStyleCnt="3"/>
      <dgm:spPr/>
      <dgm:t>
        <a:bodyPr/>
        <a:lstStyle/>
        <a:p>
          <a:endParaRPr lang="fr-FR"/>
        </a:p>
      </dgm:t>
    </dgm:pt>
    <dgm:pt modelId="{7F1EEDB7-4E43-D941-A429-03C44D3B9C3F}" type="pres">
      <dgm:prSet presAssocID="{51F0A69A-9D1D-3F46-8DBB-00705B3633C5}" presName="sp" presStyleCnt="0"/>
      <dgm:spPr/>
    </dgm:pt>
    <dgm:pt modelId="{02A5C4EC-0270-0642-95B0-C9E2A4F306B7}" type="pres">
      <dgm:prSet presAssocID="{6232B64B-42D7-A74C-84CF-6980DC1E8571}" presName="arrowAndChildren" presStyleCnt="0"/>
      <dgm:spPr/>
    </dgm:pt>
    <dgm:pt modelId="{9F47A86D-E510-8D44-A7B1-9A466A77E66B}" type="pres">
      <dgm:prSet presAssocID="{6232B64B-42D7-A74C-84CF-6980DC1E8571}" presName="parentTextArrow" presStyleLbl="node1" presStyleIdx="1" presStyleCnt="3"/>
      <dgm:spPr/>
      <dgm:t>
        <a:bodyPr/>
        <a:lstStyle/>
        <a:p>
          <a:endParaRPr lang="fr-FR"/>
        </a:p>
      </dgm:t>
    </dgm:pt>
    <dgm:pt modelId="{B2EC7BD3-CD78-004B-B4A5-AC8F2AEEE4D2}" type="pres">
      <dgm:prSet presAssocID="{D2991E0E-493D-4044-8E68-5122709289BB}" presName="sp" presStyleCnt="0"/>
      <dgm:spPr/>
    </dgm:pt>
    <dgm:pt modelId="{12A0F824-B498-D943-9C4C-6A116DC9E650}" type="pres">
      <dgm:prSet presAssocID="{7855B2BA-9A1E-6440-9E8E-6B4AB089D899}" presName="arrowAndChildren" presStyleCnt="0"/>
      <dgm:spPr/>
    </dgm:pt>
    <dgm:pt modelId="{96C4D327-6C87-B043-BEDC-C511A316D82C}" type="pres">
      <dgm:prSet presAssocID="{7855B2BA-9A1E-6440-9E8E-6B4AB089D899}" presName="parentTextArrow" presStyleLbl="node1" presStyleIdx="2" presStyleCnt="3"/>
      <dgm:spPr/>
      <dgm:t>
        <a:bodyPr/>
        <a:lstStyle/>
        <a:p>
          <a:endParaRPr lang="fr-FR"/>
        </a:p>
      </dgm:t>
    </dgm:pt>
  </dgm:ptLst>
  <dgm:cxnLst>
    <dgm:cxn modelId="{94705E86-D50D-F844-92CC-3B7CC12F8E67}" srcId="{EC401461-B3E3-464A-A030-FFE7612D06D2}" destId="{6232B64B-42D7-A74C-84CF-6980DC1E8571}" srcOrd="1" destOrd="0" parTransId="{C08FD26B-E206-2746-B468-0E3095B4DECC}" sibTransId="{51F0A69A-9D1D-3F46-8DBB-00705B3633C5}"/>
    <dgm:cxn modelId="{E1BA7A86-766D-C249-9A9B-E484FF1EB752}" type="presOf" srcId="{B72BD04D-90AB-484A-8BA0-D4C5F8F8A442}" destId="{5C60BF3B-7DA0-2B41-BE7D-9A3285E236E9}" srcOrd="0" destOrd="0" presId="urn:microsoft.com/office/officeart/2005/8/layout/process4"/>
    <dgm:cxn modelId="{58F57F23-B411-7049-9D5B-8C6023FD697A}" type="presOf" srcId="{7855B2BA-9A1E-6440-9E8E-6B4AB089D899}" destId="{96C4D327-6C87-B043-BEDC-C511A316D82C}" srcOrd="0" destOrd="0" presId="urn:microsoft.com/office/officeart/2005/8/layout/process4"/>
    <dgm:cxn modelId="{56596E25-F6B6-CD42-A41E-B97945FD6899}" srcId="{EC401461-B3E3-464A-A030-FFE7612D06D2}" destId="{B72BD04D-90AB-484A-8BA0-D4C5F8F8A442}" srcOrd="2" destOrd="0" parTransId="{DF4D395D-2C87-654F-B2C1-F0BBED342871}" sibTransId="{A638F4F5-ECDD-494D-8699-4953305EFEF4}"/>
    <dgm:cxn modelId="{CECA17F0-53F1-0142-A2D2-C935E330CAA5}" type="presOf" srcId="{EC401461-B3E3-464A-A030-FFE7612D06D2}" destId="{25F231C6-61B0-E841-8303-694FE3F22C15}" srcOrd="0" destOrd="0" presId="urn:microsoft.com/office/officeart/2005/8/layout/process4"/>
    <dgm:cxn modelId="{3F68D0DA-77DD-AA43-A8EE-3B8DFBF87EA2}" type="presOf" srcId="{6232B64B-42D7-A74C-84CF-6980DC1E8571}" destId="{9F47A86D-E510-8D44-A7B1-9A466A77E66B}" srcOrd="0" destOrd="0" presId="urn:microsoft.com/office/officeart/2005/8/layout/process4"/>
    <dgm:cxn modelId="{B1FB8FED-B8CF-5845-A7DF-C2449CB190BB}" srcId="{EC401461-B3E3-464A-A030-FFE7612D06D2}" destId="{7855B2BA-9A1E-6440-9E8E-6B4AB089D899}" srcOrd="0" destOrd="0" parTransId="{9B9705CA-2CFB-7249-A43D-86F877AD391D}" sibTransId="{D2991E0E-493D-4044-8E68-5122709289BB}"/>
    <dgm:cxn modelId="{9D3C8302-DCDC-6944-B462-72C40C7512CB}" type="presParOf" srcId="{25F231C6-61B0-E841-8303-694FE3F22C15}" destId="{879634E5-F725-5647-A4DE-20BBE56B01E4}" srcOrd="0" destOrd="0" presId="urn:microsoft.com/office/officeart/2005/8/layout/process4"/>
    <dgm:cxn modelId="{89FAD6DA-F33A-F44B-88C9-C4CDF4A4D557}" type="presParOf" srcId="{879634E5-F725-5647-A4DE-20BBE56B01E4}" destId="{5C60BF3B-7DA0-2B41-BE7D-9A3285E236E9}" srcOrd="0" destOrd="0" presId="urn:microsoft.com/office/officeart/2005/8/layout/process4"/>
    <dgm:cxn modelId="{86983910-7F29-E547-95F4-19FB6EEF8DD6}" type="presParOf" srcId="{25F231C6-61B0-E841-8303-694FE3F22C15}" destId="{7F1EEDB7-4E43-D941-A429-03C44D3B9C3F}" srcOrd="1" destOrd="0" presId="urn:microsoft.com/office/officeart/2005/8/layout/process4"/>
    <dgm:cxn modelId="{E5D9B0B9-B893-6F4D-B946-24A9F9ECB4E1}" type="presParOf" srcId="{25F231C6-61B0-E841-8303-694FE3F22C15}" destId="{02A5C4EC-0270-0642-95B0-C9E2A4F306B7}" srcOrd="2" destOrd="0" presId="urn:microsoft.com/office/officeart/2005/8/layout/process4"/>
    <dgm:cxn modelId="{BD82F693-54E3-2341-B051-D9BEB335E749}" type="presParOf" srcId="{02A5C4EC-0270-0642-95B0-C9E2A4F306B7}" destId="{9F47A86D-E510-8D44-A7B1-9A466A77E66B}" srcOrd="0" destOrd="0" presId="urn:microsoft.com/office/officeart/2005/8/layout/process4"/>
    <dgm:cxn modelId="{F9C03BEF-10B8-2D4F-B7B3-722DD3FC2036}" type="presParOf" srcId="{25F231C6-61B0-E841-8303-694FE3F22C15}" destId="{B2EC7BD3-CD78-004B-B4A5-AC8F2AEEE4D2}" srcOrd="3" destOrd="0" presId="urn:microsoft.com/office/officeart/2005/8/layout/process4"/>
    <dgm:cxn modelId="{C3B103AE-8FA9-8443-87F4-16381B39FA25}" type="presParOf" srcId="{25F231C6-61B0-E841-8303-694FE3F22C15}" destId="{12A0F824-B498-D943-9C4C-6A116DC9E650}" srcOrd="4" destOrd="0" presId="urn:microsoft.com/office/officeart/2005/8/layout/process4"/>
    <dgm:cxn modelId="{2B4CCA12-E835-4A49-AD90-BF8989FF4219}" type="presParOf" srcId="{12A0F824-B498-D943-9C4C-6A116DC9E650}" destId="{96C4D327-6C87-B043-BEDC-C511A316D82C}"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5A6A1CD0-469F-C14C-8847-35BB9B90F312}" type="doc">
      <dgm:prSet loTypeId="urn:microsoft.com/office/officeart/2008/layout/AscendingPictureAccentProcess" loCatId="list" qsTypeId="urn:microsoft.com/office/officeart/2005/8/quickstyle/simple4" qsCatId="simple" csTypeId="urn:microsoft.com/office/officeart/2005/8/colors/accent0_3" csCatId="mainScheme" phldr="1"/>
      <dgm:spPr/>
      <dgm:t>
        <a:bodyPr/>
        <a:lstStyle/>
        <a:p>
          <a:endParaRPr lang="fr-FR"/>
        </a:p>
      </dgm:t>
    </dgm:pt>
    <dgm:pt modelId="{5AF9601F-4FB1-B84B-AA42-04DDB2E82614}">
      <dgm:prSet/>
      <dgm:spPr/>
      <dgm:t>
        <a:bodyPr/>
        <a:lstStyle/>
        <a:p>
          <a:pPr rtl="0"/>
          <a:r>
            <a:rPr lang="fr-FR" i="1" dirty="0" smtClean="0"/>
            <a:t>60% de la variance liée à la perte de contrôle des situations</a:t>
          </a:r>
          <a:endParaRPr lang="fr-FR" dirty="0"/>
        </a:p>
      </dgm:t>
    </dgm:pt>
    <dgm:pt modelId="{600D8875-E6A3-644C-AB02-0DE6F6B598CC}" type="parTrans" cxnId="{F7ED4CEE-BB00-D24C-A0FE-F97034373D2D}">
      <dgm:prSet/>
      <dgm:spPr/>
      <dgm:t>
        <a:bodyPr/>
        <a:lstStyle/>
        <a:p>
          <a:endParaRPr lang="fr-FR"/>
        </a:p>
      </dgm:t>
    </dgm:pt>
    <dgm:pt modelId="{8B1BE4AB-33EF-5148-A5FC-8C8003C9B1CA}" type="sibTrans" cxnId="{F7ED4CEE-BB00-D24C-A0FE-F97034373D2D}">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6000" r="-16000"/>
          </a:stretch>
        </a:blipFill>
      </dgm:spPr>
      <dgm:t>
        <a:bodyPr/>
        <a:lstStyle/>
        <a:p>
          <a:endParaRPr lang="fr-FR"/>
        </a:p>
      </dgm:t>
    </dgm:pt>
    <dgm:pt modelId="{A57303BA-8360-074A-9B6D-77F8F42DE918}">
      <dgm:prSet/>
      <dgm:spPr/>
      <dgm:t>
        <a:bodyPr/>
        <a:lstStyle/>
        <a:p>
          <a:pPr rtl="0"/>
          <a:r>
            <a:rPr lang="fr-FR" i="1" dirty="0" smtClean="0"/>
            <a:t>20%</a:t>
          </a:r>
          <a:endParaRPr lang="fr-FR" dirty="0"/>
        </a:p>
      </dgm:t>
    </dgm:pt>
    <dgm:pt modelId="{6D17871E-226D-2F4B-8CB5-C24FA260A010}" type="parTrans" cxnId="{B21E2B3E-DBF8-7240-841D-06032AFA43B4}">
      <dgm:prSet/>
      <dgm:spPr/>
      <dgm:t>
        <a:bodyPr/>
        <a:lstStyle/>
        <a:p>
          <a:endParaRPr lang="fr-FR"/>
        </a:p>
      </dgm:t>
    </dgm:pt>
    <dgm:pt modelId="{3E7719D3-C35F-9B43-81C1-416C2C288C7D}" type="sibTrans" cxnId="{B21E2B3E-DBF8-7240-841D-06032AFA43B4}">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t>
        <a:bodyPr/>
        <a:lstStyle/>
        <a:p>
          <a:endParaRPr lang="fr-FR"/>
        </a:p>
      </dgm:t>
    </dgm:pt>
    <dgm:pt modelId="{9C879BA8-9E76-274F-8AA6-4EC916A7E8B2}">
      <dgm:prSet/>
      <dgm:spPr/>
      <dgm:t>
        <a:bodyPr/>
        <a:lstStyle/>
        <a:p>
          <a:pPr rtl="0"/>
          <a:r>
            <a:rPr lang="fr-FR" i="1" dirty="0" smtClean="0"/>
            <a:t>20%</a:t>
          </a:r>
          <a:endParaRPr lang="fr-FR" dirty="0"/>
        </a:p>
      </dgm:t>
    </dgm:pt>
    <dgm:pt modelId="{62DFD6FE-0743-934F-BD4D-AF175B32C6E2}" type="parTrans" cxnId="{B6702F3D-3342-9C40-AA26-76856D2F573A}">
      <dgm:prSet/>
      <dgm:spPr/>
      <dgm:t>
        <a:bodyPr/>
        <a:lstStyle/>
        <a:p>
          <a:endParaRPr lang="fr-FR"/>
        </a:p>
      </dgm:t>
    </dgm:pt>
    <dgm:pt modelId="{F54AEAAD-AA33-5344-A8AC-3E1FE4234416}" type="sibTrans" cxnId="{B6702F3D-3342-9C40-AA26-76856D2F573A}">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t="-12000" b="-12000"/>
          </a:stretch>
        </a:blipFill>
      </dgm:spPr>
      <dgm:t>
        <a:bodyPr/>
        <a:lstStyle/>
        <a:p>
          <a:endParaRPr lang="fr-FR"/>
        </a:p>
      </dgm:t>
    </dgm:pt>
    <dgm:pt modelId="{0133D23E-0E5B-E34A-9C63-D753F9502BDE}">
      <dgm:prSet/>
      <dgm:spPr/>
      <dgm:t>
        <a:bodyPr/>
        <a:lstStyle/>
        <a:p>
          <a:pPr rtl="0"/>
          <a:r>
            <a:rPr lang="fr-FR" i="1" dirty="0" smtClean="0"/>
            <a:t>est associée à une mauvaise estimation avant exécution de ses propres savoir-faire : contrat de performance de départ que l ’opérateur a accepté </a:t>
          </a:r>
          <a:endParaRPr lang="fr-FR" dirty="0"/>
        </a:p>
      </dgm:t>
    </dgm:pt>
    <dgm:pt modelId="{07F5B040-5F63-6848-9384-70EC568CEA00}" type="parTrans" cxnId="{5E1E5EC8-E8AF-A645-9049-6E1978438BA8}">
      <dgm:prSet/>
      <dgm:spPr/>
    </dgm:pt>
    <dgm:pt modelId="{62C4E539-8BEA-8A44-A60A-9ECC7728D929}" type="sibTrans" cxnId="{5E1E5EC8-E8AF-A645-9049-6E1978438BA8}">
      <dgm:prSet/>
      <dgm:spPr/>
    </dgm:pt>
    <dgm:pt modelId="{D949678C-8B57-2849-92BD-F09DB1B886A3}">
      <dgm:prSet/>
      <dgm:spPr/>
      <dgm:t>
        <a:bodyPr/>
        <a:lstStyle/>
        <a:p>
          <a:pPr rtl="0"/>
          <a:r>
            <a:rPr lang="fr-FR" i="1" dirty="0" smtClean="0"/>
            <a:t>est liée aux aléas d ’exécution</a:t>
          </a:r>
          <a:endParaRPr lang="fr-FR" dirty="0"/>
        </a:p>
      </dgm:t>
    </dgm:pt>
    <dgm:pt modelId="{C3EDB67A-DFDA-3D43-9709-2A8E861A232D}" type="parTrans" cxnId="{D017029F-F924-2941-8CCF-D5B55CC811EF}">
      <dgm:prSet/>
      <dgm:spPr/>
    </dgm:pt>
    <dgm:pt modelId="{C6E9C2B8-F4EB-0748-B02D-74BB455EC465}" type="sibTrans" cxnId="{D017029F-F924-2941-8CCF-D5B55CC811EF}">
      <dgm:prSet/>
      <dgm:spPr/>
    </dgm:pt>
    <dgm:pt modelId="{CA515DDA-EB46-7846-9A5C-255CB94626E7}">
      <dgm:prSet/>
      <dgm:spPr/>
      <dgm:t>
        <a:bodyPr/>
        <a:lstStyle/>
        <a:p>
          <a:pPr rtl="0"/>
          <a:r>
            <a:rPr lang="fr-FR" i="1" dirty="0" smtClean="0"/>
            <a:t>à toutes les autres causes</a:t>
          </a:r>
          <a:endParaRPr lang="fr-FR" dirty="0"/>
        </a:p>
      </dgm:t>
    </dgm:pt>
    <dgm:pt modelId="{20F02C70-F3B2-7B47-A144-A81729552E03}" type="parTrans" cxnId="{67629C22-8A9A-6C44-BE55-37AF9CB1EA20}">
      <dgm:prSet/>
      <dgm:spPr/>
    </dgm:pt>
    <dgm:pt modelId="{000A48B0-67EB-1948-86AF-23B2270135CF}" type="sibTrans" cxnId="{67629C22-8A9A-6C44-BE55-37AF9CB1EA20}">
      <dgm:prSet/>
      <dgm:spPr/>
    </dgm:pt>
    <dgm:pt modelId="{C1BCA263-8472-524A-A98C-493051CD04C7}" type="pres">
      <dgm:prSet presAssocID="{5A6A1CD0-469F-C14C-8847-35BB9B90F312}" presName="Name0" presStyleCnt="0">
        <dgm:presLayoutVars>
          <dgm:chMax val="7"/>
          <dgm:chPref val="7"/>
          <dgm:dir/>
        </dgm:presLayoutVars>
      </dgm:prSet>
      <dgm:spPr/>
      <dgm:t>
        <a:bodyPr/>
        <a:lstStyle/>
        <a:p>
          <a:endParaRPr lang="fr-FR"/>
        </a:p>
      </dgm:t>
    </dgm:pt>
    <dgm:pt modelId="{168AC522-CFBC-6F4F-A3CC-228009B38963}" type="pres">
      <dgm:prSet presAssocID="{5A6A1CD0-469F-C14C-8847-35BB9B90F312}" presName="dot1" presStyleLbl="alignNode1" presStyleIdx="0" presStyleCnt="12"/>
      <dgm:spPr/>
    </dgm:pt>
    <dgm:pt modelId="{BC70810C-087A-154F-A04A-144BC94CB4F0}" type="pres">
      <dgm:prSet presAssocID="{5A6A1CD0-469F-C14C-8847-35BB9B90F312}" presName="dot2" presStyleLbl="alignNode1" presStyleIdx="1" presStyleCnt="12"/>
      <dgm:spPr/>
    </dgm:pt>
    <dgm:pt modelId="{FF058EFC-E8C6-0945-8122-3E3FB0616237}" type="pres">
      <dgm:prSet presAssocID="{5A6A1CD0-469F-C14C-8847-35BB9B90F312}" presName="dot3" presStyleLbl="alignNode1" presStyleIdx="2" presStyleCnt="12"/>
      <dgm:spPr/>
    </dgm:pt>
    <dgm:pt modelId="{06DB4219-82D2-FD4B-92E6-DB50792655F6}" type="pres">
      <dgm:prSet presAssocID="{5A6A1CD0-469F-C14C-8847-35BB9B90F312}" presName="dot4" presStyleLbl="alignNode1" presStyleIdx="3" presStyleCnt="12"/>
      <dgm:spPr/>
    </dgm:pt>
    <dgm:pt modelId="{C25D035E-56D7-BF40-B148-D9F346BC66B2}" type="pres">
      <dgm:prSet presAssocID="{5A6A1CD0-469F-C14C-8847-35BB9B90F312}" presName="dot5" presStyleLbl="alignNode1" presStyleIdx="4" presStyleCnt="12"/>
      <dgm:spPr/>
    </dgm:pt>
    <dgm:pt modelId="{A4FD88EB-DF97-6347-9B5B-E649B351E3E9}" type="pres">
      <dgm:prSet presAssocID="{5A6A1CD0-469F-C14C-8847-35BB9B90F312}" presName="dotArrow1" presStyleLbl="alignNode1" presStyleIdx="5" presStyleCnt="12"/>
      <dgm:spPr/>
    </dgm:pt>
    <dgm:pt modelId="{3572E4B3-0674-7844-8989-3BD042DB467C}" type="pres">
      <dgm:prSet presAssocID="{5A6A1CD0-469F-C14C-8847-35BB9B90F312}" presName="dotArrow2" presStyleLbl="alignNode1" presStyleIdx="6" presStyleCnt="12"/>
      <dgm:spPr/>
    </dgm:pt>
    <dgm:pt modelId="{F3AD096D-C23F-A340-B839-B98BD8314CE5}" type="pres">
      <dgm:prSet presAssocID="{5A6A1CD0-469F-C14C-8847-35BB9B90F312}" presName="dotArrow3" presStyleLbl="alignNode1" presStyleIdx="7" presStyleCnt="12"/>
      <dgm:spPr/>
    </dgm:pt>
    <dgm:pt modelId="{6B2FD72F-F7E7-064B-84FB-9823B8355BD8}" type="pres">
      <dgm:prSet presAssocID="{5A6A1CD0-469F-C14C-8847-35BB9B90F312}" presName="dotArrow4" presStyleLbl="alignNode1" presStyleIdx="8" presStyleCnt="12"/>
      <dgm:spPr/>
    </dgm:pt>
    <dgm:pt modelId="{5CD0F358-A54C-D246-AFE6-810C8705A181}" type="pres">
      <dgm:prSet presAssocID="{5A6A1CD0-469F-C14C-8847-35BB9B90F312}" presName="dotArrow5" presStyleLbl="alignNode1" presStyleIdx="9" presStyleCnt="12"/>
      <dgm:spPr/>
    </dgm:pt>
    <dgm:pt modelId="{A8E333C3-2863-A347-9772-07301490F70F}" type="pres">
      <dgm:prSet presAssocID="{5A6A1CD0-469F-C14C-8847-35BB9B90F312}" presName="dotArrow6" presStyleLbl="alignNode1" presStyleIdx="10" presStyleCnt="12"/>
      <dgm:spPr/>
    </dgm:pt>
    <dgm:pt modelId="{3FE0B8E0-8F76-6E48-97FB-B690CCA219B1}" type="pres">
      <dgm:prSet presAssocID="{5A6A1CD0-469F-C14C-8847-35BB9B90F312}" presName="dotArrow7" presStyleLbl="alignNode1" presStyleIdx="11" presStyleCnt="12"/>
      <dgm:spPr/>
    </dgm:pt>
    <dgm:pt modelId="{E9F6B803-91DA-7E44-BBF7-6E347DCB316B}" type="pres">
      <dgm:prSet presAssocID="{5AF9601F-4FB1-B84B-AA42-04DDB2E82614}" presName="parTx1" presStyleLbl="node1" presStyleIdx="0" presStyleCnt="3"/>
      <dgm:spPr/>
      <dgm:t>
        <a:bodyPr/>
        <a:lstStyle/>
        <a:p>
          <a:endParaRPr lang="fr-FR"/>
        </a:p>
      </dgm:t>
    </dgm:pt>
    <dgm:pt modelId="{53E3C6ED-FE33-EB44-BD9B-6A13B804EAA3}" type="pres">
      <dgm:prSet presAssocID="{5AF9601F-4FB1-B84B-AA42-04DDB2E82614}" presName="desTx1" presStyleLbl="revTx" presStyleIdx="0" presStyleCnt="3">
        <dgm:presLayoutVars>
          <dgm:bulletEnabled val="1"/>
        </dgm:presLayoutVars>
      </dgm:prSet>
      <dgm:spPr/>
      <dgm:t>
        <a:bodyPr/>
        <a:lstStyle/>
        <a:p>
          <a:endParaRPr lang="fr-FR"/>
        </a:p>
      </dgm:t>
    </dgm:pt>
    <dgm:pt modelId="{D986D3A0-537F-004A-AECA-B50651E0B3F2}" type="pres">
      <dgm:prSet presAssocID="{8B1BE4AB-33EF-5148-A5FC-8C8003C9B1CA}" presName="picture1" presStyleCnt="0"/>
      <dgm:spPr/>
    </dgm:pt>
    <dgm:pt modelId="{790B3CEF-B39F-394B-B4F6-90187F688778}" type="pres">
      <dgm:prSet presAssocID="{8B1BE4AB-33EF-5148-A5FC-8C8003C9B1CA}" presName="imageRepeatNode" presStyleLbl="fgImgPlace1" presStyleIdx="0" presStyleCnt="3"/>
      <dgm:spPr/>
      <dgm:t>
        <a:bodyPr/>
        <a:lstStyle/>
        <a:p>
          <a:endParaRPr lang="fr-FR"/>
        </a:p>
      </dgm:t>
    </dgm:pt>
    <dgm:pt modelId="{9B7A8A77-2E45-6A44-B4D5-F6D4D6A0C5A1}" type="pres">
      <dgm:prSet presAssocID="{A57303BA-8360-074A-9B6D-77F8F42DE918}" presName="parTx2" presStyleLbl="node1" presStyleIdx="1" presStyleCnt="3"/>
      <dgm:spPr/>
      <dgm:t>
        <a:bodyPr/>
        <a:lstStyle/>
        <a:p>
          <a:endParaRPr lang="fr-FR"/>
        </a:p>
      </dgm:t>
    </dgm:pt>
    <dgm:pt modelId="{27EA9322-34EF-3E41-8139-DACD4F507A27}" type="pres">
      <dgm:prSet presAssocID="{A57303BA-8360-074A-9B6D-77F8F42DE918}" presName="desTx2" presStyleLbl="revTx" presStyleIdx="1" presStyleCnt="3">
        <dgm:presLayoutVars>
          <dgm:bulletEnabled val="1"/>
        </dgm:presLayoutVars>
      </dgm:prSet>
      <dgm:spPr/>
      <dgm:t>
        <a:bodyPr/>
        <a:lstStyle/>
        <a:p>
          <a:endParaRPr lang="fr-FR"/>
        </a:p>
      </dgm:t>
    </dgm:pt>
    <dgm:pt modelId="{48E203A7-EFAC-4147-8ACD-7766C0448E49}" type="pres">
      <dgm:prSet presAssocID="{3E7719D3-C35F-9B43-81C1-416C2C288C7D}" presName="picture2" presStyleCnt="0"/>
      <dgm:spPr/>
    </dgm:pt>
    <dgm:pt modelId="{CAD7EB1C-05FE-094E-9A0F-670F675A6BE0}" type="pres">
      <dgm:prSet presAssocID="{3E7719D3-C35F-9B43-81C1-416C2C288C7D}" presName="imageRepeatNode" presStyleLbl="fgImgPlace1" presStyleIdx="1" presStyleCnt="3"/>
      <dgm:spPr/>
      <dgm:t>
        <a:bodyPr/>
        <a:lstStyle/>
        <a:p>
          <a:endParaRPr lang="fr-FR"/>
        </a:p>
      </dgm:t>
    </dgm:pt>
    <dgm:pt modelId="{CFEDF5A7-0129-1B46-A0B7-ECFA82F791BC}" type="pres">
      <dgm:prSet presAssocID="{9C879BA8-9E76-274F-8AA6-4EC916A7E8B2}" presName="parTx3" presStyleLbl="node1" presStyleIdx="2" presStyleCnt="3"/>
      <dgm:spPr/>
      <dgm:t>
        <a:bodyPr/>
        <a:lstStyle/>
        <a:p>
          <a:endParaRPr lang="fr-FR"/>
        </a:p>
      </dgm:t>
    </dgm:pt>
    <dgm:pt modelId="{04F90547-6970-7547-B436-DE9377C0230F}" type="pres">
      <dgm:prSet presAssocID="{9C879BA8-9E76-274F-8AA6-4EC916A7E8B2}" presName="desTx3" presStyleLbl="revTx" presStyleIdx="2" presStyleCnt="3">
        <dgm:presLayoutVars>
          <dgm:bulletEnabled val="1"/>
        </dgm:presLayoutVars>
      </dgm:prSet>
      <dgm:spPr/>
      <dgm:t>
        <a:bodyPr/>
        <a:lstStyle/>
        <a:p>
          <a:endParaRPr lang="fr-FR"/>
        </a:p>
      </dgm:t>
    </dgm:pt>
    <dgm:pt modelId="{52E0B268-A6F8-2440-9612-F94A5346A5BF}" type="pres">
      <dgm:prSet presAssocID="{F54AEAAD-AA33-5344-A8AC-3E1FE4234416}" presName="picture3" presStyleCnt="0"/>
      <dgm:spPr/>
    </dgm:pt>
    <dgm:pt modelId="{115B6790-5C22-E145-ACE2-C3AEC322EE87}" type="pres">
      <dgm:prSet presAssocID="{F54AEAAD-AA33-5344-A8AC-3E1FE4234416}" presName="imageRepeatNode" presStyleLbl="fgImgPlace1" presStyleIdx="2" presStyleCnt="3"/>
      <dgm:spPr/>
      <dgm:t>
        <a:bodyPr/>
        <a:lstStyle/>
        <a:p>
          <a:endParaRPr lang="fr-FR"/>
        </a:p>
      </dgm:t>
    </dgm:pt>
  </dgm:ptLst>
  <dgm:cxnLst>
    <dgm:cxn modelId="{D017029F-F924-2941-8CCF-D5B55CC811EF}" srcId="{A57303BA-8360-074A-9B6D-77F8F42DE918}" destId="{D949678C-8B57-2849-92BD-F09DB1B886A3}" srcOrd="0" destOrd="0" parTransId="{C3EDB67A-DFDA-3D43-9709-2A8E861A232D}" sibTransId="{C6E9C2B8-F4EB-0748-B02D-74BB455EC465}"/>
    <dgm:cxn modelId="{F7ED4CEE-BB00-D24C-A0FE-F97034373D2D}" srcId="{5A6A1CD0-469F-C14C-8847-35BB9B90F312}" destId="{5AF9601F-4FB1-B84B-AA42-04DDB2E82614}" srcOrd="0" destOrd="0" parTransId="{600D8875-E6A3-644C-AB02-0DE6F6B598CC}" sibTransId="{8B1BE4AB-33EF-5148-A5FC-8C8003C9B1CA}"/>
    <dgm:cxn modelId="{B21E2B3E-DBF8-7240-841D-06032AFA43B4}" srcId="{5A6A1CD0-469F-C14C-8847-35BB9B90F312}" destId="{A57303BA-8360-074A-9B6D-77F8F42DE918}" srcOrd="1" destOrd="0" parTransId="{6D17871E-226D-2F4B-8CB5-C24FA260A010}" sibTransId="{3E7719D3-C35F-9B43-81C1-416C2C288C7D}"/>
    <dgm:cxn modelId="{249DD764-79B4-C743-AFC7-78134BD6D8AB}" type="presOf" srcId="{A57303BA-8360-074A-9B6D-77F8F42DE918}" destId="{9B7A8A77-2E45-6A44-B4D5-F6D4D6A0C5A1}" srcOrd="0" destOrd="0" presId="urn:microsoft.com/office/officeart/2008/layout/AscendingPictureAccentProcess"/>
    <dgm:cxn modelId="{115215FB-84D5-8C44-9634-DFA7CAB1966B}" type="presOf" srcId="{CA515DDA-EB46-7846-9A5C-255CB94626E7}" destId="{04F90547-6970-7547-B436-DE9377C0230F}" srcOrd="0" destOrd="0" presId="urn:microsoft.com/office/officeart/2008/layout/AscendingPictureAccentProcess"/>
    <dgm:cxn modelId="{76C83F75-28BA-9940-85D1-5245B240CD09}" type="presOf" srcId="{F54AEAAD-AA33-5344-A8AC-3E1FE4234416}" destId="{115B6790-5C22-E145-ACE2-C3AEC322EE87}" srcOrd="0" destOrd="0" presId="urn:microsoft.com/office/officeart/2008/layout/AscendingPictureAccentProcess"/>
    <dgm:cxn modelId="{67629C22-8A9A-6C44-BE55-37AF9CB1EA20}" srcId="{9C879BA8-9E76-274F-8AA6-4EC916A7E8B2}" destId="{CA515DDA-EB46-7846-9A5C-255CB94626E7}" srcOrd="0" destOrd="0" parTransId="{20F02C70-F3B2-7B47-A144-A81729552E03}" sibTransId="{000A48B0-67EB-1948-86AF-23B2270135CF}"/>
    <dgm:cxn modelId="{5E1E5EC8-E8AF-A645-9049-6E1978438BA8}" srcId="{5AF9601F-4FB1-B84B-AA42-04DDB2E82614}" destId="{0133D23E-0E5B-E34A-9C63-D753F9502BDE}" srcOrd="0" destOrd="0" parTransId="{07F5B040-5F63-6848-9384-70EC568CEA00}" sibTransId="{62C4E539-8BEA-8A44-A60A-9ECC7728D929}"/>
    <dgm:cxn modelId="{71F4AA51-C56A-D943-AE19-6613302683CE}" type="presOf" srcId="{0133D23E-0E5B-E34A-9C63-D753F9502BDE}" destId="{53E3C6ED-FE33-EB44-BD9B-6A13B804EAA3}" srcOrd="0" destOrd="0" presId="urn:microsoft.com/office/officeart/2008/layout/AscendingPictureAccentProcess"/>
    <dgm:cxn modelId="{3323274E-284A-5A43-9A55-E9CCAA132A29}" type="presOf" srcId="{9C879BA8-9E76-274F-8AA6-4EC916A7E8B2}" destId="{CFEDF5A7-0129-1B46-A0B7-ECFA82F791BC}" srcOrd="0" destOrd="0" presId="urn:microsoft.com/office/officeart/2008/layout/AscendingPictureAccentProcess"/>
    <dgm:cxn modelId="{B6702F3D-3342-9C40-AA26-76856D2F573A}" srcId="{5A6A1CD0-469F-C14C-8847-35BB9B90F312}" destId="{9C879BA8-9E76-274F-8AA6-4EC916A7E8B2}" srcOrd="2" destOrd="0" parTransId="{62DFD6FE-0743-934F-BD4D-AF175B32C6E2}" sibTransId="{F54AEAAD-AA33-5344-A8AC-3E1FE4234416}"/>
    <dgm:cxn modelId="{5B402FAA-E969-8E4A-BFC4-EDED7DDF56FC}" type="presOf" srcId="{5AF9601F-4FB1-B84B-AA42-04DDB2E82614}" destId="{E9F6B803-91DA-7E44-BBF7-6E347DCB316B}" srcOrd="0" destOrd="0" presId="urn:microsoft.com/office/officeart/2008/layout/AscendingPictureAccentProcess"/>
    <dgm:cxn modelId="{E5F54045-7C55-5E47-8D21-256CA2EECFC8}" type="presOf" srcId="{8B1BE4AB-33EF-5148-A5FC-8C8003C9B1CA}" destId="{790B3CEF-B39F-394B-B4F6-90187F688778}" srcOrd="0" destOrd="0" presId="urn:microsoft.com/office/officeart/2008/layout/AscendingPictureAccentProcess"/>
    <dgm:cxn modelId="{D794152C-83A8-8C4C-B45C-AA1F52B6B0EC}" type="presOf" srcId="{3E7719D3-C35F-9B43-81C1-416C2C288C7D}" destId="{CAD7EB1C-05FE-094E-9A0F-670F675A6BE0}" srcOrd="0" destOrd="0" presId="urn:microsoft.com/office/officeart/2008/layout/AscendingPictureAccentProcess"/>
    <dgm:cxn modelId="{68113861-526F-534B-9380-7B06A44F2E79}" type="presOf" srcId="{D949678C-8B57-2849-92BD-F09DB1B886A3}" destId="{27EA9322-34EF-3E41-8139-DACD4F507A27}" srcOrd="0" destOrd="0" presId="urn:microsoft.com/office/officeart/2008/layout/AscendingPictureAccentProcess"/>
    <dgm:cxn modelId="{3E639BC2-A12A-9D4D-A46C-9F464A55C887}" type="presOf" srcId="{5A6A1CD0-469F-C14C-8847-35BB9B90F312}" destId="{C1BCA263-8472-524A-A98C-493051CD04C7}" srcOrd="0" destOrd="0" presId="urn:microsoft.com/office/officeart/2008/layout/AscendingPictureAccentProcess"/>
    <dgm:cxn modelId="{1C19960D-CF82-264B-AA4C-428495D5419F}" type="presParOf" srcId="{C1BCA263-8472-524A-A98C-493051CD04C7}" destId="{168AC522-CFBC-6F4F-A3CC-228009B38963}" srcOrd="0" destOrd="0" presId="urn:microsoft.com/office/officeart/2008/layout/AscendingPictureAccentProcess"/>
    <dgm:cxn modelId="{C0BCA529-7E8A-BE4A-94F4-84D03A2EDE6B}" type="presParOf" srcId="{C1BCA263-8472-524A-A98C-493051CD04C7}" destId="{BC70810C-087A-154F-A04A-144BC94CB4F0}" srcOrd="1" destOrd="0" presId="urn:microsoft.com/office/officeart/2008/layout/AscendingPictureAccentProcess"/>
    <dgm:cxn modelId="{91E2237F-8B5B-B745-A762-CD6F477B87D6}" type="presParOf" srcId="{C1BCA263-8472-524A-A98C-493051CD04C7}" destId="{FF058EFC-E8C6-0945-8122-3E3FB0616237}" srcOrd="2" destOrd="0" presId="urn:microsoft.com/office/officeart/2008/layout/AscendingPictureAccentProcess"/>
    <dgm:cxn modelId="{F928831E-0C93-3247-98F6-FD8E13383834}" type="presParOf" srcId="{C1BCA263-8472-524A-A98C-493051CD04C7}" destId="{06DB4219-82D2-FD4B-92E6-DB50792655F6}" srcOrd="3" destOrd="0" presId="urn:microsoft.com/office/officeart/2008/layout/AscendingPictureAccentProcess"/>
    <dgm:cxn modelId="{61B667BF-12B4-554B-82E7-BBCD37D829FB}" type="presParOf" srcId="{C1BCA263-8472-524A-A98C-493051CD04C7}" destId="{C25D035E-56D7-BF40-B148-D9F346BC66B2}" srcOrd="4" destOrd="0" presId="urn:microsoft.com/office/officeart/2008/layout/AscendingPictureAccentProcess"/>
    <dgm:cxn modelId="{2B303A24-AEAF-204A-9A16-B6F774D557BC}" type="presParOf" srcId="{C1BCA263-8472-524A-A98C-493051CD04C7}" destId="{A4FD88EB-DF97-6347-9B5B-E649B351E3E9}" srcOrd="5" destOrd="0" presId="urn:microsoft.com/office/officeart/2008/layout/AscendingPictureAccentProcess"/>
    <dgm:cxn modelId="{373F3373-F5C6-8C4F-B1A9-4B63E9C008DF}" type="presParOf" srcId="{C1BCA263-8472-524A-A98C-493051CD04C7}" destId="{3572E4B3-0674-7844-8989-3BD042DB467C}" srcOrd="6" destOrd="0" presId="urn:microsoft.com/office/officeart/2008/layout/AscendingPictureAccentProcess"/>
    <dgm:cxn modelId="{C66C30BD-210E-9B42-9B0C-B8F4279CB109}" type="presParOf" srcId="{C1BCA263-8472-524A-A98C-493051CD04C7}" destId="{F3AD096D-C23F-A340-B839-B98BD8314CE5}" srcOrd="7" destOrd="0" presId="urn:microsoft.com/office/officeart/2008/layout/AscendingPictureAccentProcess"/>
    <dgm:cxn modelId="{736BB12F-C6A1-EA4E-86B6-6AEEB4002B6D}" type="presParOf" srcId="{C1BCA263-8472-524A-A98C-493051CD04C7}" destId="{6B2FD72F-F7E7-064B-84FB-9823B8355BD8}" srcOrd="8" destOrd="0" presId="urn:microsoft.com/office/officeart/2008/layout/AscendingPictureAccentProcess"/>
    <dgm:cxn modelId="{D3DF388A-9834-5949-9739-AC7A27A15DFF}" type="presParOf" srcId="{C1BCA263-8472-524A-A98C-493051CD04C7}" destId="{5CD0F358-A54C-D246-AFE6-810C8705A181}" srcOrd="9" destOrd="0" presId="urn:microsoft.com/office/officeart/2008/layout/AscendingPictureAccentProcess"/>
    <dgm:cxn modelId="{CC2711AA-3B33-EF41-B14E-614554FF08E0}" type="presParOf" srcId="{C1BCA263-8472-524A-A98C-493051CD04C7}" destId="{A8E333C3-2863-A347-9772-07301490F70F}" srcOrd="10" destOrd="0" presId="urn:microsoft.com/office/officeart/2008/layout/AscendingPictureAccentProcess"/>
    <dgm:cxn modelId="{690E46EE-6386-D34D-9C11-1665C242050E}" type="presParOf" srcId="{C1BCA263-8472-524A-A98C-493051CD04C7}" destId="{3FE0B8E0-8F76-6E48-97FB-B690CCA219B1}" srcOrd="11" destOrd="0" presId="urn:microsoft.com/office/officeart/2008/layout/AscendingPictureAccentProcess"/>
    <dgm:cxn modelId="{05337338-B0DE-BC48-AD56-A89E44BE0667}" type="presParOf" srcId="{C1BCA263-8472-524A-A98C-493051CD04C7}" destId="{E9F6B803-91DA-7E44-BBF7-6E347DCB316B}" srcOrd="12" destOrd="0" presId="urn:microsoft.com/office/officeart/2008/layout/AscendingPictureAccentProcess"/>
    <dgm:cxn modelId="{036A5C79-87DA-AE42-9323-FC7080F77515}" type="presParOf" srcId="{C1BCA263-8472-524A-A98C-493051CD04C7}" destId="{53E3C6ED-FE33-EB44-BD9B-6A13B804EAA3}" srcOrd="13" destOrd="0" presId="urn:microsoft.com/office/officeart/2008/layout/AscendingPictureAccentProcess"/>
    <dgm:cxn modelId="{5D1F4822-A5FD-FF40-A63A-00705E0A6C49}" type="presParOf" srcId="{C1BCA263-8472-524A-A98C-493051CD04C7}" destId="{D986D3A0-537F-004A-AECA-B50651E0B3F2}" srcOrd="14" destOrd="0" presId="urn:microsoft.com/office/officeart/2008/layout/AscendingPictureAccentProcess"/>
    <dgm:cxn modelId="{53A50A40-F63E-1144-8D53-D509A2F20B0C}" type="presParOf" srcId="{D986D3A0-537F-004A-AECA-B50651E0B3F2}" destId="{790B3CEF-B39F-394B-B4F6-90187F688778}" srcOrd="0" destOrd="0" presId="urn:microsoft.com/office/officeart/2008/layout/AscendingPictureAccentProcess"/>
    <dgm:cxn modelId="{75A0458E-71E2-514C-A384-C7BBF1C7A844}" type="presParOf" srcId="{C1BCA263-8472-524A-A98C-493051CD04C7}" destId="{9B7A8A77-2E45-6A44-B4D5-F6D4D6A0C5A1}" srcOrd="15" destOrd="0" presId="urn:microsoft.com/office/officeart/2008/layout/AscendingPictureAccentProcess"/>
    <dgm:cxn modelId="{7C45E69C-1FC0-E148-A83E-B7CB99CA68DB}" type="presParOf" srcId="{C1BCA263-8472-524A-A98C-493051CD04C7}" destId="{27EA9322-34EF-3E41-8139-DACD4F507A27}" srcOrd="16" destOrd="0" presId="urn:microsoft.com/office/officeart/2008/layout/AscendingPictureAccentProcess"/>
    <dgm:cxn modelId="{EA300D3E-4D6B-C14C-99B8-8D2795A72E9D}" type="presParOf" srcId="{C1BCA263-8472-524A-A98C-493051CD04C7}" destId="{48E203A7-EFAC-4147-8ACD-7766C0448E49}" srcOrd="17" destOrd="0" presId="urn:microsoft.com/office/officeart/2008/layout/AscendingPictureAccentProcess"/>
    <dgm:cxn modelId="{1A9EF830-103A-D34B-99B4-790AF8C4804F}" type="presParOf" srcId="{48E203A7-EFAC-4147-8ACD-7766C0448E49}" destId="{CAD7EB1C-05FE-094E-9A0F-670F675A6BE0}" srcOrd="0" destOrd="0" presId="urn:microsoft.com/office/officeart/2008/layout/AscendingPictureAccentProcess"/>
    <dgm:cxn modelId="{70340648-392B-F545-B57F-96C1BED7A6E4}" type="presParOf" srcId="{C1BCA263-8472-524A-A98C-493051CD04C7}" destId="{CFEDF5A7-0129-1B46-A0B7-ECFA82F791BC}" srcOrd="18" destOrd="0" presId="urn:microsoft.com/office/officeart/2008/layout/AscendingPictureAccentProcess"/>
    <dgm:cxn modelId="{434936A7-0287-B044-AFE1-B304E89298D8}" type="presParOf" srcId="{C1BCA263-8472-524A-A98C-493051CD04C7}" destId="{04F90547-6970-7547-B436-DE9377C0230F}" srcOrd="19" destOrd="0" presId="urn:microsoft.com/office/officeart/2008/layout/AscendingPictureAccentProcess"/>
    <dgm:cxn modelId="{0562993D-3D67-994E-A3A0-37373E3A6B15}" type="presParOf" srcId="{C1BCA263-8472-524A-A98C-493051CD04C7}" destId="{52E0B268-A6F8-2440-9612-F94A5346A5BF}" srcOrd="20" destOrd="0" presId="urn:microsoft.com/office/officeart/2008/layout/AscendingPictureAccentProcess"/>
    <dgm:cxn modelId="{64BCBB39-0502-C74C-B3BF-47FAD5FFCEC2}" type="presParOf" srcId="{52E0B268-A6F8-2440-9612-F94A5346A5BF}" destId="{115B6790-5C22-E145-ACE2-C3AEC322EE87}" srcOrd="0" destOrd="0" presId="urn:microsoft.com/office/officeart/2008/layout/AscendingPictureAccent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58BB01BA-8C3E-5C49-BFC3-CE129EEB6D6B}"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91F70A1E-1832-4D44-995B-C9BE45355462}">
      <dgm:prSet/>
      <dgm:spPr/>
      <dgm:t>
        <a:bodyPr/>
        <a:lstStyle/>
        <a:p>
          <a:pPr rtl="0"/>
          <a:r>
            <a:rPr lang="fr-FR" dirty="0" smtClean="0"/>
            <a:t>L’augmentation de charge de travail a tendance à</a:t>
          </a:r>
          <a:endParaRPr lang="fr-FR" dirty="0"/>
        </a:p>
      </dgm:t>
    </dgm:pt>
    <dgm:pt modelId="{664E0ED4-4279-9C43-984D-52942AF0C34E}" type="parTrans" cxnId="{B9EA39D8-61B6-044E-A497-C97BF9D83A75}">
      <dgm:prSet/>
      <dgm:spPr/>
      <dgm:t>
        <a:bodyPr/>
        <a:lstStyle/>
        <a:p>
          <a:endParaRPr lang="fr-FR"/>
        </a:p>
      </dgm:t>
    </dgm:pt>
    <dgm:pt modelId="{01E4DC66-9091-F944-AA4A-CF3AAEB568B1}" type="sibTrans" cxnId="{B9EA39D8-61B6-044E-A497-C97BF9D83A75}">
      <dgm:prSet/>
      <dgm:spPr/>
      <dgm:t>
        <a:bodyPr/>
        <a:lstStyle/>
        <a:p>
          <a:endParaRPr lang="fr-FR"/>
        </a:p>
      </dgm:t>
    </dgm:pt>
    <dgm:pt modelId="{9A70D6FA-0DC5-DD48-82E0-3BBAF793DB6D}">
      <dgm:prSet/>
      <dgm:spPr/>
      <dgm:t>
        <a:bodyPr/>
        <a:lstStyle/>
        <a:p>
          <a:pPr rtl="0"/>
          <a:r>
            <a:rPr lang="fr-FR" dirty="0" smtClean="0"/>
            <a:t>Si vous êtes </a:t>
          </a:r>
          <a:r>
            <a:rPr lang="fr-FR" b="1" dirty="0" smtClean="0"/>
            <a:t>absorbé par une tâche difficile</a:t>
          </a:r>
          <a:r>
            <a:rPr lang="fr-FR" dirty="0" smtClean="0"/>
            <a:t>, </a:t>
          </a:r>
          <a:endParaRPr lang="fr-FR" dirty="0"/>
        </a:p>
      </dgm:t>
    </dgm:pt>
    <dgm:pt modelId="{0AFE0E35-6E67-0642-83FC-8926E30046C5}" type="parTrans" cxnId="{F2EE6AD7-AEC1-F540-8BC2-9A0C4CFB12A8}">
      <dgm:prSet/>
      <dgm:spPr/>
      <dgm:t>
        <a:bodyPr/>
        <a:lstStyle/>
        <a:p>
          <a:endParaRPr lang="fr-FR"/>
        </a:p>
      </dgm:t>
    </dgm:pt>
    <dgm:pt modelId="{BEBD5F1D-FFF0-B14C-B656-27FAAF97B55E}" type="sibTrans" cxnId="{F2EE6AD7-AEC1-F540-8BC2-9A0C4CFB12A8}">
      <dgm:prSet/>
      <dgm:spPr/>
      <dgm:t>
        <a:bodyPr/>
        <a:lstStyle/>
        <a:p>
          <a:endParaRPr lang="fr-FR"/>
        </a:p>
      </dgm:t>
    </dgm:pt>
    <dgm:pt modelId="{E0E93D08-C017-3D47-AF8F-2F7D6FE45C8E}">
      <dgm:prSet/>
      <dgm:spPr/>
      <dgm:t>
        <a:bodyPr/>
        <a:lstStyle/>
        <a:p>
          <a:pPr rtl="0"/>
          <a:r>
            <a:rPr lang="fr-FR" dirty="0" smtClean="0"/>
            <a:t>Il est donc nécessaire que les différents membres de l’équipe comprennent</a:t>
          </a:r>
          <a:endParaRPr lang="fr-FR" dirty="0"/>
        </a:p>
      </dgm:t>
    </dgm:pt>
    <dgm:pt modelId="{4A09DE03-6559-234E-A071-06CCAA0A3826}" type="parTrans" cxnId="{3DAF9DFE-67CD-BC42-9528-9E76CB6275EA}">
      <dgm:prSet/>
      <dgm:spPr/>
      <dgm:t>
        <a:bodyPr/>
        <a:lstStyle/>
        <a:p>
          <a:endParaRPr lang="fr-FR"/>
        </a:p>
      </dgm:t>
    </dgm:pt>
    <dgm:pt modelId="{9F96F70C-0BEA-E24C-8307-8B7D5BCD0862}" type="sibTrans" cxnId="{3DAF9DFE-67CD-BC42-9528-9E76CB6275EA}">
      <dgm:prSet/>
      <dgm:spPr/>
      <dgm:t>
        <a:bodyPr/>
        <a:lstStyle/>
        <a:p>
          <a:endParaRPr lang="fr-FR"/>
        </a:p>
      </dgm:t>
    </dgm:pt>
    <dgm:pt modelId="{38312149-78FD-5C48-855F-66815444593A}">
      <dgm:prSet/>
      <dgm:spPr/>
      <dgm:t>
        <a:bodyPr/>
        <a:lstStyle/>
        <a:p>
          <a:pPr rtl="0"/>
          <a:r>
            <a:rPr lang="fr-FR" b="1" dirty="0" smtClean="0"/>
            <a:t>raccourcir la durée des communications</a:t>
          </a:r>
          <a:r>
            <a:rPr lang="fr-FR" dirty="0" smtClean="0"/>
            <a:t>, à </a:t>
          </a:r>
          <a:r>
            <a:rPr lang="fr-FR" b="1" dirty="0" smtClean="0"/>
            <a:t>diminuer le nombre d’échanges</a:t>
          </a:r>
          <a:r>
            <a:rPr lang="fr-FR" dirty="0" smtClean="0"/>
            <a:t>. Le taux d’erreur augmente en conséquence.</a:t>
          </a:r>
          <a:endParaRPr lang="fr-FR" dirty="0"/>
        </a:p>
      </dgm:t>
    </dgm:pt>
    <dgm:pt modelId="{07762AD3-098F-6A46-83CA-29C4FBA1D1A0}" type="parTrans" cxnId="{3ECC0DC9-8DF1-EB4A-AC4B-7B65632C07AF}">
      <dgm:prSet/>
      <dgm:spPr/>
    </dgm:pt>
    <dgm:pt modelId="{70C01974-9E33-0747-A024-D1C224357470}" type="sibTrans" cxnId="{3ECC0DC9-8DF1-EB4A-AC4B-7B65632C07AF}">
      <dgm:prSet/>
      <dgm:spPr/>
    </dgm:pt>
    <dgm:pt modelId="{B01B26D6-5A66-244D-9D66-253A3CBB1BFE}">
      <dgm:prSet/>
      <dgm:spPr/>
      <dgm:t>
        <a:bodyPr/>
        <a:lstStyle/>
        <a:p>
          <a:pPr rtl="0"/>
          <a:r>
            <a:rPr lang="fr-FR" dirty="0" smtClean="0"/>
            <a:t>vous écoutez beaucoup moins les autres membres de l’équipe.</a:t>
          </a:r>
          <a:endParaRPr lang="fr-FR" dirty="0"/>
        </a:p>
      </dgm:t>
    </dgm:pt>
    <dgm:pt modelId="{997BB23E-78E6-9441-BCB6-8037777B2CDA}" type="parTrans" cxnId="{4BEA4747-F41D-2243-BCDF-C4DB28E6D7AF}">
      <dgm:prSet/>
      <dgm:spPr/>
    </dgm:pt>
    <dgm:pt modelId="{BE9249C8-27A3-4644-9E08-7861500A25E0}" type="sibTrans" cxnId="{4BEA4747-F41D-2243-BCDF-C4DB28E6D7AF}">
      <dgm:prSet/>
      <dgm:spPr/>
    </dgm:pt>
    <dgm:pt modelId="{9BE21345-2401-2947-86E4-7EF42C2242EA}">
      <dgm:prSet/>
      <dgm:spPr/>
      <dgm:t>
        <a:bodyPr/>
        <a:lstStyle/>
        <a:p>
          <a:pPr rtl="0"/>
          <a:r>
            <a:rPr lang="fr-FR" dirty="0" smtClean="0"/>
            <a:t>qu’il est important </a:t>
          </a:r>
          <a:r>
            <a:rPr lang="fr-FR" b="1" dirty="0" smtClean="0"/>
            <a:t>d’attendre que la personne ait  terminé sa tâche pour s’adresser à nouveau à lui.</a:t>
          </a:r>
          <a:endParaRPr lang="fr-FR" dirty="0"/>
        </a:p>
      </dgm:t>
    </dgm:pt>
    <dgm:pt modelId="{13EB67F1-C7D4-124A-859E-7F802B03EEB3}" type="parTrans" cxnId="{EECCD926-02C7-7A48-8FBB-0E0AA0E2F381}">
      <dgm:prSet/>
      <dgm:spPr/>
    </dgm:pt>
    <dgm:pt modelId="{2AFFCC37-FAA5-FF44-9BA8-F03172F08A2E}" type="sibTrans" cxnId="{EECCD926-02C7-7A48-8FBB-0E0AA0E2F381}">
      <dgm:prSet/>
      <dgm:spPr/>
    </dgm:pt>
    <dgm:pt modelId="{70EF115F-31D6-294F-B327-ADD96A735251}" type="pres">
      <dgm:prSet presAssocID="{58BB01BA-8C3E-5C49-BFC3-CE129EEB6D6B}" presName="linear" presStyleCnt="0">
        <dgm:presLayoutVars>
          <dgm:dir/>
          <dgm:animLvl val="lvl"/>
          <dgm:resizeHandles val="exact"/>
        </dgm:presLayoutVars>
      </dgm:prSet>
      <dgm:spPr/>
      <dgm:t>
        <a:bodyPr/>
        <a:lstStyle/>
        <a:p>
          <a:endParaRPr lang="fr-FR"/>
        </a:p>
      </dgm:t>
    </dgm:pt>
    <dgm:pt modelId="{22BDA952-BBF4-A242-9D4B-5328AA409DA6}" type="pres">
      <dgm:prSet presAssocID="{91F70A1E-1832-4D44-995B-C9BE45355462}" presName="parentLin" presStyleCnt="0"/>
      <dgm:spPr/>
    </dgm:pt>
    <dgm:pt modelId="{9A8C2F9F-EA74-7D45-81CD-A4561705E896}" type="pres">
      <dgm:prSet presAssocID="{91F70A1E-1832-4D44-995B-C9BE45355462}" presName="parentLeftMargin" presStyleLbl="node1" presStyleIdx="0" presStyleCnt="3"/>
      <dgm:spPr/>
      <dgm:t>
        <a:bodyPr/>
        <a:lstStyle/>
        <a:p>
          <a:endParaRPr lang="fr-FR"/>
        </a:p>
      </dgm:t>
    </dgm:pt>
    <dgm:pt modelId="{7F63C40F-C5CB-CE4A-B95B-CD6B8D63404F}" type="pres">
      <dgm:prSet presAssocID="{91F70A1E-1832-4D44-995B-C9BE45355462}" presName="parentText" presStyleLbl="node1" presStyleIdx="0" presStyleCnt="3">
        <dgm:presLayoutVars>
          <dgm:chMax val="0"/>
          <dgm:bulletEnabled val="1"/>
        </dgm:presLayoutVars>
      </dgm:prSet>
      <dgm:spPr/>
      <dgm:t>
        <a:bodyPr/>
        <a:lstStyle/>
        <a:p>
          <a:endParaRPr lang="fr-FR"/>
        </a:p>
      </dgm:t>
    </dgm:pt>
    <dgm:pt modelId="{28023437-3E03-974B-9EB8-2C8E6C97888B}" type="pres">
      <dgm:prSet presAssocID="{91F70A1E-1832-4D44-995B-C9BE45355462}" presName="negativeSpace" presStyleCnt="0"/>
      <dgm:spPr/>
    </dgm:pt>
    <dgm:pt modelId="{17C5F4FA-F03E-4548-A512-4DFDD3046D9D}" type="pres">
      <dgm:prSet presAssocID="{91F70A1E-1832-4D44-995B-C9BE45355462}" presName="childText" presStyleLbl="conFgAcc1" presStyleIdx="0" presStyleCnt="3">
        <dgm:presLayoutVars>
          <dgm:bulletEnabled val="1"/>
        </dgm:presLayoutVars>
      </dgm:prSet>
      <dgm:spPr/>
      <dgm:t>
        <a:bodyPr/>
        <a:lstStyle/>
        <a:p>
          <a:endParaRPr lang="fr-FR"/>
        </a:p>
      </dgm:t>
    </dgm:pt>
    <dgm:pt modelId="{CE5A7019-53F5-314D-BC78-83338977A2AB}" type="pres">
      <dgm:prSet presAssocID="{01E4DC66-9091-F944-AA4A-CF3AAEB568B1}" presName="spaceBetweenRectangles" presStyleCnt="0"/>
      <dgm:spPr/>
    </dgm:pt>
    <dgm:pt modelId="{A0BED7D8-82A1-E54F-B472-DA08A2440B7A}" type="pres">
      <dgm:prSet presAssocID="{9A70D6FA-0DC5-DD48-82E0-3BBAF793DB6D}" presName="parentLin" presStyleCnt="0"/>
      <dgm:spPr/>
    </dgm:pt>
    <dgm:pt modelId="{62DD7435-E4A5-3544-BDCC-25CC626EA274}" type="pres">
      <dgm:prSet presAssocID="{9A70D6FA-0DC5-DD48-82E0-3BBAF793DB6D}" presName="parentLeftMargin" presStyleLbl="node1" presStyleIdx="0" presStyleCnt="3"/>
      <dgm:spPr/>
      <dgm:t>
        <a:bodyPr/>
        <a:lstStyle/>
        <a:p>
          <a:endParaRPr lang="fr-FR"/>
        </a:p>
      </dgm:t>
    </dgm:pt>
    <dgm:pt modelId="{9BF86C4B-4922-9B4B-9D06-7C4EE986B5E5}" type="pres">
      <dgm:prSet presAssocID="{9A70D6FA-0DC5-DD48-82E0-3BBAF793DB6D}" presName="parentText" presStyleLbl="node1" presStyleIdx="1" presStyleCnt="3">
        <dgm:presLayoutVars>
          <dgm:chMax val="0"/>
          <dgm:bulletEnabled val="1"/>
        </dgm:presLayoutVars>
      </dgm:prSet>
      <dgm:spPr/>
      <dgm:t>
        <a:bodyPr/>
        <a:lstStyle/>
        <a:p>
          <a:endParaRPr lang="fr-FR"/>
        </a:p>
      </dgm:t>
    </dgm:pt>
    <dgm:pt modelId="{DA711B3F-E3F8-A34F-9B55-D6102A3682D9}" type="pres">
      <dgm:prSet presAssocID="{9A70D6FA-0DC5-DD48-82E0-3BBAF793DB6D}" presName="negativeSpace" presStyleCnt="0"/>
      <dgm:spPr/>
    </dgm:pt>
    <dgm:pt modelId="{E5EFCEEF-06B5-FA4B-ACA8-A345AB2D43BA}" type="pres">
      <dgm:prSet presAssocID="{9A70D6FA-0DC5-DD48-82E0-3BBAF793DB6D}" presName="childText" presStyleLbl="conFgAcc1" presStyleIdx="1" presStyleCnt="3">
        <dgm:presLayoutVars>
          <dgm:bulletEnabled val="1"/>
        </dgm:presLayoutVars>
      </dgm:prSet>
      <dgm:spPr/>
      <dgm:t>
        <a:bodyPr/>
        <a:lstStyle/>
        <a:p>
          <a:endParaRPr lang="fr-FR"/>
        </a:p>
      </dgm:t>
    </dgm:pt>
    <dgm:pt modelId="{E98B08C1-1A83-1B49-B734-21684C385EA3}" type="pres">
      <dgm:prSet presAssocID="{BEBD5F1D-FFF0-B14C-B656-27FAAF97B55E}" presName="spaceBetweenRectangles" presStyleCnt="0"/>
      <dgm:spPr/>
    </dgm:pt>
    <dgm:pt modelId="{2EBC69C2-C734-5245-905F-56BE28EB9DB5}" type="pres">
      <dgm:prSet presAssocID="{E0E93D08-C017-3D47-AF8F-2F7D6FE45C8E}" presName="parentLin" presStyleCnt="0"/>
      <dgm:spPr/>
    </dgm:pt>
    <dgm:pt modelId="{57F7BCC5-83D6-2045-BEB2-F656EEE798C4}" type="pres">
      <dgm:prSet presAssocID="{E0E93D08-C017-3D47-AF8F-2F7D6FE45C8E}" presName="parentLeftMargin" presStyleLbl="node1" presStyleIdx="1" presStyleCnt="3"/>
      <dgm:spPr/>
      <dgm:t>
        <a:bodyPr/>
        <a:lstStyle/>
        <a:p>
          <a:endParaRPr lang="fr-FR"/>
        </a:p>
      </dgm:t>
    </dgm:pt>
    <dgm:pt modelId="{9EE64458-6CD9-0343-BEA7-BBAF332950E6}" type="pres">
      <dgm:prSet presAssocID="{E0E93D08-C017-3D47-AF8F-2F7D6FE45C8E}" presName="parentText" presStyleLbl="node1" presStyleIdx="2" presStyleCnt="3">
        <dgm:presLayoutVars>
          <dgm:chMax val="0"/>
          <dgm:bulletEnabled val="1"/>
        </dgm:presLayoutVars>
      </dgm:prSet>
      <dgm:spPr/>
      <dgm:t>
        <a:bodyPr/>
        <a:lstStyle/>
        <a:p>
          <a:endParaRPr lang="fr-FR"/>
        </a:p>
      </dgm:t>
    </dgm:pt>
    <dgm:pt modelId="{B5C1607C-94B0-3C4B-8A9F-CB56B630111D}" type="pres">
      <dgm:prSet presAssocID="{E0E93D08-C017-3D47-AF8F-2F7D6FE45C8E}" presName="negativeSpace" presStyleCnt="0"/>
      <dgm:spPr/>
    </dgm:pt>
    <dgm:pt modelId="{458A950F-7B24-A848-BF38-71999AD9064C}" type="pres">
      <dgm:prSet presAssocID="{E0E93D08-C017-3D47-AF8F-2F7D6FE45C8E}" presName="childText" presStyleLbl="conFgAcc1" presStyleIdx="2" presStyleCnt="3">
        <dgm:presLayoutVars>
          <dgm:bulletEnabled val="1"/>
        </dgm:presLayoutVars>
      </dgm:prSet>
      <dgm:spPr/>
      <dgm:t>
        <a:bodyPr/>
        <a:lstStyle/>
        <a:p>
          <a:endParaRPr lang="fr-FR"/>
        </a:p>
      </dgm:t>
    </dgm:pt>
  </dgm:ptLst>
  <dgm:cxnLst>
    <dgm:cxn modelId="{6B62FCED-8154-6548-AD79-05CFEABB973D}" type="presOf" srcId="{38312149-78FD-5C48-855F-66815444593A}" destId="{17C5F4FA-F03E-4548-A512-4DFDD3046D9D}" srcOrd="0" destOrd="0" presId="urn:microsoft.com/office/officeart/2005/8/layout/list1"/>
    <dgm:cxn modelId="{CDCB8165-8147-184F-800D-127761990F75}" type="presOf" srcId="{9BE21345-2401-2947-86E4-7EF42C2242EA}" destId="{458A950F-7B24-A848-BF38-71999AD9064C}" srcOrd="0" destOrd="0" presId="urn:microsoft.com/office/officeart/2005/8/layout/list1"/>
    <dgm:cxn modelId="{6A969172-4123-8E43-BE1F-AC60A709F613}" type="presOf" srcId="{E0E93D08-C017-3D47-AF8F-2F7D6FE45C8E}" destId="{9EE64458-6CD9-0343-BEA7-BBAF332950E6}" srcOrd="1" destOrd="0" presId="urn:microsoft.com/office/officeart/2005/8/layout/list1"/>
    <dgm:cxn modelId="{4BEA4747-F41D-2243-BCDF-C4DB28E6D7AF}" srcId="{9A70D6FA-0DC5-DD48-82E0-3BBAF793DB6D}" destId="{B01B26D6-5A66-244D-9D66-253A3CBB1BFE}" srcOrd="0" destOrd="0" parTransId="{997BB23E-78E6-9441-BCB6-8037777B2CDA}" sibTransId="{BE9249C8-27A3-4644-9E08-7861500A25E0}"/>
    <dgm:cxn modelId="{F2EE6AD7-AEC1-F540-8BC2-9A0C4CFB12A8}" srcId="{58BB01BA-8C3E-5C49-BFC3-CE129EEB6D6B}" destId="{9A70D6FA-0DC5-DD48-82E0-3BBAF793DB6D}" srcOrd="1" destOrd="0" parTransId="{0AFE0E35-6E67-0642-83FC-8926E30046C5}" sibTransId="{BEBD5F1D-FFF0-B14C-B656-27FAAF97B55E}"/>
    <dgm:cxn modelId="{94A47BB4-F497-7347-9AE6-8A883CA51F94}" type="presOf" srcId="{B01B26D6-5A66-244D-9D66-253A3CBB1BFE}" destId="{E5EFCEEF-06B5-FA4B-ACA8-A345AB2D43BA}" srcOrd="0" destOrd="0" presId="urn:microsoft.com/office/officeart/2005/8/layout/list1"/>
    <dgm:cxn modelId="{CC427FAB-6204-B047-8266-F52FD6CC507D}" type="presOf" srcId="{9A70D6FA-0DC5-DD48-82E0-3BBAF793DB6D}" destId="{9BF86C4B-4922-9B4B-9D06-7C4EE986B5E5}" srcOrd="1" destOrd="0" presId="urn:microsoft.com/office/officeart/2005/8/layout/list1"/>
    <dgm:cxn modelId="{3338918F-DD45-104D-82B7-8EC405395D31}" type="presOf" srcId="{91F70A1E-1832-4D44-995B-C9BE45355462}" destId="{7F63C40F-C5CB-CE4A-B95B-CD6B8D63404F}" srcOrd="1" destOrd="0" presId="urn:microsoft.com/office/officeart/2005/8/layout/list1"/>
    <dgm:cxn modelId="{942BC152-DEA9-F14D-A686-1F9A7F06B6B8}" type="presOf" srcId="{9A70D6FA-0DC5-DD48-82E0-3BBAF793DB6D}" destId="{62DD7435-E4A5-3544-BDCC-25CC626EA274}" srcOrd="0" destOrd="0" presId="urn:microsoft.com/office/officeart/2005/8/layout/list1"/>
    <dgm:cxn modelId="{EECCD926-02C7-7A48-8FBB-0E0AA0E2F381}" srcId="{E0E93D08-C017-3D47-AF8F-2F7D6FE45C8E}" destId="{9BE21345-2401-2947-86E4-7EF42C2242EA}" srcOrd="0" destOrd="0" parTransId="{13EB67F1-C7D4-124A-859E-7F802B03EEB3}" sibTransId="{2AFFCC37-FAA5-FF44-9BA8-F03172F08A2E}"/>
    <dgm:cxn modelId="{3ECC0DC9-8DF1-EB4A-AC4B-7B65632C07AF}" srcId="{91F70A1E-1832-4D44-995B-C9BE45355462}" destId="{38312149-78FD-5C48-855F-66815444593A}" srcOrd="0" destOrd="0" parTransId="{07762AD3-098F-6A46-83CA-29C4FBA1D1A0}" sibTransId="{70C01974-9E33-0747-A024-D1C224357470}"/>
    <dgm:cxn modelId="{3DAF9DFE-67CD-BC42-9528-9E76CB6275EA}" srcId="{58BB01BA-8C3E-5C49-BFC3-CE129EEB6D6B}" destId="{E0E93D08-C017-3D47-AF8F-2F7D6FE45C8E}" srcOrd="2" destOrd="0" parTransId="{4A09DE03-6559-234E-A071-06CCAA0A3826}" sibTransId="{9F96F70C-0BEA-E24C-8307-8B7D5BCD0862}"/>
    <dgm:cxn modelId="{B9EA39D8-61B6-044E-A497-C97BF9D83A75}" srcId="{58BB01BA-8C3E-5C49-BFC3-CE129EEB6D6B}" destId="{91F70A1E-1832-4D44-995B-C9BE45355462}" srcOrd="0" destOrd="0" parTransId="{664E0ED4-4279-9C43-984D-52942AF0C34E}" sibTransId="{01E4DC66-9091-F944-AA4A-CF3AAEB568B1}"/>
    <dgm:cxn modelId="{6FFBD7B3-B261-F74A-82BD-E5EB3EE73C35}" type="presOf" srcId="{91F70A1E-1832-4D44-995B-C9BE45355462}" destId="{9A8C2F9F-EA74-7D45-81CD-A4561705E896}" srcOrd="0" destOrd="0" presId="urn:microsoft.com/office/officeart/2005/8/layout/list1"/>
    <dgm:cxn modelId="{5E2D7979-1FC2-C143-8DD2-2A1E05FD7816}" type="presOf" srcId="{58BB01BA-8C3E-5C49-BFC3-CE129EEB6D6B}" destId="{70EF115F-31D6-294F-B327-ADD96A735251}" srcOrd="0" destOrd="0" presId="urn:microsoft.com/office/officeart/2005/8/layout/list1"/>
    <dgm:cxn modelId="{34710D4A-E8CF-3E48-BDDE-97220EBE328A}" type="presOf" srcId="{E0E93D08-C017-3D47-AF8F-2F7D6FE45C8E}" destId="{57F7BCC5-83D6-2045-BEB2-F656EEE798C4}" srcOrd="0" destOrd="0" presId="urn:microsoft.com/office/officeart/2005/8/layout/list1"/>
    <dgm:cxn modelId="{2E3A4AC3-C46E-5C44-8A93-51012AB4721B}" type="presParOf" srcId="{70EF115F-31D6-294F-B327-ADD96A735251}" destId="{22BDA952-BBF4-A242-9D4B-5328AA409DA6}" srcOrd="0" destOrd="0" presId="urn:microsoft.com/office/officeart/2005/8/layout/list1"/>
    <dgm:cxn modelId="{AA80AB9B-62D7-0342-9C30-35D4880DCAA2}" type="presParOf" srcId="{22BDA952-BBF4-A242-9D4B-5328AA409DA6}" destId="{9A8C2F9F-EA74-7D45-81CD-A4561705E896}" srcOrd="0" destOrd="0" presId="urn:microsoft.com/office/officeart/2005/8/layout/list1"/>
    <dgm:cxn modelId="{A368820E-D80C-CF41-8509-E37FEE3B1BBE}" type="presParOf" srcId="{22BDA952-BBF4-A242-9D4B-5328AA409DA6}" destId="{7F63C40F-C5CB-CE4A-B95B-CD6B8D63404F}" srcOrd="1" destOrd="0" presId="urn:microsoft.com/office/officeart/2005/8/layout/list1"/>
    <dgm:cxn modelId="{4881F877-7DF2-9E42-AE7C-D3AFC9864B55}" type="presParOf" srcId="{70EF115F-31D6-294F-B327-ADD96A735251}" destId="{28023437-3E03-974B-9EB8-2C8E6C97888B}" srcOrd="1" destOrd="0" presId="urn:microsoft.com/office/officeart/2005/8/layout/list1"/>
    <dgm:cxn modelId="{CE1BAEAF-04C0-FF44-90B9-47FBC0EB94D0}" type="presParOf" srcId="{70EF115F-31D6-294F-B327-ADD96A735251}" destId="{17C5F4FA-F03E-4548-A512-4DFDD3046D9D}" srcOrd="2" destOrd="0" presId="urn:microsoft.com/office/officeart/2005/8/layout/list1"/>
    <dgm:cxn modelId="{96F7A80F-BFCE-2844-AB8C-47E8749275B5}" type="presParOf" srcId="{70EF115F-31D6-294F-B327-ADD96A735251}" destId="{CE5A7019-53F5-314D-BC78-83338977A2AB}" srcOrd="3" destOrd="0" presId="urn:microsoft.com/office/officeart/2005/8/layout/list1"/>
    <dgm:cxn modelId="{ED0D5FA0-709C-5F44-9C94-233997E50623}" type="presParOf" srcId="{70EF115F-31D6-294F-B327-ADD96A735251}" destId="{A0BED7D8-82A1-E54F-B472-DA08A2440B7A}" srcOrd="4" destOrd="0" presId="urn:microsoft.com/office/officeart/2005/8/layout/list1"/>
    <dgm:cxn modelId="{7AAC50F4-DAA8-3146-A022-051AD5503589}" type="presParOf" srcId="{A0BED7D8-82A1-E54F-B472-DA08A2440B7A}" destId="{62DD7435-E4A5-3544-BDCC-25CC626EA274}" srcOrd="0" destOrd="0" presId="urn:microsoft.com/office/officeart/2005/8/layout/list1"/>
    <dgm:cxn modelId="{85D2B1A6-E1A1-174F-A81B-5050B715A1B4}" type="presParOf" srcId="{A0BED7D8-82A1-E54F-B472-DA08A2440B7A}" destId="{9BF86C4B-4922-9B4B-9D06-7C4EE986B5E5}" srcOrd="1" destOrd="0" presId="urn:microsoft.com/office/officeart/2005/8/layout/list1"/>
    <dgm:cxn modelId="{DB49EAAC-765A-D44B-B784-B90362509F9F}" type="presParOf" srcId="{70EF115F-31D6-294F-B327-ADD96A735251}" destId="{DA711B3F-E3F8-A34F-9B55-D6102A3682D9}" srcOrd="5" destOrd="0" presId="urn:microsoft.com/office/officeart/2005/8/layout/list1"/>
    <dgm:cxn modelId="{5AC5DAD0-8A43-9149-A1E0-8E35BBFD9324}" type="presParOf" srcId="{70EF115F-31D6-294F-B327-ADD96A735251}" destId="{E5EFCEEF-06B5-FA4B-ACA8-A345AB2D43BA}" srcOrd="6" destOrd="0" presId="urn:microsoft.com/office/officeart/2005/8/layout/list1"/>
    <dgm:cxn modelId="{1BF5AFE2-AC66-594D-BDD1-DFE746247DB9}" type="presParOf" srcId="{70EF115F-31D6-294F-B327-ADD96A735251}" destId="{E98B08C1-1A83-1B49-B734-21684C385EA3}" srcOrd="7" destOrd="0" presId="urn:microsoft.com/office/officeart/2005/8/layout/list1"/>
    <dgm:cxn modelId="{2547BF1A-5531-9B4D-8BFD-94A8EF9E5870}" type="presParOf" srcId="{70EF115F-31D6-294F-B327-ADD96A735251}" destId="{2EBC69C2-C734-5245-905F-56BE28EB9DB5}" srcOrd="8" destOrd="0" presId="urn:microsoft.com/office/officeart/2005/8/layout/list1"/>
    <dgm:cxn modelId="{AA096565-FF25-4242-8F9A-819613C965C9}" type="presParOf" srcId="{2EBC69C2-C734-5245-905F-56BE28EB9DB5}" destId="{57F7BCC5-83D6-2045-BEB2-F656EEE798C4}" srcOrd="0" destOrd="0" presId="urn:microsoft.com/office/officeart/2005/8/layout/list1"/>
    <dgm:cxn modelId="{57E51E27-EDA6-094F-A867-EA75F807F038}" type="presParOf" srcId="{2EBC69C2-C734-5245-905F-56BE28EB9DB5}" destId="{9EE64458-6CD9-0343-BEA7-BBAF332950E6}" srcOrd="1" destOrd="0" presId="urn:microsoft.com/office/officeart/2005/8/layout/list1"/>
    <dgm:cxn modelId="{262B2E3E-E7EE-D640-8B7F-A03AA40FE067}" type="presParOf" srcId="{70EF115F-31D6-294F-B327-ADD96A735251}" destId="{B5C1607C-94B0-3C4B-8A9F-CB56B630111D}" srcOrd="9" destOrd="0" presId="urn:microsoft.com/office/officeart/2005/8/layout/list1"/>
    <dgm:cxn modelId="{579E3876-76CC-5843-8621-A967D72114E1}" type="presParOf" srcId="{70EF115F-31D6-294F-B327-ADD96A735251}" destId="{458A950F-7B24-A848-BF38-71999AD9064C}"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C752D956-CBAC-8C4F-96F0-BAF6AE8CCEB2}" type="doc">
      <dgm:prSet loTypeId="urn:microsoft.com/office/officeart/2005/8/layout/vProcess5" loCatId="list" qsTypeId="urn:microsoft.com/office/officeart/2005/8/quickstyle/simple4" qsCatId="simple" csTypeId="urn:microsoft.com/office/officeart/2005/8/colors/accent0_3" csCatId="mainScheme" phldr="1"/>
      <dgm:spPr/>
      <dgm:t>
        <a:bodyPr/>
        <a:lstStyle/>
        <a:p>
          <a:endParaRPr lang="fr-FR"/>
        </a:p>
      </dgm:t>
    </dgm:pt>
    <dgm:pt modelId="{5C83FBCB-8761-274E-ADC4-F8B1B6D683BC}">
      <dgm:prSet/>
      <dgm:spPr/>
      <dgm:t>
        <a:bodyPr/>
        <a:lstStyle/>
        <a:p>
          <a:pPr rtl="0"/>
          <a:r>
            <a:rPr lang="fr-FR" smtClean="0"/>
            <a:t>Etat normal et régulier de repos d’un organisme, caractérisé par:</a:t>
          </a:r>
          <a:endParaRPr lang="fr-FR"/>
        </a:p>
      </dgm:t>
    </dgm:pt>
    <dgm:pt modelId="{58367508-293D-344B-A5DB-4D1F3933C6B3}" type="parTrans" cxnId="{C4E94FC3-EAAB-EC48-847C-376B55F9FE9A}">
      <dgm:prSet/>
      <dgm:spPr/>
      <dgm:t>
        <a:bodyPr/>
        <a:lstStyle/>
        <a:p>
          <a:endParaRPr lang="fr-FR"/>
        </a:p>
      </dgm:t>
    </dgm:pt>
    <dgm:pt modelId="{1D07537F-E1CB-A84E-9143-BCF0EA888ADC}" type="sibTrans" cxnId="{C4E94FC3-EAAB-EC48-847C-376B55F9FE9A}">
      <dgm:prSet/>
      <dgm:spPr/>
      <dgm:t>
        <a:bodyPr/>
        <a:lstStyle/>
        <a:p>
          <a:endParaRPr lang="fr-FR"/>
        </a:p>
      </dgm:t>
    </dgm:pt>
    <dgm:pt modelId="{2A1007E3-D826-6E40-958D-458FA8499C64}">
      <dgm:prSet/>
      <dgm:spPr/>
      <dgm:t>
        <a:bodyPr/>
        <a:lstStyle/>
        <a:p>
          <a:pPr rtl="0"/>
          <a:r>
            <a:rPr lang="fr-FR" dirty="0" smtClean="0"/>
            <a:t>un faible niveau d’activité physiologique (pression artérielle, rythmes cardiaque et respiratoire) ; </a:t>
          </a:r>
          <a:endParaRPr lang="fr-FR" dirty="0"/>
        </a:p>
      </dgm:t>
    </dgm:pt>
    <dgm:pt modelId="{4A69B3B2-A614-3A4B-979D-C5EFD75CF2FD}" type="parTrans" cxnId="{EE096EB4-4803-D845-BB85-7724FE6F7B01}">
      <dgm:prSet/>
      <dgm:spPr/>
      <dgm:t>
        <a:bodyPr/>
        <a:lstStyle/>
        <a:p>
          <a:endParaRPr lang="fr-FR"/>
        </a:p>
      </dgm:t>
    </dgm:pt>
    <dgm:pt modelId="{D740A0AE-0D3C-184B-A85D-66247A21EDB9}" type="sibTrans" cxnId="{EE096EB4-4803-D845-BB85-7724FE6F7B01}">
      <dgm:prSet/>
      <dgm:spPr/>
      <dgm:t>
        <a:bodyPr/>
        <a:lstStyle/>
        <a:p>
          <a:endParaRPr lang="fr-FR"/>
        </a:p>
      </dgm:t>
    </dgm:pt>
    <dgm:pt modelId="{02D3E80C-9CD2-7942-86B1-D066BA768206}">
      <dgm:prSet/>
      <dgm:spPr/>
      <dgm:t>
        <a:bodyPr/>
        <a:lstStyle/>
        <a:p>
          <a:pPr rtl="0"/>
          <a:r>
            <a:rPr lang="fr-FR" smtClean="0"/>
            <a:t>une réponse faible aux stimuli externes.</a:t>
          </a:r>
          <a:endParaRPr lang="fr-FR"/>
        </a:p>
      </dgm:t>
    </dgm:pt>
    <dgm:pt modelId="{825B315D-3883-B741-AEF9-749578D52F9A}" type="parTrans" cxnId="{4F28C409-A8FD-C444-BC1A-52413B5A64DC}">
      <dgm:prSet/>
      <dgm:spPr/>
      <dgm:t>
        <a:bodyPr/>
        <a:lstStyle/>
        <a:p>
          <a:endParaRPr lang="fr-FR"/>
        </a:p>
      </dgm:t>
    </dgm:pt>
    <dgm:pt modelId="{0D5DB4C6-5B3F-514A-8926-47D708F02F9C}" type="sibTrans" cxnId="{4F28C409-A8FD-C444-BC1A-52413B5A64DC}">
      <dgm:prSet/>
      <dgm:spPr/>
      <dgm:t>
        <a:bodyPr/>
        <a:lstStyle/>
        <a:p>
          <a:endParaRPr lang="fr-FR"/>
        </a:p>
      </dgm:t>
    </dgm:pt>
    <dgm:pt modelId="{46474F09-AD2C-A24F-A4D0-EE7F0A9ADBC2}" type="pres">
      <dgm:prSet presAssocID="{C752D956-CBAC-8C4F-96F0-BAF6AE8CCEB2}" presName="outerComposite" presStyleCnt="0">
        <dgm:presLayoutVars>
          <dgm:chMax val="5"/>
          <dgm:dir/>
          <dgm:resizeHandles val="exact"/>
        </dgm:presLayoutVars>
      </dgm:prSet>
      <dgm:spPr/>
      <dgm:t>
        <a:bodyPr/>
        <a:lstStyle/>
        <a:p>
          <a:endParaRPr lang="fr-FR"/>
        </a:p>
      </dgm:t>
    </dgm:pt>
    <dgm:pt modelId="{6D579D26-3CD9-0648-AFCC-20B507357EE4}" type="pres">
      <dgm:prSet presAssocID="{C752D956-CBAC-8C4F-96F0-BAF6AE8CCEB2}" presName="dummyMaxCanvas" presStyleCnt="0">
        <dgm:presLayoutVars/>
      </dgm:prSet>
      <dgm:spPr/>
    </dgm:pt>
    <dgm:pt modelId="{7495E8EC-886B-E94B-B611-F05FCBB76AF8}" type="pres">
      <dgm:prSet presAssocID="{C752D956-CBAC-8C4F-96F0-BAF6AE8CCEB2}" presName="ThreeNodes_1" presStyleLbl="node1" presStyleIdx="0" presStyleCnt="3">
        <dgm:presLayoutVars>
          <dgm:bulletEnabled val="1"/>
        </dgm:presLayoutVars>
      </dgm:prSet>
      <dgm:spPr/>
      <dgm:t>
        <a:bodyPr/>
        <a:lstStyle/>
        <a:p>
          <a:endParaRPr lang="fr-FR"/>
        </a:p>
      </dgm:t>
    </dgm:pt>
    <dgm:pt modelId="{B701229F-51C0-DD4D-8B44-BA58E31D99BB}" type="pres">
      <dgm:prSet presAssocID="{C752D956-CBAC-8C4F-96F0-BAF6AE8CCEB2}" presName="ThreeNodes_2" presStyleLbl="node1" presStyleIdx="1" presStyleCnt="3">
        <dgm:presLayoutVars>
          <dgm:bulletEnabled val="1"/>
        </dgm:presLayoutVars>
      </dgm:prSet>
      <dgm:spPr/>
      <dgm:t>
        <a:bodyPr/>
        <a:lstStyle/>
        <a:p>
          <a:endParaRPr lang="fr-FR"/>
        </a:p>
      </dgm:t>
    </dgm:pt>
    <dgm:pt modelId="{C24CF975-4AEA-C643-BA47-627C4D1A11C3}" type="pres">
      <dgm:prSet presAssocID="{C752D956-CBAC-8C4F-96F0-BAF6AE8CCEB2}" presName="ThreeNodes_3" presStyleLbl="node1" presStyleIdx="2" presStyleCnt="3">
        <dgm:presLayoutVars>
          <dgm:bulletEnabled val="1"/>
        </dgm:presLayoutVars>
      </dgm:prSet>
      <dgm:spPr/>
      <dgm:t>
        <a:bodyPr/>
        <a:lstStyle/>
        <a:p>
          <a:endParaRPr lang="fr-FR"/>
        </a:p>
      </dgm:t>
    </dgm:pt>
    <dgm:pt modelId="{E813641B-7017-054D-BBFB-83A7398D76FF}" type="pres">
      <dgm:prSet presAssocID="{C752D956-CBAC-8C4F-96F0-BAF6AE8CCEB2}" presName="ThreeConn_1-2" presStyleLbl="fgAccFollowNode1" presStyleIdx="0" presStyleCnt="2">
        <dgm:presLayoutVars>
          <dgm:bulletEnabled val="1"/>
        </dgm:presLayoutVars>
      </dgm:prSet>
      <dgm:spPr/>
      <dgm:t>
        <a:bodyPr/>
        <a:lstStyle/>
        <a:p>
          <a:endParaRPr lang="fr-FR"/>
        </a:p>
      </dgm:t>
    </dgm:pt>
    <dgm:pt modelId="{E53C77CA-EFD6-1445-BB27-18647F81E2DE}" type="pres">
      <dgm:prSet presAssocID="{C752D956-CBAC-8C4F-96F0-BAF6AE8CCEB2}" presName="ThreeConn_2-3" presStyleLbl="fgAccFollowNode1" presStyleIdx="1" presStyleCnt="2">
        <dgm:presLayoutVars>
          <dgm:bulletEnabled val="1"/>
        </dgm:presLayoutVars>
      </dgm:prSet>
      <dgm:spPr/>
      <dgm:t>
        <a:bodyPr/>
        <a:lstStyle/>
        <a:p>
          <a:endParaRPr lang="fr-FR"/>
        </a:p>
      </dgm:t>
    </dgm:pt>
    <dgm:pt modelId="{FE10D251-68CC-E64C-B2CC-97DA9FFDAFA8}" type="pres">
      <dgm:prSet presAssocID="{C752D956-CBAC-8C4F-96F0-BAF6AE8CCEB2}" presName="ThreeNodes_1_text" presStyleLbl="node1" presStyleIdx="2" presStyleCnt="3">
        <dgm:presLayoutVars>
          <dgm:bulletEnabled val="1"/>
        </dgm:presLayoutVars>
      </dgm:prSet>
      <dgm:spPr/>
      <dgm:t>
        <a:bodyPr/>
        <a:lstStyle/>
        <a:p>
          <a:endParaRPr lang="fr-FR"/>
        </a:p>
      </dgm:t>
    </dgm:pt>
    <dgm:pt modelId="{8C87FC94-B4FF-274A-B06F-AD9DFC529B44}" type="pres">
      <dgm:prSet presAssocID="{C752D956-CBAC-8C4F-96F0-BAF6AE8CCEB2}" presName="ThreeNodes_2_text" presStyleLbl="node1" presStyleIdx="2" presStyleCnt="3">
        <dgm:presLayoutVars>
          <dgm:bulletEnabled val="1"/>
        </dgm:presLayoutVars>
      </dgm:prSet>
      <dgm:spPr/>
      <dgm:t>
        <a:bodyPr/>
        <a:lstStyle/>
        <a:p>
          <a:endParaRPr lang="fr-FR"/>
        </a:p>
      </dgm:t>
    </dgm:pt>
    <dgm:pt modelId="{73B64A7D-5A0D-004C-B080-4E00C3481F5C}" type="pres">
      <dgm:prSet presAssocID="{C752D956-CBAC-8C4F-96F0-BAF6AE8CCEB2}" presName="ThreeNodes_3_text" presStyleLbl="node1" presStyleIdx="2" presStyleCnt="3">
        <dgm:presLayoutVars>
          <dgm:bulletEnabled val="1"/>
        </dgm:presLayoutVars>
      </dgm:prSet>
      <dgm:spPr/>
      <dgm:t>
        <a:bodyPr/>
        <a:lstStyle/>
        <a:p>
          <a:endParaRPr lang="fr-FR"/>
        </a:p>
      </dgm:t>
    </dgm:pt>
  </dgm:ptLst>
  <dgm:cxnLst>
    <dgm:cxn modelId="{AA34A049-E847-F54E-9E3F-D998F144F8DA}" type="presOf" srcId="{D740A0AE-0D3C-184B-A85D-66247A21EDB9}" destId="{E53C77CA-EFD6-1445-BB27-18647F81E2DE}" srcOrd="0" destOrd="0" presId="urn:microsoft.com/office/officeart/2005/8/layout/vProcess5"/>
    <dgm:cxn modelId="{D8EE2B42-CFC7-DA4D-8CB4-6C8B2F9A3694}" type="presOf" srcId="{5C83FBCB-8761-274E-ADC4-F8B1B6D683BC}" destId="{7495E8EC-886B-E94B-B611-F05FCBB76AF8}" srcOrd="0" destOrd="0" presId="urn:microsoft.com/office/officeart/2005/8/layout/vProcess5"/>
    <dgm:cxn modelId="{EE096EB4-4803-D845-BB85-7724FE6F7B01}" srcId="{C752D956-CBAC-8C4F-96F0-BAF6AE8CCEB2}" destId="{2A1007E3-D826-6E40-958D-458FA8499C64}" srcOrd="1" destOrd="0" parTransId="{4A69B3B2-A614-3A4B-979D-C5EFD75CF2FD}" sibTransId="{D740A0AE-0D3C-184B-A85D-66247A21EDB9}"/>
    <dgm:cxn modelId="{C4E94FC3-EAAB-EC48-847C-376B55F9FE9A}" srcId="{C752D956-CBAC-8C4F-96F0-BAF6AE8CCEB2}" destId="{5C83FBCB-8761-274E-ADC4-F8B1B6D683BC}" srcOrd="0" destOrd="0" parTransId="{58367508-293D-344B-A5DB-4D1F3933C6B3}" sibTransId="{1D07537F-E1CB-A84E-9143-BCF0EA888ADC}"/>
    <dgm:cxn modelId="{C4BC5633-245B-8740-BE29-920E3C7D8417}" type="presOf" srcId="{02D3E80C-9CD2-7942-86B1-D066BA768206}" destId="{C24CF975-4AEA-C643-BA47-627C4D1A11C3}" srcOrd="0" destOrd="0" presId="urn:microsoft.com/office/officeart/2005/8/layout/vProcess5"/>
    <dgm:cxn modelId="{BE98B238-27FC-A94A-95D2-30539E91FBF3}" type="presOf" srcId="{5C83FBCB-8761-274E-ADC4-F8B1B6D683BC}" destId="{FE10D251-68CC-E64C-B2CC-97DA9FFDAFA8}" srcOrd="1" destOrd="0" presId="urn:microsoft.com/office/officeart/2005/8/layout/vProcess5"/>
    <dgm:cxn modelId="{BC80B95D-17A9-2249-8B40-F3BECB3DCC81}" type="presOf" srcId="{02D3E80C-9CD2-7942-86B1-D066BA768206}" destId="{73B64A7D-5A0D-004C-B080-4E00C3481F5C}" srcOrd="1" destOrd="0" presId="urn:microsoft.com/office/officeart/2005/8/layout/vProcess5"/>
    <dgm:cxn modelId="{4F28C409-A8FD-C444-BC1A-52413B5A64DC}" srcId="{C752D956-CBAC-8C4F-96F0-BAF6AE8CCEB2}" destId="{02D3E80C-9CD2-7942-86B1-D066BA768206}" srcOrd="2" destOrd="0" parTransId="{825B315D-3883-B741-AEF9-749578D52F9A}" sibTransId="{0D5DB4C6-5B3F-514A-8926-47D708F02F9C}"/>
    <dgm:cxn modelId="{C04939CD-65C1-164A-9AE3-9D6AE81D5849}" type="presOf" srcId="{1D07537F-E1CB-A84E-9143-BCF0EA888ADC}" destId="{E813641B-7017-054D-BBFB-83A7398D76FF}" srcOrd="0" destOrd="0" presId="urn:microsoft.com/office/officeart/2005/8/layout/vProcess5"/>
    <dgm:cxn modelId="{11DC8B9A-F06A-6746-827B-E4CD267DE545}" type="presOf" srcId="{2A1007E3-D826-6E40-958D-458FA8499C64}" destId="{8C87FC94-B4FF-274A-B06F-AD9DFC529B44}" srcOrd="1" destOrd="0" presId="urn:microsoft.com/office/officeart/2005/8/layout/vProcess5"/>
    <dgm:cxn modelId="{6A6D7002-CBAE-DC44-BD7A-EEAE54BBA531}" type="presOf" srcId="{C752D956-CBAC-8C4F-96F0-BAF6AE8CCEB2}" destId="{46474F09-AD2C-A24F-A4D0-EE7F0A9ADBC2}" srcOrd="0" destOrd="0" presId="urn:microsoft.com/office/officeart/2005/8/layout/vProcess5"/>
    <dgm:cxn modelId="{86CC2EA0-64CC-F74F-B6E9-3A356305D9C8}" type="presOf" srcId="{2A1007E3-D826-6E40-958D-458FA8499C64}" destId="{B701229F-51C0-DD4D-8B44-BA58E31D99BB}" srcOrd="0" destOrd="0" presId="urn:microsoft.com/office/officeart/2005/8/layout/vProcess5"/>
    <dgm:cxn modelId="{21F9B342-33ED-5E4F-BB2B-DF27C85452F3}" type="presParOf" srcId="{46474F09-AD2C-A24F-A4D0-EE7F0A9ADBC2}" destId="{6D579D26-3CD9-0648-AFCC-20B507357EE4}" srcOrd="0" destOrd="0" presId="urn:microsoft.com/office/officeart/2005/8/layout/vProcess5"/>
    <dgm:cxn modelId="{C346C283-4216-D64C-A43B-55A0196D493D}" type="presParOf" srcId="{46474F09-AD2C-A24F-A4D0-EE7F0A9ADBC2}" destId="{7495E8EC-886B-E94B-B611-F05FCBB76AF8}" srcOrd="1" destOrd="0" presId="urn:microsoft.com/office/officeart/2005/8/layout/vProcess5"/>
    <dgm:cxn modelId="{3C3E0C43-B6EC-C148-BA8F-9296544A0685}" type="presParOf" srcId="{46474F09-AD2C-A24F-A4D0-EE7F0A9ADBC2}" destId="{B701229F-51C0-DD4D-8B44-BA58E31D99BB}" srcOrd="2" destOrd="0" presId="urn:microsoft.com/office/officeart/2005/8/layout/vProcess5"/>
    <dgm:cxn modelId="{93A7AB0D-B800-DA45-B78B-B2219836E0C4}" type="presParOf" srcId="{46474F09-AD2C-A24F-A4D0-EE7F0A9ADBC2}" destId="{C24CF975-4AEA-C643-BA47-627C4D1A11C3}" srcOrd="3" destOrd="0" presId="urn:microsoft.com/office/officeart/2005/8/layout/vProcess5"/>
    <dgm:cxn modelId="{50C72C9E-E9C4-D74A-8654-B74C413FF136}" type="presParOf" srcId="{46474F09-AD2C-A24F-A4D0-EE7F0A9ADBC2}" destId="{E813641B-7017-054D-BBFB-83A7398D76FF}" srcOrd="4" destOrd="0" presId="urn:microsoft.com/office/officeart/2005/8/layout/vProcess5"/>
    <dgm:cxn modelId="{8B240A18-1E9F-F84F-83BE-27DFED130992}" type="presParOf" srcId="{46474F09-AD2C-A24F-A4D0-EE7F0A9ADBC2}" destId="{E53C77CA-EFD6-1445-BB27-18647F81E2DE}" srcOrd="5" destOrd="0" presId="urn:microsoft.com/office/officeart/2005/8/layout/vProcess5"/>
    <dgm:cxn modelId="{037166C8-B85A-9F49-8070-78D01F4CB39A}" type="presParOf" srcId="{46474F09-AD2C-A24F-A4D0-EE7F0A9ADBC2}" destId="{FE10D251-68CC-E64C-B2CC-97DA9FFDAFA8}" srcOrd="6" destOrd="0" presId="urn:microsoft.com/office/officeart/2005/8/layout/vProcess5"/>
    <dgm:cxn modelId="{C14D7987-78DF-5746-928F-50520B769270}" type="presParOf" srcId="{46474F09-AD2C-A24F-A4D0-EE7F0A9ADBC2}" destId="{8C87FC94-B4FF-274A-B06F-AD9DFC529B44}" srcOrd="7" destOrd="0" presId="urn:microsoft.com/office/officeart/2005/8/layout/vProcess5"/>
    <dgm:cxn modelId="{099DCE22-937A-CC42-8E89-F005A4AEC8D4}" type="presParOf" srcId="{46474F09-AD2C-A24F-A4D0-EE7F0A9ADBC2}" destId="{73B64A7D-5A0D-004C-B080-4E00C3481F5C}"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C752D956-CBAC-8C4F-96F0-BAF6AE8CCEB2}" type="doc">
      <dgm:prSet loTypeId="urn:microsoft.com/office/officeart/2005/8/layout/process4" loCatId="list" qsTypeId="urn:microsoft.com/office/officeart/2005/8/quickstyle/simple4" qsCatId="simple" csTypeId="urn:microsoft.com/office/officeart/2005/8/colors/accent0_3" csCatId="mainScheme" phldr="1"/>
      <dgm:spPr/>
      <dgm:t>
        <a:bodyPr/>
        <a:lstStyle/>
        <a:p>
          <a:endParaRPr lang="fr-FR"/>
        </a:p>
      </dgm:t>
    </dgm:pt>
    <dgm:pt modelId="{5C83FBCB-8761-274E-ADC4-F8B1B6D683BC}">
      <dgm:prSet/>
      <dgm:spPr/>
      <dgm:t>
        <a:bodyPr/>
        <a:lstStyle/>
        <a:p>
          <a:pPr rtl="0"/>
          <a:r>
            <a:rPr lang="fr-FR" dirty="0" smtClean="0"/>
            <a:t>Le sommeil est un </a:t>
          </a:r>
          <a:r>
            <a:rPr lang="fr-FR" dirty="0" smtClean="0">
              <a:effectLst>
                <a:outerShdw blurRad="38100" dist="38100" dir="2700000" algn="tl">
                  <a:srgbClr val="000000"/>
                </a:outerShdw>
              </a:effectLst>
            </a:rPr>
            <a:t>phénomène actif</a:t>
          </a:r>
          <a:r>
            <a:rPr lang="fr-FR" dirty="0" smtClean="0"/>
            <a:t>. </a:t>
          </a:r>
          <a:endParaRPr lang="fr-FR" dirty="0"/>
        </a:p>
      </dgm:t>
    </dgm:pt>
    <dgm:pt modelId="{58367508-293D-344B-A5DB-4D1F3933C6B3}" type="parTrans" cxnId="{C4E94FC3-EAAB-EC48-847C-376B55F9FE9A}">
      <dgm:prSet/>
      <dgm:spPr/>
      <dgm:t>
        <a:bodyPr/>
        <a:lstStyle/>
        <a:p>
          <a:endParaRPr lang="fr-FR"/>
        </a:p>
      </dgm:t>
    </dgm:pt>
    <dgm:pt modelId="{1D07537F-E1CB-A84E-9143-BCF0EA888ADC}" type="sibTrans" cxnId="{C4E94FC3-EAAB-EC48-847C-376B55F9FE9A}">
      <dgm:prSet/>
      <dgm:spPr/>
      <dgm:t>
        <a:bodyPr/>
        <a:lstStyle/>
        <a:p>
          <a:endParaRPr lang="fr-FR"/>
        </a:p>
      </dgm:t>
    </dgm:pt>
    <dgm:pt modelId="{4F46CC72-2725-824C-839D-2A9D1B2E64D7}">
      <dgm:prSet/>
      <dgm:spPr/>
      <dgm:t>
        <a:bodyPr/>
        <a:lstStyle/>
        <a:p>
          <a:r>
            <a:rPr lang="fr-FR" dirty="0" smtClean="0"/>
            <a:t>Le sommeil ne correspond pas à un état unique mais à </a:t>
          </a:r>
          <a:r>
            <a:rPr lang="fr-FR" dirty="0" smtClean="0">
              <a:effectLst>
                <a:outerShdw blurRad="38100" dist="38100" dir="2700000" algn="tl">
                  <a:srgbClr val="000000"/>
                </a:outerShdw>
              </a:effectLst>
            </a:rPr>
            <a:t>plusieurs états </a:t>
          </a:r>
          <a:r>
            <a:rPr lang="fr-FR" dirty="0" smtClean="0"/>
            <a:t>:</a:t>
          </a:r>
          <a:endParaRPr lang="fr-FR" dirty="0"/>
        </a:p>
      </dgm:t>
    </dgm:pt>
    <dgm:pt modelId="{6DC49EC1-7EB4-FE44-AC7F-0E37A9B94E7B}" type="parTrans" cxnId="{D1679737-17B5-644A-A5F6-F13D006B924C}">
      <dgm:prSet/>
      <dgm:spPr/>
      <dgm:t>
        <a:bodyPr/>
        <a:lstStyle/>
        <a:p>
          <a:endParaRPr lang="fr-FR"/>
        </a:p>
      </dgm:t>
    </dgm:pt>
    <dgm:pt modelId="{78B752BD-961B-9049-8E3B-4344D62810FB}" type="sibTrans" cxnId="{D1679737-17B5-644A-A5F6-F13D006B924C}">
      <dgm:prSet/>
      <dgm:spPr/>
      <dgm:t>
        <a:bodyPr/>
        <a:lstStyle/>
        <a:p>
          <a:endParaRPr lang="fr-FR"/>
        </a:p>
      </dgm:t>
    </dgm:pt>
    <dgm:pt modelId="{FD6B13AD-40C4-114F-8A66-19B78738D331}">
      <dgm:prSet/>
      <dgm:spPr/>
      <dgm:t>
        <a:bodyPr/>
        <a:lstStyle/>
        <a:p>
          <a:r>
            <a:rPr lang="fr-FR" dirty="0" smtClean="0"/>
            <a:t>Le </a:t>
          </a:r>
          <a:r>
            <a:rPr lang="fr-FR" dirty="0" smtClean="0">
              <a:effectLst>
                <a:outerShdw blurRad="38100" dist="38100" dir="2700000" algn="tl">
                  <a:srgbClr val="000000"/>
                </a:outerShdw>
              </a:effectLst>
            </a:rPr>
            <a:t>sommeil à ondes lentes</a:t>
          </a:r>
          <a:r>
            <a:rPr lang="fr-FR" dirty="0" smtClean="0"/>
            <a:t> est caractérisé par</a:t>
          </a:r>
          <a:endParaRPr lang="fr-FR" dirty="0"/>
        </a:p>
      </dgm:t>
    </dgm:pt>
    <dgm:pt modelId="{8F275F7C-FF40-7F44-A75A-C2F106317297}" type="parTrans" cxnId="{9301AEE8-C335-D14B-9CEA-ABA71BFD042E}">
      <dgm:prSet/>
      <dgm:spPr/>
      <dgm:t>
        <a:bodyPr/>
        <a:lstStyle/>
        <a:p>
          <a:endParaRPr lang="fr-FR"/>
        </a:p>
      </dgm:t>
    </dgm:pt>
    <dgm:pt modelId="{B5B899CB-0E3D-604F-983F-20C3AE989F69}" type="sibTrans" cxnId="{9301AEE8-C335-D14B-9CEA-ABA71BFD042E}">
      <dgm:prSet/>
      <dgm:spPr/>
      <dgm:t>
        <a:bodyPr/>
        <a:lstStyle/>
        <a:p>
          <a:endParaRPr lang="fr-FR"/>
        </a:p>
      </dgm:t>
    </dgm:pt>
    <dgm:pt modelId="{BC8279CB-324F-A347-863F-EF8D08FE9FF1}">
      <dgm:prSet/>
      <dgm:spPr/>
      <dgm:t>
        <a:bodyPr/>
        <a:lstStyle/>
        <a:p>
          <a:r>
            <a:rPr lang="fr-FR" dirty="0" smtClean="0"/>
            <a:t>Le </a:t>
          </a:r>
          <a:r>
            <a:rPr lang="fr-FR" dirty="0" smtClean="0">
              <a:effectLst>
                <a:outerShdw blurRad="38100" dist="38100" dir="2700000" algn="tl">
                  <a:srgbClr val="000000"/>
                </a:outerShdw>
              </a:effectLst>
            </a:rPr>
            <a:t>sommeil à ondes rapides</a:t>
          </a:r>
          <a:r>
            <a:rPr lang="fr-FR" dirty="0" smtClean="0"/>
            <a:t> ou sommeil </a:t>
          </a:r>
          <a:r>
            <a:rPr lang="fr-FR" dirty="0" smtClean="0">
              <a:effectLst>
                <a:outerShdw blurRad="38100" dist="38100" dir="2700000" algn="tl">
                  <a:srgbClr val="000000"/>
                </a:outerShdw>
              </a:effectLst>
            </a:rPr>
            <a:t>paradoxal</a:t>
          </a:r>
          <a:r>
            <a:rPr lang="fr-FR" dirty="0" smtClean="0"/>
            <a:t> est caractérisé par</a:t>
          </a:r>
          <a:endParaRPr lang="fr-FR" dirty="0"/>
        </a:p>
      </dgm:t>
    </dgm:pt>
    <dgm:pt modelId="{8D298DF1-B425-2743-8CB7-BF3D54A4DA10}" type="parTrans" cxnId="{1AC815C1-116E-2749-B008-CA7377816201}">
      <dgm:prSet/>
      <dgm:spPr/>
      <dgm:t>
        <a:bodyPr/>
        <a:lstStyle/>
        <a:p>
          <a:endParaRPr lang="fr-FR"/>
        </a:p>
      </dgm:t>
    </dgm:pt>
    <dgm:pt modelId="{023EA6A4-B7D7-9346-81B8-1C9C1B3DA7DF}" type="sibTrans" cxnId="{1AC815C1-116E-2749-B008-CA7377816201}">
      <dgm:prSet/>
      <dgm:spPr/>
      <dgm:t>
        <a:bodyPr/>
        <a:lstStyle/>
        <a:p>
          <a:endParaRPr lang="fr-FR"/>
        </a:p>
      </dgm:t>
    </dgm:pt>
    <dgm:pt modelId="{885C2CAA-4BCC-624C-A626-199D72012742}">
      <dgm:prSet/>
      <dgm:spPr/>
      <dgm:t>
        <a:bodyPr/>
        <a:lstStyle/>
        <a:p>
          <a:pPr rtl="0"/>
          <a:r>
            <a:rPr lang="fr-FR" dirty="0" smtClean="0"/>
            <a:t>Il sert à </a:t>
          </a:r>
          <a:r>
            <a:rPr lang="fr-FR" dirty="0" smtClean="0">
              <a:effectLst>
                <a:outerShdw blurRad="38100" dist="38100" dir="2700000" algn="tl">
                  <a:srgbClr val="000000"/>
                </a:outerShdw>
              </a:effectLst>
            </a:rPr>
            <a:t>restructurer la mémoire</a:t>
          </a:r>
          <a:r>
            <a:rPr lang="fr-FR" dirty="0" smtClean="0"/>
            <a:t>, à </a:t>
          </a:r>
          <a:r>
            <a:rPr lang="fr-FR" dirty="0" smtClean="0">
              <a:effectLst>
                <a:outerShdw blurRad="38100" dist="38100" dir="2700000" algn="tl">
                  <a:srgbClr val="000000"/>
                </a:outerShdw>
              </a:effectLst>
            </a:rPr>
            <a:t>intégrer les connaissances acquises</a:t>
          </a:r>
          <a:r>
            <a:rPr lang="fr-FR" dirty="0" smtClean="0"/>
            <a:t> durant la journée.</a:t>
          </a:r>
          <a:endParaRPr lang="fr-FR" dirty="0"/>
        </a:p>
      </dgm:t>
    </dgm:pt>
    <dgm:pt modelId="{1CE82C65-B346-0242-9733-35D0D5713241}" type="parTrans" cxnId="{C7BA8407-6448-6F49-9EC5-18CEF767106A}">
      <dgm:prSet/>
      <dgm:spPr/>
    </dgm:pt>
    <dgm:pt modelId="{41BDD33B-E251-8E46-81F5-D9A38E7BAD80}" type="sibTrans" cxnId="{C7BA8407-6448-6F49-9EC5-18CEF767106A}">
      <dgm:prSet/>
      <dgm:spPr/>
    </dgm:pt>
    <dgm:pt modelId="{E1303D4C-A649-F841-9608-1980365458C8}">
      <dgm:prSet/>
      <dgm:spPr/>
      <dgm:t>
        <a:bodyPr/>
        <a:lstStyle/>
        <a:p>
          <a:r>
            <a:rPr lang="fr-FR" dirty="0" smtClean="0"/>
            <a:t>la diminution progressive du tonus musculaire. Ce sommeil également appelé sommeil </a:t>
          </a:r>
          <a:r>
            <a:rPr lang="fr-FR" dirty="0" smtClean="0">
              <a:effectLst>
                <a:outerShdw blurRad="38100" dist="38100" dir="2700000" algn="tl">
                  <a:srgbClr val="000000"/>
                </a:outerShdw>
              </a:effectLst>
            </a:rPr>
            <a:t>profond</a:t>
          </a:r>
          <a:r>
            <a:rPr lang="fr-FR" dirty="0" smtClean="0"/>
            <a:t>, permet de récupérer la fatigue physique accumulée tout au long de la journée.</a:t>
          </a:r>
          <a:endParaRPr lang="fr-FR" dirty="0"/>
        </a:p>
      </dgm:t>
    </dgm:pt>
    <dgm:pt modelId="{F77FAC84-83F8-2149-8EDE-AD6C241474D8}" type="parTrans" cxnId="{EA1588CD-187C-1B4C-985D-14EFFC5EC1B9}">
      <dgm:prSet/>
      <dgm:spPr/>
    </dgm:pt>
    <dgm:pt modelId="{B9199527-B8F9-B848-8EDF-B0D548304F43}" type="sibTrans" cxnId="{EA1588CD-187C-1B4C-985D-14EFFC5EC1B9}">
      <dgm:prSet/>
      <dgm:spPr/>
    </dgm:pt>
    <dgm:pt modelId="{E5E29D03-E003-814C-8063-E57748489958}">
      <dgm:prSet/>
      <dgm:spPr/>
      <dgm:t>
        <a:bodyPr/>
        <a:lstStyle/>
        <a:p>
          <a:r>
            <a:rPr lang="fr-FR" dirty="0" smtClean="0"/>
            <a:t>une activité électrique cérébrale similaire à l’éveil. 11 se manifeste par des mouvements oculaires rapides, par des activités oniriques (rêves) et une disparition totale du tonus musculaire.</a:t>
          </a:r>
          <a:endParaRPr lang="fr-FR" dirty="0"/>
        </a:p>
      </dgm:t>
    </dgm:pt>
    <dgm:pt modelId="{0B0A6625-3923-4C49-B6FB-E9ED90C73F7C}" type="parTrans" cxnId="{B3894531-3F8A-BD41-A0FD-FE30E24199EA}">
      <dgm:prSet/>
      <dgm:spPr/>
    </dgm:pt>
    <dgm:pt modelId="{C66D4143-5D13-D643-A691-3EAD3F17114F}" type="sibTrans" cxnId="{B3894531-3F8A-BD41-A0FD-FE30E24199EA}">
      <dgm:prSet/>
      <dgm:spPr/>
    </dgm:pt>
    <dgm:pt modelId="{5A806D4B-24D7-754B-A56B-983F88143D22}" type="pres">
      <dgm:prSet presAssocID="{C752D956-CBAC-8C4F-96F0-BAF6AE8CCEB2}" presName="Name0" presStyleCnt="0">
        <dgm:presLayoutVars>
          <dgm:dir/>
          <dgm:animLvl val="lvl"/>
          <dgm:resizeHandles val="exact"/>
        </dgm:presLayoutVars>
      </dgm:prSet>
      <dgm:spPr/>
      <dgm:t>
        <a:bodyPr/>
        <a:lstStyle/>
        <a:p>
          <a:endParaRPr lang="fr-FR"/>
        </a:p>
      </dgm:t>
    </dgm:pt>
    <dgm:pt modelId="{46176478-0629-F04D-B3EF-48C75F14A29B}" type="pres">
      <dgm:prSet presAssocID="{BC8279CB-324F-A347-863F-EF8D08FE9FF1}" presName="boxAndChildren" presStyleCnt="0"/>
      <dgm:spPr/>
    </dgm:pt>
    <dgm:pt modelId="{203A2A7B-3612-7E4F-860A-DCD2AE150B64}" type="pres">
      <dgm:prSet presAssocID="{BC8279CB-324F-A347-863F-EF8D08FE9FF1}" presName="parentTextBox" presStyleLbl="node1" presStyleIdx="0" presStyleCnt="4"/>
      <dgm:spPr/>
      <dgm:t>
        <a:bodyPr/>
        <a:lstStyle/>
        <a:p>
          <a:endParaRPr lang="fr-FR"/>
        </a:p>
      </dgm:t>
    </dgm:pt>
    <dgm:pt modelId="{7B4965B3-A9B1-B54E-82A0-1825385DAF9B}" type="pres">
      <dgm:prSet presAssocID="{BC8279CB-324F-A347-863F-EF8D08FE9FF1}" presName="entireBox" presStyleLbl="node1" presStyleIdx="0" presStyleCnt="4"/>
      <dgm:spPr/>
      <dgm:t>
        <a:bodyPr/>
        <a:lstStyle/>
        <a:p>
          <a:endParaRPr lang="fr-FR"/>
        </a:p>
      </dgm:t>
    </dgm:pt>
    <dgm:pt modelId="{D5328AD6-49E9-8647-B3B6-105C8A1992B9}" type="pres">
      <dgm:prSet presAssocID="{BC8279CB-324F-A347-863F-EF8D08FE9FF1}" presName="descendantBox" presStyleCnt="0"/>
      <dgm:spPr/>
    </dgm:pt>
    <dgm:pt modelId="{531FCD97-2600-9949-9DE1-C8E22B8172DE}" type="pres">
      <dgm:prSet presAssocID="{E5E29D03-E003-814C-8063-E57748489958}" presName="childTextBox" presStyleLbl="fgAccFollowNode1" presStyleIdx="0" presStyleCnt="3">
        <dgm:presLayoutVars>
          <dgm:bulletEnabled val="1"/>
        </dgm:presLayoutVars>
      </dgm:prSet>
      <dgm:spPr/>
      <dgm:t>
        <a:bodyPr/>
        <a:lstStyle/>
        <a:p>
          <a:endParaRPr lang="fr-FR"/>
        </a:p>
      </dgm:t>
    </dgm:pt>
    <dgm:pt modelId="{BC8FB5BA-C47D-234E-BA99-B97CC24B12D9}" type="pres">
      <dgm:prSet presAssocID="{B5B899CB-0E3D-604F-983F-20C3AE989F69}" presName="sp" presStyleCnt="0"/>
      <dgm:spPr/>
    </dgm:pt>
    <dgm:pt modelId="{20522219-91E5-5B4F-BEA9-8B168716E953}" type="pres">
      <dgm:prSet presAssocID="{FD6B13AD-40C4-114F-8A66-19B78738D331}" presName="arrowAndChildren" presStyleCnt="0"/>
      <dgm:spPr/>
    </dgm:pt>
    <dgm:pt modelId="{8F724ABC-A19F-9749-AB8B-4CFE4C964623}" type="pres">
      <dgm:prSet presAssocID="{FD6B13AD-40C4-114F-8A66-19B78738D331}" presName="parentTextArrow" presStyleLbl="node1" presStyleIdx="0" presStyleCnt="4"/>
      <dgm:spPr/>
      <dgm:t>
        <a:bodyPr/>
        <a:lstStyle/>
        <a:p>
          <a:endParaRPr lang="fr-FR"/>
        </a:p>
      </dgm:t>
    </dgm:pt>
    <dgm:pt modelId="{BA1A6D5F-1C0B-3641-B641-A62938D3683F}" type="pres">
      <dgm:prSet presAssocID="{FD6B13AD-40C4-114F-8A66-19B78738D331}" presName="arrow" presStyleLbl="node1" presStyleIdx="1" presStyleCnt="4"/>
      <dgm:spPr/>
      <dgm:t>
        <a:bodyPr/>
        <a:lstStyle/>
        <a:p>
          <a:endParaRPr lang="fr-FR"/>
        </a:p>
      </dgm:t>
    </dgm:pt>
    <dgm:pt modelId="{5EC3E220-9749-574A-895D-F861AE141824}" type="pres">
      <dgm:prSet presAssocID="{FD6B13AD-40C4-114F-8A66-19B78738D331}" presName="descendantArrow" presStyleCnt="0"/>
      <dgm:spPr/>
    </dgm:pt>
    <dgm:pt modelId="{F4DB39BE-71B7-074A-98B4-3A930392391A}" type="pres">
      <dgm:prSet presAssocID="{E1303D4C-A649-F841-9608-1980365458C8}" presName="childTextArrow" presStyleLbl="fgAccFollowNode1" presStyleIdx="1" presStyleCnt="3">
        <dgm:presLayoutVars>
          <dgm:bulletEnabled val="1"/>
        </dgm:presLayoutVars>
      </dgm:prSet>
      <dgm:spPr/>
      <dgm:t>
        <a:bodyPr/>
        <a:lstStyle/>
        <a:p>
          <a:endParaRPr lang="fr-FR"/>
        </a:p>
      </dgm:t>
    </dgm:pt>
    <dgm:pt modelId="{A3259651-EE1E-F24E-9FCD-7DAFD13EAA3F}" type="pres">
      <dgm:prSet presAssocID="{78B752BD-961B-9049-8E3B-4344D62810FB}" presName="sp" presStyleCnt="0"/>
      <dgm:spPr/>
    </dgm:pt>
    <dgm:pt modelId="{1750A9A2-0097-EE47-B1DA-A36E11EE23E9}" type="pres">
      <dgm:prSet presAssocID="{4F46CC72-2725-824C-839D-2A9D1B2E64D7}" presName="arrowAndChildren" presStyleCnt="0"/>
      <dgm:spPr/>
    </dgm:pt>
    <dgm:pt modelId="{10A02A73-70A9-C74F-B577-432B1192A2CF}" type="pres">
      <dgm:prSet presAssocID="{4F46CC72-2725-824C-839D-2A9D1B2E64D7}" presName="parentTextArrow" presStyleLbl="node1" presStyleIdx="2" presStyleCnt="4"/>
      <dgm:spPr/>
      <dgm:t>
        <a:bodyPr/>
        <a:lstStyle/>
        <a:p>
          <a:endParaRPr lang="fr-FR"/>
        </a:p>
      </dgm:t>
    </dgm:pt>
    <dgm:pt modelId="{97377979-6766-294D-A8EA-96AB4214624C}" type="pres">
      <dgm:prSet presAssocID="{1D07537F-E1CB-A84E-9143-BCF0EA888ADC}" presName="sp" presStyleCnt="0"/>
      <dgm:spPr/>
    </dgm:pt>
    <dgm:pt modelId="{AA9670C6-6686-2D43-A121-10D2FE2E46C4}" type="pres">
      <dgm:prSet presAssocID="{5C83FBCB-8761-274E-ADC4-F8B1B6D683BC}" presName="arrowAndChildren" presStyleCnt="0"/>
      <dgm:spPr/>
    </dgm:pt>
    <dgm:pt modelId="{FED2AE34-565E-B94E-B52F-86ADA81802FD}" type="pres">
      <dgm:prSet presAssocID="{5C83FBCB-8761-274E-ADC4-F8B1B6D683BC}" presName="parentTextArrow" presStyleLbl="node1" presStyleIdx="2" presStyleCnt="4"/>
      <dgm:spPr/>
      <dgm:t>
        <a:bodyPr/>
        <a:lstStyle/>
        <a:p>
          <a:endParaRPr lang="fr-FR"/>
        </a:p>
      </dgm:t>
    </dgm:pt>
    <dgm:pt modelId="{66121715-7C2F-9E45-BA2C-A7A851766B02}" type="pres">
      <dgm:prSet presAssocID="{5C83FBCB-8761-274E-ADC4-F8B1B6D683BC}" presName="arrow" presStyleLbl="node1" presStyleIdx="3" presStyleCnt="4"/>
      <dgm:spPr/>
      <dgm:t>
        <a:bodyPr/>
        <a:lstStyle/>
        <a:p>
          <a:endParaRPr lang="fr-FR"/>
        </a:p>
      </dgm:t>
    </dgm:pt>
    <dgm:pt modelId="{AF5AF2E5-B787-C84B-A548-D3F510F32C89}" type="pres">
      <dgm:prSet presAssocID="{5C83FBCB-8761-274E-ADC4-F8B1B6D683BC}" presName="descendantArrow" presStyleCnt="0"/>
      <dgm:spPr/>
    </dgm:pt>
    <dgm:pt modelId="{A3F95F20-1830-8045-B14E-8B51C0BB0457}" type="pres">
      <dgm:prSet presAssocID="{885C2CAA-4BCC-624C-A626-199D72012742}" presName="childTextArrow" presStyleLbl="fgAccFollowNode1" presStyleIdx="2" presStyleCnt="3">
        <dgm:presLayoutVars>
          <dgm:bulletEnabled val="1"/>
        </dgm:presLayoutVars>
      </dgm:prSet>
      <dgm:spPr/>
      <dgm:t>
        <a:bodyPr/>
        <a:lstStyle/>
        <a:p>
          <a:endParaRPr lang="fr-FR"/>
        </a:p>
      </dgm:t>
    </dgm:pt>
  </dgm:ptLst>
  <dgm:cxnLst>
    <dgm:cxn modelId="{911E45F0-402B-DA47-AE60-633BC1113792}" type="presOf" srcId="{E1303D4C-A649-F841-9608-1980365458C8}" destId="{F4DB39BE-71B7-074A-98B4-3A930392391A}" srcOrd="0" destOrd="0" presId="urn:microsoft.com/office/officeart/2005/8/layout/process4"/>
    <dgm:cxn modelId="{9301AEE8-C335-D14B-9CEA-ABA71BFD042E}" srcId="{C752D956-CBAC-8C4F-96F0-BAF6AE8CCEB2}" destId="{FD6B13AD-40C4-114F-8A66-19B78738D331}" srcOrd="2" destOrd="0" parTransId="{8F275F7C-FF40-7F44-A75A-C2F106317297}" sibTransId="{B5B899CB-0E3D-604F-983F-20C3AE989F69}"/>
    <dgm:cxn modelId="{08AA18FC-6670-504D-95AF-81C43F26E2CF}" type="presOf" srcId="{BC8279CB-324F-A347-863F-EF8D08FE9FF1}" destId="{203A2A7B-3612-7E4F-860A-DCD2AE150B64}" srcOrd="0" destOrd="0" presId="urn:microsoft.com/office/officeart/2005/8/layout/process4"/>
    <dgm:cxn modelId="{C4E94FC3-EAAB-EC48-847C-376B55F9FE9A}" srcId="{C752D956-CBAC-8C4F-96F0-BAF6AE8CCEB2}" destId="{5C83FBCB-8761-274E-ADC4-F8B1B6D683BC}" srcOrd="0" destOrd="0" parTransId="{58367508-293D-344B-A5DB-4D1F3933C6B3}" sibTransId="{1D07537F-E1CB-A84E-9143-BCF0EA888ADC}"/>
    <dgm:cxn modelId="{C7BA8407-6448-6F49-9EC5-18CEF767106A}" srcId="{5C83FBCB-8761-274E-ADC4-F8B1B6D683BC}" destId="{885C2CAA-4BCC-624C-A626-199D72012742}" srcOrd="0" destOrd="0" parTransId="{1CE82C65-B346-0242-9733-35D0D5713241}" sibTransId="{41BDD33B-E251-8E46-81F5-D9A38E7BAD80}"/>
    <dgm:cxn modelId="{B3894531-3F8A-BD41-A0FD-FE30E24199EA}" srcId="{BC8279CB-324F-A347-863F-EF8D08FE9FF1}" destId="{E5E29D03-E003-814C-8063-E57748489958}" srcOrd="0" destOrd="0" parTransId="{0B0A6625-3923-4C49-B6FB-E9ED90C73F7C}" sibTransId="{C66D4143-5D13-D643-A691-3EAD3F17114F}"/>
    <dgm:cxn modelId="{AAD05CA5-A852-4440-B3AA-2DAD792E36B0}" type="presOf" srcId="{FD6B13AD-40C4-114F-8A66-19B78738D331}" destId="{BA1A6D5F-1C0B-3641-B641-A62938D3683F}" srcOrd="1" destOrd="0" presId="urn:microsoft.com/office/officeart/2005/8/layout/process4"/>
    <dgm:cxn modelId="{D1679737-17B5-644A-A5F6-F13D006B924C}" srcId="{C752D956-CBAC-8C4F-96F0-BAF6AE8CCEB2}" destId="{4F46CC72-2725-824C-839D-2A9D1B2E64D7}" srcOrd="1" destOrd="0" parTransId="{6DC49EC1-7EB4-FE44-AC7F-0E37A9B94E7B}" sibTransId="{78B752BD-961B-9049-8E3B-4344D62810FB}"/>
    <dgm:cxn modelId="{68133E6C-0766-934D-8EF1-8F219A1E029B}" type="presOf" srcId="{5C83FBCB-8761-274E-ADC4-F8B1B6D683BC}" destId="{66121715-7C2F-9E45-BA2C-A7A851766B02}" srcOrd="1" destOrd="0" presId="urn:microsoft.com/office/officeart/2005/8/layout/process4"/>
    <dgm:cxn modelId="{0DA78A3B-BFEC-8F4B-ABD5-6EAE2816C644}" type="presOf" srcId="{4F46CC72-2725-824C-839D-2A9D1B2E64D7}" destId="{10A02A73-70A9-C74F-B577-432B1192A2CF}" srcOrd="0" destOrd="0" presId="urn:microsoft.com/office/officeart/2005/8/layout/process4"/>
    <dgm:cxn modelId="{14219134-582E-334B-B884-FF277DD52305}" type="presOf" srcId="{885C2CAA-4BCC-624C-A626-199D72012742}" destId="{A3F95F20-1830-8045-B14E-8B51C0BB0457}" srcOrd="0" destOrd="0" presId="urn:microsoft.com/office/officeart/2005/8/layout/process4"/>
    <dgm:cxn modelId="{AFCAD83F-4F09-6644-8605-3A9F356B7CB0}" type="presOf" srcId="{C752D956-CBAC-8C4F-96F0-BAF6AE8CCEB2}" destId="{5A806D4B-24D7-754B-A56B-983F88143D22}" srcOrd="0" destOrd="0" presId="urn:microsoft.com/office/officeart/2005/8/layout/process4"/>
    <dgm:cxn modelId="{EA1588CD-187C-1B4C-985D-14EFFC5EC1B9}" srcId="{FD6B13AD-40C4-114F-8A66-19B78738D331}" destId="{E1303D4C-A649-F841-9608-1980365458C8}" srcOrd="0" destOrd="0" parTransId="{F77FAC84-83F8-2149-8EDE-AD6C241474D8}" sibTransId="{B9199527-B8F9-B848-8EDF-B0D548304F43}"/>
    <dgm:cxn modelId="{1AC815C1-116E-2749-B008-CA7377816201}" srcId="{C752D956-CBAC-8C4F-96F0-BAF6AE8CCEB2}" destId="{BC8279CB-324F-A347-863F-EF8D08FE9FF1}" srcOrd="3" destOrd="0" parTransId="{8D298DF1-B425-2743-8CB7-BF3D54A4DA10}" sibTransId="{023EA6A4-B7D7-9346-81B8-1C9C1B3DA7DF}"/>
    <dgm:cxn modelId="{F80F7C71-5071-EC48-B21D-2276CCC1B50A}" type="presOf" srcId="{BC8279CB-324F-A347-863F-EF8D08FE9FF1}" destId="{7B4965B3-A9B1-B54E-82A0-1825385DAF9B}" srcOrd="1" destOrd="0" presId="urn:microsoft.com/office/officeart/2005/8/layout/process4"/>
    <dgm:cxn modelId="{FAC4C331-C977-A741-8C06-0834E754346F}" type="presOf" srcId="{FD6B13AD-40C4-114F-8A66-19B78738D331}" destId="{8F724ABC-A19F-9749-AB8B-4CFE4C964623}" srcOrd="0" destOrd="0" presId="urn:microsoft.com/office/officeart/2005/8/layout/process4"/>
    <dgm:cxn modelId="{BF1E3E8F-E5F3-4540-95DA-AD1B759726B6}" type="presOf" srcId="{E5E29D03-E003-814C-8063-E57748489958}" destId="{531FCD97-2600-9949-9DE1-C8E22B8172DE}" srcOrd="0" destOrd="0" presId="urn:microsoft.com/office/officeart/2005/8/layout/process4"/>
    <dgm:cxn modelId="{01729209-FF18-924F-AC80-FD1E7D4542CA}" type="presOf" srcId="{5C83FBCB-8761-274E-ADC4-F8B1B6D683BC}" destId="{FED2AE34-565E-B94E-B52F-86ADA81802FD}" srcOrd="0" destOrd="0" presId="urn:microsoft.com/office/officeart/2005/8/layout/process4"/>
    <dgm:cxn modelId="{FB3E53F5-F62D-4B44-8FEC-3C7E7E34F06A}" type="presParOf" srcId="{5A806D4B-24D7-754B-A56B-983F88143D22}" destId="{46176478-0629-F04D-B3EF-48C75F14A29B}" srcOrd="0" destOrd="0" presId="urn:microsoft.com/office/officeart/2005/8/layout/process4"/>
    <dgm:cxn modelId="{59D42321-44AB-9A43-9810-32F00C9284B8}" type="presParOf" srcId="{46176478-0629-F04D-B3EF-48C75F14A29B}" destId="{203A2A7B-3612-7E4F-860A-DCD2AE150B64}" srcOrd="0" destOrd="0" presId="urn:microsoft.com/office/officeart/2005/8/layout/process4"/>
    <dgm:cxn modelId="{5F5A7C81-A2FC-8F42-A5DA-9D6C44795708}" type="presParOf" srcId="{46176478-0629-F04D-B3EF-48C75F14A29B}" destId="{7B4965B3-A9B1-B54E-82A0-1825385DAF9B}" srcOrd="1" destOrd="0" presId="urn:microsoft.com/office/officeart/2005/8/layout/process4"/>
    <dgm:cxn modelId="{D750C5C8-E7EB-D242-9F79-6908927FA6B6}" type="presParOf" srcId="{46176478-0629-F04D-B3EF-48C75F14A29B}" destId="{D5328AD6-49E9-8647-B3B6-105C8A1992B9}" srcOrd="2" destOrd="0" presId="urn:microsoft.com/office/officeart/2005/8/layout/process4"/>
    <dgm:cxn modelId="{B626CB8A-5D50-3445-B085-E156E0E7DE7B}" type="presParOf" srcId="{D5328AD6-49E9-8647-B3B6-105C8A1992B9}" destId="{531FCD97-2600-9949-9DE1-C8E22B8172DE}" srcOrd="0" destOrd="0" presId="urn:microsoft.com/office/officeart/2005/8/layout/process4"/>
    <dgm:cxn modelId="{2538D6B9-4558-7646-B9FA-C302FF756DBB}" type="presParOf" srcId="{5A806D4B-24D7-754B-A56B-983F88143D22}" destId="{BC8FB5BA-C47D-234E-BA99-B97CC24B12D9}" srcOrd="1" destOrd="0" presId="urn:microsoft.com/office/officeart/2005/8/layout/process4"/>
    <dgm:cxn modelId="{48CFE26E-4264-9644-96D4-08C442DB4982}" type="presParOf" srcId="{5A806D4B-24D7-754B-A56B-983F88143D22}" destId="{20522219-91E5-5B4F-BEA9-8B168716E953}" srcOrd="2" destOrd="0" presId="urn:microsoft.com/office/officeart/2005/8/layout/process4"/>
    <dgm:cxn modelId="{891CF910-F67F-254C-A623-75BED30C2C35}" type="presParOf" srcId="{20522219-91E5-5B4F-BEA9-8B168716E953}" destId="{8F724ABC-A19F-9749-AB8B-4CFE4C964623}" srcOrd="0" destOrd="0" presId="urn:microsoft.com/office/officeart/2005/8/layout/process4"/>
    <dgm:cxn modelId="{7E545EFD-FDDE-8947-8749-A9C4A6E2CB87}" type="presParOf" srcId="{20522219-91E5-5B4F-BEA9-8B168716E953}" destId="{BA1A6D5F-1C0B-3641-B641-A62938D3683F}" srcOrd="1" destOrd="0" presId="urn:microsoft.com/office/officeart/2005/8/layout/process4"/>
    <dgm:cxn modelId="{61FB173E-E146-0747-B1EE-F7AA676BD160}" type="presParOf" srcId="{20522219-91E5-5B4F-BEA9-8B168716E953}" destId="{5EC3E220-9749-574A-895D-F861AE141824}" srcOrd="2" destOrd="0" presId="urn:microsoft.com/office/officeart/2005/8/layout/process4"/>
    <dgm:cxn modelId="{1CC59048-95F8-1F4A-997C-69F1BA6EF350}" type="presParOf" srcId="{5EC3E220-9749-574A-895D-F861AE141824}" destId="{F4DB39BE-71B7-074A-98B4-3A930392391A}" srcOrd="0" destOrd="0" presId="urn:microsoft.com/office/officeart/2005/8/layout/process4"/>
    <dgm:cxn modelId="{EABAAAC1-595F-504F-83E1-C2FEEBD08644}" type="presParOf" srcId="{5A806D4B-24D7-754B-A56B-983F88143D22}" destId="{A3259651-EE1E-F24E-9FCD-7DAFD13EAA3F}" srcOrd="3" destOrd="0" presId="urn:microsoft.com/office/officeart/2005/8/layout/process4"/>
    <dgm:cxn modelId="{C7F91FA3-B1E3-2B4A-BB9A-7F466ACBD06D}" type="presParOf" srcId="{5A806D4B-24D7-754B-A56B-983F88143D22}" destId="{1750A9A2-0097-EE47-B1DA-A36E11EE23E9}" srcOrd="4" destOrd="0" presId="urn:microsoft.com/office/officeart/2005/8/layout/process4"/>
    <dgm:cxn modelId="{85430CBB-F509-7D41-A3AA-E41B148299A8}" type="presParOf" srcId="{1750A9A2-0097-EE47-B1DA-A36E11EE23E9}" destId="{10A02A73-70A9-C74F-B577-432B1192A2CF}" srcOrd="0" destOrd="0" presId="urn:microsoft.com/office/officeart/2005/8/layout/process4"/>
    <dgm:cxn modelId="{CF5A4E19-5769-7044-80A3-441C7C5554FD}" type="presParOf" srcId="{5A806D4B-24D7-754B-A56B-983F88143D22}" destId="{97377979-6766-294D-A8EA-96AB4214624C}" srcOrd="5" destOrd="0" presId="urn:microsoft.com/office/officeart/2005/8/layout/process4"/>
    <dgm:cxn modelId="{D02877B5-E877-F543-85C0-DC2AA611478D}" type="presParOf" srcId="{5A806D4B-24D7-754B-A56B-983F88143D22}" destId="{AA9670C6-6686-2D43-A121-10D2FE2E46C4}" srcOrd="6" destOrd="0" presId="urn:microsoft.com/office/officeart/2005/8/layout/process4"/>
    <dgm:cxn modelId="{ED778510-F338-B847-906A-2BDB7821FA93}" type="presParOf" srcId="{AA9670C6-6686-2D43-A121-10D2FE2E46C4}" destId="{FED2AE34-565E-B94E-B52F-86ADA81802FD}" srcOrd="0" destOrd="0" presId="urn:microsoft.com/office/officeart/2005/8/layout/process4"/>
    <dgm:cxn modelId="{D553CDB6-E342-9943-8B50-4998465CC254}" type="presParOf" srcId="{AA9670C6-6686-2D43-A121-10D2FE2E46C4}" destId="{66121715-7C2F-9E45-BA2C-A7A851766B02}" srcOrd="1" destOrd="0" presId="urn:microsoft.com/office/officeart/2005/8/layout/process4"/>
    <dgm:cxn modelId="{CF6A67DA-0217-9E41-86BC-0BBA6E2EEBF8}" type="presParOf" srcId="{AA9670C6-6686-2D43-A121-10D2FE2E46C4}" destId="{AF5AF2E5-B787-C84B-A548-D3F510F32C89}" srcOrd="2" destOrd="0" presId="urn:microsoft.com/office/officeart/2005/8/layout/process4"/>
    <dgm:cxn modelId="{07EB023D-1981-0A44-BF47-4E07411B4162}" type="presParOf" srcId="{AF5AF2E5-B787-C84B-A548-D3F510F32C89}" destId="{A3F95F20-1830-8045-B14E-8B51C0BB0457}"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C8CDD9EC-5FAE-AB41-9056-5D223E1A756B}" type="doc">
      <dgm:prSet loTypeId="urn:microsoft.com/office/officeart/2005/8/layout/process4" loCatId="list" qsTypeId="urn:microsoft.com/office/officeart/2005/8/quickstyle/simple4" qsCatId="simple" csTypeId="urn:microsoft.com/office/officeart/2005/8/colors/accent0_3" csCatId="mainScheme" phldr="1"/>
      <dgm:spPr/>
      <dgm:t>
        <a:bodyPr/>
        <a:lstStyle/>
        <a:p>
          <a:endParaRPr lang="fr-FR"/>
        </a:p>
      </dgm:t>
    </dgm:pt>
    <dgm:pt modelId="{3517113F-A1C9-C146-A23C-E9A2BE74D1DF}">
      <dgm:prSet/>
      <dgm:spPr/>
      <dgm:t>
        <a:bodyPr/>
        <a:lstStyle/>
        <a:p>
          <a:pPr rtl="0"/>
          <a:r>
            <a:rPr lang="fr-FR" dirty="0" smtClean="0"/>
            <a:t>Le sommeil a plutôt une fonction régénératrice. </a:t>
          </a:r>
        </a:p>
        <a:p>
          <a:pPr rtl="0"/>
          <a:r>
            <a:rPr lang="fr-FR" dirty="0" smtClean="0"/>
            <a:t>Chaque type de sommeil a sa spécificité :</a:t>
          </a:r>
          <a:endParaRPr lang="fr-FR" dirty="0"/>
        </a:p>
      </dgm:t>
    </dgm:pt>
    <dgm:pt modelId="{C9CB40A6-5ACC-9A4F-9EE2-47ED3186A900}" type="parTrans" cxnId="{D4E9A1A5-91E1-DB4B-826E-F0F2B8CFDE4A}">
      <dgm:prSet/>
      <dgm:spPr/>
      <dgm:t>
        <a:bodyPr/>
        <a:lstStyle/>
        <a:p>
          <a:endParaRPr lang="fr-FR"/>
        </a:p>
      </dgm:t>
    </dgm:pt>
    <dgm:pt modelId="{34752D12-5287-B84A-B445-75A1AD32BD11}" type="sibTrans" cxnId="{D4E9A1A5-91E1-DB4B-826E-F0F2B8CFDE4A}">
      <dgm:prSet/>
      <dgm:spPr/>
      <dgm:t>
        <a:bodyPr/>
        <a:lstStyle/>
        <a:p>
          <a:endParaRPr lang="fr-FR"/>
        </a:p>
      </dgm:t>
    </dgm:pt>
    <dgm:pt modelId="{408E38D9-4D73-F244-B4B5-1B8B413CC3C4}">
      <dgm:prSet/>
      <dgm:spPr/>
      <dgm:t>
        <a:bodyPr/>
        <a:lstStyle/>
        <a:p>
          <a:pPr rtl="0"/>
          <a:r>
            <a:rPr lang="fr-FR" dirty="0" smtClean="0"/>
            <a:t>Le sommeil profond</a:t>
          </a:r>
          <a:endParaRPr lang="fr-FR" dirty="0"/>
        </a:p>
      </dgm:t>
    </dgm:pt>
    <dgm:pt modelId="{C761A0EB-5B8B-4844-98DE-063FF5D93312}" type="parTrans" cxnId="{B14CBBE9-2830-F74F-8EAF-19CD5EEFDC3B}">
      <dgm:prSet/>
      <dgm:spPr/>
      <dgm:t>
        <a:bodyPr/>
        <a:lstStyle/>
        <a:p>
          <a:endParaRPr lang="fr-FR"/>
        </a:p>
      </dgm:t>
    </dgm:pt>
    <dgm:pt modelId="{C7DC95EC-1CB1-9E4F-9D1C-561F1AB86801}" type="sibTrans" cxnId="{B14CBBE9-2830-F74F-8EAF-19CD5EEFDC3B}">
      <dgm:prSet/>
      <dgm:spPr/>
      <dgm:t>
        <a:bodyPr/>
        <a:lstStyle/>
        <a:p>
          <a:endParaRPr lang="fr-FR"/>
        </a:p>
      </dgm:t>
    </dgm:pt>
    <dgm:pt modelId="{13E3B194-11AB-3349-B557-DEADB48E0B40}">
      <dgm:prSet/>
      <dgm:spPr/>
      <dgm:t>
        <a:bodyPr/>
        <a:lstStyle/>
        <a:p>
          <a:pPr rtl="0"/>
          <a:r>
            <a:rPr lang="fr-FR" dirty="0" smtClean="0"/>
            <a:t>Le sommeil paradoxal</a:t>
          </a:r>
          <a:endParaRPr lang="fr-FR" dirty="0"/>
        </a:p>
      </dgm:t>
    </dgm:pt>
    <dgm:pt modelId="{B315BDBD-D597-EF44-8BC7-17165732DAE9}" type="parTrans" cxnId="{8C868EC5-1861-AF44-A00B-2FF262654FD6}">
      <dgm:prSet/>
      <dgm:spPr/>
      <dgm:t>
        <a:bodyPr/>
        <a:lstStyle/>
        <a:p>
          <a:endParaRPr lang="fr-FR"/>
        </a:p>
      </dgm:t>
    </dgm:pt>
    <dgm:pt modelId="{DC8A791C-6B88-A448-93E2-018E1A3F1344}" type="sibTrans" cxnId="{8C868EC5-1861-AF44-A00B-2FF262654FD6}">
      <dgm:prSet/>
      <dgm:spPr/>
      <dgm:t>
        <a:bodyPr/>
        <a:lstStyle/>
        <a:p>
          <a:endParaRPr lang="fr-FR"/>
        </a:p>
      </dgm:t>
    </dgm:pt>
    <dgm:pt modelId="{4F545E3D-C66D-3E4D-8469-8CBB0066016D}">
      <dgm:prSet/>
      <dgm:spPr/>
      <dgm:t>
        <a:bodyPr/>
        <a:lstStyle/>
        <a:p>
          <a:pPr rtl="0"/>
          <a:r>
            <a:rPr lang="fr-FR" dirty="0" smtClean="0"/>
            <a:t>participe essentiellement à la restauration physique de notre organisme et à la reconstitution des réserves énergétiques.</a:t>
          </a:r>
          <a:endParaRPr lang="fr-FR" dirty="0"/>
        </a:p>
      </dgm:t>
    </dgm:pt>
    <dgm:pt modelId="{FFCBD2FA-A6AF-2D41-847F-38A5F2703ED9}" type="parTrans" cxnId="{893987AE-5CC4-5F4E-8555-4EA3C5812540}">
      <dgm:prSet/>
      <dgm:spPr/>
    </dgm:pt>
    <dgm:pt modelId="{11F85AAC-2D3A-E84A-A76E-3607476BE52B}" type="sibTrans" cxnId="{893987AE-5CC4-5F4E-8555-4EA3C5812540}">
      <dgm:prSet/>
      <dgm:spPr/>
    </dgm:pt>
    <dgm:pt modelId="{66A3F14B-B769-F241-BB48-BE16ADF1AFD0}">
      <dgm:prSet/>
      <dgm:spPr/>
      <dgm:t>
        <a:bodyPr/>
        <a:lstStyle/>
        <a:p>
          <a:pPr rtl="0"/>
          <a:r>
            <a:rPr lang="fr-FR" dirty="0" smtClean="0"/>
            <a:t>joue un rôle important dans la mémorisation. </a:t>
          </a:r>
          <a:endParaRPr lang="fr-FR" dirty="0"/>
        </a:p>
      </dgm:t>
    </dgm:pt>
    <dgm:pt modelId="{3B89E241-FF61-3840-B7ED-CB97393E845D}" type="parTrans" cxnId="{F8A5B45B-C969-034C-AE4D-4E9FA0CF73EB}">
      <dgm:prSet/>
      <dgm:spPr/>
    </dgm:pt>
    <dgm:pt modelId="{BE41A1E6-241C-644E-9C54-2B5B8124DBB8}" type="sibTrans" cxnId="{F8A5B45B-C969-034C-AE4D-4E9FA0CF73EB}">
      <dgm:prSet/>
      <dgm:spPr/>
    </dgm:pt>
    <dgm:pt modelId="{D52A6E69-D848-1141-9C0E-F08F6B234014}">
      <dgm:prSet/>
      <dgm:spPr/>
      <dgm:t>
        <a:bodyPr/>
        <a:lstStyle/>
        <a:p>
          <a:pPr rtl="0"/>
          <a:r>
            <a:rPr lang="fr-FR" dirty="0" smtClean="0"/>
            <a:t>Sert à fixer les souvenirs en mémoire. La restauration des capacités d’attention, de l’équilibre émotionnel et de l’humeur se fait aussi durant cette phase. </a:t>
          </a:r>
          <a:endParaRPr lang="fr-FR" dirty="0"/>
        </a:p>
      </dgm:t>
    </dgm:pt>
    <dgm:pt modelId="{FFB295C0-902D-C842-8C09-3700FBA4ACD5}" type="parTrans" cxnId="{49A118C6-A8C6-244E-85B9-84D49D31D892}">
      <dgm:prSet/>
      <dgm:spPr/>
    </dgm:pt>
    <dgm:pt modelId="{AE6F4B0D-6135-324D-A574-06C004C85902}" type="sibTrans" cxnId="{49A118C6-A8C6-244E-85B9-84D49D31D892}">
      <dgm:prSet/>
      <dgm:spPr/>
    </dgm:pt>
    <dgm:pt modelId="{9131311D-6627-0343-BE0B-4EC19E2AACF0}" type="pres">
      <dgm:prSet presAssocID="{C8CDD9EC-5FAE-AB41-9056-5D223E1A756B}" presName="Name0" presStyleCnt="0">
        <dgm:presLayoutVars>
          <dgm:dir/>
          <dgm:animLvl val="lvl"/>
          <dgm:resizeHandles val="exact"/>
        </dgm:presLayoutVars>
      </dgm:prSet>
      <dgm:spPr/>
      <dgm:t>
        <a:bodyPr/>
        <a:lstStyle/>
        <a:p>
          <a:endParaRPr lang="fr-FR"/>
        </a:p>
      </dgm:t>
    </dgm:pt>
    <dgm:pt modelId="{B82FAB2F-87FA-ED4C-8ED7-0DB57616FEBB}" type="pres">
      <dgm:prSet presAssocID="{13E3B194-11AB-3349-B557-DEADB48E0B40}" presName="boxAndChildren" presStyleCnt="0"/>
      <dgm:spPr/>
    </dgm:pt>
    <dgm:pt modelId="{FC358DB7-CA5B-EA4F-84EE-550D848957FC}" type="pres">
      <dgm:prSet presAssocID="{13E3B194-11AB-3349-B557-DEADB48E0B40}" presName="parentTextBox" presStyleLbl="node1" presStyleIdx="0" presStyleCnt="3"/>
      <dgm:spPr/>
      <dgm:t>
        <a:bodyPr/>
        <a:lstStyle/>
        <a:p>
          <a:endParaRPr lang="fr-FR"/>
        </a:p>
      </dgm:t>
    </dgm:pt>
    <dgm:pt modelId="{2517619D-69FE-1F4F-869F-37EDE804057A}" type="pres">
      <dgm:prSet presAssocID="{13E3B194-11AB-3349-B557-DEADB48E0B40}" presName="entireBox" presStyleLbl="node1" presStyleIdx="0" presStyleCnt="3"/>
      <dgm:spPr/>
      <dgm:t>
        <a:bodyPr/>
        <a:lstStyle/>
        <a:p>
          <a:endParaRPr lang="fr-FR"/>
        </a:p>
      </dgm:t>
    </dgm:pt>
    <dgm:pt modelId="{A6E41C05-5107-1D4D-A052-52D69F1A6935}" type="pres">
      <dgm:prSet presAssocID="{13E3B194-11AB-3349-B557-DEADB48E0B40}" presName="descendantBox" presStyleCnt="0"/>
      <dgm:spPr/>
    </dgm:pt>
    <dgm:pt modelId="{411EFBB7-DC25-2F4C-BF35-AC7A136B64A5}" type="pres">
      <dgm:prSet presAssocID="{66A3F14B-B769-F241-BB48-BE16ADF1AFD0}" presName="childTextBox" presStyleLbl="fgAccFollowNode1" presStyleIdx="0" presStyleCnt="3">
        <dgm:presLayoutVars>
          <dgm:bulletEnabled val="1"/>
        </dgm:presLayoutVars>
      </dgm:prSet>
      <dgm:spPr/>
      <dgm:t>
        <a:bodyPr/>
        <a:lstStyle/>
        <a:p>
          <a:endParaRPr lang="fr-FR"/>
        </a:p>
      </dgm:t>
    </dgm:pt>
    <dgm:pt modelId="{822A6275-3481-574A-8743-29AB52750128}" type="pres">
      <dgm:prSet presAssocID="{D52A6E69-D848-1141-9C0E-F08F6B234014}" presName="childTextBox" presStyleLbl="fgAccFollowNode1" presStyleIdx="1" presStyleCnt="3">
        <dgm:presLayoutVars>
          <dgm:bulletEnabled val="1"/>
        </dgm:presLayoutVars>
      </dgm:prSet>
      <dgm:spPr/>
      <dgm:t>
        <a:bodyPr/>
        <a:lstStyle/>
        <a:p>
          <a:endParaRPr lang="fr-FR"/>
        </a:p>
      </dgm:t>
    </dgm:pt>
    <dgm:pt modelId="{7AB7B912-A80F-744E-AD77-083CA0D66D8A}" type="pres">
      <dgm:prSet presAssocID="{C7DC95EC-1CB1-9E4F-9D1C-561F1AB86801}" presName="sp" presStyleCnt="0"/>
      <dgm:spPr/>
    </dgm:pt>
    <dgm:pt modelId="{D341F6D1-E107-1144-9944-A87C35AF2FCA}" type="pres">
      <dgm:prSet presAssocID="{408E38D9-4D73-F244-B4B5-1B8B413CC3C4}" presName="arrowAndChildren" presStyleCnt="0"/>
      <dgm:spPr/>
    </dgm:pt>
    <dgm:pt modelId="{C3368395-7795-0E43-BAB3-1FA1901EFE8F}" type="pres">
      <dgm:prSet presAssocID="{408E38D9-4D73-F244-B4B5-1B8B413CC3C4}" presName="parentTextArrow" presStyleLbl="node1" presStyleIdx="0" presStyleCnt="3"/>
      <dgm:spPr/>
      <dgm:t>
        <a:bodyPr/>
        <a:lstStyle/>
        <a:p>
          <a:endParaRPr lang="fr-FR"/>
        </a:p>
      </dgm:t>
    </dgm:pt>
    <dgm:pt modelId="{6469C8A9-3BB7-C442-80AF-B129C7ACC362}" type="pres">
      <dgm:prSet presAssocID="{408E38D9-4D73-F244-B4B5-1B8B413CC3C4}" presName="arrow" presStyleLbl="node1" presStyleIdx="1" presStyleCnt="3"/>
      <dgm:spPr/>
      <dgm:t>
        <a:bodyPr/>
        <a:lstStyle/>
        <a:p>
          <a:endParaRPr lang="fr-FR"/>
        </a:p>
      </dgm:t>
    </dgm:pt>
    <dgm:pt modelId="{52243B88-F21D-894C-B03C-24EEB19A5131}" type="pres">
      <dgm:prSet presAssocID="{408E38D9-4D73-F244-B4B5-1B8B413CC3C4}" presName="descendantArrow" presStyleCnt="0"/>
      <dgm:spPr/>
    </dgm:pt>
    <dgm:pt modelId="{E20509D2-6F8A-1A44-BF5A-C1A83D4AF7F0}" type="pres">
      <dgm:prSet presAssocID="{4F545E3D-C66D-3E4D-8469-8CBB0066016D}" presName="childTextArrow" presStyleLbl="fgAccFollowNode1" presStyleIdx="2" presStyleCnt="3">
        <dgm:presLayoutVars>
          <dgm:bulletEnabled val="1"/>
        </dgm:presLayoutVars>
      </dgm:prSet>
      <dgm:spPr/>
      <dgm:t>
        <a:bodyPr/>
        <a:lstStyle/>
        <a:p>
          <a:endParaRPr lang="fr-FR"/>
        </a:p>
      </dgm:t>
    </dgm:pt>
    <dgm:pt modelId="{C686C3AA-C37D-BB4A-9B1E-89E3A55DA953}" type="pres">
      <dgm:prSet presAssocID="{34752D12-5287-B84A-B445-75A1AD32BD11}" presName="sp" presStyleCnt="0"/>
      <dgm:spPr/>
    </dgm:pt>
    <dgm:pt modelId="{D6304C8B-56B1-6547-BE51-58ED105B8E8E}" type="pres">
      <dgm:prSet presAssocID="{3517113F-A1C9-C146-A23C-E9A2BE74D1DF}" presName="arrowAndChildren" presStyleCnt="0"/>
      <dgm:spPr/>
    </dgm:pt>
    <dgm:pt modelId="{4C6BE0A8-1E58-9540-AF62-A387065A76FE}" type="pres">
      <dgm:prSet presAssocID="{3517113F-A1C9-C146-A23C-E9A2BE74D1DF}" presName="parentTextArrow" presStyleLbl="node1" presStyleIdx="2" presStyleCnt="3"/>
      <dgm:spPr/>
      <dgm:t>
        <a:bodyPr/>
        <a:lstStyle/>
        <a:p>
          <a:endParaRPr lang="fr-FR"/>
        </a:p>
      </dgm:t>
    </dgm:pt>
  </dgm:ptLst>
  <dgm:cxnLst>
    <dgm:cxn modelId="{79EFBA29-964C-1043-8AC4-37AA2468F1C3}" type="presOf" srcId="{13E3B194-11AB-3349-B557-DEADB48E0B40}" destId="{FC358DB7-CA5B-EA4F-84EE-550D848957FC}" srcOrd="0" destOrd="0" presId="urn:microsoft.com/office/officeart/2005/8/layout/process4"/>
    <dgm:cxn modelId="{D49D6AFC-55AA-E14B-90A0-29E0C06F6B80}" type="presOf" srcId="{3517113F-A1C9-C146-A23C-E9A2BE74D1DF}" destId="{4C6BE0A8-1E58-9540-AF62-A387065A76FE}" srcOrd="0" destOrd="0" presId="urn:microsoft.com/office/officeart/2005/8/layout/process4"/>
    <dgm:cxn modelId="{7B960087-4E6F-7D4E-9902-7866CE7F375A}" type="presOf" srcId="{408E38D9-4D73-F244-B4B5-1B8B413CC3C4}" destId="{6469C8A9-3BB7-C442-80AF-B129C7ACC362}" srcOrd="1" destOrd="0" presId="urn:microsoft.com/office/officeart/2005/8/layout/process4"/>
    <dgm:cxn modelId="{14A1C027-8E24-5F43-88DF-28DCFE88CC68}" type="presOf" srcId="{66A3F14B-B769-F241-BB48-BE16ADF1AFD0}" destId="{411EFBB7-DC25-2F4C-BF35-AC7A136B64A5}" srcOrd="0" destOrd="0" presId="urn:microsoft.com/office/officeart/2005/8/layout/process4"/>
    <dgm:cxn modelId="{8C868EC5-1861-AF44-A00B-2FF262654FD6}" srcId="{C8CDD9EC-5FAE-AB41-9056-5D223E1A756B}" destId="{13E3B194-11AB-3349-B557-DEADB48E0B40}" srcOrd="2" destOrd="0" parTransId="{B315BDBD-D597-EF44-8BC7-17165732DAE9}" sibTransId="{DC8A791C-6B88-A448-93E2-018E1A3F1344}"/>
    <dgm:cxn modelId="{D4E9A1A5-91E1-DB4B-826E-F0F2B8CFDE4A}" srcId="{C8CDD9EC-5FAE-AB41-9056-5D223E1A756B}" destId="{3517113F-A1C9-C146-A23C-E9A2BE74D1DF}" srcOrd="0" destOrd="0" parTransId="{C9CB40A6-5ACC-9A4F-9EE2-47ED3186A900}" sibTransId="{34752D12-5287-B84A-B445-75A1AD32BD11}"/>
    <dgm:cxn modelId="{893987AE-5CC4-5F4E-8555-4EA3C5812540}" srcId="{408E38D9-4D73-F244-B4B5-1B8B413CC3C4}" destId="{4F545E3D-C66D-3E4D-8469-8CBB0066016D}" srcOrd="0" destOrd="0" parTransId="{FFCBD2FA-A6AF-2D41-847F-38A5F2703ED9}" sibTransId="{11F85AAC-2D3A-E84A-A76E-3607476BE52B}"/>
    <dgm:cxn modelId="{753BBDF7-D456-2E48-B6FC-D906ADD8F348}" type="presOf" srcId="{4F545E3D-C66D-3E4D-8469-8CBB0066016D}" destId="{E20509D2-6F8A-1A44-BF5A-C1A83D4AF7F0}" srcOrd="0" destOrd="0" presId="urn:microsoft.com/office/officeart/2005/8/layout/process4"/>
    <dgm:cxn modelId="{9B8B5394-6684-2D43-9677-2B4D63DECA3B}" type="presOf" srcId="{D52A6E69-D848-1141-9C0E-F08F6B234014}" destId="{822A6275-3481-574A-8743-29AB52750128}" srcOrd="0" destOrd="0" presId="urn:microsoft.com/office/officeart/2005/8/layout/process4"/>
    <dgm:cxn modelId="{D12E67DB-7D89-6D4D-84A7-137101211DED}" type="presOf" srcId="{408E38D9-4D73-F244-B4B5-1B8B413CC3C4}" destId="{C3368395-7795-0E43-BAB3-1FA1901EFE8F}" srcOrd="0" destOrd="0" presId="urn:microsoft.com/office/officeart/2005/8/layout/process4"/>
    <dgm:cxn modelId="{9DF1CD83-EEAB-7F44-8397-83E4F433D122}" type="presOf" srcId="{C8CDD9EC-5FAE-AB41-9056-5D223E1A756B}" destId="{9131311D-6627-0343-BE0B-4EC19E2AACF0}" srcOrd="0" destOrd="0" presId="urn:microsoft.com/office/officeart/2005/8/layout/process4"/>
    <dgm:cxn modelId="{B14CBBE9-2830-F74F-8EAF-19CD5EEFDC3B}" srcId="{C8CDD9EC-5FAE-AB41-9056-5D223E1A756B}" destId="{408E38D9-4D73-F244-B4B5-1B8B413CC3C4}" srcOrd="1" destOrd="0" parTransId="{C761A0EB-5B8B-4844-98DE-063FF5D93312}" sibTransId="{C7DC95EC-1CB1-9E4F-9D1C-561F1AB86801}"/>
    <dgm:cxn modelId="{82753FDC-5C6B-9C42-ACD8-1D28A3146EE2}" type="presOf" srcId="{13E3B194-11AB-3349-B557-DEADB48E0B40}" destId="{2517619D-69FE-1F4F-869F-37EDE804057A}" srcOrd="1" destOrd="0" presId="urn:microsoft.com/office/officeart/2005/8/layout/process4"/>
    <dgm:cxn modelId="{49A118C6-A8C6-244E-85B9-84D49D31D892}" srcId="{13E3B194-11AB-3349-B557-DEADB48E0B40}" destId="{D52A6E69-D848-1141-9C0E-F08F6B234014}" srcOrd="1" destOrd="0" parTransId="{FFB295C0-902D-C842-8C09-3700FBA4ACD5}" sibTransId="{AE6F4B0D-6135-324D-A574-06C004C85902}"/>
    <dgm:cxn modelId="{F8A5B45B-C969-034C-AE4D-4E9FA0CF73EB}" srcId="{13E3B194-11AB-3349-B557-DEADB48E0B40}" destId="{66A3F14B-B769-F241-BB48-BE16ADF1AFD0}" srcOrd="0" destOrd="0" parTransId="{3B89E241-FF61-3840-B7ED-CB97393E845D}" sibTransId="{BE41A1E6-241C-644E-9C54-2B5B8124DBB8}"/>
    <dgm:cxn modelId="{622A15FA-C57F-E649-BE7C-3E204B669A50}" type="presParOf" srcId="{9131311D-6627-0343-BE0B-4EC19E2AACF0}" destId="{B82FAB2F-87FA-ED4C-8ED7-0DB57616FEBB}" srcOrd="0" destOrd="0" presId="urn:microsoft.com/office/officeart/2005/8/layout/process4"/>
    <dgm:cxn modelId="{06E2B672-F34A-FD4E-AA3B-8DD15ABC3323}" type="presParOf" srcId="{B82FAB2F-87FA-ED4C-8ED7-0DB57616FEBB}" destId="{FC358DB7-CA5B-EA4F-84EE-550D848957FC}" srcOrd="0" destOrd="0" presId="urn:microsoft.com/office/officeart/2005/8/layout/process4"/>
    <dgm:cxn modelId="{C9EE65BA-5443-E64D-9643-2579707A88F2}" type="presParOf" srcId="{B82FAB2F-87FA-ED4C-8ED7-0DB57616FEBB}" destId="{2517619D-69FE-1F4F-869F-37EDE804057A}" srcOrd="1" destOrd="0" presId="urn:microsoft.com/office/officeart/2005/8/layout/process4"/>
    <dgm:cxn modelId="{868109E3-1CE2-5841-8D7C-E21CE318D2CA}" type="presParOf" srcId="{B82FAB2F-87FA-ED4C-8ED7-0DB57616FEBB}" destId="{A6E41C05-5107-1D4D-A052-52D69F1A6935}" srcOrd="2" destOrd="0" presId="urn:microsoft.com/office/officeart/2005/8/layout/process4"/>
    <dgm:cxn modelId="{39AD61E9-07EE-904E-93D1-2241F0B1D72F}" type="presParOf" srcId="{A6E41C05-5107-1D4D-A052-52D69F1A6935}" destId="{411EFBB7-DC25-2F4C-BF35-AC7A136B64A5}" srcOrd="0" destOrd="0" presId="urn:microsoft.com/office/officeart/2005/8/layout/process4"/>
    <dgm:cxn modelId="{CAA9094D-6233-244A-BE13-BEE56D84B0FF}" type="presParOf" srcId="{A6E41C05-5107-1D4D-A052-52D69F1A6935}" destId="{822A6275-3481-574A-8743-29AB52750128}" srcOrd="1" destOrd="0" presId="urn:microsoft.com/office/officeart/2005/8/layout/process4"/>
    <dgm:cxn modelId="{B1A25377-3A4C-5A4D-8C07-187956C98741}" type="presParOf" srcId="{9131311D-6627-0343-BE0B-4EC19E2AACF0}" destId="{7AB7B912-A80F-744E-AD77-083CA0D66D8A}" srcOrd="1" destOrd="0" presId="urn:microsoft.com/office/officeart/2005/8/layout/process4"/>
    <dgm:cxn modelId="{BAC859CB-18B1-AA46-94CA-62A37667416E}" type="presParOf" srcId="{9131311D-6627-0343-BE0B-4EC19E2AACF0}" destId="{D341F6D1-E107-1144-9944-A87C35AF2FCA}" srcOrd="2" destOrd="0" presId="urn:microsoft.com/office/officeart/2005/8/layout/process4"/>
    <dgm:cxn modelId="{F7FF235A-608D-A644-8866-20910EE1E208}" type="presParOf" srcId="{D341F6D1-E107-1144-9944-A87C35AF2FCA}" destId="{C3368395-7795-0E43-BAB3-1FA1901EFE8F}" srcOrd="0" destOrd="0" presId="urn:microsoft.com/office/officeart/2005/8/layout/process4"/>
    <dgm:cxn modelId="{16422155-3C01-DF48-80CF-5D234F4DB5C0}" type="presParOf" srcId="{D341F6D1-E107-1144-9944-A87C35AF2FCA}" destId="{6469C8A9-3BB7-C442-80AF-B129C7ACC362}" srcOrd="1" destOrd="0" presId="urn:microsoft.com/office/officeart/2005/8/layout/process4"/>
    <dgm:cxn modelId="{1EF5987D-60AB-1641-87A5-99D9162C17B8}" type="presParOf" srcId="{D341F6D1-E107-1144-9944-A87C35AF2FCA}" destId="{52243B88-F21D-894C-B03C-24EEB19A5131}" srcOrd="2" destOrd="0" presId="urn:microsoft.com/office/officeart/2005/8/layout/process4"/>
    <dgm:cxn modelId="{BAC25EF5-6F53-2D41-A706-124FCD890846}" type="presParOf" srcId="{52243B88-F21D-894C-B03C-24EEB19A5131}" destId="{E20509D2-6F8A-1A44-BF5A-C1A83D4AF7F0}" srcOrd="0" destOrd="0" presId="urn:microsoft.com/office/officeart/2005/8/layout/process4"/>
    <dgm:cxn modelId="{AFD81523-BD75-A14F-97E4-B0D889CAF9C9}" type="presParOf" srcId="{9131311D-6627-0343-BE0B-4EC19E2AACF0}" destId="{C686C3AA-C37D-BB4A-9B1E-89E3A55DA953}" srcOrd="3" destOrd="0" presId="urn:microsoft.com/office/officeart/2005/8/layout/process4"/>
    <dgm:cxn modelId="{95102A04-3F06-7B4A-9646-694F4B1E6F4E}" type="presParOf" srcId="{9131311D-6627-0343-BE0B-4EC19E2AACF0}" destId="{D6304C8B-56B1-6547-BE51-58ED105B8E8E}" srcOrd="4" destOrd="0" presId="urn:microsoft.com/office/officeart/2005/8/layout/process4"/>
    <dgm:cxn modelId="{905C6008-3FE5-1A46-936A-AB1311F1B188}" type="presParOf" srcId="{D6304C8B-56B1-6547-BE51-58ED105B8E8E}" destId="{4C6BE0A8-1E58-9540-AF62-A387065A76FE}"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473DB144-FEE6-B449-968D-763567440885}" type="doc">
      <dgm:prSet loTypeId="urn:microsoft.com/office/officeart/2005/8/layout/process4" loCatId="list" qsTypeId="urn:microsoft.com/office/officeart/2005/8/quickstyle/simple4" qsCatId="simple" csTypeId="urn:microsoft.com/office/officeart/2005/8/colors/accent0_3" csCatId="mainScheme" phldr="1"/>
      <dgm:spPr/>
      <dgm:t>
        <a:bodyPr/>
        <a:lstStyle/>
        <a:p>
          <a:endParaRPr lang="fr-FR"/>
        </a:p>
      </dgm:t>
    </dgm:pt>
    <dgm:pt modelId="{60B47B15-469B-C64F-9ECB-BBC1F277AAF9}">
      <dgm:prSet phldrT="[Texte]"/>
      <dgm:spPr>
        <a:solidFill>
          <a:schemeClr val="accent6">
            <a:lumMod val="75000"/>
          </a:schemeClr>
        </a:solidFill>
      </dgm:spPr>
      <dgm:t>
        <a:bodyPr/>
        <a:lstStyle/>
        <a:p>
          <a:r>
            <a:rPr lang="fr-FR" smtClean="0"/>
            <a:t>Les effets du manque de sommeil sur la performance :</a:t>
          </a:r>
          <a:endParaRPr lang="fr-FR" dirty="0"/>
        </a:p>
      </dgm:t>
    </dgm:pt>
    <dgm:pt modelId="{2A50BB71-F230-FF4A-9391-3DE747B8CC22}" type="parTrans" cxnId="{D3F56419-B103-7042-B484-8855B9A79B92}">
      <dgm:prSet/>
      <dgm:spPr/>
      <dgm:t>
        <a:bodyPr/>
        <a:lstStyle/>
        <a:p>
          <a:endParaRPr lang="fr-FR"/>
        </a:p>
      </dgm:t>
    </dgm:pt>
    <dgm:pt modelId="{2FD19033-5ACF-B741-B61A-03C387EE699C}" type="sibTrans" cxnId="{D3F56419-B103-7042-B484-8855B9A79B92}">
      <dgm:prSet/>
      <dgm:spPr/>
      <dgm:t>
        <a:bodyPr/>
        <a:lstStyle/>
        <a:p>
          <a:endParaRPr lang="fr-FR"/>
        </a:p>
      </dgm:t>
    </dgm:pt>
    <dgm:pt modelId="{8A6B03A8-76C1-BA45-AFB1-390213018A85}">
      <dgm:prSet/>
      <dgm:spPr/>
      <dgm:t>
        <a:bodyPr/>
        <a:lstStyle/>
        <a:p>
          <a:r>
            <a:rPr lang="fr-FR" dirty="0" smtClean="0"/>
            <a:t>Fatigue physique, sensation de lourdeur</a:t>
          </a:r>
          <a:endParaRPr lang="fr-FR" dirty="0"/>
        </a:p>
      </dgm:t>
    </dgm:pt>
    <dgm:pt modelId="{64CC9E22-B69A-7D4E-8C2F-D2884FBF878E}" type="parTrans" cxnId="{708D1554-9804-884B-A731-4F340F4D310F}">
      <dgm:prSet/>
      <dgm:spPr/>
      <dgm:t>
        <a:bodyPr/>
        <a:lstStyle/>
        <a:p>
          <a:endParaRPr lang="fr-FR"/>
        </a:p>
      </dgm:t>
    </dgm:pt>
    <dgm:pt modelId="{E8240DDC-7680-9744-AF4D-338A97C5A6B9}" type="sibTrans" cxnId="{708D1554-9804-884B-A731-4F340F4D310F}">
      <dgm:prSet/>
      <dgm:spPr/>
      <dgm:t>
        <a:bodyPr/>
        <a:lstStyle/>
        <a:p>
          <a:endParaRPr lang="fr-FR"/>
        </a:p>
      </dgm:t>
    </dgm:pt>
    <dgm:pt modelId="{116BFE3C-D2C6-8A47-A855-6431B598A329}">
      <dgm:prSet/>
      <dgm:spPr/>
      <dgm:t>
        <a:bodyPr/>
        <a:lstStyle/>
        <a:p>
          <a:r>
            <a:rPr lang="fr-FR" smtClean="0"/>
            <a:t>Difficulté de concentration et d’attention, trous de mémoire</a:t>
          </a:r>
          <a:endParaRPr lang="fr-FR" dirty="0"/>
        </a:p>
      </dgm:t>
    </dgm:pt>
    <dgm:pt modelId="{3EDC1DEB-FEB1-3A42-9C57-307A86796371}" type="parTrans" cxnId="{F4720ECD-27A2-954F-B3C0-5D10CF567CB6}">
      <dgm:prSet/>
      <dgm:spPr/>
      <dgm:t>
        <a:bodyPr/>
        <a:lstStyle/>
        <a:p>
          <a:endParaRPr lang="fr-FR"/>
        </a:p>
      </dgm:t>
    </dgm:pt>
    <dgm:pt modelId="{7D5A3CDF-875F-354F-8AD0-3C351F0CF9BE}" type="sibTrans" cxnId="{F4720ECD-27A2-954F-B3C0-5D10CF567CB6}">
      <dgm:prSet/>
      <dgm:spPr/>
      <dgm:t>
        <a:bodyPr/>
        <a:lstStyle/>
        <a:p>
          <a:endParaRPr lang="fr-FR"/>
        </a:p>
      </dgm:t>
    </dgm:pt>
    <dgm:pt modelId="{4C142924-C42B-DA4B-A67C-7DCE3340CCA2}">
      <dgm:prSet/>
      <dgm:spPr/>
      <dgm:t>
        <a:bodyPr/>
        <a:lstStyle/>
        <a:p>
          <a:r>
            <a:rPr lang="fr-FR" smtClean="0"/>
            <a:t>Vulnérabilité accrue aux illusions visuelles et auditives</a:t>
          </a:r>
          <a:endParaRPr lang="fr-FR" dirty="0"/>
        </a:p>
      </dgm:t>
    </dgm:pt>
    <dgm:pt modelId="{5BE4672D-19D6-9543-AEC4-DBEAF56278BE}" type="parTrans" cxnId="{ABCD99E9-1CA3-A047-88F5-55BC6456AC71}">
      <dgm:prSet/>
      <dgm:spPr/>
      <dgm:t>
        <a:bodyPr/>
        <a:lstStyle/>
        <a:p>
          <a:endParaRPr lang="fr-FR"/>
        </a:p>
      </dgm:t>
    </dgm:pt>
    <dgm:pt modelId="{C8E5A709-FCE8-B642-A1A8-E0BC414D211E}" type="sibTrans" cxnId="{ABCD99E9-1CA3-A047-88F5-55BC6456AC71}">
      <dgm:prSet/>
      <dgm:spPr/>
      <dgm:t>
        <a:bodyPr/>
        <a:lstStyle/>
        <a:p>
          <a:endParaRPr lang="fr-FR"/>
        </a:p>
      </dgm:t>
    </dgm:pt>
    <dgm:pt modelId="{4A931E84-B81B-0C46-8EBE-9BC9C3765C12}">
      <dgm:prSet/>
      <dgm:spPr/>
      <dgm:t>
        <a:bodyPr/>
        <a:lstStyle/>
        <a:p>
          <a:r>
            <a:rPr lang="fr-FR" smtClean="0"/>
            <a:t>Perte de la faculté d’association d’où difficulté d’innovation</a:t>
          </a:r>
          <a:endParaRPr lang="fr-FR" dirty="0"/>
        </a:p>
      </dgm:t>
    </dgm:pt>
    <dgm:pt modelId="{69843F0B-1093-8E47-9D91-EB43E7E09226}" type="parTrans" cxnId="{3536EF89-4D9E-2842-9A34-C0C5A762A0E9}">
      <dgm:prSet/>
      <dgm:spPr/>
      <dgm:t>
        <a:bodyPr/>
        <a:lstStyle/>
        <a:p>
          <a:endParaRPr lang="fr-FR"/>
        </a:p>
      </dgm:t>
    </dgm:pt>
    <dgm:pt modelId="{76509BA9-AECE-F74D-A4F2-674D571F51FB}" type="sibTrans" cxnId="{3536EF89-4D9E-2842-9A34-C0C5A762A0E9}">
      <dgm:prSet/>
      <dgm:spPr/>
      <dgm:t>
        <a:bodyPr/>
        <a:lstStyle/>
        <a:p>
          <a:endParaRPr lang="fr-FR"/>
        </a:p>
      </dgm:t>
    </dgm:pt>
    <dgm:pt modelId="{8696CA75-6EFC-F04A-9C2F-346111FD26D5}">
      <dgm:prSet/>
      <dgm:spPr/>
      <dgm:t>
        <a:bodyPr/>
        <a:lstStyle/>
        <a:p>
          <a:r>
            <a:rPr lang="fr-FR" dirty="0" smtClean="0"/>
            <a:t>Trouble de l’humeur : agressivité, irritabilité</a:t>
          </a:r>
          <a:endParaRPr lang="fr-FR" dirty="0"/>
        </a:p>
      </dgm:t>
    </dgm:pt>
    <dgm:pt modelId="{3F5E7640-5FF6-504A-800E-06C36E3BEC93}" type="parTrans" cxnId="{7684A681-607C-8E4F-9AA0-8A73A8659B55}">
      <dgm:prSet/>
      <dgm:spPr/>
      <dgm:t>
        <a:bodyPr/>
        <a:lstStyle/>
        <a:p>
          <a:endParaRPr lang="fr-FR"/>
        </a:p>
      </dgm:t>
    </dgm:pt>
    <dgm:pt modelId="{81839F6D-BB23-1C48-B4DE-F7E7B03D2248}" type="sibTrans" cxnId="{7684A681-607C-8E4F-9AA0-8A73A8659B55}">
      <dgm:prSet/>
      <dgm:spPr/>
      <dgm:t>
        <a:bodyPr/>
        <a:lstStyle/>
        <a:p>
          <a:endParaRPr lang="fr-FR"/>
        </a:p>
      </dgm:t>
    </dgm:pt>
    <dgm:pt modelId="{901F1BA4-073C-0E4E-8759-33806D0ABA14}" type="pres">
      <dgm:prSet presAssocID="{473DB144-FEE6-B449-968D-763567440885}" presName="Name0" presStyleCnt="0">
        <dgm:presLayoutVars>
          <dgm:dir/>
          <dgm:animLvl val="lvl"/>
          <dgm:resizeHandles val="exact"/>
        </dgm:presLayoutVars>
      </dgm:prSet>
      <dgm:spPr/>
      <dgm:t>
        <a:bodyPr/>
        <a:lstStyle/>
        <a:p>
          <a:endParaRPr lang="fr-FR"/>
        </a:p>
      </dgm:t>
    </dgm:pt>
    <dgm:pt modelId="{76FA422A-0A64-8A4F-AE50-D1AB28668451}" type="pres">
      <dgm:prSet presAssocID="{8696CA75-6EFC-F04A-9C2F-346111FD26D5}" presName="boxAndChildren" presStyleCnt="0"/>
      <dgm:spPr/>
    </dgm:pt>
    <dgm:pt modelId="{E16D97F3-D9CA-5E4C-8EF4-5A4255EC8943}" type="pres">
      <dgm:prSet presAssocID="{8696CA75-6EFC-F04A-9C2F-346111FD26D5}" presName="parentTextBox" presStyleLbl="node1" presStyleIdx="0" presStyleCnt="6"/>
      <dgm:spPr/>
      <dgm:t>
        <a:bodyPr/>
        <a:lstStyle/>
        <a:p>
          <a:endParaRPr lang="fr-FR"/>
        </a:p>
      </dgm:t>
    </dgm:pt>
    <dgm:pt modelId="{058073F0-7063-774C-B64A-B0906878C497}" type="pres">
      <dgm:prSet presAssocID="{76509BA9-AECE-F74D-A4F2-674D571F51FB}" presName="sp" presStyleCnt="0"/>
      <dgm:spPr/>
    </dgm:pt>
    <dgm:pt modelId="{42F55DE3-4891-D24E-856F-6CDECF94325D}" type="pres">
      <dgm:prSet presAssocID="{4A931E84-B81B-0C46-8EBE-9BC9C3765C12}" presName="arrowAndChildren" presStyleCnt="0"/>
      <dgm:spPr/>
    </dgm:pt>
    <dgm:pt modelId="{4A3A1EA3-EA49-9547-96E7-4FB874FAD78C}" type="pres">
      <dgm:prSet presAssocID="{4A931E84-B81B-0C46-8EBE-9BC9C3765C12}" presName="parentTextArrow" presStyleLbl="node1" presStyleIdx="1" presStyleCnt="6"/>
      <dgm:spPr/>
      <dgm:t>
        <a:bodyPr/>
        <a:lstStyle/>
        <a:p>
          <a:endParaRPr lang="fr-FR"/>
        </a:p>
      </dgm:t>
    </dgm:pt>
    <dgm:pt modelId="{D895F233-F4BA-D046-B964-137E9E6E5275}" type="pres">
      <dgm:prSet presAssocID="{C8E5A709-FCE8-B642-A1A8-E0BC414D211E}" presName="sp" presStyleCnt="0"/>
      <dgm:spPr/>
    </dgm:pt>
    <dgm:pt modelId="{D5EB0E07-F34C-504D-98E0-0DDD784223A0}" type="pres">
      <dgm:prSet presAssocID="{4C142924-C42B-DA4B-A67C-7DCE3340CCA2}" presName="arrowAndChildren" presStyleCnt="0"/>
      <dgm:spPr/>
    </dgm:pt>
    <dgm:pt modelId="{844F8927-1D86-EB43-9833-FCFE31D59690}" type="pres">
      <dgm:prSet presAssocID="{4C142924-C42B-DA4B-A67C-7DCE3340CCA2}" presName="parentTextArrow" presStyleLbl="node1" presStyleIdx="2" presStyleCnt="6"/>
      <dgm:spPr/>
      <dgm:t>
        <a:bodyPr/>
        <a:lstStyle/>
        <a:p>
          <a:endParaRPr lang="fr-FR"/>
        </a:p>
      </dgm:t>
    </dgm:pt>
    <dgm:pt modelId="{D73EDB48-6CD9-E94E-973F-3D81CECDA378}" type="pres">
      <dgm:prSet presAssocID="{7D5A3CDF-875F-354F-8AD0-3C351F0CF9BE}" presName="sp" presStyleCnt="0"/>
      <dgm:spPr/>
    </dgm:pt>
    <dgm:pt modelId="{8F804AD9-1CFD-EA4A-92D5-3503E9F38CA2}" type="pres">
      <dgm:prSet presAssocID="{116BFE3C-D2C6-8A47-A855-6431B598A329}" presName="arrowAndChildren" presStyleCnt="0"/>
      <dgm:spPr/>
    </dgm:pt>
    <dgm:pt modelId="{C7F8F323-A6EA-7A4F-9540-6449D3EFFEAC}" type="pres">
      <dgm:prSet presAssocID="{116BFE3C-D2C6-8A47-A855-6431B598A329}" presName="parentTextArrow" presStyleLbl="node1" presStyleIdx="3" presStyleCnt="6"/>
      <dgm:spPr/>
      <dgm:t>
        <a:bodyPr/>
        <a:lstStyle/>
        <a:p>
          <a:endParaRPr lang="fr-FR"/>
        </a:p>
      </dgm:t>
    </dgm:pt>
    <dgm:pt modelId="{801806B7-82E4-D243-82C5-9EBAC0D32191}" type="pres">
      <dgm:prSet presAssocID="{E8240DDC-7680-9744-AF4D-338A97C5A6B9}" presName="sp" presStyleCnt="0"/>
      <dgm:spPr/>
    </dgm:pt>
    <dgm:pt modelId="{DAB80A52-1F37-B243-8470-F5EC5F369C5D}" type="pres">
      <dgm:prSet presAssocID="{8A6B03A8-76C1-BA45-AFB1-390213018A85}" presName="arrowAndChildren" presStyleCnt="0"/>
      <dgm:spPr/>
    </dgm:pt>
    <dgm:pt modelId="{8739387B-3BC9-5B4A-A41B-0DCBC9F58805}" type="pres">
      <dgm:prSet presAssocID="{8A6B03A8-76C1-BA45-AFB1-390213018A85}" presName="parentTextArrow" presStyleLbl="node1" presStyleIdx="4" presStyleCnt="6"/>
      <dgm:spPr/>
      <dgm:t>
        <a:bodyPr/>
        <a:lstStyle/>
        <a:p>
          <a:endParaRPr lang="fr-FR"/>
        </a:p>
      </dgm:t>
    </dgm:pt>
    <dgm:pt modelId="{CCA1E5C9-8BC3-CF4A-B4E9-A88D48AECAEB}" type="pres">
      <dgm:prSet presAssocID="{2FD19033-5ACF-B741-B61A-03C387EE699C}" presName="sp" presStyleCnt="0"/>
      <dgm:spPr/>
    </dgm:pt>
    <dgm:pt modelId="{845E7525-0341-FE43-B706-BABD136DBAC5}" type="pres">
      <dgm:prSet presAssocID="{60B47B15-469B-C64F-9ECB-BBC1F277AAF9}" presName="arrowAndChildren" presStyleCnt="0"/>
      <dgm:spPr/>
    </dgm:pt>
    <dgm:pt modelId="{53E8D649-2036-2B48-8AE4-A459FB3CAE0C}" type="pres">
      <dgm:prSet presAssocID="{60B47B15-469B-C64F-9ECB-BBC1F277AAF9}" presName="parentTextArrow" presStyleLbl="node1" presStyleIdx="5" presStyleCnt="6"/>
      <dgm:spPr/>
      <dgm:t>
        <a:bodyPr/>
        <a:lstStyle/>
        <a:p>
          <a:endParaRPr lang="fr-FR"/>
        </a:p>
      </dgm:t>
    </dgm:pt>
  </dgm:ptLst>
  <dgm:cxnLst>
    <dgm:cxn modelId="{C1A0EAFE-5CEE-5840-98A9-8ECF3F5EF5FD}" type="presOf" srcId="{60B47B15-469B-C64F-9ECB-BBC1F277AAF9}" destId="{53E8D649-2036-2B48-8AE4-A459FB3CAE0C}" srcOrd="0" destOrd="0" presId="urn:microsoft.com/office/officeart/2005/8/layout/process4"/>
    <dgm:cxn modelId="{5B09DCC4-6EDA-E34B-A04E-B09C0874D26B}" type="presOf" srcId="{116BFE3C-D2C6-8A47-A855-6431B598A329}" destId="{C7F8F323-A6EA-7A4F-9540-6449D3EFFEAC}" srcOrd="0" destOrd="0" presId="urn:microsoft.com/office/officeart/2005/8/layout/process4"/>
    <dgm:cxn modelId="{3536EF89-4D9E-2842-9A34-C0C5A762A0E9}" srcId="{473DB144-FEE6-B449-968D-763567440885}" destId="{4A931E84-B81B-0C46-8EBE-9BC9C3765C12}" srcOrd="4" destOrd="0" parTransId="{69843F0B-1093-8E47-9D91-EB43E7E09226}" sibTransId="{76509BA9-AECE-F74D-A4F2-674D571F51FB}"/>
    <dgm:cxn modelId="{708D1554-9804-884B-A731-4F340F4D310F}" srcId="{473DB144-FEE6-B449-968D-763567440885}" destId="{8A6B03A8-76C1-BA45-AFB1-390213018A85}" srcOrd="1" destOrd="0" parTransId="{64CC9E22-B69A-7D4E-8C2F-D2884FBF878E}" sibTransId="{E8240DDC-7680-9744-AF4D-338A97C5A6B9}"/>
    <dgm:cxn modelId="{BF20B535-7ED1-AD44-B3FB-BB59FC477D96}" type="presOf" srcId="{4A931E84-B81B-0C46-8EBE-9BC9C3765C12}" destId="{4A3A1EA3-EA49-9547-96E7-4FB874FAD78C}" srcOrd="0" destOrd="0" presId="urn:microsoft.com/office/officeart/2005/8/layout/process4"/>
    <dgm:cxn modelId="{65EB6700-770A-5644-9049-9B376C71DEE5}" type="presOf" srcId="{8A6B03A8-76C1-BA45-AFB1-390213018A85}" destId="{8739387B-3BC9-5B4A-A41B-0DCBC9F58805}" srcOrd="0" destOrd="0" presId="urn:microsoft.com/office/officeart/2005/8/layout/process4"/>
    <dgm:cxn modelId="{F4720ECD-27A2-954F-B3C0-5D10CF567CB6}" srcId="{473DB144-FEE6-B449-968D-763567440885}" destId="{116BFE3C-D2C6-8A47-A855-6431B598A329}" srcOrd="2" destOrd="0" parTransId="{3EDC1DEB-FEB1-3A42-9C57-307A86796371}" sibTransId="{7D5A3CDF-875F-354F-8AD0-3C351F0CF9BE}"/>
    <dgm:cxn modelId="{4310B4A0-3EC4-D142-9A3A-9A02D46C679D}" type="presOf" srcId="{473DB144-FEE6-B449-968D-763567440885}" destId="{901F1BA4-073C-0E4E-8759-33806D0ABA14}" srcOrd="0" destOrd="0" presId="urn:microsoft.com/office/officeart/2005/8/layout/process4"/>
    <dgm:cxn modelId="{D3F56419-B103-7042-B484-8855B9A79B92}" srcId="{473DB144-FEE6-B449-968D-763567440885}" destId="{60B47B15-469B-C64F-9ECB-BBC1F277AAF9}" srcOrd="0" destOrd="0" parTransId="{2A50BB71-F230-FF4A-9391-3DE747B8CC22}" sibTransId="{2FD19033-5ACF-B741-B61A-03C387EE699C}"/>
    <dgm:cxn modelId="{ABCD99E9-1CA3-A047-88F5-55BC6456AC71}" srcId="{473DB144-FEE6-B449-968D-763567440885}" destId="{4C142924-C42B-DA4B-A67C-7DCE3340CCA2}" srcOrd="3" destOrd="0" parTransId="{5BE4672D-19D6-9543-AEC4-DBEAF56278BE}" sibTransId="{C8E5A709-FCE8-B642-A1A8-E0BC414D211E}"/>
    <dgm:cxn modelId="{7684A681-607C-8E4F-9AA0-8A73A8659B55}" srcId="{473DB144-FEE6-B449-968D-763567440885}" destId="{8696CA75-6EFC-F04A-9C2F-346111FD26D5}" srcOrd="5" destOrd="0" parTransId="{3F5E7640-5FF6-504A-800E-06C36E3BEC93}" sibTransId="{81839F6D-BB23-1C48-B4DE-F7E7B03D2248}"/>
    <dgm:cxn modelId="{89C08A79-D461-FF4E-8EDE-A42C5042353A}" type="presOf" srcId="{4C142924-C42B-DA4B-A67C-7DCE3340CCA2}" destId="{844F8927-1D86-EB43-9833-FCFE31D59690}" srcOrd="0" destOrd="0" presId="urn:microsoft.com/office/officeart/2005/8/layout/process4"/>
    <dgm:cxn modelId="{109E29B0-C5F5-214F-AD0F-3F0E086E093A}" type="presOf" srcId="{8696CA75-6EFC-F04A-9C2F-346111FD26D5}" destId="{E16D97F3-D9CA-5E4C-8EF4-5A4255EC8943}" srcOrd="0" destOrd="0" presId="urn:microsoft.com/office/officeart/2005/8/layout/process4"/>
    <dgm:cxn modelId="{57169F1E-E34D-154F-BE3C-9CF69D023878}" type="presParOf" srcId="{901F1BA4-073C-0E4E-8759-33806D0ABA14}" destId="{76FA422A-0A64-8A4F-AE50-D1AB28668451}" srcOrd="0" destOrd="0" presId="urn:microsoft.com/office/officeart/2005/8/layout/process4"/>
    <dgm:cxn modelId="{A1E23807-134E-0842-9DE1-AD06E08E60C3}" type="presParOf" srcId="{76FA422A-0A64-8A4F-AE50-D1AB28668451}" destId="{E16D97F3-D9CA-5E4C-8EF4-5A4255EC8943}" srcOrd="0" destOrd="0" presId="urn:microsoft.com/office/officeart/2005/8/layout/process4"/>
    <dgm:cxn modelId="{1AA092EB-3F7A-BB40-B2A8-AFD561316D0B}" type="presParOf" srcId="{901F1BA4-073C-0E4E-8759-33806D0ABA14}" destId="{058073F0-7063-774C-B64A-B0906878C497}" srcOrd="1" destOrd="0" presId="urn:microsoft.com/office/officeart/2005/8/layout/process4"/>
    <dgm:cxn modelId="{CBC83C5D-D628-D64E-ABEA-EFD142C5F362}" type="presParOf" srcId="{901F1BA4-073C-0E4E-8759-33806D0ABA14}" destId="{42F55DE3-4891-D24E-856F-6CDECF94325D}" srcOrd="2" destOrd="0" presId="urn:microsoft.com/office/officeart/2005/8/layout/process4"/>
    <dgm:cxn modelId="{0D48F33C-2DD4-014D-95F0-939144C24A0A}" type="presParOf" srcId="{42F55DE3-4891-D24E-856F-6CDECF94325D}" destId="{4A3A1EA3-EA49-9547-96E7-4FB874FAD78C}" srcOrd="0" destOrd="0" presId="urn:microsoft.com/office/officeart/2005/8/layout/process4"/>
    <dgm:cxn modelId="{D7FB15CB-81CA-AD40-B834-9CC870DA7AE1}" type="presParOf" srcId="{901F1BA4-073C-0E4E-8759-33806D0ABA14}" destId="{D895F233-F4BA-D046-B964-137E9E6E5275}" srcOrd="3" destOrd="0" presId="urn:microsoft.com/office/officeart/2005/8/layout/process4"/>
    <dgm:cxn modelId="{A21D2ECA-4330-554D-928D-CEF0493935AF}" type="presParOf" srcId="{901F1BA4-073C-0E4E-8759-33806D0ABA14}" destId="{D5EB0E07-F34C-504D-98E0-0DDD784223A0}" srcOrd="4" destOrd="0" presId="urn:microsoft.com/office/officeart/2005/8/layout/process4"/>
    <dgm:cxn modelId="{2AB2E380-4AA2-964A-8E0D-985C64B0C6C2}" type="presParOf" srcId="{D5EB0E07-F34C-504D-98E0-0DDD784223A0}" destId="{844F8927-1D86-EB43-9833-FCFE31D59690}" srcOrd="0" destOrd="0" presId="urn:microsoft.com/office/officeart/2005/8/layout/process4"/>
    <dgm:cxn modelId="{E649B007-248E-B647-920A-E7900D658B2E}" type="presParOf" srcId="{901F1BA4-073C-0E4E-8759-33806D0ABA14}" destId="{D73EDB48-6CD9-E94E-973F-3D81CECDA378}" srcOrd="5" destOrd="0" presId="urn:microsoft.com/office/officeart/2005/8/layout/process4"/>
    <dgm:cxn modelId="{2B0B4168-9254-C140-8015-2DD7C4411585}" type="presParOf" srcId="{901F1BA4-073C-0E4E-8759-33806D0ABA14}" destId="{8F804AD9-1CFD-EA4A-92D5-3503E9F38CA2}" srcOrd="6" destOrd="0" presId="urn:microsoft.com/office/officeart/2005/8/layout/process4"/>
    <dgm:cxn modelId="{88EDBE3E-0DBE-D448-9FC4-9DBE91729FE3}" type="presParOf" srcId="{8F804AD9-1CFD-EA4A-92D5-3503E9F38CA2}" destId="{C7F8F323-A6EA-7A4F-9540-6449D3EFFEAC}" srcOrd="0" destOrd="0" presId="urn:microsoft.com/office/officeart/2005/8/layout/process4"/>
    <dgm:cxn modelId="{F93AE557-423A-F345-A811-8AF5CC77440D}" type="presParOf" srcId="{901F1BA4-073C-0E4E-8759-33806D0ABA14}" destId="{801806B7-82E4-D243-82C5-9EBAC0D32191}" srcOrd="7" destOrd="0" presId="urn:microsoft.com/office/officeart/2005/8/layout/process4"/>
    <dgm:cxn modelId="{FE7C487D-2F99-8242-9211-E610A14D4397}" type="presParOf" srcId="{901F1BA4-073C-0E4E-8759-33806D0ABA14}" destId="{DAB80A52-1F37-B243-8470-F5EC5F369C5D}" srcOrd="8" destOrd="0" presId="urn:microsoft.com/office/officeart/2005/8/layout/process4"/>
    <dgm:cxn modelId="{AC21B416-FEAE-2441-9C77-811D687EB800}" type="presParOf" srcId="{DAB80A52-1F37-B243-8470-F5EC5F369C5D}" destId="{8739387B-3BC9-5B4A-A41B-0DCBC9F58805}" srcOrd="0" destOrd="0" presId="urn:microsoft.com/office/officeart/2005/8/layout/process4"/>
    <dgm:cxn modelId="{411B823B-75CB-AC4F-B407-66350F409C77}" type="presParOf" srcId="{901F1BA4-073C-0E4E-8759-33806D0ABA14}" destId="{CCA1E5C9-8BC3-CF4A-B4E9-A88D48AECAEB}" srcOrd="9" destOrd="0" presId="urn:microsoft.com/office/officeart/2005/8/layout/process4"/>
    <dgm:cxn modelId="{281EAB6C-2924-0647-88F2-BBBA2CFBEE93}" type="presParOf" srcId="{901F1BA4-073C-0E4E-8759-33806D0ABA14}" destId="{845E7525-0341-FE43-B706-BABD136DBAC5}" srcOrd="10" destOrd="0" presId="urn:microsoft.com/office/officeart/2005/8/layout/process4"/>
    <dgm:cxn modelId="{93D8225D-1D8A-2645-833F-5A8C5FC5A537}" type="presParOf" srcId="{845E7525-0341-FE43-B706-BABD136DBAC5}" destId="{53E8D649-2036-2B48-8AE4-A459FB3CAE0C}"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D0A8F27D-B7FF-BA4E-A6B1-66AE47B07614}" type="doc">
      <dgm:prSet loTypeId="urn:microsoft.com/office/officeart/2005/8/layout/process4" loCatId="list" qsTypeId="urn:microsoft.com/office/officeart/2005/8/quickstyle/simple4" qsCatId="simple" csTypeId="urn:microsoft.com/office/officeart/2005/8/colors/accent0_3" csCatId="mainScheme" phldr="1"/>
      <dgm:spPr/>
      <dgm:t>
        <a:bodyPr/>
        <a:lstStyle/>
        <a:p>
          <a:endParaRPr lang="fr-FR"/>
        </a:p>
      </dgm:t>
    </dgm:pt>
    <dgm:pt modelId="{1CA3310B-0B2B-BB4F-A97A-6DD83EA3B64A}">
      <dgm:prSet/>
      <dgm:spPr>
        <a:solidFill>
          <a:schemeClr val="accent6">
            <a:lumMod val="75000"/>
          </a:schemeClr>
        </a:solidFill>
      </dgm:spPr>
      <dgm:t>
        <a:bodyPr/>
        <a:lstStyle/>
        <a:p>
          <a:pPr rtl="0"/>
          <a:r>
            <a:rPr lang="fr-FR" smtClean="0"/>
            <a:t>La vigilance est essentiellement réglée par un rythme circadien (de l’ordre de 24 heures). </a:t>
          </a:r>
          <a:endParaRPr lang="fr-FR"/>
        </a:p>
      </dgm:t>
    </dgm:pt>
    <dgm:pt modelId="{3E97750D-A6C8-F241-BCFD-1E5E402A948A}" type="parTrans" cxnId="{542A4F63-D84D-904A-8EA9-0CF9E0758B01}">
      <dgm:prSet/>
      <dgm:spPr/>
      <dgm:t>
        <a:bodyPr/>
        <a:lstStyle/>
        <a:p>
          <a:endParaRPr lang="fr-FR"/>
        </a:p>
      </dgm:t>
    </dgm:pt>
    <dgm:pt modelId="{575CCD90-008E-5B4B-8536-90FE0E207EC2}" type="sibTrans" cxnId="{542A4F63-D84D-904A-8EA9-0CF9E0758B01}">
      <dgm:prSet/>
      <dgm:spPr/>
      <dgm:t>
        <a:bodyPr/>
        <a:lstStyle/>
        <a:p>
          <a:endParaRPr lang="fr-FR"/>
        </a:p>
      </dgm:t>
    </dgm:pt>
    <dgm:pt modelId="{D5EFFEE8-17C4-0249-9E82-1EDE30FAEFC7}">
      <dgm:prSet/>
      <dgm:spPr/>
      <dgm:t>
        <a:bodyPr/>
        <a:lstStyle/>
        <a:p>
          <a:pPr rtl="0"/>
          <a:r>
            <a:rPr lang="fr-FR" dirty="0" smtClean="0"/>
            <a:t>On distingue sur les 24 H</a:t>
          </a:r>
          <a:endParaRPr lang="fr-FR" dirty="0"/>
        </a:p>
      </dgm:t>
    </dgm:pt>
    <dgm:pt modelId="{EA932458-9927-3549-A4D8-CA42304ECF97}" type="parTrans" cxnId="{7BC700EA-6ACF-2244-8439-01345EB27DC9}">
      <dgm:prSet/>
      <dgm:spPr/>
      <dgm:t>
        <a:bodyPr/>
        <a:lstStyle/>
        <a:p>
          <a:endParaRPr lang="fr-FR"/>
        </a:p>
      </dgm:t>
    </dgm:pt>
    <dgm:pt modelId="{AFFED7D5-DA0F-3641-AD64-3DCCDDBA3FAF}" type="sibTrans" cxnId="{7BC700EA-6ACF-2244-8439-01345EB27DC9}">
      <dgm:prSet/>
      <dgm:spPr/>
      <dgm:t>
        <a:bodyPr/>
        <a:lstStyle/>
        <a:p>
          <a:endParaRPr lang="fr-FR"/>
        </a:p>
      </dgm:t>
    </dgm:pt>
    <dgm:pt modelId="{B68D7BB6-E125-2049-8FD9-E8338AF168BA}">
      <dgm:prSet/>
      <dgm:spPr/>
      <dgm:t>
        <a:bodyPr/>
        <a:lstStyle/>
        <a:p>
          <a:pPr rtl="0"/>
          <a:r>
            <a:rPr lang="fr-FR" dirty="0" smtClean="0"/>
            <a:t>deux périodes d’hypovigilance (14h00-16h00 et 2h00-5h00)</a:t>
          </a:r>
          <a:endParaRPr lang="fr-FR" dirty="0"/>
        </a:p>
      </dgm:t>
    </dgm:pt>
    <dgm:pt modelId="{FB4AD4C5-3DC2-3B45-8715-19B97E279576}" type="parTrans" cxnId="{B87D444E-42CA-2646-BCD8-FEF6AA79D95C}">
      <dgm:prSet/>
      <dgm:spPr/>
      <dgm:t>
        <a:bodyPr/>
        <a:lstStyle/>
        <a:p>
          <a:endParaRPr lang="fr-FR"/>
        </a:p>
      </dgm:t>
    </dgm:pt>
    <dgm:pt modelId="{04564088-E52E-3344-A9FF-25CAE35E1056}" type="sibTrans" cxnId="{B87D444E-42CA-2646-BCD8-FEF6AA79D95C}">
      <dgm:prSet/>
      <dgm:spPr/>
      <dgm:t>
        <a:bodyPr/>
        <a:lstStyle/>
        <a:p>
          <a:endParaRPr lang="fr-FR"/>
        </a:p>
      </dgm:t>
    </dgm:pt>
    <dgm:pt modelId="{2F266F40-B8AF-734B-AA57-4725F1BF07B8}">
      <dgm:prSet/>
      <dgm:spPr/>
      <dgm:t>
        <a:bodyPr/>
        <a:lstStyle/>
        <a:p>
          <a:pPr rtl="0"/>
          <a:r>
            <a:rPr lang="fr-FR" dirty="0" smtClean="0"/>
            <a:t>deux périodes d’hypervigilance (10h00-12h00 et 20h00-22h00).</a:t>
          </a:r>
          <a:endParaRPr lang="fr-FR" dirty="0"/>
        </a:p>
      </dgm:t>
    </dgm:pt>
    <dgm:pt modelId="{45E0CA2E-311D-9043-8422-76D04A7C6FA1}" type="parTrans" cxnId="{431DC490-9A04-A844-898E-123F4FEB346B}">
      <dgm:prSet/>
      <dgm:spPr/>
      <dgm:t>
        <a:bodyPr/>
        <a:lstStyle/>
        <a:p>
          <a:endParaRPr lang="fr-FR"/>
        </a:p>
      </dgm:t>
    </dgm:pt>
    <dgm:pt modelId="{1E3B4D6A-C099-AF43-9488-97427AB6AA5E}" type="sibTrans" cxnId="{431DC490-9A04-A844-898E-123F4FEB346B}">
      <dgm:prSet/>
      <dgm:spPr/>
      <dgm:t>
        <a:bodyPr/>
        <a:lstStyle/>
        <a:p>
          <a:endParaRPr lang="fr-FR"/>
        </a:p>
      </dgm:t>
    </dgm:pt>
    <dgm:pt modelId="{AFC0ABE2-7B92-014F-A1B0-D23D6BF11A8B}">
      <dgm:prSet/>
      <dgm:spPr/>
      <dgm:t>
        <a:bodyPr/>
        <a:lstStyle/>
        <a:p>
          <a:pPr rtl="0"/>
          <a:r>
            <a:rPr lang="fr-FR" dirty="0" smtClean="0"/>
            <a:t>au cours desquelles l’individu sera respectivement moins efficace (hypo) et plus efficace (hyper).</a:t>
          </a:r>
          <a:endParaRPr lang="fr-FR" dirty="0"/>
        </a:p>
      </dgm:t>
    </dgm:pt>
    <dgm:pt modelId="{008DBDB2-410E-D347-8818-FB04C8931D93}" type="parTrans" cxnId="{C2FCEC48-100F-BC44-A7A2-5B32914039A6}">
      <dgm:prSet/>
      <dgm:spPr/>
      <dgm:t>
        <a:bodyPr/>
        <a:lstStyle/>
        <a:p>
          <a:endParaRPr lang="fr-FR"/>
        </a:p>
      </dgm:t>
    </dgm:pt>
    <dgm:pt modelId="{F415F62D-AF92-D748-BF61-218D3E9EC4CF}" type="sibTrans" cxnId="{C2FCEC48-100F-BC44-A7A2-5B32914039A6}">
      <dgm:prSet/>
      <dgm:spPr/>
      <dgm:t>
        <a:bodyPr/>
        <a:lstStyle/>
        <a:p>
          <a:endParaRPr lang="fr-FR"/>
        </a:p>
      </dgm:t>
    </dgm:pt>
    <dgm:pt modelId="{C912DD00-9351-174B-A97F-73F83219C29E}" type="pres">
      <dgm:prSet presAssocID="{D0A8F27D-B7FF-BA4E-A6B1-66AE47B07614}" presName="Name0" presStyleCnt="0">
        <dgm:presLayoutVars>
          <dgm:dir/>
          <dgm:animLvl val="lvl"/>
          <dgm:resizeHandles val="exact"/>
        </dgm:presLayoutVars>
      </dgm:prSet>
      <dgm:spPr/>
      <dgm:t>
        <a:bodyPr/>
        <a:lstStyle/>
        <a:p>
          <a:endParaRPr lang="fr-FR"/>
        </a:p>
      </dgm:t>
    </dgm:pt>
    <dgm:pt modelId="{09600954-F460-7440-89F3-B9DF6AF2E1DB}" type="pres">
      <dgm:prSet presAssocID="{AFC0ABE2-7B92-014F-A1B0-D23D6BF11A8B}" presName="boxAndChildren" presStyleCnt="0"/>
      <dgm:spPr/>
    </dgm:pt>
    <dgm:pt modelId="{F2DB99DC-016A-154A-A7BE-11F25B59960F}" type="pres">
      <dgm:prSet presAssocID="{AFC0ABE2-7B92-014F-A1B0-D23D6BF11A8B}" presName="parentTextBox" presStyleLbl="node1" presStyleIdx="0" presStyleCnt="5"/>
      <dgm:spPr/>
      <dgm:t>
        <a:bodyPr/>
        <a:lstStyle/>
        <a:p>
          <a:endParaRPr lang="fr-FR"/>
        </a:p>
      </dgm:t>
    </dgm:pt>
    <dgm:pt modelId="{AEF6C177-05FD-7F44-98DD-7E54E42E26D2}" type="pres">
      <dgm:prSet presAssocID="{1E3B4D6A-C099-AF43-9488-97427AB6AA5E}" presName="sp" presStyleCnt="0"/>
      <dgm:spPr/>
    </dgm:pt>
    <dgm:pt modelId="{BE70FFAC-C588-9F4F-890D-22B51AC78655}" type="pres">
      <dgm:prSet presAssocID="{2F266F40-B8AF-734B-AA57-4725F1BF07B8}" presName="arrowAndChildren" presStyleCnt="0"/>
      <dgm:spPr/>
    </dgm:pt>
    <dgm:pt modelId="{984927F2-D1D4-1344-8A48-199D56DC2355}" type="pres">
      <dgm:prSet presAssocID="{2F266F40-B8AF-734B-AA57-4725F1BF07B8}" presName="parentTextArrow" presStyleLbl="node1" presStyleIdx="1" presStyleCnt="5"/>
      <dgm:spPr/>
      <dgm:t>
        <a:bodyPr/>
        <a:lstStyle/>
        <a:p>
          <a:endParaRPr lang="fr-FR"/>
        </a:p>
      </dgm:t>
    </dgm:pt>
    <dgm:pt modelId="{EAFB78DA-8C2D-4748-BB41-A1AF05DD28F4}" type="pres">
      <dgm:prSet presAssocID="{04564088-E52E-3344-A9FF-25CAE35E1056}" presName="sp" presStyleCnt="0"/>
      <dgm:spPr/>
    </dgm:pt>
    <dgm:pt modelId="{AC2460D9-1A33-4646-8C36-78DC88678F5B}" type="pres">
      <dgm:prSet presAssocID="{B68D7BB6-E125-2049-8FD9-E8338AF168BA}" presName="arrowAndChildren" presStyleCnt="0"/>
      <dgm:spPr/>
    </dgm:pt>
    <dgm:pt modelId="{FA42EBB5-DD87-E943-B6BA-461BD84869CA}" type="pres">
      <dgm:prSet presAssocID="{B68D7BB6-E125-2049-8FD9-E8338AF168BA}" presName="parentTextArrow" presStyleLbl="node1" presStyleIdx="2" presStyleCnt="5"/>
      <dgm:spPr/>
      <dgm:t>
        <a:bodyPr/>
        <a:lstStyle/>
        <a:p>
          <a:endParaRPr lang="fr-FR"/>
        </a:p>
      </dgm:t>
    </dgm:pt>
    <dgm:pt modelId="{8D4AC8B0-1543-9742-9BE8-030AA7796738}" type="pres">
      <dgm:prSet presAssocID="{AFFED7D5-DA0F-3641-AD64-3DCCDDBA3FAF}" presName="sp" presStyleCnt="0"/>
      <dgm:spPr/>
    </dgm:pt>
    <dgm:pt modelId="{29AD0384-850B-C140-9600-2471FFF49C52}" type="pres">
      <dgm:prSet presAssocID="{D5EFFEE8-17C4-0249-9E82-1EDE30FAEFC7}" presName="arrowAndChildren" presStyleCnt="0"/>
      <dgm:spPr/>
    </dgm:pt>
    <dgm:pt modelId="{96BD277B-BB84-4A41-8720-702157BFF8B0}" type="pres">
      <dgm:prSet presAssocID="{D5EFFEE8-17C4-0249-9E82-1EDE30FAEFC7}" presName="parentTextArrow" presStyleLbl="node1" presStyleIdx="3" presStyleCnt="5"/>
      <dgm:spPr/>
      <dgm:t>
        <a:bodyPr/>
        <a:lstStyle/>
        <a:p>
          <a:endParaRPr lang="fr-FR"/>
        </a:p>
      </dgm:t>
    </dgm:pt>
    <dgm:pt modelId="{5559A564-9F8C-BE4D-85B3-A2FA69F42B8D}" type="pres">
      <dgm:prSet presAssocID="{575CCD90-008E-5B4B-8536-90FE0E207EC2}" presName="sp" presStyleCnt="0"/>
      <dgm:spPr/>
    </dgm:pt>
    <dgm:pt modelId="{25E8E1E5-94AD-BD4B-801E-949FDA384C24}" type="pres">
      <dgm:prSet presAssocID="{1CA3310B-0B2B-BB4F-A97A-6DD83EA3B64A}" presName="arrowAndChildren" presStyleCnt="0"/>
      <dgm:spPr/>
    </dgm:pt>
    <dgm:pt modelId="{7C82F728-7D92-B442-893C-4CCE59CA4321}" type="pres">
      <dgm:prSet presAssocID="{1CA3310B-0B2B-BB4F-A97A-6DD83EA3B64A}" presName="parentTextArrow" presStyleLbl="node1" presStyleIdx="4" presStyleCnt="5"/>
      <dgm:spPr/>
      <dgm:t>
        <a:bodyPr/>
        <a:lstStyle/>
        <a:p>
          <a:endParaRPr lang="fr-FR"/>
        </a:p>
      </dgm:t>
    </dgm:pt>
  </dgm:ptLst>
  <dgm:cxnLst>
    <dgm:cxn modelId="{B87D444E-42CA-2646-BCD8-FEF6AA79D95C}" srcId="{D0A8F27D-B7FF-BA4E-A6B1-66AE47B07614}" destId="{B68D7BB6-E125-2049-8FD9-E8338AF168BA}" srcOrd="2" destOrd="0" parTransId="{FB4AD4C5-3DC2-3B45-8715-19B97E279576}" sibTransId="{04564088-E52E-3344-A9FF-25CAE35E1056}"/>
    <dgm:cxn modelId="{C2FCEC48-100F-BC44-A7A2-5B32914039A6}" srcId="{D0A8F27D-B7FF-BA4E-A6B1-66AE47B07614}" destId="{AFC0ABE2-7B92-014F-A1B0-D23D6BF11A8B}" srcOrd="4" destOrd="0" parTransId="{008DBDB2-410E-D347-8818-FB04C8931D93}" sibTransId="{F415F62D-AF92-D748-BF61-218D3E9EC4CF}"/>
    <dgm:cxn modelId="{8401189D-A734-1249-B399-87860BE05C8F}" type="presOf" srcId="{B68D7BB6-E125-2049-8FD9-E8338AF168BA}" destId="{FA42EBB5-DD87-E943-B6BA-461BD84869CA}" srcOrd="0" destOrd="0" presId="urn:microsoft.com/office/officeart/2005/8/layout/process4"/>
    <dgm:cxn modelId="{7BC700EA-6ACF-2244-8439-01345EB27DC9}" srcId="{D0A8F27D-B7FF-BA4E-A6B1-66AE47B07614}" destId="{D5EFFEE8-17C4-0249-9E82-1EDE30FAEFC7}" srcOrd="1" destOrd="0" parTransId="{EA932458-9927-3549-A4D8-CA42304ECF97}" sibTransId="{AFFED7D5-DA0F-3641-AD64-3DCCDDBA3FAF}"/>
    <dgm:cxn modelId="{7B3E6704-C6DB-DF49-AFF0-672A58D712F0}" type="presOf" srcId="{D5EFFEE8-17C4-0249-9E82-1EDE30FAEFC7}" destId="{96BD277B-BB84-4A41-8720-702157BFF8B0}" srcOrd="0" destOrd="0" presId="urn:microsoft.com/office/officeart/2005/8/layout/process4"/>
    <dgm:cxn modelId="{7096E3F5-5F11-0D40-AF27-80BB2798EAE0}" type="presOf" srcId="{AFC0ABE2-7B92-014F-A1B0-D23D6BF11A8B}" destId="{F2DB99DC-016A-154A-A7BE-11F25B59960F}" srcOrd="0" destOrd="0" presId="urn:microsoft.com/office/officeart/2005/8/layout/process4"/>
    <dgm:cxn modelId="{FCA16A8B-A814-2740-B124-0AAEC96324AA}" type="presOf" srcId="{D0A8F27D-B7FF-BA4E-A6B1-66AE47B07614}" destId="{C912DD00-9351-174B-A97F-73F83219C29E}" srcOrd="0" destOrd="0" presId="urn:microsoft.com/office/officeart/2005/8/layout/process4"/>
    <dgm:cxn modelId="{431DC490-9A04-A844-898E-123F4FEB346B}" srcId="{D0A8F27D-B7FF-BA4E-A6B1-66AE47B07614}" destId="{2F266F40-B8AF-734B-AA57-4725F1BF07B8}" srcOrd="3" destOrd="0" parTransId="{45E0CA2E-311D-9043-8422-76D04A7C6FA1}" sibTransId="{1E3B4D6A-C099-AF43-9488-97427AB6AA5E}"/>
    <dgm:cxn modelId="{320F586F-0F6A-774F-B468-433B1D43A472}" type="presOf" srcId="{2F266F40-B8AF-734B-AA57-4725F1BF07B8}" destId="{984927F2-D1D4-1344-8A48-199D56DC2355}" srcOrd="0" destOrd="0" presId="urn:microsoft.com/office/officeart/2005/8/layout/process4"/>
    <dgm:cxn modelId="{5852DECB-F5FB-5D49-888C-81438C6BB0DF}" type="presOf" srcId="{1CA3310B-0B2B-BB4F-A97A-6DD83EA3B64A}" destId="{7C82F728-7D92-B442-893C-4CCE59CA4321}" srcOrd="0" destOrd="0" presId="urn:microsoft.com/office/officeart/2005/8/layout/process4"/>
    <dgm:cxn modelId="{542A4F63-D84D-904A-8EA9-0CF9E0758B01}" srcId="{D0A8F27D-B7FF-BA4E-A6B1-66AE47B07614}" destId="{1CA3310B-0B2B-BB4F-A97A-6DD83EA3B64A}" srcOrd="0" destOrd="0" parTransId="{3E97750D-A6C8-F241-BCFD-1E5E402A948A}" sibTransId="{575CCD90-008E-5B4B-8536-90FE0E207EC2}"/>
    <dgm:cxn modelId="{A7BF0125-692B-E048-A5A2-A9020CE30514}" type="presParOf" srcId="{C912DD00-9351-174B-A97F-73F83219C29E}" destId="{09600954-F460-7440-89F3-B9DF6AF2E1DB}" srcOrd="0" destOrd="0" presId="urn:microsoft.com/office/officeart/2005/8/layout/process4"/>
    <dgm:cxn modelId="{EC4AA87D-3FC6-1B41-AEBB-859741EDCE5C}" type="presParOf" srcId="{09600954-F460-7440-89F3-B9DF6AF2E1DB}" destId="{F2DB99DC-016A-154A-A7BE-11F25B59960F}" srcOrd="0" destOrd="0" presId="urn:microsoft.com/office/officeart/2005/8/layout/process4"/>
    <dgm:cxn modelId="{F5FE538A-B091-1242-8969-30879B0F4833}" type="presParOf" srcId="{C912DD00-9351-174B-A97F-73F83219C29E}" destId="{AEF6C177-05FD-7F44-98DD-7E54E42E26D2}" srcOrd="1" destOrd="0" presId="urn:microsoft.com/office/officeart/2005/8/layout/process4"/>
    <dgm:cxn modelId="{8CDB5CAF-41C1-C443-9CBF-284555A47F58}" type="presParOf" srcId="{C912DD00-9351-174B-A97F-73F83219C29E}" destId="{BE70FFAC-C588-9F4F-890D-22B51AC78655}" srcOrd="2" destOrd="0" presId="urn:microsoft.com/office/officeart/2005/8/layout/process4"/>
    <dgm:cxn modelId="{04684CC7-97B3-F34E-B650-B3D9BF4508CD}" type="presParOf" srcId="{BE70FFAC-C588-9F4F-890D-22B51AC78655}" destId="{984927F2-D1D4-1344-8A48-199D56DC2355}" srcOrd="0" destOrd="0" presId="urn:microsoft.com/office/officeart/2005/8/layout/process4"/>
    <dgm:cxn modelId="{8B7BE667-36F6-2744-B179-AD41799D738F}" type="presParOf" srcId="{C912DD00-9351-174B-A97F-73F83219C29E}" destId="{EAFB78DA-8C2D-4748-BB41-A1AF05DD28F4}" srcOrd="3" destOrd="0" presId="urn:microsoft.com/office/officeart/2005/8/layout/process4"/>
    <dgm:cxn modelId="{1DCEF640-4366-AE49-8F2D-B47303D1260F}" type="presParOf" srcId="{C912DD00-9351-174B-A97F-73F83219C29E}" destId="{AC2460D9-1A33-4646-8C36-78DC88678F5B}" srcOrd="4" destOrd="0" presId="urn:microsoft.com/office/officeart/2005/8/layout/process4"/>
    <dgm:cxn modelId="{EA3D335B-CBBA-5B4B-91BC-1F93CC5397D0}" type="presParOf" srcId="{AC2460D9-1A33-4646-8C36-78DC88678F5B}" destId="{FA42EBB5-DD87-E943-B6BA-461BD84869CA}" srcOrd="0" destOrd="0" presId="urn:microsoft.com/office/officeart/2005/8/layout/process4"/>
    <dgm:cxn modelId="{E82DE4BD-E823-264D-AD92-EDC4EA6E48B7}" type="presParOf" srcId="{C912DD00-9351-174B-A97F-73F83219C29E}" destId="{8D4AC8B0-1543-9742-9BE8-030AA7796738}" srcOrd="5" destOrd="0" presId="urn:microsoft.com/office/officeart/2005/8/layout/process4"/>
    <dgm:cxn modelId="{18A5A953-B4B4-744C-9C84-B64CFF745481}" type="presParOf" srcId="{C912DD00-9351-174B-A97F-73F83219C29E}" destId="{29AD0384-850B-C140-9600-2471FFF49C52}" srcOrd="6" destOrd="0" presId="urn:microsoft.com/office/officeart/2005/8/layout/process4"/>
    <dgm:cxn modelId="{FEADA676-2748-9B4D-9D29-318E60694CC8}" type="presParOf" srcId="{29AD0384-850B-C140-9600-2471FFF49C52}" destId="{96BD277B-BB84-4A41-8720-702157BFF8B0}" srcOrd="0" destOrd="0" presId="urn:microsoft.com/office/officeart/2005/8/layout/process4"/>
    <dgm:cxn modelId="{26164538-3B57-EB4D-BB14-A5B1464F496A}" type="presParOf" srcId="{C912DD00-9351-174B-A97F-73F83219C29E}" destId="{5559A564-9F8C-BE4D-85B3-A2FA69F42B8D}" srcOrd="7" destOrd="0" presId="urn:microsoft.com/office/officeart/2005/8/layout/process4"/>
    <dgm:cxn modelId="{3D370AF9-4034-7E4B-920F-EAEAE2729683}" type="presParOf" srcId="{C912DD00-9351-174B-A97F-73F83219C29E}" destId="{25E8E1E5-94AD-BD4B-801E-949FDA384C24}" srcOrd="8" destOrd="0" presId="urn:microsoft.com/office/officeart/2005/8/layout/process4"/>
    <dgm:cxn modelId="{8A39F2F4-7104-2647-82FD-53AED79FB3B8}" type="presParOf" srcId="{25E8E1E5-94AD-BD4B-801E-949FDA384C24}" destId="{7C82F728-7D92-B442-893C-4CCE59CA4321}"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4B3E2C20-7255-2845-8005-9255DD6038F1}" type="doc">
      <dgm:prSet loTypeId="urn:microsoft.com/office/officeart/2005/8/layout/process4" loCatId="list" qsTypeId="urn:microsoft.com/office/officeart/2005/8/quickstyle/simple4" qsCatId="simple" csTypeId="urn:microsoft.com/office/officeart/2005/8/colors/accent0_3" csCatId="mainScheme" phldr="1"/>
      <dgm:spPr/>
      <dgm:t>
        <a:bodyPr/>
        <a:lstStyle/>
        <a:p>
          <a:endParaRPr lang="fr-FR"/>
        </a:p>
      </dgm:t>
    </dgm:pt>
    <dgm:pt modelId="{35F791A5-67CB-E94B-A38A-003707F0CC2C}">
      <dgm:prSet/>
      <dgm:spPr>
        <a:solidFill>
          <a:schemeClr val="accent6">
            <a:lumMod val="75000"/>
          </a:schemeClr>
        </a:solidFill>
      </dgm:spPr>
      <dgm:t>
        <a:bodyPr/>
        <a:lstStyle/>
        <a:p>
          <a:pPr rtl="0"/>
          <a:r>
            <a:rPr lang="fr-FR" dirty="0" smtClean="0"/>
            <a:t>Le stress augmente la vigilance. </a:t>
          </a:r>
          <a:endParaRPr lang="fr-FR" dirty="0"/>
        </a:p>
      </dgm:t>
    </dgm:pt>
    <dgm:pt modelId="{DDBA3578-8F79-C845-BD52-D632D9848E86}" type="parTrans" cxnId="{D7BD8052-FC38-3440-8632-3F4D25DAD9E8}">
      <dgm:prSet/>
      <dgm:spPr/>
      <dgm:t>
        <a:bodyPr/>
        <a:lstStyle/>
        <a:p>
          <a:endParaRPr lang="fr-FR"/>
        </a:p>
      </dgm:t>
    </dgm:pt>
    <dgm:pt modelId="{9392BB14-1A9A-E340-9877-2BA4143D015A}" type="sibTrans" cxnId="{D7BD8052-FC38-3440-8632-3F4D25DAD9E8}">
      <dgm:prSet/>
      <dgm:spPr/>
      <dgm:t>
        <a:bodyPr/>
        <a:lstStyle/>
        <a:p>
          <a:endParaRPr lang="fr-FR"/>
        </a:p>
      </dgm:t>
    </dgm:pt>
    <dgm:pt modelId="{41641371-9E03-C54B-8973-C46C345271EC}">
      <dgm:prSet/>
      <dgm:spPr/>
      <dgm:t>
        <a:bodyPr/>
        <a:lstStyle/>
        <a:p>
          <a:pPr rtl="0"/>
          <a:r>
            <a:rPr lang="fr-FR" dirty="0" smtClean="0"/>
            <a:t>Une situation incidente provoque</a:t>
          </a:r>
          <a:endParaRPr lang="fr-FR" dirty="0"/>
        </a:p>
      </dgm:t>
    </dgm:pt>
    <dgm:pt modelId="{782AB36A-9AC8-AC47-B9FF-A89CCF7D49CA}" type="parTrans" cxnId="{55EE5D48-7DFB-484D-BC86-0FCECF3D4AA3}">
      <dgm:prSet/>
      <dgm:spPr/>
    </dgm:pt>
    <dgm:pt modelId="{9C79F39B-3553-6E42-9546-1BB5C950D168}" type="sibTrans" cxnId="{55EE5D48-7DFB-484D-BC86-0FCECF3D4AA3}">
      <dgm:prSet/>
      <dgm:spPr/>
    </dgm:pt>
    <dgm:pt modelId="{59034B6A-272C-C84F-8044-90A8F8394C4E}">
      <dgm:prSet/>
      <dgm:spPr/>
      <dgm:t>
        <a:bodyPr/>
        <a:lstStyle/>
        <a:p>
          <a:pPr rtl="0"/>
          <a:r>
            <a:rPr lang="fr-FR" dirty="0" smtClean="0"/>
            <a:t> La vigilance reste</a:t>
          </a:r>
          <a:endParaRPr lang="fr-FR" dirty="0"/>
        </a:p>
      </dgm:t>
    </dgm:pt>
    <dgm:pt modelId="{9623EEAC-A94F-7A4C-97B8-57C67975545F}" type="parTrans" cxnId="{3A2A5E4B-CB6A-7F43-9C52-79AAEA71CE55}">
      <dgm:prSet/>
      <dgm:spPr/>
    </dgm:pt>
    <dgm:pt modelId="{6A4FFF36-013F-0B4C-8DAA-3306BF00739F}" type="sibTrans" cxnId="{3A2A5E4B-CB6A-7F43-9C52-79AAEA71CE55}">
      <dgm:prSet/>
      <dgm:spPr/>
    </dgm:pt>
    <dgm:pt modelId="{D3706B72-5BA6-AE40-8B51-2C32FA6B501A}">
      <dgm:prSet/>
      <dgm:spPr/>
      <dgm:t>
        <a:bodyPr/>
        <a:lstStyle/>
        <a:p>
          <a:pPr rtl="0"/>
          <a:r>
            <a:rPr lang="fr-FR" dirty="0" smtClean="0"/>
            <a:t>Inversement,</a:t>
          </a:r>
          <a:endParaRPr lang="fr-FR" dirty="0"/>
        </a:p>
      </dgm:t>
    </dgm:pt>
    <dgm:pt modelId="{1817F64B-C660-3246-98EE-93E991B9B243}" type="parTrans" cxnId="{EAE07E30-A09F-3647-B439-1B67CCDD84EB}">
      <dgm:prSet/>
      <dgm:spPr/>
    </dgm:pt>
    <dgm:pt modelId="{0C37623A-7727-4E47-A198-C162F06F9AD4}" type="sibTrans" cxnId="{EAE07E30-A09F-3647-B439-1B67CCDD84EB}">
      <dgm:prSet/>
      <dgm:spPr/>
    </dgm:pt>
    <dgm:pt modelId="{7956646B-9DED-8740-A659-A08790FA06A2}">
      <dgm:prSet/>
      <dgm:spPr/>
      <dgm:t>
        <a:bodyPr/>
        <a:lstStyle/>
        <a:p>
          <a:pPr rtl="0"/>
          <a:r>
            <a:rPr lang="fr-FR" dirty="0" smtClean="0"/>
            <a:t>une réaction de stress plus ou moins transitoire avec une augmentation de l’état d’excitation du système nerveux central (sécrétion d’adrénaline, mobilisation des ressources).</a:t>
          </a:r>
          <a:endParaRPr lang="fr-FR" dirty="0"/>
        </a:p>
      </dgm:t>
    </dgm:pt>
    <dgm:pt modelId="{48B5725B-0D02-F24D-90F5-63E45C502DC0}" type="parTrans" cxnId="{FF8410BF-E15E-C74A-9508-4B52BC957D49}">
      <dgm:prSet/>
      <dgm:spPr/>
    </dgm:pt>
    <dgm:pt modelId="{E38694D6-3C42-1442-8CE8-9EC776152CDE}" type="sibTrans" cxnId="{FF8410BF-E15E-C74A-9508-4B52BC957D49}">
      <dgm:prSet/>
      <dgm:spPr/>
    </dgm:pt>
    <dgm:pt modelId="{3D2A8525-59C6-0243-A3AE-76583D9D7662}">
      <dgm:prSet/>
      <dgm:spPr/>
      <dgm:t>
        <a:bodyPr/>
        <a:lstStyle/>
        <a:p>
          <a:pPr rtl="0"/>
          <a:r>
            <a:rPr lang="fr-FR" dirty="0" smtClean="0"/>
            <a:t>augmentée durant une période signifiante après la fin du stress. </a:t>
          </a:r>
          <a:endParaRPr lang="fr-FR" dirty="0"/>
        </a:p>
      </dgm:t>
    </dgm:pt>
    <dgm:pt modelId="{06EF58C6-AA9F-9447-B85E-E5D475C2D7D2}" type="parTrans" cxnId="{DF00F6F6-E20F-9A44-A3ED-87CD335EC4FF}">
      <dgm:prSet/>
      <dgm:spPr/>
    </dgm:pt>
    <dgm:pt modelId="{299DCBEA-5970-AD4F-83FE-8FD346629362}" type="sibTrans" cxnId="{DF00F6F6-E20F-9A44-A3ED-87CD335EC4FF}">
      <dgm:prSet/>
      <dgm:spPr/>
    </dgm:pt>
    <dgm:pt modelId="{789F3479-3335-2C4F-9EDC-1118C8C82BDA}">
      <dgm:prSet/>
      <dgm:spPr/>
      <dgm:t>
        <a:bodyPr/>
        <a:lstStyle/>
        <a:p>
          <a:pPr rtl="0"/>
          <a:r>
            <a:rPr lang="fr-FR" dirty="0" smtClean="0"/>
            <a:t> la nuit suivante après la fin du stress, la dette de sommeil, le besoin de récupération sont plus forts après un stress important.</a:t>
          </a:r>
          <a:endParaRPr lang="fr-FR" dirty="0"/>
        </a:p>
      </dgm:t>
    </dgm:pt>
    <dgm:pt modelId="{CDB92E23-DA03-F44B-A118-0B246E064F90}" type="parTrans" cxnId="{F8552FEA-73EB-434D-9DD0-673D847EF0EE}">
      <dgm:prSet/>
      <dgm:spPr/>
    </dgm:pt>
    <dgm:pt modelId="{886AFABC-4674-4143-AAF1-5A05E8C6125F}" type="sibTrans" cxnId="{F8552FEA-73EB-434D-9DD0-673D847EF0EE}">
      <dgm:prSet/>
      <dgm:spPr/>
    </dgm:pt>
    <dgm:pt modelId="{B7522438-8E8B-5545-99DF-49CBCBAF599B}" type="pres">
      <dgm:prSet presAssocID="{4B3E2C20-7255-2845-8005-9255DD6038F1}" presName="Name0" presStyleCnt="0">
        <dgm:presLayoutVars>
          <dgm:dir/>
          <dgm:animLvl val="lvl"/>
          <dgm:resizeHandles val="exact"/>
        </dgm:presLayoutVars>
      </dgm:prSet>
      <dgm:spPr/>
      <dgm:t>
        <a:bodyPr/>
        <a:lstStyle/>
        <a:p>
          <a:endParaRPr lang="fr-FR"/>
        </a:p>
      </dgm:t>
    </dgm:pt>
    <dgm:pt modelId="{9A02EE72-B31D-634A-90F3-EFD03A0841E1}" type="pres">
      <dgm:prSet presAssocID="{D3706B72-5BA6-AE40-8B51-2C32FA6B501A}" presName="boxAndChildren" presStyleCnt="0"/>
      <dgm:spPr/>
    </dgm:pt>
    <dgm:pt modelId="{D1737346-4915-F54A-8787-6190652CED49}" type="pres">
      <dgm:prSet presAssocID="{D3706B72-5BA6-AE40-8B51-2C32FA6B501A}" presName="parentTextBox" presStyleLbl="node1" presStyleIdx="0" presStyleCnt="4"/>
      <dgm:spPr/>
      <dgm:t>
        <a:bodyPr/>
        <a:lstStyle/>
        <a:p>
          <a:endParaRPr lang="fr-FR"/>
        </a:p>
      </dgm:t>
    </dgm:pt>
    <dgm:pt modelId="{D9969012-E214-B94A-9F4A-464509AA50B4}" type="pres">
      <dgm:prSet presAssocID="{D3706B72-5BA6-AE40-8B51-2C32FA6B501A}" presName="entireBox" presStyleLbl="node1" presStyleIdx="0" presStyleCnt="4"/>
      <dgm:spPr/>
      <dgm:t>
        <a:bodyPr/>
        <a:lstStyle/>
        <a:p>
          <a:endParaRPr lang="fr-FR"/>
        </a:p>
      </dgm:t>
    </dgm:pt>
    <dgm:pt modelId="{CDA90DBD-CED7-354D-88E6-D4D9F10060F0}" type="pres">
      <dgm:prSet presAssocID="{D3706B72-5BA6-AE40-8B51-2C32FA6B501A}" presName="descendantBox" presStyleCnt="0"/>
      <dgm:spPr/>
    </dgm:pt>
    <dgm:pt modelId="{40C3E3B6-B67C-3D4F-BCE4-96ECFCC50C0C}" type="pres">
      <dgm:prSet presAssocID="{789F3479-3335-2C4F-9EDC-1118C8C82BDA}" presName="childTextBox" presStyleLbl="fgAccFollowNode1" presStyleIdx="0" presStyleCnt="3">
        <dgm:presLayoutVars>
          <dgm:bulletEnabled val="1"/>
        </dgm:presLayoutVars>
      </dgm:prSet>
      <dgm:spPr/>
      <dgm:t>
        <a:bodyPr/>
        <a:lstStyle/>
        <a:p>
          <a:endParaRPr lang="fr-FR"/>
        </a:p>
      </dgm:t>
    </dgm:pt>
    <dgm:pt modelId="{C30A68C0-2ABB-4A4E-95AC-2A5C23DB45F7}" type="pres">
      <dgm:prSet presAssocID="{6A4FFF36-013F-0B4C-8DAA-3306BF00739F}" presName="sp" presStyleCnt="0"/>
      <dgm:spPr/>
    </dgm:pt>
    <dgm:pt modelId="{B6F04CA0-6F8C-6243-9688-BDAAA7850BA1}" type="pres">
      <dgm:prSet presAssocID="{59034B6A-272C-C84F-8044-90A8F8394C4E}" presName="arrowAndChildren" presStyleCnt="0"/>
      <dgm:spPr/>
    </dgm:pt>
    <dgm:pt modelId="{96AFC06A-521A-9D42-84C6-F55272FDA6E5}" type="pres">
      <dgm:prSet presAssocID="{59034B6A-272C-C84F-8044-90A8F8394C4E}" presName="parentTextArrow" presStyleLbl="node1" presStyleIdx="0" presStyleCnt="4"/>
      <dgm:spPr/>
      <dgm:t>
        <a:bodyPr/>
        <a:lstStyle/>
        <a:p>
          <a:endParaRPr lang="fr-FR"/>
        </a:p>
      </dgm:t>
    </dgm:pt>
    <dgm:pt modelId="{9133679B-E634-CC46-8150-1313332AAC03}" type="pres">
      <dgm:prSet presAssocID="{59034B6A-272C-C84F-8044-90A8F8394C4E}" presName="arrow" presStyleLbl="node1" presStyleIdx="1" presStyleCnt="4"/>
      <dgm:spPr/>
      <dgm:t>
        <a:bodyPr/>
        <a:lstStyle/>
        <a:p>
          <a:endParaRPr lang="fr-FR"/>
        </a:p>
      </dgm:t>
    </dgm:pt>
    <dgm:pt modelId="{BC3E7B91-7E80-4540-9264-D3DE66EF0B1B}" type="pres">
      <dgm:prSet presAssocID="{59034B6A-272C-C84F-8044-90A8F8394C4E}" presName="descendantArrow" presStyleCnt="0"/>
      <dgm:spPr/>
    </dgm:pt>
    <dgm:pt modelId="{6EE6BEAB-3B10-CA4E-B0ED-01D30D0EDC71}" type="pres">
      <dgm:prSet presAssocID="{3D2A8525-59C6-0243-A3AE-76583D9D7662}" presName="childTextArrow" presStyleLbl="fgAccFollowNode1" presStyleIdx="1" presStyleCnt="3">
        <dgm:presLayoutVars>
          <dgm:bulletEnabled val="1"/>
        </dgm:presLayoutVars>
      </dgm:prSet>
      <dgm:spPr/>
      <dgm:t>
        <a:bodyPr/>
        <a:lstStyle/>
        <a:p>
          <a:endParaRPr lang="fr-FR"/>
        </a:p>
      </dgm:t>
    </dgm:pt>
    <dgm:pt modelId="{D5A67654-BB29-1F40-94BE-2EE7AC3B4D94}" type="pres">
      <dgm:prSet presAssocID="{9C79F39B-3553-6E42-9546-1BB5C950D168}" presName="sp" presStyleCnt="0"/>
      <dgm:spPr/>
    </dgm:pt>
    <dgm:pt modelId="{5864C59D-1326-9046-B5B3-CA7F7F3B1D36}" type="pres">
      <dgm:prSet presAssocID="{41641371-9E03-C54B-8973-C46C345271EC}" presName="arrowAndChildren" presStyleCnt="0"/>
      <dgm:spPr/>
    </dgm:pt>
    <dgm:pt modelId="{B22DE5B5-EE0D-CD4E-A4D8-5EF2BF9DD790}" type="pres">
      <dgm:prSet presAssocID="{41641371-9E03-C54B-8973-C46C345271EC}" presName="parentTextArrow" presStyleLbl="node1" presStyleIdx="1" presStyleCnt="4"/>
      <dgm:spPr/>
      <dgm:t>
        <a:bodyPr/>
        <a:lstStyle/>
        <a:p>
          <a:endParaRPr lang="fr-FR"/>
        </a:p>
      </dgm:t>
    </dgm:pt>
    <dgm:pt modelId="{AEEDA682-CAA8-8F4A-8ED6-14B913E0C8AA}" type="pres">
      <dgm:prSet presAssocID="{41641371-9E03-C54B-8973-C46C345271EC}" presName="arrow" presStyleLbl="node1" presStyleIdx="2" presStyleCnt="4"/>
      <dgm:spPr/>
      <dgm:t>
        <a:bodyPr/>
        <a:lstStyle/>
        <a:p>
          <a:endParaRPr lang="fr-FR"/>
        </a:p>
      </dgm:t>
    </dgm:pt>
    <dgm:pt modelId="{F74A7C8E-A3EB-F14A-B4B7-8BB0443D956E}" type="pres">
      <dgm:prSet presAssocID="{41641371-9E03-C54B-8973-C46C345271EC}" presName="descendantArrow" presStyleCnt="0"/>
      <dgm:spPr/>
    </dgm:pt>
    <dgm:pt modelId="{9356A404-F7F3-DB41-B6B7-4B141D17011A}" type="pres">
      <dgm:prSet presAssocID="{7956646B-9DED-8740-A659-A08790FA06A2}" presName="childTextArrow" presStyleLbl="fgAccFollowNode1" presStyleIdx="2" presStyleCnt="3">
        <dgm:presLayoutVars>
          <dgm:bulletEnabled val="1"/>
        </dgm:presLayoutVars>
      </dgm:prSet>
      <dgm:spPr/>
      <dgm:t>
        <a:bodyPr/>
        <a:lstStyle/>
        <a:p>
          <a:endParaRPr lang="fr-FR"/>
        </a:p>
      </dgm:t>
    </dgm:pt>
    <dgm:pt modelId="{D985A791-64BB-1E47-ADE1-035116F6A0B9}" type="pres">
      <dgm:prSet presAssocID="{9392BB14-1A9A-E340-9877-2BA4143D015A}" presName="sp" presStyleCnt="0"/>
      <dgm:spPr/>
    </dgm:pt>
    <dgm:pt modelId="{E86430A6-4221-5948-A7D0-C83BBAF971B6}" type="pres">
      <dgm:prSet presAssocID="{35F791A5-67CB-E94B-A38A-003707F0CC2C}" presName="arrowAndChildren" presStyleCnt="0"/>
      <dgm:spPr/>
    </dgm:pt>
    <dgm:pt modelId="{A2F48D8C-EBD4-D042-BC48-59EEB6F27411}" type="pres">
      <dgm:prSet presAssocID="{35F791A5-67CB-E94B-A38A-003707F0CC2C}" presName="parentTextArrow" presStyleLbl="node1" presStyleIdx="3" presStyleCnt="4"/>
      <dgm:spPr/>
      <dgm:t>
        <a:bodyPr/>
        <a:lstStyle/>
        <a:p>
          <a:endParaRPr lang="fr-FR"/>
        </a:p>
      </dgm:t>
    </dgm:pt>
  </dgm:ptLst>
  <dgm:cxnLst>
    <dgm:cxn modelId="{F8552FEA-73EB-434D-9DD0-673D847EF0EE}" srcId="{D3706B72-5BA6-AE40-8B51-2C32FA6B501A}" destId="{789F3479-3335-2C4F-9EDC-1118C8C82BDA}" srcOrd="0" destOrd="0" parTransId="{CDB92E23-DA03-F44B-A118-0B246E064F90}" sibTransId="{886AFABC-4674-4143-AAF1-5A05E8C6125F}"/>
    <dgm:cxn modelId="{5D4D9206-8DDD-3E46-9276-B0521B80E718}" type="presOf" srcId="{4B3E2C20-7255-2845-8005-9255DD6038F1}" destId="{B7522438-8E8B-5545-99DF-49CBCBAF599B}" srcOrd="0" destOrd="0" presId="urn:microsoft.com/office/officeart/2005/8/layout/process4"/>
    <dgm:cxn modelId="{60B137DE-B378-6C4F-8106-819796213BDF}" type="presOf" srcId="{59034B6A-272C-C84F-8044-90A8F8394C4E}" destId="{9133679B-E634-CC46-8150-1313332AAC03}" srcOrd="1" destOrd="0" presId="urn:microsoft.com/office/officeart/2005/8/layout/process4"/>
    <dgm:cxn modelId="{3A2A5E4B-CB6A-7F43-9C52-79AAEA71CE55}" srcId="{4B3E2C20-7255-2845-8005-9255DD6038F1}" destId="{59034B6A-272C-C84F-8044-90A8F8394C4E}" srcOrd="2" destOrd="0" parTransId="{9623EEAC-A94F-7A4C-97B8-57C67975545F}" sibTransId="{6A4FFF36-013F-0B4C-8DAA-3306BF00739F}"/>
    <dgm:cxn modelId="{FF8410BF-E15E-C74A-9508-4B52BC957D49}" srcId="{41641371-9E03-C54B-8973-C46C345271EC}" destId="{7956646B-9DED-8740-A659-A08790FA06A2}" srcOrd="0" destOrd="0" parTransId="{48B5725B-0D02-F24D-90F5-63E45C502DC0}" sibTransId="{E38694D6-3C42-1442-8CE8-9EC776152CDE}"/>
    <dgm:cxn modelId="{D7BD8052-FC38-3440-8632-3F4D25DAD9E8}" srcId="{4B3E2C20-7255-2845-8005-9255DD6038F1}" destId="{35F791A5-67CB-E94B-A38A-003707F0CC2C}" srcOrd="0" destOrd="0" parTransId="{DDBA3578-8F79-C845-BD52-D632D9848E86}" sibTransId="{9392BB14-1A9A-E340-9877-2BA4143D015A}"/>
    <dgm:cxn modelId="{C50D91CC-2FB8-EA44-8336-4DC573548A2B}" type="presOf" srcId="{7956646B-9DED-8740-A659-A08790FA06A2}" destId="{9356A404-F7F3-DB41-B6B7-4B141D17011A}" srcOrd="0" destOrd="0" presId="urn:microsoft.com/office/officeart/2005/8/layout/process4"/>
    <dgm:cxn modelId="{EAE07E30-A09F-3647-B439-1B67CCDD84EB}" srcId="{4B3E2C20-7255-2845-8005-9255DD6038F1}" destId="{D3706B72-5BA6-AE40-8B51-2C32FA6B501A}" srcOrd="3" destOrd="0" parTransId="{1817F64B-C660-3246-98EE-93E991B9B243}" sibTransId="{0C37623A-7727-4E47-A198-C162F06F9AD4}"/>
    <dgm:cxn modelId="{F18A03CE-5BBB-144E-BC01-0E372995E021}" type="presOf" srcId="{D3706B72-5BA6-AE40-8B51-2C32FA6B501A}" destId="{D1737346-4915-F54A-8787-6190652CED49}" srcOrd="0" destOrd="0" presId="urn:microsoft.com/office/officeart/2005/8/layout/process4"/>
    <dgm:cxn modelId="{55EE5D48-7DFB-484D-BC86-0FCECF3D4AA3}" srcId="{4B3E2C20-7255-2845-8005-9255DD6038F1}" destId="{41641371-9E03-C54B-8973-C46C345271EC}" srcOrd="1" destOrd="0" parTransId="{782AB36A-9AC8-AC47-B9FF-A89CCF7D49CA}" sibTransId="{9C79F39B-3553-6E42-9546-1BB5C950D168}"/>
    <dgm:cxn modelId="{DF00F6F6-E20F-9A44-A3ED-87CD335EC4FF}" srcId="{59034B6A-272C-C84F-8044-90A8F8394C4E}" destId="{3D2A8525-59C6-0243-A3AE-76583D9D7662}" srcOrd="0" destOrd="0" parTransId="{06EF58C6-AA9F-9447-B85E-E5D475C2D7D2}" sibTransId="{299DCBEA-5970-AD4F-83FE-8FD346629362}"/>
    <dgm:cxn modelId="{6172C568-C04F-8048-A18F-B689D09B1BD9}" type="presOf" srcId="{41641371-9E03-C54B-8973-C46C345271EC}" destId="{AEEDA682-CAA8-8F4A-8ED6-14B913E0C8AA}" srcOrd="1" destOrd="0" presId="urn:microsoft.com/office/officeart/2005/8/layout/process4"/>
    <dgm:cxn modelId="{EB74B258-29EA-DC49-9E27-632CD6D7865E}" type="presOf" srcId="{D3706B72-5BA6-AE40-8B51-2C32FA6B501A}" destId="{D9969012-E214-B94A-9F4A-464509AA50B4}" srcOrd="1" destOrd="0" presId="urn:microsoft.com/office/officeart/2005/8/layout/process4"/>
    <dgm:cxn modelId="{F6BE6318-6DC6-2E44-B29B-0C42705A3E3B}" type="presOf" srcId="{35F791A5-67CB-E94B-A38A-003707F0CC2C}" destId="{A2F48D8C-EBD4-D042-BC48-59EEB6F27411}" srcOrd="0" destOrd="0" presId="urn:microsoft.com/office/officeart/2005/8/layout/process4"/>
    <dgm:cxn modelId="{4CEC8E74-3518-1C4E-B1FC-BBA6C6B1C0BA}" type="presOf" srcId="{41641371-9E03-C54B-8973-C46C345271EC}" destId="{B22DE5B5-EE0D-CD4E-A4D8-5EF2BF9DD790}" srcOrd="0" destOrd="0" presId="urn:microsoft.com/office/officeart/2005/8/layout/process4"/>
    <dgm:cxn modelId="{1E36031A-4833-484D-ACB2-283567B25383}" type="presOf" srcId="{59034B6A-272C-C84F-8044-90A8F8394C4E}" destId="{96AFC06A-521A-9D42-84C6-F55272FDA6E5}" srcOrd="0" destOrd="0" presId="urn:microsoft.com/office/officeart/2005/8/layout/process4"/>
    <dgm:cxn modelId="{FEE3BDD3-87A5-1744-9F3F-D51D712CE08F}" type="presOf" srcId="{3D2A8525-59C6-0243-A3AE-76583D9D7662}" destId="{6EE6BEAB-3B10-CA4E-B0ED-01D30D0EDC71}" srcOrd="0" destOrd="0" presId="urn:microsoft.com/office/officeart/2005/8/layout/process4"/>
    <dgm:cxn modelId="{4F3EAA23-D58B-3E41-AE89-094DCDA88B82}" type="presOf" srcId="{789F3479-3335-2C4F-9EDC-1118C8C82BDA}" destId="{40C3E3B6-B67C-3D4F-BCE4-96ECFCC50C0C}" srcOrd="0" destOrd="0" presId="urn:microsoft.com/office/officeart/2005/8/layout/process4"/>
    <dgm:cxn modelId="{5B85615B-2BD2-814C-9079-558524404DB4}" type="presParOf" srcId="{B7522438-8E8B-5545-99DF-49CBCBAF599B}" destId="{9A02EE72-B31D-634A-90F3-EFD03A0841E1}" srcOrd="0" destOrd="0" presId="urn:microsoft.com/office/officeart/2005/8/layout/process4"/>
    <dgm:cxn modelId="{42B7D2BC-FAF8-2A4D-894E-007A88CCB139}" type="presParOf" srcId="{9A02EE72-B31D-634A-90F3-EFD03A0841E1}" destId="{D1737346-4915-F54A-8787-6190652CED49}" srcOrd="0" destOrd="0" presId="urn:microsoft.com/office/officeart/2005/8/layout/process4"/>
    <dgm:cxn modelId="{8ECBC65F-9994-B24C-AD9D-0391494594D0}" type="presParOf" srcId="{9A02EE72-B31D-634A-90F3-EFD03A0841E1}" destId="{D9969012-E214-B94A-9F4A-464509AA50B4}" srcOrd="1" destOrd="0" presId="urn:microsoft.com/office/officeart/2005/8/layout/process4"/>
    <dgm:cxn modelId="{62D22D1E-9CAC-FE40-A2C1-F9F6DF035F79}" type="presParOf" srcId="{9A02EE72-B31D-634A-90F3-EFD03A0841E1}" destId="{CDA90DBD-CED7-354D-88E6-D4D9F10060F0}" srcOrd="2" destOrd="0" presId="urn:microsoft.com/office/officeart/2005/8/layout/process4"/>
    <dgm:cxn modelId="{6EC98CA7-2777-784D-B498-CE1E4E9D8951}" type="presParOf" srcId="{CDA90DBD-CED7-354D-88E6-D4D9F10060F0}" destId="{40C3E3B6-B67C-3D4F-BCE4-96ECFCC50C0C}" srcOrd="0" destOrd="0" presId="urn:microsoft.com/office/officeart/2005/8/layout/process4"/>
    <dgm:cxn modelId="{E6DD1E45-8B3B-8944-A842-25B1D0938F2A}" type="presParOf" srcId="{B7522438-8E8B-5545-99DF-49CBCBAF599B}" destId="{C30A68C0-2ABB-4A4E-95AC-2A5C23DB45F7}" srcOrd="1" destOrd="0" presId="urn:microsoft.com/office/officeart/2005/8/layout/process4"/>
    <dgm:cxn modelId="{10E541F8-50B7-4945-BD91-81FFDF7D5FF5}" type="presParOf" srcId="{B7522438-8E8B-5545-99DF-49CBCBAF599B}" destId="{B6F04CA0-6F8C-6243-9688-BDAAA7850BA1}" srcOrd="2" destOrd="0" presId="urn:microsoft.com/office/officeart/2005/8/layout/process4"/>
    <dgm:cxn modelId="{33A10407-800C-8640-91F2-60F752888C24}" type="presParOf" srcId="{B6F04CA0-6F8C-6243-9688-BDAAA7850BA1}" destId="{96AFC06A-521A-9D42-84C6-F55272FDA6E5}" srcOrd="0" destOrd="0" presId="urn:microsoft.com/office/officeart/2005/8/layout/process4"/>
    <dgm:cxn modelId="{A17B8666-0AFC-0D47-B566-9F9AA69B722B}" type="presParOf" srcId="{B6F04CA0-6F8C-6243-9688-BDAAA7850BA1}" destId="{9133679B-E634-CC46-8150-1313332AAC03}" srcOrd="1" destOrd="0" presId="urn:microsoft.com/office/officeart/2005/8/layout/process4"/>
    <dgm:cxn modelId="{C0195ABA-B0F5-7E43-A529-92E0614E5A22}" type="presParOf" srcId="{B6F04CA0-6F8C-6243-9688-BDAAA7850BA1}" destId="{BC3E7B91-7E80-4540-9264-D3DE66EF0B1B}" srcOrd="2" destOrd="0" presId="urn:microsoft.com/office/officeart/2005/8/layout/process4"/>
    <dgm:cxn modelId="{474F4675-BD4F-E341-9AA1-0BE125FD5D93}" type="presParOf" srcId="{BC3E7B91-7E80-4540-9264-D3DE66EF0B1B}" destId="{6EE6BEAB-3B10-CA4E-B0ED-01D30D0EDC71}" srcOrd="0" destOrd="0" presId="urn:microsoft.com/office/officeart/2005/8/layout/process4"/>
    <dgm:cxn modelId="{E3F4C765-B25B-F74E-B805-FA9A6CD6ED71}" type="presParOf" srcId="{B7522438-8E8B-5545-99DF-49CBCBAF599B}" destId="{D5A67654-BB29-1F40-94BE-2EE7AC3B4D94}" srcOrd="3" destOrd="0" presId="urn:microsoft.com/office/officeart/2005/8/layout/process4"/>
    <dgm:cxn modelId="{07F2FE25-117A-F149-8E8C-0E304910675A}" type="presParOf" srcId="{B7522438-8E8B-5545-99DF-49CBCBAF599B}" destId="{5864C59D-1326-9046-B5B3-CA7F7F3B1D36}" srcOrd="4" destOrd="0" presId="urn:microsoft.com/office/officeart/2005/8/layout/process4"/>
    <dgm:cxn modelId="{65D9A078-2882-4246-AAEA-34CF84D77E9F}" type="presParOf" srcId="{5864C59D-1326-9046-B5B3-CA7F7F3B1D36}" destId="{B22DE5B5-EE0D-CD4E-A4D8-5EF2BF9DD790}" srcOrd="0" destOrd="0" presId="urn:microsoft.com/office/officeart/2005/8/layout/process4"/>
    <dgm:cxn modelId="{319F79B3-291C-A541-BE2D-A0BFB862F6F6}" type="presParOf" srcId="{5864C59D-1326-9046-B5B3-CA7F7F3B1D36}" destId="{AEEDA682-CAA8-8F4A-8ED6-14B913E0C8AA}" srcOrd="1" destOrd="0" presId="urn:microsoft.com/office/officeart/2005/8/layout/process4"/>
    <dgm:cxn modelId="{6809A0B3-D8D5-A949-9756-0329A2A07BA9}" type="presParOf" srcId="{5864C59D-1326-9046-B5B3-CA7F7F3B1D36}" destId="{F74A7C8E-A3EB-F14A-B4B7-8BB0443D956E}" srcOrd="2" destOrd="0" presId="urn:microsoft.com/office/officeart/2005/8/layout/process4"/>
    <dgm:cxn modelId="{3AF180C4-0E49-8C4F-B038-850B939A2D36}" type="presParOf" srcId="{F74A7C8E-A3EB-F14A-B4B7-8BB0443D956E}" destId="{9356A404-F7F3-DB41-B6B7-4B141D17011A}" srcOrd="0" destOrd="0" presId="urn:microsoft.com/office/officeart/2005/8/layout/process4"/>
    <dgm:cxn modelId="{4695A1EE-C1F4-544E-A00D-4E218C020F9A}" type="presParOf" srcId="{B7522438-8E8B-5545-99DF-49CBCBAF599B}" destId="{D985A791-64BB-1E47-ADE1-035116F6A0B9}" srcOrd="5" destOrd="0" presId="urn:microsoft.com/office/officeart/2005/8/layout/process4"/>
    <dgm:cxn modelId="{4AF3177A-15C5-1245-A2D3-47233E55E492}" type="presParOf" srcId="{B7522438-8E8B-5545-99DF-49CBCBAF599B}" destId="{E86430A6-4221-5948-A7D0-C83BBAF971B6}" srcOrd="6" destOrd="0" presId="urn:microsoft.com/office/officeart/2005/8/layout/process4"/>
    <dgm:cxn modelId="{19C13993-0A21-184D-9ED2-4B4952217940}" type="presParOf" srcId="{E86430A6-4221-5948-A7D0-C83BBAF971B6}" destId="{A2F48D8C-EBD4-D042-BC48-59EEB6F27411}"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4B3E2C20-7255-2845-8005-9255DD6038F1}" type="doc">
      <dgm:prSet loTypeId="urn:microsoft.com/office/officeart/2005/8/layout/process4" loCatId="list" qsTypeId="urn:microsoft.com/office/officeart/2005/8/quickstyle/simple4" qsCatId="simple" csTypeId="urn:microsoft.com/office/officeart/2005/8/colors/accent0_3" csCatId="mainScheme" phldr="1"/>
      <dgm:spPr/>
      <dgm:t>
        <a:bodyPr/>
        <a:lstStyle/>
        <a:p>
          <a:endParaRPr lang="fr-FR"/>
        </a:p>
      </dgm:t>
    </dgm:pt>
    <dgm:pt modelId="{35F791A5-67CB-E94B-A38A-003707F0CC2C}">
      <dgm:prSet/>
      <dgm:spPr>
        <a:solidFill>
          <a:schemeClr val="accent6">
            <a:lumMod val="75000"/>
          </a:schemeClr>
        </a:solidFill>
      </dgm:spPr>
      <dgm:t>
        <a:bodyPr/>
        <a:lstStyle/>
        <a:p>
          <a:pPr rtl="0"/>
          <a:r>
            <a:rPr lang="fr-FR" dirty="0" smtClean="0">
              <a:solidFill>
                <a:schemeClr val="bg1"/>
              </a:solidFill>
              <a:effectLst>
                <a:outerShdw blurRad="38100" dist="38100" dir="2700000" algn="tl">
                  <a:srgbClr val="000000"/>
                </a:outerShdw>
              </a:effectLst>
            </a:rPr>
            <a:t>La motivation :</a:t>
          </a:r>
          <a:endParaRPr lang="fr-FR" dirty="0">
            <a:solidFill>
              <a:schemeClr val="bg1"/>
            </a:solidFill>
          </a:endParaRPr>
        </a:p>
      </dgm:t>
    </dgm:pt>
    <dgm:pt modelId="{DDBA3578-8F79-C845-BD52-D632D9848E86}" type="parTrans" cxnId="{D7BD8052-FC38-3440-8632-3F4D25DAD9E8}">
      <dgm:prSet/>
      <dgm:spPr/>
      <dgm:t>
        <a:bodyPr/>
        <a:lstStyle/>
        <a:p>
          <a:endParaRPr lang="fr-FR"/>
        </a:p>
      </dgm:t>
    </dgm:pt>
    <dgm:pt modelId="{9392BB14-1A9A-E340-9877-2BA4143D015A}" type="sibTrans" cxnId="{D7BD8052-FC38-3440-8632-3F4D25DAD9E8}">
      <dgm:prSet/>
      <dgm:spPr/>
      <dgm:t>
        <a:bodyPr/>
        <a:lstStyle/>
        <a:p>
          <a:endParaRPr lang="fr-FR"/>
        </a:p>
      </dgm:t>
    </dgm:pt>
    <dgm:pt modelId="{0396E36A-3660-454F-B0C9-B471A92E381D}">
      <dgm:prSet/>
      <dgm:spPr/>
      <dgm:t>
        <a:bodyPr/>
        <a:lstStyle/>
        <a:p>
          <a:r>
            <a:rPr lang="fr-FR" dirty="0" smtClean="0"/>
            <a:t>La motivation joue un rôle de renforcement de la qualité de l’éveil et de l’attention. </a:t>
          </a:r>
          <a:endParaRPr lang="fr-FR" dirty="0"/>
        </a:p>
      </dgm:t>
    </dgm:pt>
    <dgm:pt modelId="{70EC4F8D-1B4A-B24F-82AF-753D0A2A698B}" type="parTrans" cxnId="{39241C6E-E096-BA4F-BE5E-A6BC4EBE14E5}">
      <dgm:prSet/>
      <dgm:spPr/>
      <dgm:t>
        <a:bodyPr/>
        <a:lstStyle/>
        <a:p>
          <a:endParaRPr lang="fr-FR"/>
        </a:p>
      </dgm:t>
    </dgm:pt>
    <dgm:pt modelId="{89AB1BE9-8B1F-F047-A15C-84596ECF8754}" type="sibTrans" cxnId="{39241C6E-E096-BA4F-BE5E-A6BC4EBE14E5}">
      <dgm:prSet/>
      <dgm:spPr/>
      <dgm:t>
        <a:bodyPr/>
        <a:lstStyle/>
        <a:p>
          <a:endParaRPr lang="fr-FR"/>
        </a:p>
      </dgm:t>
    </dgm:pt>
    <dgm:pt modelId="{A7BD80D9-A9FA-DA4A-A059-D76525AF41DC}">
      <dgm:prSet/>
      <dgm:spPr/>
      <dgm:t>
        <a:bodyPr/>
        <a:lstStyle/>
        <a:p>
          <a:r>
            <a:rPr lang="fr-FR" dirty="0" smtClean="0"/>
            <a:t>La mobilisation d’énergie peut atteindre un très haut degré, particulièrement quand le sujet est extrêmement motivé. </a:t>
          </a:r>
          <a:endParaRPr lang="fr-FR" dirty="0"/>
        </a:p>
      </dgm:t>
    </dgm:pt>
    <dgm:pt modelId="{0DBFEAB1-6E12-3F4E-8F8B-B61E9E9EBE85}" type="parTrans" cxnId="{9A387B98-03AC-9341-8F25-EA18B0B73E32}">
      <dgm:prSet/>
      <dgm:spPr/>
      <dgm:t>
        <a:bodyPr/>
        <a:lstStyle/>
        <a:p>
          <a:endParaRPr lang="fr-FR"/>
        </a:p>
      </dgm:t>
    </dgm:pt>
    <dgm:pt modelId="{FB89AD78-62BA-D642-807B-3EA147E07483}" type="sibTrans" cxnId="{9A387B98-03AC-9341-8F25-EA18B0B73E32}">
      <dgm:prSet/>
      <dgm:spPr/>
      <dgm:t>
        <a:bodyPr/>
        <a:lstStyle/>
        <a:p>
          <a:endParaRPr lang="fr-FR"/>
        </a:p>
      </dgm:t>
    </dgm:pt>
    <dgm:pt modelId="{81D90800-BF32-A442-8536-B603F9BC5F37}">
      <dgm:prSet/>
      <dgm:spPr/>
      <dgm:t>
        <a:bodyPr/>
        <a:lstStyle/>
        <a:p>
          <a:r>
            <a:rPr lang="fr-FR" dirty="0" smtClean="0"/>
            <a:t>(soit que la vie du sujet paraît en danger, soit pour atteindre un objectif très désiré)</a:t>
          </a:r>
          <a:endParaRPr lang="fr-FR" dirty="0"/>
        </a:p>
      </dgm:t>
    </dgm:pt>
    <dgm:pt modelId="{1EF1FE49-3ED6-6744-AF2B-4C2B22A3DF20}" type="parTrans" cxnId="{C7B630D8-2C58-7747-9E4A-50A6CBB5C943}">
      <dgm:prSet/>
      <dgm:spPr/>
      <dgm:t>
        <a:bodyPr/>
        <a:lstStyle/>
        <a:p>
          <a:endParaRPr lang="fr-FR"/>
        </a:p>
      </dgm:t>
    </dgm:pt>
    <dgm:pt modelId="{C6F62909-55C6-2640-921D-D46AF5FF38B6}" type="sibTrans" cxnId="{C7B630D8-2C58-7747-9E4A-50A6CBB5C943}">
      <dgm:prSet/>
      <dgm:spPr/>
      <dgm:t>
        <a:bodyPr/>
        <a:lstStyle/>
        <a:p>
          <a:endParaRPr lang="fr-FR"/>
        </a:p>
      </dgm:t>
    </dgm:pt>
    <dgm:pt modelId="{B7522438-8E8B-5545-99DF-49CBCBAF599B}" type="pres">
      <dgm:prSet presAssocID="{4B3E2C20-7255-2845-8005-9255DD6038F1}" presName="Name0" presStyleCnt="0">
        <dgm:presLayoutVars>
          <dgm:dir/>
          <dgm:animLvl val="lvl"/>
          <dgm:resizeHandles val="exact"/>
        </dgm:presLayoutVars>
      </dgm:prSet>
      <dgm:spPr/>
      <dgm:t>
        <a:bodyPr/>
        <a:lstStyle/>
        <a:p>
          <a:endParaRPr lang="fr-FR"/>
        </a:p>
      </dgm:t>
    </dgm:pt>
    <dgm:pt modelId="{3A9A7ACF-28EF-A845-9751-7F2771727AEB}" type="pres">
      <dgm:prSet presAssocID="{81D90800-BF32-A442-8536-B603F9BC5F37}" presName="boxAndChildren" presStyleCnt="0"/>
      <dgm:spPr/>
    </dgm:pt>
    <dgm:pt modelId="{79BA7BEF-FB9A-FF47-B83A-88832923EB50}" type="pres">
      <dgm:prSet presAssocID="{81D90800-BF32-A442-8536-B603F9BC5F37}" presName="parentTextBox" presStyleLbl="node1" presStyleIdx="0" presStyleCnt="4"/>
      <dgm:spPr/>
      <dgm:t>
        <a:bodyPr/>
        <a:lstStyle/>
        <a:p>
          <a:endParaRPr lang="fr-FR"/>
        </a:p>
      </dgm:t>
    </dgm:pt>
    <dgm:pt modelId="{D48D17F5-CF79-4448-9F07-8E3CCAF05093}" type="pres">
      <dgm:prSet presAssocID="{FB89AD78-62BA-D642-807B-3EA147E07483}" presName="sp" presStyleCnt="0"/>
      <dgm:spPr/>
    </dgm:pt>
    <dgm:pt modelId="{C39169CD-0284-164B-B907-78733F9C2EF2}" type="pres">
      <dgm:prSet presAssocID="{A7BD80D9-A9FA-DA4A-A059-D76525AF41DC}" presName="arrowAndChildren" presStyleCnt="0"/>
      <dgm:spPr/>
    </dgm:pt>
    <dgm:pt modelId="{D0A378FA-0ED1-D54A-B398-6FDAFF6630D5}" type="pres">
      <dgm:prSet presAssocID="{A7BD80D9-A9FA-DA4A-A059-D76525AF41DC}" presName="parentTextArrow" presStyleLbl="node1" presStyleIdx="1" presStyleCnt="4"/>
      <dgm:spPr/>
      <dgm:t>
        <a:bodyPr/>
        <a:lstStyle/>
        <a:p>
          <a:endParaRPr lang="fr-FR"/>
        </a:p>
      </dgm:t>
    </dgm:pt>
    <dgm:pt modelId="{9EA6CB0E-8D89-B146-B7BF-6F5831E1F16A}" type="pres">
      <dgm:prSet presAssocID="{89AB1BE9-8B1F-F047-A15C-84596ECF8754}" presName="sp" presStyleCnt="0"/>
      <dgm:spPr/>
    </dgm:pt>
    <dgm:pt modelId="{4A2453C3-B58B-4146-AE8E-B7EFF03EDF92}" type="pres">
      <dgm:prSet presAssocID="{0396E36A-3660-454F-B0C9-B471A92E381D}" presName="arrowAndChildren" presStyleCnt="0"/>
      <dgm:spPr/>
    </dgm:pt>
    <dgm:pt modelId="{553C8D9E-8201-A144-98CE-F55C517E65CF}" type="pres">
      <dgm:prSet presAssocID="{0396E36A-3660-454F-B0C9-B471A92E381D}" presName="parentTextArrow" presStyleLbl="node1" presStyleIdx="2" presStyleCnt="4"/>
      <dgm:spPr/>
      <dgm:t>
        <a:bodyPr/>
        <a:lstStyle/>
        <a:p>
          <a:endParaRPr lang="fr-FR"/>
        </a:p>
      </dgm:t>
    </dgm:pt>
    <dgm:pt modelId="{D985A791-64BB-1E47-ADE1-035116F6A0B9}" type="pres">
      <dgm:prSet presAssocID="{9392BB14-1A9A-E340-9877-2BA4143D015A}" presName="sp" presStyleCnt="0"/>
      <dgm:spPr/>
    </dgm:pt>
    <dgm:pt modelId="{E86430A6-4221-5948-A7D0-C83BBAF971B6}" type="pres">
      <dgm:prSet presAssocID="{35F791A5-67CB-E94B-A38A-003707F0CC2C}" presName="arrowAndChildren" presStyleCnt="0"/>
      <dgm:spPr/>
    </dgm:pt>
    <dgm:pt modelId="{A2F48D8C-EBD4-D042-BC48-59EEB6F27411}" type="pres">
      <dgm:prSet presAssocID="{35F791A5-67CB-E94B-A38A-003707F0CC2C}" presName="parentTextArrow" presStyleLbl="node1" presStyleIdx="3" presStyleCnt="4"/>
      <dgm:spPr/>
      <dgm:t>
        <a:bodyPr/>
        <a:lstStyle/>
        <a:p>
          <a:endParaRPr lang="fr-FR"/>
        </a:p>
      </dgm:t>
    </dgm:pt>
  </dgm:ptLst>
  <dgm:cxnLst>
    <dgm:cxn modelId="{0886DC1C-F9DF-044B-BD95-53B9C74BBEE3}" type="presOf" srcId="{0396E36A-3660-454F-B0C9-B471A92E381D}" destId="{553C8D9E-8201-A144-98CE-F55C517E65CF}" srcOrd="0" destOrd="0" presId="urn:microsoft.com/office/officeart/2005/8/layout/process4"/>
    <dgm:cxn modelId="{39241C6E-E096-BA4F-BE5E-A6BC4EBE14E5}" srcId="{4B3E2C20-7255-2845-8005-9255DD6038F1}" destId="{0396E36A-3660-454F-B0C9-B471A92E381D}" srcOrd="1" destOrd="0" parTransId="{70EC4F8D-1B4A-B24F-82AF-753D0A2A698B}" sibTransId="{89AB1BE9-8B1F-F047-A15C-84596ECF8754}"/>
    <dgm:cxn modelId="{C7B630D8-2C58-7747-9E4A-50A6CBB5C943}" srcId="{4B3E2C20-7255-2845-8005-9255DD6038F1}" destId="{81D90800-BF32-A442-8536-B603F9BC5F37}" srcOrd="3" destOrd="0" parTransId="{1EF1FE49-3ED6-6744-AF2B-4C2B22A3DF20}" sibTransId="{C6F62909-55C6-2640-921D-D46AF5FF38B6}"/>
    <dgm:cxn modelId="{DF4E4682-F8C9-F342-B867-659D77EBE29F}" type="presOf" srcId="{4B3E2C20-7255-2845-8005-9255DD6038F1}" destId="{B7522438-8E8B-5545-99DF-49CBCBAF599B}" srcOrd="0" destOrd="0" presId="urn:microsoft.com/office/officeart/2005/8/layout/process4"/>
    <dgm:cxn modelId="{9A387B98-03AC-9341-8F25-EA18B0B73E32}" srcId="{4B3E2C20-7255-2845-8005-9255DD6038F1}" destId="{A7BD80D9-A9FA-DA4A-A059-D76525AF41DC}" srcOrd="2" destOrd="0" parTransId="{0DBFEAB1-6E12-3F4E-8F8B-B61E9E9EBE85}" sibTransId="{FB89AD78-62BA-D642-807B-3EA147E07483}"/>
    <dgm:cxn modelId="{F5E8A505-C400-6D4F-BF7D-162697419136}" type="presOf" srcId="{A7BD80D9-A9FA-DA4A-A059-D76525AF41DC}" destId="{D0A378FA-0ED1-D54A-B398-6FDAFF6630D5}" srcOrd="0" destOrd="0" presId="urn:microsoft.com/office/officeart/2005/8/layout/process4"/>
    <dgm:cxn modelId="{859EB15F-090E-B54F-B046-5796ACBD7A4A}" type="presOf" srcId="{35F791A5-67CB-E94B-A38A-003707F0CC2C}" destId="{A2F48D8C-EBD4-D042-BC48-59EEB6F27411}" srcOrd="0" destOrd="0" presId="urn:microsoft.com/office/officeart/2005/8/layout/process4"/>
    <dgm:cxn modelId="{D7BD8052-FC38-3440-8632-3F4D25DAD9E8}" srcId="{4B3E2C20-7255-2845-8005-9255DD6038F1}" destId="{35F791A5-67CB-E94B-A38A-003707F0CC2C}" srcOrd="0" destOrd="0" parTransId="{DDBA3578-8F79-C845-BD52-D632D9848E86}" sibTransId="{9392BB14-1A9A-E340-9877-2BA4143D015A}"/>
    <dgm:cxn modelId="{0589F156-39F5-854B-9B7D-B173303293C9}" type="presOf" srcId="{81D90800-BF32-A442-8536-B603F9BC5F37}" destId="{79BA7BEF-FB9A-FF47-B83A-88832923EB50}" srcOrd="0" destOrd="0" presId="urn:microsoft.com/office/officeart/2005/8/layout/process4"/>
    <dgm:cxn modelId="{73CBCDF9-F892-9242-BF70-20D5B3F13146}" type="presParOf" srcId="{B7522438-8E8B-5545-99DF-49CBCBAF599B}" destId="{3A9A7ACF-28EF-A845-9751-7F2771727AEB}" srcOrd="0" destOrd="0" presId="urn:microsoft.com/office/officeart/2005/8/layout/process4"/>
    <dgm:cxn modelId="{EDB4A550-22D6-7F4B-8774-C32C3558F420}" type="presParOf" srcId="{3A9A7ACF-28EF-A845-9751-7F2771727AEB}" destId="{79BA7BEF-FB9A-FF47-B83A-88832923EB50}" srcOrd="0" destOrd="0" presId="urn:microsoft.com/office/officeart/2005/8/layout/process4"/>
    <dgm:cxn modelId="{423A9C05-8231-FF43-91E1-DF429F10E97A}" type="presParOf" srcId="{B7522438-8E8B-5545-99DF-49CBCBAF599B}" destId="{D48D17F5-CF79-4448-9F07-8E3CCAF05093}" srcOrd="1" destOrd="0" presId="urn:microsoft.com/office/officeart/2005/8/layout/process4"/>
    <dgm:cxn modelId="{8549AFEC-B58B-6C43-AB0A-B25C26655C5A}" type="presParOf" srcId="{B7522438-8E8B-5545-99DF-49CBCBAF599B}" destId="{C39169CD-0284-164B-B907-78733F9C2EF2}" srcOrd="2" destOrd="0" presId="urn:microsoft.com/office/officeart/2005/8/layout/process4"/>
    <dgm:cxn modelId="{756DF0EE-1AA6-A648-98A4-ECA611127546}" type="presParOf" srcId="{C39169CD-0284-164B-B907-78733F9C2EF2}" destId="{D0A378FA-0ED1-D54A-B398-6FDAFF6630D5}" srcOrd="0" destOrd="0" presId="urn:microsoft.com/office/officeart/2005/8/layout/process4"/>
    <dgm:cxn modelId="{8723A397-AA22-BF47-AB3B-6E6BA00EA987}" type="presParOf" srcId="{B7522438-8E8B-5545-99DF-49CBCBAF599B}" destId="{9EA6CB0E-8D89-B146-B7BF-6F5831E1F16A}" srcOrd="3" destOrd="0" presId="urn:microsoft.com/office/officeart/2005/8/layout/process4"/>
    <dgm:cxn modelId="{25525BD2-2CCD-AA4D-AE42-B286967A6C40}" type="presParOf" srcId="{B7522438-8E8B-5545-99DF-49CBCBAF599B}" destId="{4A2453C3-B58B-4146-AE8E-B7EFF03EDF92}" srcOrd="4" destOrd="0" presId="urn:microsoft.com/office/officeart/2005/8/layout/process4"/>
    <dgm:cxn modelId="{74D790F8-A10F-E84D-952A-A5841B780249}" type="presParOf" srcId="{4A2453C3-B58B-4146-AE8E-B7EFF03EDF92}" destId="{553C8D9E-8201-A144-98CE-F55C517E65CF}" srcOrd="0" destOrd="0" presId="urn:microsoft.com/office/officeart/2005/8/layout/process4"/>
    <dgm:cxn modelId="{C07F8DE1-BAB1-F84A-BB6E-D879C90B92B4}" type="presParOf" srcId="{B7522438-8E8B-5545-99DF-49CBCBAF599B}" destId="{D985A791-64BB-1E47-ADE1-035116F6A0B9}" srcOrd="5" destOrd="0" presId="urn:microsoft.com/office/officeart/2005/8/layout/process4"/>
    <dgm:cxn modelId="{4F9094B5-861B-8E49-B6FF-ECA7CBA700CD}" type="presParOf" srcId="{B7522438-8E8B-5545-99DF-49CBCBAF599B}" destId="{E86430A6-4221-5948-A7D0-C83BBAF971B6}" srcOrd="6" destOrd="0" presId="urn:microsoft.com/office/officeart/2005/8/layout/process4"/>
    <dgm:cxn modelId="{9AA354D7-0D36-D34F-A7CC-10E32D74EF26}" type="presParOf" srcId="{E86430A6-4221-5948-A7D0-C83BBAF971B6}" destId="{A2F48D8C-EBD4-D042-BC48-59EEB6F27411}"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1AD27E1F-C4FA-AA4E-A9E8-E5FE30A88450}" type="doc">
      <dgm:prSet loTypeId="urn:microsoft.com/office/officeart/2005/8/layout/vProcess5" loCatId="list" qsTypeId="urn:microsoft.com/office/officeart/2005/8/quickstyle/simple4" qsCatId="simple" csTypeId="urn:microsoft.com/office/officeart/2005/8/colors/accent0_3" csCatId="mainScheme"/>
      <dgm:spPr/>
      <dgm:t>
        <a:bodyPr/>
        <a:lstStyle/>
        <a:p>
          <a:endParaRPr lang="fr-FR"/>
        </a:p>
      </dgm:t>
    </dgm:pt>
    <dgm:pt modelId="{4C712501-94AA-3243-8759-B8125D2B754B}">
      <dgm:prSet/>
      <dgm:spPr/>
      <dgm:t>
        <a:bodyPr/>
        <a:lstStyle/>
        <a:p>
          <a:pPr algn="just" rtl="0"/>
          <a:r>
            <a:rPr lang="fr-FR" dirty="0" smtClean="0">
              <a:solidFill>
                <a:srgbClr val="FF0000"/>
              </a:solidFill>
            </a:rPr>
            <a:t>L’hypovigilance</a:t>
          </a:r>
          <a:r>
            <a:rPr lang="fr-FR" dirty="0" smtClean="0"/>
            <a:t> correspond à l’apparition d’épisodes de sommeil, même courts, pendant l’activité. </a:t>
          </a:r>
          <a:endParaRPr lang="fr-FR" dirty="0"/>
        </a:p>
      </dgm:t>
    </dgm:pt>
    <dgm:pt modelId="{00793B2E-B4CB-8E46-9F76-4DC9919D6C83}" type="parTrans" cxnId="{6FBAA0AF-BBE4-194A-B258-72ED5CD1CA12}">
      <dgm:prSet/>
      <dgm:spPr/>
      <dgm:t>
        <a:bodyPr/>
        <a:lstStyle/>
        <a:p>
          <a:endParaRPr lang="fr-FR"/>
        </a:p>
      </dgm:t>
    </dgm:pt>
    <dgm:pt modelId="{FEC5120D-95B0-C642-A8B2-89BFC751D524}" type="sibTrans" cxnId="{6FBAA0AF-BBE4-194A-B258-72ED5CD1CA12}">
      <dgm:prSet/>
      <dgm:spPr/>
      <dgm:t>
        <a:bodyPr/>
        <a:lstStyle/>
        <a:p>
          <a:endParaRPr lang="fr-FR"/>
        </a:p>
      </dgm:t>
    </dgm:pt>
    <dgm:pt modelId="{37394D1F-B95E-6142-A2C3-EB083AB25BF0}">
      <dgm:prSet/>
      <dgm:spPr/>
      <dgm:t>
        <a:bodyPr/>
        <a:lstStyle/>
        <a:p>
          <a:pPr rtl="0"/>
          <a:r>
            <a:rPr lang="fr-FR" smtClean="0"/>
            <a:t>Elle doit être distinguée de la mauvaise capacité à gérer son attention qui peut survenir hors contexte d’hypovigilance.</a:t>
          </a:r>
          <a:endParaRPr lang="fr-FR"/>
        </a:p>
      </dgm:t>
    </dgm:pt>
    <dgm:pt modelId="{C4C52B71-970F-3E4C-95A6-AA649DC5C011}" type="parTrans" cxnId="{FBADCDF0-1EDC-D84E-988C-0BC0FF6E9756}">
      <dgm:prSet/>
      <dgm:spPr/>
      <dgm:t>
        <a:bodyPr/>
        <a:lstStyle/>
        <a:p>
          <a:endParaRPr lang="fr-FR"/>
        </a:p>
      </dgm:t>
    </dgm:pt>
    <dgm:pt modelId="{839FBC11-38B4-BA45-818C-33BD40AB8438}" type="sibTrans" cxnId="{FBADCDF0-1EDC-D84E-988C-0BC0FF6E9756}">
      <dgm:prSet/>
      <dgm:spPr/>
      <dgm:t>
        <a:bodyPr/>
        <a:lstStyle/>
        <a:p>
          <a:endParaRPr lang="fr-FR"/>
        </a:p>
      </dgm:t>
    </dgm:pt>
    <dgm:pt modelId="{BCCA1BC1-4ED0-F447-B88E-5228D6A33FE5}">
      <dgm:prSet/>
      <dgm:spPr/>
      <dgm:t>
        <a:bodyPr/>
        <a:lstStyle/>
        <a:p>
          <a:pPr rtl="0"/>
          <a:r>
            <a:rPr lang="fr-FR" smtClean="0"/>
            <a:t>De nombreux facteurs favorisent sa survenue.</a:t>
          </a:r>
          <a:endParaRPr lang="fr-FR"/>
        </a:p>
      </dgm:t>
    </dgm:pt>
    <dgm:pt modelId="{D9CC9EC2-92AD-FE41-B6B3-488BCEF99781}" type="parTrans" cxnId="{10A071C0-44A7-A244-B875-156E942ECF44}">
      <dgm:prSet/>
      <dgm:spPr/>
      <dgm:t>
        <a:bodyPr/>
        <a:lstStyle/>
        <a:p>
          <a:endParaRPr lang="fr-FR"/>
        </a:p>
      </dgm:t>
    </dgm:pt>
    <dgm:pt modelId="{116B2773-4367-3541-AD69-E332E618B378}" type="sibTrans" cxnId="{10A071C0-44A7-A244-B875-156E942ECF44}">
      <dgm:prSet/>
      <dgm:spPr/>
      <dgm:t>
        <a:bodyPr/>
        <a:lstStyle/>
        <a:p>
          <a:endParaRPr lang="fr-FR"/>
        </a:p>
      </dgm:t>
    </dgm:pt>
    <dgm:pt modelId="{AC48C97A-9941-5045-AFEF-B4D91E557580}" type="pres">
      <dgm:prSet presAssocID="{1AD27E1F-C4FA-AA4E-A9E8-E5FE30A88450}" presName="outerComposite" presStyleCnt="0">
        <dgm:presLayoutVars>
          <dgm:chMax val="5"/>
          <dgm:dir/>
          <dgm:resizeHandles val="exact"/>
        </dgm:presLayoutVars>
      </dgm:prSet>
      <dgm:spPr/>
      <dgm:t>
        <a:bodyPr/>
        <a:lstStyle/>
        <a:p>
          <a:endParaRPr lang="fr-FR"/>
        </a:p>
      </dgm:t>
    </dgm:pt>
    <dgm:pt modelId="{8BE4559F-D464-E348-BC5C-E46D5F929142}" type="pres">
      <dgm:prSet presAssocID="{1AD27E1F-C4FA-AA4E-A9E8-E5FE30A88450}" presName="dummyMaxCanvas" presStyleCnt="0">
        <dgm:presLayoutVars/>
      </dgm:prSet>
      <dgm:spPr/>
    </dgm:pt>
    <dgm:pt modelId="{12A1F5D4-B614-064A-8BEF-F2029925A670}" type="pres">
      <dgm:prSet presAssocID="{1AD27E1F-C4FA-AA4E-A9E8-E5FE30A88450}" presName="ThreeNodes_1" presStyleLbl="node1" presStyleIdx="0" presStyleCnt="3">
        <dgm:presLayoutVars>
          <dgm:bulletEnabled val="1"/>
        </dgm:presLayoutVars>
      </dgm:prSet>
      <dgm:spPr/>
      <dgm:t>
        <a:bodyPr/>
        <a:lstStyle/>
        <a:p>
          <a:endParaRPr lang="fr-FR"/>
        </a:p>
      </dgm:t>
    </dgm:pt>
    <dgm:pt modelId="{DDC49D5A-8BF1-1643-A318-5F981B4DCE8D}" type="pres">
      <dgm:prSet presAssocID="{1AD27E1F-C4FA-AA4E-A9E8-E5FE30A88450}" presName="ThreeNodes_2" presStyleLbl="node1" presStyleIdx="1" presStyleCnt="3">
        <dgm:presLayoutVars>
          <dgm:bulletEnabled val="1"/>
        </dgm:presLayoutVars>
      </dgm:prSet>
      <dgm:spPr/>
      <dgm:t>
        <a:bodyPr/>
        <a:lstStyle/>
        <a:p>
          <a:endParaRPr lang="fr-FR"/>
        </a:p>
      </dgm:t>
    </dgm:pt>
    <dgm:pt modelId="{E3DD8D62-1E12-CC4F-A177-3A0F2B991F76}" type="pres">
      <dgm:prSet presAssocID="{1AD27E1F-C4FA-AA4E-A9E8-E5FE30A88450}" presName="ThreeNodes_3" presStyleLbl="node1" presStyleIdx="2" presStyleCnt="3">
        <dgm:presLayoutVars>
          <dgm:bulletEnabled val="1"/>
        </dgm:presLayoutVars>
      </dgm:prSet>
      <dgm:spPr/>
      <dgm:t>
        <a:bodyPr/>
        <a:lstStyle/>
        <a:p>
          <a:endParaRPr lang="fr-FR"/>
        </a:p>
      </dgm:t>
    </dgm:pt>
    <dgm:pt modelId="{C943988B-3BB3-484B-B5B0-854F97DC45A9}" type="pres">
      <dgm:prSet presAssocID="{1AD27E1F-C4FA-AA4E-A9E8-E5FE30A88450}" presName="ThreeConn_1-2" presStyleLbl="fgAccFollowNode1" presStyleIdx="0" presStyleCnt="2">
        <dgm:presLayoutVars>
          <dgm:bulletEnabled val="1"/>
        </dgm:presLayoutVars>
      </dgm:prSet>
      <dgm:spPr/>
      <dgm:t>
        <a:bodyPr/>
        <a:lstStyle/>
        <a:p>
          <a:endParaRPr lang="fr-FR"/>
        </a:p>
      </dgm:t>
    </dgm:pt>
    <dgm:pt modelId="{CE0EB5CA-696B-0E42-AD9D-BAD2FAF83ED3}" type="pres">
      <dgm:prSet presAssocID="{1AD27E1F-C4FA-AA4E-A9E8-E5FE30A88450}" presName="ThreeConn_2-3" presStyleLbl="fgAccFollowNode1" presStyleIdx="1" presStyleCnt="2">
        <dgm:presLayoutVars>
          <dgm:bulletEnabled val="1"/>
        </dgm:presLayoutVars>
      </dgm:prSet>
      <dgm:spPr/>
      <dgm:t>
        <a:bodyPr/>
        <a:lstStyle/>
        <a:p>
          <a:endParaRPr lang="fr-FR"/>
        </a:p>
      </dgm:t>
    </dgm:pt>
    <dgm:pt modelId="{58FFD587-1387-0B43-B73B-19FBF2C5CAC8}" type="pres">
      <dgm:prSet presAssocID="{1AD27E1F-C4FA-AA4E-A9E8-E5FE30A88450}" presName="ThreeNodes_1_text" presStyleLbl="node1" presStyleIdx="2" presStyleCnt="3">
        <dgm:presLayoutVars>
          <dgm:bulletEnabled val="1"/>
        </dgm:presLayoutVars>
      </dgm:prSet>
      <dgm:spPr/>
      <dgm:t>
        <a:bodyPr/>
        <a:lstStyle/>
        <a:p>
          <a:endParaRPr lang="fr-FR"/>
        </a:p>
      </dgm:t>
    </dgm:pt>
    <dgm:pt modelId="{98EB429A-DC37-DE46-8FE6-80B6F45F6E4A}" type="pres">
      <dgm:prSet presAssocID="{1AD27E1F-C4FA-AA4E-A9E8-E5FE30A88450}" presName="ThreeNodes_2_text" presStyleLbl="node1" presStyleIdx="2" presStyleCnt="3">
        <dgm:presLayoutVars>
          <dgm:bulletEnabled val="1"/>
        </dgm:presLayoutVars>
      </dgm:prSet>
      <dgm:spPr/>
      <dgm:t>
        <a:bodyPr/>
        <a:lstStyle/>
        <a:p>
          <a:endParaRPr lang="fr-FR"/>
        </a:p>
      </dgm:t>
    </dgm:pt>
    <dgm:pt modelId="{26F58735-0097-3E45-A1F0-372879067021}" type="pres">
      <dgm:prSet presAssocID="{1AD27E1F-C4FA-AA4E-A9E8-E5FE30A88450}" presName="ThreeNodes_3_text" presStyleLbl="node1" presStyleIdx="2" presStyleCnt="3">
        <dgm:presLayoutVars>
          <dgm:bulletEnabled val="1"/>
        </dgm:presLayoutVars>
      </dgm:prSet>
      <dgm:spPr/>
      <dgm:t>
        <a:bodyPr/>
        <a:lstStyle/>
        <a:p>
          <a:endParaRPr lang="fr-FR"/>
        </a:p>
      </dgm:t>
    </dgm:pt>
  </dgm:ptLst>
  <dgm:cxnLst>
    <dgm:cxn modelId="{10A071C0-44A7-A244-B875-156E942ECF44}" srcId="{1AD27E1F-C4FA-AA4E-A9E8-E5FE30A88450}" destId="{BCCA1BC1-4ED0-F447-B88E-5228D6A33FE5}" srcOrd="2" destOrd="0" parTransId="{D9CC9EC2-92AD-FE41-B6B3-488BCEF99781}" sibTransId="{116B2773-4367-3541-AD69-E332E618B378}"/>
    <dgm:cxn modelId="{1D9EBDF1-B38F-CC4D-AC9B-CBACF1C675DF}" type="presOf" srcId="{4C712501-94AA-3243-8759-B8125D2B754B}" destId="{58FFD587-1387-0B43-B73B-19FBF2C5CAC8}" srcOrd="1" destOrd="0" presId="urn:microsoft.com/office/officeart/2005/8/layout/vProcess5"/>
    <dgm:cxn modelId="{6C19B7E9-5DDB-0041-B6A5-F0D0B3F6321E}" type="presOf" srcId="{839FBC11-38B4-BA45-818C-33BD40AB8438}" destId="{CE0EB5CA-696B-0E42-AD9D-BAD2FAF83ED3}" srcOrd="0" destOrd="0" presId="urn:microsoft.com/office/officeart/2005/8/layout/vProcess5"/>
    <dgm:cxn modelId="{6FBAA0AF-BBE4-194A-B258-72ED5CD1CA12}" srcId="{1AD27E1F-C4FA-AA4E-A9E8-E5FE30A88450}" destId="{4C712501-94AA-3243-8759-B8125D2B754B}" srcOrd="0" destOrd="0" parTransId="{00793B2E-B4CB-8E46-9F76-4DC9919D6C83}" sibTransId="{FEC5120D-95B0-C642-A8B2-89BFC751D524}"/>
    <dgm:cxn modelId="{4107A43F-4422-FF4F-BCBC-2A4B4673C7DB}" type="presOf" srcId="{37394D1F-B95E-6142-A2C3-EB083AB25BF0}" destId="{DDC49D5A-8BF1-1643-A318-5F981B4DCE8D}" srcOrd="0" destOrd="0" presId="urn:microsoft.com/office/officeart/2005/8/layout/vProcess5"/>
    <dgm:cxn modelId="{FBADCDF0-1EDC-D84E-988C-0BC0FF6E9756}" srcId="{1AD27E1F-C4FA-AA4E-A9E8-E5FE30A88450}" destId="{37394D1F-B95E-6142-A2C3-EB083AB25BF0}" srcOrd="1" destOrd="0" parTransId="{C4C52B71-970F-3E4C-95A6-AA649DC5C011}" sibTransId="{839FBC11-38B4-BA45-818C-33BD40AB8438}"/>
    <dgm:cxn modelId="{7415E0C4-2152-4A44-A5D5-C7CEEC2DDFFD}" type="presOf" srcId="{37394D1F-B95E-6142-A2C3-EB083AB25BF0}" destId="{98EB429A-DC37-DE46-8FE6-80B6F45F6E4A}" srcOrd="1" destOrd="0" presId="urn:microsoft.com/office/officeart/2005/8/layout/vProcess5"/>
    <dgm:cxn modelId="{BB365003-09C3-774C-A6C7-29A1C91777F5}" type="presOf" srcId="{FEC5120D-95B0-C642-A8B2-89BFC751D524}" destId="{C943988B-3BB3-484B-B5B0-854F97DC45A9}" srcOrd="0" destOrd="0" presId="urn:microsoft.com/office/officeart/2005/8/layout/vProcess5"/>
    <dgm:cxn modelId="{743B1727-FB4C-9F4C-B127-B5001E9987FD}" type="presOf" srcId="{1AD27E1F-C4FA-AA4E-A9E8-E5FE30A88450}" destId="{AC48C97A-9941-5045-AFEF-B4D91E557580}" srcOrd="0" destOrd="0" presId="urn:microsoft.com/office/officeart/2005/8/layout/vProcess5"/>
    <dgm:cxn modelId="{82C922A4-52F0-594A-BEDD-7AB946B82C1A}" type="presOf" srcId="{BCCA1BC1-4ED0-F447-B88E-5228D6A33FE5}" destId="{26F58735-0097-3E45-A1F0-372879067021}" srcOrd="1" destOrd="0" presId="urn:microsoft.com/office/officeart/2005/8/layout/vProcess5"/>
    <dgm:cxn modelId="{C6A4A480-0F3A-E84F-BA33-1929B6196672}" type="presOf" srcId="{BCCA1BC1-4ED0-F447-B88E-5228D6A33FE5}" destId="{E3DD8D62-1E12-CC4F-A177-3A0F2B991F76}" srcOrd="0" destOrd="0" presId="urn:microsoft.com/office/officeart/2005/8/layout/vProcess5"/>
    <dgm:cxn modelId="{B5DDB413-0084-A04C-B949-6288C7BA01C7}" type="presOf" srcId="{4C712501-94AA-3243-8759-B8125D2B754B}" destId="{12A1F5D4-B614-064A-8BEF-F2029925A670}" srcOrd="0" destOrd="0" presId="urn:microsoft.com/office/officeart/2005/8/layout/vProcess5"/>
    <dgm:cxn modelId="{7102C7A8-29EE-A544-878F-EA6823F0F370}" type="presParOf" srcId="{AC48C97A-9941-5045-AFEF-B4D91E557580}" destId="{8BE4559F-D464-E348-BC5C-E46D5F929142}" srcOrd="0" destOrd="0" presId="urn:microsoft.com/office/officeart/2005/8/layout/vProcess5"/>
    <dgm:cxn modelId="{DDF65DEA-AA05-7547-9AD2-83CBDADC8AD2}" type="presParOf" srcId="{AC48C97A-9941-5045-AFEF-B4D91E557580}" destId="{12A1F5D4-B614-064A-8BEF-F2029925A670}" srcOrd="1" destOrd="0" presId="urn:microsoft.com/office/officeart/2005/8/layout/vProcess5"/>
    <dgm:cxn modelId="{008E0472-8FB9-C44C-B7D1-048D608E28D6}" type="presParOf" srcId="{AC48C97A-9941-5045-AFEF-B4D91E557580}" destId="{DDC49D5A-8BF1-1643-A318-5F981B4DCE8D}" srcOrd="2" destOrd="0" presId="urn:microsoft.com/office/officeart/2005/8/layout/vProcess5"/>
    <dgm:cxn modelId="{48CCAE1A-CCB8-2D42-BB3A-01FFB4A0332D}" type="presParOf" srcId="{AC48C97A-9941-5045-AFEF-B4D91E557580}" destId="{E3DD8D62-1E12-CC4F-A177-3A0F2B991F76}" srcOrd="3" destOrd="0" presId="urn:microsoft.com/office/officeart/2005/8/layout/vProcess5"/>
    <dgm:cxn modelId="{DCEE8740-5344-9A4F-9DE8-A84913F2A873}" type="presParOf" srcId="{AC48C97A-9941-5045-AFEF-B4D91E557580}" destId="{C943988B-3BB3-484B-B5B0-854F97DC45A9}" srcOrd="4" destOrd="0" presId="urn:microsoft.com/office/officeart/2005/8/layout/vProcess5"/>
    <dgm:cxn modelId="{83DDF21A-77FA-4143-ADFA-C195A273986E}" type="presParOf" srcId="{AC48C97A-9941-5045-AFEF-B4D91E557580}" destId="{CE0EB5CA-696B-0E42-AD9D-BAD2FAF83ED3}" srcOrd="5" destOrd="0" presId="urn:microsoft.com/office/officeart/2005/8/layout/vProcess5"/>
    <dgm:cxn modelId="{3B6C21A6-7831-D848-BD1A-A4BCC328CEF9}" type="presParOf" srcId="{AC48C97A-9941-5045-AFEF-B4D91E557580}" destId="{58FFD587-1387-0B43-B73B-19FBF2C5CAC8}" srcOrd="6" destOrd="0" presId="urn:microsoft.com/office/officeart/2005/8/layout/vProcess5"/>
    <dgm:cxn modelId="{BE48D24E-FCD0-3A43-81A7-3433666EDD9E}" type="presParOf" srcId="{AC48C97A-9941-5045-AFEF-B4D91E557580}" destId="{98EB429A-DC37-DE46-8FE6-80B6F45F6E4A}" srcOrd="7" destOrd="0" presId="urn:microsoft.com/office/officeart/2005/8/layout/vProcess5"/>
    <dgm:cxn modelId="{5306D1AD-2325-6D4B-AFF0-6CEE7260E416}" type="presParOf" srcId="{AC48C97A-9941-5045-AFEF-B4D91E557580}" destId="{26F58735-0097-3E45-A1F0-372879067021}"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E7B90C4-C122-7F45-8C8B-5629AD762837}"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AD6B60CB-D54B-7A40-B03F-F42447545FAB}">
      <dgm:prSet/>
      <dgm:spPr/>
      <dgm:t>
        <a:bodyPr/>
        <a:lstStyle/>
        <a:p>
          <a:pPr rtl="0"/>
          <a:r>
            <a:rPr lang="fr-FR" b="1" dirty="0" smtClean="0"/>
            <a:t>Les besoins journaliers :</a:t>
          </a:r>
          <a:endParaRPr lang="fr-FR" dirty="0"/>
        </a:p>
      </dgm:t>
    </dgm:pt>
    <dgm:pt modelId="{7C43820C-1552-494D-B5BC-E62698247100}" type="parTrans" cxnId="{90F2EF5E-90C6-A44E-91E3-0DD2B9AF7E9A}">
      <dgm:prSet/>
      <dgm:spPr/>
      <dgm:t>
        <a:bodyPr/>
        <a:lstStyle/>
        <a:p>
          <a:endParaRPr lang="fr-FR"/>
        </a:p>
      </dgm:t>
    </dgm:pt>
    <dgm:pt modelId="{20897A16-5A4F-7C4C-B707-9D5164A5A2BC}" type="sibTrans" cxnId="{90F2EF5E-90C6-A44E-91E3-0DD2B9AF7E9A}">
      <dgm:prSet/>
      <dgm:spPr/>
      <dgm:t>
        <a:bodyPr/>
        <a:lstStyle/>
        <a:p>
          <a:endParaRPr lang="fr-FR"/>
        </a:p>
      </dgm:t>
    </dgm:pt>
    <dgm:pt modelId="{2BD10B54-DB9A-E845-8E2E-A969DDF0704C}">
      <dgm:prSet/>
      <dgm:spPr/>
      <dgm:t>
        <a:bodyPr/>
        <a:lstStyle/>
        <a:p>
          <a:pPr rtl="0"/>
          <a:r>
            <a:rPr lang="fr-FR" dirty="0" smtClean="0"/>
            <a:t>Les besoins et les apports alimentaires sont évalués </a:t>
          </a:r>
          <a:r>
            <a:rPr lang="fr-FR" b="1" dirty="0" smtClean="0"/>
            <a:t>en Calories</a:t>
          </a:r>
          <a:r>
            <a:rPr lang="fr-FR" dirty="0" smtClean="0"/>
            <a:t>. </a:t>
          </a:r>
          <a:endParaRPr lang="fr-FR" dirty="0"/>
        </a:p>
      </dgm:t>
    </dgm:pt>
    <dgm:pt modelId="{84F5B7B1-D155-A542-AEE6-0175B7214781}" type="parTrans" cxnId="{72AF4777-0EE2-8245-B1A7-2BAEAC47E6E6}">
      <dgm:prSet/>
      <dgm:spPr/>
      <dgm:t>
        <a:bodyPr/>
        <a:lstStyle/>
        <a:p>
          <a:endParaRPr lang="fr-FR"/>
        </a:p>
      </dgm:t>
    </dgm:pt>
    <dgm:pt modelId="{4525939C-51A8-9645-A556-949D40B8E6C8}" type="sibTrans" cxnId="{72AF4777-0EE2-8245-B1A7-2BAEAC47E6E6}">
      <dgm:prSet/>
      <dgm:spPr/>
      <dgm:t>
        <a:bodyPr/>
        <a:lstStyle/>
        <a:p>
          <a:endParaRPr lang="fr-FR"/>
        </a:p>
      </dgm:t>
    </dgm:pt>
    <dgm:pt modelId="{A593C8DD-BA4F-3140-A1F6-5B6268E496BB}">
      <dgm:prSet/>
      <dgm:spPr/>
      <dgm:t>
        <a:bodyPr/>
        <a:lstStyle/>
        <a:p>
          <a:pPr rtl="0"/>
          <a:r>
            <a:rPr lang="fr-FR" dirty="0" smtClean="0"/>
            <a:t>En nutrition, une kilocalorie (kcal)</a:t>
          </a:r>
          <a:endParaRPr lang="fr-FR" dirty="0"/>
        </a:p>
      </dgm:t>
    </dgm:pt>
    <dgm:pt modelId="{589F0A2A-A216-F94E-BFDB-06E7003C05C4}" type="parTrans" cxnId="{B6ACFB66-4F28-CB40-9EF5-F23487CA859E}">
      <dgm:prSet/>
      <dgm:spPr/>
      <dgm:t>
        <a:bodyPr/>
        <a:lstStyle/>
        <a:p>
          <a:endParaRPr lang="fr-FR"/>
        </a:p>
      </dgm:t>
    </dgm:pt>
    <dgm:pt modelId="{8E7F768F-A2F4-7042-8195-176E71CA9D95}" type="sibTrans" cxnId="{B6ACFB66-4F28-CB40-9EF5-F23487CA859E}">
      <dgm:prSet/>
      <dgm:spPr/>
      <dgm:t>
        <a:bodyPr/>
        <a:lstStyle/>
        <a:p>
          <a:endParaRPr lang="fr-FR"/>
        </a:p>
      </dgm:t>
    </dgm:pt>
    <dgm:pt modelId="{493792B7-FAF2-754D-A237-01C9B7FE33A9}">
      <dgm:prSet/>
      <dgm:spPr/>
      <dgm:t>
        <a:bodyPr/>
        <a:lstStyle/>
        <a:p>
          <a:pPr rtl="0"/>
          <a:r>
            <a:rPr lang="fr-FR" dirty="0" smtClean="0"/>
            <a:t>Besoins en fonction des individus</a:t>
          </a:r>
          <a:endParaRPr lang="fr-FR" dirty="0"/>
        </a:p>
      </dgm:t>
    </dgm:pt>
    <dgm:pt modelId="{A0284763-4AA8-BF43-93E7-85D84DB90C2B}" type="parTrans" cxnId="{672C6417-0D20-1040-B356-27635297ABAE}">
      <dgm:prSet/>
      <dgm:spPr/>
      <dgm:t>
        <a:bodyPr/>
        <a:lstStyle/>
        <a:p>
          <a:endParaRPr lang="fr-FR"/>
        </a:p>
      </dgm:t>
    </dgm:pt>
    <dgm:pt modelId="{CE3C2C40-F20B-A04F-9577-0F972533F215}" type="sibTrans" cxnId="{672C6417-0D20-1040-B356-27635297ABAE}">
      <dgm:prSet/>
      <dgm:spPr/>
      <dgm:t>
        <a:bodyPr/>
        <a:lstStyle/>
        <a:p>
          <a:endParaRPr lang="fr-FR"/>
        </a:p>
      </dgm:t>
    </dgm:pt>
    <dgm:pt modelId="{EC55CD02-29AB-9148-BC8A-C907F65079E8}">
      <dgm:prSet/>
      <dgm:spPr/>
      <dgm:t>
        <a:bodyPr/>
        <a:lstStyle/>
        <a:p>
          <a:pPr rtl="0"/>
          <a:r>
            <a:rPr lang="fr-FR" dirty="0" smtClean="0"/>
            <a:t>correspond à l’énergie calorifique nécessaire à élever la température de 1 kg d’eau de 14,5 °C à 15,5 °C.</a:t>
          </a:r>
          <a:endParaRPr lang="fr-FR" dirty="0"/>
        </a:p>
      </dgm:t>
    </dgm:pt>
    <dgm:pt modelId="{F770F1DB-929C-9E48-A9B7-C76D8DC2F71E}" type="parTrans" cxnId="{E4C85A33-DF1B-0A48-A7E5-10E56952B387}">
      <dgm:prSet/>
      <dgm:spPr/>
      <dgm:t>
        <a:bodyPr/>
        <a:lstStyle/>
        <a:p>
          <a:endParaRPr lang="fr-FR"/>
        </a:p>
      </dgm:t>
    </dgm:pt>
    <dgm:pt modelId="{EAD75FCB-769C-C246-8667-B6DF5F71CEFA}" type="sibTrans" cxnId="{E4C85A33-DF1B-0A48-A7E5-10E56952B387}">
      <dgm:prSet/>
      <dgm:spPr/>
      <dgm:t>
        <a:bodyPr/>
        <a:lstStyle/>
        <a:p>
          <a:endParaRPr lang="fr-FR"/>
        </a:p>
      </dgm:t>
    </dgm:pt>
    <dgm:pt modelId="{AB3B61EE-6003-B548-B421-B4A07E9A17CE}">
      <dgm:prSet/>
      <dgm:spPr/>
      <dgm:t>
        <a:bodyPr/>
        <a:lstStyle/>
        <a:p>
          <a:pPr rtl="0"/>
          <a:r>
            <a:rPr lang="fr-FR" dirty="0" smtClean="0"/>
            <a:t>En moyenne un </a:t>
          </a:r>
          <a:r>
            <a:rPr lang="fr-FR" u="sng" dirty="0" smtClean="0"/>
            <a:t>homme</a:t>
          </a:r>
          <a:r>
            <a:rPr lang="fr-FR" dirty="0" smtClean="0"/>
            <a:t> a besoin de </a:t>
          </a:r>
          <a:r>
            <a:rPr lang="fr-FR" b="1" dirty="0" smtClean="0"/>
            <a:t>2400</a:t>
          </a:r>
          <a:r>
            <a:rPr lang="fr-FR" dirty="0" smtClean="0"/>
            <a:t> calories par jour et une </a:t>
          </a:r>
          <a:r>
            <a:rPr lang="fr-FR" u="sng" dirty="0" smtClean="0"/>
            <a:t>femme</a:t>
          </a:r>
          <a:r>
            <a:rPr lang="fr-FR" dirty="0" smtClean="0"/>
            <a:t> de </a:t>
          </a:r>
          <a:r>
            <a:rPr lang="fr-FR" b="1" dirty="0" smtClean="0"/>
            <a:t>2000</a:t>
          </a:r>
          <a:r>
            <a:rPr lang="fr-FR" dirty="0" smtClean="0"/>
            <a:t>.</a:t>
          </a:r>
          <a:endParaRPr lang="fr-FR" dirty="0"/>
        </a:p>
      </dgm:t>
    </dgm:pt>
    <dgm:pt modelId="{4A636DD2-180C-D448-8DF0-6FCF4BB20560}" type="parTrans" cxnId="{0331F125-555F-554E-9D88-65F99D4EE928}">
      <dgm:prSet/>
      <dgm:spPr/>
      <dgm:t>
        <a:bodyPr/>
        <a:lstStyle/>
        <a:p>
          <a:endParaRPr lang="fr-FR"/>
        </a:p>
      </dgm:t>
    </dgm:pt>
    <dgm:pt modelId="{1AA264A9-81A4-1B4D-834A-A88893A647E9}" type="sibTrans" cxnId="{0331F125-555F-554E-9D88-65F99D4EE928}">
      <dgm:prSet/>
      <dgm:spPr/>
      <dgm:t>
        <a:bodyPr/>
        <a:lstStyle/>
        <a:p>
          <a:endParaRPr lang="fr-FR"/>
        </a:p>
      </dgm:t>
    </dgm:pt>
    <dgm:pt modelId="{0A3634A0-89FA-CB40-B0B6-5008C214F784}" type="pres">
      <dgm:prSet presAssocID="{DE7B90C4-C122-7F45-8C8B-5629AD762837}" presName="linear" presStyleCnt="0">
        <dgm:presLayoutVars>
          <dgm:dir/>
          <dgm:animLvl val="lvl"/>
          <dgm:resizeHandles val="exact"/>
        </dgm:presLayoutVars>
      </dgm:prSet>
      <dgm:spPr/>
      <dgm:t>
        <a:bodyPr/>
        <a:lstStyle/>
        <a:p>
          <a:endParaRPr lang="fr-FR"/>
        </a:p>
      </dgm:t>
    </dgm:pt>
    <dgm:pt modelId="{867B7666-8AFD-0E42-9701-F7F9AA6AC4A9}" type="pres">
      <dgm:prSet presAssocID="{AD6B60CB-D54B-7A40-B03F-F42447545FAB}" presName="parentLin" presStyleCnt="0"/>
      <dgm:spPr/>
      <dgm:t>
        <a:bodyPr/>
        <a:lstStyle/>
        <a:p>
          <a:endParaRPr lang="fr-FR"/>
        </a:p>
      </dgm:t>
    </dgm:pt>
    <dgm:pt modelId="{845C23D4-9504-5A4E-8F6A-955A46ABD997}" type="pres">
      <dgm:prSet presAssocID="{AD6B60CB-D54B-7A40-B03F-F42447545FAB}" presName="parentLeftMargin" presStyleLbl="node1" presStyleIdx="0" presStyleCnt="3"/>
      <dgm:spPr/>
      <dgm:t>
        <a:bodyPr/>
        <a:lstStyle/>
        <a:p>
          <a:endParaRPr lang="fr-FR"/>
        </a:p>
      </dgm:t>
    </dgm:pt>
    <dgm:pt modelId="{6E59803E-D6EB-7840-9C7E-B2E9546FA852}" type="pres">
      <dgm:prSet presAssocID="{AD6B60CB-D54B-7A40-B03F-F42447545FAB}" presName="parentText" presStyleLbl="node1" presStyleIdx="0" presStyleCnt="3">
        <dgm:presLayoutVars>
          <dgm:chMax val="0"/>
          <dgm:bulletEnabled val="1"/>
        </dgm:presLayoutVars>
      </dgm:prSet>
      <dgm:spPr/>
      <dgm:t>
        <a:bodyPr/>
        <a:lstStyle/>
        <a:p>
          <a:endParaRPr lang="fr-FR"/>
        </a:p>
      </dgm:t>
    </dgm:pt>
    <dgm:pt modelId="{8F7E1256-1837-1243-A371-178B342921B2}" type="pres">
      <dgm:prSet presAssocID="{AD6B60CB-D54B-7A40-B03F-F42447545FAB}" presName="negativeSpace" presStyleCnt="0"/>
      <dgm:spPr/>
      <dgm:t>
        <a:bodyPr/>
        <a:lstStyle/>
        <a:p>
          <a:endParaRPr lang="fr-FR"/>
        </a:p>
      </dgm:t>
    </dgm:pt>
    <dgm:pt modelId="{A94275EC-9CA6-E341-9E5E-E6EA9C331DE8}" type="pres">
      <dgm:prSet presAssocID="{AD6B60CB-D54B-7A40-B03F-F42447545FAB}" presName="childText" presStyleLbl="conFgAcc1" presStyleIdx="0" presStyleCnt="3">
        <dgm:presLayoutVars>
          <dgm:bulletEnabled val="1"/>
        </dgm:presLayoutVars>
      </dgm:prSet>
      <dgm:spPr/>
      <dgm:t>
        <a:bodyPr/>
        <a:lstStyle/>
        <a:p>
          <a:endParaRPr lang="fr-FR"/>
        </a:p>
      </dgm:t>
    </dgm:pt>
    <dgm:pt modelId="{FED17748-4FAC-E048-8076-769F59B910C2}" type="pres">
      <dgm:prSet presAssocID="{20897A16-5A4F-7C4C-B707-9D5164A5A2BC}" presName="spaceBetweenRectangles" presStyleCnt="0"/>
      <dgm:spPr/>
      <dgm:t>
        <a:bodyPr/>
        <a:lstStyle/>
        <a:p>
          <a:endParaRPr lang="fr-FR"/>
        </a:p>
      </dgm:t>
    </dgm:pt>
    <dgm:pt modelId="{4AA0C4DE-46C9-C04E-9461-732EB2DB7692}" type="pres">
      <dgm:prSet presAssocID="{A593C8DD-BA4F-3140-A1F6-5B6268E496BB}" presName="parentLin" presStyleCnt="0"/>
      <dgm:spPr/>
      <dgm:t>
        <a:bodyPr/>
        <a:lstStyle/>
        <a:p>
          <a:endParaRPr lang="fr-FR"/>
        </a:p>
      </dgm:t>
    </dgm:pt>
    <dgm:pt modelId="{3DBD7657-4DFA-6D4A-8780-0F7B32581EE7}" type="pres">
      <dgm:prSet presAssocID="{A593C8DD-BA4F-3140-A1F6-5B6268E496BB}" presName="parentLeftMargin" presStyleLbl="node1" presStyleIdx="0" presStyleCnt="3"/>
      <dgm:spPr/>
      <dgm:t>
        <a:bodyPr/>
        <a:lstStyle/>
        <a:p>
          <a:endParaRPr lang="fr-FR"/>
        </a:p>
      </dgm:t>
    </dgm:pt>
    <dgm:pt modelId="{A258C63B-8EAE-BB48-8155-B34008A0D4E9}" type="pres">
      <dgm:prSet presAssocID="{A593C8DD-BA4F-3140-A1F6-5B6268E496BB}" presName="parentText" presStyleLbl="node1" presStyleIdx="1" presStyleCnt="3">
        <dgm:presLayoutVars>
          <dgm:chMax val="0"/>
          <dgm:bulletEnabled val="1"/>
        </dgm:presLayoutVars>
      </dgm:prSet>
      <dgm:spPr/>
      <dgm:t>
        <a:bodyPr/>
        <a:lstStyle/>
        <a:p>
          <a:endParaRPr lang="fr-FR"/>
        </a:p>
      </dgm:t>
    </dgm:pt>
    <dgm:pt modelId="{B322A2A3-0504-8F49-BBE6-73EA3354A64A}" type="pres">
      <dgm:prSet presAssocID="{A593C8DD-BA4F-3140-A1F6-5B6268E496BB}" presName="negativeSpace" presStyleCnt="0"/>
      <dgm:spPr/>
      <dgm:t>
        <a:bodyPr/>
        <a:lstStyle/>
        <a:p>
          <a:endParaRPr lang="fr-FR"/>
        </a:p>
      </dgm:t>
    </dgm:pt>
    <dgm:pt modelId="{1D2F8AFC-D1F4-7E41-BB04-2C1B6B2248D0}" type="pres">
      <dgm:prSet presAssocID="{A593C8DD-BA4F-3140-A1F6-5B6268E496BB}" presName="childText" presStyleLbl="conFgAcc1" presStyleIdx="1" presStyleCnt="3">
        <dgm:presLayoutVars>
          <dgm:bulletEnabled val="1"/>
        </dgm:presLayoutVars>
      </dgm:prSet>
      <dgm:spPr/>
      <dgm:t>
        <a:bodyPr/>
        <a:lstStyle/>
        <a:p>
          <a:endParaRPr lang="fr-FR"/>
        </a:p>
      </dgm:t>
    </dgm:pt>
    <dgm:pt modelId="{63B0718F-7489-4240-B225-09A4D4869547}" type="pres">
      <dgm:prSet presAssocID="{8E7F768F-A2F4-7042-8195-176E71CA9D95}" presName="spaceBetweenRectangles" presStyleCnt="0"/>
      <dgm:spPr/>
      <dgm:t>
        <a:bodyPr/>
        <a:lstStyle/>
        <a:p>
          <a:endParaRPr lang="fr-FR"/>
        </a:p>
      </dgm:t>
    </dgm:pt>
    <dgm:pt modelId="{8A942998-5234-9F43-B8B4-BC75773B191F}" type="pres">
      <dgm:prSet presAssocID="{493792B7-FAF2-754D-A237-01C9B7FE33A9}" presName="parentLin" presStyleCnt="0"/>
      <dgm:spPr/>
      <dgm:t>
        <a:bodyPr/>
        <a:lstStyle/>
        <a:p>
          <a:endParaRPr lang="fr-FR"/>
        </a:p>
      </dgm:t>
    </dgm:pt>
    <dgm:pt modelId="{A5B4DAA2-3345-BB45-A0AE-98EE4594B441}" type="pres">
      <dgm:prSet presAssocID="{493792B7-FAF2-754D-A237-01C9B7FE33A9}" presName="parentLeftMargin" presStyleLbl="node1" presStyleIdx="1" presStyleCnt="3"/>
      <dgm:spPr/>
      <dgm:t>
        <a:bodyPr/>
        <a:lstStyle/>
        <a:p>
          <a:endParaRPr lang="fr-FR"/>
        </a:p>
      </dgm:t>
    </dgm:pt>
    <dgm:pt modelId="{1A92A465-3609-B641-BEDB-31769ED62A84}" type="pres">
      <dgm:prSet presAssocID="{493792B7-FAF2-754D-A237-01C9B7FE33A9}" presName="parentText" presStyleLbl="node1" presStyleIdx="2" presStyleCnt="3">
        <dgm:presLayoutVars>
          <dgm:chMax val="0"/>
          <dgm:bulletEnabled val="1"/>
        </dgm:presLayoutVars>
      </dgm:prSet>
      <dgm:spPr/>
      <dgm:t>
        <a:bodyPr/>
        <a:lstStyle/>
        <a:p>
          <a:endParaRPr lang="fr-FR"/>
        </a:p>
      </dgm:t>
    </dgm:pt>
    <dgm:pt modelId="{939B5570-E99D-1F43-B266-FE743BCA728F}" type="pres">
      <dgm:prSet presAssocID="{493792B7-FAF2-754D-A237-01C9B7FE33A9}" presName="negativeSpace" presStyleCnt="0"/>
      <dgm:spPr/>
      <dgm:t>
        <a:bodyPr/>
        <a:lstStyle/>
        <a:p>
          <a:endParaRPr lang="fr-FR"/>
        </a:p>
      </dgm:t>
    </dgm:pt>
    <dgm:pt modelId="{5637B4BF-2E18-A741-A995-BD2F4F276964}" type="pres">
      <dgm:prSet presAssocID="{493792B7-FAF2-754D-A237-01C9B7FE33A9}" presName="childText" presStyleLbl="conFgAcc1" presStyleIdx="2" presStyleCnt="3">
        <dgm:presLayoutVars>
          <dgm:bulletEnabled val="1"/>
        </dgm:presLayoutVars>
      </dgm:prSet>
      <dgm:spPr/>
      <dgm:t>
        <a:bodyPr/>
        <a:lstStyle/>
        <a:p>
          <a:endParaRPr lang="fr-FR"/>
        </a:p>
      </dgm:t>
    </dgm:pt>
  </dgm:ptLst>
  <dgm:cxnLst>
    <dgm:cxn modelId="{0F8BEB50-4DE3-0A4F-9C38-9824FFD98F69}" type="presOf" srcId="{493792B7-FAF2-754D-A237-01C9B7FE33A9}" destId="{A5B4DAA2-3345-BB45-A0AE-98EE4594B441}" srcOrd="0" destOrd="0" presId="urn:microsoft.com/office/officeart/2005/8/layout/list1"/>
    <dgm:cxn modelId="{E4C85A33-DF1B-0A48-A7E5-10E56952B387}" srcId="{A593C8DD-BA4F-3140-A1F6-5B6268E496BB}" destId="{EC55CD02-29AB-9148-BC8A-C907F65079E8}" srcOrd="0" destOrd="0" parTransId="{F770F1DB-929C-9E48-A9B7-C76D8DC2F71E}" sibTransId="{EAD75FCB-769C-C246-8667-B6DF5F71CEFA}"/>
    <dgm:cxn modelId="{C45E34E6-65E7-264D-8BBC-5C22C707A8F7}" type="presOf" srcId="{2BD10B54-DB9A-E845-8E2E-A969DDF0704C}" destId="{A94275EC-9CA6-E341-9E5E-E6EA9C331DE8}" srcOrd="0" destOrd="0" presId="urn:microsoft.com/office/officeart/2005/8/layout/list1"/>
    <dgm:cxn modelId="{BAA7ECE5-8CA6-3549-8A38-9132292D3D8F}" type="presOf" srcId="{A593C8DD-BA4F-3140-A1F6-5B6268E496BB}" destId="{A258C63B-8EAE-BB48-8155-B34008A0D4E9}" srcOrd="1" destOrd="0" presId="urn:microsoft.com/office/officeart/2005/8/layout/list1"/>
    <dgm:cxn modelId="{86BAFF7B-2625-084C-9985-CF0C63B6DC69}" type="presOf" srcId="{DE7B90C4-C122-7F45-8C8B-5629AD762837}" destId="{0A3634A0-89FA-CB40-B0B6-5008C214F784}" srcOrd="0" destOrd="0" presId="urn:microsoft.com/office/officeart/2005/8/layout/list1"/>
    <dgm:cxn modelId="{72AF4777-0EE2-8245-B1A7-2BAEAC47E6E6}" srcId="{AD6B60CB-D54B-7A40-B03F-F42447545FAB}" destId="{2BD10B54-DB9A-E845-8E2E-A969DDF0704C}" srcOrd="0" destOrd="0" parTransId="{84F5B7B1-D155-A542-AEE6-0175B7214781}" sibTransId="{4525939C-51A8-9645-A556-949D40B8E6C8}"/>
    <dgm:cxn modelId="{DF725CCD-C66E-6449-8998-51E27FED6720}" type="presOf" srcId="{AD6B60CB-D54B-7A40-B03F-F42447545FAB}" destId="{845C23D4-9504-5A4E-8F6A-955A46ABD997}" srcOrd="0" destOrd="0" presId="urn:microsoft.com/office/officeart/2005/8/layout/list1"/>
    <dgm:cxn modelId="{0331F125-555F-554E-9D88-65F99D4EE928}" srcId="{493792B7-FAF2-754D-A237-01C9B7FE33A9}" destId="{AB3B61EE-6003-B548-B421-B4A07E9A17CE}" srcOrd="0" destOrd="0" parTransId="{4A636DD2-180C-D448-8DF0-6FCF4BB20560}" sibTransId="{1AA264A9-81A4-1B4D-834A-A88893A647E9}"/>
    <dgm:cxn modelId="{A6B81E7B-7036-1D47-8902-7F8AFD15003D}" type="presOf" srcId="{EC55CD02-29AB-9148-BC8A-C907F65079E8}" destId="{1D2F8AFC-D1F4-7E41-BB04-2C1B6B2248D0}" srcOrd="0" destOrd="0" presId="urn:microsoft.com/office/officeart/2005/8/layout/list1"/>
    <dgm:cxn modelId="{01EAA5F9-BE4B-1B4A-AD80-6E50732A90B8}" type="presOf" srcId="{AD6B60CB-D54B-7A40-B03F-F42447545FAB}" destId="{6E59803E-D6EB-7840-9C7E-B2E9546FA852}" srcOrd="1" destOrd="0" presId="urn:microsoft.com/office/officeart/2005/8/layout/list1"/>
    <dgm:cxn modelId="{477EF2C0-6AC0-C345-85C0-B91D7325795A}" type="presOf" srcId="{A593C8DD-BA4F-3140-A1F6-5B6268E496BB}" destId="{3DBD7657-4DFA-6D4A-8780-0F7B32581EE7}" srcOrd="0" destOrd="0" presId="urn:microsoft.com/office/officeart/2005/8/layout/list1"/>
    <dgm:cxn modelId="{A82B776D-176F-CC43-AF09-213B0AB32F6A}" type="presOf" srcId="{493792B7-FAF2-754D-A237-01C9B7FE33A9}" destId="{1A92A465-3609-B641-BEDB-31769ED62A84}" srcOrd="1" destOrd="0" presId="urn:microsoft.com/office/officeart/2005/8/layout/list1"/>
    <dgm:cxn modelId="{90F2EF5E-90C6-A44E-91E3-0DD2B9AF7E9A}" srcId="{DE7B90C4-C122-7F45-8C8B-5629AD762837}" destId="{AD6B60CB-D54B-7A40-B03F-F42447545FAB}" srcOrd="0" destOrd="0" parTransId="{7C43820C-1552-494D-B5BC-E62698247100}" sibTransId="{20897A16-5A4F-7C4C-B707-9D5164A5A2BC}"/>
    <dgm:cxn modelId="{672C6417-0D20-1040-B356-27635297ABAE}" srcId="{DE7B90C4-C122-7F45-8C8B-5629AD762837}" destId="{493792B7-FAF2-754D-A237-01C9B7FE33A9}" srcOrd="2" destOrd="0" parTransId="{A0284763-4AA8-BF43-93E7-85D84DB90C2B}" sibTransId="{CE3C2C40-F20B-A04F-9577-0F972533F215}"/>
    <dgm:cxn modelId="{B6ACFB66-4F28-CB40-9EF5-F23487CA859E}" srcId="{DE7B90C4-C122-7F45-8C8B-5629AD762837}" destId="{A593C8DD-BA4F-3140-A1F6-5B6268E496BB}" srcOrd="1" destOrd="0" parTransId="{589F0A2A-A216-F94E-BFDB-06E7003C05C4}" sibTransId="{8E7F768F-A2F4-7042-8195-176E71CA9D95}"/>
    <dgm:cxn modelId="{FF991ABB-67B0-F943-8DF3-50FF98AC573F}" type="presOf" srcId="{AB3B61EE-6003-B548-B421-B4A07E9A17CE}" destId="{5637B4BF-2E18-A741-A995-BD2F4F276964}" srcOrd="0" destOrd="0" presId="urn:microsoft.com/office/officeart/2005/8/layout/list1"/>
    <dgm:cxn modelId="{47B961EA-A47D-5940-BF52-8681F0A89B5F}" type="presParOf" srcId="{0A3634A0-89FA-CB40-B0B6-5008C214F784}" destId="{867B7666-8AFD-0E42-9701-F7F9AA6AC4A9}" srcOrd="0" destOrd="0" presId="urn:microsoft.com/office/officeart/2005/8/layout/list1"/>
    <dgm:cxn modelId="{11EEB578-2F0A-C642-B48C-DC719E5A7B80}" type="presParOf" srcId="{867B7666-8AFD-0E42-9701-F7F9AA6AC4A9}" destId="{845C23D4-9504-5A4E-8F6A-955A46ABD997}" srcOrd="0" destOrd="0" presId="urn:microsoft.com/office/officeart/2005/8/layout/list1"/>
    <dgm:cxn modelId="{D188CDA1-933B-7E4B-AA44-E3F04DBB70A0}" type="presParOf" srcId="{867B7666-8AFD-0E42-9701-F7F9AA6AC4A9}" destId="{6E59803E-D6EB-7840-9C7E-B2E9546FA852}" srcOrd="1" destOrd="0" presId="urn:microsoft.com/office/officeart/2005/8/layout/list1"/>
    <dgm:cxn modelId="{26588ED4-6B93-9E42-A44E-DA4254678BF8}" type="presParOf" srcId="{0A3634A0-89FA-CB40-B0B6-5008C214F784}" destId="{8F7E1256-1837-1243-A371-178B342921B2}" srcOrd="1" destOrd="0" presId="urn:microsoft.com/office/officeart/2005/8/layout/list1"/>
    <dgm:cxn modelId="{F911FE9D-893E-0C4C-9D85-776968F64A44}" type="presParOf" srcId="{0A3634A0-89FA-CB40-B0B6-5008C214F784}" destId="{A94275EC-9CA6-E341-9E5E-E6EA9C331DE8}" srcOrd="2" destOrd="0" presId="urn:microsoft.com/office/officeart/2005/8/layout/list1"/>
    <dgm:cxn modelId="{71C49A5E-D85D-E44C-AB24-10A1C49FFCAD}" type="presParOf" srcId="{0A3634A0-89FA-CB40-B0B6-5008C214F784}" destId="{FED17748-4FAC-E048-8076-769F59B910C2}" srcOrd="3" destOrd="0" presId="urn:microsoft.com/office/officeart/2005/8/layout/list1"/>
    <dgm:cxn modelId="{FFABC546-9AD9-F249-9D65-03A2E6CD841E}" type="presParOf" srcId="{0A3634A0-89FA-CB40-B0B6-5008C214F784}" destId="{4AA0C4DE-46C9-C04E-9461-732EB2DB7692}" srcOrd="4" destOrd="0" presId="urn:microsoft.com/office/officeart/2005/8/layout/list1"/>
    <dgm:cxn modelId="{B9F86556-9D81-1044-A376-F281828EE3A4}" type="presParOf" srcId="{4AA0C4DE-46C9-C04E-9461-732EB2DB7692}" destId="{3DBD7657-4DFA-6D4A-8780-0F7B32581EE7}" srcOrd="0" destOrd="0" presId="urn:microsoft.com/office/officeart/2005/8/layout/list1"/>
    <dgm:cxn modelId="{77DAE43F-8591-A640-9CE4-47E16D2F7A4F}" type="presParOf" srcId="{4AA0C4DE-46C9-C04E-9461-732EB2DB7692}" destId="{A258C63B-8EAE-BB48-8155-B34008A0D4E9}" srcOrd="1" destOrd="0" presId="urn:microsoft.com/office/officeart/2005/8/layout/list1"/>
    <dgm:cxn modelId="{002291F3-9A3A-9E4F-ACA1-DB30E5FDF215}" type="presParOf" srcId="{0A3634A0-89FA-CB40-B0B6-5008C214F784}" destId="{B322A2A3-0504-8F49-BBE6-73EA3354A64A}" srcOrd="5" destOrd="0" presId="urn:microsoft.com/office/officeart/2005/8/layout/list1"/>
    <dgm:cxn modelId="{EDE794A4-F372-3F48-A029-B56290F80E71}" type="presParOf" srcId="{0A3634A0-89FA-CB40-B0B6-5008C214F784}" destId="{1D2F8AFC-D1F4-7E41-BB04-2C1B6B2248D0}" srcOrd="6" destOrd="0" presId="urn:microsoft.com/office/officeart/2005/8/layout/list1"/>
    <dgm:cxn modelId="{0D782B2D-4A94-1D4D-97D3-9991D256B90B}" type="presParOf" srcId="{0A3634A0-89FA-CB40-B0B6-5008C214F784}" destId="{63B0718F-7489-4240-B225-09A4D4869547}" srcOrd="7" destOrd="0" presId="urn:microsoft.com/office/officeart/2005/8/layout/list1"/>
    <dgm:cxn modelId="{9F8DAD17-66A8-A04C-8F50-ED9D1D67F445}" type="presParOf" srcId="{0A3634A0-89FA-CB40-B0B6-5008C214F784}" destId="{8A942998-5234-9F43-B8B4-BC75773B191F}" srcOrd="8" destOrd="0" presId="urn:microsoft.com/office/officeart/2005/8/layout/list1"/>
    <dgm:cxn modelId="{77CE5094-F33D-4D4E-AEEA-D39BCD9C48A1}" type="presParOf" srcId="{8A942998-5234-9F43-B8B4-BC75773B191F}" destId="{A5B4DAA2-3345-BB45-A0AE-98EE4594B441}" srcOrd="0" destOrd="0" presId="urn:microsoft.com/office/officeart/2005/8/layout/list1"/>
    <dgm:cxn modelId="{2BF20443-EBBE-B44C-91FC-472E5DCCEEA6}" type="presParOf" srcId="{8A942998-5234-9F43-B8B4-BC75773B191F}" destId="{1A92A465-3609-B641-BEDB-31769ED62A84}" srcOrd="1" destOrd="0" presId="urn:microsoft.com/office/officeart/2005/8/layout/list1"/>
    <dgm:cxn modelId="{C02F4043-FE05-234E-A69E-D2AFE670596D}" type="presParOf" srcId="{0A3634A0-89FA-CB40-B0B6-5008C214F784}" destId="{939B5570-E99D-1F43-B266-FE743BCA728F}" srcOrd="9" destOrd="0" presId="urn:microsoft.com/office/officeart/2005/8/layout/list1"/>
    <dgm:cxn modelId="{39B5EAF0-3AF5-314A-BE95-34F0AF33EBAE}" type="presParOf" srcId="{0A3634A0-89FA-CB40-B0B6-5008C214F784}" destId="{5637B4BF-2E18-A741-A995-BD2F4F276964}"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1AD27E1F-C4FA-AA4E-A9E8-E5FE30A88450}" type="doc">
      <dgm:prSet loTypeId="urn:microsoft.com/office/officeart/2005/8/layout/vProcess5" loCatId="list" qsTypeId="urn:microsoft.com/office/officeart/2005/8/quickstyle/simple4" qsCatId="simple" csTypeId="urn:microsoft.com/office/officeart/2005/8/colors/accent0_3" csCatId="mainScheme" phldr="1"/>
      <dgm:spPr/>
      <dgm:t>
        <a:bodyPr/>
        <a:lstStyle/>
        <a:p>
          <a:endParaRPr lang="fr-FR"/>
        </a:p>
      </dgm:t>
    </dgm:pt>
    <dgm:pt modelId="{4C712501-94AA-3243-8759-B8125D2B754B}">
      <dgm:prSet/>
      <dgm:spPr/>
      <dgm:t>
        <a:bodyPr/>
        <a:lstStyle/>
        <a:p>
          <a:pPr algn="just" rtl="0"/>
          <a:r>
            <a:rPr lang="fr-FR" dirty="0" smtClean="0">
              <a:solidFill>
                <a:srgbClr val="FF0000"/>
              </a:solidFill>
              <a:effectLst>
                <a:outerShdw blurRad="38100" dist="38100" dir="2700000" algn="tl">
                  <a:srgbClr val="000000"/>
                </a:outerShdw>
              </a:effectLst>
            </a:rPr>
            <a:t>La monotonie de la tâche</a:t>
          </a:r>
          <a:r>
            <a:rPr lang="fr-FR" dirty="0" smtClean="0">
              <a:solidFill>
                <a:srgbClr val="FF0000"/>
              </a:solidFill>
            </a:rPr>
            <a:t> </a:t>
          </a:r>
          <a:r>
            <a:rPr lang="fr-FR" dirty="0" smtClean="0"/>
            <a:t>ou une baisse importante de la charge de travail.</a:t>
          </a:r>
          <a:endParaRPr lang="fr-FR" dirty="0"/>
        </a:p>
      </dgm:t>
    </dgm:pt>
    <dgm:pt modelId="{00793B2E-B4CB-8E46-9F76-4DC9919D6C83}" type="parTrans" cxnId="{6FBAA0AF-BBE4-194A-B258-72ED5CD1CA12}">
      <dgm:prSet/>
      <dgm:spPr/>
      <dgm:t>
        <a:bodyPr/>
        <a:lstStyle/>
        <a:p>
          <a:endParaRPr lang="fr-FR"/>
        </a:p>
      </dgm:t>
    </dgm:pt>
    <dgm:pt modelId="{FEC5120D-95B0-C642-A8B2-89BFC751D524}" type="sibTrans" cxnId="{6FBAA0AF-BBE4-194A-B258-72ED5CD1CA12}">
      <dgm:prSet/>
      <dgm:spPr/>
      <dgm:t>
        <a:bodyPr/>
        <a:lstStyle/>
        <a:p>
          <a:endParaRPr lang="fr-FR"/>
        </a:p>
      </dgm:t>
    </dgm:pt>
    <dgm:pt modelId="{49E6E463-4274-DE41-98DE-F007BCE9C0ED}">
      <dgm:prSet/>
      <dgm:spPr/>
      <dgm:t>
        <a:bodyPr/>
        <a:lstStyle/>
        <a:p>
          <a:pPr algn="l" rtl="0"/>
          <a:r>
            <a:rPr lang="fr-FR" dirty="0" smtClean="0"/>
            <a:t>Plusieurs facteurs ambiants accroissent la monotonie :</a:t>
          </a:r>
          <a:endParaRPr lang="fr-FR" dirty="0"/>
        </a:p>
      </dgm:t>
    </dgm:pt>
    <dgm:pt modelId="{D7D89A31-9C16-664F-8682-93AC38A418A6}" type="parTrans" cxnId="{F984775C-9074-404A-812A-05F5F2B16B6D}">
      <dgm:prSet/>
      <dgm:spPr/>
    </dgm:pt>
    <dgm:pt modelId="{8A825E86-8B3A-AC4D-A4EF-862BE362526E}" type="sibTrans" cxnId="{F984775C-9074-404A-812A-05F5F2B16B6D}">
      <dgm:prSet/>
      <dgm:spPr/>
      <dgm:t>
        <a:bodyPr/>
        <a:lstStyle/>
        <a:p>
          <a:endParaRPr lang="fr-FR"/>
        </a:p>
      </dgm:t>
    </dgm:pt>
    <dgm:pt modelId="{5D1FC4A1-1C26-3C45-B445-32572342903F}">
      <dgm:prSet/>
      <dgm:spPr/>
      <dgm:t>
        <a:bodyPr/>
        <a:lstStyle/>
        <a:p>
          <a:pPr algn="just" rtl="0"/>
          <a:r>
            <a:rPr lang="fr-FR" dirty="0" smtClean="0"/>
            <a:t>un niveau de bruit constant, une faible luminosité, une température élevée.</a:t>
          </a:r>
          <a:endParaRPr lang="fr-FR" dirty="0"/>
        </a:p>
      </dgm:t>
    </dgm:pt>
    <dgm:pt modelId="{15A1AEB5-3E1D-9F46-ACD3-ECA2DA48D306}" type="parTrans" cxnId="{FF5FA24D-F387-0646-80DF-D8F319EF9295}">
      <dgm:prSet/>
      <dgm:spPr/>
    </dgm:pt>
    <dgm:pt modelId="{B5A1D3F0-536F-5643-8EBD-169BBE42F9C8}" type="sibTrans" cxnId="{FF5FA24D-F387-0646-80DF-D8F319EF9295}">
      <dgm:prSet/>
      <dgm:spPr/>
    </dgm:pt>
    <dgm:pt modelId="{AC48C97A-9941-5045-AFEF-B4D91E557580}" type="pres">
      <dgm:prSet presAssocID="{1AD27E1F-C4FA-AA4E-A9E8-E5FE30A88450}" presName="outerComposite" presStyleCnt="0">
        <dgm:presLayoutVars>
          <dgm:chMax val="5"/>
          <dgm:dir/>
          <dgm:resizeHandles val="exact"/>
        </dgm:presLayoutVars>
      </dgm:prSet>
      <dgm:spPr/>
      <dgm:t>
        <a:bodyPr/>
        <a:lstStyle/>
        <a:p>
          <a:endParaRPr lang="fr-FR"/>
        </a:p>
      </dgm:t>
    </dgm:pt>
    <dgm:pt modelId="{8BE4559F-D464-E348-BC5C-E46D5F929142}" type="pres">
      <dgm:prSet presAssocID="{1AD27E1F-C4FA-AA4E-A9E8-E5FE30A88450}" presName="dummyMaxCanvas" presStyleCnt="0">
        <dgm:presLayoutVars/>
      </dgm:prSet>
      <dgm:spPr/>
    </dgm:pt>
    <dgm:pt modelId="{12A1F5D4-B614-064A-8BEF-F2029925A670}" type="pres">
      <dgm:prSet presAssocID="{1AD27E1F-C4FA-AA4E-A9E8-E5FE30A88450}" presName="ThreeNodes_1" presStyleLbl="node1" presStyleIdx="0" presStyleCnt="3">
        <dgm:presLayoutVars>
          <dgm:bulletEnabled val="1"/>
        </dgm:presLayoutVars>
      </dgm:prSet>
      <dgm:spPr/>
      <dgm:t>
        <a:bodyPr/>
        <a:lstStyle/>
        <a:p>
          <a:endParaRPr lang="fr-FR"/>
        </a:p>
      </dgm:t>
    </dgm:pt>
    <dgm:pt modelId="{DDC49D5A-8BF1-1643-A318-5F981B4DCE8D}" type="pres">
      <dgm:prSet presAssocID="{1AD27E1F-C4FA-AA4E-A9E8-E5FE30A88450}" presName="ThreeNodes_2" presStyleLbl="node1" presStyleIdx="1" presStyleCnt="3">
        <dgm:presLayoutVars>
          <dgm:bulletEnabled val="1"/>
        </dgm:presLayoutVars>
      </dgm:prSet>
      <dgm:spPr/>
      <dgm:t>
        <a:bodyPr/>
        <a:lstStyle/>
        <a:p>
          <a:endParaRPr lang="fr-FR"/>
        </a:p>
      </dgm:t>
    </dgm:pt>
    <dgm:pt modelId="{E3DD8D62-1E12-CC4F-A177-3A0F2B991F76}" type="pres">
      <dgm:prSet presAssocID="{1AD27E1F-C4FA-AA4E-A9E8-E5FE30A88450}" presName="ThreeNodes_3" presStyleLbl="node1" presStyleIdx="2" presStyleCnt="3">
        <dgm:presLayoutVars>
          <dgm:bulletEnabled val="1"/>
        </dgm:presLayoutVars>
      </dgm:prSet>
      <dgm:spPr/>
      <dgm:t>
        <a:bodyPr/>
        <a:lstStyle/>
        <a:p>
          <a:endParaRPr lang="fr-FR"/>
        </a:p>
      </dgm:t>
    </dgm:pt>
    <dgm:pt modelId="{C943988B-3BB3-484B-B5B0-854F97DC45A9}" type="pres">
      <dgm:prSet presAssocID="{1AD27E1F-C4FA-AA4E-A9E8-E5FE30A88450}" presName="ThreeConn_1-2" presStyleLbl="fgAccFollowNode1" presStyleIdx="0" presStyleCnt="2">
        <dgm:presLayoutVars>
          <dgm:bulletEnabled val="1"/>
        </dgm:presLayoutVars>
      </dgm:prSet>
      <dgm:spPr/>
      <dgm:t>
        <a:bodyPr/>
        <a:lstStyle/>
        <a:p>
          <a:endParaRPr lang="fr-FR"/>
        </a:p>
      </dgm:t>
    </dgm:pt>
    <dgm:pt modelId="{CE0EB5CA-696B-0E42-AD9D-BAD2FAF83ED3}" type="pres">
      <dgm:prSet presAssocID="{1AD27E1F-C4FA-AA4E-A9E8-E5FE30A88450}" presName="ThreeConn_2-3" presStyleLbl="fgAccFollowNode1" presStyleIdx="1" presStyleCnt="2">
        <dgm:presLayoutVars>
          <dgm:bulletEnabled val="1"/>
        </dgm:presLayoutVars>
      </dgm:prSet>
      <dgm:spPr/>
      <dgm:t>
        <a:bodyPr/>
        <a:lstStyle/>
        <a:p>
          <a:endParaRPr lang="fr-FR"/>
        </a:p>
      </dgm:t>
    </dgm:pt>
    <dgm:pt modelId="{58FFD587-1387-0B43-B73B-19FBF2C5CAC8}" type="pres">
      <dgm:prSet presAssocID="{1AD27E1F-C4FA-AA4E-A9E8-E5FE30A88450}" presName="ThreeNodes_1_text" presStyleLbl="node1" presStyleIdx="2" presStyleCnt="3">
        <dgm:presLayoutVars>
          <dgm:bulletEnabled val="1"/>
        </dgm:presLayoutVars>
      </dgm:prSet>
      <dgm:spPr/>
      <dgm:t>
        <a:bodyPr/>
        <a:lstStyle/>
        <a:p>
          <a:endParaRPr lang="fr-FR"/>
        </a:p>
      </dgm:t>
    </dgm:pt>
    <dgm:pt modelId="{98EB429A-DC37-DE46-8FE6-80B6F45F6E4A}" type="pres">
      <dgm:prSet presAssocID="{1AD27E1F-C4FA-AA4E-A9E8-E5FE30A88450}" presName="ThreeNodes_2_text" presStyleLbl="node1" presStyleIdx="2" presStyleCnt="3">
        <dgm:presLayoutVars>
          <dgm:bulletEnabled val="1"/>
        </dgm:presLayoutVars>
      </dgm:prSet>
      <dgm:spPr/>
      <dgm:t>
        <a:bodyPr/>
        <a:lstStyle/>
        <a:p>
          <a:endParaRPr lang="fr-FR"/>
        </a:p>
      </dgm:t>
    </dgm:pt>
    <dgm:pt modelId="{26F58735-0097-3E45-A1F0-372879067021}" type="pres">
      <dgm:prSet presAssocID="{1AD27E1F-C4FA-AA4E-A9E8-E5FE30A88450}" presName="ThreeNodes_3_text" presStyleLbl="node1" presStyleIdx="2" presStyleCnt="3">
        <dgm:presLayoutVars>
          <dgm:bulletEnabled val="1"/>
        </dgm:presLayoutVars>
      </dgm:prSet>
      <dgm:spPr/>
      <dgm:t>
        <a:bodyPr/>
        <a:lstStyle/>
        <a:p>
          <a:endParaRPr lang="fr-FR"/>
        </a:p>
      </dgm:t>
    </dgm:pt>
  </dgm:ptLst>
  <dgm:cxnLst>
    <dgm:cxn modelId="{F984775C-9074-404A-812A-05F5F2B16B6D}" srcId="{1AD27E1F-C4FA-AA4E-A9E8-E5FE30A88450}" destId="{49E6E463-4274-DE41-98DE-F007BCE9C0ED}" srcOrd="1" destOrd="0" parTransId="{D7D89A31-9C16-664F-8682-93AC38A418A6}" sibTransId="{8A825E86-8B3A-AC4D-A4EF-862BE362526E}"/>
    <dgm:cxn modelId="{973D428C-1868-9D48-BAB4-8686226BD9B6}" type="presOf" srcId="{5D1FC4A1-1C26-3C45-B445-32572342903F}" destId="{E3DD8D62-1E12-CC4F-A177-3A0F2B991F76}" srcOrd="0" destOrd="0" presId="urn:microsoft.com/office/officeart/2005/8/layout/vProcess5"/>
    <dgm:cxn modelId="{1EDA4510-2E03-3C4C-8632-7C00DAE42869}" type="presOf" srcId="{49E6E463-4274-DE41-98DE-F007BCE9C0ED}" destId="{98EB429A-DC37-DE46-8FE6-80B6F45F6E4A}" srcOrd="1" destOrd="0" presId="urn:microsoft.com/office/officeart/2005/8/layout/vProcess5"/>
    <dgm:cxn modelId="{6FBAA0AF-BBE4-194A-B258-72ED5CD1CA12}" srcId="{1AD27E1F-C4FA-AA4E-A9E8-E5FE30A88450}" destId="{4C712501-94AA-3243-8759-B8125D2B754B}" srcOrd="0" destOrd="0" parTransId="{00793B2E-B4CB-8E46-9F76-4DC9919D6C83}" sibTransId="{FEC5120D-95B0-C642-A8B2-89BFC751D524}"/>
    <dgm:cxn modelId="{8992B506-E060-7147-88C3-ED27477B429C}" type="presOf" srcId="{1AD27E1F-C4FA-AA4E-A9E8-E5FE30A88450}" destId="{AC48C97A-9941-5045-AFEF-B4D91E557580}" srcOrd="0" destOrd="0" presId="urn:microsoft.com/office/officeart/2005/8/layout/vProcess5"/>
    <dgm:cxn modelId="{ED7D09C5-61FA-5049-A0A8-F8282BCA13F7}" type="presOf" srcId="{5D1FC4A1-1C26-3C45-B445-32572342903F}" destId="{26F58735-0097-3E45-A1F0-372879067021}" srcOrd="1" destOrd="0" presId="urn:microsoft.com/office/officeart/2005/8/layout/vProcess5"/>
    <dgm:cxn modelId="{FF5FA24D-F387-0646-80DF-D8F319EF9295}" srcId="{1AD27E1F-C4FA-AA4E-A9E8-E5FE30A88450}" destId="{5D1FC4A1-1C26-3C45-B445-32572342903F}" srcOrd="2" destOrd="0" parTransId="{15A1AEB5-3E1D-9F46-ACD3-ECA2DA48D306}" sibTransId="{B5A1D3F0-536F-5643-8EBD-169BBE42F9C8}"/>
    <dgm:cxn modelId="{B434C378-4540-F948-B354-12103EA30A82}" type="presOf" srcId="{4C712501-94AA-3243-8759-B8125D2B754B}" destId="{12A1F5D4-B614-064A-8BEF-F2029925A670}" srcOrd="0" destOrd="0" presId="urn:microsoft.com/office/officeart/2005/8/layout/vProcess5"/>
    <dgm:cxn modelId="{27D14399-1231-5E42-BB58-40B3A2E0229F}" type="presOf" srcId="{8A825E86-8B3A-AC4D-A4EF-862BE362526E}" destId="{CE0EB5CA-696B-0E42-AD9D-BAD2FAF83ED3}" srcOrd="0" destOrd="0" presId="urn:microsoft.com/office/officeart/2005/8/layout/vProcess5"/>
    <dgm:cxn modelId="{27D5F549-C87C-1842-ADEA-3D074F76FB8E}" type="presOf" srcId="{4C712501-94AA-3243-8759-B8125D2B754B}" destId="{58FFD587-1387-0B43-B73B-19FBF2C5CAC8}" srcOrd="1" destOrd="0" presId="urn:microsoft.com/office/officeart/2005/8/layout/vProcess5"/>
    <dgm:cxn modelId="{D203C45F-0F68-3F46-8074-1BAF419DB8DD}" type="presOf" srcId="{FEC5120D-95B0-C642-A8B2-89BFC751D524}" destId="{C943988B-3BB3-484B-B5B0-854F97DC45A9}" srcOrd="0" destOrd="0" presId="urn:microsoft.com/office/officeart/2005/8/layout/vProcess5"/>
    <dgm:cxn modelId="{C17F8BD3-19C6-3E49-B79B-2AE31DB77223}" type="presOf" srcId="{49E6E463-4274-DE41-98DE-F007BCE9C0ED}" destId="{DDC49D5A-8BF1-1643-A318-5F981B4DCE8D}" srcOrd="0" destOrd="0" presId="urn:microsoft.com/office/officeart/2005/8/layout/vProcess5"/>
    <dgm:cxn modelId="{09DB3DCE-C894-1244-84C1-6FC26033C4D1}" type="presParOf" srcId="{AC48C97A-9941-5045-AFEF-B4D91E557580}" destId="{8BE4559F-D464-E348-BC5C-E46D5F929142}" srcOrd="0" destOrd="0" presId="urn:microsoft.com/office/officeart/2005/8/layout/vProcess5"/>
    <dgm:cxn modelId="{5135372D-E37C-CA44-8B8C-16945A67E656}" type="presParOf" srcId="{AC48C97A-9941-5045-AFEF-B4D91E557580}" destId="{12A1F5D4-B614-064A-8BEF-F2029925A670}" srcOrd="1" destOrd="0" presId="urn:microsoft.com/office/officeart/2005/8/layout/vProcess5"/>
    <dgm:cxn modelId="{8F80D19E-0DC3-4E4B-A6B3-BCCD640E868A}" type="presParOf" srcId="{AC48C97A-9941-5045-AFEF-B4D91E557580}" destId="{DDC49D5A-8BF1-1643-A318-5F981B4DCE8D}" srcOrd="2" destOrd="0" presId="urn:microsoft.com/office/officeart/2005/8/layout/vProcess5"/>
    <dgm:cxn modelId="{EE4EE6DC-613E-2A48-9E18-7636097B15A8}" type="presParOf" srcId="{AC48C97A-9941-5045-AFEF-B4D91E557580}" destId="{E3DD8D62-1E12-CC4F-A177-3A0F2B991F76}" srcOrd="3" destOrd="0" presId="urn:microsoft.com/office/officeart/2005/8/layout/vProcess5"/>
    <dgm:cxn modelId="{0A2A7F57-B92E-E542-A462-DDF63DF2C813}" type="presParOf" srcId="{AC48C97A-9941-5045-AFEF-B4D91E557580}" destId="{C943988B-3BB3-484B-B5B0-854F97DC45A9}" srcOrd="4" destOrd="0" presId="urn:microsoft.com/office/officeart/2005/8/layout/vProcess5"/>
    <dgm:cxn modelId="{58AE2E88-2E98-AE47-B24F-987E5A28A620}" type="presParOf" srcId="{AC48C97A-9941-5045-AFEF-B4D91E557580}" destId="{CE0EB5CA-696B-0E42-AD9D-BAD2FAF83ED3}" srcOrd="5" destOrd="0" presId="urn:microsoft.com/office/officeart/2005/8/layout/vProcess5"/>
    <dgm:cxn modelId="{92A78003-9A9A-4C4A-BBA1-F4AA535C4555}" type="presParOf" srcId="{AC48C97A-9941-5045-AFEF-B4D91E557580}" destId="{58FFD587-1387-0B43-B73B-19FBF2C5CAC8}" srcOrd="6" destOrd="0" presId="urn:microsoft.com/office/officeart/2005/8/layout/vProcess5"/>
    <dgm:cxn modelId="{0E88B706-1535-F34F-A4D6-0D9C3499D10F}" type="presParOf" srcId="{AC48C97A-9941-5045-AFEF-B4D91E557580}" destId="{98EB429A-DC37-DE46-8FE6-80B6F45F6E4A}" srcOrd="7" destOrd="0" presId="urn:microsoft.com/office/officeart/2005/8/layout/vProcess5"/>
    <dgm:cxn modelId="{54062600-69DE-1F49-ABC0-86FE14BAF673}" type="presParOf" srcId="{AC48C97A-9941-5045-AFEF-B4D91E557580}" destId="{26F58735-0097-3E45-A1F0-372879067021}"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1AD27E1F-C4FA-AA4E-A9E8-E5FE30A88450}" type="doc">
      <dgm:prSet loTypeId="urn:microsoft.com/office/officeart/2005/8/layout/vProcess5" loCatId="list" qsTypeId="urn:microsoft.com/office/officeart/2005/8/quickstyle/simple4" qsCatId="simple" csTypeId="urn:microsoft.com/office/officeart/2005/8/colors/accent0_3" csCatId="mainScheme" phldr="1"/>
      <dgm:spPr/>
      <dgm:t>
        <a:bodyPr/>
        <a:lstStyle/>
        <a:p>
          <a:endParaRPr lang="fr-FR"/>
        </a:p>
      </dgm:t>
    </dgm:pt>
    <dgm:pt modelId="{4C712501-94AA-3243-8759-B8125D2B754B}">
      <dgm:prSet/>
      <dgm:spPr/>
      <dgm:t>
        <a:bodyPr/>
        <a:lstStyle/>
        <a:p>
          <a:pPr algn="just" rtl="0"/>
          <a:r>
            <a:rPr lang="fr-FR" dirty="0" smtClean="0">
              <a:solidFill>
                <a:srgbClr val="FF0000"/>
              </a:solidFill>
              <a:effectLst>
                <a:outerShdw blurRad="38100" dist="38100" dir="2700000" algn="tl">
                  <a:srgbClr val="000000"/>
                </a:outerShdw>
              </a:effectLst>
            </a:rPr>
            <a:t>Le déficit de sommeil</a:t>
          </a:r>
          <a:r>
            <a:rPr lang="fr-FR" dirty="0" smtClean="0">
              <a:solidFill>
                <a:srgbClr val="FF0000"/>
              </a:solidFill>
            </a:rPr>
            <a:t>, </a:t>
          </a:r>
          <a:r>
            <a:rPr lang="fr-FR" dirty="0" smtClean="0">
              <a:solidFill>
                <a:srgbClr val="FF0000"/>
              </a:solidFill>
              <a:effectLst>
                <a:outerShdw blurRad="38100" dist="38100" dir="2700000" algn="tl">
                  <a:srgbClr val="000000"/>
                </a:outerShdw>
              </a:effectLst>
            </a:rPr>
            <a:t>la fatigue</a:t>
          </a:r>
          <a:r>
            <a:rPr lang="fr-FR" dirty="0" smtClean="0">
              <a:solidFill>
                <a:srgbClr val="00FF00"/>
              </a:solidFill>
              <a:effectLst>
                <a:outerShdw blurRad="38100" dist="38100" dir="2700000" algn="tl">
                  <a:srgbClr val="000000"/>
                </a:outerShdw>
              </a:effectLst>
            </a:rPr>
            <a:t>.</a:t>
          </a:r>
          <a:r>
            <a:rPr lang="fr-FR" dirty="0" smtClean="0"/>
            <a:t> </a:t>
          </a:r>
          <a:endParaRPr lang="fr-FR" dirty="0"/>
        </a:p>
      </dgm:t>
    </dgm:pt>
    <dgm:pt modelId="{00793B2E-B4CB-8E46-9F76-4DC9919D6C83}" type="parTrans" cxnId="{6FBAA0AF-BBE4-194A-B258-72ED5CD1CA12}">
      <dgm:prSet/>
      <dgm:spPr/>
      <dgm:t>
        <a:bodyPr/>
        <a:lstStyle/>
        <a:p>
          <a:endParaRPr lang="fr-FR"/>
        </a:p>
      </dgm:t>
    </dgm:pt>
    <dgm:pt modelId="{FEC5120D-95B0-C642-A8B2-89BFC751D524}" type="sibTrans" cxnId="{6FBAA0AF-BBE4-194A-B258-72ED5CD1CA12}">
      <dgm:prSet/>
      <dgm:spPr/>
      <dgm:t>
        <a:bodyPr/>
        <a:lstStyle/>
        <a:p>
          <a:endParaRPr lang="fr-FR"/>
        </a:p>
      </dgm:t>
    </dgm:pt>
    <dgm:pt modelId="{9F6C0509-7469-F24E-B276-21B5E4CCEA3F}">
      <dgm:prSet/>
      <dgm:spPr/>
      <dgm:t>
        <a:bodyPr/>
        <a:lstStyle/>
        <a:p>
          <a:pPr algn="just" rtl="0"/>
          <a:r>
            <a:rPr lang="fr-FR" dirty="0" smtClean="0"/>
            <a:t>La fatigue cumulée dans la journée, </a:t>
          </a:r>
          <a:endParaRPr lang="fr-FR" dirty="0"/>
        </a:p>
      </dgm:t>
    </dgm:pt>
    <dgm:pt modelId="{3B214C04-6830-EF48-BF4A-D76C563455CB}" type="parTrans" cxnId="{36B04909-3B0F-294B-827C-5891499E5377}">
      <dgm:prSet/>
      <dgm:spPr/>
    </dgm:pt>
    <dgm:pt modelId="{742DCABA-0D67-E248-BF02-5EA3A7A50B98}" type="sibTrans" cxnId="{36B04909-3B0F-294B-827C-5891499E5377}">
      <dgm:prSet/>
      <dgm:spPr/>
      <dgm:t>
        <a:bodyPr/>
        <a:lstStyle/>
        <a:p>
          <a:endParaRPr lang="fr-FR"/>
        </a:p>
      </dgm:t>
    </dgm:pt>
    <dgm:pt modelId="{C1EAF469-FCB9-B44D-8171-567EF8BD6FD9}">
      <dgm:prSet/>
      <dgm:spPr/>
      <dgm:t>
        <a:bodyPr/>
        <a:lstStyle/>
        <a:p>
          <a:pPr algn="just" rtl="0"/>
          <a:r>
            <a:rPr lang="fr-FR" dirty="0" smtClean="0"/>
            <a:t>les horaires de nuit (perturbation des rythmes circadiens)</a:t>
          </a:r>
          <a:endParaRPr lang="fr-FR" dirty="0"/>
        </a:p>
      </dgm:t>
    </dgm:pt>
    <dgm:pt modelId="{EFCFD2BF-E3F4-DF4B-83FD-577B597BA293}" type="parTrans" cxnId="{60D24DEA-A9B0-6F44-BAE3-23D118C8DFDA}">
      <dgm:prSet/>
      <dgm:spPr/>
    </dgm:pt>
    <dgm:pt modelId="{65772899-699C-2D4D-89C1-CB5531810848}" type="sibTrans" cxnId="{60D24DEA-A9B0-6F44-BAE3-23D118C8DFDA}">
      <dgm:prSet/>
      <dgm:spPr/>
      <dgm:t>
        <a:bodyPr/>
        <a:lstStyle/>
        <a:p>
          <a:endParaRPr lang="fr-FR"/>
        </a:p>
      </dgm:t>
    </dgm:pt>
    <dgm:pt modelId="{8D0EF164-5773-FE44-8831-4038ECFA4825}">
      <dgm:prSet/>
      <dgm:spPr/>
      <dgm:t>
        <a:bodyPr/>
        <a:lstStyle/>
        <a:p>
          <a:pPr algn="just" rtl="0"/>
          <a:r>
            <a:rPr lang="fr-FR" dirty="0" smtClean="0"/>
            <a:t>favorisent l’hypovigilance.</a:t>
          </a:r>
          <a:endParaRPr lang="fr-FR" dirty="0"/>
        </a:p>
      </dgm:t>
    </dgm:pt>
    <dgm:pt modelId="{1E9DF7C4-EBBE-854B-88A6-AE0B46B0DB42}" type="parTrans" cxnId="{4F363292-35EA-C145-AA1A-D9E3F6D286D4}">
      <dgm:prSet/>
      <dgm:spPr/>
    </dgm:pt>
    <dgm:pt modelId="{28B99827-1863-F94F-819B-3BA7271CAC71}" type="sibTrans" cxnId="{4F363292-35EA-C145-AA1A-D9E3F6D286D4}">
      <dgm:prSet/>
      <dgm:spPr/>
    </dgm:pt>
    <dgm:pt modelId="{AC48C97A-9941-5045-AFEF-B4D91E557580}" type="pres">
      <dgm:prSet presAssocID="{1AD27E1F-C4FA-AA4E-A9E8-E5FE30A88450}" presName="outerComposite" presStyleCnt="0">
        <dgm:presLayoutVars>
          <dgm:chMax val="5"/>
          <dgm:dir/>
          <dgm:resizeHandles val="exact"/>
        </dgm:presLayoutVars>
      </dgm:prSet>
      <dgm:spPr/>
      <dgm:t>
        <a:bodyPr/>
        <a:lstStyle/>
        <a:p>
          <a:endParaRPr lang="fr-FR"/>
        </a:p>
      </dgm:t>
    </dgm:pt>
    <dgm:pt modelId="{8BE4559F-D464-E348-BC5C-E46D5F929142}" type="pres">
      <dgm:prSet presAssocID="{1AD27E1F-C4FA-AA4E-A9E8-E5FE30A88450}" presName="dummyMaxCanvas" presStyleCnt="0">
        <dgm:presLayoutVars/>
      </dgm:prSet>
      <dgm:spPr/>
    </dgm:pt>
    <dgm:pt modelId="{34BBD58C-AB60-4143-9CD9-DFC026C58B20}" type="pres">
      <dgm:prSet presAssocID="{1AD27E1F-C4FA-AA4E-A9E8-E5FE30A88450}" presName="FourNodes_1" presStyleLbl="node1" presStyleIdx="0" presStyleCnt="4">
        <dgm:presLayoutVars>
          <dgm:bulletEnabled val="1"/>
        </dgm:presLayoutVars>
      </dgm:prSet>
      <dgm:spPr/>
      <dgm:t>
        <a:bodyPr/>
        <a:lstStyle/>
        <a:p>
          <a:endParaRPr lang="fr-FR"/>
        </a:p>
      </dgm:t>
    </dgm:pt>
    <dgm:pt modelId="{AEDBBBE3-06CC-B948-84AB-ABF182DA6042}" type="pres">
      <dgm:prSet presAssocID="{1AD27E1F-C4FA-AA4E-A9E8-E5FE30A88450}" presName="FourNodes_2" presStyleLbl="node1" presStyleIdx="1" presStyleCnt="4">
        <dgm:presLayoutVars>
          <dgm:bulletEnabled val="1"/>
        </dgm:presLayoutVars>
      </dgm:prSet>
      <dgm:spPr/>
      <dgm:t>
        <a:bodyPr/>
        <a:lstStyle/>
        <a:p>
          <a:endParaRPr lang="fr-FR"/>
        </a:p>
      </dgm:t>
    </dgm:pt>
    <dgm:pt modelId="{7DFD6D08-87B3-6745-AE08-495B2197E1FB}" type="pres">
      <dgm:prSet presAssocID="{1AD27E1F-C4FA-AA4E-A9E8-E5FE30A88450}" presName="FourNodes_3" presStyleLbl="node1" presStyleIdx="2" presStyleCnt="4">
        <dgm:presLayoutVars>
          <dgm:bulletEnabled val="1"/>
        </dgm:presLayoutVars>
      </dgm:prSet>
      <dgm:spPr/>
      <dgm:t>
        <a:bodyPr/>
        <a:lstStyle/>
        <a:p>
          <a:endParaRPr lang="fr-FR"/>
        </a:p>
      </dgm:t>
    </dgm:pt>
    <dgm:pt modelId="{9604ABB0-DE1F-7F4B-871D-0A9DC9393427}" type="pres">
      <dgm:prSet presAssocID="{1AD27E1F-C4FA-AA4E-A9E8-E5FE30A88450}" presName="FourNodes_4" presStyleLbl="node1" presStyleIdx="3" presStyleCnt="4">
        <dgm:presLayoutVars>
          <dgm:bulletEnabled val="1"/>
        </dgm:presLayoutVars>
      </dgm:prSet>
      <dgm:spPr/>
      <dgm:t>
        <a:bodyPr/>
        <a:lstStyle/>
        <a:p>
          <a:endParaRPr lang="fr-FR"/>
        </a:p>
      </dgm:t>
    </dgm:pt>
    <dgm:pt modelId="{01C4777E-9188-5D4E-99D5-C230612FCA80}" type="pres">
      <dgm:prSet presAssocID="{1AD27E1F-C4FA-AA4E-A9E8-E5FE30A88450}" presName="FourConn_1-2" presStyleLbl="fgAccFollowNode1" presStyleIdx="0" presStyleCnt="3">
        <dgm:presLayoutVars>
          <dgm:bulletEnabled val="1"/>
        </dgm:presLayoutVars>
      </dgm:prSet>
      <dgm:spPr/>
      <dgm:t>
        <a:bodyPr/>
        <a:lstStyle/>
        <a:p>
          <a:endParaRPr lang="fr-FR"/>
        </a:p>
      </dgm:t>
    </dgm:pt>
    <dgm:pt modelId="{81514A41-3EE0-3C4A-8927-42BAB85FA9F8}" type="pres">
      <dgm:prSet presAssocID="{1AD27E1F-C4FA-AA4E-A9E8-E5FE30A88450}" presName="FourConn_2-3" presStyleLbl="fgAccFollowNode1" presStyleIdx="1" presStyleCnt="3">
        <dgm:presLayoutVars>
          <dgm:bulletEnabled val="1"/>
        </dgm:presLayoutVars>
      </dgm:prSet>
      <dgm:spPr/>
      <dgm:t>
        <a:bodyPr/>
        <a:lstStyle/>
        <a:p>
          <a:endParaRPr lang="fr-FR"/>
        </a:p>
      </dgm:t>
    </dgm:pt>
    <dgm:pt modelId="{24922FFF-03B6-8D42-BB4F-6E43013B54C6}" type="pres">
      <dgm:prSet presAssocID="{1AD27E1F-C4FA-AA4E-A9E8-E5FE30A88450}" presName="FourConn_3-4" presStyleLbl="fgAccFollowNode1" presStyleIdx="2" presStyleCnt="3">
        <dgm:presLayoutVars>
          <dgm:bulletEnabled val="1"/>
        </dgm:presLayoutVars>
      </dgm:prSet>
      <dgm:spPr/>
      <dgm:t>
        <a:bodyPr/>
        <a:lstStyle/>
        <a:p>
          <a:endParaRPr lang="fr-FR"/>
        </a:p>
      </dgm:t>
    </dgm:pt>
    <dgm:pt modelId="{97FAC6A5-C8C6-C941-AC78-C380936C595C}" type="pres">
      <dgm:prSet presAssocID="{1AD27E1F-C4FA-AA4E-A9E8-E5FE30A88450}" presName="FourNodes_1_text" presStyleLbl="node1" presStyleIdx="3" presStyleCnt="4">
        <dgm:presLayoutVars>
          <dgm:bulletEnabled val="1"/>
        </dgm:presLayoutVars>
      </dgm:prSet>
      <dgm:spPr/>
      <dgm:t>
        <a:bodyPr/>
        <a:lstStyle/>
        <a:p>
          <a:endParaRPr lang="fr-FR"/>
        </a:p>
      </dgm:t>
    </dgm:pt>
    <dgm:pt modelId="{5E5980FE-57DE-0B43-9663-46D9F0DC3626}" type="pres">
      <dgm:prSet presAssocID="{1AD27E1F-C4FA-AA4E-A9E8-E5FE30A88450}" presName="FourNodes_2_text" presStyleLbl="node1" presStyleIdx="3" presStyleCnt="4">
        <dgm:presLayoutVars>
          <dgm:bulletEnabled val="1"/>
        </dgm:presLayoutVars>
      </dgm:prSet>
      <dgm:spPr/>
      <dgm:t>
        <a:bodyPr/>
        <a:lstStyle/>
        <a:p>
          <a:endParaRPr lang="fr-FR"/>
        </a:p>
      </dgm:t>
    </dgm:pt>
    <dgm:pt modelId="{97ABE0BA-AA30-C546-B713-9C0F94BA2A9F}" type="pres">
      <dgm:prSet presAssocID="{1AD27E1F-C4FA-AA4E-A9E8-E5FE30A88450}" presName="FourNodes_3_text" presStyleLbl="node1" presStyleIdx="3" presStyleCnt="4">
        <dgm:presLayoutVars>
          <dgm:bulletEnabled val="1"/>
        </dgm:presLayoutVars>
      </dgm:prSet>
      <dgm:spPr/>
      <dgm:t>
        <a:bodyPr/>
        <a:lstStyle/>
        <a:p>
          <a:endParaRPr lang="fr-FR"/>
        </a:p>
      </dgm:t>
    </dgm:pt>
    <dgm:pt modelId="{45D1A378-F84C-9541-B47E-F544B90BF255}" type="pres">
      <dgm:prSet presAssocID="{1AD27E1F-C4FA-AA4E-A9E8-E5FE30A88450}" presName="FourNodes_4_text" presStyleLbl="node1" presStyleIdx="3" presStyleCnt="4">
        <dgm:presLayoutVars>
          <dgm:bulletEnabled val="1"/>
        </dgm:presLayoutVars>
      </dgm:prSet>
      <dgm:spPr/>
      <dgm:t>
        <a:bodyPr/>
        <a:lstStyle/>
        <a:p>
          <a:endParaRPr lang="fr-FR"/>
        </a:p>
      </dgm:t>
    </dgm:pt>
  </dgm:ptLst>
  <dgm:cxnLst>
    <dgm:cxn modelId="{1053D9E7-717E-4F44-BE8B-9EDCF61B5ABD}" type="presOf" srcId="{4C712501-94AA-3243-8759-B8125D2B754B}" destId="{34BBD58C-AB60-4143-9CD9-DFC026C58B20}" srcOrd="0" destOrd="0" presId="urn:microsoft.com/office/officeart/2005/8/layout/vProcess5"/>
    <dgm:cxn modelId="{AFFBE1A0-F4DA-E341-B9D1-5450DE0AB60C}" type="presOf" srcId="{1AD27E1F-C4FA-AA4E-A9E8-E5FE30A88450}" destId="{AC48C97A-9941-5045-AFEF-B4D91E557580}" srcOrd="0" destOrd="0" presId="urn:microsoft.com/office/officeart/2005/8/layout/vProcess5"/>
    <dgm:cxn modelId="{C7FAA770-715E-C449-A30C-0FD9C4BE28B1}" type="presOf" srcId="{8D0EF164-5773-FE44-8831-4038ECFA4825}" destId="{45D1A378-F84C-9541-B47E-F544B90BF255}" srcOrd="1" destOrd="0" presId="urn:microsoft.com/office/officeart/2005/8/layout/vProcess5"/>
    <dgm:cxn modelId="{36B04909-3B0F-294B-827C-5891499E5377}" srcId="{1AD27E1F-C4FA-AA4E-A9E8-E5FE30A88450}" destId="{9F6C0509-7469-F24E-B276-21B5E4CCEA3F}" srcOrd="1" destOrd="0" parTransId="{3B214C04-6830-EF48-BF4A-D76C563455CB}" sibTransId="{742DCABA-0D67-E248-BF02-5EA3A7A50B98}"/>
    <dgm:cxn modelId="{1622A2F3-9631-3142-9245-5AD845FF26D3}" type="presOf" srcId="{C1EAF469-FCB9-B44D-8171-567EF8BD6FD9}" destId="{97ABE0BA-AA30-C546-B713-9C0F94BA2A9F}" srcOrd="1" destOrd="0" presId="urn:microsoft.com/office/officeart/2005/8/layout/vProcess5"/>
    <dgm:cxn modelId="{8BDD143F-4B22-1142-A58F-AFD79DC33167}" type="presOf" srcId="{65772899-699C-2D4D-89C1-CB5531810848}" destId="{24922FFF-03B6-8D42-BB4F-6E43013B54C6}" srcOrd="0" destOrd="0" presId="urn:microsoft.com/office/officeart/2005/8/layout/vProcess5"/>
    <dgm:cxn modelId="{6FBAA0AF-BBE4-194A-B258-72ED5CD1CA12}" srcId="{1AD27E1F-C4FA-AA4E-A9E8-E5FE30A88450}" destId="{4C712501-94AA-3243-8759-B8125D2B754B}" srcOrd="0" destOrd="0" parTransId="{00793B2E-B4CB-8E46-9F76-4DC9919D6C83}" sibTransId="{FEC5120D-95B0-C642-A8B2-89BFC751D524}"/>
    <dgm:cxn modelId="{60509952-FD87-124F-937C-D74C8CEFC98F}" type="presOf" srcId="{C1EAF469-FCB9-B44D-8171-567EF8BD6FD9}" destId="{7DFD6D08-87B3-6745-AE08-495B2197E1FB}" srcOrd="0" destOrd="0" presId="urn:microsoft.com/office/officeart/2005/8/layout/vProcess5"/>
    <dgm:cxn modelId="{0D401D5F-1AB1-4840-962C-3008D181303A}" type="presOf" srcId="{8D0EF164-5773-FE44-8831-4038ECFA4825}" destId="{9604ABB0-DE1F-7F4B-871D-0A9DC9393427}" srcOrd="0" destOrd="0" presId="urn:microsoft.com/office/officeart/2005/8/layout/vProcess5"/>
    <dgm:cxn modelId="{4A1907B3-BA82-6B4E-A765-FBE53C86F5BD}" type="presOf" srcId="{742DCABA-0D67-E248-BF02-5EA3A7A50B98}" destId="{81514A41-3EE0-3C4A-8927-42BAB85FA9F8}" srcOrd="0" destOrd="0" presId="urn:microsoft.com/office/officeart/2005/8/layout/vProcess5"/>
    <dgm:cxn modelId="{4F363292-35EA-C145-AA1A-D9E3F6D286D4}" srcId="{1AD27E1F-C4FA-AA4E-A9E8-E5FE30A88450}" destId="{8D0EF164-5773-FE44-8831-4038ECFA4825}" srcOrd="3" destOrd="0" parTransId="{1E9DF7C4-EBBE-854B-88A6-AE0B46B0DB42}" sibTransId="{28B99827-1863-F94F-819B-3BA7271CAC71}"/>
    <dgm:cxn modelId="{60D24DEA-A9B0-6F44-BAE3-23D118C8DFDA}" srcId="{1AD27E1F-C4FA-AA4E-A9E8-E5FE30A88450}" destId="{C1EAF469-FCB9-B44D-8171-567EF8BD6FD9}" srcOrd="2" destOrd="0" parTransId="{EFCFD2BF-E3F4-DF4B-83FD-577B597BA293}" sibTransId="{65772899-699C-2D4D-89C1-CB5531810848}"/>
    <dgm:cxn modelId="{8CBB2AB2-68A6-D449-B8AA-0A2061FA01CE}" type="presOf" srcId="{9F6C0509-7469-F24E-B276-21B5E4CCEA3F}" destId="{5E5980FE-57DE-0B43-9663-46D9F0DC3626}" srcOrd="1" destOrd="0" presId="urn:microsoft.com/office/officeart/2005/8/layout/vProcess5"/>
    <dgm:cxn modelId="{D2094BB9-3845-8843-B48E-184E7C55BBE3}" type="presOf" srcId="{4C712501-94AA-3243-8759-B8125D2B754B}" destId="{97FAC6A5-C8C6-C941-AC78-C380936C595C}" srcOrd="1" destOrd="0" presId="urn:microsoft.com/office/officeart/2005/8/layout/vProcess5"/>
    <dgm:cxn modelId="{B9CFBC97-3A4F-CC4D-9D25-463A3F9227F8}" type="presOf" srcId="{9F6C0509-7469-F24E-B276-21B5E4CCEA3F}" destId="{AEDBBBE3-06CC-B948-84AB-ABF182DA6042}" srcOrd="0" destOrd="0" presId="urn:microsoft.com/office/officeart/2005/8/layout/vProcess5"/>
    <dgm:cxn modelId="{28C72CA3-882D-8448-9CED-69AA8D84EF4F}" type="presOf" srcId="{FEC5120D-95B0-C642-A8B2-89BFC751D524}" destId="{01C4777E-9188-5D4E-99D5-C230612FCA80}" srcOrd="0" destOrd="0" presId="urn:microsoft.com/office/officeart/2005/8/layout/vProcess5"/>
    <dgm:cxn modelId="{E1AA8D70-CB74-C54B-B7E2-DC75F0E039CE}" type="presParOf" srcId="{AC48C97A-9941-5045-AFEF-B4D91E557580}" destId="{8BE4559F-D464-E348-BC5C-E46D5F929142}" srcOrd="0" destOrd="0" presId="urn:microsoft.com/office/officeart/2005/8/layout/vProcess5"/>
    <dgm:cxn modelId="{1EAF52F9-C247-EC4D-BCC0-392143262A0E}" type="presParOf" srcId="{AC48C97A-9941-5045-AFEF-B4D91E557580}" destId="{34BBD58C-AB60-4143-9CD9-DFC026C58B20}" srcOrd="1" destOrd="0" presId="urn:microsoft.com/office/officeart/2005/8/layout/vProcess5"/>
    <dgm:cxn modelId="{094E24DB-5C5A-884F-9E9E-3DC6213EBA68}" type="presParOf" srcId="{AC48C97A-9941-5045-AFEF-B4D91E557580}" destId="{AEDBBBE3-06CC-B948-84AB-ABF182DA6042}" srcOrd="2" destOrd="0" presId="urn:microsoft.com/office/officeart/2005/8/layout/vProcess5"/>
    <dgm:cxn modelId="{DC04A349-51E2-534E-888A-39A2C42C51C1}" type="presParOf" srcId="{AC48C97A-9941-5045-AFEF-B4D91E557580}" destId="{7DFD6D08-87B3-6745-AE08-495B2197E1FB}" srcOrd="3" destOrd="0" presId="urn:microsoft.com/office/officeart/2005/8/layout/vProcess5"/>
    <dgm:cxn modelId="{41ECFCAD-4AFE-9F44-9AAF-787531674D21}" type="presParOf" srcId="{AC48C97A-9941-5045-AFEF-B4D91E557580}" destId="{9604ABB0-DE1F-7F4B-871D-0A9DC9393427}" srcOrd="4" destOrd="0" presId="urn:microsoft.com/office/officeart/2005/8/layout/vProcess5"/>
    <dgm:cxn modelId="{A0B0CE27-652C-354E-934F-F30FF183FBC1}" type="presParOf" srcId="{AC48C97A-9941-5045-AFEF-B4D91E557580}" destId="{01C4777E-9188-5D4E-99D5-C230612FCA80}" srcOrd="5" destOrd="0" presId="urn:microsoft.com/office/officeart/2005/8/layout/vProcess5"/>
    <dgm:cxn modelId="{A641F7D1-76C2-ED4E-8CBA-A256B078E21F}" type="presParOf" srcId="{AC48C97A-9941-5045-AFEF-B4D91E557580}" destId="{81514A41-3EE0-3C4A-8927-42BAB85FA9F8}" srcOrd="6" destOrd="0" presId="urn:microsoft.com/office/officeart/2005/8/layout/vProcess5"/>
    <dgm:cxn modelId="{5A745E68-61D5-FB47-81D6-E3EF41D6B3CE}" type="presParOf" srcId="{AC48C97A-9941-5045-AFEF-B4D91E557580}" destId="{24922FFF-03B6-8D42-BB4F-6E43013B54C6}" srcOrd="7" destOrd="0" presId="urn:microsoft.com/office/officeart/2005/8/layout/vProcess5"/>
    <dgm:cxn modelId="{91CED064-C258-794F-A4D7-7B24B63E7F82}" type="presParOf" srcId="{AC48C97A-9941-5045-AFEF-B4D91E557580}" destId="{97FAC6A5-C8C6-C941-AC78-C380936C595C}" srcOrd="8" destOrd="0" presId="urn:microsoft.com/office/officeart/2005/8/layout/vProcess5"/>
    <dgm:cxn modelId="{0AEFF9D6-76DF-B241-AF10-BE96B7C15F26}" type="presParOf" srcId="{AC48C97A-9941-5045-AFEF-B4D91E557580}" destId="{5E5980FE-57DE-0B43-9663-46D9F0DC3626}" srcOrd="9" destOrd="0" presId="urn:microsoft.com/office/officeart/2005/8/layout/vProcess5"/>
    <dgm:cxn modelId="{4E274DDD-6F13-304B-ACCC-F3792E5A0570}" type="presParOf" srcId="{AC48C97A-9941-5045-AFEF-B4D91E557580}" destId="{97ABE0BA-AA30-C546-B713-9C0F94BA2A9F}" srcOrd="10" destOrd="0" presId="urn:microsoft.com/office/officeart/2005/8/layout/vProcess5"/>
    <dgm:cxn modelId="{4894B3A6-6A5A-7545-B7C2-5764CA6B4F27}" type="presParOf" srcId="{AC48C97A-9941-5045-AFEF-B4D91E557580}" destId="{45D1A378-F84C-9541-B47E-F544B90BF255}"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CC61950D-DBF8-3B42-AF3D-A91F2311F399}" type="doc">
      <dgm:prSet loTypeId="urn:microsoft.com/office/officeart/2005/8/layout/process4" loCatId="list" qsTypeId="urn:microsoft.com/office/officeart/2005/8/quickstyle/simple4" qsCatId="simple" csTypeId="urn:microsoft.com/office/officeart/2005/8/colors/accent0_3" csCatId="mainScheme" phldr="1"/>
      <dgm:spPr/>
      <dgm:t>
        <a:bodyPr/>
        <a:lstStyle/>
        <a:p>
          <a:endParaRPr lang="fr-FR"/>
        </a:p>
      </dgm:t>
    </dgm:pt>
    <dgm:pt modelId="{A601D379-7307-674E-8B7D-254E257C847B}">
      <dgm:prSet/>
      <dgm:spPr>
        <a:solidFill>
          <a:schemeClr val="accent6">
            <a:lumMod val="75000"/>
          </a:schemeClr>
        </a:solidFill>
      </dgm:spPr>
      <dgm:t>
        <a:bodyPr/>
        <a:lstStyle/>
        <a:p>
          <a:pPr rtl="0"/>
          <a:r>
            <a:rPr lang="fr-FR" smtClean="0"/>
            <a:t>La fatigue est un autre facteur qui affecte la performance.</a:t>
          </a:r>
          <a:endParaRPr lang="fr-FR"/>
        </a:p>
      </dgm:t>
    </dgm:pt>
    <dgm:pt modelId="{741CBA8E-1195-F341-BF1A-51A436F07C56}" type="parTrans" cxnId="{32651ADD-C8DF-084C-BD33-52AB93E33689}">
      <dgm:prSet/>
      <dgm:spPr/>
      <dgm:t>
        <a:bodyPr/>
        <a:lstStyle/>
        <a:p>
          <a:endParaRPr lang="fr-FR"/>
        </a:p>
      </dgm:t>
    </dgm:pt>
    <dgm:pt modelId="{544511C9-455D-B442-B8F3-96C871259BE5}" type="sibTrans" cxnId="{32651ADD-C8DF-084C-BD33-52AB93E33689}">
      <dgm:prSet/>
      <dgm:spPr/>
      <dgm:t>
        <a:bodyPr/>
        <a:lstStyle/>
        <a:p>
          <a:endParaRPr lang="fr-FR"/>
        </a:p>
      </dgm:t>
    </dgm:pt>
    <dgm:pt modelId="{B7AE7E5B-B5AF-9C46-8F71-307634327FF5}">
      <dgm:prSet/>
      <dgm:spPr/>
      <dgm:t>
        <a:bodyPr/>
        <a:lstStyle/>
        <a:p>
          <a:pPr rtl="0"/>
          <a:r>
            <a:rPr lang="fr-FR" dirty="0" smtClean="0"/>
            <a:t>Elle est le résultat de la consommation de nos ressources physiques et mentales. </a:t>
          </a:r>
          <a:endParaRPr lang="fr-FR" dirty="0"/>
        </a:p>
      </dgm:t>
    </dgm:pt>
    <dgm:pt modelId="{9E888419-3390-CC4A-B22F-1B12CB859CBC}" type="parTrans" cxnId="{FDEAFD70-F337-4E4D-8D58-67F0BB507130}">
      <dgm:prSet/>
      <dgm:spPr/>
      <dgm:t>
        <a:bodyPr/>
        <a:lstStyle/>
        <a:p>
          <a:endParaRPr lang="fr-FR"/>
        </a:p>
      </dgm:t>
    </dgm:pt>
    <dgm:pt modelId="{69C36CAE-7DDB-E54E-8ED4-E71F0A77EBDC}" type="sibTrans" cxnId="{FDEAFD70-F337-4E4D-8D58-67F0BB507130}">
      <dgm:prSet/>
      <dgm:spPr/>
      <dgm:t>
        <a:bodyPr/>
        <a:lstStyle/>
        <a:p>
          <a:endParaRPr lang="fr-FR"/>
        </a:p>
      </dgm:t>
    </dgm:pt>
    <dgm:pt modelId="{AE8D82D3-F6B4-A34B-8FBD-3620457CF87D}">
      <dgm:prSet/>
      <dgm:spPr/>
      <dgm:t>
        <a:bodyPr/>
        <a:lstStyle/>
        <a:p>
          <a:pPr rtl="0"/>
          <a:r>
            <a:rPr lang="fr-FR" dirty="0" smtClean="0"/>
            <a:t>La fatigue a des effets non seulement sur notre état physique</a:t>
          </a:r>
          <a:endParaRPr lang="fr-FR" dirty="0"/>
        </a:p>
      </dgm:t>
    </dgm:pt>
    <dgm:pt modelId="{E7872DAA-03AE-ED42-AEBF-644B775F772A}" type="parTrans" cxnId="{D685F6AD-1914-9941-806B-86032DD558C3}">
      <dgm:prSet/>
      <dgm:spPr/>
      <dgm:t>
        <a:bodyPr/>
        <a:lstStyle/>
        <a:p>
          <a:endParaRPr lang="fr-FR"/>
        </a:p>
      </dgm:t>
    </dgm:pt>
    <dgm:pt modelId="{C93EE5B6-29D6-3D4B-B624-12C55AA0D8DA}" type="sibTrans" cxnId="{D685F6AD-1914-9941-806B-86032DD558C3}">
      <dgm:prSet/>
      <dgm:spPr/>
      <dgm:t>
        <a:bodyPr/>
        <a:lstStyle/>
        <a:p>
          <a:endParaRPr lang="fr-FR"/>
        </a:p>
      </dgm:t>
    </dgm:pt>
    <dgm:pt modelId="{95EF81B9-E105-5D4D-BA31-84AF7924A4BA}">
      <dgm:prSet/>
      <dgm:spPr/>
      <dgm:t>
        <a:bodyPr/>
        <a:lstStyle/>
        <a:p>
          <a:pPr rtl="0"/>
          <a:r>
            <a:rPr lang="fr-FR" dirty="0" smtClean="0"/>
            <a:t>La fatigue entraîne</a:t>
          </a:r>
          <a:endParaRPr lang="fr-FR" dirty="0"/>
        </a:p>
      </dgm:t>
    </dgm:pt>
    <dgm:pt modelId="{0787CF57-8C28-8341-9F42-45362F56E417}" type="parTrans" cxnId="{6A4263ED-CC14-E64E-9222-51FD8ECA463D}">
      <dgm:prSet/>
      <dgm:spPr/>
      <dgm:t>
        <a:bodyPr/>
        <a:lstStyle/>
        <a:p>
          <a:endParaRPr lang="fr-FR"/>
        </a:p>
      </dgm:t>
    </dgm:pt>
    <dgm:pt modelId="{EF338F88-6017-0647-8107-75239BB21F89}" type="sibTrans" cxnId="{6A4263ED-CC14-E64E-9222-51FD8ECA463D}">
      <dgm:prSet/>
      <dgm:spPr/>
      <dgm:t>
        <a:bodyPr/>
        <a:lstStyle/>
        <a:p>
          <a:endParaRPr lang="fr-FR"/>
        </a:p>
      </dgm:t>
    </dgm:pt>
    <dgm:pt modelId="{F3D9BFBA-E2CE-0447-A1E1-227726BC7ED5}">
      <dgm:prSet/>
      <dgm:spPr/>
      <dgm:t>
        <a:bodyPr/>
        <a:lstStyle/>
        <a:p>
          <a:pPr rtl="0"/>
          <a:r>
            <a:rPr lang="fr-FR" dirty="0" smtClean="0"/>
            <a:t>Cette consommation commence dès que l’on se lève.</a:t>
          </a:r>
          <a:endParaRPr lang="fr-FR" dirty="0"/>
        </a:p>
      </dgm:t>
    </dgm:pt>
    <dgm:pt modelId="{23B251C6-1254-EF41-A0A4-A746874537D7}" type="parTrans" cxnId="{A4B827D8-5817-FA4A-93A0-315EA1A0CB79}">
      <dgm:prSet/>
      <dgm:spPr/>
    </dgm:pt>
    <dgm:pt modelId="{45A205E1-6BA8-8E4B-9BA2-D826B83AFAD4}" type="sibTrans" cxnId="{A4B827D8-5817-FA4A-93A0-315EA1A0CB79}">
      <dgm:prSet/>
      <dgm:spPr/>
    </dgm:pt>
    <dgm:pt modelId="{48EFC98F-AC50-6C4C-AB90-C64197F43B78}">
      <dgm:prSet/>
      <dgm:spPr/>
      <dgm:t>
        <a:bodyPr/>
        <a:lstStyle/>
        <a:p>
          <a:pPr rtl="0"/>
          <a:r>
            <a:rPr lang="fr-FR" dirty="0" smtClean="0"/>
            <a:t>mais également sur nos capacités mentales et sur nos comportements.</a:t>
          </a:r>
          <a:endParaRPr lang="fr-FR" dirty="0"/>
        </a:p>
      </dgm:t>
    </dgm:pt>
    <dgm:pt modelId="{0C037F95-D2CE-EE4C-A568-2064B0A3D1E4}" type="parTrans" cxnId="{63E29145-89B1-3B4A-B760-67BBC60FDDAC}">
      <dgm:prSet/>
      <dgm:spPr/>
    </dgm:pt>
    <dgm:pt modelId="{EEF7149A-E9D5-5745-95EF-BF7685D4D54F}" type="sibTrans" cxnId="{63E29145-89B1-3B4A-B760-67BBC60FDDAC}">
      <dgm:prSet/>
      <dgm:spPr/>
    </dgm:pt>
    <dgm:pt modelId="{CAA79C68-4E5C-1B41-8D11-1BCE525C4908}">
      <dgm:prSet/>
      <dgm:spPr/>
      <dgm:t>
        <a:bodyPr/>
        <a:lstStyle/>
        <a:p>
          <a:pPr rtl="0"/>
          <a:r>
            <a:rPr lang="fr-FR" dirty="0" smtClean="0"/>
            <a:t>une baisse de nos capacités de prévention, de détection, et de récupération des erreurs.</a:t>
          </a:r>
          <a:endParaRPr lang="fr-FR" dirty="0"/>
        </a:p>
      </dgm:t>
    </dgm:pt>
    <dgm:pt modelId="{9E12EEA6-ED37-B74B-8356-02221312EB6B}" type="parTrans" cxnId="{5FF5F95F-0A82-A449-9118-3BE7ED15D1FA}">
      <dgm:prSet/>
      <dgm:spPr/>
    </dgm:pt>
    <dgm:pt modelId="{7AAD896C-D3A3-9945-8FFA-6B0CEBE79780}" type="sibTrans" cxnId="{5FF5F95F-0A82-A449-9118-3BE7ED15D1FA}">
      <dgm:prSet/>
      <dgm:spPr/>
    </dgm:pt>
    <dgm:pt modelId="{B862609E-2541-624A-8A25-D18BE6E35EC6}" type="pres">
      <dgm:prSet presAssocID="{CC61950D-DBF8-3B42-AF3D-A91F2311F399}" presName="Name0" presStyleCnt="0">
        <dgm:presLayoutVars>
          <dgm:dir/>
          <dgm:animLvl val="lvl"/>
          <dgm:resizeHandles val="exact"/>
        </dgm:presLayoutVars>
      </dgm:prSet>
      <dgm:spPr/>
      <dgm:t>
        <a:bodyPr/>
        <a:lstStyle/>
        <a:p>
          <a:endParaRPr lang="fr-FR"/>
        </a:p>
      </dgm:t>
    </dgm:pt>
    <dgm:pt modelId="{2A540FEF-9693-C744-AA1B-BEE761DDB021}" type="pres">
      <dgm:prSet presAssocID="{95EF81B9-E105-5D4D-BA31-84AF7924A4BA}" presName="boxAndChildren" presStyleCnt="0"/>
      <dgm:spPr/>
    </dgm:pt>
    <dgm:pt modelId="{CABBCDBC-F15B-AB46-B786-A51F4A211AC5}" type="pres">
      <dgm:prSet presAssocID="{95EF81B9-E105-5D4D-BA31-84AF7924A4BA}" presName="parentTextBox" presStyleLbl="node1" presStyleIdx="0" presStyleCnt="4"/>
      <dgm:spPr/>
      <dgm:t>
        <a:bodyPr/>
        <a:lstStyle/>
        <a:p>
          <a:endParaRPr lang="fr-FR"/>
        </a:p>
      </dgm:t>
    </dgm:pt>
    <dgm:pt modelId="{9D5439CC-0C14-2B4E-A513-16C442088CDF}" type="pres">
      <dgm:prSet presAssocID="{95EF81B9-E105-5D4D-BA31-84AF7924A4BA}" presName="entireBox" presStyleLbl="node1" presStyleIdx="0" presStyleCnt="4"/>
      <dgm:spPr/>
      <dgm:t>
        <a:bodyPr/>
        <a:lstStyle/>
        <a:p>
          <a:endParaRPr lang="fr-FR"/>
        </a:p>
      </dgm:t>
    </dgm:pt>
    <dgm:pt modelId="{6D127D93-5427-0B49-BA66-98BD0F1A7145}" type="pres">
      <dgm:prSet presAssocID="{95EF81B9-E105-5D4D-BA31-84AF7924A4BA}" presName="descendantBox" presStyleCnt="0"/>
      <dgm:spPr/>
    </dgm:pt>
    <dgm:pt modelId="{3EA5238C-7445-6B4A-9C39-8FF861F31182}" type="pres">
      <dgm:prSet presAssocID="{CAA79C68-4E5C-1B41-8D11-1BCE525C4908}" presName="childTextBox" presStyleLbl="fgAccFollowNode1" presStyleIdx="0" presStyleCnt="3">
        <dgm:presLayoutVars>
          <dgm:bulletEnabled val="1"/>
        </dgm:presLayoutVars>
      </dgm:prSet>
      <dgm:spPr/>
      <dgm:t>
        <a:bodyPr/>
        <a:lstStyle/>
        <a:p>
          <a:endParaRPr lang="fr-FR"/>
        </a:p>
      </dgm:t>
    </dgm:pt>
    <dgm:pt modelId="{1A5C47BE-4645-9E43-BAAE-2AEC0ED53AAD}" type="pres">
      <dgm:prSet presAssocID="{C93EE5B6-29D6-3D4B-B624-12C55AA0D8DA}" presName="sp" presStyleCnt="0"/>
      <dgm:spPr/>
    </dgm:pt>
    <dgm:pt modelId="{7828D443-277B-B84F-92C9-3A3D774184E4}" type="pres">
      <dgm:prSet presAssocID="{AE8D82D3-F6B4-A34B-8FBD-3620457CF87D}" presName="arrowAndChildren" presStyleCnt="0"/>
      <dgm:spPr/>
    </dgm:pt>
    <dgm:pt modelId="{700CA5BA-E112-DA44-A94D-FAD459414746}" type="pres">
      <dgm:prSet presAssocID="{AE8D82D3-F6B4-A34B-8FBD-3620457CF87D}" presName="parentTextArrow" presStyleLbl="node1" presStyleIdx="0" presStyleCnt="4"/>
      <dgm:spPr/>
      <dgm:t>
        <a:bodyPr/>
        <a:lstStyle/>
        <a:p>
          <a:endParaRPr lang="fr-FR"/>
        </a:p>
      </dgm:t>
    </dgm:pt>
    <dgm:pt modelId="{62665D11-686F-294A-A0C0-BFB196E94AFF}" type="pres">
      <dgm:prSet presAssocID="{AE8D82D3-F6B4-A34B-8FBD-3620457CF87D}" presName="arrow" presStyleLbl="node1" presStyleIdx="1" presStyleCnt="4"/>
      <dgm:spPr/>
      <dgm:t>
        <a:bodyPr/>
        <a:lstStyle/>
        <a:p>
          <a:endParaRPr lang="fr-FR"/>
        </a:p>
      </dgm:t>
    </dgm:pt>
    <dgm:pt modelId="{043696E5-291E-074F-812F-20181F8248F2}" type="pres">
      <dgm:prSet presAssocID="{AE8D82D3-F6B4-A34B-8FBD-3620457CF87D}" presName="descendantArrow" presStyleCnt="0"/>
      <dgm:spPr/>
    </dgm:pt>
    <dgm:pt modelId="{C982B24A-6216-424A-A295-726572E24888}" type="pres">
      <dgm:prSet presAssocID="{48EFC98F-AC50-6C4C-AB90-C64197F43B78}" presName="childTextArrow" presStyleLbl="fgAccFollowNode1" presStyleIdx="1" presStyleCnt="3">
        <dgm:presLayoutVars>
          <dgm:bulletEnabled val="1"/>
        </dgm:presLayoutVars>
      </dgm:prSet>
      <dgm:spPr/>
      <dgm:t>
        <a:bodyPr/>
        <a:lstStyle/>
        <a:p>
          <a:endParaRPr lang="fr-FR"/>
        </a:p>
      </dgm:t>
    </dgm:pt>
    <dgm:pt modelId="{CB44A9AA-033C-6040-A1F6-75A2FFA69418}" type="pres">
      <dgm:prSet presAssocID="{69C36CAE-7DDB-E54E-8ED4-E71F0A77EBDC}" presName="sp" presStyleCnt="0"/>
      <dgm:spPr/>
    </dgm:pt>
    <dgm:pt modelId="{E00D8635-4CBC-744C-9A5E-65BA0E97EA9F}" type="pres">
      <dgm:prSet presAssocID="{B7AE7E5B-B5AF-9C46-8F71-307634327FF5}" presName="arrowAndChildren" presStyleCnt="0"/>
      <dgm:spPr/>
    </dgm:pt>
    <dgm:pt modelId="{184AD8D4-72C2-FC44-BA56-A81D0813865F}" type="pres">
      <dgm:prSet presAssocID="{B7AE7E5B-B5AF-9C46-8F71-307634327FF5}" presName="parentTextArrow" presStyleLbl="node1" presStyleIdx="1" presStyleCnt="4"/>
      <dgm:spPr/>
      <dgm:t>
        <a:bodyPr/>
        <a:lstStyle/>
        <a:p>
          <a:endParaRPr lang="fr-FR"/>
        </a:p>
      </dgm:t>
    </dgm:pt>
    <dgm:pt modelId="{2A606546-9AA4-F348-8C98-4E06AA8FF1F1}" type="pres">
      <dgm:prSet presAssocID="{B7AE7E5B-B5AF-9C46-8F71-307634327FF5}" presName="arrow" presStyleLbl="node1" presStyleIdx="2" presStyleCnt="4"/>
      <dgm:spPr/>
      <dgm:t>
        <a:bodyPr/>
        <a:lstStyle/>
        <a:p>
          <a:endParaRPr lang="fr-FR"/>
        </a:p>
      </dgm:t>
    </dgm:pt>
    <dgm:pt modelId="{0E52E2E4-B966-8F49-BF8A-7F098A1889D2}" type="pres">
      <dgm:prSet presAssocID="{B7AE7E5B-B5AF-9C46-8F71-307634327FF5}" presName="descendantArrow" presStyleCnt="0"/>
      <dgm:spPr/>
    </dgm:pt>
    <dgm:pt modelId="{EF2B96FF-9D9E-5F44-B9D4-D2E24C179D5A}" type="pres">
      <dgm:prSet presAssocID="{F3D9BFBA-E2CE-0447-A1E1-227726BC7ED5}" presName="childTextArrow" presStyleLbl="fgAccFollowNode1" presStyleIdx="2" presStyleCnt="3">
        <dgm:presLayoutVars>
          <dgm:bulletEnabled val="1"/>
        </dgm:presLayoutVars>
      </dgm:prSet>
      <dgm:spPr/>
      <dgm:t>
        <a:bodyPr/>
        <a:lstStyle/>
        <a:p>
          <a:endParaRPr lang="fr-FR"/>
        </a:p>
      </dgm:t>
    </dgm:pt>
    <dgm:pt modelId="{1B3D990A-841D-6F4F-845A-D89CB827B128}" type="pres">
      <dgm:prSet presAssocID="{544511C9-455D-B442-B8F3-96C871259BE5}" presName="sp" presStyleCnt="0"/>
      <dgm:spPr/>
    </dgm:pt>
    <dgm:pt modelId="{7065FDC0-DF29-8140-A232-51DFC6ABC353}" type="pres">
      <dgm:prSet presAssocID="{A601D379-7307-674E-8B7D-254E257C847B}" presName="arrowAndChildren" presStyleCnt="0"/>
      <dgm:spPr/>
    </dgm:pt>
    <dgm:pt modelId="{7DB14999-B183-F44B-AE18-B20878532C06}" type="pres">
      <dgm:prSet presAssocID="{A601D379-7307-674E-8B7D-254E257C847B}" presName="parentTextArrow" presStyleLbl="node1" presStyleIdx="3" presStyleCnt="4"/>
      <dgm:spPr/>
      <dgm:t>
        <a:bodyPr/>
        <a:lstStyle/>
        <a:p>
          <a:endParaRPr lang="fr-FR"/>
        </a:p>
      </dgm:t>
    </dgm:pt>
  </dgm:ptLst>
  <dgm:cxnLst>
    <dgm:cxn modelId="{32651ADD-C8DF-084C-BD33-52AB93E33689}" srcId="{CC61950D-DBF8-3B42-AF3D-A91F2311F399}" destId="{A601D379-7307-674E-8B7D-254E257C847B}" srcOrd="0" destOrd="0" parTransId="{741CBA8E-1195-F341-BF1A-51A436F07C56}" sibTransId="{544511C9-455D-B442-B8F3-96C871259BE5}"/>
    <dgm:cxn modelId="{2F9E5F97-C314-2F43-A577-AFBBAB642168}" type="presOf" srcId="{AE8D82D3-F6B4-A34B-8FBD-3620457CF87D}" destId="{62665D11-686F-294A-A0C0-BFB196E94AFF}" srcOrd="1" destOrd="0" presId="urn:microsoft.com/office/officeart/2005/8/layout/process4"/>
    <dgm:cxn modelId="{375E5872-12A1-6348-A871-8F5B6A96CC25}" type="presOf" srcId="{48EFC98F-AC50-6C4C-AB90-C64197F43B78}" destId="{C982B24A-6216-424A-A295-726572E24888}" srcOrd="0" destOrd="0" presId="urn:microsoft.com/office/officeart/2005/8/layout/process4"/>
    <dgm:cxn modelId="{656D0907-F6BC-F847-81E4-FE7CD0DD6997}" type="presOf" srcId="{AE8D82D3-F6B4-A34B-8FBD-3620457CF87D}" destId="{700CA5BA-E112-DA44-A94D-FAD459414746}" srcOrd="0" destOrd="0" presId="urn:microsoft.com/office/officeart/2005/8/layout/process4"/>
    <dgm:cxn modelId="{D685F6AD-1914-9941-806B-86032DD558C3}" srcId="{CC61950D-DBF8-3B42-AF3D-A91F2311F399}" destId="{AE8D82D3-F6B4-A34B-8FBD-3620457CF87D}" srcOrd="2" destOrd="0" parTransId="{E7872DAA-03AE-ED42-AEBF-644B775F772A}" sibTransId="{C93EE5B6-29D6-3D4B-B624-12C55AA0D8DA}"/>
    <dgm:cxn modelId="{33EA73E5-5EDE-B741-A147-1330A6C342A8}" type="presOf" srcId="{B7AE7E5B-B5AF-9C46-8F71-307634327FF5}" destId="{2A606546-9AA4-F348-8C98-4E06AA8FF1F1}" srcOrd="1" destOrd="0" presId="urn:microsoft.com/office/officeart/2005/8/layout/process4"/>
    <dgm:cxn modelId="{C164488B-1B0B-134B-ABC5-A3964A565079}" type="presOf" srcId="{F3D9BFBA-E2CE-0447-A1E1-227726BC7ED5}" destId="{EF2B96FF-9D9E-5F44-B9D4-D2E24C179D5A}" srcOrd="0" destOrd="0" presId="urn:microsoft.com/office/officeart/2005/8/layout/process4"/>
    <dgm:cxn modelId="{6A4263ED-CC14-E64E-9222-51FD8ECA463D}" srcId="{CC61950D-DBF8-3B42-AF3D-A91F2311F399}" destId="{95EF81B9-E105-5D4D-BA31-84AF7924A4BA}" srcOrd="3" destOrd="0" parTransId="{0787CF57-8C28-8341-9F42-45362F56E417}" sibTransId="{EF338F88-6017-0647-8107-75239BB21F89}"/>
    <dgm:cxn modelId="{63E29145-89B1-3B4A-B760-67BBC60FDDAC}" srcId="{AE8D82D3-F6B4-A34B-8FBD-3620457CF87D}" destId="{48EFC98F-AC50-6C4C-AB90-C64197F43B78}" srcOrd="0" destOrd="0" parTransId="{0C037F95-D2CE-EE4C-A568-2064B0A3D1E4}" sibTransId="{EEF7149A-E9D5-5745-95EF-BF7685D4D54F}"/>
    <dgm:cxn modelId="{34C439C5-EDCD-F14D-9922-1D92BD9876AE}" type="presOf" srcId="{B7AE7E5B-B5AF-9C46-8F71-307634327FF5}" destId="{184AD8D4-72C2-FC44-BA56-A81D0813865F}" srcOrd="0" destOrd="0" presId="urn:microsoft.com/office/officeart/2005/8/layout/process4"/>
    <dgm:cxn modelId="{6655E867-7C4F-C84E-A1AF-93616D1F4FB1}" type="presOf" srcId="{CC61950D-DBF8-3B42-AF3D-A91F2311F399}" destId="{B862609E-2541-624A-8A25-D18BE6E35EC6}" srcOrd="0" destOrd="0" presId="urn:microsoft.com/office/officeart/2005/8/layout/process4"/>
    <dgm:cxn modelId="{FDEAFD70-F337-4E4D-8D58-67F0BB507130}" srcId="{CC61950D-DBF8-3B42-AF3D-A91F2311F399}" destId="{B7AE7E5B-B5AF-9C46-8F71-307634327FF5}" srcOrd="1" destOrd="0" parTransId="{9E888419-3390-CC4A-B22F-1B12CB859CBC}" sibTransId="{69C36CAE-7DDB-E54E-8ED4-E71F0A77EBDC}"/>
    <dgm:cxn modelId="{83CA05E7-010C-1641-B0E5-9E86BB79AA74}" type="presOf" srcId="{A601D379-7307-674E-8B7D-254E257C847B}" destId="{7DB14999-B183-F44B-AE18-B20878532C06}" srcOrd="0" destOrd="0" presId="urn:microsoft.com/office/officeart/2005/8/layout/process4"/>
    <dgm:cxn modelId="{39BD0A59-1E1C-2344-8AEB-2402AF1FA3A2}" type="presOf" srcId="{95EF81B9-E105-5D4D-BA31-84AF7924A4BA}" destId="{9D5439CC-0C14-2B4E-A513-16C442088CDF}" srcOrd="1" destOrd="0" presId="urn:microsoft.com/office/officeart/2005/8/layout/process4"/>
    <dgm:cxn modelId="{3C36F93C-4A38-C145-836C-4EF68FB00C45}" type="presOf" srcId="{CAA79C68-4E5C-1B41-8D11-1BCE525C4908}" destId="{3EA5238C-7445-6B4A-9C39-8FF861F31182}" srcOrd="0" destOrd="0" presId="urn:microsoft.com/office/officeart/2005/8/layout/process4"/>
    <dgm:cxn modelId="{8A91C605-C531-9749-BA05-17BB777586E2}" type="presOf" srcId="{95EF81B9-E105-5D4D-BA31-84AF7924A4BA}" destId="{CABBCDBC-F15B-AB46-B786-A51F4A211AC5}" srcOrd="0" destOrd="0" presId="urn:microsoft.com/office/officeart/2005/8/layout/process4"/>
    <dgm:cxn modelId="{5FF5F95F-0A82-A449-9118-3BE7ED15D1FA}" srcId="{95EF81B9-E105-5D4D-BA31-84AF7924A4BA}" destId="{CAA79C68-4E5C-1B41-8D11-1BCE525C4908}" srcOrd="0" destOrd="0" parTransId="{9E12EEA6-ED37-B74B-8356-02221312EB6B}" sibTransId="{7AAD896C-D3A3-9945-8FFA-6B0CEBE79780}"/>
    <dgm:cxn modelId="{A4B827D8-5817-FA4A-93A0-315EA1A0CB79}" srcId="{B7AE7E5B-B5AF-9C46-8F71-307634327FF5}" destId="{F3D9BFBA-E2CE-0447-A1E1-227726BC7ED5}" srcOrd="0" destOrd="0" parTransId="{23B251C6-1254-EF41-A0A4-A746874537D7}" sibTransId="{45A205E1-6BA8-8E4B-9BA2-D826B83AFAD4}"/>
    <dgm:cxn modelId="{0288D8EF-3355-C04B-BDAD-41520A628C85}" type="presParOf" srcId="{B862609E-2541-624A-8A25-D18BE6E35EC6}" destId="{2A540FEF-9693-C744-AA1B-BEE761DDB021}" srcOrd="0" destOrd="0" presId="urn:microsoft.com/office/officeart/2005/8/layout/process4"/>
    <dgm:cxn modelId="{8F5B3472-BF7C-7941-8CB0-080D5D1E5CFA}" type="presParOf" srcId="{2A540FEF-9693-C744-AA1B-BEE761DDB021}" destId="{CABBCDBC-F15B-AB46-B786-A51F4A211AC5}" srcOrd="0" destOrd="0" presId="urn:microsoft.com/office/officeart/2005/8/layout/process4"/>
    <dgm:cxn modelId="{8E23FF45-1A1B-5F49-9020-0261F2208D6A}" type="presParOf" srcId="{2A540FEF-9693-C744-AA1B-BEE761DDB021}" destId="{9D5439CC-0C14-2B4E-A513-16C442088CDF}" srcOrd="1" destOrd="0" presId="urn:microsoft.com/office/officeart/2005/8/layout/process4"/>
    <dgm:cxn modelId="{6086656D-35C4-C24E-8A37-C1ED79C43C14}" type="presParOf" srcId="{2A540FEF-9693-C744-AA1B-BEE761DDB021}" destId="{6D127D93-5427-0B49-BA66-98BD0F1A7145}" srcOrd="2" destOrd="0" presId="urn:microsoft.com/office/officeart/2005/8/layout/process4"/>
    <dgm:cxn modelId="{0832D520-888C-0F4D-A7C3-A1E26FFF65B0}" type="presParOf" srcId="{6D127D93-5427-0B49-BA66-98BD0F1A7145}" destId="{3EA5238C-7445-6B4A-9C39-8FF861F31182}" srcOrd="0" destOrd="0" presId="urn:microsoft.com/office/officeart/2005/8/layout/process4"/>
    <dgm:cxn modelId="{7221D65F-90C3-8546-A6C7-CD3304EEBBE1}" type="presParOf" srcId="{B862609E-2541-624A-8A25-D18BE6E35EC6}" destId="{1A5C47BE-4645-9E43-BAAE-2AEC0ED53AAD}" srcOrd="1" destOrd="0" presId="urn:microsoft.com/office/officeart/2005/8/layout/process4"/>
    <dgm:cxn modelId="{9C9BEAFA-8841-2947-8E1B-9F2332B8C503}" type="presParOf" srcId="{B862609E-2541-624A-8A25-D18BE6E35EC6}" destId="{7828D443-277B-B84F-92C9-3A3D774184E4}" srcOrd="2" destOrd="0" presId="urn:microsoft.com/office/officeart/2005/8/layout/process4"/>
    <dgm:cxn modelId="{C672D7DE-9498-194A-8CD2-6C3BE4EE1DF9}" type="presParOf" srcId="{7828D443-277B-B84F-92C9-3A3D774184E4}" destId="{700CA5BA-E112-DA44-A94D-FAD459414746}" srcOrd="0" destOrd="0" presId="urn:microsoft.com/office/officeart/2005/8/layout/process4"/>
    <dgm:cxn modelId="{5F022783-2239-9C45-BC95-A160EAA3BB64}" type="presParOf" srcId="{7828D443-277B-B84F-92C9-3A3D774184E4}" destId="{62665D11-686F-294A-A0C0-BFB196E94AFF}" srcOrd="1" destOrd="0" presId="urn:microsoft.com/office/officeart/2005/8/layout/process4"/>
    <dgm:cxn modelId="{95C9A05C-876D-9F40-9E02-2F9AF867D08D}" type="presParOf" srcId="{7828D443-277B-B84F-92C9-3A3D774184E4}" destId="{043696E5-291E-074F-812F-20181F8248F2}" srcOrd="2" destOrd="0" presId="urn:microsoft.com/office/officeart/2005/8/layout/process4"/>
    <dgm:cxn modelId="{0D2A4277-CAC0-4C40-9E36-BB7AD358AD0E}" type="presParOf" srcId="{043696E5-291E-074F-812F-20181F8248F2}" destId="{C982B24A-6216-424A-A295-726572E24888}" srcOrd="0" destOrd="0" presId="urn:microsoft.com/office/officeart/2005/8/layout/process4"/>
    <dgm:cxn modelId="{14890D0A-E58D-AC40-A36B-10CBDC560A36}" type="presParOf" srcId="{B862609E-2541-624A-8A25-D18BE6E35EC6}" destId="{CB44A9AA-033C-6040-A1F6-75A2FFA69418}" srcOrd="3" destOrd="0" presId="urn:microsoft.com/office/officeart/2005/8/layout/process4"/>
    <dgm:cxn modelId="{C0823603-1DF9-EC42-9BB6-5B0E14E92783}" type="presParOf" srcId="{B862609E-2541-624A-8A25-D18BE6E35EC6}" destId="{E00D8635-4CBC-744C-9A5E-65BA0E97EA9F}" srcOrd="4" destOrd="0" presId="urn:microsoft.com/office/officeart/2005/8/layout/process4"/>
    <dgm:cxn modelId="{3EF242AD-B851-994B-B402-01DE3FFA7BF1}" type="presParOf" srcId="{E00D8635-4CBC-744C-9A5E-65BA0E97EA9F}" destId="{184AD8D4-72C2-FC44-BA56-A81D0813865F}" srcOrd="0" destOrd="0" presId="urn:microsoft.com/office/officeart/2005/8/layout/process4"/>
    <dgm:cxn modelId="{441334FF-EC4F-F34D-A3F9-8CBC9FFF7F10}" type="presParOf" srcId="{E00D8635-4CBC-744C-9A5E-65BA0E97EA9F}" destId="{2A606546-9AA4-F348-8C98-4E06AA8FF1F1}" srcOrd="1" destOrd="0" presId="urn:microsoft.com/office/officeart/2005/8/layout/process4"/>
    <dgm:cxn modelId="{C6770531-7600-5A41-AAF6-452D376DBCFD}" type="presParOf" srcId="{E00D8635-4CBC-744C-9A5E-65BA0E97EA9F}" destId="{0E52E2E4-B966-8F49-BF8A-7F098A1889D2}" srcOrd="2" destOrd="0" presId="urn:microsoft.com/office/officeart/2005/8/layout/process4"/>
    <dgm:cxn modelId="{D17DA3AF-5A37-9747-AA25-45C8DC542D18}" type="presParOf" srcId="{0E52E2E4-B966-8F49-BF8A-7F098A1889D2}" destId="{EF2B96FF-9D9E-5F44-B9D4-D2E24C179D5A}" srcOrd="0" destOrd="0" presId="urn:microsoft.com/office/officeart/2005/8/layout/process4"/>
    <dgm:cxn modelId="{FFA708F0-635A-A040-81FB-8F16BBDD7331}" type="presParOf" srcId="{B862609E-2541-624A-8A25-D18BE6E35EC6}" destId="{1B3D990A-841D-6F4F-845A-D89CB827B128}" srcOrd="5" destOrd="0" presId="urn:microsoft.com/office/officeart/2005/8/layout/process4"/>
    <dgm:cxn modelId="{27DBC551-07CD-8241-966B-3288B6EC817B}" type="presParOf" srcId="{B862609E-2541-624A-8A25-D18BE6E35EC6}" destId="{7065FDC0-DF29-8140-A232-51DFC6ABC353}" srcOrd="6" destOrd="0" presId="urn:microsoft.com/office/officeart/2005/8/layout/process4"/>
    <dgm:cxn modelId="{248909C0-0972-7E44-90B0-63C8C3B32521}" type="presParOf" srcId="{7065FDC0-DF29-8140-A232-51DFC6ABC353}" destId="{7DB14999-B183-F44B-AE18-B20878532C06}"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327DF899-52DA-9E48-89D8-5E5675EA78D9}"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21C1D571-6836-C84D-A608-4BB2F59B2FE8}">
      <dgm:prSet/>
      <dgm:spPr/>
      <dgm:t>
        <a:bodyPr/>
        <a:lstStyle/>
        <a:p>
          <a:pPr rtl="0"/>
          <a:r>
            <a:rPr lang="fr-FR" dirty="0" smtClean="0"/>
            <a:t>La fatigue survient plus rapidement</a:t>
          </a:r>
          <a:endParaRPr lang="fr-FR" dirty="0"/>
        </a:p>
      </dgm:t>
    </dgm:pt>
    <dgm:pt modelId="{73AF4A81-3D32-8146-82DA-19DC6CF601F6}" type="parTrans" cxnId="{01188F9E-C859-7043-877B-F78DD78C36B5}">
      <dgm:prSet/>
      <dgm:spPr/>
      <dgm:t>
        <a:bodyPr/>
        <a:lstStyle/>
        <a:p>
          <a:endParaRPr lang="fr-FR"/>
        </a:p>
      </dgm:t>
    </dgm:pt>
    <dgm:pt modelId="{93CF3AE4-ACFB-F64A-9164-FF7C46EB58FA}" type="sibTrans" cxnId="{01188F9E-C859-7043-877B-F78DD78C36B5}">
      <dgm:prSet/>
      <dgm:spPr/>
      <dgm:t>
        <a:bodyPr/>
        <a:lstStyle/>
        <a:p>
          <a:endParaRPr lang="fr-FR"/>
        </a:p>
      </dgm:t>
    </dgm:pt>
    <dgm:pt modelId="{8D02CD4A-BA99-FB46-8CC8-C24192B6EBF4}">
      <dgm:prSet/>
      <dgm:spPr/>
      <dgm:t>
        <a:bodyPr/>
        <a:lstStyle/>
        <a:p>
          <a:pPr rtl="0"/>
          <a:r>
            <a:rPr lang="fr-FR" dirty="0" smtClean="0"/>
            <a:t>si la charge de travail est élevée, </a:t>
          </a:r>
          <a:endParaRPr lang="fr-FR" dirty="0"/>
        </a:p>
      </dgm:t>
    </dgm:pt>
    <dgm:pt modelId="{1ED5EA1A-FD15-F540-9D6E-33F8314E40EC}" type="parTrans" cxnId="{74067696-F491-A44D-8185-32BA454E5D47}">
      <dgm:prSet/>
      <dgm:spPr/>
    </dgm:pt>
    <dgm:pt modelId="{84B87893-3D5F-6E47-8AC8-45EC67097A51}" type="sibTrans" cxnId="{74067696-F491-A44D-8185-32BA454E5D47}">
      <dgm:prSet/>
      <dgm:spPr/>
    </dgm:pt>
    <dgm:pt modelId="{1A3A0B9F-1AD1-5A47-B76F-A88BA4A3F7EE}">
      <dgm:prSet/>
      <dgm:spPr/>
      <dgm:t>
        <a:bodyPr/>
        <a:lstStyle/>
        <a:p>
          <a:pPr rtl="0"/>
          <a:r>
            <a:rPr lang="fr-FR" dirty="0" smtClean="0"/>
            <a:t>s’il y a un fort niveau de stress, </a:t>
          </a:r>
          <a:endParaRPr lang="fr-FR" dirty="0"/>
        </a:p>
      </dgm:t>
    </dgm:pt>
    <dgm:pt modelId="{481EB6DE-4408-914E-AC9E-D444D32D351B}" type="parTrans" cxnId="{D19E34EF-3CB8-8E4E-9134-5630BA22A1FF}">
      <dgm:prSet/>
      <dgm:spPr/>
    </dgm:pt>
    <dgm:pt modelId="{5F186A74-A044-894F-B2F3-9BF9D516F688}" type="sibTrans" cxnId="{D19E34EF-3CB8-8E4E-9134-5630BA22A1FF}">
      <dgm:prSet/>
      <dgm:spPr/>
    </dgm:pt>
    <dgm:pt modelId="{3C0CFB21-2A96-F049-81B4-4EF1EC8C3A8E}">
      <dgm:prSet/>
      <dgm:spPr/>
      <dgm:t>
        <a:bodyPr/>
        <a:lstStyle/>
        <a:p>
          <a:pPr rtl="0"/>
          <a:r>
            <a:rPr lang="fr-FR" dirty="0" smtClean="0"/>
            <a:t>si l’on est malade ou</a:t>
          </a:r>
          <a:endParaRPr lang="fr-FR" dirty="0"/>
        </a:p>
      </dgm:t>
    </dgm:pt>
    <dgm:pt modelId="{3ED77BB7-C0F2-364A-8D8E-40EDCD12049D}" type="parTrans" cxnId="{3A464625-0963-EA40-9CFC-1B02DB6319C2}">
      <dgm:prSet/>
      <dgm:spPr/>
    </dgm:pt>
    <dgm:pt modelId="{FA613684-4B68-4A47-8B6D-B46238F6BDE6}" type="sibTrans" cxnId="{3A464625-0963-EA40-9CFC-1B02DB6319C2}">
      <dgm:prSet/>
      <dgm:spPr/>
    </dgm:pt>
    <dgm:pt modelId="{0A8C214F-3241-D647-B38E-882E8DD3EEAC}">
      <dgm:prSet/>
      <dgm:spPr/>
      <dgm:t>
        <a:bodyPr/>
        <a:lstStyle/>
        <a:p>
          <a:pPr rtl="0"/>
          <a:r>
            <a:rPr lang="fr-FR" dirty="0" smtClean="0"/>
            <a:t>si l’on manque de sommeil. </a:t>
          </a:r>
          <a:endParaRPr lang="fr-FR" dirty="0"/>
        </a:p>
      </dgm:t>
    </dgm:pt>
    <dgm:pt modelId="{D0ACC961-97AC-0B48-A511-57CD29188D36}" type="parTrans" cxnId="{F682538D-D371-374D-A673-41FCD2901969}">
      <dgm:prSet/>
      <dgm:spPr/>
    </dgm:pt>
    <dgm:pt modelId="{D40AACF2-DC8C-EB4E-978F-23308C42BA37}" type="sibTrans" cxnId="{F682538D-D371-374D-A673-41FCD2901969}">
      <dgm:prSet/>
      <dgm:spPr/>
    </dgm:pt>
    <dgm:pt modelId="{CF19FB2A-A586-8648-8B62-11D7D5E9A7AE}">
      <dgm:prSet/>
      <dgm:spPr/>
      <dgm:t>
        <a:bodyPr/>
        <a:lstStyle/>
        <a:p>
          <a:pPr rtl="0"/>
          <a:r>
            <a:rPr lang="fr-FR" dirty="0" smtClean="0"/>
            <a:t>Le manque de sommeil peut résulter</a:t>
          </a:r>
          <a:endParaRPr lang="fr-FR" dirty="0"/>
        </a:p>
      </dgm:t>
    </dgm:pt>
    <dgm:pt modelId="{665E2E71-3481-5643-86A8-5B103368F364}" type="parTrans" cxnId="{9C849774-EC1E-8144-B321-08A20FB6A583}">
      <dgm:prSet/>
      <dgm:spPr/>
    </dgm:pt>
    <dgm:pt modelId="{8B71157D-8B47-0A4A-AFEA-11DB168A57A8}" type="sibTrans" cxnId="{9C849774-EC1E-8144-B321-08A20FB6A583}">
      <dgm:prSet/>
      <dgm:spPr/>
    </dgm:pt>
    <dgm:pt modelId="{AFFAB88F-285B-5F45-BD76-62864BE3CCFA}">
      <dgm:prSet/>
      <dgm:spPr/>
      <dgm:t>
        <a:bodyPr/>
        <a:lstStyle/>
        <a:p>
          <a:pPr rtl="0"/>
          <a:r>
            <a:rPr lang="fr-FR" dirty="0" smtClean="0"/>
            <a:t>Manque de sommeil et fatigue peuvent engendrer de l’hypovigilance. </a:t>
          </a:r>
          <a:endParaRPr lang="fr-FR" dirty="0"/>
        </a:p>
      </dgm:t>
    </dgm:pt>
    <dgm:pt modelId="{89EB9A3E-8C6F-9641-A474-C7929F8CE239}" type="parTrans" cxnId="{39B08D48-921C-1143-B367-A43EBF7EDF42}">
      <dgm:prSet/>
      <dgm:spPr/>
    </dgm:pt>
    <dgm:pt modelId="{FA567253-9650-8C4D-BDE1-D63D94DD0E34}" type="sibTrans" cxnId="{39B08D48-921C-1143-B367-A43EBF7EDF42}">
      <dgm:prSet/>
      <dgm:spPr/>
    </dgm:pt>
    <dgm:pt modelId="{D5809337-27D8-A84B-A83C-6BC5B9F20799}">
      <dgm:prSet/>
      <dgm:spPr/>
      <dgm:t>
        <a:bodyPr/>
        <a:lstStyle/>
        <a:p>
          <a:pPr rtl="0"/>
          <a:r>
            <a:rPr lang="fr-FR" dirty="0" smtClean="0"/>
            <a:t>d’un sommeil insuffisant en quantité ou en qualité. </a:t>
          </a:r>
          <a:endParaRPr lang="fr-FR" dirty="0"/>
        </a:p>
      </dgm:t>
    </dgm:pt>
    <dgm:pt modelId="{DF25E4D8-24D4-5643-A3E0-1099DEE603FA}" type="parTrans" cxnId="{5D9B37B3-C9DB-1D44-8BA5-1CF778F2FBB9}">
      <dgm:prSet/>
      <dgm:spPr/>
    </dgm:pt>
    <dgm:pt modelId="{62A4BEFC-EDFA-C34B-9F8A-773218409F9C}" type="sibTrans" cxnId="{5D9B37B3-C9DB-1D44-8BA5-1CF778F2FBB9}">
      <dgm:prSet/>
      <dgm:spPr/>
    </dgm:pt>
    <dgm:pt modelId="{A7AD1A6B-4B05-7641-B763-CBE5B4094045}">
      <dgm:prSet/>
      <dgm:spPr/>
      <dgm:t>
        <a:bodyPr/>
        <a:lstStyle/>
        <a:p>
          <a:pPr rtl="0"/>
          <a:r>
            <a:rPr lang="fr-FR" dirty="0" smtClean="0"/>
            <a:t>Il s’agit d’un état entre la veille et le sommeil. </a:t>
          </a:r>
          <a:endParaRPr lang="fr-FR" dirty="0"/>
        </a:p>
      </dgm:t>
    </dgm:pt>
    <dgm:pt modelId="{E4379A6A-9D5F-704C-B6CC-E5B250F34AD0}" type="parTrans" cxnId="{144E6FFF-6A3C-6B49-BDBE-F718AA281595}">
      <dgm:prSet/>
      <dgm:spPr/>
    </dgm:pt>
    <dgm:pt modelId="{2E16C558-D36A-3747-874B-56976253DBC1}" type="sibTrans" cxnId="{144E6FFF-6A3C-6B49-BDBE-F718AA281595}">
      <dgm:prSet/>
      <dgm:spPr/>
    </dgm:pt>
    <dgm:pt modelId="{614F4F6B-0E0F-A744-A792-0B711263139D}">
      <dgm:prSet/>
      <dgm:spPr/>
      <dgm:t>
        <a:bodyPr/>
        <a:lstStyle/>
        <a:p>
          <a:pPr rtl="0"/>
          <a:r>
            <a:rPr lang="fr-FR" dirty="0" smtClean="0"/>
            <a:t>Ce n’est pas un manque d’attention.</a:t>
          </a:r>
          <a:endParaRPr lang="fr-FR" dirty="0"/>
        </a:p>
      </dgm:t>
    </dgm:pt>
    <dgm:pt modelId="{C55E20B0-164F-C444-A4A7-C4477A04F826}" type="parTrans" cxnId="{3533C739-0387-A549-94B5-7C54D07147C7}">
      <dgm:prSet/>
      <dgm:spPr/>
    </dgm:pt>
    <dgm:pt modelId="{25B6BD19-0491-C148-A6AC-2743941CDAD0}" type="sibTrans" cxnId="{3533C739-0387-A549-94B5-7C54D07147C7}">
      <dgm:prSet/>
      <dgm:spPr/>
    </dgm:pt>
    <dgm:pt modelId="{861EDB2B-94D6-5B4B-9ABE-69EDCB57C248}">
      <dgm:prSet/>
      <dgm:spPr/>
      <dgm:t>
        <a:bodyPr/>
        <a:lstStyle/>
        <a:p>
          <a:pPr rtl="0"/>
          <a:r>
            <a:rPr lang="fr-FR" dirty="0" smtClean="0"/>
            <a:t>Sur le terrain, le risque d’hypovigilance est maximum en fin de vacation de nuit, surtout lorsque la charge de travail diminue.</a:t>
          </a:r>
          <a:endParaRPr lang="fr-FR" dirty="0"/>
        </a:p>
      </dgm:t>
    </dgm:pt>
    <dgm:pt modelId="{13A5E32A-2EF1-D64F-9C10-71B4404D4734}" type="parTrans" cxnId="{EA88767C-9B65-1449-B73F-4A38C3B26A85}">
      <dgm:prSet/>
      <dgm:spPr/>
    </dgm:pt>
    <dgm:pt modelId="{6E9C30C5-C42C-F24D-806C-5FF16E7C56B7}" type="sibTrans" cxnId="{EA88767C-9B65-1449-B73F-4A38C3B26A85}">
      <dgm:prSet/>
      <dgm:spPr/>
    </dgm:pt>
    <dgm:pt modelId="{468607C0-C841-8645-90AB-56B0DD2EE3E4}" type="pres">
      <dgm:prSet presAssocID="{327DF899-52DA-9E48-89D8-5E5675EA78D9}" presName="linear" presStyleCnt="0">
        <dgm:presLayoutVars>
          <dgm:dir/>
          <dgm:animLvl val="lvl"/>
          <dgm:resizeHandles val="exact"/>
        </dgm:presLayoutVars>
      </dgm:prSet>
      <dgm:spPr/>
      <dgm:t>
        <a:bodyPr/>
        <a:lstStyle/>
        <a:p>
          <a:endParaRPr lang="fr-FR"/>
        </a:p>
      </dgm:t>
    </dgm:pt>
    <dgm:pt modelId="{CCCF481A-7F93-EB48-802E-C78CD7E7B106}" type="pres">
      <dgm:prSet presAssocID="{21C1D571-6836-C84D-A608-4BB2F59B2FE8}" presName="parentLin" presStyleCnt="0"/>
      <dgm:spPr/>
    </dgm:pt>
    <dgm:pt modelId="{4B731312-BCDE-0B45-9592-E0AB04DC5C57}" type="pres">
      <dgm:prSet presAssocID="{21C1D571-6836-C84D-A608-4BB2F59B2FE8}" presName="parentLeftMargin" presStyleLbl="node1" presStyleIdx="0" presStyleCnt="3"/>
      <dgm:spPr/>
      <dgm:t>
        <a:bodyPr/>
        <a:lstStyle/>
        <a:p>
          <a:endParaRPr lang="fr-FR"/>
        </a:p>
      </dgm:t>
    </dgm:pt>
    <dgm:pt modelId="{0AD5AB78-E196-3444-9A47-8BAFF8F48992}" type="pres">
      <dgm:prSet presAssocID="{21C1D571-6836-C84D-A608-4BB2F59B2FE8}" presName="parentText" presStyleLbl="node1" presStyleIdx="0" presStyleCnt="3">
        <dgm:presLayoutVars>
          <dgm:chMax val="0"/>
          <dgm:bulletEnabled val="1"/>
        </dgm:presLayoutVars>
      </dgm:prSet>
      <dgm:spPr/>
      <dgm:t>
        <a:bodyPr/>
        <a:lstStyle/>
        <a:p>
          <a:endParaRPr lang="fr-FR"/>
        </a:p>
      </dgm:t>
    </dgm:pt>
    <dgm:pt modelId="{B8BB101F-F77E-D84B-A1BF-2DF7C37B2A8E}" type="pres">
      <dgm:prSet presAssocID="{21C1D571-6836-C84D-A608-4BB2F59B2FE8}" presName="negativeSpace" presStyleCnt="0"/>
      <dgm:spPr/>
    </dgm:pt>
    <dgm:pt modelId="{5C62F603-35D1-0742-BEF5-82A272F5D697}" type="pres">
      <dgm:prSet presAssocID="{21C1D571-6836-C84D-A608-4BB2F59B2FE8}" presName="childText" presStyleLbl="conFgAcc1" presStyleIdx="0" presStyleCnt="3">
        <dgm:presLayoutVars>
          <dgm:bulletEnabled val="1"/>
        </dgm:presLayoutVars>
      </dgm:prSet>
      <dgm:spPr/>
      <dgm:t>
        <a:bodyPr/>
        <a:lstStyle/>
        <a:p>
          <a:endParaRPr lang="fr-FR"/>
        </a:p>
      </dgm:t>
    </dgm:pt>
    <dgm:pt modelId="{3684AA87-C00E-4F44-BDDE-D8B98EA4DFAD}" type="pres">
      <dgm:prSet presAssocID="{93CF3AE4-ACFB-F64A-9164-FF7C46EB58FA}" presName="spaceBetweenRectangles" presStyleCnt="0"/>
      <dgm:spPr/>
    </dgm:pt>
    <dgm:pt modelId="{643FC2A6-F650-824A-BDAD-098428A63FE0}" type="pres">
      <dgm:prSet presAssocID="{CF19FB2A-A586-8648-8B62-11D7D5E9A7AE}" presName="parentLin" presStyleCnt="0"/>
      <dgm:spPr/>
    </dgm:pt>
    <dgm:pt modelId="{4924FE63-1A0D-1E44-9C4C-83B38C196313}" type="pres">
      <dgm:prSet presAssocID="{CF19FB2A-A586-8648-8B62-11D7D5E9A7AE}" presName="parentLeftMargin" presStyleLbl="node1" presStyleIdx="0" presStyleCnt="3"/>
      <dgm:spPr/>
      <dgm:t>
        <a:bodyPr/>
        <a:lstStyle/>
        <a:p>
          <a:endParaRPr lang="fr-FR"/>
        </a:p>
      </dgm:t>
    </dgm:pt>
    <dgm:pt modelId="{FD2B0D9E-B44F-DE43-9376-C80077DAC808}" type="pres">
      <dgm:prSet presAssocID="{CF19FB2A-A586-8648-8B62-11D7D5E9A7AE}" presName="parentText" presStyleLbl="node1" presStyleIdx="1" presStyleCnt="3">
        <dgm:presLayoutVars>
          <dgm:chMax val="0"/>
          <dgm:bulletEnabled val="1"/>
        </dgm:presLayoutVars>
      </dgm:prSet>
      <dgm:spPr/>
      <dgm:t>
        <a:bodyPr/>
        <a:lstStyle/>
        <a:p>
          <a:endParaRPr lang="fr-FR"/>
        </a:p>
      </dgm:t>
    </dgm:pt>
    <dgm:pt modelId="{18DFD301-83C9-8B4A-8886-8F72E2D88598}" type="pres">
      <dgm:prSet presAssocID="{CF19FB2A-A586-8648-8B62-11D7D5E9A7AE}" presName="negativeSpace" presStyleCnt="0"/>
      <dgm:spPr/>
    </dgm:pt>
    <dgm:pt modelId="{F23DF664-E01E-B14E-ADDF-2597A789FE5A}" type="pres">
      <dgm:prSet presAssocID="{CF19FB2A-A586-8648-8B62-11D7D5E9A7AE}" presName="childText" presStyleLbl="conFgAcc1" presStyleIdx="1" presStyleCnt="3">
        <dgm:presLayoutVars>
          <dgm:bulletEnabled val="1"/>
        </dgm:presLayoutVars>
      </dgm:prSet>
      <dgm:spPr/>
      <dgm:t>
        <a:bodyPr/>
        <a:lstStyle/>
        <a:p>
          <a:endParaRPr lang="fr-FR"/>
        </a:p>
      </dgm:t>
    </dgm:pt>
    <dgm:pt modelId="{28CBEE11-5EB1-214A-91C9-9DE01B331BFC}" type="pres">
      <dgm:prSet presAssocID="{8B71157D-8B47-0A4A-AFEA-11DB168A57A8}" presName="spaceBetweenRectangles" presStyleCnt="0"/>
      <dgm:spPr/>
    </dgm:pt>
    <dgm:pt modelId="{054A2CA0-8ED5-0242-9339-6391E7FE42E1}" type="pres">
      <dgm:prSet presAssocID="{AFFAB88F-285B-5F45-BD76-62864BE3CCFA}" presName="parentLin" presStyleCnt="0"/>
      <dgm:spPr/>
    </dgm:pt>
    <dgm:pt modelId="{7F21ECCA-3397-CE40-AAD5-E10E470FD697}" type="pres">
      <dgm:prSet presAssocID="{AFFAB88F-285B-5F45-BD76-62864BE3CCFA}" presName="parentLeftMargin" presStyleLbl="node1" presStyleIdx="1" presStyleCnt="3"/>
      <dgm:spPr/>
      <dgm:t>
        <a:bodyPr/>
        <a:lstStyle/>
        <a:p>
          <a:endParaRPr lang="fr-FR"/>
        </a:p>
      </dgm:t>
    </dgm:pt>
    <dgm:pt modelId="{2B7BFFAD-4CBC-AC41-92F2-4ADE656EB442}" type="pres">
      <dgm:prSet presAssocID="{AFFAB88F-285B-5F45-BD76-62864BE3CCFA}" presName="parentText" presStyleLbl="node1" presStyleIdx="2" presStyleCnt="3">
        <dgm:presLayoutVars>
          <dgm:chMax val="0"/>
          <dgm:bulletEnabled val="1"/>
        </dgm:presLayoutVars>
      </dgm:prSet>
      <dgm:spPr/>
      <dgm:t>
        <a:bodyPr/>
        <a:lstStyle/>
        <a:p>
          <a:endParaRPr lang="fr-FR"/>
        </a:p>
      </dgm:t>
    </dgm:pt>
    <dgm:pt modelId="{71B94F76-0BC5-7C4E-8C6A-284A82E6B7FE}" type="pres">
      <dgm:prSet presAssocID="{AFFAB88F-285B-5F45-BD76-62864BE3CCFA}" presName="negativeSpace" presStyleCnt="0"/>
      <dgm:spPr/>
    </dgm:pt>
    <dgm:pt modelId="{4E38ABC2-FF82-4A45-A4A4-12BCB407F019}" type="pres">
      <dgm:prSet presAssocID="{AFFAB88F-285B-5F45-BD76-62864BE3CCFA}" presName="childText" presStyleLbl="conFgAcc1" presStyleIdx="2" presStyleCnt="3">
        <dgm:presLayoutVars>
          <dgm:bulletEnabled val="1"/>
        </dgm:presLayoutVars>
      </dgm:prSet>
      <dgm:spPr/>
      <dgm:t>
        <a:bodyPr/>
        <a:lstStyle/>
        <a:p>
          <a:endParaRPr lang="fr-FR"/>
        </a:p>
      </dgm:t>
    </dgm:pt>
  </dgm:ptLst>
  <dgm:cxnLst>
    <dgm:cxn modelId="{88CDAFB1-B202-8C45-890C-1FCE374E752A}" type="presOf" srcId="{614F4F6B-0E0F-A744-A792-0B711263139D}" destId="{4E38ABC2-FF82-4A45-A4A4-12BCB407F019}" srcOrd="0" destOrd="1" presId="urn:microsoft.com/office/officeart/2005/8/layout/list1"/>
    <dgm:cxn modelId="{025E2F7B-A465-7A41-AAB8-E6AC140B3AEA}" type="presOf" srcId="{CF19FB2A-A586-8648-8B62-11D7D5E9A7AE}" destId="{4924FE63-1A0D-1E44-9C4C-83B38C196313}" srcOrd="0" destOrd="0" presId="urn:microsoft.com/office/officeart/2005/8/layout/list1"/>
    <dgm:cxn modelId="{E1DB824A-8D0A-4244-9F71-CE33B3CD104A}" type="presOf" srcId="{AFFAB88F-285B-5F45-BD76-62864BE3CCFA}" destId="{2B7BFFAD-4CBC-AC41-92F2-4ADE656EB442}" srcOrd="1" destOrd="0" presId="urn:microsoft.com/office/officeart/2005/8/layout/list1"/>
    <dgm:cxn modelId="{30173B17-C8C4-664D-905F-DF3B71598C06}" type="presOf" srcId="{A7AD1A6B-4B05-7641-B763-CBE5B4094045}" destId="{4E38ABC2-FF82-4A45-A4A4-12BCB407F019}" srcOrd="0" destOrd="0" presId="urn:microsoft.com/office/officeart/2005/8/layout/list1"/>
    <dgm:cxn modelId="{DD44D6F3-E3DD-6C40-8B80-D0F4CBB01A74}" type="presOf" srcId="{327DF899-52DA-9E48-89D8-5E5675EA78D9}" destId="{468607C0-C841-8645-90AB-56B0DD2EE3E4}" srcOrd="0" destOrd="0" presId="urn:microsoft.com/office/officeart/2005/8/layout/list1"/>
    <dgm:cxn modelId="{74067696-F491-A44D-8185-32BA454E5D47}" srcId="{21C1D571-6836-C84D-A608-4BB2F59B2FE8}" destId="{8D02CD4A-BA99-FB46-8CC8-C24192B6EBF4}" srcOrd="0" destOrd="0" parTransId="{1ED5EA1A-FD15-F540-9D6E-33F8314E40EC}" sibTransId="{84B87893-3D5F-6E47-8AC8-45EC67097A51}"/>
    <dgm:cxn modelId="{F682538D-D371-374D-A673-41FCD2901969}" srcId="{21C1D571-6836-C84D-A608-4BB2F59B2FE8}" destId="{0A8C214F-3241-D647-B38E-882E8DD3EEAC}" srcOrd="3" destOrd="0" parTransId="{D0ACC961-97AC-0B48-A511-57CD29188D36}" sibTransId="{D40AACF2-DC8C-EB4E-978F-23308C42BA37}"/>
    <dgm:cxn modelId="{45F03D54-54DC-BC4B-8ABF-61C4337181AA}" type="presOf" srcId="{8D02CD4A-BA99-FB46-8CC8-C24192B6EBF4}" destId="{5C62F603-35D1-0742-BEF5-82A272F5D697}" srcOrd="0" destOrd="0" presId="urn:microsoft.com/office/officeart/2005/8/layout/list1"/>
    <dgm:cxn modelId="{3533C739-0387-A549-94B5-7C54D07147C7}" srcId="{AFFAB88F-285B-5F45-BD76-62864BE3CCFA}" destId="{614F4F6B-0E0F-A744-A792-0B711263139D}" srcOrd="1" destOrd="0" parTransId="{C55E20B0-164F-C444-A4A7-C4477A04F826}" sibTransId="{25B6BD19-0491-C148-A6AC-2743941CDAD0}"/>
    <dgm:cxn modelId="{D31EC55E-3562-3440-8CCC-A2311DF704B6}" type="presOf" srcId="{0A8C214F-3241-D647-B38E-882E8DD3EEAC}" destId="{5C62F603-35D1-0742-BEF5-82A272F5D697}" srcOrd="0" destOrd="3" presId="urn:microsoft.com/office/officeart/2005/8/layout/list1"/>
    <dgm:cxn modelId="{5D9B37B3-C9DB-1D44-8BA5-1CF778F2FBB9}" srcId="{CF19FB2A-A586-8648-8B62-11D7D5E9A7AE}" destId="{D5809337-27D8-A84B-A83C-6BC5B9F20799}" srcOrd="0" destOrd="0" parTransId="{DF25E4D8-24D4-5643-A3E0-1099DEE603FA}" sibTransId="{62A4BEFC-EDFA-C34B-9F8A-773218409F9C}"/>
    <dgm:cxn modelId="{9C849774-EC1E-8144-B321-08A20FB6A583}" srcId="{327DF899-52DA-9E48-89D8-5E5675EA78D9}" destId="{CF19FB2A-A586-8648-8B62-11D7D5E9A7AE}" srcOrd="1" destOrd="0" parTransId="{665E2E71-3481-5643-86A8-5B103368F364}" sibTransId="{8B71157D-8B47-0A4A-AFEA-11DB168A57A8}"/>
    <dgm:cxn modelId="{3C31AF4D-A593-484D-86B9-5B5DDAEF223B}" type="presOf" srcId="{1A3A0B9F-1AD1-5A47-B76F-A88BA4A3F7EE}" destId="{5C62F603-35D1-0742-BEF5-82A272F5D697}" srcOrd="0" destOrd="1" presId="urn:microsoft.com/office/officeart/2005/8/layout/list1"/>
    <dgm:cxn modelId="{31114ACF-2099-4B48-97D8-B93F9AF76708}" type="presOf" srcId="{3C0CFB21-2A96-F049-81B4-4EF1EC8C3A8E}" destId="{5C62F603-35D1-0742-BEF5-82A272F5D697}" srcOrd="0" destOrd="2" presId="urn:microsoft.com/office/officeart/2005/8/layout/list1"/>
    <dgm:cxn modelId="{D19E34EF-3CB8-8E4E-9134-5630BA22A1FF}" srcId="{21C1D571-6836-C84D-A608-4BB2F59B2FE8}" destId="{1A3A0B9F-1AD1-5A47-B76F-A88BA4A3F7EE}" srcOrd="1" destOrd="0" parTransId="{481EB6DE-4408-914E-AC9E-D444D32D351B}" sibTransId="{5F186A74-A044-894F-B2F3-9BF9D516F688}"/>
    <dgm:cxn modelId="{5920B7A3-5638-C44F-98E7-C9CAE093F529}" type="presOf" srcId="{AFFAB88F-285B-5F45-BD76-62864BE3CCFA}" destId="{7F21ECCA-3397-CE40-AAD5-E10E470FD697}" srcOrd="0" destOrd="0" presId="urn:microsoft.com/office/officeart/2005/8/layout/list1"/>
    <dgm:cxn modelId="{E29990E0-2F04-794F-848D-0A50F6A88320}" type="presOf" srcId="{CF19FB2A-A586-8648-8B62-11D7D5E9A7AE}" destId="{FD2B0D9E-B44F-DE43-9376-C80077DAC808}" srcOrd="1" destOrd="0" presId="urn:microsoft.com/office/officeart/2005/8/layout/list1"/>
    <dgm:cxn modelId="{B552D809-7083-B246-9B38-D74F7A6B4845}" type="presOf" srcId="{21C1D571-6836-C84D-A608-4BB2F59B2FE8}" destId="{0AD5AB78-E196-3444-9A47-8BAFF8F48992}" srcOrd="1" destOrd="0" presId="urn:microsoft.com/office/officeart/2005/8/layout/list1"/>
    <dgm:cxn modelId="{144E6FFF-6A3C-6B49-BDBE-F718AA281595}" srcId="{AFFAB88F-285B-5F45-BD76-62864BE3CCFA}" destId="{A7AD1A6B-4B05-7641-B763-CBE5B4094045}" srcOrd="0" destOrd="0" parTransId="{E4379A6A-9D5F-704C-B6CC-E5B250F34AD0}" sibTransId="{2E16C558-D36A-3747-874B-56976253DBC1}"/>
    <dgm:cxn modelId="{69E133F1-D6AF-EB48-B6D9-8A1FD68E79A7}" type="presOf" srcId="{861EDB2B-94D6-5B4B-9ABE-69EDCB57C248}" destId="{4E38ABC2-FF82-4A45-A4A4-12BCB407F019}" srcOrd="0" destOrd="2" presId="urn:microsoft.com/office/officeart/2005/8/layout/list1"/>
    <dgm:cxn modelId="{01188F9E-C859-7043-877B-F78DD78C36B5}" srcId="{327DF899-52DA-9E48-89D8-5E5675EA78D9}" destId="{21C1D571-6836-C84D-A608-4BB2F59B2FE8}" srcOrd="0" destOrd="0" parTransId="{73AF4A81-3D32-8146-82DA-19DC6CF601F6}" sibTransId="{93CF3AE4-ACFB-F64A-9164-FF7C46EB58FA}"/>
    <dgm:cxn modelId="{3A464625-0963-EA40-9CFC-1B02DB6319C2}" srcId="{21C1D571-6836-C84D-A608-4BB2F59B2FE8}" destId="{3C0CFB21-2A96-F049-81B4-4EF1EC8C3A8E}" srcOrd="2" destOrd="0" parTransId="{3ED77BB7-C0F2-364A-8D8E-40EDCD12049D}" sibTransId="{FA613684-4B68-4A47-8B6D-B46238F6BDE6}"/>
    <dgm:cxn modelId="{2C9DA57E-F1F9-6742-B4FE-AEA71526669B}" type="presOf" srcId="{21C1D571-6836-C84D-A608-4BB2F59B2FE8}" destId="{4B731312-BCDE-0B45-9592-E0AB04DC5C57}" srcOrd="0" destOrd="0" presId="urn:microsoft.com/office/officeart/2005/8/layout/list1"/>
    <dgm:cxn modelId="{EA88767C-9B65-1449-B73F-4A38C3B26A85}" srcId="{AFFAB88F-285B-5F45-BD76-62864BE3CCFA}" destId="{861EDB2B-94D6-5B4B-9ABE-69EDCB57C248}" srcOrd="2" destOrd="0" parTransId="{13A5E32A-2EF1-D64F-9C10-71B4404D4734}" sibTransId="{6E9C30C5-C42C-F24D-806C-5FF16E7C56B7}"/>
    <dgm:cxn modelId="{39B08D48-921C-1143-B367-A43EBF7EDF42}" srcId="{327DF899-52DA-9E48-89D8-5E5675EA78D9}" destId="{AFFAB88F-285B-5F45-BD76-62864BE3CCFA}" srcOrd="2" destOrd="0" parTransId="{89EB9A3E-8C6F-9641-A474-C7929F8CE239}" sibTransId="{FA567253-9650-8C4D-BDE1-D63D94DD0E34}"/>
    <dgm:cxn modelId="{1F1BE817-EBCD-FE40-B054-CEE6F87AF16C}" type="presOf" srcId="{D5809337-27D8-A84B-A83C-6BC5B9F20799}" destId="{F23DF664-E01E-B14E-ADDF-2597A789FE5A}" srcOrd="0" destOrd="0" presId="urn:microsoft.com/office/officeart/2005/8/layout/list1"/>
    <dgm:cxn modelId="{517604E4-3EEE-8841-BBA8-D95266DCAE74}" type="presParOf" srcId="{468607C0-C841-8645-90AB-56B0DD2EE3E4}" destId="{CCCF481A-7F93-EB48-802E-C78CD7E7B106}" srcOrd="0" destOrd="0" presId="urn:microsoft.com/office/officeart/2005/8/layout/list1"/>
    <dgm:cxn modelId="{1D25FFCF-4643-C64A-AB4C-E76CB8011744}" type="presParOf" srcId="{CCCF481A-7F93-EB48-802E-C78CD7E7B106}" destId="{4B731312-BCDE-0B45-9592-E0AB04DC5C57}" srcOrd="0" destOrd="0" presId="urn:microsoft.com/office/officeart/2005/8/layout/list1"/>
    <dgm:cxn modelId="{B77266A7-FDBE-3549-97DA-A31B9CCCDB52}" type="presParOf" srcId="{CCCF481A-7F93-EB48-802E-C78CD7E7B106}" destId="{0AD5AB78-E196-3444-9A47-8BAFF8F48992}" srcOrd="1" destOrd="0" presId="urn:microsoft.com/office/officeart/2005/8/layout/list1"/>
    <dgm:cxn modelId="{E744BD4D-29DF-D746-998B-755162FE75E9}" type="presParOf" srcId="{468607C0-C841-8645-90AB-56B0DD2EE3E4}" destId="{B8BB101F-F77E-D84B-A1BF-2DF7C37B2A8E}" srcOrd="1" destOrd="0" presId="urn:microsoft.com/office/officeart/2005/8/layout/list1"/>
    <dgm:cxn modelId="{585A271B-EDA7-A442-AD6A-A541736C04E7}" type="presParOf" srcId="{468607C0-C841-8645-90AB-56B0DD2EE3E4}" destId="{5C62F603-35D1-0742-BEF5-82A272F5D697}" srcOrd="2" destOrd="0" presId="urn:microsoft.com/office/officeart/2005/8/layout/list1"/>
    <dgm:cxn modelId="{3DC3C6AF-608D-4E4B-8FB2-940587F94031}" type="presParOf" srcId="{468607C0-C841-8645-90AB-56B0DD2EE3E4}" destId="{3684AA87-C00E-4F44-BDDE-D8B98EA4DFAD}" srcOrd="3" destOrd="0" presId="urn:microsoft.com/office/officeart/2005/8/layout/list1"/>
    <dgm:cxn modelId="{582BC281-0B50-9347-A200-2F64BBDACC21}" type="presParOf" srcId="{468607C0-C841-8645-90AB-56B0DD2EE3E4}" destId="{643FC2A6-F650-824A-BDAD-098428A63FE0}" srcOrd="4" destOrd="0" presId="urn:microsoft.com/office/officeart/2005/8/layout/list1"/>
    <dgm:cxn modelId="{AEBD9F3D-8582-254F-B724-F7C7036F8388}" type="presParOf" srcId="{643FC2A6-F650-824A-BDAD-098428A63FE0}" destId="{4924FE63-1A0D-1E44-9C4C-83B38C196313}" srcOrd="0" destOrd="0" presId="urn:microsoft.com/office/officeart/2005/8/layout/list1"/>
    <dgm:cxn modelId="{6895E1CC-2DF1-BE4C-A0C1-D95C428BFE3D}" type="presParOf" srcId="{643FC2A6-F650-824A-BDAD-098428A63FE0}" destId="{FD2B0D9E-B44F-DE43-9376-C80077DAC808}" srcOrd="1" destOrd="0" presId="urn:microsoft.com/office/officeart/2005/8/layout/list1"/>
    <dgm:cxn modelId="{1BE57F84-3123-F84A-9EDA-F78754B24D99}" type="presParOf" srcId="{468607C0-C841-8645-90AB-56B0DD2EE3E4}" destId="{18DFD301-83C9-8B4A-8886-8F72E2D88598}" srcOrd="5" destOrd="0" presId="urn:microsoft.com/office/officeart/2005/8/layout/list1"/>
    <dgm:cxn modelId="{6D19E907-056D-A34C-8C42-CDF14F506D52}" type="presParOf" srcId="{468607C0-C841-8645-90AB-56B0DD2EE3E4}" destId="{F23DF664-E01E-B14E-ADDF-2597A789FE5A}" srcOrd="6" destOrd="0" presId="urn:microsoft.com/office/officeart/2005/8/layout/list1"/>
    <dgm:cxn modelId="{307BD85F-AED4-D24A-B296-12E9BAB640EB}" type="presParOf" srcId="{468607C0-C841-8645-90AB-56B0DD2EE3E4}" destId="{28CBEE11-5EB1-214A-91C9-9DE01B331BFC}" srcOrd="7" destOrd="0" presId="urn:microsoft.com/office/officeart/2005/8/layout/list1"/>
    <dgm:cxn modelId="{1CDFA3DF-7F11-314F-9025-E465037C79C7}" type="presParOf" srcId="{468607C0-C841-8645-90AB-56B0DD2EE3E4}" destId="{054A2CA0-8ED5-0242-9339-6391E7FE42E1}" srcOrd="8" destOrd="0" presId="urn:microsoft.com/office/officeart/2005/8/layout/list1"/>
    <dgm:cxn modelId="{BD730C87-D924-A749-89A6-408F234EC270}" type="presParOf" srcId="{054A2CA0-8ED5-0242-9339-6391E7FE42E1}" destId="{7F21ECCA-3397-CE40-AAD5-E10E470FD697}" srcOrd="0" destOrd="0" presId="urn:microsoft.com/office/officeart/2005/8/layout/list1"/>
    <dgm:cxn modelId="{1AFA20B2-A4B6-F34F-A944-23F02A336F12}" type="presParOf" srcId="{054A2CA0-8ED5-0242-9339-6391E7FE42E1}" destId="{2B7BFFAD-4CBC-AC41-92F2-4ADE656EB442}" srcOrd="1" destOrd="0" presId="urn:microsoft.com/office/officeart/2005/8/layout/list1"/>
    <dgm:cxn modelId="{60E73895-C0B0-9C4E-B12E-9489BEB51184}" type="presParOf" srcId="{468607C0-C841-8645-90AB-56B0DD2EE3E4}" destId="{71B94F76-0BC5-7C4E-8C6A-284A82E6B7FE}" srcOrd="9" destOrd="0" presId="urn:microsoft.com/office/officeart/2005/8/layout/list1"/>
    <dgm:cxn modelId="{36E02445-731C-6D4A-9AB8-110E1D56640C}" type="presParOf" srcId="{468607C0-C841-8645-90AB-56B0DD2EE3E4}" destId="{4E38ABC2-FF82-4A45-A4A4-12BCB407F019}"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327DF899-52DA-9E48-89D8-5E5675EA78D9}" type="doc">
      <dgm:prSet loTypeId="urn:microsoft.com/office/officeart/2005/8/layout/vProcess5" loCatId="list" qsTypeId="urn:microsoft.com/office/officeart/2005/8/quickstyle/simple4" qsCatId="simple" csTypeId="urn:microsoft.com/office/officeart/2005/8/colors/accent0_3" csCatId="mainScheme" phldr="1"/>
      <dgm:spPr/>
      <dgm:t>
        <a:bodyPr/>
        <a:lstStyle/>
        <a:p>
          <a:endParaRPr lang="fr-FR"/>
        </a:p>
      </dgm:t>
    </dgm:pt>
    <dgm:pt modelId="{21C1D571-6836-C84D-A608-4BB2F59B2FE8}">
      <dgm:prSet/>
      <dgm:spPr/>
      <dgm:t>
        <a:bodyPr/>
        <a:lstStyle/>
        <a:p>
          <a:pPr rtl="0"/>
          <a:r>
            <a:rPr lang="fr-FR" dirty="0" smtClean="0"/>
            <a:t>Le manque de sommeil présente un certain nombre d’effets et de désagréments. </a:t>
          </a:r>
          <a:endParaRPr lang="fr-FR" dirty="0"/>
        </a:p>
      </dgm:t>
    </dgm:pt>
    <dgm:pt modelId="{73AF4A81-3D32-8146-82DA-19DC6CF601F6}" type="parTrans" cxnId="{01188F9E-C859-7043-877B-F78DD78C36B5}">
      <dgm:prSet/>
      <dgm:spPr/>
      <dgm:t>
        <a:bodyPr/>
        <a:lstStyle/>
        <a:p>
          <a:endParaRPr lang="fr-FR"/>
        </a:p>
      </dgm:t>
    </dgm:pt>
    <dgm:pt modelId="{93CF3AE4-ACFB-F64A-9164-FF7C46EB58FA}" type="sibTrans" cxnId="{01188F9E-C859-7043-877B-F78DD78C36B5}">
      <dgm:prSet/>
      <dgm:spPr/>
      <dgm:t>
        <a:bodyPr/>
        <a:lstStyle/>
        <a:p>
          <a:endParaRPr lang="fr-FR"/>
        </a:p>
      </dgm:t>
    </dgm:pt>
    <dgm:pt modelId="{45E4AF5C-6570-AA44-8881-9BFAF5E14614}">
      <dgm:prSet/>
      <dgm:spPr/>
      <dgm:t>
        <a:bodyPr/>
        <a:lstStyle/>
        <a:p>
          <a:pPr rtl="0"/>
          <a:r>
            <a:rPr lang="fr-FR" dirty="0" smtClean="0"/>
            <a:t>II est plus difficile de focaliser son attention, de se concentrer. </a:t>
          </a:r>
          <a:endParaRPr lang="fr-FR" dirty="0"/>
        </a:p>
      </dgm:t>
    </dgm:pt>
    <dgm:pt modelId="{8ACF310E-8549-154E-8800-085C87E4C022}" type="parTrans" cxnId="{5E302BC7-AA38-2944-A6D1-44E64499389D}">
      <dgm:prSet/>
      <dgm:spPr/>
    </dgm:pt>
    <dgm:pt modelId="{9DD173E6-CF95-644C-B0EB-DABC6484EA8C}" type="sibTrans" cxnId="{5E302BC7-AA38-2944-A6D1-44E64499389D}">
      <dgm:prSet/>
      <dgm:spPr/>
      <dgm:t>
        <a:bodyPr/>
        <a:lstStyle/>
        <a:p>
          <a:endParaRPr lang="fr-FR"/>
        </a:p>
      </dgm:t>
    </dgm:pt>
    <dgm:pt modelId="{506838FE-D810-F34C-847E-95AED8A13B48}">
      <dgm:prSet/>
      <dgm:spPr/>
      <dgm:t>
        <a:bodyPr/>
        <a:lstStyle/>
        <a:p>
          <a:pPr rtl="0"/>
          <a:r>
            <a:rPr lang="fr-FR" dirty="0" smtClean="0"/>
            <a:t>On a tendance à changer d’attitude, d’humeur. </a:t>
          </a:r>
          <a:endParaRPr lang="fr-FR" dirty="0"/>
        </a:p>
      </dgm:t>
    </dgm:pt>
    <dgm:pt modelId="{49D53B44-28DC-C540-8159-DC0935BF5EDE}" type="parTrans" cxnId="{D18E3A85-37C6-2246-9DFC-06B7CD89B7B5}">
      <dgm:prSet/>
      <dgm:spPr/>
    </dgm:pt>
    <dgm:pt modelId="{1DE351BC-BA65-804C-8FEB-57951AD1AD1B}" type="sibTrans" cxnId="{D18E3A85-37C6-2246-9DFC-06B7CD89B7B5}">
      <dgm:prSet/>
      <dgm:spPr/>
      <dgm:t>
        <a:bodyPr/>
        <a:lstStyle/>
        <a:p>
          <a:endParaRPr lang="fr-FR"/>
        </a:p>
      </dgm:t>
    </dgm:pt>
    <dgm:pt modelId="{86DA53F5-E7BC-294D-A085-63D608EF5E90}">
      <dgm:prSet/>
      <dgm:spPr/>
      <dgm:t>
        <a:bodyPr/>
        <a:lstStyle/>
        <a:p>
          <a:pPr rtl="0"/>
          <a:r>
            <a:rPr lang="fr-FR" dirty="0" smtClean="0"/>
            <a:t>On devient agressif ou on se retire de l’action. </a:t>
          </a:r>
          <a:endParaRPr lang="fr-FR" dirty="0"/>
        </a:p>
      </dgm:t>
    </dgm:pt>
    <dgm:pt modelId="{606A3344-A2CF-F640-9065-4F971E72642E}" type="parTrans" cxnId="{D891E5AF-9625-0C4C-B1DC-0F2850F9DE11}">
      <dgm:prSet/>
      <dgm:spPr/>
    </dgm:pt>
    <dgm:pt modelId="{630F0B44-B1E8-354E-9C64-35F60FA9D750}" type="sibTrans" cxnId="{D891E5AF-9625-0C4C-B1DC-0F2850F9DE11}">
      <dgm:prSet/>
      <dgm:spPr/>
      <dgm:t>
        <a:bodyPr/>
        <a:lstStyle/>
        <a:p>
          <a:endParaRPr lang="fr-FR"/>
        </a:p>
      </dgm:t>
    </dgm:pt>
    <dgm:pt modelId="{7898A440-ED11-D74E-AEFB-50DF5B3AFEA3}">
      <dgm:prSet/>
      <dgm:spPr/>
      <dgm:t>
        <a:bodyPr/>
        <a:lstStyle/>
        <a:p>
          <a:pPr rtl="0"/>
          <a:r>
            <a:rPr lang="fr-FR" dirty="0" smtClean="0"/>
            <a:t>La mémoire, la vision et l’équilibre se dégradent. </a:t>
          </a:r>
          <a:endParaRPr lang="fr-FR" dirty="0"/>
        </a:p>
      </dgm:t>
    </dgm:pt>
    <dgm:pt modelId="{B9F345B3-8AF4-6840-BE70-F5C55CAFDA98}" type="parTrans" cxnId="{2D7AD8C7-C04A-6C4D-9EB5-180B3DA0CDCA}">
      <dgm:prSet/>
      <dgm:spPr/>
    </dgm:pt>
    <dgm:pt modelId="{B4742075-F929-824B-B7ED-D7C2B0AFF29D}" type="sibTrans" cxnId="{2D7AD8C7-C04A-6C4D-9EB5-180B3DA0CDCA}">
      <dgm:prSet/>
      <dgm:spPr/>
    </dgm:pt>
    <dgm:pt modelId="{EBB7CD52-E608-564C-A5E5-4E9B0B19006C}" type="pres">
      <dgm:prSet presAssocID="{327DF899-52DA-9E48-89D8-5E5675EA78D9}" presName="outerComposite" presStyleCnt="0">
        <dgm:presLayoutVars>
          <dgm:chMax val="5"/>
          <dgm:dir/>
          <dgm:resizeHandles val="exact"/>
        </dgm:presLayoutVars>
      </dgm:prSet>
      <dgm:spPr/>
      <dgm:t>
        <a:bodyPr/>
        <a:lstStyle/>
        <a:p>
          <a:endParaRPr lang="fr-FR"/>
        </a:p>
      </dgm:t>
    </dgm:pt>
    <dgm:pt modelId="{6AD784F7-FB03-4E49-B98A-7F7C093D25EC}" type="pres">
      <dgm:prSet presAssocID="{327DF899-52DA-9E48-89D8-5E5675EA78D9}" presName="dummyMaxCanvas" presStyleCnt="0">
        <dgm:presLayoutVars/>
      </dgm:prSet>
      <dgm:spPr/>
    </dgm:pt>
    <dgm:pt modelId="{E620AFB5-5541-FC43-9DBD-5CB462E58C31}" type="pres">
      <dgm:prSet presAssocID="{327DF899-52DA-9E48-89D8-5E5675EA78D9}" presName="FiveNodes_1" presStyleLbl="node1" presStyleIdx="0" presStyleCnt="5">
        <dgm:presLayoutVars>
          <dgm:bulletEnabled val="1"/>
        </dgm:presLayoutVars>
      </dgm:prSet>
      <dgm:spPr/>
      <dgm:t>
        <a:bodyPr/>
        <a:lstStyle/>
        <a:p>
          <a:endParaRPr lang="fr-FR"/>
        </a:p>
      </dgm:t>
    </dgm:pt>
    <dgm:pt modelId="{F8C6F849-7006-304B-86F5-3168E47E7FA1}" type="pres">
      <dgm:prSet presAssocID="{327DF899-52DA-9E48-89D8-5E5675EA78D9}" presName="FiveNodes_2" presStyleLbl="node1" presStyleIdx="1" presStyleCnt="5">
        <dgm:presLayoutVars>
          <dgm:bulletEnabled val="1"/>
        </dgm:presLayoutVars>
      </dgm:prSet>
      <dgm:spPr/>
      <dgm:t>
        <a:bodyPr/>
        <a:lstStyle/>
        <a:p>
          <a:endParaRPr lang="fr-FR"/>
        </a:p>
      </dgm:t>
    </dgm:pt>
    <dgm:pt modelId="{EB922CBD-9517-354C-B31F-3EAA7660BA9D}" type="pres">
      <dgm:prSet presAssocID="{327DF899-52DA-9E48-89D8-5E5675EA78D9}" presName="FiveNodes_3" presStyleLbl="node1" presStyleIdx="2" presStyleCnt="5">
        <dgm:presLayoutVars>
          <dgm:bulletEnabled val="1"/>
        </dgm:presLayoutVars>
      </dgm:prSet>
      <dgm:spPr/>
      <dgm:t>
        <a:bodyPr/>
        <a:lstStyle/>
        <a:p>
          <a:endParaRPr lang="fr-FR"/>
        </a:p>
      </dgm:t>
    </dgm:pt>
    <dgm:pt modelId="{32BB664B-A1D4-6C43-BAE0-CDC84FC21F02}" type="pres">
      <dgm:prSet presAssocID="{327DF899-52DA-9E48-89D8-5E5675EA78D9}" presName="FiveNodes_4" presStyleLbl="node1" presStyleIdx="3" presStyleCnt="5">
        <dgm:presLayoutVars>
          <dgm:bulletEnabled val="1"/>
        </dgm:presLayoutVars>
      </dgm:prSet>
      <dgm:spPr/>
      <dgm:t>
        <a:bodyPr/>
        <a:lstStyle/>
        <a:p>
          <a:endParaRPr lang="fr-FR"/>
        </a:p>
      </dgm:t>
    </dgm:pt>
    <dgm:pt modelId="{A1526834-16D7-114E-9A9F-34E96F8500BF}" type="pres">
      <dgm:prSet presAssocID="{327DF899-52DA-9E48-89D8-5E5675EA78D9}" presName="FiveNodes_5" presStyleLbl="node1" presStyleIdx="4" presStyleCnt="5">
        <dgm:presLayoutVars>
          <dgm:bulletEnabled val="1"/>
        </dgm:presLayoutVars>
      </dgm:prSet>
      <dgm:spPr/>
      <dgm:t>
        <a:bodyPr/>
        <a:lstStyle/>
        <a:p>
          <a:endParaRPr lang="fr-FR"/>
        </a:p>
      </dgm:t>
    </dgm:pt>
    <dgm:pt modelId="{9CA9435D-E299-E74C-84EA-058FF39C9400}" type="pres">
      <dgm:prSet presAssocID="{327DF899-52DA-9E48-89D8-5E5675EA78D9}" presName="FiveConn_1-2" presStyleLbl="fgAccFollowNode1" presStyleIdx="0" presStyleCnt="4">
        <dgm:presLayoutVars>
          <dgm:bulletEnabled val="1"/>
        </dgm:presLayoutVars>
      </dgm:prSet>
      <dgm:spPr/>
      <dgm:t>
        <a:bodyPr/>
        <a:lstStyle/>
        <a:p>
          <a:endParaRPr lang="fr-FR"/>
        </a:p>
      </dgm:t>
    </dgm:pt>
    <dgm:pt modelId="{C7124397-3D7F-EC43-BCBC-9DECB5E560F9}" type="pres">
      <dgm:prSet presAssocID="{327DF899-52DA-9E48-89D8-5E5675EA78D9}" presName="FiveConn_2-3" presStyleLbl="fgAccFollowNode1" presStyleIdx="1" presStyleCnt="4">
        <dgm:presLayoutVars>
          <dgm:bulletEnabled val="1"/>
        </dgm:presLayoutVars>
      </dgm:prSet>
      <dgm:spPr/>
      <dgm:t>
        <a:bodyPr/>
        <a:lstStyle/>
        <a:p>
          <a:endParaRPr lang="fr-FR"/>
        </a:p>
      </dgm:t>
    </dgm:pt>
    <dgm:pt modelId="{59D0A3CA-D120-154D-A8B3-4BC9623345D4}" type="pres">
      <dgm:prSet presAssocID="{327DF899-52DA-9E48-89D8-5E5675EA78D9}" presName="FiveConn_3-4" presStyleLbl="fgAccFollowNode1" presStyleIdx="2" presStyleCnt="4">
        <dgm:presLayoutVars>
          <dgm:bulletEnabled val="1"/>
        </dgm:presLayoutVars>
      </dgm:prSet>
      <dgm:spPr/>
      <dgm:t>
        <a:bodyPr/>
        <a:lstStyle/>
        <a:p>
          <a:endParaRPr lang="fr-FR"/>
        </a:p>
      </dgm:t>
    </dgm:pt>
    <dgm:pt modelId="{51C091FD-270C-9343-8405-18667EE21492}" type="pres">
      <dgm:prSet presAssocID="{327DF899-52DA-9E48-89D8-5E5675EA78D9}" presName="FiveConn_4-5" presStyleLbl="fgAccFollowNode1" presStyleIdx="3" presStyleCnt="4">
        <dgm:presLayoutVars>
          <dgm:bulletEnabled val="1"/>
        </dgm:presLayoutVars>
      </dgm:prSet>
      <dgm:spPr/>
      <dgm:t>
        <a:bodyPr/>
        <a:lstStyle/>
        <a:p>
          <a:endParaRPr lang="fr-FR"/>
        </a:p>
      </dgm:t>
    </dgm:pt>
    <dgm:pt modelId="{20A28C6C-13CC-1C41-A46F-6B62F473F274}" type="pres">
      <dgm:prSet presAssocID="{327DF899-52DA-9E48-89D8-5E5675EA78D9}" presName="FiveNodes_1_text" presStyleLbl="node1" presStyleIdx="4" presStyleCnt="5">
        <dgm:presLayoutVars>
          <dgm:bulletEnabled val="1"/>
        </dgm:presLayoutVars>
      </dgm:prSet>
      <dgm:spPr/>
      <dgm:t>
        <a:bodyPr/>
        <a:lstStyle/>
        <a:p>
          <a:endParaRPr lang="fr-FR"/>
        </a:p>
      </dgm:t>
    </dgm:pt>
    <dgm:pt modelId="{A471103E-3F28-394A-805A-A7A74F007022}" type="pres">
      <dgm:prSet presAssocID="{327DF899-52DA-9E48-89D8-5E5675EA78D9}" presName="FiveNodes_2_text" presStyleLbl="node1" presStyleIdx="4" presStyleCnt="5">
        <dgm:presLayoutVars>
          <dgm:bulletEnabled val="1"/>
        </dgm:presLayoutVars>
      </dgm:prSet>
      <dgm:spPr/>
      <dgm:t>
        <a:bodyPr/>
        <a:lstStyle/>
        <a:p>
          <a:endParaRPr lang="fr-FR"/>
        </a:p>
      </dgm:t>
    </dgm:pt>
    <dgm:pt modelId="{9883F41C-D059-6C4A-A3E7-E7C1812219EB}" type="pres">
      <dgm:prSet presAssocID="{327DF899-52DA-9E48-89D8-5E5675EA78D9}" presName="FiveNodes_3_text" presStyleLbl="node1" presStyleIdx="4" presStyleCnt="5">
        <dgm:presLayoutVars>
          <dgm:bulletEnabled val="1"/>
        </dgm:presLayoutVars>
      </dgm:prSet>
      <dgm:spPr/>
      <dgm:t>
        <a:bodyPr/>
        <a:lstStyle/>
        <a:p>
          <a:endParaRPr lang="fr-FR"/>
        </a:p>
      </dgm:t>
    </dgm:pt>
    <dgm:pt modelId="{AEBDB395-9C69-7647-9FFE-474217F3410C}" type="pres">
      <dgm:prSet presAssocID="{327DF899-52DA-9E48-89D8-5E5675EA78D9}" presName="FiveNodes_4_text" presStyleLbl="node1" presStyleIdx="4" presStyleCnt="5">
        <dgm:presLayoutVars>
          <dgm:bulletEnabled val="1"/>
        </dgm:presLayoutVars>
      </dgm:prSet>
      <dgm:spPr/>
      <dgm:t>
        <a:bodyPr/>
        <a:lstStyle/>
        <a:p>
          <a:endParaRPr lang="fr-FR"/>
        </a:p>
      </dgm:t>
    </dgm:pt>
    <dgm:pt modelId="{BFE60F58-F2DF-B84E-920D-7295248F3B52}" type="pres">
      <dgm:prSet presAssocID="{327DF899-52DA-9E48-89D8-5E5675EA78D9}" presName="FiveNodes_5_text" presStyleLbl="node1" presStyleIdx="4" presStyleCnt="5">
        <dgm:presLayoutVars>
          <dgm:bulletEnabled val="1"/>
        </dgm:presLayoutVars>
      </dgm:prSet>
      <dgm:spPr/>
      <dgm:t>
        <a:bodyPr/>
        <a:lstStyle/>
        <a:p>
          <a:endParaRPr lang="fr-FR"/>
        </a:p>
      </dgm:t>
    </dgm:pt>
  </dgm:ptLst>
  <dgm:cxnLst>
    <dgm:cxn modelId="{ABCAA8A5-F229-F846-B1E2-EF9705837127}" type="presOf" srcId="{21C1D571-6836-C84D-A608-4BB2F59B2FE8}" destId="{E620AFB5-5541-FC43-9DBD-5CB462E58C31}" srcOrd="0" destOrd="0" presId="urn:microsoft.com/office/officeart/2005/8/layout/vProcess5"/>
    <dgm:cxn modelId="{01188F9E-C859-7043-877B-F78DD78C36B5}" srcId="{327DF899-52DA-9E48-89D8-5E5675EA78D9}" destId="{21C1D571-6836-C84D-A608-4BB2F59B2FE8}" srcOrd="0" destOrd="0" parTransId="{73AF4A81-3D32-8146-82DA-19DC6CF601F6}" sibTransId="{93CF3AE4-ACFB-F64A-9164-FF7C46EB58FA}"/>
    <dgm:cxn modelId="{60865E7B-CD70-0846-B671-B4810F3140EE}" type="presOf" srcId="{7898A440-ED11-D74E-AEFB-50DF5B3AFEA3}" destId="{A1526834-16D7-114E-9A9F-34E96F8500BF}" srcOrd="0" destOrd="0" presId="urn:microsoft.com/office/officeart/2005/8/layout/vProcess5"/>
    <dgm:cxn modelId="{B573A9AA-5A08-D141-8BB0-5DD6D5483135}" type="presOf" srcId="{506838FE-D810-F34C-847E-95AED8A13B48}" destId="{EB922CBD-9517-354C-B31F-3EAA7660BA9D}" srcOrd="0" destOrd="0" presId="urn:microsoft.com/office/officeart/2005/8/layout/vProcess5"/>
    <dgm:cxn modelId="{A65CD0DE-EFDC-0948-B0A0-C75C00E4BDED}" type="presOf" srcId="{327DF899-52DA-9E48-89D8-5E5675EA78D9}" destId="{EBB7CD52-E608-564C-A5E5-4E9B0B19006C}" srcOrd="0" destOrd="0" presId="urn:microsoft.com/office/officeart/2005/8/layout/vProcess5"/>
    <dgm:cxn modelId="{B6FFDA94-228E-2849-B566-9A03EA7E354B}" type="presOf" srcId="{9DD173E6-CF95-644C-B0EB-DABC6484EA8C}" destId="{C7124397-3D7F-EC43-BCBC-9DECB5E560F9}" srcOrd="0" destOrd="0" presId="urn:microsoft.com/office/officeart/2005/8/layout/vProcess5"/>
    <dgm:cxn modelId="{BB0181DB-5341-ED46-BA3E-2BF2F00D660D}" type="presOf" srcId="{93CF3AE4-ACFB-F64A-9164-FF7C46EB58FA}" destId="{9CA9435D-E299-E74C-84EA-058FF39C9400}" srcOrd="0" destOrd="0" presId="urn:microsoft.com/office/officeart/2005/8/layout/vProcess5"/>
    <dgm:cxn modelId="{C3C34E33-A19A-894B-BF2F-47BF15405F29}" type="presOf" srcId="{45E4AF5C-6570-AA44-8881-9BFAF5E14614}" destId="{A471103E-3F28-394A-805A-A7A74F007022}" srcOrd="1" destOrd="0" presId="urn:microsoft.com/office/officeart/2005/8/layout/vProcess5"/>
    <dgm:cxn modelId="{5D02F62D-DA1F-214D-A321-0AF6FA029AD0}" type="presOf" srcId="{86DA53F5-E7BC-294D-A085-63D608EF5E90}" destId="{AEBDB395-9C69-7647-9FFE-474217F3410C}" srcOrd="1" destOrd="0" presId="urn:microsoft.com/office/officeart/2005/8/layout/vProcess5"/>
    <dgm:cxn modelId="{DE556F84-305E-114C-852B-493C647256FF}" type="presOf" srcId="{630F0B44-B1E8-354E-9C64-35F60FA9D750}" destId="{51C091FD-270C-9343-8405-18667EE21492}" srcOrd="0" destOrd="0" presId="urn:microsoft.com/office/officeart/2005/8/layout/vProcess5"/>
    <dgm:cxn modelId="{2D7AD8C7-C04A-6C4D-9EB5-180B3DA0CDCA}" srcId="{327DF899-52DA-9E48-89D8-5E5675EA78D9}" destId="{7898A440-ED11-D74E-AEFB-50DF5B3AFEA3}" srcOrd="4" destOrd="0" parTransId="{B9F345B3-8AF4-6840-BE70-F5C55CAFDA98}" sibTransId="{B4742075-F929-824B-B7ED-D7C2B0AFF29D}"/>
    <dgm:cxn modelId="{5E302BC7-AA38-2944-A6D1-44E64499389D}" srcId="{327DF899-52DA-9E48-89D8-5E5675EA78D9}" destId="{45E4AF5C-6570-AA44-8881-9BFAF5E14614}" srcOrd="1" destOrd="0" parTransId="{8ACF310E-8549-154E-8800-085C87E4C022}" sibTransId="{9DD173E6-CF95-644C-B0EB-DABC6484EA8C}"/>
    <dgm:cxn modelId="{E755B688-1AED-BB41-AA09-131CEF499C21}" type="presOf" srcId="{45E4AF5C-6570-AA44-8881-9BFAF5E14614}" destId="{F8C6F849-7006-304B-86F5-3168E47E7FA1}" srcOrd="0" destOrd="0" presId="urn:microsoft.com/office/officeart/2005/8/layout/vProcess5"/>
    <dgm:cxn modelId="{E587D23F-E5A1-4B4C-8E5F-6F056E999911}" type="presOf" srcId="{1DE351BC-BA65-804C-8FEB-57951AD1AD1B}" destId="{59D0A3CA-D120-154D-A8B3-4BC9623345D4}" srcOrd="0" destOrd="0" presId="urn:microsoft.com/office/officeart/2005/8/layout/vProcess5"/>
    <dgm:cxn modelId="{5331AA69-BF70-B141-8AF7-7E852D26F977}" type="presOf" srcId="{7898A440-ED11-D74E-AEFB-50DF5B3AFEA3}" destId="{BFE60F58-F2DF-B84E-920D-7295248F3B52}" srcOrd="1" destOrd="0" presId="urn:microsoft.com/office/officeart/2005/8/layout/vProcess5"/>
    <dgm:cxn modelId="{D18E3A85-37C6-2246-9DFC-06B7CD89B7B5}" srcId="{327DF899-52DA-9E48-89D8-5E5675EA78D9}" destId="{506838FE-D810-F34C-847E-95AED8A13B48}" srcOrd="2" destOrd="0" parTransId="{49D53B44-28DC-C540-8159-DC0935BF5EDE}" sibTransId="{1DE351BC-BA65-804C-8FEB-57951AD1AD1B}"/>
    <dgm:cxn modelId="{1D378E1A-EF7B-F34E-87DF-A1C0F28D0153}" type="presOf" srcId="{506838FE-D810-F34C-847E-95AED8A13B48}" destId="{9883F41C-D059-6C4A-A3E7-E7C1812219EB}" srcOrd="1" destOrd="0" presId="urn:microsoft.com/office/officeart/2005/8/layout/vProcess5"/>
    <dgm:cxn modelId="{32CBE349-BF32-1144-BB43-76503526FC46}" type="presOf" srcId="{21C1D571-6836-C84D-A608-4BB2F59B2FE8}" destId="{20A28C6C-13CC-1C41-A46F-6B62F473F274}" srcOrd="1" destOrd="0" presId="urn:microsoft.com/office/officeart/2005/8/layout/vProcess5"/>
    <dgm:cxn modelId="{D891E5AF-9625-0C4C-B1DC-0F2850F9DE11}" srcId="{327DF899-52DA-9E48-89D8-5E5675EA78D9}" destId="{86DA53F5-E7BC-294D-A085-63D608EF5E90}" srcOrd="3" destOrd="0" parTransId="{606A3344-A2CF-F640-9065-4F971E72642E}" sibTransId="{630F0B44-B1E8-354E-9C64-35F60FA9D750}"/>
    <dgm:cxn modelId="{BB558C89-417F-6D44-AD96-6056391C8437}" type="presOf" srcId="{86DA53F5-E7BC-294D-A085-63D608EF5E90}" destId="{32BB664B-A1D4-6C43-BAE0-CDC84FC21F02}" srcOrd="0" destOrd="0" presId="urn:microsoft.com/office/officeart/2005/8/layout/vProcess5"/>
    <dgm:cxn modelId="{9A0F6F9B-AA2B-8A49-B082-758376F6D1FC}" type="presParOf" srcId="{EBB7CD52-E608-564C-A5E5-4E9B0B19006C}" destId="{6AD784F7-FB03-4E49-B98A-7F7C093D25EC}" srcOrd="0" destOrd="0" presId="urn:microsoft.com/office/officeart/2005/8/layout/vProcess5"/>
    <dgm:cxn modelId="{3D819C82-F96C-E948-9852-24B823217753}" type="presParOf" srcId="{EBB7CD52-E608-564C-A5E5-4E9B0B19006C}" destId="{E620AFB5-5541-FC43-9DBD-5CB462E58C31}" srcOrd="1" destOrd="0" presId="urn:microsoft.com/office/officeart/2005/8/layout/vProcess5"/>
    <dgm:cxn modelId="{2F130CE1-3B9C-334B-920B-286BD656F37C}" type="presParOf" srcId="{EBB7CD52-E608-564C-A5E5-4E9B0B19006C}" destId="{F8C6F849-7006-304B-86F5-3168E47E7FA1}" srcOrd="2" destOrd="0" presId="urn:microsoft.com/office/officeart/2005/8/layout/vProcess5"/>
    <dgm:cxn modelId="{8CEE4F34-3992-C549-B352-7B2D9C9F8158}" type="presParOf" srcId="{EBB7CD52-E608-564C-A5E5-4E9B0B19006C}" destId="{EB922CBD-9517-354C-B31F-3EAA7660BA9D}" srcOrd="3" destOrd="0" presId="urn:microsoft.com/office/officeart/2005/8/layout/vProcess5"/>
    <dgm:cxn modelId="{8B95EDAC-F78A-9940-9F3A-383A9F8267D1}" type="presParOf" srcId="{EBB7CD52-E608-564C-A5E5-4E9B0B19006C}" destId="{32BB664B-A1D4-6C43-BAE0-CDC84FC21F02}" srcOrd="4" destOrd="0" presId="urn:microsoft.com/office/officeart/2005/8/layout/vProcess5"/>
    <dgm:cxn modelId="{0E84AF2D-3B44-A448-AD84-7D14153F4F8C}" type="presParOf" srcId="{EBB7CD52-E608-564C-A5E5-4E9B0B19006C}" destId="{A1526834-16D7-114E-9A9F-34E96F8500BF}" srcOrd="5" destOrd="0" presId="urn:microsoft.com/office/officeart/2005/8/layout/vProcess5"/>
    <dgm:cxn modelId="{F0720983-0900-004A-BED1-0B379587700C}" type="presParOf" srcId="{EBB7CD52-E608-564C-A5E5-4E9B0B19006C}" destId="{9CA9435D-E299-E74C-84EA-058FF39C9400}" srcOrd="6" destOrd="0" presId="urn:microsoft.com/office/officeart/2005/8/layout/vProcess5"/>
    <dgm:cxn modelId="{6C9639B1-7389-6C40-A90D-E8BCA54565C5}" type="presParOf" srcId="{EBB7CD52-E608-564C-A5E5-4E9B0B19006C}" destId="{C7124397-3D7F-EC43-BCBC-9DECB5E560F9}" srcOrd="7" destOrd="0" presId="urn:microsoft.com/office/officeart/2005/8/layout/vProcess5"/>
    <dgm:cxn modelId="{6CBDC2B5-2FEE-C14C-8F64-1769B3A59008}" type="presParOf" srcId="{EBB7CD52-E608-564C-A5E5-4E9B0B19006C}" destId="{59D0A3CA-D120-154D-A8B3-4BC9623345D4}" srcOrd="8" destOrd="0" presId="urn:microsoft.com/office/officeart/2005/8/layout/vProcess5"/>
    <dgm:cxn modelId="{6B92198D-CF6F-584A-BFFB-F96B1C59C5A3}" type="presParOf" srcId="{EBB7CD52-E608-564C-A5E5-4E9B0B19006C}" destId="{51C091FD-270C-9343-8405-18667EE21492}" srcOrd="9" destOrd="0" presId="urn:microsoft.com/office/officeart/2005/8/layout/vProcess5"/>
    <dgm:cxn modelId="{CA57D41D-9A98-404D-8135-4777FC276D53}" type="presParOf" srcId="{EBB7CD52-E608-564C-A5E5-4E9B0B19006C}" destId="{20A28C6C-13CC-1C41-A46F-6B62F473F274}" srcOrd="10" destOrd="0" presId="urn:microsoft.com/office/officeart/2005/8/layout/vProcess5"/>
    <dgm:cxn modelId="{D83F6C31-C451-4347-BA52-8C26C5FBFA6C}" type="presParOf" srcId="{EBB7CD52-E608-564C-A5E5-4E9B0B19006C}" destId="{A471103E-3F28-394A-805A-A7A74F007022}" srcOrd="11" destOrd="0" presId="urn:microsoft.com/office/officeart/2005/8/layout/vProcess5"/>
    <dgm:cxn modelId="{0BFD95D1-214F-304D-8B1C-6A62CB53A991}" type="presParOf" srcId="{EBB7CD52-E608-564C-A5E5-4E9B0B19006C}" destId="{9883F41C-D059-6C4A-A3E7-E7C1812219EB}" srcOrd="12" destOrd="0" presId="urn:microsoft.com/office/officeart/2005/8/layout/vProcess5"/>
    <dgm:cxn modelId="{5F65D915-63D7-BB4F-9548-C83D7F8D08F0}" type="presParOf" srcId="{EBB7CD52-E608-564C-A5E5-4E9B0B19006C}" destId="{AEBDB395-9C69-7647-9FFE-474217F3410C}" srcOrd="13" destOrd="0" presId="urn:microsoft.com/office/officeart/2005/8/layout/vProcess5"/>
    <dgm:cxn modelId="{66C166CD-00D7-2D42-9DF7-0F98246216F4}" type="presParOf" srcId="{EBB7CD52-E608-564C-A5E5-4E9B0B19006C}" destId="{BFE60F58-F2DF-B84E-920D-7295248F3B52}"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4FB074BE-93DC-E04B-A832-D73931CFA8EA}" type="doc">
      <dgm:prSet loTypeId="urn:microsoft.com/office/officeart/2005/8/layout/process5" loCatId="list" qsTypeId="urn:microsoft.com/office/officeart/2005/8/quickstyle/simple4" qsCatId="simple" csTypeId="urn:microsoft.com/office/officeart/2005/8/colors/accent0_3" csCatId="mainScheme"/>
      <dgm:spPr/>
      <dgm:t>
        <a:bodyPr/>
        <a:lstStyle/>
        <a:p>
          <a:endParaRPr lang="fr-FR"/>
        </a:p>
      </dgm:t>
    </dgm:pt>
    <dgm:pt modelId="{A9465D6C-62BC-9D40-A6BA-2C88C065B90A}">
      <dgm:prSet/>
      <dgm:spPr/>
      <dgm:t>
        <a:bodyPr/>
        <a:lstStyle/>
        <a:p>
          <a:pPr rtl="0"/>
          <a:r>
            <a:rPr lang="fr-FR" smtClean="0"/>
            <a:t>Le taux d’alcoolémie (quantité en g / poids corporel) x 0,7 (hommes) ou 0,6 (femmes) dépend :</a:t>
          </a:r>
          <a:endParaRPr lang="fr-FR"/>
        </a:p>
      </dgm:t>
    </dgm:pt>
    <dgm:pt modelId="{9074E0B8-03FE-5B45-B1C7-FCEB466EF41C}" type="parTrans" cxnId="{2C07608B-EFDF-9B49-A7B0-FC8A05C81852}">
      <dgm:prSet/>
      <dgm:spPr/>
      <dgm:t>
        <a:bodyPr/>
        <a:lstStyle/>
        <a:p>
          <a:endParaRPr lang="fr-FR"/>
        </a:p>
      </dgm:t>
    </dgm:pt>
    <dgm:pt modelId="{47FA63C9-5601-C74E-94BD-9115095D13BA}" type="sibTrans" cxnId="{2C07608B-EFDF-9B49-A7B0-FC8A05C81852}">
      <dgm:prSet/>
      <dgm:spPr/>
      <dgm:t>
        <a:bodyPr/>
        <a:lstStyle/>
        <a:p>
          <a:endParaRPr lang="fr-FR"/>
        </a:p>
      </dgm:t>
    </dgm:pt>
    <dgm:pt modelId="{67B90401-87EB-7742-A045-7E2E90EDA317}">
      <dgm:prSet/>
      <dgm:spPr/>
      <dgm:t>
        <a:bodyPr/>
        <a:lstStyle/>
        <a:p>
          <a:pPr rtl="0"/>
          <a:r>
            <a:rPr lang="fr-FR" smtClean="0"/>
            <a:t>du poids corporel</a:t>
          </a:r>
          <a:endParaRPr lang="fr-FR"/>
        </a:p>
      </dgm:t>
    </dgm:pt>
    <dgm:pt modelId="{C4A0684B-499B-4E4A-8114-FE059C3D80E6}" type="parTrans" cxnId="{4BB82B28-E2AE-DF4E-BAD3-82894E47145E}">
      <dgm:prSet/>
      <dgm:spPr/>
      <dgm:t>
        <a:bodyPr/>
        <a:lstStyle/>
        <a:p>
          <a:endParaRPr lang="fr-FR"/>
        </a:p>
      </dgm:t>
    </dgm:pt>
    <dgm:pt modelId="{97D10600-B7BB-F844-9056-832475D3AC6E}" type="sibTrans" cxnId="{4BB82B28-E2AE-DF4E-BAD3-82894E47145E}">
      <dgm:prSet/>
      <dgm:spPr/>
      <dgm:t>
        <a:bodyPr/>
        <a:lstStyle/>
        <a:p>
          <a:endParaRPr lang="fr-FR"/>
        </a:p>
      </dgm:t>
    </dgm:pt>
    <dgm:pt modelId="{6FB1C786-FB05-E94E-89A3-8DCF24AAEE32}">
      <dgm:prSet/>
      <dgm:spPr/>
      <dgm:t>
        <a:bodyPr/>
        <a:lstStyle/>
        <a:p>
          <a:pPr rtl="0"/>
          <a:r>
            <a:rPr lang="fr-FR" smtClean="0"/>
            <a:t>de l’accoutumance</a:t>
          </a:r>
          <a:endParaRPr lang="fr-FR"/>
        </a:p>
      </dgm:t>
    </dgm:pt>
    <dgm:pt modelId="{91B5A0E1-7193-5447-84AA-4FDE86AA46BF}" type="parTrans" cxnId="{A96692D8-F64F-4446-9DB0-CBA217A7762D}">
      <dgm:prSet/>
      <dgm:spPr/>
      <dgm:t>
        <a:bodyPr/>
        <a:lstStyle/>
        <a:p>
          <a:endParaRPr lang="fr-FR"/>
        </a:p>
      </dgm:t>
    </dgm:pt>
    <dgm:pt modelId="{B436226A-1EAF-BE4E-BC9E-8103E5AE4F0D}" type="sibTrans" cxnId="{A96692D8-F64F-4446-9DB0-CBA217A7762D}">
      <dgm:prSet/>
      <dgm:spPr/>
      <dgm:t>
        <a:bodyPr/>
        <a:lstStyle/>
        <a:p>
          <a:endParaRPr lang="fr-FR"/>
        </a:p>
      </dgm:t>
    </dgm:pt>
    <dgm:pt modelId="{54193318-801C-EB4D-BD20-43B44158B4F1}">
      <dgm:prSet/>
      <dgm:spPr/>
      <dgm:t>
        <a:bodyPr/>
        <a:lstStyle/>
        <a:p>
          <a:pPr rtl="0"/>
          <a:r>
            <a:rPr lang="fr-FR" smtClean="0"/>
            <a:t>de la prise simultanée ou non d’aliments</a:t>
          </a:r>
          <a:endParaRPr lang="fr-FR"/>
        </a:p>
      </dgm:t>
    </dgm:pt>
    <dgm:pt modelId="{7A15953F-F331-3540-9C06-2DA6CD07DEB3}" type="parTrans" cxnId="{410AF629-065E-F148-B00E-B50DB7D11FD3}">
      <dgm:prSet/>
      <dgm:spPr/>
      <dgm:t>
        <a:bodyPr/>
        <a:lstStyle/>
        <a:p>
          <a:endParaRPr lang="fr-FR"/>
        </a:p>
      </dgm:t>
    </dgm:pt>
    <dgm:pt modelId="{14D8109A-F64A-C245-81C4-48D11BB5DF3B}" type="sibTrans" cxnId="{410AF629-065E-F148-B00E-B50DB7D11FD3}">
      <dgm:prSet/>
      <dgm:spPr/>
      <dgm:t>
        <a:bodyPr/>
        <a:lstStyle/>
        <a:p>
          <a:endParaRPr lang="fr-FR"/>
        </a:p>
      </dgm:t>
    </dgm:pt>
    <dgm:pt modelId="{E1C50E6C-81B8-5E46-8B88-A05DDA8969A6}">
      <dgm:prSet/>
      <dgm:spPr/>
      <dgm:t>
        <a:bodyPr/>
        <a:lstStyle/>
        <a:p>
          <a:pPr rtl="0"/>
          <a:r>
            <a:rPr lang="fr-FR" smtClean="0"/>
            <a:t>du type de boisson consommée</a:t>
          </a:r>
          <a:endParaRPr lang="fr-FR"/>
        </a:p>
      </dgm:t>
    </dgm:pt>
    <dgm:pt modelId="{DB22A6B4-0197-F140-B0A1-8A91542C208F}" type="parTrans" cxnId="{9F9A7681-A108-2846-A18A-B53785673790}">
      <dgm:prSet/>
      <dgm:spPr/>
      <dgm:t>
        <a:bodyPr/>
        <a:lstStyle/>
        <a:p>
          <a:endParaRPr lang="fr-FR"/>
        </a:p>
      </dgm:t>
    </dgm:pt>
    <dgm:pt modelId="{0EF0AA88-A0DE-E542-B9E8-725DC21F8716}" type="sibTrans" cxnId="{9F9A7681-A108-2846-A18A-B53785673790}">
      <dgm:prSet/>
      <dgm:spPr/>
      <dgm:t>
        <a:bodyPr/>
        <a:lstStyle/>
        <a:p>
          <a:endParaRPr lang="fr-FR"/>
        </a:p>
      </dgm:t>
    </dgm:pt>
    <dgm:pt modelId="{4031DCD3-C93B-BB4E-A544-8F14F8DD7273}">
      <dgm:prSet/>
      <dgm:spPr/>
      <dgm:t>
        <a:bodyPr/>
        <a:lstStyle/>
        <a:p>
          <a:pPr rtl="0"/>
          <a:r>
            <a:rPr lang="fr-FR" smtClean="0"/>
            <a:t>de la présence ou non de gaz carbonique dans la boisson</a:t>
          </a:r>
          <a:endParaRPr lang="fr-FR"/>
        </a:p>
      </dgm:t>
    </dgm:pt>
    <dgm:pt modelId="{9C3A5A93-27D1-AA44-ABB2-737533583B0C}" type="parTrans" cxnId="{6D79434A-8DDE-5C45-B390-D53B92221CE2}">
      <dgm:prSet/>
      <dgm:spPr/>
      <dgm:t>
        <a:bodyPr/>
        <a:lstStyle/>
        <a:p>
          <a:endParaRPr lang="fr-FR"/>
        </a:p>
      </dgm:t>
    </dgm:pt>
    <dgm:pt modelId="{462D36DB-A024-214C-9C6C-201918866F37}" type="sibTrans" cxnId="{6D79434A-8DDE-5C45-B390-D53B92221CE2}">
      <dgm:prSet/>
      <dgm:spPr/>
      <dgm:t>
        <a:bodyPr/>
        <a:lstStyle/>
        <a:p>
          <a:endParaRPr lang="fr-FR"/>
        </a:p>
      </dgm:t>
    </dgm:pt>
    <dgm:pt modelId="{44C45E6D-6EC4-B94C-8FEF-E5CCA0257758}">
      <dgm:prSet/>
      <dgm:spPr/>
      <dgm:t>
        <a:bodyPr/>
        <a:lstStyle/>
        <a:p>
          <a:pPr rtl="0"/>
          <a:r>
            <a:rPr lang="fr-FR" smtClean="0"/>
            <a:t>de la quantité de sucre dans la boisson</a:t>
          </a:r>
          <a:endParaRPr lang="fr-FR"/>
        </a:p>
      </dgm:t>
    </dgm:pt>
    <dgm:pt modelId="{307B797A-4AF1-1D49-8D19-F050858A135F}" type="parTrans" cxnId="{6849DDA9-6128-A04C-8ED1-EC27A21DFB19}">
      <dgm:prSet/>
      <dgm:spPr/>
      <dgm:t>
        <a:bodyPr/>
        <a:lstStyle/>
        <a:p>
          <a:endParaRPr lang="fr-FR"/>
        </a:p>
      </dgm:t>
    </dgm:pt>
    <dgm:pt modelId="{5AAAB689-A6C9-774D-8108-F41FE4B525B6}" type="sibTrans" cxnId="{6849DDA9-6128-A04C-8ED1-EC27A21DFB19}">
      <dgm:prSet/>
      <dgm:spPr/>
      <dgm:t>
        <a:bodyPr/>
        <a:lstStyle/>
        <a:p>
          <a:endParaRPr lang="fr-FR"/>
        </a:p>
      </dgm:t>
    </dgm:pt>
    <dgm:pt modelId="{AF71060E-F468-E54C-9371-BE76E392D5E4}">
      <dgm:prSet/>
      <dgm:spPr/>
      <dgm:t>
        <a:bodyPr/>
        <a:lstStyle/>
        <a:p>
          <a:pPr rtl="0"/>
          <a:r>
            <a:rPr lang="fr-FR" smtClean="0"/>
            <a:t>de la vitesse de l’ingestion</a:t>
          </a:r>
          <a:endParaRPr lang="fr-FR"/>
        </a:p>
      </dgm:t>
    </dgm:pt>
    <dgm:pt modelId="{AA902231-A5E4-6849-B938-6A4525AA7765}" type="parTrans" cxnId="{6D3CBF5C-1993-0A4E-B405-72981C02F7C8}">
      <dgm:prSet/>
      <dgm:spPr/>
      <dgm:t>
        <a:bodyPr/>
        <a:lstStyle/>
        <a:p>
          <a:endParaRPr lang="fr-FR"/>
        </a:p>
      </dgm:t>
    </dgm:pt>
    <dgm:pt modelId="{8B005C16-14CB-0747-9D07-BE7B06F7CAD7}" type="sibTrans" cxnId="{6D3CBF5C-1993-0A4E-B405-72981C02F7C8}">
      <dgm:prSet/>
      <dgm:spPr/>
      <dgm:t>
        <a:bodyPr/>
        <a:lstStyle/>
        <a:p>
          <a:endParaRPr lang="fr-FR"/>
        </a:p>
      </dgm:t>
    </dgm:pt>
    <dgm:pt modelId="{7311A7C3-0A93-6C43-983A-FB82734146F6}" type="pres">
      <dgm:prSet presAssocID="{4FB074BE-93DC-E04B-A832-D73931CFA8EA}" presName="diagram" presStyleCnt="0">
        <dgm:presLayoutVars>
          <dgm:dir/>
          <dgm:resizeHandles val="exact"/>
        </dgm:presLayoutVars>
      </dgm:prSet>
      <dgm:spPr/>
      <dgm:t>
        <a:bodyPr/>
        <a:lstStyle/>
        <a:p>
          <a:endParaRPr lang="fr-FR"/>
        </a:p>
      </dgm:t>
    </dgm:pt>
    <dgm:pt modelId="{28DF688A-03EA-D644-AD78-FB33939B4909}" type="pres">
      <dgm:prSet presAssocID="{A9465D6C-62BC-9D40-A6BA-2C88C065B90A}" presName="node" presStyleLbl="node1" presStyleIdx="0" presStyleCnt="8">
        <dgm:presLayoutVars>
          <dgm:bulletEnabled val="1"/>
        </dgm:presLayoutVars>
      </dgm:prSet>
      <dgm:spPr/>
      <dgm:t>
        <a:bodyPr/>
        <a:lstStyle/>
        <a:p>
          <a:endParaRPr lang="fr-FR"/>
        </a:p>
      </dgm:t>
    </dgm:pt>
    <dgm:pt modelId="{FE3A1757-22C0-504C-8496-0F841A01AF09}" type="pres">
      <dgm:prSet presAssocID="{47FA63C9-5601-C74E-94BD-9115095D13BA}" presName="sibTrans" presStyleLbl="sibTrans2D1" presStyleIdx="0" presStyleCnt="7"/>
      <dgm:spPr/>
      <dgm:t>
        <a:bodyPr/>
        <a:lstStyle/>
        <a:p>
          <a:endParaRPr lang="fr-FR"/>
        </a:p>
      </dgm:t>
    </dgm:pt>
    <dgm:pt modelId="{DE48A956-FCE5-EF46-A568-344FD7843E5C}" type="pres">
      <dgm:prSet presAssocID="{47FA63C9-5601-C74E-94BD-9115095D13BA}" presName="connectorText" presStyleLbl="sibTrans2D1" presStyleIdx="0" presStyleCnt="7"/>
      <dgm:spPr/>
      <dgm:t>
        <a:bodyPr/>
        <a:lstStyle/>
        <a:p>
          <a:endParaRPr lang="fr-FR"/>
        </a:p>
      </dgm:t>
    </dgm:pt>
    <dgm:pt modelId="{235EDECE-79F0-8440-AF39-9C78B9815BE5}" type="pres">
      <dgm:prSet presAssocID="{67B90401-87EB-7742-A045-7E2E90EDA317}" presName="node" presStyleLbl="node1" presStyleIdx="1" presStyleCnt="8">
        <dgm:presLayoutVars>
          <dgm:bulletEnabled val="1"/>
        </dgm:presLayoutVars>
      </dgm:prSet>
      <dgm:spPr/>
      <dgm:t>
        <a:bodyPr/>
        <a:lstStyle/>
        <a:p>
          <a:endParaRPr lang="fr-FR"/>
        </a:p>
      </dgm:t>
    </dgm:pt>
    <dgm:pt modelId="{BDF63F04-2F1C-514A-9CBB-58E6CE9FF69D}" type="pres">
      <dgm:prSet presAssocID="{97D10600-B7BB-F844-9056-832475D3AC6E}" presName="sibTrans" presStyleLbl="sibTrans2D1" presStyleIdx="1" presStyleCnt="7"/>
      <dgm:spPr/>
      <dgm:t>
        <a:bodyPr/>
        <a:lstStyle/>
        <a:p>
          <a:endParaRPr lang="fr-FR"/>
        </a:p>
      </dgm:t>
    </dgm:pt>
    <dgm:pt modelId="{91A15049-573C-0340-8532-14147C698FD3}" type="pres">
      <dgm:prSet presAssocID="{97D10600-B7BB-F844-9056-832475D3AC6E}" presName="connectorText" presStyleLbl="sibTrans2D1" presStyleIdx="1" presStyleCnt="7"/>
      <dgm:spPr/>
      <dgm:t>
        <a:bodyPr/>
        <a:lstStyle/>
        <a:p>
          <a:endParaRPr lang="fr-FR"/>
        </a:p>
      </dgm:t>
    </dgm:pt>
    <dgm:pt modelId="{EBF96A83-8E08-A14A-85CD-DD9A6145853A}" type="pres">
      <dgm:prSet presAssocID="{6FB1C786-FB05-E94E-89A3-8DCF24AAEE32}" presName="node" presStyleLbl="node1" presStyleIdx="2" presStyleCnt="8">
        <dgm:presLayoutVars>
          <dgm:bulletEnabled val="1"/>
        </dgm:presLayoutVars>
      </dgm:prSet>
      <dgm:spPr/>
      <dgm:t>
        <a:bodyPr/>
        <a:lstStyle/>
        <a:p>
          <a:endParaRPr lang="fr-FR"/>
        </a:p>
      </dgm:t>
    </dgm:pt>
    <dgm:pt modelId="{BE34221D-0158-EE4D-B354-AF9132AC5919}" type="pres">
      <dgm:prSet presAssocID="{B436226A-1EAF-BE4E-BC9E-8103E5AE4F0D}" presName="sibTrans" presStyleLbl="sibTrans2D1" presStyleIdx="2" presStyleCnt="7"/>
      <dgm:spPr/>
      <dgm:t>
        <a:bodyPr/>
        <a:lstStyle/>
        <a:p>
          <a:endParaRPr lang="fr-FR"/>
        </a:p>
      </dgm:t>
    </dgm:pt>
    <dgm:pt modelId="{980C8629-E545-AB40-99F7-BE65D7AD6D6F}" type="pres">
      <dgm:prSet presAssocID="{B436226A-1EAF-BE4E-BC9E-8103E5AE4F0D}" presName="connectorText" presStyleLbl="sibTrans2D1" presStyleIdx="2" presStyleCnt="7"/>
      <dgm:spPr/>
      <dgm:t>
        <a:bodyPr/>
        <a:lstStyle/>
        <a:p>
          <a:endParaRPr lang="fr-FR"/>
        </a:p>
      </dgm:t>
    </dgm:pt>
    <dgm:pt modelId="{7C710B75-ADAB-5644-89BC-43697E279D1F}" type="pres">
      <dgm:prSet presAssocID="{54193318-801C-EB4D-BD20-43B44158B4F1}" presName="node" presStyleLbl="node1" presStyleIdx="3" presStyleCnt="8">
        <dgm:presLayoutVars>
          <dgm:bulletEnabled val="1"/>
        </dgm:presLayoutVars>
      </dgm:prSet>
      <dgm:spPr/>
      <dgm:t>
        <a:bodyPr/>
        <a:lstStyle/>
        <a:p>
          <a:endParaRPr lang="fr-FR"/>
        </a:p>
      </dgm:t>
    </dgm:pt>
    <dgm:pt modelId="{12799AC3-927A-5249-802F-4499F171FEDC}" type="pres">
      <dgm:prSet presAssocID="{14D8109A-F64A-C245-81C4-48D11BB5DF3B}" presName="sibTrans" presStyleLbl="sibTrans2D1" presStyleIdx="3" presStyleCnt="7"/>
      <dgm:spPr/>
      <dgm:t>
        <a:bodyPr/>
        <a:lstStyle/>
        <a:p>
          <a:endParaRPr lang="fr-FR"/>
        </a:p>
      </dgm:t>
    </dgm:pt>
    <dgm:pt modelId="{FE66A55B-5A52-4540-BEA2-78286D050F7A}" type="pres">
      <dgm:prSet presAssocID="{14D8109A-F64A-C245-81C4-48D11BB5DF3B}" presName="connectorText" presStyleLbl="sibTrans2D1" presStyleIdx="3" presStyleCnt="7"/>
      <dgm:spPr/>
      <dgm:t>
        <a:bodyPr/>
        <a:lstStyle/>
        <a:p>
          <a:endParaRPr lang="fr-FR"/>
        </a:p>
      </dgm:t>
    </dgm:pt>
    <dgm:pt modelId="{29B6A68D-57B1-4947-AD67-3277AF5A27C8}" type="pres">
      <dgm:prSet presAssocID="{E1C50E6C-81B8-5E46-8B88-A05DDA8969A6}" presName="node" presStyleLbl="node1" presStyleIdx="4" presStyleCnt="8">
        <dgm:presLayoutVars>
          <dgm:bulletEnabled val="1"/>
        </dgm:presLayoutVars>
      </dgm:prSet>
      <dgm:spPr/>
      <dgm:t>
        <a:bodyPr/>
        <a:lstStyle/>
        <a:p>
          <a:endParaRPr lang="fr-FR"/>
        </a:p>
      </dgm:t>
    </dgm:pt>
    <dgm:pt modelId="{4DA30F12-1217-D74D-B6C0-910CB30F484B}" type="pres">
      <dgm:prSet presAssocID="{0EF0AA88-A0DE-E542-B9E8-725DC21F8716}" presName="sibTrans" presStyleLbl="sibTrans2D1" presStyleIdx="4" presStyleCnt="7"/>
      <dgm:spPr/>
      <dgm:t>
        <a:bodyPr/>
        <a:lstStyle/>
        <a:p>
          <a:endParaRPr lang="fr-FR"/>
        </a:p>
      </dgm:t>
    </dgm:pt>
    <dgm:pt modelId="{23FDAEBB-F0DE-2B43-A2CB-9B659E367297}" type="pres">
      <dgm:prSet presAssocID="{0EF0AA88-A0DE-E542-B9E8-725DC21F8716}" presName="connectorText" presStyleLbl="sibTrans2D1" presStyleIdx="4" presStyleCnt="7"/>
      <dgm:spPr/>
      <dgm:t>
        <a:bodyPr/>
        <a:lstStyle/>
        <a:p>
          <a:endParaRPr lang="fr-FR"/>
        </a:p>
      </dgm:t>
    </dgm:pt>
    <dgm:pt modelId="{55B3A348-EE7A-8048-A42C-C767E645CA18}" type="pres">
      <dgm:prSet presAssocID="{4031DCD3-C93B-BB4E-A544-8F14F8DD7273}" presName="node" presStyleLbl="node1" presStyleIdx="5" presStyleCnt="8">
        <dgm:presLayoutVars>
          <dgm:bulletEnabled val="1"/>
        </dgm:presLayoutVars>
      </dgm:prSet>
      <dgm:spPr/>
      <dgm:t>
        <a:bodyPr/>
        <a:lstStyle/>
        <a:p>
          <a:endParaRPr lang="fr-FR"/>
        </a:p>
      </dgm:t>
    </dgm:pt>
    <dgm:pt modelId="{74C99FEA-8399-8A4A-8A20-DCA6BE0A0759}" type="pres">
      <dgm:prSet presAssocID="{462D36DB-A024-214C-9C6C-201918866F37}" presName="sibTrans" presStyleLbl="sibTrans2D1" presStyleIdx="5" presStyleCnt="7"/>
      <dgm:spPr/>
      <dgm:t>
        <a:bodyPr/>
        <a:lstStyle/>
        <a:p>
          <a:endParaRPr lang="fr-FR"/>
        </a:p>
      </dgm:t>
    </dgm:pt>
    <dgm:pt modelId="{02620A05-13A8-E845-A86C-0204BC161D50}" type="pres">
      <dgm:prSet presAssocID="{462D36DB-A024-214C-9C6C-201918866F37}" presName="connectorText" presStyleLbl="sibTrans2D1" presStyleIdx="5" presStyleCnt="7"/>
      <dgm:spPr/>
      <dgm:t>
        <a:bodyPr/>
        <a:lstStyle/>
        <a:p>
          <a:endParaRPr lang="fr-FR"/>
        </a:p>
      </dgm:t>
    </dgm:pt>
    <dgm:pt modelId="{48840F58-9833-1942-B7F9-C87340BA57C9}" type="pres">
      <dgm:prSet presAssocID="{44C45E6D-6EC4-B94C-8FEF-E5CCA0257758}" presName="node" presStyleLbl="node1" presStyleIdx="6" presStyleCnt="8">
        <dgm:presLayoutVars>
          <dgm:bulletEnabled val="1"/>
        </dgm:presLayoutVars>
      </dgm:prSet>
      <dgm:spPr/>
      <dgm:t>
        <a:bodyPr/>
        <a:lstStyle/>
        <a:p>
          <a:endParaRPr lang="fr-FR"/>
        </a:p>
      </dgm:t>
    </dgm:pt>
    <dgm:pt modelId="{0AB7A790-A8A9-1840-ADFC-EC3B689C74A2}" type="pres">
      <dgm:prSet presAssocID="{5AAAB689-A6C9-774D-8108-F41FE4B525B6}" presName="sibTrans" presStyleLbl="sibTrans2D1" presStyleIdx="6" presStyleCnt="7"/>
      <dgm:spPr/>
      <dgm:t>
        <a:bodyPr/>
        <a:lstStyle/>
        <a:p>
          <a:endParaRPr lang="fr-FR"/>
        </a:p>
      </dgm:t>
    </dgm:pt>
    <dgm:pt modelId="{FA0C6DB0-4833-0C47-A048-B5CA388550BA}" type="pres">
      <dgm:prSet presAssocID="{5AAAB689-A6C9-774D-8108-F41FE4B525B6}" presName="connectorText" presStyleLbl="sibTrans2D1" presStyleIdx="6" presStyleCnt="7"/>
      <dgm:spPr/>
      <dgm:t>
        <a:bodyPr/>
        <a:lstStyle/>
        <a:p>
          <a:endParaRPr lang="fr-FR"/>
        </a:p>
      </dgm:t>
    </dgm:pt>
    <dgm:pt modelId="{12028C7A-236D-2946-95ED-F77B43F0CE15}" type="pres">
      <dgm:prSet presAssocID="{AF71060E-F468-E54C-9371-BE76E392D5E4}" presName="node" presStyleLbl="node1" presStyleIdx="7" presStyleCnt="8">
        <dgm:presLayoutVars>
          <dgm:bulletEnabled val="1"/>
        </dgm:presLayoutVars>
      </dgm:prSet>
      <dgm:spPr/>
      <dgm:t>
        <a:bodyPr/>
        <a:lstStyle/>
        <a:p>
          <a:endParaRPr lang="fr-FR"/>
        </a:p>
      </dgm:t>
    </dgm:pt>
  </dgm:ptLst>
  <dgm:cxnLst>
    <dgm:cxn modelId="{61ECD5C8-1F5C-064C-8628-F71FC119E68F}" type="presOf" srcId="{4FB074BE-93DC-E04B-A832-D73931CFA8EA}" destId="{7311A7C3-0A93-6C43-983A-FB82734146F6}" srcOrd="0" destOrd="0" presId="urn:microsoft.com/office/officeart/2005/8/layout/process5"/>
    <dgm:cxn modelId="{1751C2ED-4031-DF4B-B084-09B8741306F7}" type="presOf" srcId="{E1C50E6C-81B8-5E46-8B88-A05DDA8969A6}" destId="{29B6A68D-57B1-4947-AD67-3277AF5A27C8}" srcOrd="0" destOrd="0" presId="urn:microsoft.com/office/officeart/2005/8/layout/process5"/>
    <dgm:cxn modelId="{D87121CB-A14D-4C4D-B2DB-254E20B112D3}" type="presOf" srcId="{4031DCD3-C93B-BB4E-A544-8F14F8DD7273}" destId="{55B3A348-EE7A-8048-A42C-C767E645CA18}" srcOrd="0" destOrd="0" presId="urn:microsoft.com/office/officeart/2005/8/layout/process5"/>
    <dgm:cxn modelId="{410AF629-065E-F148-B00E-B50DB7D11FD3}" srcId="{4FB074BE-93DC-E04B-A832-D73931CFA8EA}" destId="{54193318-801C-EB4D-BD20-43B44158B4F1}" srcOrd="3" destOrd="0" parTransId="{7A15953F-F331-3540-9C06-2DA6CD07DEB3}" sibTransId="{14D8109A-F64A-C245-81C4-48D11BB5DF3B}"/>
    <dgm:cxn modelId="{627B5329-BD1A-5148-9ABF-385113C27FE0}" type="presOf" srcId="{462D36DB-A024-214C-9C6C-201918866F37}" destId="{74C99FEA-8399-8A4A-8A20-DCA6BE0A0759}" srcOrd="0" destOrd="0" presId="urn:microsoft.com/office/officeart/2005/8/layout/process5"/>
    <dgm:cxn modelId="{EACD2E67-79E9-9A4D-A43D-69ACF78D274B}" type="presOf" srcId="{5AAAB689-A6C9-774D-8108-F41FE4B525B6}" destId="{FA0C6DB0-4833-0C47-A048-B5CA388550BA}" srcOrd="1" destOrd="0" presId="urn:microsoft.com/office/officeart/2005/8/layout/process5"/>
    <dgm:cxn modelId="{32EF093A-86DD-4040-A2E9-74D5FF56B674}" type="presOf" srcId="{14D8109A-F64A-C245-81C4-48D11BB5DF3B}" destId="{12799AC3-927A-5249-802F-4499F171FEDC}" srcOrd="0" destOrd="0" presId="urn:microsoft.com/office/officeart/2005/8/layout/process5"/>
    <dgm:cxn modelId="{B2281259-AF24-3042-A6AF-6767A900CF03}" type="presOf" srcId="{462D36DB-A024-214C-9C6C-201918866F37}" destId="{02620A05-13A8-E845-A86C-0204BC161D50}" srcOrd="1" destOrd="0" presId="urn:microsoft.com/office/officeart/2005/8/layout/process5"/>
    <dgm:cxn modelId="{6849DDA9-6128-A04C-8ED1-EC27A21DFB19}" srcId="{4FB074BE-93DC-E04B-A832-D73931CFA8EA}" destId="{44C45E6D-6EC4-B94C-8FEF-E5CCA0257758}" srcOrd="6" destOrd="0" parTransId="{307B797A-4AF1-1D49-8D19-F050858A135F}" sibTransId="{5AAAB689-A6C9-774D-8108-F41FE4B525B6}"/>
    <dgm:cxn modelId="{2C48D0A6-B653-2D48-BAD7-A806A4F10EF6}" type="presOf" srcId="{6FB1C786-FB05-E94E-89A3-8DCF24AAEE32}" destId="{EBF96A83-8E08-A14A-85CD-DD9A6145853A}" srcOrd="0" destOrd="0" presId="urn:microsoft.com/office/officeart/2005/8/layout/process5"/>
    <dgm:cxn modelId="{2C07608B-EFDF-9B49-A7B0-FC8A05C81852}" srcId="{4FB074BE-93DC-E04B-A832-D73931CFA8EA}" destId="{A9465D6C-62BC-9D40-A6BA-2C88C065B90A}" srcOrd="0" destOrd="0" parTransId="{9074E0B8-03FE-5B45-B1C7-FCEB466EF41C}" sibTransId="{47FA63C9-5601-C74E-94BD-9115095D13BA}"/>
    <dgm:cxn modelId="{2C8406E4-58CF-A948-A4B5-C1D03E5C997E}" type="presOf" srcId="{97D10600-B7BB-F844-9056-832475D3AC6E}" destId="{BDF63F04-2F1C-514A-9CBB-58E6CE9FF69D}" srcOrd="0" destOrd="0" presId="urn:microsoft.com/office/officeart/2005/8/layout/process5"/>
    <dgm:cxn modelId="{9481A2D4-1114-CB4C-A826-D6F312C0EC18}" type="presOf" srcId="{47FA63C9-5601-C74E-94BD-9115095D13BA}" destId="{FE3A1757-22C0-504C-8496-0F841A01AF09}" srcOrd="0" destOrd="0" presId="urn:microsoft.com/office/officeart/2005/8/layout/process5"/>
    <dgm:cxn modelId="{BE285F90-B2A2-B647-BA70-DF2897233270}" type="presOf" srcId="{A9465D6C-62BC-9D40-A6BA-2C88C065B90A}" destId="{28DF688A-03EA-D644-AD78-FB33939B4909}" srcOrd="0" destOrd="0" presId="urn:microsoft.com/office/officeart/2005/8/layout/process5"/>
    <dgm:cxn modelId="{44AEBB62-8828-8C4C-8C4C-4A4A8D9B929F}" type="presOf" srcId="{0EF0AA88-A0DE-E542-B9E8-725DC21F8716}" destId="{4DA30F12-1217-D74D-B6C0-910CB30F484B}" srcOrd="0" destOrd="0" presId="urn:microsoft.com/office/officeart/2005/8/layout/process5"/>
    <dgm:cxn modelId="{C42F3BC0-8085-5848-BA5D-4A3C5CAB5C22}" type="presOf" srcId="{47FA63C9-5601-C74E-94BD-9115095D13BA}" destId="{DE48A956-FCE5-EF46-A568-344FD7843E5C}" srcOrd="1" destOrd="0" presId="urn:microsoft.com/office/officeart/2005/8/layout/process5"/>
    <dgm:cxn modelId="{84DFE190-8FA3-EB41-8A03-ED3EF8142407}" type="presOf" srcId="{0EF0AA88-A0DE-E542-B9E8-725DC21F8716}" destId="{23FDAEBB-F0DE-2B43-A2CB-9B659E367297}" srcOrd="1" destOrd="0" presId="urn:microsoft.com/office/officeart/2005/8/layout/process5"/>
    <dgm:cxn modelId="{6D3CBF5C-1993-0A4E-B405-72981C02F7C8}" srcId="{4FB074BE-93DC-E04B-A832-D73931CFA8EA}" destId="{AF71060E-F468-E54C-9371-BE76E392D5E4}" srcOrd="7" destOrd="0" parTransId="{AA902231-A5E4-6849-B938-6A4525AA7765}" sibTransId="{8B005C16-14CB-0747-9D07-BE7B06F7CAD7}"/>
    <dgm:cxn modelId="{D123891B-4065-2E4D-AA40-3BE076853BE6}" type="presOf" srcId="{97D10600-B7BB-F844-9056-832475D3AC6E}" destId="{91A15049-573C-0340-8532-14147C698FD3}" srcOrd="1" destOrd="0" presId="urn:microsoft.com/office/officeart/2005/8/layout/process5"/>
    <dgm:cxn modelId="{B6740500-1B0E-BA47-8B54-174F3816016D}" type="presOf" srcId="{67B90401-87EB-7742-A045-7E2E90EDA317}" destId="{235EDECE-79F0-8440-AF39-9C78B9815BE5}" srcOrd="0" destOrd="0" presId="urn:microsoft.com/office/officeart/2005/8/layout/process5"/>
    <dgm:cxn modelId="{4BB82B28-E2AE-DF4E-BAD3-82894E47145E}" srcId="{4FB074BE-93DC-E04B-A832-D73931CFA8EA}" destId="{67B90401-87EB-7742-A045-7E2E90EDA317}" srcOrd="1" destOrd="0" parTransId="{C4A0684B-499B-4E4A-8114-FE059C3D80E6}" sibTransId="{97D10600-B7BB-F844-9056-832475D3AC6E}"/>
    <dgm:cxn modelId="{9F9A7681-A108-2846-A18A-B53785673790}" srcId="{4FB074BE-93DC-E04B-A832-D73931CFA8EA}" destId="{E1C50E6C-81B8-5E46-8B88-A05DDA8969A6}" srcOrd="4" destOrd="0" parTransId="{DB22A6B4-0197-F140-B0A1-8A91542C208F}" sibTransId="{0EF0AA88-A0DE-E542-B9E8-725DC21F8716}"/>
    <dgm:cxn modelId="{773DFFAF-5E9E-8246-A49E-309EBF7B6C34}" type="presOf" srcId="{AF71060E-F468-E54C-9371-BE76E392D5E4}" destId="{12028C7A-236D-2946-95ED-F77B43F0CE15}" srcOrd="0" destOrd="0" presId="urn:microsoft.com/office/officeart/2005/8/layout/process5"/>
    <dgm:cxn modelId="{7408929D-D960-FD42-9EB6-2514FA6939E4}" type="presOf" srcId="{54193318-801C-EB4D-BD20-43B44158B4F1}" destId="{7C710B75-ADAB-5644-89BC-43697E279D1F}" srcOrd="0" destOrd="0" presId="urn:microsoft.com/office/officeart/2005/8/layout/process5"/>
    <dgm:cxn modelId="{6D79434A-8DDE-5C45-B390-D53B92221CE2}" srcId="{4FB074BE-93DC-E04B-A832-D73931CFA8EA}" destId="{4031DCD3-C93B-BB4E-A544-8F14F8DD7273}" srcOrd="5" destOrd="0" parTransId="{9C3A5A93-27D1-AA44-ABB2-737533583B0C}" sibTransId="{462D36DB-A024-214C-9C6C-201918866F37}"/>
    <dgm:cxn modelId="{951E0654-F079-DF4E-BCF8-806F43BD2B76}" type="presOf" srcId="{44C45E6D-6EC4-B94C-8FEF-E5CCA0257758}" destId="{48840F58-9833-1942-B7F9-C87340BA57C9}" srcOrd="0" destOrd="0" presId="urn:microsoft.com/office/officeart/2005/8/layout/process5"/>
    <dgm:cxn modelId="{27F8FDA0-4109-6F44-8B17-01F074E9F8F4}" type="presOf" srcId="{5AAAB689-A6C9-774D-8108-F41FE4B525B6}" destId="{0AB7A790-A8A9-1840-ADFC-EC3B689C74A2}" srcOrd="0" destOrd="0" presId="urn:microsoft.com/office/officeart/2005/8/layout/process5"/>
    <dgm:cxn modelId="{A96692D8-F64F-4446-9DB0-CBA217A7762D}" srcId="{4FB074BE-93DC-E04B-A832-D73931CFA8EA}" destId="{6FB1C786-FB05-E94E-89A3-8DCF24AAEE32}" srcOrd="2" destOrd="0" parTransId="{91B5A0E1-7193-5447-84AA-4FDE86AA46BF}" sibTransId="{B436226A-1EAF-BE4E-BC9E-8103E5AE4F0D}"/>
    <dgm:cxn modelId="{570F1DB7-428E-7B4C-BEB7-9CFFC618FF88}" type="presOf" srcId="{14D8109A-F64A-C245-81C4-48D11BB5DF3B}" destId="{FE66A55B-5A52-4540-BEA2-78286D050F7A}" srcOrd="1" destOrd="0" presId="urn:microsoft.com/office/officeart/2005/8/layout/process5"/>
    <dgm:cxn modelId="{CB502F9C-3F82-D948-BB79-D0F6D402B6A1}" type="presOf" srcId="{B436226A-1EAF-BE4E-BC9E-8103E5AE4F0D}" destId="{980C8629-E545-AB40-99F7-BE65D7AD6D6F}" srcOrd="1" destOrd="0" presId="urn:microsoft.com/office/officeart/2005/8/layout/process5"/>
    <dgm:cxn modelId="{75626B61-6900-3545-BCC5-4153BF011B2D}" type="presOf" srcId="{B436226A-1EAF-BE4E-BC9E-8103E5AE4F0D}" destId="{BE34221D-0158-EE4D-B354-AF9132AC5919}" srcOrd="0" destOrd="0" presId="urn:microsoft.com/office/officeart/2005/8/layout/process5"/>
    <dgm:cxn modelId="{385B70F0-E04D-B74A-816D-0328DCBFA6FB}" type="presParOf" srcId="{7311A7C3-0A93-6C43-983A-FB82734146F6}" destId="{28DF688A-03EA-D644-AD78-FB33939B4909}" srcOrd="0" destOrd="0" presId="urn:microsoft.com/office/officeart/2005/8/layout/process5"/>
    <dgm:cxn modelId="{7A34BE17-D2F6-9D40-95C7-38C64FF7995E}" type="presParOf" srcId="{7311A7C3-0A93-6C43-983A-FB82734146F6}" destId="{FE3A1757-22C0-504C-8496-0F841A01AF09}" srcOrd="1" destOrd="0" presId="urn:microsoft.com/office/officeart/2005/8/layout/process5"/>
    <dgm:cxn modelId="{158D65F8-3981-6543-8AF9-6D3E2E5748DB}" type="presParOf" srcId="{FE3A1757-22C0-504C-8496-0F841A01AF09}" destId="{DE48A956-FCE5-EF46-A568-344FD7843E5C}" srcOrd="0" destOrd="0" presId="urn:microsoft.com/office/officeart/2005/8/layout/process5"/>
    <dgm:cxn modelId="{1F784DF9-DA3D-2D4F-804E-B297E634A44D}" type="presParOf" srcId="{7311A7C3-0A93-6C43-983A-FB82734146F6}" destId="{235EDECE-79F0-8440-AF39-9C78B9815BE5}" srcOrd="2" destOrd="0" presId="urn:microsoft.com/office/officeart/2005/8/layout/process5"/>
    <dgm:cxn modelId="{046D3CC2-56D5-9D48-A6D7-49EE02FB4E3D}" type="presParOf" srcId="{7311A7C3-0A93-6C43-983A-FB82734146F6}" destId="{BDF63F04-2F1C-514A-9CBB-58E6CE9FF69D}" srcOrd="3" destOrd="0" presId="urn:microsoft.com/office/officeart/2005/8/layout/process5"/>
    <dgm:cxn modelId="{4571373D-FB20-424D-89B9-9B9733D88B2A}" type="presParOf" srcId="{BDF63F04-2F1C-514A-9CBB-58E6CE9FF69D}" destId="{91A15049-573C-0340-8532-14147C698FD3}" srcOrd="0" destOrd="0" presId="urn:microsoft.com/office/officeart/2005/8/layout/process5"/>
    <dgm:cxn modelId="{21337F54-D775-0240-9D9D-607A5723679C}" type="presParOf" srcId="{7311A7C3-0A93-6C43-983A-FB82734146F6}" destId="{EBF96A83-8E08-A14A-85CD-DD9A6145853A}" srcOrd="4" destOrd="0" presId="urn:microsoft.com/office/officeart/2005/8/layout/process5"/>
    <dgm:cxn modelId="{12C114C1-E5EC-4441-BAD4-AA57BCD01633}" type="presParOf" srcId="{7311A7C3-0A93-6C43-983A-FB82734146F6}" destId="{BE34221D-0158-EE4D-B354-AF9132AC5919}" srcOrd="5" destOrd="0" presId="urn:microsoft.com/office/officeart/2005/8/layout/process5"/>
    <dgm:cxn modelId="{37010C81-6A59-1145-A056-21F3D987D71E}" type="presParOf" srcId="{BE34221D-0158-EE4D-B354-AF9132AC5919}" destId="{980C8629-E545-AB40-99F7-BE65D7AD6D6F}" srcOrd="0" destOrd="0" presId="urn:microsoft.com/office/officeart/2005/8/layout/process5"/>
    <dgm:cxn modelId="{78A30AED-D362-BE47-A3F0-A3DE9ADC7858}" type="presParOf" srcId="{7311A7C3-0A93-6C43-983A-FB82734146F6}" destId="{7C710B75-ADAB-5644-89BC-43697E279D1F}" srcOrd="6" destOrd="0" presId="urn:microsoft.com/office/officeart/2005/8/layout/process5"/>
    <dgm:cxn modelId="{1280BF76-C8E4-EF4F-9E85-06E55E2277C8}" type="presParOf" srcId="{7311A7C3-0A93-6C43-983A-FB82734146F6}" destId="{12799AC3-927A-5249-802F-4499F171FEDC}" srcOrd="7" destOrd="0" presId="urn:microsoft.com/office/officeart/2005/8/layout/process5"/>
    <dgm:cxn modelId="{CEB8ED4B-DD23-224F-AA77-595CA1EC3505}" type="presParOf" srcId="{12799AC3-927A-5249-802F-4499F171FEDC}" destId="{FE66A55B-5A52-4540-BEA2-78286D050F7A}" srcOrd="0" destOrd="0" presId="urn:microsoft.com/office/officeart/2005/8/layout/process5"/>
    <dgm:cxn modelId="{18ED77F7-237B-9F40-B928-D7E1B06B5655}" type="presParOf" srcId="{7311A7C3-0A93-6C43-983A-FB82734146F6}" destId="{29B6A68D-57B1-4947-AD67-3277AF5A27C8}" srcOrd="8" destOrd="0" presId="urn:microsoft.com/office/officeart/2005/8/layout/process5"/>
    <dgm:cxn modelId="{7F618D71-3A93-7A40-8FDA-6F8166C13468}" type="presParOf" srcId="{7311A7C3-0A93-6C43-983A-FB82734146F6}" destId="{4DA30F12-1217-D74D-B6C0-910CB30F484B}" srcOrd="9" destOrd="0" presId="urn:microsoft.com/office/officeart/2005/8/layout/process5"/>
    <dgm:cxn modelId="{89365D6B-32D2-2E48-84DE-38D34B46AAB3}" type="presParOf" srcId="{4DA30F12-1217-D74D-B6C0-910CB30F484B}" destId="{23FDAEBB-F0DE-2B43-A2CB-9B659E367297}" srcOrd="0" destOrd="0" presId="urn:microsoft.com/office/officeart/2005/8/layout/process5"/>
    <dgm:cxn modelId="{4A63DA60-95A5-404D-918A-1AD925357CF6}" type="presParOf" srcId="{7311A7C3-0A93-6C43-983A-FB82734146F6}" destId="{55B3A348-EE7A-8048-A42C-C767E645CA18}" srcOrd="10" destOrd="0" presId="urn:microsoft.com/office/officeart/2005/8/layout/process5"/>
    <dgm:cxn modelId="{00A59585-3254-C24E-A47E-78F4D2374A6C}" type="presParOf" srcId="{7311A7C3-0A93-6C43-983A-FB82734146F6}" destId="{74C99FEA-8399-8A4A-8A20-DCA6BE0A0759}" srcOrd="11" destOrd="0" presId="urn:microsoft.com/office/officeart/2005/8/layout/process5"/>
    <dgm:cxn modelId="{F8861B67-7BE4-E94C-AC7A-6C623FEF82C8}" type="presParOf" srcId="{74C99FEA-8399-8A4A-8A20-DCA6BE0A0759}" destId="{02620A05-13A8-E845-A86C-0204BC161D50}" srcOrd="0" destOrd="0" presId="urn:microsoft.com/office/officeart/2005/8/layout/process5"/>
    <dgm:cxn modelId="{5F9FD393-6A86-1D4D-8ADB-083AE2B11FD2}" type="presParOf" srcId="{7311A7C3-0A93-6C43-983A-FB82734146F6}" destId="{48840F58-9833-1942-B7F9-C87340BA57C9}" srcOrd="12" destOrd="0" presId="urn:microsoft.com/office/officeart/2005/8/layout/process5"/>
    <dgm:cxn modelId="{104B13C4-E153-504E-BEF0-F57747960920}" type="presParOf" srcId="{7311A7C3-0A93-6C43-983A-FB82734146F6}" destId="{0AB7A790-A8A9-1840-ADFC-EC3B689C74A2}" srcOrd="13" destOrd="0" presId="urn:microsoft.com/office/officeart/2005/8/layout/process5"/>
    <dgm:cxn modelId="{E62F6636-4642-AA4A-A72B-3839D308B545}" type="presParOf" srcId="{0AB7A790-A8A9-1840-ADFC-EC3B689C74A2}" destId="{FA0C6DB0-4833-0C47-A048-B5CA388550BA}" srcOrd="0" destOrd="0" presId="urn:microsoft.com/office/officeart/2005/8/layout/process5"/>
    <dgm:cxn modelId="{428F0A72-A2AB-0F49-BF30-FF122DEE6B5C}" type="presParOf" srcId="{7311A7C3-0A93-6C43-983A-FB82734146F6}" destId="{12028C7A-236D-2946-95ED-F77B43F0CE15}" srcOrd="14"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640E246A-1FBB-B146-B459-2D274FB8FAFB}" type="doc">
      <dgm:prSet loTypeId="urn:microsoft.com/office/officeart/2005/8/layout/list1" loCatId="list" qsTypeId="urn:microsoft.com/office/officeart/2005/8/quickstyle/simple4" qsCatId="simple" csTypeId="urn:microsoft.com/office/officeart/2005/8/colors/accent0_3" csCatId="mainScheme"/>
      <dgm:spPr/>
      <dgm:t>
        <a:bodyPr/>
        <a:lstStyle/>
        <a:p>
          <a:endParaRPr lang="fr-FR"/>
        </a:p>
      </dgm:t>
    </dgm:pt>
    <dgm:pt modelId="{D879C368-49AB-A543-966E-5228DB51FC71}">
      <dgm:prSet/>
      <dgm:spPr/>
      <dgm:t>
        <a:bodyPr/>
        <a:lstStyle/>
        <a:p>
          <a:pPr rtl="0"/>
          <a:r>
            <a:rPr lang="fr-FR" b="1" smtClean="0"/>
            <a:t>Effets</a:t>
          </a:r>
          <a:endParaRPr lang="fr-FR"/>
        </a:p>
      </dgm:t>
    </dgm:pt>
    <dgm:pt modelId="{54C338D4-6511-C347-819F-D3B92020CD3C}" type="parTrans" cxnId="{2B92DCE5-89F9-CB4E-B4C5-6A221B5A57F8}">
      <dgm:prSet/>
      <dgm:spPr/>
      <dgm:t>
        <a:bodyPr/>
        <a:lstStyle/>
        <a:p>
          <a:endParaRPr lang="fr-FR"/>
        </a:p>
      </dgm:t>
    </dgm:pt>
    <dgm:pt modelId="{B5FB4213-543F-5E4D-8342-A5DB6CFDC254}" type="sibTrans" cxnId="{2B92DCE5-89F9-CB4E-B4C5-6A221B5A57F8}">
      <dgm:prSet/>
      <dgm:spPr/>
      <dgm:t>
        <a:bodyPr/>
        <a:lstStyle/>
        <a:p>
          <a:endParaRPr lang="fr-FR"/>
        </a:p>
      </dgm:t>
    </dgm:pt>
    <dgm:pt modelId="{7CA6A25E-7DB9-CA42-BC52-633BCE89521F}">
      <dgm:prSet/>
      <dgm:spPr/>
      <dgm:t>
        <a:bodyPr/>
        <a:lstStyle/>
        <a:p>
          <a:pPr rtl="0"/>
          <a:r>
            <a:rPr lang="fr-FR" smtClean="0"/>
            <a:t>Sensation de détente, désinhibition, plaisir, excitation.</a:t>
          </a:r>
          <a:endParaRPr lang="fr-FR"/>
        </a:p>
      </dgm:t>
    </dgm:pt>
    <dgm:pt modelId="{82A6B074-B1AE-AE42-B923-1FE656F714E9}" type="parTrans" cxnId="{76B7AD5F-BB20-6E41-9C0A-D651C9B9BC87}">
      <dgm:prSet/>
      <dgm:spPr/>
      <dgm:t>
        <a:bodyPr/>
        <a:lstStyle/>
        <a:p>
          <a:endParaRPr lang="fr-FR"/>
        </a:p>
      </dgm:t>
    </dgm:pt>
    <dgm:pt modelId="{58CB7C9D-5FB1-E945-8D4B-EDEF1E9693E3}" type="sibTrans" cxnId="{76B7AD5F-BB20-6E41-9C0A-D651C9B9BC87}">
      <dgm:prSet/>
      <dgm:spPr/>
      <dgm:t>
        <a:bodyPr/>
        <a:lstStyle/>
        <a:p>
          <a:endParaRPr lang="fr-FR"/>
        </a:p>
      </dgm:t>
    </dgm:pt>
    <dgm:pt modelId="{D7851135-FDA5-3944-9AFA-E87F0993E5EC}">
      <dgm:prSet/>
      <dgm:spPr/>
      <dgm:t>
        <a:bodyPr/>
        <a:lstStyle/>
        <a:p>
          <a:pPr rtl="0"/>
          <a:r>
            <a:rPr lang="fr-FR" smtClean="0"/>
            <a:t>A fortes doses, ivresse, vomissements, nausées, maux de tête, fatigue, déprime…</a:t>
          </a:r>
          <a:endParaRPr lang="fr-FR"/>
        </a:p>
      </dgm:t>
    </dgm:pt>
    <dgm:pt modelId="{3702454E-6207-1040-9589-6A7EFC8C9CF2}" type="parTrans" cxnId="{079F876A-96D6-D045-99C2-3EA0FCE396F9}">
      <dgm:prSet/>
      <dgm:spPr/>
      <dgm:t>
        <a:bodyPr/>
        <a:lstStyle/>
        <a:p>
          <a:endParaRPr lang="fr-FR"/>
        </a:p>
      </dgm:t>
    </dgm:pt>
    <dgm:pt modelId="{C9111276-F5AF-3E4F-A269-076BBBEF6A00}" type="sibTrans" cxnId="{079F876A-96D6-D045-99C2-3EA0FCE396F9}">
      <dgm:prSet/>
      <dgm:spPr/>
      <dgm:t>
        <a:bodyPr/>
        <a:lstStyle/>
        <a:p>
          <a:endParaRPr lang="fr-FR"/>
        </a:p>
      </dgm:t>
    </dgm:pt>
    <dgm:pt modelId="{74F380D2-5DBE-3643-8289-75ADC7E0E9BC}">
      <dgm:prSet/>
      <dgm:spPr/>
      <dgm:t>
        <a:bodyPr/>
        <a:lstStyle/>
        <a:p>
          <a:pPr rtl="0"/>
          <a:r>
            <a:rPr lang="fr-FR" smtClean="0"/>
            <a:t>Risques immédiats</a:t>
          </a:r>
          <a:endParaRPr lang="fr-FR"/>
        </a:p>
      </dgm:t>
    </dgm:pt>
    <dgm:pt modelId="{ECA48D5F-A394-5046-9632-D4D1DC8B681F}" type="parTrans" cxnId="{272BD005-38FA-6341-909A-1C95ADB55C9C}">
      <dgm:prSet/>
      <dgm:spPr/>
      <dgm:t>
        <a:bodyPr/>
        <a:lstStyle/>
        <a:p>
          <a:endParaRPr lang="fr-FR"/>
        </a:p>
      </dgm:t>
    </dgm:pt>
    <dgm:pt modelId="{0E582031-53C6-4D4F-BFEB-CDD8544D6F64}" type="sibTrans" cxnId="{272BD005-38FA-6341-909A-1C95ADB55C9C}">
      <dgm:prSet/>
      <dgm:spPr/>
      <dgm:t>
        <a:bodyPr/>
        <a:lstStyle/>
        <a:p>
          <a:endParaRPr lang="fr-FR"/>
        </a:p>
      </dgm:t>
    </dgm:pt>
    <dgm:pt modelId="{907668E2-C825-2E40-831E-8267C9072CFA}">
      <dgm:prSet/>
      <dgm:spPr/>
      <dgm:t>
        <a:bodyPr/>
        <a:lstStyle/>
        <a:p>
          <a:pPr rtl="0"/>
          <a:r>
            <a:rPr lang="fr-FR" smtClean="0"/>
            <a:t>Diminution de la vigilance et des réflexes, somnolence.</a:t>
          </a:r>
          <a:endParaRPr lang="fr-FR"/>
        </a:p>
      </dgm:t>
    </dgm:pt>
    <dgm:pt modelId="{E6F48819-DD49-404D-B03D-C4CE56D45577}" type="parTrans" cxnId="{65003C72-FF3B-2B4E-8BFE-5425F59BB825}">
      <dgm:prSet/>
      <dgm:spPr/>
      <dgm:t>
        <a:bodyPr/>
        <a:lstStyle/>
        <a:p>
          <a:endParaRPr lang="fr-FR"/>
        </a:p>
      </dgm:t>
    </dgm:pt>
    <dgm:pt modelId="{B7C10622-2DA2-5F41-9468-F90CDF23883E}" type="sibTrans" cxnId="{65003C72-FF3B-2B4E-8BFE-5425F59BB825}">
      <dgm:prSet/>
      <dgm:spPr/>
      <dgm:t>
        <a:bodyPr/>
        <a:lstStyle/>
        <a:p>
          <a:endParaRPr lang="fr-FR"/>
        </a:p>
      </dgm:t>
    </dgm:pt>
    <dgm:pt modelId="{DF35397A-953D-064F-AEF6-17C9E82A90DE}">
      <dgm:prSet/>
      <dgm:spPr/>
      <dgm:t>
        <a:bodyPr/>
        <a:lstStyle/>
        <a:p>
          <a:pPr rtl="0"/>
          <a:r>
            <a:rPr lang="fr-FR" smtClean="0"/>
            <a:t>Perte du contrôle de soi.</a:t>
          </a:r>
          <a:endParaRPr lang="fr-FR"/>
        </a:p>
      </dgm:t>
    </dgm:pt>
    <dgm:pt modelId="{9E3E81C4-F991-3042-82EB-9967A2AFE02F}" type="parTrans" cxnId="{D6B163EF-779F-674D-BF4C-BB77294198F6}">
      <dgm:prSet/>
      <dgm:spPr/>
      <dgm:t>
        <a:bodyPr/>
        <a:lstStyle/>
        <a:p>
          <a:endParaRPr lang="fr-FR"/>
        </a:p>
      </dgm:t>
    </dgm:pt>
    <dgm:pt modelId="{EF4787E5-1BD9-9542-B012-AEEE58D15657}" type="sibTrans" cxnId="{D6B163EF-779F-674D-BF4C-BB77294198F6}">
      <dgm:prSet/>
      <dgm:spPr/>
      <dgm:t>
        <a:bodyPr/>
        <a:lstStyle/>
        <a:p>
          <a:endParaRPr lang="fr-FR"/>
        </a:p>
      </dgm:t>
    </dgm:pt>
    <dgm:pt modelId="{48C6D5A3-5E58-FA46-B707-5498E7BD90D7}">
      <dgm:prSet/>
      <dgm:spPr/>
      <dgm:t>
        <a:bodyPr/>
        <a:lstStyle/>
        <a:p>
          <a:pPr rtl="0"/>
          <a:r>
            <a:rPr lang="fr-FR" smtClean="0"/>
            <a:t>Contre indication en cas de prise de certains médicaments et d’hépatites.</a:t>
          </a:r>
          <a:endParaRPr lang="fr-FR"/>
        </a:p>
      </dgm:t>
    </dgm:pt>
    <dgm:pt modelId="{F7944F0C-77B3-9B4C-A84E-D8BB880F5C26}" type="parTrans" cxnId="{69210414-1106-034B-88E9-68F61493ADB6}">
      <dgm:prSet/>
      <dgm:spPr/>
      <dgm:t>
        <a:bodyPr/>
        <a:lstStyle/>
        <a:p>
          <a:endParaRPr lang="fr-FR"/>
        </a:p>
      </dgm:t>
    </dgm:pt>
    <dgm:pt modelId="{FB1DAE87-1CFC-5A4E-A411-DE77C3745214}" type="sibTrans" cxnId="{69210414-1106-034B-88E9-68F61493ADB6}">
      <dgm:prSet/>
      <dgm:spPr/>
      <dgm:t>
        <a:bodyPr/>
        <a:lstStyle/>
        <a:p>
          <a:endParaRPr lang="fr-FR"/>
        </a:p>
      </dgm:t>
    </dgm:pt>
    <dgm:pt modelId="{E3A8391D-0AE2-E24E-A491-BD8A8D8AFE68}">
      <dgm:prSet/>
      <dgm:spPr/>
      <dgm:t>
        <a:bodyPr/>
        <a:lstStyle/>
        <a:p>
          <a:pPr rtl="0"/>
          <a:r>
            <a:rPr lang="fr-FR" smtClean="0"/>
            <a:t>Coma éthylique.</a:t>
          </a:r>
          <a:endParaRPr lang="fr-FR"/>
        </a:p>
      </dgm:t>
    </dgm:pt>
    <dgm:pt modelId="{396009C3-1C52-C640-B81A-223F07E7F4DF}" type="parTrans" cxnId="{7D89EE1D-A7DB-5E4B-8C49-0BF66FF7AA8D}">
      <dgm:prSet/>
      <dgm:spPr/>
      <dgm:t>
        <a:bodyPr/>
        <a:lstStyle/>
        <a:p>
          <a:endParaRPr lang="fr-FR"/>
        </a:p>
      </dgm:t>
    </dgm:pt>
    <dgm:pt modelId="{AA32872D-26AC-E149-8D01-F497EC50EB5A}" type="sibTrans" cxnId="{7D89EE1D-A7DB-5E4B-8C49-0BF66FF7AA8D}">
      <dgm:prSet/>
      <dgm:spPr/>
      <dgm:t>
        <a:bodyPr/>
        <a:lstStyle/>
        <a:p>
          <a:endParaRPr lang="fr-FR"/>
        </a:p>
      </dgm:t>
    </dgm:pt>
    <dgm:pt modelId="{BFBF331D-3941-EB44-B822-4A24F4640A6E}" type="pres">
      <dgm:prSet presAssocID="{640E246A-1FBB-B146-B459-2D274FB8FAFB}" presName="linear" presStyleCnt="0">
        <dgm:presLayoutVars>
          <dgm:dir/>
          <dgm:animLvl val="lvl"/>
          <dgm:resizeHandles val="exact"/>
        </dgm:presLayoutVars>
      </dgm:prSet>
      <dgm:spPr/>
      <dgm:t>
        <a:bodyPr/>
        <a:lstStyle/>
        <a:p>
          <a:endParaRPr lang="fr-FR"/>
        </a:p>
      </dgm:t>
    </dgm:pt>
    <dgm:pt modelId="{248E5145-BF4D-0247-B12B-1343CF67C6C3}" type="pres">
      <dgm:prSet presAssocID="{D879C368-49AB-A543-966E-5228DB51FC71}" presName="parentLin" presStyleCnt="0"/>
      <dgm:spPr/>
    </dgm:pt>
    <dgm:pt modelId="{EDA00141-BE87-1544-A418-A14F4C40A510}" type="pres">
      <dgm:prSet presAssocID="{D879C368-49AB-A543-966E-5228DB51FC71}" presName="parentLeftMargin" presStyleLbl="node1" presStyleIdx="0" presStyleCnt="2"/>
      <dgm:spPr/>
      <dgm:t>
        <a:bodyPr/>
        <a:lstStyle/>
        <a:p>
          <a:endParaRPr lang="fr-FR"/>
        </a:p>
      </dgm:t>
    </dgm:pt>
    <dgm:pt modelId="{4242EE8C-2093-064E-B92E-69013C9A5758}" type="pres">
      <dgm:prSet presAssocID="{D879C368-49AB-A543-966E-5228DB51FC71}" presName="parentText" presStyleLbl="node1" presStyleIdx="0" presStyleCnt="2">
        <dgm:presLayoutVars>
          <dgm:chMax val="0"/>
          <dgm:bulletEnabled val="1"/>
        </dgm:presLayoutVars>
      </dgm:prSet>
      <dgm:spPr/>
      <dgm:t>
        <a:bodyPr/>
        <a:lstStyle/>
        <a:p>
          <a:endParaRPr lang="fr-FR"/>
        </a:p>
      </dgm:t>
    </dgm:pt>
    <dgm:pt modelId="{085A82BE-BB75-AF47-8485-22F8A88CFB19}" type="pres">
      <dgm:prSet presAssocID="{D879C368-49AB-A543-966E-5228DB51FC71}" presName="negativeSpace" presStyleCnt="0"/>
      <dgm:spPr/>
    </dgm:pt>
    <dgm:pt modelId="{A829F13E-8FCD-664E-9BF8-E12A040A0730}" type="pres">
      <dgm:prSet presAssocID="{D879C368-49AB-A543-966E-5228DB51FC71}" presName="childText" presStyleLbl="conFgAcc1" presStyleIdx="0" presStyleCnt="2">
        <dgm:presLayoutVars>
          <dgm:bulletEnabled val="1"/>
        </dgm:presLayoutVars>
      </dgm:prSet>
      <dgm:spPr/>
      <dgm:t>
        <a:bodyPr/>
        <a:lstStyle/>
        <a:p>
          <a:endParaRPr lang="fr-FR"/>
        </a:p>
      </dgm:t>
    </dgm:pt>
    <dgm:pt modelId="{6D91BD94-3660-0C4F-8948-02409FA804F5}" type="pres">
      <dgm:prSet presAssocID="{B5FB4213-543F-5E4D-8342-A5DB6CFDC254}" presName="spaceBetweenRectangles" presStyleCnt="0"/>
      <dgm:spPr/>
    </dgm:pt>
    <dgm:pt modelId="{A12B85DA-C840-D64A-92ED-C80ECB1648C5}" type="pres">
      <dgm:prSet presAssocID="{74F380D2-5DBE-3643-8289-75ADC7E0E9BC}" presName="parentLin" presStyleCnt="0"/>
      <dgm:spPr/>
    </dgm:pt>
    <dgm:pt modelId="{461F66D0-D4F7-5746-AECA-A9D90BD7FE05}" type="pres">
      <dgm:prSet presAssocID="{74F380D2-5DBE-3643-8289-75ADC7E0E9BC}" presName="parentLeftMargin" presStyleLbl="node1" presStyleIdx="0" presStyleCnt="2"/>
      <dgm:spPr/>
      <dgm:t>
        <a:bodyPr/>
        <a:lstStyle/>
        <a:p>
          <a:endParaRPr lang="fr-FR"/>
        </a:p>
      </dgm:t>
    </dgm:pt>
    <dgm:pt modelId="{13839070-5A10-1147-B829-DE57D0F07A94}" type="pres">
      <dgm:prSet presAssocID="{74F380D2-5DBE-3643-8289-75ADC7E0E9BC}" presName="parentText" presStyleLbl="node1" presStyleIdx="1" presStyleCnt="2">
        <dgm:presLayoutVars>
          <dgm:chMax val="0"/>
          <dgm:bulletEnabled val="1"/>
        </dgm:presLayoutVars>
      </dgm:prSet>
      <dgm:spPr/>
      <dgm:t>
        <a:bodyPr/>
        <a:lstStyle/>
        <a:p>
          <a:endParaRPr lang="fr-FR"/>
        </a:p>
      </dgm:t>
    </dgm:pt>
    <dgm:pt modelId="{5B72389E-E6D0-A74D-ACB0-021F751C1090}" type="pres">
      <dgm:prSet presAssocID="{74F380D2-5DBE-3643-8289-75ADC7E0E9BC}" presName="negativeSpace" presStyleCnt="0"/>
      <dgm:spPr/>
    </dgm:pt>
    <dgm:pt modelId="{8F075B0C-8A8A-A94C-BA49-5EB311683E56}" type="pres">
      <dgm:prSet presAssocID="{74F380D2-5DBE-3643-8289-75ADC7E0E9BC}" presName="childText" presStyleLbl="conFgAcc1" presStyleIdx="1" presStyleCnt="2">
        <dgm:presLayoutVars>
          <dgm:bulletEnabled val="1"/>
        </dgm:presLayoutVars>
      </dgm:prSet>
      <dgm:spPr/>
      <dgm:t>
        <a:bodyPr/>
        <a:lstStyle/>
        <a:p>
          <a:endParaRPr lang="fr-FR"/>
        </a:p>
      </dgm:t>
    </dgm:pt>
  </dgm:ptLst>
  <dgm:cxnLst>
    <dgm:cxn modelId="{4D5A2638-5B36-684A-9190-53503D6458B6}" type="presOf" srcId="{74F380D2-5DBE-3643-8289-75ADC7E0E9BC}" destId="{461F66D0-D4F7-5746-AECA-A9D90BD7FE05}" srcOrd="0" destOrd="0" presId="urn:microsoft.com/office/officeart/2005/8/layout/list1"/>
    <dgm:cxn modelId="{76B7AD5F-BB20-6E41-9C0A-D651C9B9BC87}" srcId="{D879C368-49AB-A543-966E-5228DB51FC71}" destId="{7CA6A25E-7DB9-CA42-BC52-633BCE89521F}" srcOrd="0" destOrd="0" parTransId="{82A6B074-B1AE-AE42-B923-1FE656F714E9}" sibTransId="{58CB7C9D-5FB1-E945-8D4B-EDEF1E9693E3}"/>
    <dgm:cxn modelId="{272BD005-38FA-6341-909A-1C95ADB55C9C}" srcId="{640E246A-1FBB-B146-B459-2D274FB8FAFB}" destId="{74F380D2-5DBE-3643-8289-75ADC7E0E9BC}" srcOrd="1" destOrd="0" parTransId="{ECA48D5F-A394-5046-9632-D4D1DC8B681F}" sibTransId="{0E582031-53C6-4D4F-BFEB-CDD8544D6F64}"/>
    <dgm:cxn modelId="{11D5DBC0-E20F-4944-B2CA-8D5386344A8B}" type="presOf" srcId="{74F380D2-5DBE-3643-8289-75ADC7E0E9BC}" destId="{13839070-5A10-1147-B829-DE57D0F07A94}" srcOrd="1" destOrd="0" presId="urn:microsoft.com/office/officeart/2005/8/layout/list1"/>
    <dgm:cxn modelId="{48433BA5-E505-594E-BA4D-971FB5A4255C}" type="presOf" srcId="{D7851135-FDA5-3944-9AFA-E87F0993E5EC}" destId="{A829F13E-8FCD-664E-9BF8-E12A040A0730}" srcOrd="0" destOrd="1" presId="urn:microsoft.com/office/officeart/2005/8/layout/list1"/>
    <dgm:cxn modelId="{7D89EE1D-A7DB-5E4B-8C49-0BF66FF7AA8D}" srcId="{74F380D2-5DBE-3643-8289-75ADC7E0E9BC}" destId="{E3A8391D-0AE2-E24E-A491-BD8A8D8AFE68}" srcOrd="3" destOrd="0" parTransId="{396009C3-1C52-C640-B81A-223F07E7F4DF}" sibTransId="{AA32872D-26AC-E149-8D01-F497EC50EB5A}"/>
    <dgm:cxn modelId="{B4359901-B267-8148-A017-12906C5CB88D}" type="presOf" srcId="{E3A8391D-0AE2-E24E-A491-BD8A8D8AFE68}" destId="{8F075B0C-8A8A-A94C-BA49-5EB311683E56}" srcOrd="0" destOrd="3" presId="urn:microsoft.com/office/officeart/2005/8/layout/list1"/>
    <dgm:cxn modelId="{8E09B4BF-A375-3342-8821-E7AE5AE80084}" type="presOf" srcId="{D879C368-49AB-A543-966E-5228DB51FC71}" destId="{4242EE8C-2093-064E-B92E-69013C9A5758}" srcOrd="1" destOrd="0" presId="urn:microsoft.com/office/officeart/2005/8/layout/list1"/>
    <dgm:cxn modelId="{2B92DCE5-89F9-CB4E-B4C5-6A221B5A57F8}" srcId="{640E246A-1FBB-B146-B459-2D274FB8FAFB}" destId="{D879C368-49AB-A543-966E-5228DB51FC71}" srcOrd="0" destOrd="0" parTransId="{54C338D4-6511-C347-819F-D3B92020CD3C}" sibTransId="{B5FB4213-543F-5E4D-8342-A5DB6CFDC254}"/>
    <dgm:cxn modelId="{7CFD1DBB-734D-A746-982C-6FC2F7BAFEAD}" type="presOf" srcId="{DF35397A-953D-064F-AEF6-17C9E82A90DE}" destId="{8F075B0C-8A8A-A94C-BA49-5EB311683E56}" srcOrd="0" destOrd="1" presId="urn:microsoft.com/office/officeart/2005/8/layout/list1"/>
    <dgm:cxn modelId="{D6B163EF-779F-674D-BF4C-BB77294198F6}" srcId="{74F380D2-5DBE-3643-8289-75ADC7E0E9BC}" destId="{DF35397A-953D-064F-AEF6-17C9E82A90DE}" srcOrd="1" destOrd="0" parTransId="{9E3E81C4-F991-3042-82EB-9967A2AFE02F}" sibTransId="{EF4787E5-1BD9-9542-B012-AEEE58D15657}"/>
    <dgm:cxn modelId="{65003C72-FF3B-2B4E-8BFE-5425F59BB825}" srcId="{74F380D2-5DBE-3643-8289-75ADC7E0E9BC}" destId="{907668E2-C825-2E40-831E-8267C9072CFA}" srcOrd="0" destOrd="0" parTransId="{E6F48819-DD49-404D-B03D-C4CE56D45577}" sibTransId="{B7C10622-2DA2-5F41-9468-F90CDF23883E}"/>
    <dgm:cxn modelId="{596AD2BF-35D0-2941-BCE0-9B6D474D3E15}" type="presOf" srcId="{48C6D5A3-5E58-FA46-B707-5498E7BD90D7}" destId="{8F075B0C-8A8A-A94C-BA49-5EB311683E56}" srcOrd="0" destOrd="2" presId="urn:microsoft.com/office/officeart/2005/8/layout/list1"/>
    <dgm:cxn modelId="{079F876A-96D6-D045-99C2-3EA0FCE396F9}" srcId="{D879C368-49AB-A543-966E-5228DB51FC71}" destId="{D7851135-FDA5-3944-9AFA-E87F0993E5EC}" srcOrd="1" destOrd="0" parTransId="{3702454E-6207-1040-9589-6A7EFC8C9CF2}" sibTransId="{C9111276-F5AF-3E4F-A269-076BBBEF6A00}"/>
    <dgm:cxn modelId="{FFD22557-46C7-3C42-8DA3-7AF178E8E048}" type="presOf" srcId="{7CA6A25E-7DB9-CA42-BC52-633BCE89521F}" destId="{A829F13E-8FCD-664E-9BF8-E12A040A0730}" srcOrd="0" destOrd="0" presId="urn:microsoft.com/office/officeart/2005/8/layout/list1"/>
    <dgm:cxn modelId="{AF40FCD0-23CC-B54C-AB98-6194DA665E2F}" type="presOf" srcId="{D879C368-49AB-A543-966E-5228DB51FC71}" destId="{EDA00141-BE87-1544-A418-A14F4C40A510}" srcOrd="0" destOrd="0" presId="urn:microsoft.com/office/officeart/2005/8/layout/list1"/>
    <dgm:cxn modelId="{69210414-1106-034B-88E9-68F61493ADB6}" srcId="{74F380D2-5DBE-3643-8289-75ADC7E0E9BC}" destId="{48C6D5A3-5E58-FA46-B707-5498E7BD90D7}" srcOrd="2" destOrd="0" parTransId="{F7944F0C-77B3-9B4C-A84E-D8BB880F5C26}" sibTransId="{FB1DAE87-1CFC-5A4E-A411-DE77C3745214}"/>
    <dgm:cxn modelId="{2EA2FC2C-6D5B-F243-BB1E-F8BA007DA547}" type="presOf" srcId="{640E246A-1FBB-B146-B459-2D274FB8FAFB}" destId="{BFBF331D-3941-EB44-B822-4A24F4640A6E}" srcOrd="0" destOrd="0" presId="urn:microsoft.com/office/officeart/2005/8/layout/list1"/>
    <dgm:cxn modelId="{D59EBF57-71C6-8D49-892D-D334FD7E32B9}" type="presOf" srcId="{907668E2-C825-2E40-831E-8267C9072CFA}" destId="{8F075B0C-8A8A-A94C-BA49-5EB311683E56}" srcOrd="0" destOrd="0" presId="urn:microsoft.com/office/officeart/2005/8/layout/list1"/>
    <dgm:cxn modelId="{0EF296BC-C55A-CF44-8103-94FC726E8B15}" type="presParOf" srcId="{BFBF331D-3941-EB44-B822-4A24F4640A6E}" destId="{248E5145-BF4D-0247-B12B-1343CF67C6C3}" srcOrd="0" destOrd="0" presId="urn:microsoft.com/office/officeart/2005/8/layout/list1"/>
    <dgm:cxn modelId="{E92B0836-EEE4-5C40-A64B-B21ACFA0E3D3}" type="presParOf" srcId="{248E5145-BF4D-0247-B12B-1343CF67C6C3}" destId="{EDA00141-BE87-1544-A418-A14F4C40A510}" srcOrd="0" destOrd="0" presId="urn:microsoft.com/office/officeart/2005/8/layout/list1"/>
    <dgm:cxn modelId="{F460C700-95C6-3D44-A6AF-B91BB929E0C3}" type="presParOf" srcId="{248E5145-BF4D-0247-B12B-1343CF67C6C3}" destId="{4242EE8C-2093-064E-B92E-69013C9A5758}" srcOrd="1" destOrd="0" presId="urn:microsoft.com/office/officeart/2005/8/layout/list1"/>
    <dgm:cxn modelId="{F2D1A0CC-BED2-A741-A270-F4383CD94AB1}" type="presParOf" srcId="{BFBF331D-3941-EB44-B822-4A24F4640A6E}" destId="{085A82BE-BB75-AF47-8485-22F8A88CFB19}" srcOrd="1" destOrd="0" presId="urn:microsoft.com/office/officeart/2005/8/layout/list1"/>
    <dgm:cxn modelId="{E5763F5E-62D0-E141-8B60-8D3369512851}" type="presParOf" srcId="{BFBF331D-3941-EB44-B822-4A24F4640A6E}" destId="{A829F13E-8FCD-664E-9BF8-E12A040A0730}" srcOrd="2" destOrd="0" presId="urn:microsoft.com/office/officeart/2005/8/layout/list1"/>
    <dgm:cxn modelId="{4761E4C9-B463-AA4B-A67D-E9FA69FF4E8B}" type="presParOf" srcId="{BFBF331D-3941-EB44-B822-4A24F4640A6E}" destId="{6D91BD94-3660-0C4F-8948-02409FA804F5}" srcOrd="3" destOrd="0" presId="urn:microsoft.com/office/officeart/2005/8/layout/list1"/>
    <dgm:cxn modelId="{0E724293-64E0-2242-8DC4-704836ADA692}" type="presParOf" srcId="{BFBF331D-3941-EB44-B822-4A24F4640A6E}" destId="{A12B85DA-C840-D64A-92ED-C80ECB1648C5}" srcOrd="4" destOrd="0" presId="urn:microsoft.com/office/officeart/2005/8/layout/list1"/>
    <dgm:cxn modelId="{F312187E-6507-8D4B-86AD-702FE7C3A83E}" type="presParOf" srcId="{A12B85DA-C840-D64A-92ED-C80ECB1648C5}" destId="{461F66D0-D4F7-5746-AECA-A9D90BD7FE05}" srcOrd="0" destOrd="0" presId="urn:microsoft.com/office/officeart/2005/8/layout/list1"/>
    <dgm:cxn modelId="{FAEBE211-A574-BD4D-8B56-652A14FAC1CA}" type="presParOf" srcId="{A12B85DA-C840-D64A-92ED-C80ECB1648C5}" destId="{13839070-5A10-1147-B829-DE57D0F07A94}" srcOrd="1" destOrd="0" presId="urn:microsoft.com/office/officeart/2005/8/layout/list1"/>
    <dgm:cxn modelId="{E6D90B22-DA02-CD4C-97AE-E6F4A34262E4}" type="presParOf" srcId="{BFBF331D-3941-EB44-B822-4A24F4640A6E}" destId="{5B72389E-E6D0-A74D-ACB0-021F751C1090}" srcOrd="5" destOrd="0" presId="urn:microsoft.com/office/officeart/2005/8/layout/list1"/>
    <dgm:cxn modelId="{DD9AF052-2567-7F42-96AE-0B49FC060967}" type="presParOf" srcId="{BFBF331D-3941-EB44-B822-4A24F4640A6E}" destId="{8F075B0C-8A8A-A94C-BA49-5EB311683E56}"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BB78C2CB-D204-824F-AC6C-390D3C17831A}" type="doc">
      <dgm:prSet loTypeId="urn:microsoft.com/office/officeart/2005/8/layout/process4" loCatId="list" qsTypeId="urn:microsoft.com/office/officeart/2005/8/quickstyle/simple4" qsCatId="simple" csTypeId="urn:microsoft.com/office/officeart/2005/8/colors/accent0_3" csCatId="mainScheme" phldr="1"/>
      <dgm:spPr/>
      <dgm:t>
        <a:bodyPr/>
        <a:lstStyle/>
        <a:p>
          <a:endParaRPr lang="fr-FR"/>
        </a:p>
      </dgm:t>
    </dgm:pt>
    <dgm:pt modelId="{32DAEDDE-D8C0-F447-9444-D79475AC5204}">
      <dgm:prSet/>
      <dgm:spPr>
        <a:solidFill>
          <a:schemeClr val="accent6">
            <a:lumMod val="75000"/>
          </a:schemeClr>
        </a:solidFill>
      </dgm:spPr>
      <dgm:t>
        <a:bodyPr/>
        <a:lstStyle/>
        <a:p>
          <a:pPr rtl="0"/>
          <a:r>
            <a:rPr lang="fr-FR" dirty="0" smtClean="0"/>
            <a:t>Il faut être conscient</a:t>
          </a:r>
          <a:endParaRPr lang="fr-FR" dirty="0"/>
        </a:p>
      </dgm:t>
    </dgm:pt>
    <dgm:pt modelId="{BE98AA2B-2FD3-F44F-83DE-FF7D64C2A397}" type="parTrans" cxnId="{E8667A2F-233C-764F-8BEB-C5B8AD2B54C9}">
      <dgm:prSet/>
      <dgm:spPr/>
      <dgm:t>
        <a:bodyPr/>
        <a:lstStyle/>
        <a:p>
          <a:endParaRPr lang="fr-FR"/>
        </a:p>
      </dgm:t>
    </dgm:pt>
    <dgm:pt modelId="{BC8D6F06-1C0D-7A40-B3DA-4765674DEB48}" type="sibTrans" cxnId="{E8667A2F-233C-764F-8BEB-C5B8AD2B54C9}">
      <dgm:prSet/>
      <dgm:spPr/>
      <dgm:t>
        <a:bodyPr/>
        <a:lstStyle/>
        <a:p>
          <a:endParaRPr lang="fr-FR"/>
        </a:p>
      </dgm:t>
    </dgm:pt>
    <dgm:pt modelId="{572A7272-747D-7240-99D8-2C773C391A14}">
      <dgm:prSet/>
      <dgm:spPr/>
      <dgm:t>
        <a:bodyPr/>
        <a:lstStyle/>
        <a:p>
          <a:pPr rtl="0"/>
          <a:r>
            <a:rPr lang="fr-FR" dirty="0" smtClean="0"/>
            <a:t>que tout médicament, même apparemment anodin, est une substance active possédant des effets bénéfiques pour lesquels, elle a été prescrite et,</a:t>
          </a:r>
          <a:endParaRPr lang="fr-FR" dirty="0"/>
        </a:p>
      </dgm:t>
    </dgm:pt>
    <dgm:pt modelId="{2646A3E6-72B7-014A-8A25-5543098EEA40}" type="parTrans" cxnId="{CA8CC0BA-3FC0-194F-AC38-DF0585F3CBE1}">
      <dgm:prSet/>
      <dgm:spPr/>
      <dgm:t>
        <a:bodyPr/>
        <a:lstStyle/>
        <a:p>
          <a:endParaRPr lang="fr-FR"/>
        </a:p>
      </dgm:t>
    </dgm:pt>
    <dgm:pt modelId="{7A437F02-393C-DA49-8CE0-97DBEA93E4D9}" type="sibTrans" cxnId="{CA8CC0BA-3FC0-194F-AC38-DF0585F3CBE1}">
      <dgm:prSet/>
      <dgm:spPr/>
      <dgm:t>
        <a:bodyPr/>
        <a:lstStyle/>
        <a:p>
          <a:endParaRPr lang="fr-FR"/>
        </a:p>
      </dgm:t>
    </dgm:pt>
    <dgm:pt modelId="{0654A3B5-D367-DE4B-AB89-63AC1B2D1F82}">
      <dgm:prSet/>
      <dgm:spPr/>
      <dgm:t>
        <a:bodyPr/>
        <a:lstStyle/>
        <a:p>
          <a:pPr rtl="0"/>
          <a:r>
            <a:rPr lang="fr-FR" dirty="0" smtClean="0"/>
            <a:t> malheureusement, des effets secondaires qui ne sont pas toujours prévisibles. </a:t>
          </a:r>
          <a:endParaRPr lang="fr-FR" dirty="0"/>
        </a:p>
      </dgm:t>
    </dgm:pt>
    <dgm:pt modelId="{2415DB6B-4338-C044-B6E5-F9C607D245AA}" type="parTrans" cxnId="{5B0A7253-8639-874C-ABC5-8367B728129C}">
      <dgm:prSet/>
      <dgm:spPr/>
      <dgm:t>
        <a:bodyPr/>
        <a:lstStyle/>
        <a:p>
          <a:endParaRPr lang="fr-FR"/>
        </a:p>
      </dgm:t>
    </dgm:pt>
    <dgm:pt modelId="{67042428-E36E-1446-91C3-810CE8B57201}" type="sibTrans" cxnId="{5B0A7253-8639-874C-ABC5-8367B728129C}">
      <dgm:prSet/>
      <dgm:spPr/>
      <dgm:t>
        <a:bodyPr/>
        <a:lstStyle/>
        <a:p>
          <a:endParaRPr lang="fr-FR"/>
        </a:p>
      </dgm:t>
    </dgm:pt>
    <dgm:pt modelId="{045C4A3F-2145-744D-B696-EBB6F45505CE}">
      <dgm:prSet/>
      <dgm:spPr/>
      <dgm:t>
        <a:bodyPr/>
        <a:lstStyle/>
        <a:p>
          <a:pPr rtl="0"/>
          <a:r>
            <a:rPr lang="fr-FR" dirty="0" smtClean="0"/>
            <a:t>Certains de ces effets peuvent être incompatibles avec la poursuite de votre activité.</a:t>
          </a:r>
          <a:endParaRPr lang="fr-FR" dirty="0"/>
        </a:p>
      </dgm:t>
    </dgm:pt>
    <dgm:pt modelId="{6F3610E5-C9D2-A746-9559-E2CE8993BBF2}" type="parTrans" cxnId="{C0C82308-C622-1D4C-B51B-D795125E7B5C}">
      <dgm:prSet/>
      <dgm:spPr/>
      <dgm:t>
        <a:bodyPr/>
        <a:lstStyle/>
        <a:p>
          <a:endParaRPr lang="fr-FR"/>
        </a:p>
      </dgm:t>
    </dgm:pt>
    <dgm:pt modelId="{61EAF282-917F-D04E-B8BC-F5F98396A049}" type="sibTrans" cxnId="{C0C82308-C622-1D4C-B51B-D795125E7B5C}">
      <dgm:prSet/>
      <dgm:spPr/>
      <dgm:t>
        <a:bodyPr/>
        <a:lstStyle/>
        <a:p>
          <a:endParaRPr lang="fr-FR"/>
        </a:p>
      </dgm:t>
    </dgm:pt>
    <dgm:pt modelId="{8F515C3F-771E-FD43-9183-3B51B2D637D2}" type="pres">
      <dgm:prSet presAssocID="{BB78C2CB-D204-824F-AC6C-390D3C17831A}" presName="Name0" presStyleCnt="0">
        <dgm:presLayoutVars>
          <dgm:dir/>
          <dgm:animLvl val="lvl"/>
          <dgm:resizeHandles val="exact"/>
        </dgm:presLayoutVars>
      </dgm:prSet>
      <dgm:spPr/>
      <dgm:t>
        <a:bodyPr/>
        <a:lstStyle/>
        <a:p>
          <a:endParaRPr lang="fr-FR"/>
        </a:p>
      </dgm:t>
    </dgm:pt>
    <dgm:pt modelId="{97C67D24-A2A6-D04B-8E6F-CD782B0CBB85}" type="pres">
      <dgm:prSet presAssocID="{045C4A3F-2145-744D-B696-EBB6F45505CE}" presName="boxAndChildren" presStyleCnt="0"/>
      <dgm:spPr/>
    </dgm:pt>
    <dgm:pt modelId="{7C34C3A9-45E1-894C-BA71-5B305F97D05C}" type="pres">
      <dgm:prSet presAssocID="{045C4A3F-2145-744D-B696-EBB6F45505CE}" presName="parentTextBox" presStyleLbl="node1" presStyleIdx="0" presStyleCnt="4"/>
      <dgm:spPr/>
      <dgm:t>
        <a:bodyPr/>
        <a:lstStyle/>
        <a:p>
          <a:endParaRPr lang="fr-FR"/>
        </a:p>
      </dgm:t>
    </dgm:pt>
    <dgm:pt modelId="{28424BB2-BDB0-E742-94FA-5931298FBEA4}" type="pres">
      <dgm:prSet presAssocID="{67042428-E36E-1446-91C3-810CE8B57201}" presName="sp" presStyleCnt="0"/>
      <dgm:spPr/>
    </dgm:pt>
    <dgm:pt modelId="{4764B2C4-7326-2A45-A291-4185A95CC2A1}" type="pres">
      <dgm:prSet presAssocID="{0654A3B5-D367-DE4B-AB89-63AC1B2D1F82}" presName="arrowAndChildren" presStyleCnt="0"/>
      <dgm:spPr/>
    </dgm:pt>
    <dgm:pt modelId="{7AA4A25B-DB89-7B4A-B755-BC82489078B8}" type="pres">
      <dgm:prSet presAssocID="{0654A3B5-D367-DE4B-AB89-63AC1B2D1F82}" presName="parentTextArrow" presStyleLbl="node1" presStyleIdx="1" presStyleCnt="4"/>
      <dgm:spPr/>
      <dgm:t>
        <a:bodyPr/>
        <a:lstStyle/>
        <a:p>
          <a:endParaRPr lang="fr-FR"/>
        </a:p>
      </dgm:t>
    </dgm:pt>
    <dgm:pt modelId="{6E91651F-E7B5-0A4C-8088-189B2F2710BE}" type="pres">
      <dgm:prSet presAssocID="{7A437F02-393C-DA49-8CE0-97DBEA93E4D9}" presName="sp" presStyleCnt="0"/>
      <dgm:spPr/>
    </dgm:pt>
    <dgm:pt modelId="{CA1ADE66-3B6B-8245-9F52-348BB7B420AD}" type="pres">
      <dgm:prSet presAssocID="{572A7272-747D-7240-99D8-2C773C391A14}" presName="arrowAndChildren" presStyleCnt="0"/>
      <dgm:spPr/>
    </dgm:pt>
    <dgm:pt modelId="{2F3FFDFF-AECA-6242-9F7E-114DBF8F02B2}" type="pres">
      <dgm:prSet presAssocID="{572A7272-747D-7240-99D8-2C773C391A14}" presName="parentTextArrow" presStyleLbl="node1" presStyleIdx="2" presStyleCnt="4"/>
      <dgm:spPr/>
      <dgm:t>
        <a:bodyPr/>
        <a:lstStyle/>
        <a:p>
          <a:endParaRPr lang="fr-FR"/>
        </a:p>
      </dgm:t>
    </dgm:pt>
    <dgm:pt modelId="{8AC868AD-5649-0D47-9FB3-CA16F5492206}" type="pres">
      <dgm:prSet presAssocID="{BC8D6F06-1C0D-7A40-B3DA-4765674DEB48}" presName="sp" presStyleCnt="0"/>
      <dgm:spPr/>
    </dgm:pt>
    <dgm:pt modelId="{1D5E5ED8-599B-BC4E-94A8-C097C05DA16E}" type="pres">
      <dgm:prSet presAssocID="{32DAEDDE-D8C0-F447-9444-D79475AC5204}" presName="arrowAndChildren" presStyleCnt="0"/>
      <dgm:spPr/>
    </dgm:pt>
    <dgm:pt modelId="{F30C7DB9-F60A-1C4C-B09D-EE62EABDAE16}" type="pres">
      <dgm:prSet presAssocID="{32DAEDDE-D8C0-F447-9444-D79475AC5204}" presName="parentTextArrow" presStyleLbl="node1" presStyleIdx="3" presStyleCnt="4"/>
      <dgm:spPr/>
      <dgm:t>
        <a:bodyPr/>
        <a:lstStyle/>
        <a:p>
          <a:endParaRPr lang="fr-FR"/>
        </a:p>
      </dgm:t>
    </dgm:pt>
  </dgm:ptLst>
  <dgm:cxnLst>
    <dgm:cxn modelId="{D891B530-BB01-D749-848E-59112F68C1B0}" type="presOf" srcId="{045C4A3F-2145-744D-B696-EBB6F45505CE}" destId="{7C34C3A9-45E1-894C-BA71-5B305F97D05C}" srcOrd="0" destOrd="0" presId="urn:microsoft.com/office/officeart/2005/8/layout/process4"/>
    <dgm:cxn modelId="{C7CE25F6-8AC2-8E4B-A61E-6AB96D4D1689}" type="presOf" srcId="{32DAEDDE-D8C0-F447-9444-D79475AC5204}" destId="{F30C7DB9-F60A-1C4C-B09D-EE62EABDAE16}" srcOrd="0" destOrd="0" presId="urn:microsoft.com/office/officeart/2005/8/layout/process4"/>
    <dgm:cxn modelId="{C0C82308-C622-1D4C-B51B-D795125E7B5C}" srcId="{BB78C2CB-D204-824F-AC6C-390D3C17831A}" destId="{045C4A3F-2145-744D-B696-EBB6F45505CE}" srcOrd="3" destOrd="0" parTransId="{6F3610E5-C9D2-A746-9559-E2CE8993BBF2}" sibTransId="{61EAF282-917F-D04E-B8BC-F5F98396A049}"/>
    <dgm:cxn modelId="{5B0A7253-8639-874C-ABC5-8367B728129C}" srcId="{BB78C2CB-D204-824F-AC6C-390D3C17831A}" destId="{0654A3B5-D367-DE4B-AB89-63AC1B2D1F82}" srcOrd="2" destOrd="0" parTransId="{2415DB6B-4338-C044-B6E5-F9C607D245AA}" sibTransId="{67042428-E36E-1446-91C3-810CE8B57201}"/>
    <dgm:cxn modelId="{2F3A0080-DFFD-DD4F-8C11-841C8A067ECB}" type="presOf" srcId="{BB78C2CB-D204-824F-AC6C-390D3C17831A}" destId="{8F515C3F-771E-FD43-9183-3B51B2D637D2}" srcOrd="0" destOrd="0" presId="urn:microsoft.com/office/officeart/2005/8/layout/process4"/>
    <dgm:cxn modelId="{E8667A2F-233C-764F-8BEB-C5B8AD2B54C9}" srcId="{BB78C2CB-D204-824F-AC6C-390D3C17831A}" destId="{32DAEDDE-D8C0-F447-9444-D79475AC5204}" srcOrd="0" destOrd="0" parTransId="{BE98AA2B-2FD3-F44F-83DE-FF7D64C2A397}" sibTransId="{BC8D6F06-1C0D-7A40-B3DA-4765674DEB48}"/>
    <dgm:cxn modelId="{CA8CC0BA-3FC0-194F-AC38-DF0585F3CBE1}" srcId="{BB78C2CB-D204-824F-AC6C-390D3C17831A}" destId="{572A7272-747D-7240-99D8-2C773C391A14}" srcOrd="1" destOrd="0" parTransId="{2646A3E6-72B7-014A-8A25-5543098EEA40}" sibTransId="{7A437F02-393C-DA49-8CE0-97DBEA93E4D9}"/>
    <dgm:cxn modelId="{8E139618-187F-2341-ACEB-096D826D3324}" type="presOf" srcId="{572A7272-747D-7240-99D8-2C773C391A14}" destId="{2F3FFDFF-AECA-6242-9F7E-114DBF8F02B2}" srcOrd="0" destOrd="0" presId="urn:microsoft.com/office/officeart/2005/8/layout/process4"/>
    <dgm:cxn modelId="{5CDC1DAA-0C07-8C44-A85A-2424D9F4CB8A}" type="presOf" srcId="{0654A3B5-D367-DE4B-AB89-63AC1B2D1F82}" destId="{7AA4A25B-DB89-7B4A-B755-BC82489078B8}" srcOrd="0" destOrd="0" presId="urn:microsoft.com/office/officeart/2005/8/layout/process4"/>
    <dgm:cxn modelId="{10F7A7F2-3672-0447-8239-163307ED8F43}" type="presParOf" srcId="{8F515C3F-771E-FD43-9183-3B51B2D637D2}" destId="{97C67D24-A2A6-D04B-8E6F-CD782B0CBB85}" srcOrd="0" destOrd="0" presId="urn:microsoft.com/office/officeart/2005/8/layout/process4"/>
    <dgm:cxn modelId="{9F45A62B-1FB9-EE47-AA59-FCEA13E3D07A}" type="presParOf" srcId="{97C67D24-A2A6-D04B-8E6F-CD782B0CBB85}" destId="{7C34C3A9-45E1-894C-BA71-5B305F97D05C}" srcOrd="0" destOrd="0" presId="urn:microsoft.com/office/officeart/2005/8/layout/process4"/>
    <dgm:cxn modelId="{B30DC805-6732-AB42-8A73-D124A2662C78}" type="presParOf" srcId="{8F515C3F-771E-FD43-9183-3B51B2D637D2}" destId="{28424BB2-BDB0-E742-94FA-5931298FBEA4}" srcOrd="1" destOrd="0" presId="urn:microsoft.com/office/officeart/2005/8/layout/process4"/>
    <dgm:cxn modelId="{1D37A1D4-9911-6E47-871E-40EB4CAA4A13}" type="presParOf" srcId="{8F515C3F-771E-FD43-9183-3B51B2D637D2}" destId="{4764B2C4-7326-2A45-A291-4185A95CC2A1}" srcOrd="2" destOrd="0" presId="urn:microsoft.com/office/officeart/2005/8/layout/process4"/>
    <dgm:cxn modelId="{E9AFB6AD-5DD0-984E-9203-3BC3D4712F41}" type="presParOf" srcId="{4764B2C4-7326-2A45-A291-4185A95CC2A1}" destId="{7AA4A25B-DB89-7B4A-B755-BC82489078B8}" srcOrd="0" destOrd="0" presId="urn:microsoft.com/office/officeart/2005/8/layout/process4"/>
    <dgm:cxn modelId="{016BBFB2-26D1-E446-95B8-6589E44036D2}" type="presParOf" srcId="{8F515C3F-771E-FD43-9183-3B51B2D637D2}" destId="{6E91651F-E7B5-0A4C-8088-189B2F2710BE}" srcOrd="3" destOrd="0" presId="urn:microsoft.com/office/officeart/2005/8/layout/process4"/>
    <dgm:cxn modelId="{C1BB71A6-01EF-AC41-A3EF-6594FA76F08F}" type="presParOf" srcId="{8F515C3F-771E-FD43-9183-3B51B2D637D2}" destId="{CA1ADE66-3B6B-8245-9F52-348BB7B420AD}" srcOrd="4" destOrd="0" presId="urn:microsoft.com/office/officeart/2005/8/layout/process4"/>
    <dgm:cxn modelId="{AD19FF90-04D5-0F4C-92A7-7E1173972E1C}" type="presParOf" srcId="{CA1ADE66-3B6B-8245-9F52-348BB7B420AD}" destId="{2F3FFDFF-AECA-6242-9F7E-114DBF8F02B2}" srcOrd="0" destOrd="0" presId="urn:microsoft.com/office/officeart/2005/8/layout/process4"/>
    <dgm:cxn modelId="{DBEBF531-40DA-BE49-94D3-67B65F36C393}" type="presParOf" srcId="{8F515C3F-771E-FD43-9183-3B51B2D637D2}" destId="{8AC868AD-5649-0D47-9FB3-CA16F5492206}" srcOrd="5" destOrd="0" presId="urn:microsoft.com/office/officeart/2005/8/layout/process4"/>
    <dgm:cxn modelId="{CCF82AEE-3494-ED47-84DA-E4C5D59A922E}" type="presParOf" srcId="{8F515C3F-771E-FD43-9183-3B51B2D637D2}" destId="{1D5E5ED8-599B-BC4E-94A8-C097C05DA16E}" srcOrd="6" destOrd="0" presId="urn:microsoft.com/office/officeart/2005/8/layout/process4"/>
    <dgm:cxn modelId="{2D07A260-4432-E34E-AB0F-D5BA08CD5D5C}" type="presParOf" srcId="{1D5E5ED8-599B-BC4E-94A8-C097C05DA16E}" destId="{F30C7DB9-F60A-1C4C-B09D-EE62EABDAE16}"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F3ABEAAE-19EE-3A40-B626-C60FAB251FEC}" type="doc">
      <dgm:prSet loTypeId="urn:microsoft.com/office/officeart/2005/8/layout/process4" loCatId="list" qsTypeId="urn:microsoft.com/office/officeart/2005/8/quickstyle/simple4" qsCatId="simple" csTypeId="urn:microsoft.com/office/officeart/2005/8/colors/accent0_3" csCatId="mainScheme" phldr="1"/>
      <dgm:spPr/>
      <dgm:t>
        <a:bodyPr/>
        <a:lstStyle/>
        <a:p>
          <a:endParaRPr lang="fr-FR"/>
        </a:p>
      </dgm:t>
    </dgm:pt>
    <dgm:pt modelId="{3C75E30B-9135-F54D-8A66-0693B6B568B9}">
      <dgm:prSet/>
      <dgm:spPr>
        <a:solidFill>
          <a:schemeClr val="accent6">
            <a:lumMod val="75000"/>
          </a:schemeClr>
        </a:solidFill>
      </dgm:spPr>
      <dgm:t>
        <a:bodyPr/>
        <a:lstStyle/>
        <a:p>
          <a:pPr rtl="0"/>
          <a:r>
            <a:rPr lang="fr-FR" dirty="0" smtClean="0"/>
            <a:t>A titre d’exemple</a:t>
          </a:r>
          <a:endParaRPr lang="fr-FR" dirty="0"/>
        </a:p>
      </dgm:t>
    </dgm:pt>
    <dgm:pt modelId="{4705C6C4-9B0A-8C48-82E4-F828AFBA3199}" type="parTrans" cxnId="{696A33B1-0700-804A-B35D-AC0AFA642AA9}">
      <dgm:prSet/>
      <dgm:spPr/>
      <dgm:t>
        <a:bodyPr/>
        <a:lstStyle/>
        <a:p>
          <a:endParaRPr lang="fr-FR"/>
        </a:p>
      </dgm:t>
    </dgm:pt>
    <dgm:pt modelId="{BCE2D79B-6F62-CD42-8132-8104BC88F2A0}" type="sibTrans" cxnId="{696A33B1-0700-804A-B35D-AC0AFA642AA9}">
      <dgm:prSet/>
      <dgm:spPr/>
      <dgm:t>
        <a:bodyPr/>
        <a:lstStyle/>
        <a:p>
          <a:endParaRPr lang="fr-FR"/>
        </a:p>
      </dgm:t>
    </dgm:pt>
    <dgm:pt modelId="{5ABE99ED-2634-E448-BA2A-A710FA61C180}">
      <dgm:prSet/>
      <dgm:spPr/>
      <dgm:t>
        <a:bodyPr/>
        <a:lstStyle/>
        <a:p>
          <a:pPr rtl="0"/>
          <a:r>
            <a:rPr lang="fr-FR" smtClean="0"/>
            <a:t>Près de 1500 médicaments font l’objet de mentions concernant la conduite dans la notice d’emploi. </a:t>
          </a:r>
          <a:endParaRPr lang="fr-FR"/>
        </a:p>
      </dgm:t>
    </dgm:pt>
    <dgm:pt modelId="{92758547-E25F-A84E-8646-960D15F37DFD}" type="parTrans" cxnId="{66AFBE19-0602-1249-9527-1E58F3C457BB}">
      <dgm:prSet/>
      <dgm:spPr/>
      <dgm:t>
        <a:bodyPr/>
        <a:lstStyle/>
        <a:p>
          <a:endParaRPr lang="fr-FR"/>
        </a:p>
      </dgm:t>
    </dgm:pt>
    <dgm:pt modelId="{3E6EB6C8-EE3B-364D-A451-017DDBBAA8F5}" type="sibTrans" cxnId="{66AFBE19-0602-1249-9527-1E58F3C457BB}">
      <dgm:prSet/>
      <dgm:spPr/>
      <dgm:t>
        <a:bodyPr/>
        <a:lstStyle/>
        <a:p>
          <a:endParaRPr lang="fr-FR"/>
        </a:p>
      </dgm:t>
    </dgm:pt>
    <dgm:pt modelId="{C0222913-9D64-0141-89D4-22D20042072C}">
      <dgm:prSet/>
      <dgm:spPr/>
      <dgm:t>
        <a:bodyPr/>
        <a:lstStyle/>
        <a:p>
          <a:pPr rtl="0"/>
          <a:r>
            <a:rPr lang="fr-FR" smtClean="0"/>
            <a:t>Ces dernières comportent souvent de nombreuses approximations et imprécisions.</a:t>
          </a:r>
          <a:endParaRPr lang="fr-FR"/>
        </a:p>
      </dgm:t>
    </dgm:pt>
    <dgm:pt modelId="{55E324E9-F769-134B-B073-1394022B2ACB}" type="parTrans" cxnId="{6DB69F48-6F5D-CD47-924B-C3A5053744F9}">
      <dgm:prSet/>
      <dgm:spPr/>
      <dgm:t>
        <a:bodyPr/>
        <a:lstStyle/>
        <a:p>
          <a:endParaRPr lang="fr-FR"/>
        </a:p>
      </dgm:t>
    </dgm:pt>
    <dgm:pt modelId="{B0001E11-FE9E-3E4A-8635-0E39FA316C3E}" type="sibTrans" cxnId="{6DB69F48-6F5D-CD47-924B-C3A5053744F9}">
      <dgm:prSet/>
      <dgm:spPr/>
      <dgm:t>
        <a:bodyPr/>
        <a:lstStyle/>
        <a:p>
          <a:endParaRPr lang="fr-FR"/>
        </a:p>
      </dgm:t>
    </dgm:pt>
    <dgm:pt modelId="{C620292D-F35C-BC46-AD98-F9D1FFBF83B1}">
      <dgm:prSet/>
      <dgm:spPr/>
      <dgm:t>
        <a:bodyPr/>
        <a:lstStyle/>
        <a:p>
          <a:pPr rtl="0"/>
          <a:r>
            <a:rPr lang="fr-FR" smtClean="0"/>
            <a:t>L’administration a mis en place un pictogramme destiné à informer les patients sur le risque lié à la prise de médicaments sédatifs. </a:t>
          </a:r>
          <a:endParaRPr lang="fr-FR"/>
        </a:p>
      </dgm:t>
    </dgm:pt>
    <dgm:pt modelId="{C627D586-AFCD-9F49-9F1C-44BB7BAE9718}" type="parTrans" cxnId="{437C0433-7FD1-D544-8181-066BE22697C8}">
      <dgm:prSet/>
      <dgm:spPr/>
      <dgm:t>
        <a:bodyPr/>
        <a:lstStyle/>
        <a:p>
          <a:endParaRPr lang="fr-FR"/>
        </a:p>
      </dgm:t>
    </dgm:pt>
    <dgm:pt modelId="{089F20F5-9A44-C142-A48A-2CAF516E1965}" type="sibTrans" cxnId="{437C0433-7FD1-D544-8181-066BE22697C8}">
      <dgm:prSet/>
      <dgm:spPr/>
      <dgm:t>
        <a:bodyPr/>
        <a:lstStyle/>
        <a:p>
          <a:endParaRPr lang="fr-FR"/>
        </a:p>
      </dgm:t>
    </dgm:pt>
    <dgm:pt modelId="{9D305084-2ECB-D74E-A076-203426C07784}">
      <dgm:prSet/>
      <dgm:spPr/>
      <dgm:t>
        <a:bodyPr/>
        <a:lstStyle/>
        <a:p>
          <a:pPr rtl="0"/>
          <a:r>
            <a:rPr lang="fr-FR" smtClean="0"/>
            <a:t>Cette nouvelle classification, jointe à la mise en œuvre du pictogramme, permettrait de réaliser une prévention efficace des accidents liés aux médicaments.</a:t>
          </a:r>
          <a:endParaRPr lang="fr-FR"/>
        </a:p>
      </dgm:t>
    </dgm:pt>
    <dgm:pt modelId="{E1A8D279-13EC-1F42-AB16-D9F427B89BC4}" type="parTrans" cxnId="{2A9C7DB7-57DE-C74F-8127-0BC35CE40829}">
      <dgm:prSet/>
      <dgm:spPr/>
      <dgm:t>
        <a:bodyPr/>
        <a:lstStyle/>
        <a:p>
          <a:endParaRPr lang="fr-FR"/>
        </a:p>
      </dgm:t>
    </dgm:pt>
    <dgm:pt modelId="{6D095CAD-95C8-D942-BF35-7313CC319989}" type="sibTrans" cxnId="{2A9C7DB7-57DE-C74F-8127-0BC35CE40829}">
      <dgm:prSet/>
      <dgm:spPr/>
      <dgm:t>
        <a:bodyPr/>
        <a:lstStyle/>
        <a:p>
          <a:endParaRPr lang="fr-FR"/>
        </a:p>
      </dgm:t>
    </dgm:pt>
    <dgm:pt modelId="{75C07478-0E24-B942-9CAC-4059EC5D69A6}" type="pres">
      <dgm:prSet presAssocID="{F3ABEAAE-19EE-3A40-B626-C60FAB251FEC}" presName="Name0" presStyleCnt="0">
        <dgm:presLayoutVars>
          <dgm:dir/>
          <dgm:animLvl val="lvl"/>
          <dgm:resizeHandles val="exact"/>
        </dgm:presLayoutVars>
      </dgm:prSet>
      <dgm:spPr/>
      <dgm:t>
        <a:bodyPr/>
        <a:lstStyle/>
        <a:p>
          <a:endParaRPr lang="fr-FR"/>
        </a:p>
      </dgm:t>
    </dgm:pt>
    <dgm:pt modelId="{EDF1AD9C-A098-BB43-A198-19933DF55328}" type="pres">
      <dgm:prSet presAssocID="{9D305084-2ECB-D74E-A076-203426C07784}" presName="boxAndChildren" presStyleCnt="0"/>
      <dgm:spPr/>
    </dgm:pt>
    <dgm:pt modelId="{7639F8D5-9FC3-5C46-B796-2CD4CFBDA25C}" type="pres">
      <dgm:prSet presAssocID="{9D305084-2ECB-D74E-A076-203426C07784}" presName="parentTextBox" presStyleLbl="node1" presStyleIdx="0" presStyleCnt="5"/>
      <dgm:spPr/>
      <dgm:t>
        <a:bodyPr/>
        <a:lstStyle/>
        <a:p>
          <a:endParaRPr lang="fr-FR"/>
        </a:p>
      </dgm:t>
    </dgm:pt>
    <dgm:pt modelId="{797457CA-C345-6248-9835-B98D566864B9}" type="pres">
      <dgm:prSet presAssocID="{089F20F5-9A44-C142-A48A-2CAF516E1965}" presName="sp" presStyleCnt="0"/>
      <dgm:spPr/>
    </dgm:pt>
    <dgm:pt modelId="{2F54D9ED-5F38-4D40-BD79-AFC1E0CD3698}" type="pres">
      <dgm:prSet presAssocID="{C620292D-F35C-BC46-AD98-F9D1FFBF83B1}" presName="arrowAndChildren" presStyleCnt="0"/>
      <dgm:spPr/>
    </dgm:pt>
    <dgm:pt modelId="{1D4B94C8-701F-664F-8015-09EEA884B386}" type="pres">
      <dgm:prSet presAssocID="{C620292D-F35C-BC46-AD98-F9D1FFBF83B1}" presName="parentTextArrow" presStyleLbl="node1" presStyleIdx="1" presStyleCnt="5"/>
      <dgm:spPr/>
      <dgm:t>
        <a:bodyPr/>
        <a:lstStyle/>
        <a:p>
          <a:endParaRPr lang="fr-FR"/>
        </a:p>
      </dgm:t>
    </dgm:pt>
    <dgm:pt modelId="{C246105B-848D-484B-8E60-2FECE8C2C03F}" type="pres">
      <dgm:prSet presAssocID="{B0001E11-FE9E-3E4A-8635-0E39FA316C3E}" presName="sp" presStyleCnt="0"/>
      <dgm:spPr/>
    </dgm:pt>
    <dgm:pt modelId="{FED09E2B-3075-914E-9FBB-D39EF13CD03D}" type="pres">
      <dgm:prSet presAssocID="{C0222913-9D64-0141-89D4-22D20042072C}" presName="arrowAndChildren" presStyleCnt="0"/>
      <dgm:spPr/>
    </dgm:pt>
    <dgm:pt modelId="{2C5F81FE-E302-2D43-B65D-9EF6CC12EDDA}" type="pres">
      <dgm:prSet presAssocID="{C0222913-9D64-0141-89D4-22D20042072C}" presName="parentTextArrow" presStyleLbl="node1" presStyleIdx="2" presStyleCnt="5"/>
      <dgm:spPr/>
      <dgm:t>
        <a:bodyPr/>
        <a:lstStyle/>
        <a:p>
          <a:endParaRPr lang="fr-FR"/>
        </a:p>
      </dgm:t>
    </dgm:pt>
    <dgm:pt modelId="{85DE22F4-A666-954C-803B-4E296DD4EB01}" type="pres">
      <dgm:prSet presAssocID="{3E6EB6C8-EE3B-364D-A451-017DDBBAA8F5}" presName="sp" presStyleCnt="0"/>
      <dgm:spPr/>
    </dgm:pt>
    <dgm:pt modelId="{6E6B757A-452A-D243-BD1A-037B1F3597EE}" type="pres">
      <dgm:prSet presAssocID="{5ABE99ED-2634-E448-BA2A-A710FA61C180}" presName="arrowAndChildren" presStyleCnt="0"/>
      <dgm:spPr/>
    </dgm:pt>
    <dgm:pt modelId="{2F4273B1-5CD1-BE4B-88D8-F040A25B1FE2}" type="pres">
      <dgm:prSet presAssocID="{5ABE99ED-2634-E448-BA2A-A710FA61C180}" presName="parentTextArrow" presStyleLbl="node1" presStyleIdx="3" presStyleCnt="5"/>
      <dgm:spPr/>
      <dgm:t>
        <a:bodyPr/>
        <a:lstStyle/>
        <a:p>
          <a:endParaRPr lang="fr-FR"/>
        </a:p>
      </dgm:t>
    </dgm:pt>
    <dgm:pt modelId="{25E8E779-63C0-F146-A3D0-07CAF17BA4C9}" type="pres">
      <dgm:prSet presAssocID="{BCE2D79B-6F62-CD42-8132-8104BC88F2A0}" presName="sp" presStyleCnt="0"/>
      <dgm:spPr/>
    </dgm:pt>
    <dgm:pt modelId="{0E89BDBD-12AE-324A-9293-55C7A35319E6}" type="pres">
      <dgm:prSet presAssocID="{3C75E30B-9135-F54D-8A66-0693B6B568B9}" presName="arrowAndChildren" presStyleCnt="0"/>
      <dgm:spPr/>
    </dgm:pt>
    <dgm:pt modelId="{E9F9C979-2CBD-364C-BB49-7A3108107378}" type="pres">
      <dgm:prSet presAssocID="{3C75E30B-9135-F54D-8A66-0693B6B568B9}" presName="parentTextArrow" presStyleLbl="node1" presStyleIdx="4" presStyleCnt="5"/>
      <dgm:spPr/>
      <dgm:t>
        <a:bodyPr/>
        <a:lstStyle/>
        <a:p>
          <a:endParaRPr lang="fr-FR"/>
        </a:p>
      </dgm:t>
    </dgm:pt>
  </dgm:ptLst>
  <dgm:cxnLst>
    <dgm:cxn modelId="{5BD72C55-9B9E-F845-B281-61D7B4B0F71D}" type="presOf" srcId="{3C75E30B-9135-F54D-8A66-0693B6B568B9}" destId="{E9F9C979-2CBD-364C-BB49-7A3108107378}" srcOrd="0" destOrd="0" presId="urn:microsoft.com/office/officeart/2005/8/layout/process4"/>
    <dgm:cxn modelId="{66AFBE19-0602-1249-9527-1E58F3C457BB}" srcId="{F3ABEAAE-19EE-3A40-B626-C60FAB251FEC}" destId="{5ABE99ED-2634-E448-BA2A-A710FA61C180}" srcOrd="1" destOrd="0" parTransId="{92758547-E25F-A84E-8646-960D15F37DFD}" sibTransId="{3E6EB6C8-EE3B-364D-A451-017DDBBAA8F5}"/>
    <dgm:cxn modelId="{E46F1505-3E95-4E4F-8C28-7BACF24E25D1}" type="presOf" srcId="{F3ABEAAE-19EE-3A40-B626-C60FAB251FEC}" destId="{75C07478-0E24-B942-9CAC-4059EC5D69A6}" srcOrd="0" destOrd="0" presId="urn:microsoft.com/office/officeart/2005/8/layout/process4"/>
    <dgm:cxn modelId="{696A33B1-0700-804A-B35D-AC0AFA642AA9}" srcId="{F3ABEAAE-19EE-3A40-B626-C60FAB251FEC}" destId="{3C75E30B-9135-F54D-8A66-0693B6B568B9}" srcOrd="0" destOrd="0" parTransId="{4705C6C4-9B0A-8C48-82E4-F828AFBA3199}" sibTransId="{BCE2D79B-6F62-CD42-8132-8104BC88F2A0}"/>
    <dgm:cxn modelId="{437C0433-7FD1-D544-8181-066BE22697C8}" srcId="{F3ABEAAE-19EE-3A40-B626-C60FAB251FEC}" destId="{C620292D-F35C-BC46-AD98-F9D1FFBF83B1}" srcOrd="3" destOrd="0" parTransId="{C627D586-AFCD-9F49-9F1C-44BB7BAE9718}" sibTransId="{089F20F5-9A44-C142-A48A-2CAF516E1965}"/>
    <dgm:cxn modelId="{7E67DDE1-053A-4643-B09F-68168299FAFF}" type="presOf" srcId="{C0222913-9D64-0141-89D4-22D20042072C}" destId="{2C5F81FE-E302-2D43-B65D-9EF6CC12EDDA}" srcOrd="0" destOrd="0" presId="urn:microsoft.com/office/officeart/2005/8/layout/process4"/>
    <dgm:cxn modelId="{2A9C7DB7-57DE-C74F-8127-0BC35CE40829}" srcId="{F3ABEAAE-19EE-3A40-B626-C60FAB251FEC}" destId="{9D305084-2ECB-D74E-A076-203426C07784}" srcOrd="4" destOrd="0" parTransId="{E1A8D279-13EC-1F42-AB16-D9F427B89BC4}" sibTransId="{6D095CAD-95C8-D942-BF35-7313CC319989}"/>
    <dgm:cxn modelId="{4C823629-6D4B-9744-AB2C-8E82BF1D4C99}" type="presOf" srcId="{C620292D-F35C-BC46-AD98-F9D1FFBF83B1}" destId="{1D4B94C8-701F-664F-8015-09EEA884B386}" srcOrd="0" destOrd="0" presId="urn:microsoft.com/office/officeart/2005/8/layout/process4"/>
    <dgm:cxn modelId="{6A8925BA-A3DE-7F41-8AE7-6AB64F1A4007}" type="presOf" srcId="{5ABE99ED-2634-E448-BA2A-A710FA61C180}" destId="{2F4273B1-5CD1-BE4B-88D8-F040A25B1FE2}" srcOrd="0" destOrd="0" presId="urn:microsoft.com/office/officeart/2005/8/layout/process4"/>
    <dgm:cxn modelId="{6DB3B84F-E845-0943-BFAD-C314B58F9A4F}" type="presOf" srcId="{9D305084-2ECB-D74E-A076-203426C07784}" destId="{7639F8D5-9FC3-5C46-B796-2CD4CFBDA25C}" srcOrd="0" destOrd="0" presId="urn:microsoft.com/office/officeart/2005/8/layout/process4"/>
    <dgm:cxn modelId="{6DB69F48-6F5D-CD47-924B-C3A5053744F9}" srcId="{F3ABEAAE-19EE-3A40-B626-C60FAB251FEC}" destId="{C0222913-9D64-0141-89D4-22D20042072C}" srcOrd="2" destOrd="0" parTransId="{55E324E9-F769-134B-B073-1394022B2ACB}" sibTransId="{B0001E11-FE9E-3E4A-8635-0E39FA316C3E}"/>
    <dgm:cxn modelId="{3A5B4DE4-85C5-394B-A475-04F6FA2AF306}" type="presParOf" srcId="{75C07478-0E24-B942-9CAC-4059EC5D69A6}" destId="{EDF1AD9C-A098-BB43-A198-19933DF55328}" srcOrd="0" destOrd="0" presId="urn:microsoft.com/office/officeart/2005/8/layout/process4"/>
    <dgm:cxn modelId="{3C2562F5-BF25-2D4B-9B2B-B847EA6F69D1}" type="presParOf" srcId="{EDF1AD9C-A098-BB43-A198-19933DF55328}" destId="{7639F8D5-9FC3-5C46-B796-2CD4CFBDA25C}" srcOrd="0" destOrd="0" presId="urn:microsoft.com/office/officeart/2005/8/layout/process4"/>
    <dgm:cxn modelId="{BB08DA74-BFB4-E343-BCB8-F9C76114B66D}" type="presParOf" srcId="{75C07478-0E24-B942-9CAC-4059EC5D69A6}" destId="{797457CA-C345-6248-9835-B98D566864B9}" srcOrd="1" destOrd="0" presId="urn:microsoft.com/office/officeart/2005/8/layout/process4"/>
    <dgm:cxn modelId="{8E5790AE-3D94-9640-972A-7CE71600913A}" type="presParOf" srcId="{75C07478-0E24-B942-9CAC-4059EC5D69A6}" destId="{2F54D9ED-5F38-4D40-BD79-AFC1E0CD3698}" srcOrd="2" destOrd="0" presId="urn:microsoft.com/office/officeart/2005/8/layout/process4"/>
    <dgm:cxn modelId="{CE636411-FFE3-6E4D-99B7-40691D9A8489}" type="presParOf" srcId="{2F54D9ED-5F38-4D40-BD79-AFC1E0CD3698}" destId="{1D4B94C8-701F-664F-8015-09EEA884B386}" srcOrd="0" destOrd="0" presId="urn:microsoft.com/office/officeart/2005/8/layout/process4"/>
    <dgm:cxn modelId="{9AAC618E-78E4-C444-924F-A032CE495EE6}" type="presParOf" srcId="{75C07478-0E24-B942-9CAC-4059EC5D69A6}" destId="{C246105B-848D-484B-8E60-2FECE8C2C03F}" srcOrd="3" destOrd="0" presId="urn:microsoft.com/office/officeart/2005/8/layout/process4"/>
    <dgm:cxn modelId="{B31FB2AC-C8BA-C948-81A8-70CDE4C3B707}" type="presParOf" srcId="{75C07478-0E24-B942-9CAC-4059EC5D69A6}" destId="{FED09E2B-3075-914E-9FBB-D39EF13CD03D}" srcOrd="4" destOrd="0" presId="urn:microsoft.com/office/officeart/2005/8/layout/process4"/>
    <dgm:cxn modelId="{0C10A21C-E626-CC43-9AE7-1AD004C6054D}" type="presParOf" srcId="{FED09E2B-3075-914E-9FBB-D39EF13CD03D}" destId="{2C5F81FE-E302-2D43-B65D-9EF6CC12EDDA}" srcOrd="0" destOrd="0" presId="urn:microsoft.com/office/officeart/2005/8/layout/process4"/>
    <dgm:cxn modelId="{8A46C690-75DC-E54C-BDF4-8680F604FC02}" type="presParOf" srcId="{75C07478-0E24-B942-9CAC-4059EC5D69A6}" destId="{85DE22F4-A666-954C-803B-4E296DD4EB01}" srcOrd="5" destOrd="0" presId="urn:microsoft.com/office/officeart/2005/8/layout/process4"/>
    <dgm:cxn modelId="{9FAE206A-7064-E347-A46F-4C244BB86C01}" type="presParOf" srcId="{75C07478-0E24-B942-9CAC-4059EC5D69A6}" destId="{6E6B757A-452A-D243-BD1A-037B1F3597EE}" srcOrd="6" destOrd="0" presId="urn:microsoft.com/office/officeart/2005/8/layout/process4"/>
    <dgm:cxn modelId="{4BE03C8B-90B4-9944-B06B-C8476192D7BB}" type="presParOf" srcId="{6E6B757A-452A-D243-BD1A-037B1F3597EE}" destId="{2F4273B1-5CD1-BE4B-88D8-F040A25B1FE2}" srcOrd="0" destOrd="0" presId="urn:microsoft.com/office/officeart/2005/8/layout/process4"/>
    <dgm:cxn modelId="{2436B143-5C3A-AE42-A499-BCF3433CC127}" type="presParOf" srcId="{75C07478-0E24-B942-9CAC-4059EC5D69A6}" destId="{25E8E779-63C0-F146-A3D0-07CAF17BA4C9}" srcOrd="7" destOrd="0" presId="urn:microsoft.com/office/officeart/2005/8/layout/process4"/>
    <dgm:cxn modelId="{F445F7FB-4BFA-934B-A86F-53308E8AC69C}" type="presParOf" srcId="{75C07478-0E24-B942-9CAC-4059EC5D69A6}" destId="{0E89BDBD-12AE-324A-9293-55C7A35319E6}" srcOrd="8" destOrd="0" presId="urn:microsoft.com/office/officeart/2005/8/layout/process4"/>
    <dgm:cxn modelId="{16D89E19-0D03-F146-9079-B2F3C8837A98}" type="presParOf" srcId="{0E89BDBD-12AE-324A-9293-55C7A35319E6}" destId="{E9F9C979-2CBD-364C-BB49-7A3108107378}" srcOrd="0" destOrd="0" presId="urn:microsoft.com/office/officeart/2005/8/layout/process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D9E56EB2-E664-BA44-9A58-1D81747F9D14}" type="doc">
      <dgm:prSet loTypeId="urn:microsoft.com/office/officeart/2005/8/layout/vProcess5" loCatId="list" qsTypeId="urn:microsoft.com/office/officeart/2005/8/quickstyle/simple4" qsCatId="simple" csTypeId="urn:microsoft.com/office/officeart/2005/8/colors/accent0_3" csCatId="mainScheme" phldr="1"/>
      <dgm:spPr/>
      <dgm:t>
        <a:bodyPr/>
        <a:lstStyle/>
        <a:p>
          <a:endParaRPr lang="fr-FR"/>
        </a:p>
      </dgm:t>
    </dgm:pt>
    <dgm:pt modelId="{802F698A-AC4F-E84F-9475-CD594186ECBC}">
      <dgm:prSet/>
      <dgm:spPr/>
      <dgm:t>
        <a:bodyPr/>
        <a:lstStyle/>
        <a:p>
          <a:pPr algn="just" rtl="0"/>
          <a:r>
            <a:rPr lang="fr-FR" dirty="0" smtClean="0"/>
            <a:t>La consommation de certains toxiques comme :</a:t>
          </a:r>
          <a:endParaRPr lang="fr-FR" dirty="0"/>
        </a:p>
      </dgm:t>
    </dgm:pt>
    <dgm:pt modelId="{4C9DDCC1-DB7C-7148-9A91-65C709B0012B}" type="parTrans" cxnId="{480DD5F4-EA40-984A-AB4B-CF6A9F7D7CCD}">
      <dgm:prSet/>
      <dgm:spPr/>
      <dgm:t>
        <a:bodyPr/>
        <a:lstStyle/>
        <a:p>
          <a:endParaRPr lang="fr-FR"/>
        </a:p>
      </dgm:t>
    </dgm:pt>
    <dgm:pt modelId="{0477DB29-E797-874A-99E9-1F624C9D100D}" type="sibTrans" cxnId="{480DD5F4-EA40-984A-AB4B-CF6A9F7D7CCD}">
      <dgm:prSet/>
      <dgm:spPr/>
      <dgm:t>
        <a:bodyPr/>
        <a:lstStyle/>
        <a:p>
          <a:endParaRPr lang="fr-FR"/>
        </a:p>
      </dgm:t>
    </dgm:pt>
    <dgm:pt modelId="{091C1DDA-A39C-9040-91DE-794556E5CC49}">
      <dgm:prSet/>
      <dgm:spPr/>
      <dgm:t>
        <a:bodyPr/>
        <a:lstStyle/>
        <a:p>
          <a:pPr algn="just" rtl="0"/>
          <a:r>
            <a:rPr lang="fr-FR" dirty="0" smtClean="0"/>
            <a:t>le cannabis, héroïne et opiacés, cocaïne, amphétamines, hallucinogènes est particulièrement dangereuse  et totalement interdite en situation de travail. </a:t>
          </a:r>
          <a:endParaRPr lang="fr-FR" dirty="0"/>
        </a:p>
      </dgm:t>
    </dgm:pt>
    <dgm:pt modelId="{A9A1BFC6-41AB-2849-9128-8CA128948B15}" type="parTrans" cxnId="{E8F41771-E0C0-BE4D-BC78-663E80F8FDB3}">
      <dgm:prSet/>
      <dgm:spPr/>
      <dgm:t>
        <a:bodyPr/>
        <a:lstStyle/>
        <a:p>
          <a:endParaRPr lang="fr-FR"/>
        </a:p>
      </dgm:t>
    </dgm:pt>
    <dgm:pt modelId="{02C46EA2-D080-414E-8032-53269D930C10}" type="sibTrans" cxnId="{E8F41771-E0C0-BE4D-BC78-663E80F8FDB3}">
      <dgm:prSet/>
      <dgm:spPr/>
      <dgm:t>
        <a:bodyPr/>
        <a:lstStyle/>
        <a:p>
          <a:endParaRPr lang="fr-FR"/>
        </a:p>
      </dgm:t>
    </dgm:pt>
    <dgm:pt modelId="{D4E562EA-5742-EF4A-AB78-904A205028B8}">
      <dgm:prSet/>
      <dgm:spPr/>
      <dgm:t>
        <a:bodyPr/>
        <a:lstStyle/>
        <a:p>
          <a:pPr rtl="0"/>
          <a:r>
            <a:rPr lang="fr-FR" dirty="0" smtClean="0"/>
            <a:t>Les effets peuvent aller de la simple altération de l’humeur à de véritables hallucinations.</a:t>
          </a:r>
          <a:endParaRPr lang="fr-FR" dirty="0"/>
        </a:p>
      </dgm:t>
    </dgm:pt>
    <dgm:pt modelId="{69F90BFD-3EF2-F246-A2C1-0DC5315EC8EF}" type="parTrans" cxnId="{36926875-05FB-BB47-B3A6-5860860ED206}">
      <dgm:prSet/>
      <dgm:spPr/>
    </dgm:pt>
    <dgm:pt modelId="{3A1F68FF-2282-2643-A995-3921F052EA7E}" type="sibTrans" cxnId="{36926875-05FB-BB47-B3A6-5860860ED206}">
      <dgm:prSet/>
      <dgm:spPr/>
    </dgm:pt>
    <dgm:pt modelId="{C3C3FACA-F7AF-E14D-9622-2B72A148F1FB}" type="pres">
      <dgm:prSet presAssocID="{D9E56EB2-E664-BA44-9A58-1D81747F9D14}" presName="outerComposite" presStyleCnt="0">
        <dgm:presLayoutVars>
          <dgm:chMax val="5"/>
          <dgm:dir/>
          <dgm:resizeHandles val="exact"/>
        </dgm:presLayoutVars>
      </dgm:prSet>
      <dgm:spPr/>
      <dgm:t>
        <a:bodyPr/>
        <a:lstStyle/>
        <a:p>
          <a:endParaRPr lang="fr-FR"/>
        </a:p>
      </dgm:t>
    </dgm:pt>
    <dgm:pt modelId="{C30AC65C-5151-9A4C-8B25-E3F2E167C1BF}" type="pres">
      <dgm:prSet presAssocID="{D9E56EB2-E664-BA44-9A58-1D81747F9D14}" presName="dummyMaxCanvas" presStyleCnt="0">
        <dgm:presLayoutVars/>
      </dgm:prSet>
      <dgm:spPr/>
    </dgm:pt>
    <dgm:pt modelId="{240A8E7B-368B-D944-AB85-D0428FE5AFF8}" type="pres">
      <dgm:prSet presAssocID="{D9E56EB2-E664-BA44-9A58-1D81747F9D14}" presName="ThreeNodes_1" presStyleLbl="node1" presStyleIdx="0" presStyleCnt="3">
        <dgm:presLayoutVars>
          <dgm:bulletEnabled val="1"/>
        </dgm:presLayoutVars>
      </dgm:prSet>
      <dgm:spPr/>
      <dgm:t>
        <a:bodyPr/>
        <a:lstStyle/>
        <a:p>
          <a:endParaRPr lang="fr-FR"/>
        </a:p>
      </dgm:t>
    </dgm:pt>
    <dgm:pt modelId="{D9DE5CD4-3368-B045-8D0D-A531ABC31B92}" type="pres">
      <dgm:prSet presAssocID="{D9E56EB2-E664-BA44-9A58-1D81747F9D14}" presName="ThreeNodes_2" presStyleLbl="node1" presStyleIdx="1" presStyleCnt="3">
        <dgm:presLayoutVars>
          <dgm:bulletEnabled val="1"/>
        </dgm:presLayoutVars>
      </dgm:prSet>
      <dgm:spPr/>
      <dgm:t>
        <a:bodyPr/>
        <a:lstStyle/>
        <a:p>
          <a:endParaRPr lang="fr-FR"/>
        </a:p>
      </dgm:t>
    </dgm:pt>
    <dgm:pt modelId="{956233D1-CD57-7E44-8155-BF91AB6EDB6C}" type="pres">
      <dgm:prSet presAssocID="{D9E56EB2-E664-BA44-9A58-1D81747F9D14}" presName="ThreeNodes_3" presStyleLbl="node1" presStyleIdx="2" presStyleCnt="3">
        <dgm:presLayoutVars>
          <dgm:bulletEnabled val="1"/>
        </dgm:presLayoutVars>
      </dgm:prSet>
      <dgm:spPr/>
      <dgm:t>
        <a:bodyPr/>
        <a:lstStyle/>
        <a:p>
          <a:endParaRPr lang="fr-FR"/>
        </a:p>
      </dgm:t>
    </dgm:pt>
    <dgm:pt modelId="{92FA4662-CDA8-7346-BD23-178E419B10A9}" type="pres">
      <dgm:prSet presAssocID="{D9E56EB2-E664-BA44-9A58-1D81747F9D14}" presName="ThreeConn_1-2" presStyleLbl="fgAccFollowNode1" presStyleIdx="0" presStyleCnt="2">
        <dgm:presLayoutVars>
          <dgm:bulletEnabled val="1"/>
        </dgm:presLayoutVars>
      </dgm:prSet>
      <dgm:spPr/>
      <dgm:t>
        <a:bodyPr/>
        <a:lstStyle/>
        <a:p>
          <a:endParaRPr lang="fr-FR"/>
        </a:p>
      </dgm:t>
    </dgm:pt>
    <dgm:pt modelId="{FD101A1B-7FC3-B24E-8DAB-58C7E34DDC61}" type="pres">
      <dgm:prSet presAssocID="{D9E56EB2-E664-BA44-9A58-1D81747F9D14}" presName="ThreeConn_2-3" presStyleLbl="fgAccFollowNode1" presStyleIdx="1" presStyleCnt="2">
        <dgm:presLayoutVars>
          <dgm:bulletEnabled val="1"/>
        </dgm:presLayoutVars>
      </dgm:prSet>
      <dgm:spPr/>
      <dgm:t>
        <a:bodyPr/>
        <a:lstStyle/>
        <a:p>
          <a:endParaRPr lang="fr-FR"/>
        </a:p>
      </dgm:t>
    </dgm:pt>
    <dgm:pt modelId="{5AA67C77-4BD4-4644-B324-9BEAD37150D3}" type="pres">
      <dgm:prSet presAssocID="{D9E56EB2-E664-BA44-9A58-1D81747F9D14}" presName="ThreeNodes_1_text" presStyleLbl="node1" presStyleIdx="2" presStyleCnt="3">
        <dgm:presLayoutVars>
          <dgm:bulletEnabled val="1"/>
        </dgm:presLayoutVars>
      </dgm:prSet>
      <dgm:spPr/>
      <dgm:t>
        <a:bodyPr/>
        <a:lstStyle/>
        <a:p>
          <a:endParaRPr lang="fr-FR"/>
        </a:p>
      </dgm:t>
    </dgm:pt>
    <dgm:pt modelId="{DE8DCDD4-BD88-334D-BBCA-2D6B50A0B903}" type="pres">
      <dgm:prSet presAssocID="{D9E56EB2-E664-BA44-9A58-1D81747F9D14}" presName="ThreeNodes_2_text" presStyleLbl="node1" presStyleIdx="2" presStyleCnt="3">
        <dgm:presLayoutVars>
          <dgm:bulletEnabled val="1"/>
        </dgm:presLayoutVars>
      </dgm:prSet>
      <dgm:spPr/>
      <dgm:t>
        <a:bodyPr/>
        <a:lstStyle/>
        <a:p>
          <a:endParaRPr lang="fr-FR"/>
        </a:p>
      </dgm:t>
    </dgm:pt>
    <dgm:pt modelId="{185950AB-AA15-0A41-BA14-8C09FA781962}" type="pres">
      <dgm:prSet presAssocID="{D9E56EB2-E664-BA44-9A58-1D81747F9D14}" presName="ThreeNodes_3_text" presStyleLbl="node1" presStyleIdx="2" presStyleCnt="3">
        <dgm:presLayoutVars>
          <dgm:bulletEnabled val="1"/>
        </dgm:presLayoutVars>
      </dgm:prSet>
      <dgm:spPr/>
      <dgm:t>
        <a:bodyPr/>
        <a:lstStyle/>
        <a:p>
          <a:endParaRPr lang="fr-FR"/>
        </a:p>
      </dgm:t>
    </dgm:pt>
  </dgm:ptLst>
  <dgm:cxnLst>
    <dgm:cxn modelId="{8049D09F-8711-1B4E-9ED5-6FC64F06B59B}" type="presOf" srcId="{D4E562EA-5742-EF4A-AB78-904A205028B8}" destId="{956233D1-CD57-7E44-8155-BF91AB6EDB6C}" srcOrd="0" destOrd="0" presId="urn:microsoft.com/office/officeart/2005/8/layout/vProcess5"/>
    <dgm:cxn modelId="{280FB313-AF8E-0E4E-BE45-BA828F191D48}" type="presOf" srcId="{D4E562EA-5742-EF4A-AB78-904A205028B8}" destId="{185950AB-AA15-0A41-BA14-8C09FA781962}" srcOrd="1" destOrd="0" presId="urn:microsoft.com/office/officeart/2005/8/layout/vProcess5"/>
    <dgm:cxn modelId="{E8F41771-E0C0-BE4D-BC78-663E80F8FDB3}" srcId="{D9E56EB2-E664-BA44-9A58-1D81747F9D14}" destId="{091C1DDA-A39C-9040-91DE-794556E5CC49}" srcOrd="1" destOrd="0" parTransId="{A9A1BFC6-41AB-2849-9128-8CA128948B15}" sibTransId="{02C46EA2-D080-414E-8032-53269D930C10}"/>
    <dgm:cxn modelId="{61EB9DCA-668B-AD45-9316-662D1C0B5085}" type="presOf" srcId="{091C1DDA-A39C-9040-91DE-794556E5CC49}" destId="{DE8DCDD4-BD88-334D-BBCA-2D6B50A0B903}" srcOrd="1" destOrd="0" presId="urn:microsoft.com/office/officeart/2005/8/layout/vProcess5"/>
    <dgm:cxn modelId="{F258A047-BB3E-4343-9439-16D342503DBA}" type="presOf" srcId="{02C46EA2-D080-414E-8032-53269D930C10}" destId="{FD101A1B-7FC3-B24E-8DAB-58C7E34DDC61}" srcOrd="0" destOrd="0" presId="urn:microsoft.com/office/officeart/2005/8/layout/vProcess5"/>
    <dgm:cxn modelId="{36926875-05FB-BB47-B3A6-5860860ED206}" srcId="{D9E56EB2-E664-BA44-9A58-1D81747F9D14}" destId="{D4E562EA-5742-EF4A-AB78-904A205028B8}" srcOrd="2" destOrd="0" parTransId="{69F90BFD-3EF2-F246-A2C1-0DC5315EC8EF}" sibTransId="{3A1F68FF-2282-2643-A995-3921F052EA7E}"/>
    <dgm:cxn modelId="{EF16EEFE-8889-5F46-A1FD-7FC4E5B11220}" type="presOf" srcId="{D9E56EB2-E664-BA44-9A58-1D81747F9D14}" destId="{C3C3FACA-F7AF-E14D-9622-2B72A148F1FB}" srcOrd="0" destOrd="0" presId="urn:microsoft.com/office/officeart/2005/8/layout/vProcess5"/>
    <dgm:cxn modelId="{E6B3E7BA-42FD-D14A-9F9C-63179A844C5E}" type="presOf" srcId="{802F698A-AC4F-E84F-9475-CD594186ECBC}" destId="{240A8E7B-368B-D944-AB85-D0428FE5AFF8}" srcOrd="0" destOrd="0" presId="urn:microsoft.com/office/officeart/2005/8/layout/vProcess5"/>
    <dgm:cxn modelId="{9558D886-03A5-4841-B2B7-71E49863A9B7}" type="presOf" srcId="{091C1DDA-A39C-9040-91DE-794556E5CC49}" destId="{D9DE5CD4-3368-B045-8D0D-A531ABC31B92}" srcOrd="0" destOrd="0" presId="urn:microsoft.com/office/officeart/2005/8/layout/vProcess5"/>
    <dgm:cxn modelId="{27440CD8-B7C3-8840-A7F1-DC80EAC43B8B}" type="presOf" srcId="{0477DB29-E797-874A-99E9-1F624C9D100D}" destId="{92FA4662-CDA8-7346-BD23-178E419B10A9}" srcOrd="0" destOrd="0" presId="urn:microsoft.com/office/officeart/2005/8/layout/vProcess5"/>
    <dgm:cxn modelId="{480DD5F4-EA40-984A-AB4B-CF6A9F7D7CCD}" srcId="{D9E56EB2-E664-BA44-9A58-1D81747F9D14}" destId="{802F698A-AC4F-E84F-9475-CD594186ECBC}" srcOrd="0" destOrd="0" parTransId="{4C9DDCC1-DB7C-7148-9A91-65C709B0012B}" sibTransId="{0477DB29-E797-874A-99E9-1F624C9D100D}"/>
    <dgm:cxn modelId="{2F9DCCEC-3E4F-224E-91AA-168755932CC5}" type="presOf" srcId="{802F698A-AC4F-E84F-9475-CD594186ECBC}" destId="{5AA67C77-4BD4-4644-B324-9BEAD37150D3}" srcOrd="1" destOrd="0" presId="urn:microsoft.com/office/officeart/2005/8/layout/vProcess5"/>
    <dgm:cxn modelId="{09F44615-5614-E24A-A3B4-6C5D9A4FB43E}" type="presParOf" srcId="{C3C3FACA-F7AF-E14D-9622-2B72A148F1FB}" destId="{C30AC65C-5151-9A4C-8B25-E3F2E167C1BF}" srcOrd="0" destOrd="0" presId="urn:microsoft.com/office/officeart/2005/8/layout/vProcess5"/>
    <dgm:cxn modelId="{16B539D4-0BD6-184D-9EBA-C2B91586413B}" type="presParOf" srcId="{C3C3FACA-F7AF-E14D-9622-2B72A148F1FB}" destId="{240A8E7B-368B-D944-AB85-D0428FE5AFF8}" srcOrd="1" destOrd="0" presId="urn:microsoft.com/office/officeart/2005/8/layout/vProcess5"/>
    <dgm:cxn modelId="{3B6A8ACC-A627-B040-BED2-8EAEE6D5D70C}" type="presParOf" srcId="{C3C3FACA-F7AF-E14D-9622-2B72A148F1FB}" destId="{D9DE5CD4-3368-B045-8D0D-A531ABC31B92}" srcOrd="2" destOrd="0" presId="urn:microsoft.com/office/officeart/2005/8/layout/vProcess5"/>
    <dgm:cxn modelId="{CF67E7C5-1B05-AA4E-BA3A-969E7FD22CC1}" type="presParOf" srcId="{C3C3FACA-F7AF-E14D-9622-2B72A148F1FB}" destId="{956233D1-CD57-7E44-8155-BF91AB6EDB6C}" srcOrd="3" destOrd="0" presId="urn:microsoft.com/office/officeart/2005/8/layout/vProcess5"/>
    <dgm:cxn modelId="{3A42CB9A-71E7-A14C-B2EA-C84A53CCA3D9}" type="presParOf" srcId="{C3C3FACA-F7AF-E14D-9622-2B72A148F1FB}" destId="{92FA4662-CDA8-7346-BD23-178E419B10A9}" srcOrd="4" destOrd="0" presId="urn:microsoft.com/office/officeart/2005/8/layout/vProcess5"/>
    <dgm:cxn modelId="{5C46A48A-6FB3-4243-876F-C2C54363206D}" type="presParOf" srcId="{C3C3FACA-F7AF-E14D-9622-2B72A148F1FB}" destId="{FD101A1B-7FC3-B24E-8DAB-58C7E34DDC61}" srcOrd="5" destOrd="0" presId="urn:microsoft.com/office/officeart/2005/8/layout/vProcess5"/>
    <dgm:cxn modelId="{10927621-3A26-D943-B25A-70CEB00DAA35}" type="presParOf" srcId="{C3C3FACA-F7AF-E14D-9622-2B72A148F1FB}" destId="{5AA67C77-4BD4-4644-B324-9BEAD37150D3}" srcOrd="6" destOrd="0" presId="urn:microsoft.com/office/officeart/2005/8/layout/vProcess5"/>
    <dgm:cxn modelId="{4A920F39-E888-3B4F-9D30-4261517CEF23}" type="presParOf" srcId="{C3C3FACA-F7AF-E14D-9622-2B72A148F1FB}" destId="{DE8DCDD4-BD88-334D-BBCA-2D6B50A0B903}" srcOrd="7" destOrd="0" presId="urn:microsoft.com/office/officeart/2005/8/layout/vProcess5"/>
    <dgm:cxn modelId="{6C621C6C-B27B-974D-AFEE-1417BD2C5A66}" type="presParOf" srcId="{C3C3FACA-F7AF-E14D-9622-2B72A148F1FB}" destId="{185950AB-AA15-0A41-BA14-8C09FA781962}"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69A7CAB-6AF6-AA43-B103-DF681E99BA60}"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8D1EC600-98B1-5F41-9A05-3F56E8E930B8}">
      <dgm:prSet/>
      <dgm:spPr/>
      <dgm:t>
        <a:bodyPr/>
        <a:lstStyle/>
        <a:p>
          <a:pPr rtl="0"/>
          <a:r>
            <a:rPr lang="fr-FR" dirty="0" smtClean="0"/>
            <a:t>Les constituants primaires de l’alimentation sont répartis dans les groupes suivants</a:t>
          </a:r>
          <a:endParaRPr lang="fr-FR" dirty="0"/>
        </a:p>
      </dgm:t>
    </dgm:pt>
    <dgm:pt modelId="{D0B4A969-F908-A444-A52B-8A54DE1A96C3}" type="parTrans" cxnId="{1FD4A862-8260-6743-A9C6-F8DE4404E927}">
      <dgm:prSet/>
      <dgm:spPr/>
      <dgm:t>
        <a:bodyPr/>
        <a:lstStyle/>
        <a:p>
          <a:endParaRPr lang="fr-FR"/>
        </a:p>
      </dgm:t>
    </dgm:pt>
    <dgm:pt modelId="{4573AFBD-3147-D74A-A408-D5C1E1324AA3}" type="sibTrans" cxnId="{1FD4A862-8260-6743-A9C6-F8DE4404E927}">
      <dgm:prSet/>
      <dgm:spPr/>
      <dgm:t>
        <a:bodyPr/>
        <a:lstStyle/>
        <a:p>
          <a:endParaRPr lang="fr-FR"/>
        </a:p>
      </dgm:t>
    </dgm:pt>
    <dgm:pt modelId="{31559311-2846-644E-8B63-ECF3D6258ACA}">
      <dgm:prSet/>
      <dgm:spPr/>
      <dgm:t>
        <a:bodyPr/>
        <a:lstStyle/>
        <a:p>
          <a:pPr rtl="0"/>
          <a:r>
            <a:rPr lang="fr-FR" dirty="0" smtClean="0"/>
            <a:t>Les protéines servent à entretenir les structures de l’organisme. </a:t>
          </a:r>
          <a:endParaRPr lang="fr-FR" dirty="0"/>
        </a:p>
      </dgm:t>
    </dgm:pt>
    <dgm:pt modelId="{725946F0-FA2C-BE4B-966A-B462AC7BFFD8}" type="parTrans" cxnId="{319FD8DB-B907-E54C-89E9-7360372C94F4}">
      <dgm:prSet/>
      <dgm:spPr/>
      <dgm:t>
        <a:bodyPr/>
        <a:lstStyle/>
        <a:p>
          <a:endParaRPr lang="fr-FR"/>
        </a:p>
      </dgm:t>
    </dgm:pt>
    <dgm:pt modelId="{CD351A6F-7D0A-9943-A840-62F329348A9A}" type="sibTrans" cxnId="{319FD8DB-B907-E54C-89E9-7360372C94F4}">
      <dgm:prSet/>
      <dgm:spPr/>
      <dgm:t>
        <a:bodyPr/>
        <a:lstStyle/>
        <a:p>
          <a:endParaRPr lang="fr-FR"/>
        </a:p>
      </dgm:t>
    </dgm:pt>
    <dgm:pt modelId="{BEB92F04-8476-BD4F-87FE-AF19DF3F80B1}">
      <dgm:prSet/>
      <dgm:spPr/>
      <dgm:t>
        <a:bodyPr/>
        <a:lstStyle/>
        <a:p>
          <a:pPr rtl="0"/>
          <a:r>
            <a:rPr lang="fr-FR" dirty="0" smtClean="0"/>
            <a:t>Les lipides fournissent de l’énergie à l’organisme de manière immédiate ou après stockage.</a:t>
          </a:r>
          <a:endParaRPr lang="fr-FR" dirty="0"/>
        </a:p>
      </dgm:t>
    </dgm:pt>
    <dgm:pt modelId="{DAB6DA24-91EE-5245-92DC-6E5E8D7FF213}" type="parTrans" cxnId="{1A02E68C-9A6A-594C-B59A-9D6BB3579A36}">
      <dgm:prSet/>
      <dgm:spPr/>
      <dgm:t>
        <a:bodyPr/>
        <a:lstStyle/>
        <a:p>
          <a:endParaRPr lang="fr-FR"/>
        </a:p>
      </dgm:t>
    </dgm:pt>
    <dgm:pt modelId="{206793BF-08C7-0A4F-AEE8-A8806F72B55C}" type="sibTrans" cxnId="{1A02E68C-9A6A-594C-B59A-9D6BB3579A36}">
      <dgm:prSet/>
      <dgm:spPr/>
      <dgm:t>
        <a:bodyPr/>
        <a:lstStyle/>
        <a:p>
          <a:endParaRPr lang="fr-FR"/>
        </a:p>
      </dgm:t>
    </dgm:pt>
    <dgm:pt modelId="{396BA79C-71BF-5744-933B-B297D190F9FB}">
      <dgm:prSet/>
      <dgm:spPr/>
      <dgm:t>
        <a:bodyPr/>
        <a:lstStyle/>
        <a:p>
          <a:pPr rtl="0"/>
          <a:r>
            <a:rPr lang="fr-FR" dirty="0" smtClean="0"/>
            <a:t>Les glucides fournissent de l’énergie à l’organisme de manière immédiate ou après stockage. </a:t>
          </a:r>
          <a:endParaRPr lang="fr-FR" dirty="0"/>
        </a:p>
      </dgm:t>
    </dgm:pt>
    <dgm:pt modelId="{64EE86B1-017D-4C47-8E43-2C069F06BE69}" type="parTrans" cxnId="{7421FB08-F179-AB41-9AE6-14FE089760E8}">
      <dgm:prSet/>
      <dgm:spPr/>
      <dgm:t>
        <a:bodyPr/>
        <a:lstStyle/>
        <a:p>
          <a:endParaRPr lang="fr-FR"/>
        </a:p>
      </dgm:t>
    </dgm:pt>
    <dgm:pt modelId="{B622FAA8-78DE-C74E-B79C-859AA4FBBBA0}" type="sibTrans" cxnId="{7421FB08-F179-AB41-9AE6-14FE089760E8}">
      <dgm:prSet/>
      <dgm:spPr/>
      <dgm:t>
        <a:bodyPr/>
        <a:lstStyle/>
        <a:p>
          <a:endParaRPr lang="fr-FR"/>
        </a:p>
      </dgm:t>
    </dgm:pt>
    <dgm:pt modelId="{7C4D7999-2366-E34F-8CD5-1F1C3308EC3E}">
      <dgm:prSet/>
      <dgm:spPr/>
      <dgm:t>
        <a:bodyPr/>
        <a:lstStyle/>
        <a:p>
          <a:pPr rtl="0"/>
          <a:r>
            <a:rPr lang="fr-FR" dirty="0" smtClean="0"/>
            <a:t>Les apports en protides doivent représenter </a:t>
          </a:r>
          <a:r>
            <a:rPr lang="fr-FR" b="1" dirty="0" smtClean="0"/>
            <a:t>idéalement 12% </a:t>
          </a:r>
          <a:r>
            <a:rPr lang="fr-FR" dirty="0" smtClean="0"/>
            <a:t>de la ration calorique quotidienne.</a:t>
          </a:r>
          <a:endParaRPr lang="fr-FR" dirty="0"/>
        </a:p>
      </dgm:t>
    </dgm:pt>
    <dgm:pt modelId="{A08008B6-F014-6040-8B89-C3857C2DA983}" type="parTrans" cxnId="{451B3AE8-2B7C-9849-9DE9-2D87EE02CE28}">
      <dgm:prSet/>
      <dgm:spPr/>
      <dgm:t>
        <a:bodyPr/>
        <a:lstStyle/>
        <a:p>
          <a:endParaRPr lang="fr-FR"/>
        </a:p>
      </dgm:t>
    </dgm:pt>
    <dgm:pt modelId="{2E55A4A0-BF22-0F4A-BFF7-799D7F11E45D}" type="sibTrans" cxnId="{451B3AE8-2B7C-9849-9DE9-2D87EE02CE28}">
      <dgm:prSet/>
      <dgm:spPr/>
      <dgm:t>
        <a:bodyPr/>
        <a:lstStyle/>
        <a:p>
          <a:endParaRPr lang="fr-FR"/>
        </a:p>
      </dgm:t>
    </dgm:pt>
    <dgm:pt modelId="{41BC32BC-A5FF-5B41-95EF-29916F0D14CF}">
      <dgm:prSet/>
      <dgm:spPr/>
      <dgm:t>
        <a:bodyPr/>
        <a:lstStyle/>
        <a:p>
          <a:pPr rtl="0"/>
          <a:r>
            <a:rPr lang="fr-FR" dirty="0" smtClean="0"/>
            <a:t>Les apports en lipides doivent représenter </a:t>
          </a:r>
          <a:r>
            <a:rPr lang="fr-FR" b="1" dirty="0" smtClean="0"/>
            <a:t>idéalement 30% de la ration calorique quotidienne</a:t>
          </a:r>
          <a:endParaRPr lang="fr-FR" dirty="0"/>
        </a:p>
      </dgm:t>
    </dgm:pt>
    <dgm:pt modelId="{1AF533F8-50A2-294E-8877-0D9C2B0FCE27}" type="parTrans" cxnId="{32352B0C-E32D-3842-8CF6-A9389094A937}">
      <dgm:prSet/>
      <dgm:spPr/>
      <dgm:t>
        <a:bodyPr/>
        <a:lstStyle/>
        <a:p>
          <a:endParaRPr lang="fr-FR"/>
        </a:p>
      </dgm:t>
    </dgm:pt>
    <dgm:pt modelId="{97CE79A7-F7AD-9F48-A53B-24B870A90EDD}" type="sibTrans" cxnId="{32352B0C-E32D-3842-8CF6-A9389094A937}">
      <dgm:prSet/>
      <dgm:spPr/>
      <dgm:t>
        <a:bodyPr/>
        <a:lstStyle/>
        <a:p>
          <a:endParaRPr lang="fr-FR"/>
        </a:p>
      </dgm:t>
    </dgm:pt>
    <dgm:pt modelId="{EDE19608-5CA8-BD48-883F-736141ED4E94}">
      <dgm:prSet/>
      <dgm:spPr/>
      <dgm:t>
        <a:bodyPr/>
        <a:lstStyle/>
        <a:p>
          <a:pPr rtl="0"/>
          <a:r>
            <a:rPr lang="fr-FR" dirty="0" smtClean="0"/>
            <a:t>Les apports en glucides doivent représenter </a:t>
          </a:r>
          <a:r>
            <a:rPr lang="fr-FR" b="1" dirty="0" smtClean="0"/>
            <a:t>idéalement 58% </a:t>
          </a:r>
          <a:r>
            <a:rPr lang="fr-FR" dirty="0" smtClean="0"/>
            <a:t>de la ration calorique quotidienne.</a:t>
          </a:r>
          <a:endParaRPr lang="fr-FR" dirty="0"/>
        </a:p>
      </dgm:t>
    </dgm:pt>
    <dgm:pt modelId="{CD7EE0C7-CEA8-2049-9402-EB9A74DB273C}" type="parTrans" cxnId="{AFA13C76-DDD2-0C42-BE9D-493177751BB8}">
      <dgm:prSet/>
      <dgm:spPr/>
      <dgm:t>
        <a:bodyPr/>
        <a:lstStyle/>
        <a:p>
          <a:endParaRPr lang="fr-FR"/>
        </a:p>
      </dgm:t>
    </dgm:pt>
    <dgm:pt modelId="{FC52AC67-EFD8-A742-88EA-F871E8AC20F6}" type="sibTrans" cxnId="{AFA13C76-DDD2-0C42-BE9D-493177751BB8}">
      <dgm:prSet/>
      <dgm:spPr/>
      <dgm:t>
        <a:bodyPr/>
        <a:lstStyle/>
        <a:p>
          <a:endParaRPr lang="fr-FR"/>
        </a:p>
      </dgm:t>
    </dgm:pt>
    <dgm:pt modelId="{25C900DE-F293-0745-B38D-31A5D4F47A26}" type="pres">
      <dgm:prSet presAssocID="{B69A7CAB-6AF6-AA43-B103-DF681E99BA60}" presName="linear" presStyleCnt="0">
        <dgm:presLayoutVars>
          <dgm:dir/>
          <dgm:animLvl val="lvl"/>
          <dgm:resizeHandles val="exact"/>
        </dgm:presLayoutVars>
      </dgm:prSet>
      <dgm:spPr/>
      <dgm:t>
        <a:bodyPr/>
        <a:lstStyle/>
        <a:p>
          <a:endParaRPr lang="fr-FR"/>
        </a:p>
      </dgm:t>
    </dgm:pt>
    <dgm:pt modelId="{CB35075B-E7A0-C94F-99A0-E1E9D20A1E81}" type="pres">
      <dgm:prSet presAssocID="{8D1EC600-98B1-5F41-9A05-3F56E8E930B8}" presName="parentLin" presStyleCnt="0"/>
      <dgm:spPr/>
    </dgm:pt>
    <dgm:pt modelId="{381F710D-01C8-304D-B157-9A3B4ABAF181}" type="pres">
      <dgm:prSet presAssocID="{8D1EC600-98B1-5F41-9A05-3F56E8E930B8}" presName="parentLeftMargin" presStyleLbl="node1" presStyleIdx="0" presStyleCnt="4"/>
      <dgm:spPr/>
      <dgm:t>
        <a:bodyPr/>
        <a:lstStyle/>
        <a:p>
          <a:endParaRPr lang="fr-FR"/>
        </a:p>
      </dgm:t>
    </dgm:pt>
    <dgm:pt modelId="{3F5DBDB7-1D3A-B943-A28F-A43F20800698}" type="pres">
      <dgm:prSet presAssocID="{8D1EC600-98B1-5F41-9A05-3F56E8E930B8}" presName="parentText" presStyleLbl="node1" presStyleIdx="0" presStyleCnt="4">
        <dgm:presLayoutVars>
          <dgm:chMax val="0"/>
          <dgm:bulletEnabled val="1"/>
        </dgm:presLayoutVars>
      </dgm:prSet>
      <dgm:spPr/>
      <dgm:t>
        <a:bodyPr/>
        <a:lstStyle/>
        <a:p>
          <a:endParaRPr lang="fr-FR"/>
        </a:p>
      </dgm:t>
    </dgm:pt>
    <dgm:pt modelId="{6A80B6FD-CC61-5F41-80E6-B02650DBD48C}" type="pres">
      <dgm:prSet presAssocID="{8D1EC600-98B1-5F41-9A05-3F56E8E930B8}" presName="negativeSpace" presStyleCnt="0"/>
      <dgm:spPr/>
    </dgm:pt>
    <dgm:pt modelId="{7BA5D689-EDD7-0847-B618-5FFFED3448D8}" type="pres">
      <dgm:prSet presAssocID="{8D1EC600-98B1-5F41-9A05-3F56E8E930B8}" presName="childText" presStyleLbl="conFgAcc1" presStyleIdx="0" presStyleCnt="4">
        <dgm:presLayoutVars>
          <dgm:bulletEnabled val="1"/>
        </dgm:presLayoutVars>
      </dgm:prSet>
      <dgm:spPr/>
    </dgm:pt>
    <dgm:pt modelId="{3310F29C-0EC7-654D-A256-36ECFD4738A5}" type="pres">
      <dgm:prSet presAssocID="{4573AFBD-3147-D74A-A408-D5C1E1324AA3}" presName="spaceBetweenRectangles" presStyleCnt="0"/>
      <dgm:spPr/>
    </dgm:pt>
    <dgm:pt modelId="{B92DC6D2-98CE-4446-B779-3EF6CEBFAF54}" type="pres">
      <dgm:prSet presAssocID="{31559311-2846-644E-8B63-ECF3D6258ACA}" presName="parentLin" presStyleCnt="0"/>
      <dgm:spPr/>
    </dgm:pt>
    <dgm:pt modelId="{172C9BA0-B683-9E4E-8D29-407BD82C383A}" type="pres">
      <dgm:prSet presAssocID="{31559311-2846-644E-8B63-ECF3D6258ACA}" presName="parentLeftMargin" presStyleLbl="node1" presStyleIdx="0" presStyleCnt="4"/>
      <dgm:spPr/>
      <dgm:t>
        <a:bodyPr/>
        <a:lstStyle/>
        <a:p>
          <a:endParaRPr lang="fr-FR"/>
        </a:p>
      </dgm:t>
    </dgm:pt>
    <dgm:pt modelId="{DE01A203-99EA-554D-A087-99BD6427986E}" type="pres">
      <dgm:prSet presAssocID="{31559311-2846-644E-8B63-ECF3D6258ACA}" presName="parentText" presStyleLbl="node1" presStyleIdx="1" presStyleCnt="4">
        <dgm:presLayoutVars>
          <dgm:chMax val="0"/>
          <dgm:bulletEnabled val="1"/>
        </dgm:presLayoutVars>
      </dgm:prSet>
      <dgm:spPr/>
      <dgm:t>
        <a:bodyPr/>
        <a:lstStyle/>
        <a:p>
          <a:endParaRPr lang="fr-FR"/>
        </a:p>
      </dgm:t>
    </dgm:pt>
    <dgm:pt modelId="{968DB52D-9C6D-0A42-8386-089582F4A256}" type="pres">
      <dgm:prSet presAssocID="{31559311-2846-644E-8B63-ECF3D6258ACA}" presName="negativeSpace" presStyleCnt="0"/>
      <dgm:spPr/>
    </dgm:pt>
    <dgm:pt modelId="{CE890D8B-C995-BF4E-93FA-8B61FFE06355}" type="pres">
      <dgm:prSet presAssocID="{31559311-2846-644E-8B63-ECF3D6258ACA}" presName="childText" presStyleLbl="conFgAcc1" presStyleIdx="1" presStyleCnt="4">
        <dgm:presLayoutVars>
          <dgm:bulletEnabled val="1"/>
        </dgm:presLayoutVars>
      </dgm:prSet>
      <dgm:spPr/>
      <dgm:t>
        <a:bodyPr/>
        <a:lstStyle/>
        <a:p>
          <a:endParaRPr lang="fr-FR"/>
        </a:p>
      </dgm:t>
    </dgm:pt>
    <dgm:pt modelId="{131E9A68-F51C-8645-9D14-DE2B1A5AA00C}" type="pres">
      <dgm:prSet presAssocID="{CD351A6F-7D0A-9943-A840-62F329348A9A}" presName="spaceBetweenRectangles" presStyleCnt="0"/>
      <dgm:spPr/>
    </dgm:pt>
    <dgm:pt modelId="{7E485938-E413-4B4F-B2B0-F35B7042E8BA}" type="pres">
      <dgm:prSet presAssocID="{BEB92F04-8476-BD4F-87FE-AF19DF3F80B1}" presName="parentLin" presStyleCnt="0"/>
      <dgm:spPr/>
    </dgm:pt>
    <dgm:pt modelId="{C6FD6882-2EE0-2142-A615-83A28A0BB97F}" type="pres">
      <dgm:prSet presAssocID="{BEB92F04-8476-BD4F-87FE-AF19DF3F80B1}" presName="parentLeftMargin" presStyleLbl="node1" presStyleIdx="1" presStyleCnt="4"/>
      <dgm:spPr/>
      <dgm:t>
        <a:bodyPr/>
        <a:lstStyle/>
        <a:p>
          <a:endParaRPr lang="fr-FR"/>
        </a:p>
      </dgm:t>
    </dgm:pt>
    <dgm:pt modelId="{64146B9A-2B12-DF44-8207-38F979C1DDA2}" type="pres">
      <dgm:prSet presAssocID="{BEB92F04-8476-BD4F-87FE-AF19DF3F80B1}" presName="parentText" presStyleLbl="node1" presStyleIdx="2" presStyleCnt="4">
        <dgm:presLayoutVars>
          <dgm:chMax val="0"/>
          <dgm:bulletEnabled val="1"/>
        </dgm:presLayoutVars>
      </dgm:prSet>
      <dgm:spPr/>
      <dgm:t>
        <a:bodyPr/>
        <a:lstStyle/>
        <a:p>
          <a:endParaRPr lang="fr-FR"/>
        </a:p>
      </dgm:t>
    </dgm:pt>
    <dgm:pt modelId="{10F0D94A-DAC6-864A-9127-7375E15702AC}" type="pres">
      <dgm:prSet presAssocID="{BEB92F04-8476-BD4F-87FE-AF19DF3F80B1}" presName="negativeSpace" presStyleCnt="0"/>
      <dgm:spPr/>
    </dgm:pt>
    <dgm:pt modelId="{DD7531D0-46A3-6B4E-B38A-678D7ACD80BA}" type="pres">
      <dgm:prSet presAssocID="{BEB92F04-8476-BD4F-87FE-AF19DF3F80B1}" presName="childText" presStyleLbl="conFgAcc1" presStyleIdx="2" presStyleCnt="4">
        <dgm:presLayoutVars>
          <dgm:bulletEnabled val="1"/>
        </dgm:presLayoutVars>
      </dgm:prSet>
      <dgm:spPr/>
      <dgm:t>
        <a:bodyPr/>
        <a:lstStyle/>
        <a:p>
          <a:endParaRPr lang="fr-FR"/>
        </a:p>
      </dgm:t>
    </dgm:pt>
    <dgm:pt modelId="{A6AFAC8E-769C-854A-8F2C-B738A75CADA3}" type="pres">
      <dgm:prSet presAssocID="{206793BF-08C7-0A4F-AEE8-A8806F72B55C}" presName="spaceBetweenRectangles" presStyleCnt="0"/>
      <dgm:spPr/>
    </dgm:pt>
    <dgm:pt modelId="{520E13BF-3D1C-C842-B441-AC3168697AD0}" type="pres">
      <dgm:prSet presAssocID="{396BA79C-71BF-5744-933B-B297D190F9FB}" presName="parentLin" presStyleCnt="0"/>
      <dgm:spPr/>
    </dgm:pt>
    <dgm:pt modelId="{FBD408C7-9913-A344-8C82-C81C522F7397}" type="pres">
      <dgm:prSet presAssocID="{396BA79C-71BF-5744-933B-B297D190F9FB}" presName="parentLeftMargin" presStyleLbl="node1" presStyleIdx="2" presStyleCnt="4"/>
      <dgm:spPr/>
      <dgm:t>
        <a:bodyPr/>
        <a:lstStyle/>
        <a:p>
          <a:endParaRPr lang="fr-FR"/>
        </a:p>
      </dgm:t>
    </dgm:pt>
    <dgm:pt modelId="{605B427A-010A-3341-BC58-83CD41E801B2}" type="pres">
      <dgm:prSet presAssocID="{396BA79C-71BF-5744-933B-B297D190F9FB}" presName="parentText" presStyleLbl="node1" presStyleIdx="3" presStyleCnt="4">
        <dgm:presLayoutVars>
          <dgm:chMax val="0"/>
          <dgm:bulletEnabled val="1"/>
        </dgm:presLayoutVars>
      </dgm:prSet>
      <dgm:spPr/>
      <dgm:t>
        <a:bodyPr/>
        <a:lstStyle/>
        <a:p>
          <a:endParaRPr lang="fr-FR"/>
        </a:p>
      </dgm:t>
    </dgm:pt>
    <dgm:pt modelId="{F0044860-C8D4-BE46-A695-82E12208ACEE}" type="pres">
      <dgm:prSet presAssocID="{396BA79C-71BF-5744-933B-B297D190F9FB}" presName="negativeSpace" presStyleCnt="0"/>
      <dgm:spPr/>
    </dgm:pt>
    <dgm:pt modelId="{76E568B2-674D-0A41-AA9D-73069FC5F9D5}" type="pres">
      <dgm:prSet presAssocID="{396BA79C-71BF-5744-933B-B297D190F9FB}" presName="childText" presStyleLbl="conFgAcc1" presStyleIdx="3" presStyleCnt="4">
        <dgm:presLayoutVars>
          <dgm:bulletEnabled val="1"/>
        </dgm:presLayoutVars>
      </dgm:prSet>
      <dgm:spPr/>
      <dgm:t>
        <a:bodyPr/>
        <a:lstStyle/>
        <a:p>
          <a:endParaRPr lang="fr-FR"/>
        </a:p>
      </dgm:t>
    </dgm:pt>
  </dgm:ptLst>
  <dgm:cxnLst>
    <dgm:cxn modelId="{7421FB08-F179-AB41-9AE6-14FE089760E8}" srcId="{B69A7CAB-6AF6-AA43-B103-DF681E99BA60}" destId="{396BA79C-71BF-5744-933B-B297D190F9FB}" srcOrd="3" destOrd="0" parTransId="{64EE86B1-017D-4C47-8E43-2C069F06BE69}" sibTransId="{B622FAA8-78DE-C74E-B79C-859AA4FBBBA0}"/>
    <dgm:cxn modelId="{E7744FA8-297E-0846-9E5B-87FD4538DCEE}" type="presOf" srcId="{8D1EC600-98B1-5F41-9A05-3F56E8E930B8}" destId="{381F710D-01C8-304D-B157-9A3B4ABAF181}" srcOrd="0" destOrd="0" presId="urn:microsoft.com/office/officeart/2005/8/layout/list1"/>
    <dgm:cxn modelId="{752EDE5C-74D4-034C-96CE-E629DC4ED148}" type="presOf" srcId="{7C4D7999-2366-E34F-8CD5-1F1C3308EC3E}" destId="{CE890D8B-C995-BF4E-93FA-8B61FFE06355}" srcOrd="0" destOrd="0" presId="urn:microsoft.com/office/officeart/2005/8/layout/list1"/>
    <dgm:cxn modelId="{4EA40651-115F-D645-8271-26D5466230A1}" type="presOf" srcId="{BEB92F04-8476-BD4F-87FE-AF19DF3F80B1}" destId="{C6FD6882-2EE0-2142-A615-83A28A0BB97F}" srcOrd="0" destOrd="0" presId="urn:microsoft.com/office/officeart/2005/8/layout/list1"/>
    <dgm:cxn modelId="{AFA13C76-DDD2-0C42-BE9D-493177751BB8}" srcId="{396BA79C-71BF-5744-933B-B297D190F9FB}" destId="{EDE19608-5CA8-BD48-883F-736141ED4E94}" srcOrd="0" destOrd="0" parTransId="{CD7EE0C7-CEA8-2049-9402-EB9A74DB273C}" sibTransId="{FC52AC67-EFD8-A742-88EA-F871E8AC20F6}"/>
    <dgm:cxn modelId="{451B3AE8-2B7C-9849-9DE9-2D87EE02CE28}" srcId="{31559311-2846-644E-8B63-ECF3D6258ACA}" destId="{7C4D7999-2366-E34F-8CD5-1F1C3308EC3E}" srcOrd="0" destOrd="0" parTransId="{A08008B6-F014-6040-8B89-C3857C2DA983}" sibTransId="{2E55A4A0-BF22-0F4A-BFF7-799D7F11E45D}"/>
    <dgm:cxn modelId="{D93CFB50-2D19-5E40-A508-7886957D0BCA}" type="presOf" srcId="{B69A7CAB-6AF6-AA43-B103-DF681E99BA60}" destId="{25C900DE-F293-0745-B38D-31A5D4F47A26}" srcOrd="0" destOrd="0" presId="urn:microsoft.com/office/officeart/2005/8/layout/list1"/>
    <dgm:cxn modelId="{1FD4A862-8260-6743-A9C6-F8DE4404E927}" srcId="{B69A7CAB-6AF6-AA43-B103-DF681E99BA60}" destId="{8D1EC600-98B1-5F41-9A05-3F56E8E930B8}" srcOrd="0" destOrd="0" parTransId="{D0B4A969-F908-A444-A52B-8A54DE1A96C3}" sibTransId="{4573AFBD-3147-D74A-A408-D5C1E1324AA3}"/>
    <dgm:cxn modelId="{3D67739B-C7A9-694D-9078-46B0048B7DEE}" type="presOf" srcId="{396BA79C-71BF-5744-933B-B297D190F9FB}" destId="{FBD408C7-9913-A344-8C82-C81C522F7397}" srcOrd="0" destOrd="0" presId="urn:microsoft.com/office/officeart/2005/8/layout/list1"/>
    <dgm:cxn modelId="{75C543AE-2317-3944-9E43-2F9277DD7422}" type="presOf" srcId="{41BC32BC-A5FF-5B41-95EF-29916F0D14CF}" destId="{DD7531D0-46A3-6B4E-B38A-678D7ACD80BA}" srcOrd="0" destOrd="0" presId="urn:microsoft.com/office/officeart/2005/8/layout/list1"/>
    <dgm:cxn modelId="{3497010C-7A06-724A-95D5-F9D239195C7A}" type="presOf" srcId="{BEB92F04-8476-BD4F-87FE-AF19DF3F80B1}" destId="{64146B9A-2B12-DF44-8207-38F979C1DDA2}" srcOrd="1" destOrd="0" presId="urn:microsoft.com/office/officeart/2005/8/layout/list1"/>
    <dgm:cxn modelId="{BD66E3A7-6BEA-9945-8EF3-A7927F731CDB}" type="presOf" srcId="{31559311-2846-644E-8B63-ECF3D6258ACA}" destId="{172C9BA0-B683-9E4E-8D29-407BD82C383A}" srcOrd="0" destOrd="0" presId="urn:microsoft.com/office/officeart/2005/8/layout/list1"/>
    <dgm:cxn modelId="{84AF330F-9568-FF46-AB1E-E28B26342B1C}" type="presOf" srcId="{8D1EC600-98B1-5F41-9A05-3F56E8E930B8}" destId="{3F5DBDB7-1D3A-B943-A28F-A43F20800698}" srcOrd="1" destOrd="0" presId="urn:microsoft.com/office/officeart/2005/8/layout/list1"/>
    <dgm:cxn modelId="{5886CCB1-744B-8843-996F-E8ACF6ABC5ED}" type="presOf" srcId="{EDE19608-5CA8-BD48-883F-736141ED4E94}" destId="{76E568B2-674D-0A41-AA9D-73069FC5F9D5}" srcOrd="0" destOrd="0" presId="urn:microsoft.com/office/officeart/2005/8/layout/list1"/>
    <dgm:cxn modelId="{319FD8DB-B907-E54C-89E9-7360372C94F4}" srcId="{B69A7CAB-6AF6-AA43-B103-DF681E99BA60}" destId="{31559311-2846-644E-8B63-ECF3D6258ACA}" srcOrd="1" destOrd="0" parTransId="{725946F0-FA2C-BE4B-966A-B462AC7BFFD8}" sibTransId="{CD351A6F-7D0A-9943-A840-62F329348A9A}"/>
    <dgm:cxn modelId="{E69F9D31-CD1A-DF4D-9CAC-3D97FA96553B}" type="presOf" srcId="{31559311-2846-644E-8B63-ECF3D6258ACA}" destId="{DE01A203-99EA-554D-A087-99BD6427986E}" srcOrd="1" destOrd="0" presId="urn:microsoft.com/office/officeart/2005/8/layout/list1"/>
    <dgm:cxn modelId="{49C6AEB2-1766-6845-8D10-D2AFDFC5B5E2}" type="presOf" srcId="{396BA79C-71BF-5744-933B-B297D190F9FB}" destId="{605B427A-010A-3341-BC58-83CD41E801B2}" srcOrd="1" destOrd="0" presId="urn:microsoft.com/office/officeart/2005/8/layout/list1"/>
    <dgm:cxn modelId="{32352B0C-E32D-3842-8CF6-A9389094A937}" srcId="{BEB92F04-8476-BD4F-87FE-AF19DF3F80B1}" destId="{41BC32BC-A5FF-5B41-95EF-29916F0D14CF}" srcOrd="0" destOrd="0" parTransId="{1AF533F8-50A2-294E-8877-0D9C2B0FCE27}" sibTransId="{97CE79A7-F7AD-9F48-A53B-24B870A90EDD}"/>
    <dgm:cxn modelId="{1A02E68C-9A6A-594C-B59A-9D6BB3579A36}" srcId="{B69A7CAB-6AF6-AA43-B103-DF681E99BA60}" destId="{BEB92F04-8476-BD4F-87FE-AF19DF3F80B1}" srcOrd="2" destOrd="0" parTransId="{DAB6DA24-91EE-5245-92DC-6E5E8D7FF213}" sibTransId="{206793BF-08C7-0A4F-AEE8-A8806F72B55C}"/>
    <dgm:cxn modelId="{9C3F5A8F-4B39-BB4C-8FA1-E8D84A0CC913}" type="presParOf" srcId="{25C900DE-F293-0745-B38D-31A5D4F47A26}" destId="{CB35075B-E7A0-C94F-99A0-E1E9D20A1E81}" srcOrd="0" destOrd="0" presId="urn:microsoft.com/office/officeart/2005/8/layout/list1"/>
    <dgm:cxn modelId="{41D681B9-E3F2-BF46-84E6-0EA057A0259D}" type="presParOf" srcId="{CB35075B-E7A0-C94F-99A0-E1E9D20A1E81}" destId="{381F710D-01C8-304D-B157-9A3B4ABAF181}" srcOrd="0" destOrd="0" presId="urn:microsoft.com/office/officeart/2005/8/layout/list1"/>
    <dgm:cxn modelId="{97C23DC1-BB8D-D247-8FD4-89FC776C94D5}" type="presParOf" srcId="{CB35075B-E7A0-C94F-99A0-E1E9D20A1E81}" destId="{3F5DBDB7-1D3A-B943-A28F-A43F20800698}" srcOrd="1" destOrd="0" presId="urn:microsoft.com/office/officeart/2005/8/layout/list1"/>
    <dgm:cxn modelId="{7842D7AA-935F-3D45-9C53-9B153EFD5ED8}" type="presParOf" srcId="{25C900DE-F293-0745-B38D-31A5D4F47A26}" destId="{6A80B6FD-CC61-5F41-80E6-B02650DBD48C}" srcOrd="1" destOrd="0" presId="urn:microsoft.com/office/officeart/2005/8/layout/list1"/>
    <dgm:cxn modelId="{62550F77-74C3-F94A-8E58-422CEF539E79}" type="presParOf" srcId="{25C900DE-F293-0745-B38D-31A5D4F47A26}" destId="{7BA5D689-EDD7-0847-B618-5FFFED3448D8}" srcOrd="2" destOrd="0" presId="urn:microsoft.com/office/officeart/2005/8/layout/list1"/>
    <dgm:cxn modelId="{9EEBF57D-E116-A448-B82C-EC7039BF246D}" type="presParOf" srcId="{25C900DE-F293-0745-B38D-31A5D4F47A26}" destId="{3310F29C-0EC7-654D-A256-36ECFD4738A5}" srcOrd="3" destOrd="0" presId="urn:microsoft.com/office/officeart/2005/8/layout/list1"/>
    <dgm:cxn modelId="{4F331AD3-0523-364B-BCEC-1D820EB5FCA5}" type="presParOf" srcId="{25C900DE-F293-0745-B38D-31A5D4F47A26}" destId="{B92DC6D2-98CE-4446-B779-3EF6CEBFAF54}" srcOrd="4" destOrd="0" presId="urn:microsoft.com/office/officeart/2005/8/layout/list1"/>
    <dgm:cxn modelId="{E2DA2AD9-FE76-8544-BE4C-6B8AFD7849B5}" type="presParOf" srcId="{B92DC6D2-98CE-4446-B779-3EF6CEBFAF54}" destId="{172C9BA0-B683-9E4E-8D29-407BD82C383A}" srcOrd="0" destOrd="0" presId="urn:microsoft.com/office/officeart/2005/8/layout/list1"/>
    <dgm:cxn modelId="{22C2615F-CD22-7049-8CB7-018F16DBC9CB}" type="presParOf" srcId="{B92DC6D2-98CE-4446-B779-3EF6CEBFAF54}" destId="{DE01A203-99EA-554D-A087-99BD6427986E}" srcOrd="1" destOrd="0" presId="urn:microsoft.com/office/officeart/2005/8/layout/list1"/>
    <dgm:cxn modelId="{D8F60400-5748-9446-B8BA-44FB0FCCFB7A}" type="presParOf" srcId="{25C900DE-F293-0745-B38D-31A5D4F47A26}" destId="{968DB52D-9C6D-0A42-8386-089582F4A256}" srcOrd="5" destOrd="0" presId="urn:microsoft.com/office/officeart/2005/8/layout/list1"/>
    <dgm:cxn modelId="{A4CCC18F-F4E5-C941-85CD-676A338C38F3}" type="presParOf" srcId="{25C900DE-F293-0745-B38D-31A5D4F47A26}" destId="{CE890D8B-C995-BF4E-93FA-8B61FFE06355}" srcOrd="6" destOrd="0" presId="urn:microsoft.com/office/officeart/2005/8/layout/list1"/>
    <dgm:cxn modelId="{0F7BDB70-2604-6448-86A0-AD17E01C23CC}" type="presParOf" srcId="{25C900DE-F293-0745-B38D-31A5D4F47A26}" destId="{131E9A68-F51C-8645-9D14-DE2B1A5AA00C}" srcOrd="7" destOrd="0" presId="urn:microsoft.com/office/officeart/2005/8/layout/list1"/>
    <dgm:cxn modelId="{1CD0CB75-9D3F-CC41-807A-655FBD6B6D14}" type="presParOf" srcId="{25C900DE-F293-0745-B38D-31A5D4F47A26}" destId="{7E485938-E413-4B4F-B2B0-F35B7042E8BA}" srcOrd="8" destOrd="0" presId="urn:microsoft.com/office/officeart/2005/8/layout/list1"/>
    <dgm:cxn modelId="{9079CA5F-F494-C24E-9757-46F1C69B88C7}" type="presParOf" srcId="{7E485938-E413-4B4F-B2B0-F35B7042E8BA}" destId="{C6FD6882-2EE0-2142-A615-83A28A0BB97F}" srcOrd="0" destOrd="0" presId="urn:microsoft.com/office/officeart/2005/8/layout/list1"/>
    <dgm:cxn modelId="{163FF6A7-5848-0341-A414-23BB83B963B4}" type="presParOf" srcId="{7E485938-E413-4B4F-B2B0-F35B7042E8BA}" destId="{64146B9A-2B12-DF44-8207-38F979C1DDA2}" srcOrd="1" destOrd="0" presId="urn:microsoft.com/office/officeart/2005/8/layout/list1"/>
    <dgm:cxn modelId="{DD7FF074-866D-6343-A1F6-213F5B9776AF}" type="presParOf" srcId="{25C900DE-F293-0745-B38D-31A5D4F47A26}" destId="{10F0D94A-DAC6-864A-9127-7375E15702AC}" srcOrd="9" destOrd="0" presId="urn:microsoft.com/office/officeart/2005/8/layout/list1"/>
    <dgm:cxn modelId="{C159D52C-736E-6646-8A76-8F0EAC50E718}" type="presParOf" srcId="{25C900DE-F293-0745-B38D-31A5D4F47A26}" destId="{DD7531D0-46A3-6B4E-B38A-678D7ACD80BA}" srcOrd="10" destOrd="0" presId="urn:microsoft.com/office/officeart/2005/8/layout/list1"/>
    <dgm:cxn modelId="{07B36F83-4A36-484C-8183-E7ED6EB16227}" type="presParOf" srcId="{25C900DE-F293-0745-B38D-31A5D4F47A26}" destId="{A6AFAC8E-769C-854A-8F2C-B738A75CADA3}" srcOrd="11" destOrd="0" presId="urn:microsoft.com/office/officeart/2005/8/layout/list1"/>
    <dgm:cxn modelId="{79EB0E04-2B0B-094A-8D65-F8664061C687}" type="presParOf" srcId="{25C900DE-F293-0745-B38D-31A5D4F47A26}" destId="{520E13BF-3D1C-C842-B441-AC3168697AD0}" srcOrd="12" destOrd="0" presId="urn:microsoft.com/office/officeart/2005/8/layout/list1"/>
    <dgm:cxn modelId="{033AEA79-1DB5-9D43-BF50-F8F8D2828039}" type="presParOf" srcId="{520E13BF-3D1C-C842-B441-AC3168697AD0}" destId="{FBD408C7-9913-A344-8C82-C81C522F7397}" srcOrd="0" destOrd="0" presId="urn:microsoft.com/office/officeart/2005/8/layout/list1"/>
    <dgm:cxn modelId="{E506F2A5-8333-E44A-87AE-659A615D8E40}" type="presParOf" srcId="{520E13BF-3D1C-C842-B441-AC3168697AD0}" destId="{605B427A-010A-3341-BC58-83CD41E801B2}" srcOrd="1" destOrd="0" presId="urn:microsoft.com/office/officeart/2005/8/layout/list1"/>
    <dgm:cxn modelId="{504D66BF-A50B-3047-BB41-CAF1F486BA1B}" type="presParOf" srcId="{25C900DE-F293-0745-B38D-31A5D4F47A26}" destId="{F0044860-C8D4-BE46-A695-82E12208ACEE}" srcOrd="13" destOrd="0" presId="urn:microsoft.com/office/officeart/2005/8/layout/list1"/>
    <dgm:cxn modelId="{E48865CE-50F6-7D43-BF27-174C8C29618A}" type="presParOf" srcId="{25C900DE-F293-0745-B38D-31A5D4F47A26}" destId="{76E568B2-674D-0A41-AA9D-73069FC5F9D5}"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BF24FE9A-94CD-2B44-96C4-6E0ABC30A3D6}" type="doc">
      <dgm:prSet loTypeId="urn:microsoft.com/office/officeart/2008/layout/PictureStrips" loCatId="list" qsTypeId="urn:microsoft.com/office/officeart/2005/8/quickstyle/simple4" qsCatId="simple" csTypeId="urn:microsoft.com/office/officeart/2005/8/colors/accent1_2" csCatId="accent1" phldr="1"/>
      <dgm:spPr/>
      <dgm:t>
        <a:bodyPr/>
        <a:lstStyle/>
        <a:p>
          <a:endParaRPr lang="fr-FR"/>
        </a:p>
      </dgm:t>
    </dgm:pt>
    <dgm:pt modelId="{DD5D3A4D-3D28-F14B-AE36-D5F7D4FC4B12}">
      <dgm:prSet/>
      <dgm:spPr/>
      <dgm:t>
        <a:bodyPr/>
        <a:lstStyle/>
        <a:p>
          <a:pPr rtl="0"/>
          <a:r>
            <a:rPr lang="fr-FR" b="1" smtClean="0"/>
            <a:t>Effets du cannabis</a:t>
          </a:r>
          <a:endParaRPr lang="fr-FR"/>
        </a:p>
      </dgm:t>
    </dgm:pt>
    <dgm:pt modelId="{AE5E624D-5706-044C-BDFA-B073E442C1A4}" type="parTrans" cxnId="{8BC3499C-7061-4348-BC60-FE0844C9AFBC}">
      <dgm:prSet/>
      <dgm:spPr/>
      <dgm:t>
        <a:bodyPr/>
        <a:lstStyle/>
        <a:p>
          <a:endParaRPr lang="fr-FR"/>
        </a:p>
      </dgm:t>
    </dgm:pt>
    <dgm:pt modelId="{645D122A-30EA-3247-B171-A5CE86BF00FA}" type="sibTrans" cxnId="{8BC3499C-7061-4348-BC60-FE0844C9AFBC}">
      <dgm:prSet/>
      <dgm:spPr/>
      <dgm:t>
        <a:bodyPr/>
        <a:lstStyle/>
        <a:p>
          <a:endParaRPr lang="fr-FR"/>
        </a:p>
      </dgm:t>
    </dgm:pt>
    <dgm:pt modelId="{AC61165A-B21F-ED47-B9E6-3A9805BB382B}">
      <dgm:prSet/>
      <dgm:spPr/>
      <dgm:t>
        <a:bodyPr/>
        <a:lstStyle/>
        <a:p>
          <a:pPr rtl="0"/>
          <a:r>
            <a:rPr lang="fr-FR" smtClean="0"/>
            <a:t>Sensation de détente, légère euphorie, </a:t>
          </a:r>
          <a:br>
            <a:rPr lang="fr-FR" smtClean="0"/>
          </a:br>
          <a:r>
            <a:rPr lang="fr-FR" smtClean="0"/>
            <a:t>plaisir, envie spontanée de rire, somnolence.</a:t>
          </a:r>
          <a:endParaRPr lang="fr-FR"/>
        </a:p>
      </dgm:t>
    </dgm:pt>
    <dgm:pt modelId="{AFB522FA-0F50-6748-97A0-84F33BE19AE3}" type="parTrans" cxnId="{4364C0BA-6108-DE4A-9B7C-AD53ED12C104}">
      <dgm:prSet/>
      <dgm:spPr/>
      <dgm:t>
        <a:bodyPr/>
        <a:lstStyle/>
        <a:p>
          <a:endParaRPr lang="fr-FR"/>
        </a:p>
      </dgm:t>
    </dgm:pt>
    <dgm:pt modelId="{420ABF6B-DEEB-C043-A349-C3242A6D1CB0}" type="sibTrans" cxnId="{4364C0BA-6108-DE4A-9B7C-AD53ED12C104}">
      <dgm:prSet/>
      <dgm:spPr/>
      <dgm:t>
        <a:bodyPr/>
        <a:lstStyle/>
        <a:p>
          <a:endParaRPr lang="fr-FR"/>
        </a:p>
      </dgm:t>
    </dgm:pt>
    <dgm:pt modelId="{62101D38-4B85-A145-B3AF-6681D857D6D7}">
      <dgm:prSet/>
      <dgm:spPr/>
      <dgm:t>
        <a:bodyPr/>
        <a:lstStyle/>
        <a:p>
          <a:pPr rtl="0"/>
          <a:r>
            <a:rPr lang="fr-FR" smtClean="0"/>
            <a:t>Augmentation du rythme du pouls (palpitations).</a:t>
          </a:r>
          <a:endParaRPr lang="fr-FR"/>
        </a:p>
      </dgm:t>
    </dgm:pt>
    <dgm:pt modelId="{782BD831-0132-494A-B001-A1FDA182AD17}" type="parTrans" cxnId="{F9694877-4E6F-AF43-9D02-AC2BBF503B8E}">
      <dgm:prSet/>
      <dgm:spPr/>
      <dgm:t>
        <a:bodyPr/>
        <a:lstStyle/>
        <a:p>
          <a:endParaRPr lang="fr-FR"/>
        </a:p>
      </dgm:t>
    </dgm:pt>
    <dgm:pt modelId="{F1D4BE2C-BBE7-094B-9972-92A426171109}" type="sibTrans" cxnId="{F9694877-4E6F-AF43-9D02-AC2BBF503B8E}">
      <dgm:prSet/>
      <dgm:spPr/>
      <dgm:t>
        <a:bodyPr/>
        <a:lstStyle/>
        <a:p>
          <a:endParaRPr lang="fr-FR"/>
        </a:p>
      </dgm:t>
    </dgm:pt>
    <dgm:pt modelId="{2234C7B2-94DB-4347-A724-1D72E6415FB3}">
      <dgm:prSet/>
      <dgm:spPr/>
      <dgm:t>
        <a:bodyPr/>
        <a:lstStyle/>
        <a:p>
          <a:pPr rtl="0"/>
          <a:r>
            <a:rPr lang="fr-FR" smtClean="0"/>
            <a:t>Ralentissement des réflexes ou excitation.</a:t>
          </a:r>
          <a:endParaRPr lang="fr-FR"/>
        </a:p>
      </dgm:t>
    </dgm:pt>
    <dgm:pt modelId="{6982C854-A7C1-9648-BCED-2F666960D300}" type="parTrans" cxnId="{82C8F5CD-F58D-E342-B6A0-45A5D0BC1DE0}">
      <dgm:prSet/>
      <dgm:spPr/>
      <dgm:t>
        <a:bodyPr/>
        <a:lstStyle/>
        <a:p>
          <a:endParaRPr lang="fr-FR"/>
        </a:p>
      </dgm:t>
    </dgm:pt>
    <dgm:pt modelId="{CB0F3E10-4694-5A46-ACA9-179190F900CE}" type="sibTrans" cxnId="{82C8F5CD-F58D-E342-B6A0-45A5D0BC1DE0}">
      <dgm:prSet/>
      <dgm:spPr/>
      <dgm:t>
        <a:bodyPr/>
        <a:lstStyle/>
        <a:p>
          <a:endParaRPr lang="fr-FR"/>
        </a:p>
      </dgm:t>
    </dgm:pt>
    <dgm:pt modelId="{8E4A096D-00CB-3141-9690-068B2C800C96}">
      <dgm:prSet/>
      <dgm:spPr/>
      <dgm:t>
        <a:bodyPr/>
        <a:lstStyle/>
        <a:p>
          <a:pPr rtl="0"/>
          <a:r>
            <a:rPr lang="fr-FR" smtClean="0"/>
            <a:t>Stimulation de l’appétit, bouche sèche, yeux rouges.</a:t>
          </a:r>
          <a:endParaRPr lang="fr-FR"/>
        </a:p>
      </dgm:t>
    </dgm:pt>
    <dgm:pt modelId="{48751A64-3421-ED45-A832-D80B5B495D01}" type="parTrans" cxnId="{08C7C52B-25BD-EB4E-91DC-AAE5903F1F35}">
      <dgm:prSet/>
      <dgm:spPr/>
      <dgm:t>
        <a:bodyPr/>
        <a:lstStyle/>
        <a:p>
          <a:endParaRPr lang="fr-FR"/>
        </a:p>
      </dgm:t>
    </dgm:pt>
    <dgm:pt modelId="{ABA3B9AC-532D-1B4B-9EFD-C637B4E370D8}" type="sibTrans" cxnId="{08C7C52B-25BD-EB4E-91DC-AAE5903F1F35}">
      <dgm:prSet/>
      <dgm:spPr/>
      <dgm:t>
        <a:bodyPr/>
        <a:lstStyle/>
        <a:p>
          <a:endParaRPr lang="fr-FR"/>
        </a:p>
      </dgm:t>
    </dgm:pt>
    <dgm:pt modelId="{27103127-1367-3242-ADA4-7CF7B43F132B}">
      <dgm:prSet/>
      <dgm:spPr/>
      <dgm:t>
        <a:bodyPr/>
        <a:lstStyle/>
        <a:p>
          <a:pPr rtl="0"/>
          <a:r>
            <a:rPr lang="fr-FR" smtClean="0"/>
            <a:t>Modification de la perception et de l’attention.</a:t>
          </a:r>
          <a:endParaRPr lang="fr-FR"/>
        </a:p>
      </dgm:t>
    </dgm:pt>
    <dgm:pt modelId="{E663653D-D21A-0045-ACB5-B26CCE5780BE}" type="parTrans" cxnId="{AEBA4F49-7155-D544-AE6A-7C25F62A4C61}">
      <dgm:prSet/>
      <dgm:spPr/>
      <dgm:t>
        <a:bodyPr/>
        <a:lstStyle/>
        <a:p>
          <a:endParaRPr lang="fr-FR"/>
        </a:p>
      </dgm:t>
    </dgm:pt>
    <dgm:pt modelId="{C32EE3C8-87D9-F54C-AC9A-3C5513753F11}" type="sibTrans" cxnId="{AEBA4F49-7155-D544-AE6A-7C25F62A4C61}">
      <dgm:prSet/>
      <dgm:spPr/>
      <dgm:t>
        <a:bodyPr/>
        <a:lstStyle/>
        <a:p>
          <a:endParaRPr lang="fr-FR"/>
        </a:p>
      </dgm:t>
    </dgm:pt>
    <dgm:pt modelId="{CB5FFA7E-37E2-9B40-929B-E72377677F6D}">
      <dgm:prSet/>
      <dgm:spPr/>
      <dgm:t>
        <a:bodyPr/>
        <a:lstStyle/>
        <a:p>
          <a:pPr rtl="0"/>
          <a:r>
            <a:rPr lang="fr-FR" dirty="0" smtClean="0"/>
            <a:t>Désinhibition légère.</a:t>
          </a:r>
          <a:endParaRPr lang="fr-FR" dirty="0"/>
        </a:p>
      </dgm:t>
    </dgm:pt>
    <dgm:pt modelId="{B27D70CE-A06B-A14A-B679-3AB1DD8438BE}" type="parTrans" cxnId="{E6A7A5A2-A37B-6D45-86EF-92F6C2D4B352}">
      <dgm:prSet/>
      <dgm:spPr/>
      <dgm:t>
        <a:bodyPr/>
        <a:lstStyle/>
        <a:p>
          <a:endParaRPr lang="fr-FR"/>
        </a:p>
      </dgm:t>
    </dgm:pt>
    <dgm:pt modelId="{7669F540-1968-1C4A-B4A8-3B5C6903604E}" type="sibTrans" cxnId="{E6A7A5A2-A37B-6D45-86EF-92F6C2D4B352}">
      <dgm:prSet/>
      <dgm:spPr/>
      <dgm:t>
        <a:bodyPr/>
        <a:lstStyle/>
        <a:p>
          <a:endParaRPr lang="fr-FR"/>
        </a:p>
      </dgm:t>
    </dgm:pt>
    <dgm:pt modelId="{8FB92739-07E2-4E4A-9FC7-B359215A7098}">
      <dgm:prSet/>
      <dgm:spPr/>
      <dgm:t>
        <a:bodyPr/>
        <a:lstStyle/>
        <a:p>
          <a:pPr rtl="0"/>
          <a:r>
            <a:rPr lang="fr-FR" b="1" dirty="0" smtClean="0"/>
            <a:t>Risques immédiats après la prise</a:t>
          </a:r>
          <a:endParaRPr lang="fr-FR" dirty="0"/>
        </a:p>
      </dgm:t>
    </dgm:pt>
    <dgm:pt modelId="{D13CE702-D685-E94A-80C4-8E960428DC90}" type="parTrans" cxnId="{75728C89-44C8-8949-8F7C-15EABA3ED7A1}">
      <dgm:prSet/>
      <dgm:spPr/>
    </dgm:pt>
    <dgm:pt modelId="{10663D84-67D1-5E42-99CD-81AF25B6748D}" type="sibTrans" cxnId="{75728C89-44C8-8949-8F7C-15EABA3ED7A1}">
      <dgm:prSet/>
      <dgm:spPr/>
    </dgm:pt>
    <dgm:pt modelId="{851598E6-7D8D-9843-A386-280EFAAAC101}">
      <dgm:prSet/>
      <dgm:spPr/>
      <dgm:t>
        <a:bodyPr/>
        <a:lstStyle/>
        <a:p>
          <a:r>
            <a:rPr lang="fr-FR" smtClean="0"/>
            <a:t>La fumée de cannabis provoque une </a:t>
          </a:r>
          <a:br>
            <a:rPr lang="fr-FR" smtClean="0"/>
          </a:br>
          <a:r>
            <a:rPr lang="fr-FR" smtClean="0"/>
            <a:t>irritation des bronches qui entraîne une toux.</a:t>
          </a:r>
          <a:endParaRPr lang="fr-FR" dirty="0"/>
        </a:p>
      </dgm:t>
    </dgm:pt>
    <dgm:pt modelId="{020E466D-FFAA-4946-806F-6A5813907473}" type="parTrans" cxnId="{CFC3D102-6C22-154B-AF0D-2E41F326D877}">
      <dgm:prSet/>
      <dgm:spPr/>
      <dgm:t>
        <a:bodyPr/>
        <a:lstStyle/>
        <a:p>
          <a:endParaRPr lang="fr-FR"/>
        </a:p>
      </dgm:t>
    </dgm:pt>
    <dgm:pt modelId="{6F0A30B4-61D2-6141-B57E-95CAAD303CF1}" type="sibTrans" cxnId="{CFC3D102-6C22-154B-AF0D-2E41F326D877}">
      <dgm:prSet/>
      <dgm:spPr/>
      <dgm:t>
        <a:bodyPr/>
        <a:lstStyle/>
        <a:p>
          <a:endParaRPr lang="fr-FR"/>
        </a:p>
      </dgm:t>
    </dgm:pt>
    <dgm:pt modelId="{31B62B87-19FD-5C41-8ABF-A42A48ACA4B5}">
      <dgm:prSet/>
      <dgm:spPr/>
      <dgm:t>
        <a:bodyPr/>
        <a:lstStyle/>
        <a:p>
          <a:r>
            <a:rPr lang="fr-FR" smtClean="0"/>
            <a:t>Vertiges, nausées.</a:t>
          </a:r>
          <a:endParaRPr lang="fr-FR" dirty="0"/>
        </a:p>
      </dgm:t>
    </dgm:pt>
    <dgm:pt modelId="{B6F04377-75E3-064E-8C7F-3105F07349C6}" type="parTrans" cxnId="{AE916958-2FEB-2642-9523-5E2BEEBFCD85}">
      <dgm:prSet/>
      <dgm:spPr/>
      <dgm:t>
        <a:bodyPr/>
        <a:lstStyle/>
        <a:p>
          <a:endParaRPr lang="fr-FR"/>
        </a:p>
      </dgm:t>
    </dgm:pt>
    <dgm:pt modelId="{7C57F095-DDBE-124E-A401-AD04666ED7B4}" type="sibTrans" cxnId="{AE916958-2FEB-2642-9523-5E2BEEBFCD85}">
      <dgm:prSet/>
      <dgm:spPr/>
      <dgm:t>
        <a:bodyPr/>
        <a:lstStyle/>
        <a:p>
          <a:endParaRPr lang="fr-FR"/>
        </a:p>
      </dgm:t>
    </dgm:pt>
    <dgm:pt modelId="{5687AEB1-4D97-1146-AF06-1814B974464A}">
      <dgm:prSet/>
      <dgm:spPr/>
      <dgm:t>
        <a:bodyPr/>
        <a:lstStyle/>
        <a:p>
          <a:r>
            <a:rPr lang="fr-FR" dirty="0" smtClean="0"/>
            <a:t>Modification de la perception et de l’attention pouvant entraîner une perte de concentration et de réflexes (conduite de véhicules…).</a:t>
          </a:r>
          <a:endParaRPr lang="fr-FR" dirty="0"/>
        </a:p>
      </dgm:t>
    </dgm:pt>
    <dgm:pt modelId="{74968ED8-80D1-4944-A4D0-E8D77A3824C6}" type="parTrans" cxnId="{1B7EEE4D-A8E9-C646-AE6C-8410D4CE50D1}">
      <dgm:prSet/>
      <dgm:spPr/>
      <dgm:t>
        <a:bodyPr/>
        <a:lstStyle/>
        <a:p>
          <a:endParaRPr lang="fr-FR"/>
        </a:p>
      </dgm:t>
    </dgm:pt>
    <dgm:pt modelId="{4A471D48-73A9-BE46-8217-5D0487BB725A}" type="sibTrans" cxnId="{1B7EEE4D-A8E9-C646-AE6C-8410D4CE50D1}">
      <dgm:prSet/>
      <dgm:spPr/>
      <dgm:t>
        <a:bodyPr/>
        <a:lstStyle/>
        <a:p>
          <a:endParaRPr lang="fr-FR"/>
        </a:p>
      </dgm:t>
    </dgm:pt>
    <dgm:pt modelId="{88F04269-0643-034F-BC00-F57E33E896D7}">
      <dgm:prSet/>
      <dgm:spPr/>
      <dgm:t>
        <a:bodyPr/>
        <a:lstStyle/>
        <a:p>
          <a:r>
            <a:rPr lang="fr-FR" b="1" dirty="0" smtClean="0"/>
            <a:t>Risques lors d’une consommation </a:t>
          </a:r>
          <a:br>
            <a:rPr lang="fr-FR" b="1" dirty="0" smtClean="0"/>
          </a:br>
          <a:r>
            <a:rPr lang="fr-FR" b="1" dirty="0" smtClean="0"/>
            <a:t>régulière</a:t>
          </a:r>
          <a:endParaRPr lang="fr-FR" dirty="0"/>
        </a:p>
      </dgm:t>
    </dgm:pt>
    <dgm:pt modelId="{EB1E11E4-7722-2742-B51F-64793CA5C20C}" type="parTrans" cxnId="{E577AC92-DAA0-1D43-8951-2949A1DC4B55}">
      <dgm:prSet/>
      <dgm:spPr/>
    </dgm:pt>
    <dgm:pt modelId="{F7B16AA9-926B-E243-81C9-0169FE5D9760}" type="sibTrans" cxnId="{E577AC92-DAA0-1D43-8951-2949A1DC4B55}">
      <dgm:prSet/>
      <dgm:spPr/>
    </dgm:pt>
    <dgm:pt modelId="{66897F7E-B868-F44E-A018-B860A63D269B}">
      <dgm:prSet/>
      <dgm:spPr/>
      <dgm:t>
        <a:bodyPr/>
        <a:lstStyle/>
        <a:p>
          <a:r>
            <a:rPr lang="fr-FR" smtClean="0"/>
            <a:t>Bronchite chronique due à la fumée de </a:t>
          </a:r>
          <a:br>
            <a:rPr lang="fr-FR" smtClean="0"/>
          </a:br>
          <a:r>
            <a:rPr lang="fr-FR" smtClean="0"/>
            <a:t>cannabis et de tabac.</a:t>
          </a:r>
          <a:endParaRPr lang="fr-FR" dirty="0"/>
        </a:p>
      </dgm:t>
    </dgm:pt>
    <dgm:pt modelId="{9234D9AF-13B6-9C4F-B36C-99FA232C0647}" type="parTrans" cxnId="{211355AD-D3F2-8F43-B62A-7EF7A4C962AE}">
      <dgm:prSet/>
      <dgm:spPr/>
      <dgm:t>
        <a:bodyPr/>
        <a:lstStyle/>
        <a:p>
          <a:endParaRPr lang="fr-FR"/>
        </a:p>
      </dgm:t>
    </dgm:pt>
    <dgm:pt modelId="{9829DE52-6480-2043-898D-EC9D69DBD284}" type="sibTrans" cxnId="{211355AD-D3F2-8F43-B62A-7EF7A4C962AE}">
      <dgm:prSet/>
      <dgm:spPr/>
      <dgm:t>
        <a:bodyPr/>
        <a:lstStyle/>
        <a:p>
          <a:endParaRPr lang="fr-FR"/>
        </a:p>
      </dgm:t>
    </dgm:pt>
    <dgm:pt modelId="{BC3DC352-53D6-EC4D-932F-7095EF7E433B}">
      <dgm:prSet/>
      <dgm:spPr/>
      <dgm:t>
        <a:bodyPr/>
        <a:lstStyle/>
        <a:p>
          <a:r>
            <a:rPr lang="fr-FR" smtClean="0"/>
            <a:t>Dépendance psychique.</a:t>
          </a:r>
          <a:endParaRPr lang="fr-FR" dirty="0"/>
        </a:p>
      </dgm:t>
    </dgm:pt>
    <dgm:pt modelId="{4C6DBB92-A352-6549-B866-325079156F61}" type="parTrans" cxnId="{2962847D-5819-3546-B70D-6804D428DFAB}">
      <dgm:prSet/>
      <dgm:spPr/>
      <dgm:t>
        <a:bodyPr/>
        <a:lstStyle/>
        <a:p>
          <a:endParaRPr lang="fr-FR"/>
        </a:p>
      </dgm:t>
    </dgm:pt>
    <dgm:pt modelId="{6301F837-7E5C-744E-A647-17B377DE2EFA}" type="sibTrans" cxnId="{2962847D-5819-3546-B70D-6804D428DFAB}">
      <dgm:prSet/>
      <dgm:spPr/>
      <dgm:t>
        <a:bodyPr/>
        <a:lstStyle/>
        <a:p>
          <a:endParaRPr lang="fr-FR"/>
        </a:p>
      </dgm:t>
    </dgm:pt>
    <dgm:pt modelId="{5199E447-B4D3-CF4D-BEB7-F783CF0AC9B6}">
      <dgm:prSet/>
      <dgm:spPr/>
      <dgm:t>
        <a:bodyPr/>
        <a:lstStyle/>
        <a:p>
          <a:r>
            <a:rPr lang="fr-FR" smtClean="0"/>
            <a:t>Problème de mémoire et de motivation.</a:t>
          </a:r>
          <a:endParaRPr lang="fr-FR" dirty="0"/>
        </a:p>
      </dgm:t>
    </dgm:pt>
    <dgm:pt modelId="{DF1B6E86-2270-824B-9671-A2D8E6DEE4F2}" type="parTrans" cxnId="{AD04CAA9-84E4-8147-A3D3-6E149F542CDF}">
      <dgm:prSet/>
      <dgm:spPr/>
      <dgm:t>
        <a:bodyPr/>
        <a:lstStyle/>
        <a:p>
          <a:endParaRPr lang="fr-FR"/>
        </a:p>
      </dgm:t>
    </dgm:pt>
    <dgm:pt modelId="{F9AA795A-ED2C-B640-AE1C-98CE79B8B990}" type="sibTrans" cxnId="{AD04CAA9-84E4-8147-A3D3-6E149F542CDF}">
      <dgm:prSet/>
      <dgm:spPr/>
      <dgm:t>
        <a:bodyPr/>
        <a:lstStyle/>
        <a:p>
          <a:endParaRPr lang="fr-FR"/>
        </a:p>
      </dgm:t>
    </dgm:pt>
    <dgm:pt modelId="{C58C122E-070E-D043-800E-07CC8B63D3C2}">
      <dgm:prSet/>
      <dgm:spPr/>
      <dgm:t>
        <a:bodyPr/>
        <a:lstStyle/>
        <a:p>
          <a:r>
            <a:rPr lang="fr-FR" smtClean="0"/>
            <a:t>Aggravations des troubles psychiques ou psychiatriques.</a:t>
          </a:r>
          <a:endParaRPr lang="fr-FR" dirty="0"/>
        </a:p>
      </dgm:t>
    </dgm:pt>
    <dgm:pt modelId="{5653E34B-B733-AD44-BEFA-0CA5E942452D}" type="parTrans" cxnId="{C8FDA957-16BE-6D4A-B6B5-5FEC2AEF9737}">
      <dgm:prSet/>
      <dgm:spPr/>
      <dgm:t>
        <a:bodyPr/>
        <a:lstStyle/>
        <a:p>
          <a:endParaRPr lang="fr-FR"/>
        </a:p>
      </dgm:t>
    </dgm:pt>
    <dgm:pt modelId="{3916915A-2AE1-8943-9EC9-E2BBD6A1405E}" type="sibTrans" cxnId="{C8FDA957-16BE-6D4A-B6B5-5FEC2AEF9737}">
      <dgm:prSet/>
      <dgm:spPr/>
      <dgm:t>
        <a:bodyPr/>
        <a:lstStyle/>
        <a:p>
          <a:endParaRPr lang="fr-FR"/>
        </a:p>
      </dgm:t>
    </dgm:pt>
    <dgm:pt modelId="{3C8689CF-6323-224E-911F-F17AC8E2E1B9}">
      <dgm:prSet/>
      <dgm:spPr/>
      <dgm:t>
        <a:bodyPr/>
        <a:lstStyle/>
        <a:p>
          <a:r>
            <a:rPr lang="fr-FR" smtClean="0"/>
            <a:t>Contribution dans le développement des cancers bronchiques.</a:t>
          </a:r>
          <a:endParaRPr lang="fr-FR" dirty="0"/>
        </a:p>
      </dgm:t>
    </dgm:pt>
    <dgm:pt modelId="{69DFA8F5-A056-314F-836B-C173193D3C51}" type="parTrans" cxnId="{0C20A041-3362-AF42-A71F-4643A42BD561}">
      <dgm:prSet/>
      <dgm:spPr/>
      <dgm:t>
        <a:bodyPr/>
        <a:lstStyle/>
        <a:p>
          <a:endParaRPr lang="fr-FR"/>
        </a:p>
      </dgm:t>
    </dgm:pt>
    <dgm:pt modelId="{848FF3A5-07E7-8A45-9225-7D04662DBF8D}" type="sibTrans" cxnId="{0C20A041-3362-AF42-A71F-4643A42BD561}">
      <dgm:prSet/>
      <dgm:spPr/>
      <dgm:t>
        <a:bodyPr/>
        <a:lstStyle/>
        <a:p>
          <a:endParaRPr lang="fr-FR"/>
        </a:p>
      </dgm:t>
    </dgm:pt>
    <dgm:pt modelId="{F42AD361-4783-0747-AEEB-D4B372AF2E1E}" type="pres">
      <dgm:prSet presAssocID="{BF24FE9A-94CD-2B44-96C4-6E0ABC30A3D6}" presName="Name0" presStyleCnt="0">
        <dgm:presLayoutVars>
          <dgm:dir/>
          <dgm:resizeHandles val="exact"/>
        </dgm:presLayoutVars>
      </dgm:prSet>
      <dgm:spPr/>
      <dgm:t>
        <a:bodyPr/>
        <a:lstStyle/>
        <a:p>
          <a:endParaRPr lang="fr-FR"/>
        </a:p>
      </dgm:t>
    </dgm:pt>
    <dgm:pt modelId="{ED2DFF1A-5898-324D-A9DA-8E97E3FA57C1}" type="pres">
      <dgm:prSet presAssocID="{DD5D3A4D-3D28-F14B-AE36-D5F7D4FC4B12}" presName="composite" presStyleCnt="0"/>
      <dgm:spPr/>
    </dgm:pt>
    <dgm:pt modelId="{D9CC80A3-C661-FF4D-B4B0-7A204248B1DC}" type="pres">
      <dgm:prSet presAssocID="{DD5D3A4D-3D28-F14B-AE36-D5F7D4FC4B12}" presName="rect1" presStyleLbl="trAlignAcc1" presStyleIdx="0" presStyleCnt="3">
        <dgm:presLayoutVars>
          <dgm:bulletEnabled val="1"/>
        </dgm:presLayoutVars>
      </dgm:prSet>
      <dgm:spPr/>
      <dgm:t>
        <a:bodyPr/>
        <a:lstStyle/>
        <a:p>
          <a:endParaRPr lang="fr-FR"/>
        </a:p>
      </dgm:t>
    </dgm:pt>
    <dgm:pt modelId="{71C8CE19-401A-3C49-B3CF-D79D228BE9E5}" type="pres">
      <dgm:prSet presAssocID="{DD5D3A4D-3D28-F14B-AE36-D5F7D4FC4B12}" presName="rect2"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50000" r="-50000"/>
          </a:stretch>
        </a:blipFill>
      </dgm:spPr>
      <dgm:t>
        <a:bodyPr/>
        <a:lstStyle/>
        <a:p>
          <a:endParaRPr lang="fr-FR"/>
        </a:p>
      </dgm:t>
    </dgm:pt>
    <dgm:pt modelId="{50913270-A5C3-0F4C-96CC-A066D43C9581}" type="pres">
      <dgm:prSet presAssocID="{645D122A-30EA-3247-B171-A5CE86BF00FA}" presName="sibTrans" presStyleCnt="0"/>
      <dgm:spPr/>
    </dgm:pt>
    <dgm:pt modelId="{CAC6F9CA-C7E6-1540-88CB-D5887416659E}" type="pres">
      <dgm:prSet presAssocID="{8FB92739-07E2-4E4A-9FC7-B359215A7098}" presName="composite" presStyleCnt="0"/>
      <dgm:spPr/>
    </dgm:pt>
    <dgm:pt modelId="{FB7855C2-1694-0A4B-A189-A35390685C62}" type="pres">
      <dgm:prSet presAssocID="{8FB92739-07E2-4E4A-9FC7-B359215A7098}" presName="rect1" presStyleLbl="trAlignAcc1" presStyleIdx="1" presStyleCnt="3">
        <dgm:presLayoutVars>
          <dgm:bulletEnabled val="1"/>
        </dgm:presLayoutVars>
      </dgm:prSet>
      <dgm:spPr/>
      <dgm:t>
        <a:bodyPr/>
        <a:lstStyle/>
        <a:p>
          <a:endParaRPr lang="fr-FR"/>
        </a:p>
      </dgm:t>
    </dgm:pt>
    <dgm:pt modelId="{CFF7749E-5FB1-7142-80AD-1B84FF8C5CAE}" type="pres">
      <dgm:prSet presAssocID="{8FB92739-07E2-4E4A-9FC7-B359215A7098}" presName="rect2"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t>
        <a:bodyPr/>
        <a:lstStyle/>
        <a:p>
          <a:endParaRPr lang="fr-FR"/>
        </a:p>
      </dgm:t>
    </dgm:pt>
    <dgm:pt modelId="{4B316A04-1423-DD4C-A745-BB8CD8C3BCA3}" type="pres">
      <dgm:prSet presAssocID="{10663D84-67D1-5E42-99CD-81AF25B6748D}" presName="sibTrans" presStyleCnt="0"/>
      <dgm:spPr/>
    </dgm:pt>
    <dgm:pt modelId="{4F296167-9EBF-0643-AAA4-BAB22BA53E7C}" type="pres">
      <dgm:prSet presAssocID="{88F04269-0643-034F-BC00-F57E33E896D7}" presName="composite" presStyleCnt="0"/>
      <dgm:spPr/>
    </dgm:pt>
    <dgm:pt modelId="{A0D9E42A-E9DA-CF43-BBCC-82ADBBDC9DF1}" type="pres">
      <dgm:prSet presAssocID="{88F04269-0643-034F-BC00-F57E33E896D7}" presName="rect1" presStyleLbl="trAlignAcc1" presStyleIdx="2" presStyleCnt="3">
        <dgm:presLayoutVars>
          <dgm:bulletEnabled val="1"/>
        </dgm:presLayoutVars>
      </dgm:prSet>
      <dgm:spPr/>
      <dgm:t>
        <a:bodyPr/>
        <a:lstStyle/>
        <a:p>
          <a:endParaRPr lang="fr-FR"/>
        </a:p>
      </dgm:t>
    </dgm:pt>
    <dgm:pt modelId="{670CFB1D-3887-2F48-85CF-1EDE796105E8}" type="pres">
      <dgm:prSet presAssocID="{88F04269-0643-034F-BC00-F57E33E896D7}" presName="rect2"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1000" r="-21000"/>
          </a:stretch>
        </a:blipFill>
      </dgm:spPr>
      <dgm:t>
        <a:bodyPr/>
        <a:lstStyle/>
        <a:p>
          <a:endParaRPr lang="fr-FR"/>
        </a:p>
      </dgm:t>
    </dgm:pt>
  </dgm:ptLst>
  <dgm:cxnLst>
    <dgm:cxn modelId="{B800A349-4127-2A4F-B861-8AB6ECB23A64}" type="presOf" srcId="{88F04269-0643-034F-BC00-F57E33E896D7}" destId="{A0D9E42A-E9DA-CF43-BBCC-82ADBBDC9DF1}" srcOrd="0" destOrd="0" presId="urn:microsoft.com/office/officeart/2008/layout/PictureStrips"/>
    <dgm:cxn modelId="{AE916958-2FEB-2642-9523-5E2BEEBFCD85}" srcId="{8FB92739-07E2-4E4A-9FC7-B359215A7098}" destId="{31B62B87-19FD-5C41-8ABF-A42A48ACA4B5}" srcOrd="1" destOrd="0" parTransId="{B6F04377-75E3-064E-8C7F-3105F07349C6}" sibTransId="{7C57F095-DDBE-124E-A401-AD04666ED7B4}"/>
    <dgm:cxn modelId="{75728C89-44C8-8949-8F7C-15EABA3ED7A1}" srcId="{BF24FE9A-94CD-2B44-96C4-6E0ABC30A3D6}" destId="{8FB92739-07E2-4E4A-9FC7-B359215A7098}" srcOrd="1" destOrd="0" parTransId="{D13CE702-D685-E94A-80C4-8E960428DC90}" sibTransId="{10663D84-67D1-5E42-99CD-81AF25B6748D}"/>
    <dgm:cxn modelId="{F9694877-4E6F-AF43-9D02-AC2BBF503B8E}" srcId="{DD5D3A4D-3D28-F14B-AE36-D5F7D4FC4B12}" destId="{62101D38-4B85-A145-B3AF-6681D857D6D7}" srcOrd="1" destOrd="0" parTransId="{782BD831-0132-494A-B001-A1FDA182AD17}" sibTransId="{F1D4BE2C-BBE7-094B-9972-92A426171109}"/>
    <dgm:cxn modelId="{E6A7A5A2-A37B-6D45-86EF-92F6C2D4B352}" srcId="{DD5D3A4D-3D28-F14B-AE36-D5F7D4FC4B12}" destId="{CB5FFA7E-37E2-9B40-929B-E72377677F6D}" srcOrd="5" destOrd="0" parTransId="{B27D70CE-A06B-A14A-B679-3AB1DD8438BE}" sibTransId="{7669F540-1968-1C4A-B4A8-3B5C6903604E}"/>
    <dgm:cxn modelId="{8EF3A1F1-764D-7D44-B04E-B2AE5CF0C11A}" type="presOf" srcId="{C58C122E-070E-D043-800E-07CC8B63D3C2}" destId="{A0D9E42A-E9DA-CF43-BBCC-82ADBBDC9DF1}" srcOrd="0" destOrd="4" presId="urn:microsoft.com/office/officeart/2008/layout/PictureStrips"/>
    <dgm:cxn modelId="{8BC3499C-7061-4348-BC60-FE0844C9AFBC}" srcId="{BF24FE9A-94CD-2B44-96C4-6E0ABC30A3D6}" destId="{DD5D3A4D-3D28-F14B-AE36-D5F7D4FC4B12}" srcOrd="0" destOrd="0" parTransId="{AE5E624D-5706-044C-BDFA-B073E442C1A4}" sibTransId="{645D122A-30EA-3247-B171-A5CE86BF00FA}"/>
    <dgm:cxn modelId="{99F6ED5C-64E9-144D-AA30-7C78A5941025}" type="presOf" srcId="{BF24FE9A-94CD-2B44-96C4-6E0ABC30A3D6}" destId="{F42AD361-4783-0747-AEEB-D4B372AF2E1E}" srcOrd="0" destOrd="0" presId="urn:microsoft.com/office/officeart/2008/layout/PictureStrips"/>
    <dgm:cxn modelId="{AD04CAA9-84E4-8147-A3D3-6E149F542CDF}" srcId="{88F04269-0643-034F-BC00-F57E33E896D7}" destId="{5199E447-B4D3-CF4D-BEB7-F783CF0AC9B6}" srcOrd="2" destOrd="0" parTransId="{DF1B6E86-2270-824B-9671-A2D8E6DEE4F2}" sibTransId="{F9AA795A-ED2C-B640-AE1C-98CE79B8B990}"/>
    <dgm:cxn modelId="{5318B6A0-FBBB-4347-85A0-4679435E609D}" type="presOf" srcId="{5687AEB1-4D97-1146-AF06-1814B974464A}" destId="{FB7855C2-1694-0A4B-A189-A35390685C62}" srcOrd="0" destOrd="3" presId="urn:microsoft.com/office/officeart/2008/layout/PictureStrips"/>
    <dgm:cxn modelId="{9369F6C6-AFC6-CE4E-8CCA-A44DC12FCF33}" type="presOf" srcId="{CB5FFA7E-37E2-9B40-929B-E72377677F6D}" destId="{D9CC80A3-C661-FF4D-B4B0-7A204248B1DC}" srcOrd="0" destOrd="6" presId="urn:microsoft.com/office/officeart/2008/layout/PictureStrips"/>
    <dgm:cxn modelId="{FC0DAA8B-C728-DE47-BC93-30909CA2CC28}" type="presOf" srcId="{5199E447-B4D3-CF4D-BEB7-F783CF0AC9B6}" destId="{A0D9E42A-E9DA-CF43-BBCC-82ADBBDC9DF1}" srcOrd="0" destOrd="3" presId="urn:microsoft.com/office/officeart/2008/layout/PictureStrips"/>
    <dgm:cxn modelId="{E577AC92-DAA0-1D43-8951-2949A1DC4B55}" srcId="{BF24FE9A-94CD-2B44-96C4-6E0ABC30A3D6}" destId="{88F04269-0643-034F-BC00-F57E33E896D7}" srcOrd="2" destOrd="0" parTransId="{EB1E11E4-7722-2742-B51F-64793CA5C20C}" sibTransId="{F7B16AA9-926B-E243-81C9-0169FE5D9760}"/>
    <dgm:cxn modelId="{2962847D-5819-3546-B70D-6804D428DFAB}" srcId="{88F04269-0643-034F-BC00-F57E33E896D7}" destId="{BC3DC352-53D6-EC4D-932F-7095EF7E433B}" srcOrd="1" destOrd="0" parTransId="{4C6DBB92-A352-6549-B866-325079156F61}" sibTransId="{6301F837-7E5C-744E-A647-17B377DE2EFA}"/>
    <dgm:cxn modelId="{23E16289-857A-BB49-A006-284B5B553062}" type="presOf" srcId="{BC3DC352-53D6-EC4D-932F-7095EF7E433B}" destId="{A0D9E42A-E9DA-CF43-BBCC-82ADBBDC9DF1}" srcOrd="0" destOrd="2" presId="urn:microsoft.com/office/officeart/2008/layout/PictureStrips"/>
    <dgm:cxn modelId="{6CBB4B3B-AEC6-4241-85A5-FAB28AB9F52A}" type="presOf" srcId="{27103127-1367-3242-ADA4-7CF7B43F132B}" destId="{D9CC80A3-C661-FF4D-B4B0-7A204248B1DC}" srcOrd="0" destOrd="5" presId="urn:microsoft.com/office/officeart/2008/layout/PictureStrips"/>
    <dgm:cxn modelId="{FB0176D4-ABEC-3A49-9461-6C30D3AAD4BA}" type="presOf" srcId="{8E4A096D-00CB-3141-9690-068B2C800C96}" destId="{D9CC80A3-C661-FF4D-B4B0-7A204248B1DC}" srcOrd="0" destOrd="4" presId="urn:microsoft.com/office/officeart/2008/layout/PictureStrips"/>
    <dgm:cxn modelId="{1B7EEE4D-A8E9-C646-AE6C-8410D4CE50D1}" srcId="{8FB92739-07E2-4E4A-9FC7-B359215A7098}" destId="{5687AEB1-4D97-1146-AF06-1814B974464A}" srcOrd="2" destOrd="0" parTransId="{74968ED8-80D1-4944-A4D0-E8D77A3824C6}" sibTransId="{4A471D48-73A9-BE46-8217-5D0487BB725A}"/>
    <dgm:cxn modelId="{C8FDA957-16BE-6D4A-B6B5-5FEC2AEF9737}" srcId="{88F04269-0643-034F-BC00-F57E33E896D7}" destId="{C58C122E-070E-D043-800E-07CC8B63D3C2}" srcOrd="3" destOrd="0" parTransId="{5653E34B-B733-AD44-BEFA-0CA5E942452D}" sibTransId="{3916915A-2AE1-8943-9EC9-E2BBD6A1405E}"/>
    <dgm:cxn modelId="{8E830B67-923D-7447-B230-033F6976C689}" type="presOf" srcId="{31B62B87-19FD-5C41-8ABF-A42A48ACA4B5}" destId="{FB7855C2-1694-0A4B-A189-A35390685C62}" srcOrd="0" destOrd="2" presId="urn:microsoft.com/office/officeart/2008/layout/PictureStrips"/>
    <dgm:cxn modelId="{211355AD-D3F2-8F43-B62A-7EF7A4C962AE}" srcId="{88F04269-0643-034F-BC00-F57E33E896D7}" destId="{66897F7E-B868-F44E-A018-B860A63D269B}" srcOrd="0" destOrd="0" parTransId="{9234D9AF-13B6-9C4F-B36C-99FA232C0647}" sibTransId="{9829DE52-6480-2043-898D-EC9D69DBD284}"/>
    <dgm:cxn modelId="{F89916A3-6B60-8847-94AA-D56ED22CBA90}" type="presOf" srcId="{851598E6-7D8D-9843-A386-280EFAAAC101}" destId="{FB7855C2-1694-0A4B-A189-A35390685C62}" srcOrd="0" destOrd="1" presId="urn:microsoft.com/office/officeart/2008/layout/PictureStrips"/>
    <dgm:cxn modelId="{8BF6E0DB-B310-3E4E-BD87-935B286E6082}" type="presOf" srcId="{DD5D3A4D-3D28-F14B-AE36-D5F7D4FC4B12}" destId="{D9CC80A3-C661-FF4D-B4B0-7A204248B1DC}" srcOrd="0" destOrd="0" presId="urn:microsoft.com/office/officeart/2008/layout/PictureStrips"/>
    <dgm:cxn modelId="{4D7FDD2D-C841-C543-8192-B1CAC55A3BF8}" type="presOf" srcId="{2234C7B2-94DB-4347-A724-1D72E6415FB3}" destId="{D9CC80A3-C661-FF4D-B4B0-7A204248B1DC}" srcOrd="0" destOrd="3" presId="urn:microsoft.com/office/officeart/2008/layout/PictureStrips"/>
    <dgm:cxn modelId="{9784FC58-3144-B549-BF47-5C848E32FABF}" type="presOf" srcId="{AC61165A-B21F-ED47-B9E6-3A9805BB382B}" destId="{D9CC80A3-C661-FF4D-B4B0-7A204248B1DC}" srcOrd="0" destOrd="1" presId="urn:microsoft.com/office/officeart/2008/layout/PictureStrips"/>
    <dgm:cxn modelId="{7B2EA6CD-391F-1B45-9C95-527B27C64131}" type="presOf" srcId="{8FB92739-07E2-4E4A-9FC7-B359215A7098}" destId="{FB7855C2-1694-0A4B-A189-A35390685C62}" srcOrd="0" destOrd="0" presId="urn:microsoft.com/office/officeart/2008/layout/PictureStrips"/>
    <dgm:cxn modelId="{4364C0BA-6108-DE4A-9B7C-AD53ED12C104}" srcId="{DD5D3A4D-3D28-F14B-AE36-D5F7D4FC4B12}" destId="{AC61165A-B21F-ED47-B9E6-3A9805BB382B}" srcOrd="0" destOrd="0" parTransId="{AFB522FA-0F50-6748-97A0-84F33BE19AE3}" sibTransId="{420ABF6B-DEEB-C043-A349-C3242A6D1CB0}"/>
    <dgm:cxn modelId="{08C7C52B-25BD-EB4E-91DC-AAE5903F1F35}" srcId="{DD5D3A4D-3D28-F14B-AE36-D5F7D4FC4B12}" destId="{8E4A096D-00CB-3141-9690-068B2C800C96}" srcOrd="3" destOrd="0" parTransId="{48751A64-3421-ED45-A832-D80B5B495D01}" sibTransId="{ABA3B9AC-532D-1B4B-9EFD-C637B4E370D8}"/>
    <dgm:cxn modelId="{AEBA4F49-7155-D544-AE6A-7C25F62A4C61}" srcId="{DD5D3A4D-3D28-F14B-AE36-D5F7D4FC4B12}" destId="{27103127-1367-3242-ADA4-7CF7B43F132B}" srcOrd="4" destOrd="0" parTransId="{E663653D-D21A-0045-ACB5-B26CCE5780BE}" sibTransId="{C32EE3C8-87D9-F54C-AC9A-3C5513753F11}"/>
    <dgm:cxn modelId="{82C8F5CD-F58D-E342-B6A0-45A5D0BC1DE0}" srcId="{DD5D3A4D-3D28-F14B-AE36-D5F7D4FC4B12}" destId="{2234C7B2-94DB-4347-A724-1D72E6415FB3}" srcOrd="2" destOrd="0" parTransId="{6982C854-A7C1-9648-BCED-2F666960D300}" sibTransId="{CB0F3E10-4694-5A46-ACA9-179190F900CE}"/>
    <dgm:cxn modelId="{9C35C9B4-C33B-5E49-BB85-F713BF7C4996}" type="presOf" srcId="{3C8689CF-6323-224E-911F-F17AC8E2E1B9}" destId="{A0D9E42A-E9DA-CF43-BBCC-82ADBBDC9DF1}" srcOrd="0" destOrd="5" presId="urn:microsoft.com/office/officeart/2008/layout/PictureStrips"/>
    <dgm:cxn modelId="{CFC3D102-6C22-154B-AF0D-2E41F326D877}" srcId="{8FB92739-07E2-4E4A-9FC7-B359215A7098}" destId="{851598E6-7D8D-9843-A386-280EFAAAC101}" srcOrd="0" destOrd="0" parTransId="{020E466D-FFAA-4946-806F-6A5813907473}" sibTransId="{6F0A30B4-61D2-6141-B57E-95CAAD303CF1}"/>
    <dgm:cxn modelId="{226EA265-C829-4C4A-B32E-D6D21B957580}" type="presOf" srcId="{66897F7E-B868-F44E-A018-B860A63D269B}" destId="{A0D9E42A-E9DA-CF43-BBCC-82ADBBDC9DF1}" srcOrd="0" destOrd="1" presId="urn:microsoft.com/office/officeart/2008/layout/PictureStrips"/>
    <dgm:cxn modelId="{0C20A041-3362-AF42-A71F-4643A42BD561}" srcId="{88F04269-0643-034F-BC00-F57E33E896D7}" destId="{3C8689CF-6323-224E-911F-F17AC8E2E1B9}" srcOrd="4" destOrd="0" parTransId="{69DFA8F5-A056-314F-836B-C173193D3C51}" sibTransId="{848FF3A5-07E7-8A45-9225-7D04662DBF8D}"/>
    <dgm:cxn modelId="{38B41F84-0072-9648-B00E-5BB5A80E09F1}" type="presOf" srcId="{62101D38-4B85-A145-B3AF-6681D857D6D7}" destId="{D9CC80A3-C661-FF4D-B4B0-7A204248B1DC}" srcOrd="0" destOrd="2" presId="urn:microsoft.com/office/officeart/2008/layout/PictureStrips"/>
    <dgm:cxn modelId="{A4282B1E-CAFE-5A44-924F-3FD9DD63FADD}" type="presParOf" srcId="{F42AD361-4783-0747-AEEB-D4B372AF2E1E}" destId="{ED2DFF1A-5898-324D-A9DA-8E97E3FA57C1}" srcOrd="0" destOrd="0" presId="urn:microsoft.com/office/officeart/2008/layout/PictureStrips"/>
    <dgm:cxn modelId="{56B13215-5BF4-594C-9C9F-8F672FABA742}" type="presParOf" srcId="{ED2DFF1A-5898-324D-A9DA-8E97E3FA57C1}" destId="{D9CC80A3-C661-FF4D-B4B0-7A204248B1DC}" srcOrd="0" destOrd="0" presId="urn:microsoft.com/office/officeart/2008/layout/PictureStrips"/>
    <dgm:cxn modelId="{517F7129-27A0-9240-8293-DF0D7867DE8F}" type="presParOf" srcId="{ED2DFF1A-5898-324D-A9DA-8E97E3FA57C1}" destId="{71C8CE19-401A-3C49-B3CF-D79D228BE9E5}" srcOrd="1" destOrd="0" presId="urn:microsoft.com/office/officeart/2008/layout/PictureStrips"/>
    <dgm:cxn modelId="{5CEBDE8B-6621-544B-AADC-B061A40965ED}" type="presParOf" srcId="{F42AD361-4783-0747-AEEB-D4B372AF2E1E}" destId="{50913270-A5C3-0F4C-96CC-A066D43C9581}" srcOrd="1" destOrd="0" presId="urn:microsoft.com/office/officeart/2008/layout/PictureStrips"/>
    <dgm:cxn modelId="{D8BE924E-68BD-CB4F-9104-D01C96930E3E}" type="presParOf" srcId="{F42AD361-4783-0747-AEEB-D4B372AF2E1E}" destId="{CAC6F9CA-C7E6-1540-88CB-D5887416659E}" srcOrd="2" destOrd="0" presId="urn:microsoft.com/office/officeart/2008/layout/PictureStrips"/>
    <dgm:cxn modelId="{A754B677-70C5-2B40-8E73-42517AA2AE71}" type="presParOf" srcId="{CAC6F9CA-C7E6-1540-88CB-D5887416659E}" destId="{FB7855C2-1694-0A4B-A189-A35390685C62}" srcOrd="0" destOrd="0" presId="urn:microsoft.com/office/officeart/2008/layout/PictureStrips"/>
    <dgm:cxn modelId="{DACE4812-B25F-034C-802D-5BF05AD39A81}" type="presParOf" srcId="{CAC6F9CA-C7E6-1540-88CB-D5887416659E}" destId="{CFF7749E-5FB1-7142-80AD-1B84FF8C5CAE}" srcOrd="1" destOrd="0" presId="urn:microsoft.com/office/officeart/2008/layout/PictureStrips"/>
    <dgm:cxn modelId="{E34E80E8-E5FE-4548-8E7C-4C753195446C}" type="presParOf" srcId="{F42AD361-4783-0747-AEEB-D4B372AF2E1E}" destId="{4B316A04-1423-DD4C-A745-BB8CD8C3BCA3}" srcOrd="3" destOrd="0" presId="urn:microsoft.com/office/officeart/2008/layout/PictureStrips"/>
    <dgm:cxn modelId="{E55E91E3-D771-764B-A737-6D4A633BA596}" type="presParOf" srcId="{F42AD361-4783-0747-AEEB-D4B372AF2E1E}" destId="{4F296167-9EBF-0643-AAA4-BAB22BA53E7C}" srcOrd="4" destOrd="0" presId="urn:microsoft.com/office/officeart/2008/layout/PictureStrips"/>
    <dgm:cxn modelId="{8BDB6522-5772-A249-A8E8-A055B55BEF76}" type="presParOf" srcId="{4F296167-9EBF-0643-AAA4-BAB22BA53E7C}" destId="{A0D9E42A-E9DA-CF43-BBCC-82ADBBDC9DF1}" srcOrd="0" destOrd="0" presId="urn:microsoft.com/office/officeart/2008/layout/PictureStrips"/>
    <dgm:cxn modelId="{8AF4067D-A06D-E344-A02B-AF6B5CABED2E}" type="presParOf" srcId="{4F296167-9EBF-0643-AAA4-BAB22BA53E7C}" destId="{670CFB1D-3887-2F48-85CF-1EDE796105E8}" srcOrd="1" destOrd="0" presId="urn:microsoft.com/office/officeart/2008/layout/PictureStrip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BF24FE9A-94CD-2B44-96C4-6E0ABC30A3D6}" type="doc">
      <dgm:prSet loTypeId="urn:microsoft.com/office/officeart/2008/layout/PictureStrips" loCatId="list" qsTypeId="urn:microsoft.com/office/officeart/2005/8/quickstyle/simple4" qsCatId="simple" csTypeId="urn:microsoft.com/office/officeart/2005/8/colors/accent1_2" csCatId="accent1" phldr="1"/>
      <dgm:spPr/>
      <dgm:t>
        <a:bodyPr/>
        <a:lstStyle/>
        <a:p>
          <a:endParaRPr lang="fr-FR"/>
        </a:p>
      </dgm:t>
    </dgm:pt>
    <dgm:pt modelId="{DD5D3A4D-3D28-F14B-AE36-D5F7D4FC4B12}">
      <dgm:prSet custT="1"/>
      <dgm:spPr/>
      <dgm:t>
        <a:bodyPr/>
        <a:lstStyle/>
        <a:p>
          <a:pPr rtl="0"/>
          <a:r>
            <a:rPr lang="fr-FR" sz="800" b="1" dirty="0" smtClean="0"/>
            <a:t>Effets</a:t>
          </a:r>
          <a:endParaRPr lang="fr-FR" sz="800" dirty="0"/>
        </a:p>
      </dgm:t>
    </dgm:pt>
    <dgm:pt modelId="{AE5E624D-5706-044C-BDFA-B073E442C1A4}" type="parTrans" cxnId="{8BC3499C-7061-4348-BC60-FE0844C9AFBC}">
      <dgm:prSet/>
      <dgm:spPr/>
      <dgm:t>
        <a:bodyPr/>
        <a:lstStyle/>
        <a:p>
          <a:endParaRPr lang="fr-FR"/>
        </a:p>
      </dgm:t>
    </dgm:pt>
    <dgm:pt modelId="{645D122A-30EA-3247-B171-A5CE86BF00FA}" type="sibTrans" cxnId="{8BC3499C-7061-4348-BC60-FE0844C9AFBC}">
      <dgm:prSet/>
      <dgm:spPr/>
      <dgm:t>
        <a:bodyPr/>
        <a:lstStyle/>
        <a:p>
          <a:endParaRPr lang="fr-FR"/>
        </a:p>
      </dgm:t>
    </dgm:pt>
    <dgm:pt modelId="{88F04269-0643-034F-BC00-F57E33E896D7}">
      <dgm:prSet/>
      <dgm:spPr/>
      <dgm:t>
        <a:bodyPr/>
        <a:lstStyle/>
        <a:p>
          <a:r>
            <a:rPr lang="fr-FR" sz="800" b="1" dirty="0" smtClean="0">
              <a:solidFill>
                <a:schemeClr val="tx1"/>
              </a:solidFill>
              <a:latin typeface="+mj-lt"/>
            </a:rPr>
            <a:t>Risques à court terme </a:t>
          </a:r>
          <a:endParaRPr lang="fr-FR" sz="800" b="1" dirty="0">
            <a:solidFill>
              <a:schemeClr val="tx1"/>
            </a:solidFill>
            <a:latin typeface="+mj-lt"/>
          </a:endParaRPr>
        </a:p>
      </dgm:t>
    </dgm:pt>
    <dgm:pt modelId="{EB1E11E4-7722-2742-B51F-64793CA5C20C}" type="parTrans" cxnId="{E577AC92-DAA0-1D43-8951-2949A1DC4B55}">
      <dgm:prSet/>
      <dgm:spPr/>
      <dgm:t>
        <a:bodyPr/>
        <a:lstStyle/>
        <a:p>
          <a:endParaRPr lang="fr-FR"/>
        </a:p>
      </dgm:t>
    </dgm:pt>
    <dgm:pt modelId="{F7B16AA9-926B-E243-81C9-0169FE5D9760}" type="sibTrans" cxnId="{E577AC92-DAA0-1D43-8951-2949A1DC4B55}">
      <dgm:prSet/>
      <dgm:spPr/>
      <dgm:t>
        <a:bodyPr/>
        <a:lstStyle/>
        <a:p>
          <a:endParaRPr lang="fr-FR"/>
        </a:p>
      </dgm:t>
    </dgm:pt>
    <dgm:pt modelId="{54C09A30-CD0E-944D-A971-F1FA514E0CA0}">
      <dgm:prSet custT="1"/>
      <dgm:spPr/>
      <dgm:t>
        <a:bodyPr/>
        <a:lstStyle/>
        <a:p>
          <a:r>
            <a:rPr lang="fr-FR" sz="800" dirty="0" smtClean="0"/>
            <a:t>Stimulation forte, euphorie immédiate, sentiment </a:t>
          </a:r>
          <a:br>
            <a:rPr lang="fr-FR" sz="800" dirty="0" smtClean="0"/>
          </a:br>
          <a:r>
            <a:rPr lang="fr-FR" sz="800" dirty="0" smtClean="0"/>
            <a:t>de puissance physique, sexuelle et intellectuelle,</a:t>
          </a:r>
          <a:br>
            <a:rPr lang="fr-FR" sz="800" dirty="0" smtClean="0"/>
          </a:br>
          <a:r>
            <a:rPr lang="fr-FR" sz="800" dirty="0" smtClean="0"/>
            <a:t>résistance voire indifférence à la fatigue et à la </a:t>
          </a:r>
          <a:br>
            <a:rPr lang="fr-FR" sz="800" dirty="0" smtClean="0"/>
          </a:br>
          <a:r>
            <a:rPr lang="fr-FR" sz="800" dirty="0" smtClean="0"/>
            <a:t>douleur puis descente.</a:t>
          </a:r>
          <a:endParaRPr lang="fr-FR" sz="800" dirty="0"/>
        </a:p>
      </dgm:t>
    </dgm:pt>
    <dgm:pt modelId="{EEF35934-554F-974A-9FEA-35450E7F3182}" type="parTrans" cxnId="{43CAA6F6-AC50-3841-9891-A16F4FD11E4D}">
      <dgm:prSet/>
      <dgm:spPr/>
      <dgm:t>
        <a:bodyPr/>
        <a:lstStyle/>
        <a:p>
          <a:endParaRPr lang="fr-FR"/>
        </a:p>
      </dgm:t>
    </dgm:pt>
    <dgm:pt modelId="{0D95AAED-3740-894F-B141-EF2D166187BE}" type="sibTrans" cxnId="{43CAA6F6-AC50-3841-9891-A16F4FD11E4D}">
      <dgm:prSet/>
      <dgm:spPr/>
      <dgm:t>
        <a:bodyPr/>
        <a:lstStyle/>
        <a:p>
          <a:endParaRPr lang="fr-FR"/>
        </a:p>
      </dgm:t>
    </dgm:pt>
    <dgm:pt modelId="{88E59C49-582C-8443-98B0-5BCB7EDB8006}">
      <dgm:prSet custT="1"/>
      <dgm:spPr/>
      <dgm:t>
        <a:bodyPr/>
        <a:lstStyle/>
        <a:p>
          <a:r>
            <a:rPr lang="fr-FR" sz="800" dirty="0" smtClean="0"/>
            <a:t>Augmentation du rythme cardiaque, de la respiration et de la pression sanguine.</a:t>
          </a:r>
          <a:endParaRPr lang="fr-FR" sz="800" dirty="0"/>
        </a:p>
      </dgm:t>
    </dgm:pt>
    <dgm:pt modelId="{568AD430-26CB-0345-8BC6-91F8EDC1E321}" type="parTrans" cxnId="{465C2C93-FB53-F641-B29C-3C0FE6B02B2D}">
      <dgm:prSet/>
      <dgm:spPr/>
      <dgm:t>
        <a:bodyPr/>
        <a:lstStyle/>
        <a:p>
          <a:endParaRPr lang="fr-FR"/>
        </a:p>
      </dgm:t>
    </dgm:pt>
    <dgm:pt modelId="{B55EB072-7AA7-D243-A095-F022BF30BD42}" type="sibTrans" cxnId="{465C2C93-FB53-F641-B29C-3C0FE6B02B2D}">
      <dgm:prSet/>
      <dgm:spPr/>
      <dgm:t>
        <a:bodyPr/>
        <a:lstStyle/>
        <a:p>
          <a:endParaRPr lang="fr-FR"/>
        </a:p>
      </dgm:t>
    </dgm:pt>
    <dgm:pt modelId="{CABB633D-7BFA-6E46-80C7-223E805F09A1}">
      <dgm:prSet custT="1"/>
      <dgm:spPr/>
      <dgm:t>
        <a:bodyPr/>
        <a:lstStyle/>
        <a:p>
          <a:r>
            <a:rPr lang="fr-FR" sz="800" dirty="0" smtClean="0"/>
            <a:t>Le crack ou </a:t>
          </a:r>
          <a:r>
            <a:rPr lang="fr-FR" sz="800" i="1" dirty="0" smtClean="0"/>
            <a:t>free base</a:t>
          </a:r>
          <a:r>
            <a:rPr lang="fr-FR" sz="800" dirty="0" smtClean="0"/>
            <a:t> provoque des effets semblables à ceux de la cocaïne mais ils sont plus violents, plus rapides et plus brefs.</a:t>
          </a:r>
          <a:endParaRPr lang="fr-FR" sz="800" dirty="0"/>
        </a:p>
      </dgm:t>
    </dgm:pt>
    <dgm:pt modelId="{73EC15B5-5FB5-E74C-A288-6670D1429360}" type="parTrans" cxnId="{FB2D954A-0AD5-4042-AF13-4A7618CFAC46}">
      <dgm:prSet/>
      <dgm:spPr/>
      <dgm:t>
        <a:bodyPr/>
        <a:lstStyle/>
        <a:p>
          <a:endParaRPr lang="fr-FR"/>
        </a:p>
      </dgm:t>
    </dgm:pt>
    <dgm:pt modelId="{E69484EF-C117-E74B-B48B-6E5BA5CC8406}" type="sibTrans" cxnId="{FB2D954A-0AD5-4042-AF13-4A7618CFAC46}">
      <dgm:prSet/>
      <dgm:spPr/>
      <dgm:t>
        <a:bodyPr/>
        <a:lstStyle/>
        <a:p>
          <a:endParaRPr lang="fr-FR"/>
        </a:p>
      </dgm:t>
    </dgm:pt>
    <dgm:pt modelId="{24DABCCE-34FD-EC4D-8D69-6BA866D6C544}">
      <dgm:prSet custT="1"/>
      <dgm:spPr/>
      <dgm:t>
        <a:bodyPr/>
        <a:lstStyle/>
        <a:p>
          <a:r>
            <a:rPr lang="fr-FR" sz="800" dirty="0" smtClean="0"/>
            <a:t>La cocaïne agit sur le système nerveux central.</a:t>
          </a:r>
          <a:endParaRPr lang="fr-FR" sz="800" dirty="0"/>
        </a:p>
      </dgm:t>
    </dgm:pt>
    <dgm:pt modelId="{465CA524-E827-B445-AF0A-54DCF50747E9}" type="parTrans" cxnId="{DE746E71-7542-E346-8C13-A08B2CCEE74F}">
      <dgm:prSet/>
      <dgm:spPr/>
      <dgm:t>
        <a:bodyPr/>
        <a:lstStyle/>
        <a:p>
          <a:endParaRPr lang="fr-FR"/>
        </a:p>
      </dgm:t>
    </dgm:pt>
    <dgm:pt modelId="{A68B0972-84C8-1C49-BBA3-0C91EE27996F}" type="sibTrans" cxnId="{DE746E71-7542-E346-8C13-A08B2CCEE74F}">
      <dgm:prSet/>
      <dgm:spPr/>
      <dgm:t>
        <a:bodyPr/>
        <a:lstStyle/>
        <a:p>
          <a:endParaRPr lang="fr-FR"/>
        </a:p>
      </dgm:t>
    </dgm:pt>
    <dgm:pt modelId="{8FB92739-07E2-4E4A-9FC7-B359215A7098}">
      <dgm:prSet/>
      <dgm:spPr/>
      <dgm:t>
        <a:bodyPr/>
        <a:lstStyle/>
        <a:p>
          <a:pPr rtl="0"/>
          <a:r>
            <a:rPr lang="fr-FR" b="1" smtClean="0"/>
            <a:t>Risques immédiats</a:t>
          </a:r>
          <a:endParaRPr lang="fr-FR" dirty="0"/>
        </a:p>
      </dgm:t>
    </dgm:pt>
    <dgm:pt modelId="{10663D84-67D1-5E42-99CD-81AF25B6748D}" type="sibTrans" cxnId="{75728C89-44C8-8949-8F7C-15EABA3ED7A1}">
      <dgm:prSet/>
      <dgm:spPr/>
      <dgm:t>
        <a:bodyPr/>
        <a:lstStyle/>
        <a:p>
          <a:endParaRPr lang="fr-FR"/>
        </a:p>
      </dgm:t>
    </dgm:pt>
    <dgm:pt modelId="{D13CE702-D685-E94A-80C4-8E960428DC90}" type="parTrans" cxnId="{75728C89-44C8-8949-8F7C-15EABA3ED7A1}">
      <dgm:prSet/>
      <dgm:spPr/>
      <dgm:t>
        <a:bodyPr/>
        <a:lstStyle/>
        <a:p>
          <a:endParaRPr lang="fr-FR"/>
        </a:p>
      </dgm:t>
    </dgm:pt>
    <dgm:pt modelId="{95E57CA9-7A93-6849-A57E-A63E4E6DE6D1}">
      <dgm:prSet/>
      <dgm:spPr/>
      <dgm:t>
        <a:bodyPr/>
        <a:lstStyle/>
        <a:p>
          <a:r>
            <a:rPr lang="fr-FR" dirty="0" smtClean="0"/>
            <a:t>Violence, agressivité, passages à l’acte…</a:t>
          </a:r>
          <a:endParaRPr lang="fr-FR" dirty="0"/>
        </a:p>
      </dgm:t>
    </dgm:pt>
    <dgm:pt modelId="{017BD14E-1BA2-1649-8CA7-7D18DA3BDFED}" type="parTrans" cxnId="{4637C77D-C5D2-FB4C-8BAE-97556CB89190}">
      <dgm:prSet/>
      <dgm:spPr/>
      <dgm:t>
        <a:bodyPr/>
        <a:lstStyle/>
        <a:p>
          <a:endParaRPr lang="fr-FR"/>
        </a:p>
      </dgm:t>
    </dgm:pt>
    <dgm:pt modelId="{069AAB16-D1C1-1140-A5D9-75D013EAA9FF}" type="sibTrans" cxnId="{4637C77D-C5D2-FB4C-8BAE-97556CB89190}">
      <dgm:prSet/>
      <dgm:spPr/>
      <dgm:t>
        <a:bodyPr/>
        <a:lstStyle/>
        <a:p>
          <a:endParaRPr lang="fr-FR"/>
        </a:p>
      </dgm:t>
    </dgm:pt>
    <dgm:pt modelId="{03D642F7-DA18-BE4B-976D-A6DAE49DFEB1}">
      <dgm:prSet/>
      <dgm:spPr/>
      <dgm:t>
        <a:bodyPr/>
        <a:lstStyle/>
        <a:p>
          <a:r>
            <a:rPr lang="fr-FR" dirty="0" smtClean="0"/>
            <a:t>Troubles digestifs, vomissements.</a:t>
          </a:r>
          <a:endParaRPr lang="fr-FR" dirty="0"/>
        </a:p>
      </dgm:t>
    </dgm:pt>
    <dgm:pt modelId="{206F3B74-3762-5D44-ADCB-EDED35C441A2}" type="parTrans" cxnId="{13CBC498-C97C-2547-AF93-5D050E4CB9F0}">
      <dgm:prSet/>
      <dgm:spPr/>
      <dgm:t>
        <a:bodyPr/>
        <a:lstStyle/>
        <a:p>
          <a:endParaRPr lang="fr-FR"/>
        </a:p>
      </dgm:t>
    </dgm:pt>
    <dgm:pt modelId="{1699429A-B396-7D48-AFB2-3F0CAEAFDF2B}" type="sibTrans" cxnId="{13CBC498-C97C-2547-AF93-5D050E4CB9F0}">
      <dgm:prSet/>
      <dgm:spPr/>
      <dgm:t>
        <a:bodyPr/>
        <a:lstStyle/>
        <a:p>
          <a:endParaRPr lang="fr-FR"/>
        </a:p>
      </dgm:t>
    </dgm:pt>
    <dgm:pt modelId="{29F89D76-2F2F-5B49-80BE-79387EFADB10}">
      <dgm:prSet/>
      <dgm:spPr/>
      <dgm:t>
        <a:bodyPr/>
        <a:lstStyle/>
        <a:p>
          <a:r>
            <a:rPr lang="fr-FR" dirty="0" err="1" smtClean="0"/>
            <a:t>Etats</a:t>
          </a:r>
          <a:r>
            <a:rPr lang="fr-FR" dirty="0" smtClean="0"/>
            <a:t> de fatigue temporaire favorisant la </a:t>
          </a:r>
          <a:br>
            <a:rPr lang="fr-FR" dirty="0" smtClean="0"/>
          </a:br>
          <a:r>
            <a:rPr lang="fr-FR" dirty="0" smtClean="0"/>
            <a:t>poursuite de la consommation pour retrouver les </a:t>
          </a:r>
          <a:br>
            <a:rPr lang="fr-FR" dirty="0" smtClean="0"/>
          </a:br>
          <a:r>
            <a:rPr lang="fr-FR" dirty="0" smtClean="0"/>
            <a:t>effets initiaux.</a:t>
          </a:r>
          <a:endParaRPr lang="fr-FR" dirty="0"/>
        </a:p>
      </dgm:t>
    </dgm:pt>
    <dgm:pt modelId="{EC39D2DF-5430-C347-A1F4-27CA6ACE3461}" type="parTrans" cxnId="{70A4AFEF-2CD8-DD43-B004-4DE92B661275}">
      <dgm:prSet/>
      <dgm:spPr/>
      <dgm:t>
        <a:bodyPr/>
        <a:lstStyle/>
        <a:p>
          <a:endParaRPr lang="fr-FR"/>
        </a:p>
      </dgm:t>
    </dgm:pt>
    <dgm:pt modelId="{968E2752-C386-1B44-A68B-671273BB9AD8}" type="sibTrans" cxnId="{70A4AFEF-2CD8-DD43-B004-4DE92B661275}">
      <dgm:prSet/>
      <dgm:spPr/>
      <dgm:t>
        <a:bodyPr/>
        <a:lstStyle/>
        <a:p>
          <a:endParaRPr lang="fr-FR"/>
        </a:p>
      </dgm:t>
    </dgm:pt>
    <dgm:pt modelId="{3E01235F-274F-1D41-8C62-D8B4FDD774BA}">
      <dgm:prSet/>
      <dgm:spPr/>
      <dgm:t>
        <a:bodyPr/>
        <a:lstStyle/>
        <a:p>
          <a:r>
            <a:rPr lang="fr-FR" dirty="0" smtClean="0"/>
            <a:t>Crampes, tremblement, spasmes, douleurs musculaires.</a:t>
          </a:r>
          <a:endParaRPr lang="fr-FR" dirty="0"/>
        </a:p>
      </dgm:t>
    </dgm:pt>
    <dgm:pt modelId="{51D8E8BB-EC4F-5A4B-B35C-DE94C4355842}" type="parTrans" cxnId="{C71C8A07-3521-BA48-B1BE-6B1F6900DE79}">
      <dgm:prSet/>
      <dgm:spPr/>
      <dgm:t>
        <a:bodyPr/>
        <a:lstStyle/>
        <a:p>
          <a:endParaRPr lang="fr-FR"/>
        </a:p>
      </dgm:t>
    </dgm:pt>
    <dgm:pt modelId="{43C969A4-EB6B-2048-AA54-EEAA10A523AB}" type="sibTrans" cxnId="{C71C8A07-3521-BA48-B1BE-6B1F6900DE79}">
      <dgm:prSet/>
      <dgm:spPr/>
      <dgm:t>
        <a:bodyPr/>
        <a:lstStyle/>
        <a:p>
          <a:endParaRPr lang="fr-FR"/>
        </a:p>
      </dgm:t>
    </dgm:pt>
    <dgm:pt modelId="{729C635D-DD86-E642-8EEF-C918222B67F4}">
      <dgm:prSet/>
      <dgm:spPr/>
      <dgm:t>
        <a:bodyPr/>
        <a:lstStyle/>
        <a:p>
          <a:r>
            <a:rPr lang="fr-FR" dirty="0" smtClean="0"/>
            <a:t>Saignements de nez après la prise : risques de transmissions virales lors d’un partage de paille.</a:t>
          </a:r>
          <a:endParaRPr lang="fr-FR" dirty="0"/>
        </a:p>
      </dgm:t>
    </dgm:pt>
    <dgm:pt modelId="{43E30B6D-2A35-E346-87FF-48201A3E2043}" type="parTrans" cxnId="{C7BB9814-FF3E-C549-9E2C-5DE47A85B262}">
      <dgm:prSet/>
      <dgm:spPr/>
      <dgm:t>
        <a:bodyPr/>
        <a:lstStyle/>
        <a:p>
          <a:endParaRPr lang="fr-FR"/>
        </a:p>
      </dgm:t>
    </dgm:pt>
    <dgm:pt modelId="{E802B8CB-2495-5F45-81BE-292295B5FFD1}" type="sibTrans" cxnId="{C7BB9814-FF3E-C549-9E2C-5DE47A85B262}">
      <dgm:prSet/>
      <dgm:spPr/>
      <dgm:t>
        <a:bodyPr/>
        <a:lstStyle/>
        <a:p>
          <a:endParaRPr lang="fr-FR"/>
        </a:p>
      </dgm:t>
    </dgm:pt>
    <dgm:pt modelId="{ABD8FEE0-CA2E-9D4C-AF8B-96D4AEC234BD}">
      <dgm:prSet/>
      <dgm:spPr/>
      <dgm:t>
        <a:bodyPr/>
        <a:lstStyle/>
        <a:p>
          <a:r>
            <a:rPr lang="fr-FR" dirty="0" smtClean="0"/>
            <a:t>Risque de surdosage.</a:t>
          </a:r>
          <a:endParaRPr lang="fr-FR" dirty="0"/>
        </a:p>
      </dgm:t>
    </dgm:pt>
    <dgm:pt modelId="{C6AC40B7-63B5-7145-97AE-A71D7CD8A4BE}" type="parTrans" cxnId="{DDB8B244-7F0F-094B-A183-DD932545C3BA}">
      <dgm:prSet/>
      <dgm:spPr/>
      <dgm:t>
        <a:bodyPr/>
        <a:lstStyle/>
        <a:p>
          <a:endParaRPr lang="fr-FR"/>
        </a:p>
      </dgm:t>
    </dgm:pt>
    <dgm:pt modelId="{0D6658DB-5F84-5040-8F49-B6BBF9DAE5F8}" type="sibTrans" cxnId="{DDB8B244-7F0F-094B-A183-DD932545C3BA}">
      <dgm:prSet/>
      <dgm:spPr/>
      <dgm:t>
        <a:bodyPr/>
        <a:lstStyle/>
        <a:p>
          <a:endParaRPr lang="fr-FR"/>
        </a:p>
      </dgm:t>
    </dgm:pt>
    <dgm:pt modelId="{7F15AC1B-2E89-1D4F-BC2F-5926E98C38ED}">
      <dgm:prSet/>
      <dgm:spPr/>
      <dgm:t>
        <a:bodyPr/>
        <a:lstStyle/>
        <a:p>
          <a:r>
            <a:rPr lang="fr-FR" dirty="0" smtClean="0"/>
            <a:t>Le recours à des calmants, des opiacés pour amortir une </a:t>
          </a:r>
          <a:r>
            <a:rPr lang="fr-FR" i="1" dirty="0" smtClean="0"/>
            <a:t>descente</a:t>
          </a:r>
          <a:r>
            <a:rPr lang="fr-FR" dirty="0" smtClean="0"/>
            <a:t> difficile  peut entraîner une nouvelle dépendance.</a:t>
          </a:r>
          <a:endParaRPr lang="fr-FR" dirty="0"/>
        </a:p>
      </dgm:t>
    </dgm:pt>
    <dgm:pt modelId="{3313C0A5-F5D8-CC4F-991D-AC6EEBABE9E2}" type="parTrans" cxnId="{12AAA635-45E1-C84A-9BEE-DCE3DD7A229A}">
      <dgm:prSet/>
      <dgm:spPr/>
      <dgm:t>
        <a:bodyPr/>
        <a:lstStyle/>
        <a:p>
          <a:endParaRPr lang="fr-FR"/>
        </a:p>
      </dgm:t>
    </dgm:pt>
    <dgm:pt modelId="{D9A8C774-006C-9948-9189-E8B41350B048}" type="sibTrans" cxnId="{12AAA635-45E1-C84A-9BEE-DCE3DD7A229A}">
      <dgm:prSet/>
      <dgm:spPr/>
      <dgm:t>
        <a:bodyPr/>
        <a:lstStyle/>
        <a:p>
          <a:endParaRPr lang="fr-FR"/>
        </a:p>
      </dgm:t>
    </dgm:pt>
    <dgm:pt modelId="{E79CB970-507B-4844-A943-4087711996B2}">
      <dgm:prSet custT="1"/>
      <dgm:spPr/>
      <dgm:t>
        <a:bodyPr/>
        <a:lstStyle/>
        <a:p>
          <a:r>
            <a:rPr lang="fr-FR" sz="800" dirty="0" smtClean="0"/>
            <a:t>Insomnies, tics nerveux, difficultés de </a:t>
          </a:r>
          <a:br>
            <a:rPr lang="fr-FR" sz="800" dirty="0" smtClean="0"/>
          </a:br>
          <a:r>
            <a:rPr lang="fr-FR" sz="800" dirty="0" smtClean="0"/>
            <a:t>concentration,troubles de la mémoire, amnésies…</a:t>
          </a:r>
          <a:endParaRPr lang="fr-FR" sz="800" dirty="0"/>
        </a:p>
      </dgm:t>
    </dgm:pt>
    <dgm:pt modelId="{E4C9D8CE-8653-EA42-91D7-7EBF45D4531E}" type="parTrans" cxnId="{028EB882-2AF5-BE4D-B89C-C79FD7EE0891}">
      <dgm:prSet/>
      <dgm:spPr/>
      <dgm:t>
        <a:bodyPr/>
        <a:lstStyle/>
        <a:p>
          <a:endParaRPr lang="fr-FR"/>
        </a:p>
      </dgm:t>
    </dgm:pt>
    <dgm:pt modelId="{E5A15277-5D57-0B45-A474-012928DD6AAF}" type="sibTrans" cxnId="{028EB882-2AF5-BE4D-B89C-C79FD7EE0891}">
      <dgm:prSet/>
      <dgm:spPr/>
      <dgm:t>
        <a:bodyPr/>
        <a:lstStyle/>
        <a:p>
          <a:endParaRPr lang="fr-FR"/>
        </a:p>
      </dgm:t>
    </dgm:pt>
    <dgm:pt modelId="{8CFCA831-6A2B-EF41-83DF-6FAF50A7DEA2}">
      <dgm:prSet custT="1"/>
      <dgm:spPr/>
      <dgm:t>
        <a:bodyPr/>
        <a:lstStyle/>
        <a:p>
          <a:r>
            <a:rPr lang="fr-FR" sz="800" dirty="0" smtClean="0"/>
            <a:t>Troubles du rythme cardiaque, accidents cardiaques.</a:t>
          </a:r>
          <a:endParaRPr lang="fr-FR" sz="800" dirty="0"/>
        </a:p>
      </dgm:t>
    </dgm:pt>
    <dgm:pt modelId="{0F7F8B64-4E7D-8446-B071-EBB72922D22B}" type="parTrans" cxnId="{3587918A-8A95-2848-917F-0BF93A9FE59E}">
      <dgm:prSet/>
      <dgm:spPr/>
      <dgm:t>
        <a:bodyPr/>
        <a:lstStyle/>
        <a:p>
          <a:endParaRPr lang="fr-FR"/>
        </a:p>
      </dgm:t>
    </dgm:pt>
    <dgm:pt modelId="{9BF47FA8-631D-4143-A27E-98642A5ED5E4}" type="sibTrans" cxnId="{3587918A-8A95-2848-917F-0BF93A9FE59E}">
      <dgm:prSet/>
      <dgm:spPr/>
      <dgm:t>
        <a:bodyPr/>
        <a:lstStyle/>
        <a:p>
          <a:endParaRPr lang="fr-FR"/>
        </a:p>
      </dgm:t>
    </dgm:pt>
    <dgm:pt modelId="{ABB3F708-39C5-3A43-8F11-8231BC6BCEF6}">
      <dgm:prSet custT="1"/>
      <dgm:spPr/>
      <dgm:t>
        <a:bodyPr/>
        <a:lstStyle/>
        <a:p>
          <a:r>
            <a:rPr lang="fr-FR" sz="800" dirty="0" smtClean="0"/>
            <a:t>Accidents pulmonaires, neurologiques, épilepsies.</a:t>
          </a:r>
          <a:endParaRPr lang="fr-FR" sz="800" dirty="0"/>
        </a:p>
      </dgm:t>
    </dgm:pt>
    <dgm:pt modelId="{C8AC8AFC-AADE-984B-B4C7-8B031A463BBB}" type="parTrans" cxnId="{C5F0CDD2-3C0C-0249-A498-065C3A36C4B7}">
      <dgm:prSet/>
      <dgm:spPr/>
      <dgm:t>
        <a:bodyPr/>
        <a:lstStyle/>
        <a:p>
          <a:endParaRPr lang="fr-FR"/>
        </a:p>
      </dgm:t>
    </dgm:pt>
    <dgm:pt modelId="{D929A2AA-F5A3-AD4A-9D24-215CBEA6A08D}" type="sibTrans" cxnId="{C5F0CDD2-3C0C-0249-A498-065C3A36C4B7}">
      <dgm:prSet/>
      <dgm:spPr/>
      <dgm:t>
        <a:bodyPr/>
        <a:lstStyle/>
        <a:p>
          <a:endParaRPr lang="fr-FR"/>
        </a:p>
      </dgm:t>
    </dgm:pt>
    <dgm:pt modelId="{AB8F2C5A-446A-984F-874C-59D8D8350795}">
      <dgm:prSet custT="1"/>
      <dgm:spPr/>
      <dgm:t>
        <a:bodyPr/>
        <a:lstStyle/>
        <a:p>
          <a:r>
            <a:rPr lang="fr-FR" sz="800" dirty="0" smtClean="0"/>
            <a:t>Troubles psychiques graves, crises de panique…</a:t>
          </a:r>
          <a:endParaRPr lang="fr-FR" sz="800" dirty="0"/>
        </a:p>
      </dgm:t>
    </dgm:pt>
    <dgm:pt modelId="{9C09C1A2-33F4-374C-8BEB-07678558C857}" type="parTrans" cxnId="{609C97C3-7720-5A46-AE69-DC492E86CBF8}">
      <dgm:prSet/>
      <dgm:spPr/>
      <dgm:t>
        <a:bodyPr/>
        <a:lstStyle/>
        <a:p>
          <a:endParaRPr lang="fr-FR"/>
        </a:p>
      </dgm:t>
    </dgm:pt>
    <dgm:pt modelId="{2B098FBC-B2F7-6441-9D5F-47E1EFF65399}" type="sibTrans" cxnId="{609C97C3-7720-5A46-AE69-DC492E86CBF8}">
      <dgm:prSet/>
      <dgm:spPr/>
      <dgm:t>
        <a:bodyPr/>
        <a:lstStyle/>
        <a:p>
          <a:endParaRPr lang="fr-FR"/>
        </a:p>
      </dgm:t>
    </dgm:pt>
    <dgm:pt modelId="{B010558F-1128-D041-9865-F433033CDB5D}">
      <dgm:prSet custT="1"/>
      <dgm:spPr/>
      <dgm:t>
        <a:bodyPr/>
        <a:lstStyle/>
        <a:p>
          <a:r>
            <a:rPr lang="fr-FR" sz="800" dirty="0" smtClean="0"/>
            <a:t>Risques infectieux graves en cas d’injection.</a:t>
          </a:r>
          <a:endParaRPr lang="fr-FR" sz="800" dirty="0"/>
        </a:p>
      </dgm:t>
    </dgm:pt>
    <dgm:pt modelId="{D3D4FC37-2FCC-6B40-9B3B-2A562FD24E8D}" type="parTrans" cxnId="{E4E9388B-80DA-B54B-AA8F-75B1B21AF8FE}">
      <dgm:prSet/>
      <dgm:spPr/>
      <dgm:t>
        <a:bodyPr/>
        <a:lstStyle/>
        <a:p>
          <a:endParaRPr lang="fr-FR"/>
        </a:p>
      </dgm:t>
    </dgm:pt>
    <dgm:pt modelId="{353C2B6E-C690-2046-A5F6-0FC911DA6588}" type="sibTrans" cxnId="{E4E9388B-80DA-B54B-AA8F-75B1B21AF8FE}">
      <dgm:prSet/>
      <dgm:spPr/>
      <dgm:t>
        <a:bodyPr/>
        <a:lstStyle/>
        <a:p>
          <a:endParaRPr lang="fr-FR"/>
        </a:p>
      </dgm:t>
    </dgm:pt>
    <dgm:pt modelId="{16DBF1EB-E06F-734B-A542-1B65C5C5B937}">
      <dgm:prSet custT="1"/>
      <dgm:spPr/>
      <dgm:t>
        <a:bodyPr/>
        <a:lstStyle/>
        <a:p>
          <a:r>
            <a:rPr lang="fr-FR" sz="800" dirty="0" smtClean="0"/>
            <a:t>Dépendance psychique rapide et forte traduite par une envie impérieuse de poursuivre la consommation.</a:t>
          </a:r>
          <a:endParaRPr lang="fr-FR" sz="800" dirty="0"/>
        </a:p>
      </dgm:t>
    </dgm:pt>
    <dgm:pt modelId="{8243A958-C74E-AB46-A6DE-8C27B657886E}" type="parTrans" cxnId="{FB813EBD-372E-AA4A-840C-0D1305B686A5}">
      <dgm:prSet/>
      <dgm:spPr/>
      <dgm:t>
        <a:bodyPr/>
        <a:lstStyle/>
        <a:p>
          <a:endParaRPr lang="fr-FR"/>
        </a:p>
      </dgm:t>
    </dgm:pt>
    <dgm:pt modelId="{45037005-86F4-0647-901E-C78195BF8D5A}" type="sibTrans" cxnId="{FB813EBD-372E-AA4A-840C-0D1305B686A5}">
      <dgm:prSet/>
      <dgm:spPr/>
      <dgm:t>
        <a:bodyPr/>
        <a:lstStyle/>
        <a:p>
          <a:endParaRPr lang="fr-FR"/>
        </a:p>
      </dgm:t>
    </dgm:pt>
    <dgm:pt modelId="{F42AD361-4783-0747-AEEB-D4B372AF2E1E}" type="pres">
      <dgm:prSet presAssocID="{BF24FE9A-94CD-2B44-96C4-6E0ABC30A3D6}" presName="Name0" presStyleCnt="0">
        <dgm:presLayoutVars>
          <dgm:dir/>
          <dgm:resizeHandles val="exact"/>
        </dgm:presLayoutVars>
      </dgm:prSet>
      <dgm:spPr/>
      <dgm:t>
        <a:bodyPr/>
        <a:lstStyle/>
        <a:p>
          <a:endParaRPr lang="fr-FR"/>
        </a:p>
      </dgm:t>
    </dgm:pt>
    <dgm:pt modelId="{ED2DFF1A-5898-324D-A9DA-8E97E3FA57C1}" type="pres">
      <dgm:prSet presAssocID="{DD5D3A4D-3D28-F14B-AE36-D5F7D4FC4B12}" presName="composite" presStyleCnt="0"/>
      <dgm:spPr/>
    </dgm:pt>
    <dgm:pt modelId="{D9CC80A3-C661-FF4D-B4B0-7A204248B1DC}" type="pres">
      <dgm:prSet presAssocID="{DD5D3A4D-3D28-F14B-AE36-D5F7D4FC4B12}" presName="rect1" presStyleLbl="trAlignAcc1" presStyleIdx="0" presStyleCnt="3">
        <dgm:presLayoutVars>
          <dgm:bulletEnabled val="1"/>
        </dgm:presLayoutVars>
      </dgm:prSet>
      <dgm:spPr/>
      <dgm:t>
        <a:bodyPr/>
        <a:lstStyle/>
        <a:p>
          <a:endParaRPr lang="fr-FR"/>
        </a:p>
      </dgm:t>
    </dgm:pt>
    <dgm:pt modelId="{71C8CE19-401A-3C49-B3CF-D79D228BE9E5}" type="pres">
      <dgm:prSet presAssocID="{DD5D3A4D-3D28-F14B-AE36-D5F7D4FC4B12}" presName="rect2"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62000" r="-62000"/>
          </a:stretch>
        </a:blipFill>
      </dgm:spPr>
    </dgm:pt>
    <dgm:pt modelId="{50913270-A5C3-0F4C-96CC-A066D43C9581}" type="pres">
      <dgm:prSet presAssocID="{645D122A-30EA-3247-B171-A5CE86BF00FA}" presName="sibTrans" presStyleCnt="0"/>
      <dgm:spPr/>
    </dgm:pt>
    <dgm:pt modelId="{CAC6F9CA-C7E6-1540-88CB-D5887416659E}" type="pres">
      <dgm:prSet presAssocID="{8FB92739-07E2-4E4A-9FC7-B359215A7098}" presName="composite" presStyleCnt="0"/>
      <dgm:spPr/>
    </dgm:pt>
    <dgm:pt modelId="{FB7855C2-1694-0A4B-A189-A35390685C62}" type="pres">
      <dgm:prSet presAssocID="{8FB92739-07E2-4E4A-9FC7-B359215A7098}" presName="rect1" presStyleLbl="trAlignAcc1" presStyleIdx="1" presStyleCnt="3">
        <dgm:presLayoutVars>
          <dgm:bulletEnabled val="1"/>
        </dgm:presLayoutVars>
      </dgm:prSet>
      <dgm:spPr/>
      <dgm:t>
        <a:bodyPr/>
        <a:lstStyle/>
        <a:p>
          <a:endParaRPr lang="fr-FR"/>
        </a:p>
      </dgm:t>
    </dgm:pt>
    <dgm:pt modelId="{CFF7749E-5FB1-7142-80AD-1B84FF8C5CAE}" type="pres">
      <dgm:prSet presAssocID="{8FB92739-07E2-4E4A-9FC7-B359215A7098}" presName="rect2"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t>
        <a:bodyPr/>
        <a:lstStyle/>
        <a:p>
          <a:endParaRPr lang="fr-FR"/>
        </a:p>
      </dgm:t>
    </dgm:pt>
    <dgm:pt modelId="{4B316A04-1423-DD4C-A745-BB8CD8C3BCA3}" type="pres">
      <dgm:prSet presAssocID="{10663D84-67D1-5E42-99CD-81AF25B6748D}" presName="sibTrans" presStyleCnt="0"/>
      <dgm:spPr/>
    </dgm:pt>
    <dgm:pt modelId="{4F296167-9EBF-0643-AAA4-BAB22BA53E7C}" type="pres">
      <dgm:prSet presAssocID="{88F04269-0643-034F-BC00-F57E33E896D7}" presName="composite" presStyleCnt="0"/>
      <dgm:spPr/>
    </dgm:pt>
    <dgm:pt modelId="{A0D9E42A-E9DA-CF43-BBCC-82ADBBDC9DF1}" type="pres">
      <dgm:prSet presAssocID="{88F04269-0643-034F-BC00-F57E33E896D7}" presName="rect1" presStyleLbl="trAlignAcc1" presStyleIdx="2" presStyleCnt="3" custLinFactNeighborX="92" custLinFactNeighborY="3661">
        <dgm:presLayoutVars>
          <dgm:bulletEnabled val="1"/>
        </dgm:presLayoutVars>
      </dgm:prSet>
      <dgm:spPr/>
      <dgm:t>
        <a:bodyPr/>
        <a:lstStyle/>
        <a:p>
          <a:endParaRPr lang="fr-FR"/>
        </a:p>
      </dgm:t>
    </dgm:pt>
    <dgm:pt modelId="{670CFB1D-3887-2F48-85CF-1EDE796105E8}" type="pres">
      <dgm:prSet presAssocID="{88F04269-0643-034F-BC00-F57E33E896D7}" presName="rect2"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1000" r="-21000"/>
          </a:stretch>
        </a:blipFill>
      </dgm:spPr>
      <dgm:t>
        <a:bodyPr/>
        <a:lstStyle/>
        <a:p>
          <a:endParaRPr lang="fr-FR"/>
        </a:p>
      </dgm:t>
    </dgm:pt>
  </dgm:ptLst>
  <dgm:cxnLst>
    <dgm:cxn modelId="{800589EB-F465-264E-A7E8-325AD663E320}" type="presOf" srcId="{88F04269-0643-034F-BC00-F57E33E896D7}" destId="{A0D9E42A-E9DA-CF43-BBCC-82ADBBDC9DF1}" srcOrd="0" destOrd="0" presId="urn:microsoft.com/office/officeart/2008/layout/PictureStrips"/>
    <dgm:cxn modelId="{DDB8B244-7F0F-094B-A183-DD932545C3BA}" srcId="{8FB92739-07E2-4E4A-9FC7-B359215A7098}" destId="{ABD8FEE0-CA2E-9D4C-AF8B-96D4AEC234BD}" srcOrd="5" destOrd="0" parTransId="{C6AC40B7-63B5-7145-97AE-A71D7CD8A4BE}" sibTransId="{0D6658DB-5F84-5040-8F49-B6BBF9DAE5F8}"/>
    <dgm:cxn modelId="{7CAFEF2F-05FA-9D45-A097-7970A5F0DB36}" type="presOf" srcId="{16DBF1EB-E06F-734B-A542-1B65C5C5B937}" destId="{A0D9E42A-E9DA-CF43-BBCC-82ADBBDC9DF1}" srcOrd="0" destOrd="6" presId="urn:microsoft.com/office/officeart/2008/layout/PictureStrips"/>
    <dgm:cxn modelId="{75728C89-44C8-8949-8F7C-15EABA3ED7A1}" srcId="{BF24FE9A-94CD-2B44-96C4-6E0ABC30A3D6}" destId="{8FB92739-07E2-4E4A-9FC7-B359215A7098}" srcOrd="1" destOrd="0" parTransId="{D13CE702-D685-E94A-80C4-8E960428DC90}" sibTransId="{10663D84-67D1-5E42-99CD-81AF25B6748D}"/>
    <dgm:cxn modelId="{2290F423-1599-1B4B-B8DD-B890F7CAE817}" type="presOf" srcId="{ABB3F708-39C5-3A43-8F11-8231BC6BCEF6}" destId="{A0D9E42A-E9DA-CF43-BBCC-82ADBBDC9DF1}" srcOrd="0" destOrd="3" presId="urn:microsoft.com/office/officeart/2008/layout/PictureStrips"/>
    <dgm:cxn modelId="{75BB3CED-81B4-3A44-88A5-A19203B6EB4D}" type="presOf" srcId="{BF24FE9A-94CD-2B44-96C4-6E0ABC30A3D6}" destId="{F42AD361-4783-0747-AEEB-D4B372AF2E1E}" srcOrd="0" destOrd="0" presId="urn:microsoft.com/office/officeart/2008/layout/PictureStrips"/>
    <dgm:cxn modelId="{12AAA635-45E1-C84A-9BEE-DCE3DD7A229A}" srcId="{8FB92739-07E2-4E4A-9FC7-B359215A7098}" destId="{7F15AC1B-2E89-1D4F-BC2F-5926E98C38ED}" srcOrd="6" destOrd="0" parTransId="{3313C0A5-F5D8-CC4F-991D-AC6EEBABE9E2}" sibTransId="{D9A8C774-006C-9948-9189-E8B41350B048}"/>
    <dgm:cxn modelId="{C5F0CDD2-3C0C-0249-A498-065C3A36C4B7}" srcId="{88F04269-0643-034F-BC00-F57E33E896D7}" destId="{ABB3F708-39C5-3A43-8F11-8231BC6BCEF6}" srcOrd="2" destOrd="0" parTransId="{C8AC8AFC-AADE-984B-B4C7-8B031A463BBB}" sibTransId="{D929A2AA-F5A3-AD4A-9D24-215CBEA6A08D}"/>
    <dgm:cxn modelId="{BE6FB106-6F8A-3446-8CED-3D038DA02BE6}" type="presOf" srcId="{E79CB970-507B-4844-A943-4087711996B2}" destId="{A0D9E42A-E9DA-CF43-BBCC-82ADBBDC9DF1}" srcOrd="0" destOrd="1" presId="urn:microsoft.com/office/officeart/2008/layout/PictureStrips"/>
    <dgm:cxn modelId="{6F01959F-0A79-704C-9626-C82959991738}" type="presOf" srcId="{29F89D76-2F2F-5B49-80BE-79387EFADB10}" destId="{FB7855C2-1694-0A4B-A189-A35390685C62}" srcOrd="0" destOrd="3" presId="urn:microsoft.com/office/officeart/2008/layout/PictureStrips"/>
    <dgm:cxn modelId="{8BC3499C-7061-4348-BC60-FE0844C9AFBC}" srcId="{BF24FE9A-94CD-2B44-96C4-6E0ABC30A3D6}" destId="{DD5D3A4D-3D28-F14B-AE36-D5F7D4FC4B12}" srcOrd="0" destOrd="0" parTransId="{AE5E624D-5706-044C-BDFA-B073E442C1A4}" sibTransId="{645D122A-30EA-3247-B171-A5CE86BF00FA}"/>
    <dgm:cxn modelId="{609C97C3-7720-5A46-AE69-DC492E86CBF8}" srcId="{88F04269-0643-034F-BC00-F57E33E896D7}" destId="{AB8F2C5A-446A-984F-874C-59D8D8350795}" srcOrd="3" destOrd="0" parTransId="{9C09C1A2-33F4-374C-8BEB-07678558C857}" sibTransId="{2B098FBC-B2F7-6441-9D5F-47E1EFF65399}"/>
    <dgm:cxn modelId="{863AB33F-5DBA-5945-B3DF-02A2D224CE69}" type="presOf" srcId="{AB8F2C5A-446A-984F-874C-59D8D8350795}" destId="{A0D9E42A-E9DA-CF43-BBCC-82ADBBDC9DF1}" srcOrd="0" destOrd="4" presId="urn:microsoft.com/office/officeart/2008/layout/PictureStrips"/>
    <dgm:cxn modelId="{FB2D954A-0AD5-4042-AF13-4A7618CFAC46}" srcId="{DD5D3A4D-3D28-F14B-AE36-D5F7D4FC4B12}" destId="{CABB633D-7BFA-6E46-80C7-223E805F09A1}" srcOrd="2" destOrd="0" parTransId="{73EC15B5-5FB5-E74C-A288-6670D1429360}" sibTransId="{E69484EF-C117-E74B-B48B-6E5BA5CC8406}"/>
    <dgm:cxn modelId="{6867F499-1A5E-A241-ACA1-487C71776010}" type="presOf" srcId="{DD5D3A4D-3D28-F14B-AE36-D5F7D4FC4B12}" destId="{D9CC80A3-C661-FF4D-B4B0-7A204248B1DC}" srcOrd="0" destOrd="0" presId="urn:microsoft.com/office/officeart/2008/layout/PictureStrips"/>
    <dgm:cxn modelId="{43CAA6F6-AC50-3841-9891-A16F4FD11E4D}" srcId="{DD5D3A4D-3D28-F14B-AE36-D5F7D4FC4B12}" destId="{54C09A30-CD0E-944D-A971-F1FA514E0CA0}" srcOrd="0" destOrd="0" parTransId="{EEF35934-554F-974A-9FEA-35450E7F3182}" sibTransId="{0D95AAED-3740-894F-B141-EF2D166187BE}"/>
    <dgm:cxn modelId="{F1D99972-9198-C842-93D2-6581EEF10C5C}" type="presOf" srcId="{B010558F-1128-D041-9865-F433033CDB5D}" destId="{A0D9E42A-E9DA-CF43-BBCC-82ADBBDC9DF1}" srcOrd="0" destOrd="5" presId="urn:microsoft.com/office/officeart/2008/layout/PictureStrips"/>
    <dgm:cxn modelId="{E577AC92-DAA0-1D43-8951-2949A1DC4B55}" srcId="{BF24FE9A-94CD-2B44-96C4-6E0ABC30A3D6}" destId="{88F04269-0643-034F-BC00-F57E33E896D7}" srcOrd="2" destOrd="0" parTransId="{EB1E11E4-7722-2742-B51F-64793CA5C20C}" sibTransId="{F7B16AA9-926B-E243-81C9-0169FE5D9760}"/>
    <dgm:cxn modelId="{90338BEF-4216-1248-8FCC-1898F17332DC}" type="presOf" srcId="{8CFCA831-6A2B-EF41-83DF-6FAF50A7DEA2}" destId="{A0D9E42A-E9DA-CF43-BBCC-82ADBBDC9DF1}" srcOrd="0" destOrd="2" presId="urn:microsoft.com/office/officeart/2008/layout/PictureStrips"/>
    <dgm:cxn modelId="{62C1A556-EBE3-F94E-821A-8EBD4FDC43FD}" type="presOf" srcId="{729C635D-DD86-E642-8EEF-C918222B67F4}" destId="{FB7855C2-1694-0A4B-A189-A35390685C62}" srcOrd="0" destOrd="5" presId="urn:microsoft.com/office/officeart/2008/layout/PictureStrips"/>
    <dgm:cxn modelId="{169F0766-19AB-1946-AD62-0DCAFE64F8C3}" type="presOf" srcId="{03D642F7-DA18-BE4B-976D-A6DAE49DFEB1}" destId="{FB7855C2-1694-0A4B-A189-A35390685C62}" srcOrd="0" destOrd="2" presId="urn:microsoft.com/office/officeart/2008/layout/PictureStrips"/>
    <dgm:cxn modelId="{C71C8A07-3521-BA48-B1BE-6B1F6900DE79}" srcId="{8FB92739-07E2-4E4A-9FC7-B359215A7098}" destId="{3E01235F-274F-1D41-8C62-D8B4FDD774BA}" srcOrd="3" destOrd="0" parTransId="{51D8E8BB-EC4F-5A4B-B35C-DE94C4355842}" sibTransId="{43C969A4-EB6B-2048-AA54-EEAA10A523AB}"/>
    <dgm:cxn modelId="{DE746E71-7542-E346-8C13-A08B2CCEE74F}" srcId="{DD5D3A4D-3D28-F14B-AE36-D5F7D4FC4B12}" destId="{24DABCCE-34FD-EC4D-8D69-6BA866D6C544}" srcOrd="3" destOrd="0" parTransId="{465CA524-E827-B445-AF0A-54DCF50747E9}" sibTransId="{A68B0972-84C8-1C49-BBA3-0C91EE27996F}"/>
    <dgm:cxn modelId="{2D01BF94-E8C6-3B47-8C6A-425EBD4FFC03}" type="presOf" srcId="{ABD8FEE0-CA2E-9D4C-AF8B-96D4AEC234BD}" destId="{FB7855C2-1694-0A4B-A189-A35390685C62}" srcOrd="0" destOrd="6" presId="urn:microsoft.com/office/officeart/2008/layout/PictureStrips"/>
    <dgm:cxn modelId="{F62CE1B4-1FC2-D94A-AE51-2B7072C2DE63}" type="presOf" srcId="{3E01235F-274F-1D41-8C62-D8B4FDD774BA}" destId="{FB7855C2-1694-0A4B-A189-A35390685C62}" srcOrd="0" destOrd="4" presId="urn:microsoft.com/office/officeart/2008/layout/PictureStrips"/>
    <dgm:cxn modelId="{040FF825-75F0-5B40-B0D0-B63EF677CDCD}" type="presOf" srcId="{CABB633D-7BFA-6E46-80C7-223E805F09A1}" destId="{D9CC80A3-C661-FF4D-B4B0-7A204248B1DC}" srcOrd="0" destOrd="3" presId="urn:microsoft.com/office/officeart/2008/layout/PictureStrips"/>
    <dgm:cxn modelId="{FB813EBD-372E-AA4A-840C-0D1305B686A5}" srcId="{88F04269-0643-034F-BC00-F57E33E896D7}" destId="{16DBF1EB-E06F-734B-A542-1B65C5C5B937}" srcOrd="5" destOrd="0" parTransId="{8243A958-C74E-AB46-A6DE-8C27B657886E}" sibTransId="{45037005-86F4-0647-901E-C78195BF8D5A}"/>
    <dgm:cxn modelId="{1CCEAD1B-6B16-8446-B27B-DE5F890CAC90}" type="presOf" srcId="{54C09A30-CD0E-944D-A971-F1FA514E0CA0}" destId="{D9CC80A3-C661-FF4D-B4B0-7A204248B1DC}" srcOrd="0" destOrd="1" presId="urn:microsoft.com/office/officeart/2008/layout/PictureStrips"/>
    <dgm:cxn modelId="{3587918A-8A95-2848-917F-0BF93A9FE59E}" srcId="{88F04269-0643-034F-BC00-F57E33E896D7}" destId="{8CFCA831-6A2B-EF41-83DF-6FAF50A7DEA2}" srcOrd="1" destOrd="0" parTransId="{0F7F8B64-4E7D-8446-B071-EBB72922D22B}" sibTransId="{9BF47FA8-631D-4143-A27E-98642A5ED5E4}"/>
    <dgm:cxn modelId="{1C203C0F-631F-1A4A-B625-EA69B4B2867F}" type="presOf" srcId="{7F15AC1B-2E89-1D4F-BC2F-5926E98C38ED}" destId="{FB7855C2-1694-0A4B-A189-A35390685C62}" srcOrd="0" destOrd="7" presId="urn:microsoft.com/office/officeart/2008/layout/PictureStrips"/>
    <dgm:cxn modelId="{70A4AFEF-2CD8-DD43-B004-4DE92B661275}" srcId="{8FB92739-07E2-4E4A-9FC7-B359215A7098}" destId="{29F89D76-2F2F-5B49-80BE-79387EFADB10}" srcOrd="2" destOrd="0" parTransId="{EC39D2DF-5430-C347-A1F4-27CA6ACE3461}" sibTransId="{968E2752-C386-1B44-A68B-671273BB9AD8}"/>
    <dgm:cxn modelId="{4637C77D-C5D2-FB4C-8BAE-97556CB89190}" srcId="{8FB92739-07E2-4E4A-9FC7-B359215A7098}" destId="{95E57CA9-7A93-6849-A57E-A63E4E6DE6D1}" srcOrd="0" destOrd="0" parTransId="{017BD14E-1BA2-1649-8CA7-7D18DA3BDFED}" sibTransId="{069AAB16-D1C1-1140-A5D9-75D013EAA9FF}"/>
    <dgm:cxn modelId="{465C2C93-FB53-F641-B29C-3C0FE6B02B2D}" srcId="{DD5D3A4D-3D28-F14B-AE36-D5F7D4FC4B12}" destId="{88E59C49-582C-8443-98B0-5BCB7EDB8006}" srcOrd="1" destOrd="0" parTransId="{568AD430-26CB-0345-8BC6-91F8EDC1E321}" sibTransId="{B55EB072-7AA7-D243-A095-F022BF30BD42}"/>
    <dgm:cxn modelId="{C7BB9814-FF3E-C549-9E2C-5DE47A85B262}" srcId="{8FB92739-07E2-4E4A-9FC7-B359215A7098}" destId="{729C635D-DD86-E642-8EEF-C918222B67F4}" srcOrd="4" destOrd="0" parTransId="{43E30B6D-2A35-E346-87FF-48201A3E2043}" sibTransId="{E802B8CB-2495-5F45-81BE-292295B5FFD1}"/>
    <dgm:cxn modelId="{88D3BD1A-E055-FF48-8E88-FCC5A0E0DE71}" type="presOf" srcId="{8FB92739-07E2-4E4A-9FC7-B359215A7098}" destId="{FB7855C2-1694-0A4B-A189-A35390685C62}" srcOrd="0" destOrd="0" presId="urn:microsoft.com/office/officeart/2008/layout/PictureStrips"/>
    <dgm:cxn modelId="{2867F5F5-E733-224E-A48C-E655213AE30A}" type="presOf" srcId="{95E57CA9-7A93-6849-A57E-A63E4E6DE6D1}" destId="{FB7855C2-1694-0A4B-A189-A35390685C62}" srcOrd="0" destOrd="1" presId="urn:microsoft.com/office/officeart/2008/layout/PictureStrips"/>
    <dgm:cxn modelId="{028EB882-2AF5-BE4D-B89C-C79FD7EE0891}" srcId="{88F04269-0643-034F-BC00-F57E33E896D7}" destId="{E79CB970-507B-4844-A943-4087711996B2}" srcOrd="0" destOrd="0" parTransId="{E4C9D8CE-8653-EA42-91D7-7EBF45D4531E}" sibTransId="{E5A15277-5D57-0B45-A474-012928DD6AAF}"/>
    <dgm:cxn modelId="{B9EC893C-4BBD-DD4C-B518-293BA000AE14}" type="presOf" srcId="{24DABCCE-34FD-EC4D-8D69-6BA866D6C544}" destId="{D9CC80A3-C661-FF4D-B4B0-7A204248B1DC}" srcOrd="0" destOrd="4" presId="urn:microsoft.com/office/officeart/2008/layout/PictureStrips"/>
    <dgm:cxn modelId="{13CBC498-C97C-2547-AF93-5D050E4CB9F0}" srcId="{8FB92739-07E2-4E4A-9FC7-B359215A7098}" destId="{03D642F7-DA18-BE4B-976D-A6DAE49DFEB1}" srcOrd="1" destOrd="0" parTransId="{206F3B74-3762-5D44-ADCB-EDED35C441A2}" sibTransId="{1699429A-B396-7D48-AFB2-3F0CAEAFDF2B}"/>
    <dgm:cxn modelId="{47119DE0-7580-264B-AE39-BA21562AFA18}" type="presOf" srcId="{88E59C49-582C-8443-98B0-5BCB7EDB8006}" destId="{D9CC80A3-C661-FF4D-B4B0-7A204248B1DC}" srcOrd="0" destOrd="2" presId="urn:microsoft.com/office/officeart/2008/layout/PictureStrips"/>
    <dgm:cxn modelId="{E4E9388B-80DA-B54B-AA8F-75B1B21AF8FE}" srcId="{88F04269-0643-034F-BC00-F57E33E896D7}" destId="{B010558F-1128-D041-9865-F433033CDB5D}" srcOrd="4" destOrd="0" parTransId="{D3D4FC37-2FCC-6B40-9B3B-2A562FD24E8D}" sibTransId="{353C2B6E-C690-2046-A5F6-0FC911DA6588}"/>
    <dgm:cxn modelId="{7FD9941E-4FC3-2D46-A2E1-6684E44C4CAB}" type="presParOf" srcId="{F42AD361-4783-0747-AEEB-D4B372AF2E1E}" destId="{ED2DFF1A-5898-324D-A9DA-8E97E3FA57C1}" srcOrd="0" destOrd="0" presId="urn:microsoft.com/office/officeart/2008/layout/PictureStrips"/>
    <dgm:cxn modelId="{6164C16B-63CF-A64F-AF36-A21D92BD04EA}" type="presParOf" srcId="{ED2DFF1A-5898-324D-A9DA-8E97E3FA57C1}" destId="{D9CC80A3-C661-FF4D-B4B0-7A204248B1DC}" srcOrd="0" destOrd="0" presId="urn:microsoft.com/office/officeart/2008/layout/PictureStrips"/>
    <dgm:cxn modelId="{B7D2F9FF-F1A0-834B-8CD2-4153B6F42D81}" type="presParOf" srcId="{ED2DFF1A-5898-324D-A9DA-8E97E3FA57C1}" destId="{71C8CE19-401A-3C49-B3CF-D79D228BE9E5}" srcOrd="1" destOrd="0" presId="urn:microsoft.com/office/officeart/2008/layout/PictureStrips"/>
    <dgm:cxn modelId="{345A3A2A-452E-BB41-A729-DB0E72D44826}" type="presParOf" srcId="{F42AD361-4783-0747-AEEB-D4B372AF2E1E}" destId="{50913270-A5C3-0F4C-96CC-A066D43C9581}" srcOrd="1" destOrd="0" presId="urn:microsoft.com/office/officeart/2008/layout/PictureStrips"/>
    <dgm:cxn modelId="{5BBD14B1-FEA9-874D-A7E5-789E5AF57906}" type="presParOf" srcId="{F42AD361-4783-0747-AEEB-D4B372AF2E1E}" destId="{CAC6F9CA-C7E6-1540-88CB-D5887416659E}" srcOrd="2" destOrd="0" presId="urn:microsoft.com/office/officeart/2008/layout/PictureStrips"/>
    <dgm:cxn modelId="{EFB642AA-BE73-8946-9FB0-619CADCCD355}" type="presParOf" srcId="{CAC6F9CA-C7E6-1540-88CB-D5887416659E}" destId="{FB7855C2-1694-0A4B-A189-A35390685C62}" srcOrd="0" destOrd="0" presId="urn:microsoft.com/office/officeart/2008/layout/PictureStrips"/>
    <dgm:cxn modelId="{8AD51EAB-DBD4-C94C-A5DC-F7B041F91259}" type="presParOf" srcId="{CAC6F9CA-C7E6-1540-88CB-D5887416659E}" destId="{CFF7749E-5FB1-7142-80AD-1B84FF8C5CAE}" srcOrd="1" destOrd="0" presId="urn:microsoft.com/office/officeart/2008/layout/PictureStrips"/>
    <dgm:cxn modelId="{2F3930B8-7479-E141-B331-4803B9AF143F}" type="presParOf" srcId="{F42AD361-4783-0747-AEEB-D4B372AF2E1E}" destId="{4B316A04-1423-DD4C-A745-BB8CD8C3BCA3}" srcOrd="3" destOrd="0" presId="urn:microsoft.com/office/officeart/2008/layout/PictureStrips"/>
    <dgm:cxn modelId="{B612F219-A989-944F-84C6-C6734C2C15DF}" type="presParOf" srcId="{F42AD361-4783-0747-AEEB-D4B372AF2E1E}" destId="{4F296167-9EBF-0643-AAA4-BAB22BA53E7C}" srcOrd="4" destOrd="0" presId="urn:microsoft.com/office/officeart/2008/layout/PictureStrips"/>
    <dgm:cxn modelId="{773A5EF6-C770-6146-84D5-01320CF84EDE}" type="presParOf" srcId="{4F296167-9EBF-0643-AAA4-BAB22BA53E7C}" destId="{A0D9E42A-E9DA-CF43-BBCC-82ADBBDC9DF1}" srcOrd="0" destOrd="0" presId="urn:microsoft.com/office/officeart/2008/layout/PictureStrips"/>
    <dgm:cxn modelId="{FFD17FF3-4827-0746-B23D-886CFA207128}" type="presParOf" srcId="{4F296167-9EBF-0643-AAA4-BAB22BA53E7C}" destId="{670CFB1D-3887-2F48-85CF-1EDE796105E8}"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BF24FE9A-94CD-2B44-96C4-6E0ABC30A3D6}" type="doc">
      <dgm:prSet loTypeId="urn:microsoft.com/office/officeart/2008/layout/PictureStrips" loCatId="list" qsTypeId="urn:microsoft.com/office/officeart/2005/8/quickstyle/simple4" qsCatId="simple" csTypeId="urn:microsoft.com/office/officeart/2005/8/colors/accent1_2" csCatId="accent1" phldr="1"/>
      <dgm:spPr/>
      <dgm:t>
        <a:bodyPr/>
        <a:lstStyle/>
        <a:p>
          <a:endParaRPr lang="fr-FR"/>
        </a:p>
      </dgm:t>
    </dgm:pt>
    <dgm:pt modelId="{DD5D3A4D-3D28-F14B-AE36-D5F7D4FC4B12}">
      <dgm:prSet/>
      <dgm:spPr/>
      <dgm:t>
        <a:bodyPr/>
        <a:lstStyle/>
        <a:p>
          <a:pPr rtl="0"/>
          <a:r>
            <a:rPr lang="fr-FR" b="1" smtClean="0"/>
            <a:t>Effets</a:t>
          </a:r>
          <a:endParaRPr lang="fr-FR" dirty="0"/>
        </a:p>
      </dgm:t>
    </dgm:pt>
    <dgm:pt modelId="{AE5E624D-5706-044C-BDFA-B073E442C1A4}" type="parTrans" cxnId="{8BC3499C-7061-4348-BC60-FE0844C9AFBC}">
      <dgm:prSet/>
      <dgm:spPr/>
      <dgm:t>
        <a:bodyPr/>
        <a:lstStyle/>
        <a:p>
          <a:endParaRPr lang="fr-FR"/>
        </a:p>
      </dgm:t>
    </dgm:pt>
    <dgm:pt modelId="{645D122A-30EA-3247-B171-A5CE86BF00FA}" type="sibTrans" cxnId="{8BC3499C-7061-4348-BC60-FE0844C9AFBC}">
      <dgm:prSet/>
      <dgm:spPr/>
      <dgm:t>
        <a:bodyPr/>
        <a:lstStyle/>
        <a:p>
          <a:endParaRPr lang="fr-FR"/>
        </a:p>
      </dgm:t>
    </dgm:pt>
    <dgm:pt modelId="{8FB92739-07E2-4E4A-9FC7-B359215A7098}">
      <dgm:prSet/>
      <dgm:spPr/>
      <dgm:t>
        <a:bodyPr/>
        <a:lstStyle/>
        <a:p>
          <a:pPr rtl="0"/>
          <a:r>
            <a:rPr lang="fr-FR" b="1" smtClean="0"/>
            <a:t>Risques immédiats</a:t>
          </a:r>
          <a:endParaRPr lang="fr-FR" dirty="0"/>
        </a:p>
      </dgm:t>
    </dgm:pt>
    <dgm:pt modelId="{D13CE702-D685-E94A-80C4-8E960428DC90}" type="parTrans" cxnId="{75728C89-44C8-8949-8F7C-15EABA3ED7A1}">
      <dgm:prSet/>
      <dgm:spPr/>
      <dgm:t>
        <a:bodyPr/>
        <a:lstStyle/>
        <a:p>
          <a:endParaRPr lang="fr-FR"/>
        </a:p>
      </dgm:t>
    </dgm:pt>
    <dgm:pt modelId="{10663D84-67D1-5E42-99CD-81AF25B6748D}" type="sibTrans" cxnId="{75728C89-44C8-8949-8F7C-15EABA3ED7A1}">
      <dgm:prSet/>
      <dgm:spPr/>
      <dgm:t>
        <a:bodyPr/>
        <a:lstStyle/>
        <a:p>
          <a:endParaRPr lang="fr-FR"/>
        </a:p>
      </dgm:t>
    </dgm:pt>
    <dgm:pt modelId="{88F04269-0643-034F-BC00-F57E33E896D7}">
      <dgm:prSet/>
      <dgm:spPr/>
      <dgm:t>
        <a:bodyPr/>
        <a:lstStyle/>
        <a:p>
          <a:r>
            <a:rPr lang="fr-FR" b="1" dirty="0" smtClean="0"/>
            <a:t>Risques à court terme</a:t>
          </a:r>
        </a:p>
        <a:p>
          <a:r>
            <a:rPr lang="fr-FR" dirty="0" smtClean="0"/>
            <a:t>Fatigue, forte déprime passagère les jours suivants.</a:t>
          </a:r>
        </a:p>
        <a:p>
          <a:r>
            <a:rPr lang="fr-FR" dirty="0" smtClean="0"/>
            <a:t>Possible évolution vers une dépression à long terme.</a:t>
          </a:r>
        </a:p>
        <a:p>
          <a:r>
            <a:rPr lang="fr-FR" dirty="0" smtClean="0"/>
            <a:t>Dépendance psychique.</a:t>
          </a:r>
          <a:endParaRPr lang="fr-FR" dirty="0"/>
        </a:p>
      </dgm:t>
    </dgm:pt>
    <dgm:pt modelId="{EB1E11E4-7722-2742-B51F-64793CA5C20C}" type="parTrans" cxnId="{E577AC92-DAA0-1D43-8951-2949A1DC4B55}">
      <dgm:prSet/>
      <dgm:spPr/>
      <dgm:t>
        <a:bodyPr/>
        <a:lstStyle/>
        <a:p>
          <a:endParaRPr lang="fr-FR"/>
        </a:p>
      </dgm:t>
    </dgm:pt>
    <dgm:pt modelId="{F7B16AA9-926B-E243-81C9-0169FE5D9760}" type="sibTrans" cxnId="{E577AC92-DAA0-1D43-8951-2949A1DC4B55}">
      <dgm:prSet/>
      <dgm:spPr/>
      <dgm:t>
        <a:bodyPr/>
        <a:lstStyle/>
        <a:p>
          <a:endParaRPr lang="fr-FR"/>
        </a:p>
      </dgm:t>
    </dgm:pt>
    <dgm:pt modelId="{CDDF76EC-87FD-0A4E-92EA-DAFB0736A286}">
      <dgm:prSet/>
      <dgm:spPr/>
      <dgm:t>
        <a:bodyPr/>
        <a:lstStyle/>
        <a:p>
          <a:r>
            <a:rPr lang="fr-FR" dirty="0" smtClean="0"/>
            <a:t>Euphorie, excitation, relaxation, </a:t>
          </a:r>
          <a:br>
            <a:rPr lang="fr-FR" dirty="0" smtClean="0"/>
          </a:br>
          <a:r>
            <a:rPr lang="fr-FR" dirty="0" smtClean="0"/>
            <a:t>sensation de bien être, plaisir, </a:t>
          </a:r>
          <a:br>
            <a:rPr lang="fr-FR" dirty="0" smtClean="0"/>
          </a:br>
          <a:r>
            <a:rPr lang="fr-FR" dirty="0" smtClean="0"/>
            <a:t>exacerbation de la sensualité.</a:t>
          </a:r>
          <a:endParaRPr lang="fr-FR" dirty="0"/>
        </a:p>
      </dgm:t>
    </dgm:pt>
    <dgm:pt modelId="{BC7AA44D-B836-2842-B8FB-01ACEA082398}" type="parTrans" cxnId="{20A132C5-9751-6244-A8D8-2CE8AE0FF0D9}">
      <dgm:prSet/>
      <dgm:spPr/>
      <dgm:t>
        <a:bodyPr/>
        <a:lstStyle/>
        <a:p>
          <a:endParaRPr lang="fr-FR"/>
        </a:p>
      </dgm:t>
    </dgm:pt>
    <dgm:pt modelId="{8C6EC5C9-AE6B-144A-9562-91E10F37C58C}" type="sibTrans" cxnId="{20A132C5-9751-6244-A8D8-2CE8AE0FF0D9}">
      <dgm:prSet/>
      <dgm:spPr/>
      <dgm:t>
        <a:bodyPr/>
        <a:lstStyle/>
        <a:p>
          <a:endParaRPr lang="fr-FR"/>
        </a:p>
      </dgm:t>
    </dgm:pt>
    <dgm:pt modelId="{E3AFF88F-49A4-0540-BC34-5ACB9A789FC9}">
      <dgm:prSet/>
      <dgm:spPr/>
      <dgm:t>
        <a:bodyPr/>
        <a:lstStyle/>
        <a:p>
          <a:r>
            <a:rPr lang="fr-FR" smtClean="0"/>
            <a:t>Résistance à la fatigue, au sommeil et à la faim…</a:t>
          </a:r>
          <a:endParaRPr lang="fr-FR" dirty="0"/>
        </a:p>
      </dgm:t>
    </dgm:pt>
    <dgm:pt modelId="{4F0F4134-C38D-6A40-BEB6-18A0192499BE}" type="parTrans" cxnId="{F1E987AE-C0DC-5B49-B5D8-4174F7875E0A}">
      <dgm:prSet/>
      <dgm:spPr/>
      <dgm:t>
        <a:bodyPr/>
        <a:lstStyle/>
        <a:p>
          <a:endParaRPr lang="fr-FR"/>
        </a:p>
      </dgm:t>
    </dgm:pt>
    <dgm:pt modelId="{2778AE0D-636F-044F-85DE-7762D9D5AE2D}" type="sibTrans" cxnId="{F1E987AE-C0DC-5B49-B5D8-4174F7875E0A}">
      <dgm:prSet/>
      <dgm:spPr/>
      <dgm:t>
        <a:bodyPr/>
        <a:lstStyle/>
        <a:p>
          <a:endParaRPr lang="fr-FR"/>
        </a:p>
      </dgm:t>
    </dgm:pt>
    <dgm:pt modelId="{B4433806-C83F-9047-980F-63711DCA14A3}">
      <dgm:prSet/>
      <dgm:spPr/>
      <dgm:t>
        <a:bodyPr/>
        <a:lstStyle/>
        <a:p>
          <a:r>
            <a:rPr lang="fr-FR" smtClean="0"/>
            <a:t>Anxiété, augmentation de la tension artérielle, accélération du rythme cardiaque, contraction des muscles de la mâchoire, la peau devient moite et la bouche sèche.</a:t>
          </a:r>
          <a:endParaRPr lang="fr-FR" dirty="0"/>
        </a:p>
      </dgm:t>
    </dgm:pt>
    <dgm:pt modelId="{B8B59C1A-7D96-BF4D-88B2-FB486E58CCC0}" type="parTrans" cxnId="{407D2639-57F4-7644-A416-87EB538EFF45}">
      <dgm:prSet/>
      <dgm:spPr/>
      <dgm:t>
        <a:bodyPr/>
        <a:lstStyle/>
        <a:p>
          <a:endParaRPr lang="fr-FR"/>
        </a:p>
      </dgm:t>
    </dgm:pt>
    <dgm:pt modelId="{FF713369-6C65-894F-93F1-3D5183F4F240}" type="sibTrans" cxnId="{407D2639-57F4-7644-A416-87EB538EFF45}">
      <dgm:prSet/>
      <dgm:spPr/>
      <dgm:t>
        <a:bodyPr/>
        <a:lstStyle/>
        <a:p>
          <a:endParaRPr lang="fr-FR"/>
        </a:p>
      </dgm:t>
    </dgm:pt>
    <dgm:pt modelId="{3BB62AFF-B40B-4D48-9470-E5BF8E682DD3}">
      <dgm:prSet/>
      <dgm:spPr/>
      <dgm:t>
        <a:bodyPr/>
        <a:lstStyle/>
        <a:p>
          <a:r>
            <a:rPr lang="fr-FR" smtClean="0"/>
            <a:t>Effets pendant plusieurs heures puis descente.</a:t>
          </a:r>
          <a:endParaRPr lang="fr-FR" dirty="0"/>
        </a:p>
      </dgm:t>
    </dgm:pt>
    <dgm:pt modelId="{365FB4C5-8DEF-D346-A623-B09A3A20474F}" type="parTrans" cxnId="{D884D4F4-768C-7142-B093-D93769A614E3}">
      <dgm:prSet/>
      <dgm:spPr/>
      <dgm:t>
        <a:bodyPr/>
        <a:lstStyle/>
        <a:p>
          <a:endParaRPr lang="fr-FR"/>
        </a:p>
      </dgm:t>
    </dgm:pt>
    <dgm:pt modelId="{90F6626D-4798-504C-B8EB-3676D9F4F277}" type="sibTrans" cxnId="{D884D4F4-768C-7142-B093-D93769A614E3}">
      <dgm:prSet/>
      <dgm:spPr/>
      <dgm:t>
        <a:bodyPr/>
        <a:lstStyle/>
        <a:p>
          <a:endParaRPr lang="fr-FR"/>
        </a:p>
      </dgm:t>
    </dgm:pt>
    <dgm:pt modelId="{6590829D-6289-FC43-94B6-A424B923D72A}">
      <dgm:prSet/>
      <dgm:spPr/>
      <dgm:t>
        <a:bodyPr/>
        <a:lstStyle/>
        <a:p>
          <a:r>
            <a:rPr lang="fr-FR" smtClean="0"/>
            <a:t>Déshydratation, risques de convulsion, </a:t>
          </a:r>
          <a:br>
            <a:rPr lang="fr-FR" smtClean="0"/>
          </a:br>
          <a:r>
            <a:rPr lang="fr-FR" smtClean="0"/>
            <a:t>nausées, maux de tête, crampes, </a:t>
          </a:r>
          <a:br>
            <a:rPr lang="fr-FR" smtClean="0"/>
          </a:br>
          <a:r>
            <a:rPr lang="fr-FR" smtClean="0"/>
            <a:t>augmentation du rythme cardiaque et de </a:t>
          </a:r>
          <a:br>
            <a:rPr lang="fr-FR" smtClean="0"/>
          </a:br>
          <a:r>
            <a:rPr lang="fr-FR" smtClean="0"/>
            <a:t>la température du corps, épuisement.</a:t>
          </a:r>
          <a:endParaRPr lang="fr-FR" dirty="0"/>
        </a:p>
      </dgm:t>
    </dgm:pt>
    <dgm:pt modelId="{0B852201-DE54-6245-8CA7-E7E0538040E7}" type="parTrans" cxnId="{AAD33C7E-D866-0E40-8FBC-D145121BA176}">
      <dgm:prSet/>
      <dgm:spPr/>
      <dgm:t>
        <a:bodyPr/>
        <a:lstStyle/>
        <a:p>
          <a:endParaRPr lang="fr-FR"/>
        </a:p>
      </dgm:t>
    </dgm:pt>
    <dgm:pt modelId="{246F41F8-DDA4-C74A-A532-EDF84969CEFC}" type="sibTrans" cxnId="{AAD33C7E-D866-0E40-8FBC-D145121BA176}">
      <dgm:prSet/>
      <dgm:spPr/>
      <dgm:t>
        <a:bodyPr/>
        <a:lstStyle/>
        <a:p>
          <a:endParaRPr lang="fr-FR"/>
        </a:p>
      </dgm:t>
    </dgm:pt>
    <dgm:pt modelId="{83F89A0C-2FD0-814D-9B8C-CBE713BD5FD3}">
      <dgm:prSet/>
      <dgm:spPr/>
      <dgm:t>
        <a:bodyPr/>
        <a:lstStyle/>
        <a:p>
          <a:r>
            <a:rPr lang="fr-FR" smtClean="0"/>
            <a:t>Troubles hépatiques.</a:t>
          </a:r>
          <a:endParaRPr lang="fr-FR" dirty="0"/>
        </a:p>
      </dgm:t>
    </dgm:pt>
    <dgm:pt modelId="{D7C60021-7235-1A4A-B1F2-A891881B4379}" type="parTrans" cxnId="{63CABECD-8507-B74C-81B8-1F4D77740D98}">
      <dgm:prSet/>
      <dgm:spPr/>
      <dgm:t>
        <a:bodyPr/>
        <a:lstStyle/>
        <a:p>
          <a:endParaRPr lang="fr-FR"/>
        </a:p>
      </dgm:t>
    </dgm:pt>
    <dgm:pt modelId="{95C5DD8D-4382-C04A-AC28-91C12DF50EED}" type="sibTrans" cxnId="{63CABECD-8507-B74C-81B8-1F4D77740D98}">
      <dgm:prSet/>
      <dgm:spPr/>
      <dgm:t>
        <a:bodyPr/>
        <a:lstStyle/>
        <a:p>
          <a:endParaRPr lang="fr-FR"/>
        </a:p>
      </dgm:t>
    </dgm:pt>
    <dgm:pt modelId="{3E793F37-3EBD-6742-A8C0-244B037C3315}">
      <dgm:prSet/>
      <dgm:spPr/>
      <dgm:t>
        <a:bodyPr/>
        <a:lstStyle/>
        <a:p>
          <a:r>
            <a:rPr lang="fr-FR" smtClean="0"/>
            <a:t>Anxiété, crise de panique « bad trip », accidents psychiatriques.</a:t>
          </a:r>
          <a:endParaRPr lang="fr-FR" dirty="0"/>
        </a:p>
      </dgm:t>
    </dgm:pt>
    <dgm:pt modelId="{3A48B1E3-1B00-3649-9070-D4860E0E949B}" type="parTrans" cxnId="{17255755-7A75-F24A-B936-2D50735A632C}">
      <dgm:prSet/>
      <dgm:spPr/>
      <dgm:t>
        <a:bodyPr/>
        <a:lstStyle/>
        <a:p>
          <a:endParaRPr lang="fr-FR"/>
        </a:p>
      </dgm:t>
    </dgm:pt>
    <dgm:pt modelId="{1C8F6B85-8C62-DF44-958A-D961B88905F2}" type="sibTrans" cxnId="{17255755-7A75-F24A-B936-2D50735A632C}">
      <dgm:prSet/>
      <dgm:spPr/>
      <dgm:t>
        <a:bodyPr/>
        <a:lstStyle/>
        <a:p>
          <a:endParaRPr lang="fr-FR"/>
        </a:p>
      </dgm:t>
    </dgm:pt>
    <dgm:pt modelId="{0CD3E2B9-9103-4B43-8640-E4F354C43C51}">
      <dgm:prSet/>
      <dgm:spPr/>
      <dgm:t>
        <a:bodyPr/>
        <a:lstStyle/>
        <a:p>
          <a:r>
            <a:rPr lang="fr-FR" smtClean="0"/>
            <a:t>Troubles de l’érection et de l’orgasme sous l’effet du produit.</a:t>
          </a:r>
          <a:endParaRPr lang="fr-FR" dirty="0"/>
        </a:p>
      </dgm:t>
    </dgm:pt>
    <dgm:pt modelId="{483CE736-7718-474E-AA10-F68F28590428}" type="parTrans" cxnId="{BAA3153F-2140-7A47-BAEA-AD4253F0B4D4}">
      <dgm:prSet/>
      <dgm:spPr/>
      <dgm:t>
        <a:bodyPr/>
        <a:lstStyle/>
        <a:p>
          <a:endParaRPr lang="fr-FR"/>
        </a:p>
      </dgm:t>
    </dgm:pt>
    <dgm:pt modelId="{6E31DF62-935C-434F-B5C6-BA47CF30C15D}" type="sibTrans" cxnId="{BAA3153F-2140-7A47-BAEA-AD4253F0B4D4}">
      <dgm:prSet/>
      <dgm:spPr/>
      <dgm:t>
        <a:bodyPr/>
        <a:lstStyle/>
        <a:p>
          <a:endParaRPr lang="fr-FR"/>
        </a:p>
      </dgm:t>
    </dgm:pt>
    <dgm:pt modelId="{2952FA8A-A0DB-2748-89ED-E570008780CB}">
      <dgm:prSet/>
      <dgm:spPr/>
      <dgm:t>
        <a:bodyPr/>
        <a:lstStyle/>
        <a:p>
          <a:r>
            <a:rPr lang="fr-FR" smtClean="0"/>
            <a:t>Mauvaise </a:t>
          </a:r>
          <a:r>
            <a:rPr lang="fr-FR" i="1" smtClean="0"/>
            <a:t>descente</a:t>
          </a:r>
          <a:r>
            <a:rPr lang="fr-FR" smtClean="0"/>
            <a:t>.</a:t>
          </a:r>
          <a:endParaRPr lang="fr-FR" dirty="0"/>
        </a:p>
      </dgm:t>
    </dgm:pt>
    <dgm:pt modelId="{EBDC6239-385A-0142-8CAB-AEDA8FD2E6FB}" type="parTrans" cxnId="{5729A753-CE56-184F-B6C9-34126F5399BC}">
      <dgm:prSet/>
      <dgm:spPr/>
      <dgm:t>
        <a:bodyPr/>
        <a:lstStyle/>
        <a:p>
          <a:endParaRPr lang="fr-FR"/>
        </a:p>
      </dgm:t>
    </dgm:pt>
    <dgm:pt modelId="{EE2360F7-EA57-4343-B33F-A76E2EE839C5}" type="sibTrans" cxnId="{5729A753-CE56-184F-B6C9-34126F5399BC}">
      <dgm:prSet/>
      <dgm:spPr/>
      <dgm:t>
        <a:bodyPr/>
        <a:lstStyle/>
        <a:p>
          <a:endParaRPr lang="fr-FR"/>
        </a:p>
      </dgm:t>
    </dgm:pt>
    <dgm:pt modelId="{F42AD361-4783-0747-AEEB-D4B372AF2E1E}" type="pres">
      <dgm:prSet presAssocID="{BF24FE9A-94CD-2B44-96C4-6E0ABC30A3D6}" presName="Name0" presStyleCnt="0">
        <dgm:presLayoutVars>
          <dgm:dir/>
          <dgm:resizeHandles val="exact"/>
        </dgm:presLayoutVars>
      </dgm:prSet>
      <dgm:spPr/>
      <dgm:t>
        <a:bodyPr/>
        <a:lstStyle/>
        <a:p>
          <a:endParaRPr lang="fr-FR"/>
        </a:p>
      </dgm:t>
    </dgm:pt>
    <dgm:pt modelId="{ED2DFF1A-5898-324D-A9DA-8E97E3FA57C1}" type="pres">
      <dgm:prSet presAssocID="{DD5D3A4D-3D28-F14B-AE36-D5F7D4FC4B12}" presName="composite" presStyleCnt="0"/>
      <dgm:spPr/>
    </dgm:pt>
    <dgm:pt modelId="{D9CC80A3-C661-FF4D-B4B0-7A204248B1DC}" type="pres">
      <dgm:prSet presAssocID="{DD5D3A4D-3D28-F14B-AE36-D5F7D4FC4B12}" presName="rect1" presStyleLbl="trAlignAcc1" presStyleIdx="0" presStyleCnt="3">
        <dgm:presLayoutVars>
          <dgm:bulletEnabled val="1"/>
        </dgm:presLayoutVars>
      </dgm:prSet>
      <dgm:spPr/>
      <dgm:t>
        <a:bodyPr/>
        <a:lstStyle/>
        <a:p>
          <a:endParaRPr lang="fr-FR"/>
        </a:p>
      </dgm:t>
    </dgm:pt>
    <dgm:pt modelId="{71C8CE19-401A-3C49-B3CF-D79D228BE9E5}" type="pres">
      <dgm:prSet presAssocID="{DD5D3A4D-3D28-F14B-AE36-D5F7D4FC4B12}" presName="rect2"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63000" r="-63000"/>
          </a:stretch>
        </a:blipFill>
      </dgm:spPr>
      <dgm:t>
        <a:bodyPr/>
        <a:lstStyle/>
        <a:p>
          <a:endParaRPr lang="fr-FR"/>
        </a:p>
      </dgm:t>
    </dgm:pt>
    <dgm:pt modelId="{50913270-A5C3-0F4C-96CC-A066D43C9581}" type="pres">
      <dgm:prSet presAssocID="{645D122A-30EA-3247-B171-A5CE86BF00FA}" presName="sibTrans" presStyleCnt="0"/>
      <dgm:spPr/>
    </dgm:pt>
    <dgm:pt modelId="{CAC6F9CA-C7E6-1540-88CB-D5887416659E}" type="pres">
      <dgm:prSet presAssocID="{8FB92739-07E2-4E4A-9FC7-B359215A7098}" presName="composite" presStyleCnt="0"/>
      <dgm:spPr/>
    </dgm:pt>
    <dgm:pt modelId="{FB7855C2-1694-0A4B-A189-A35390685C62}" type="pres">
      <dgm:prSet presAssocID="{8FB92739-07E2-4E4A-9FC7-B359215A7098}" presName="rect1" presStyleLbl="trAlignAcc1" presStyleIdx="1" presStyleCnt="3">
        <dgm:presLayoutVars>
          <dgm:bulletEnabled val="1"/>
        </dgm:presLayoutVars>
      </dgm:prSet>
      <dgm:spPr/>
      <dgm:t>
        <a:bodyPr/>
        <a:lstStyle/>
        <a:p>
          <a:endParaRPr lang="fr-FR"/>
        </a:p>
      </dgm:t>
    </dgm:pt>
    <dgm:pt modelId="{CFF7749E-5FB1-7142-80AD-1B84FF8C5CAE}" type="pres">
      <dgm:prSet presAssocID="{8FB92739-07E2-4E4A-9FC7-B359215A7098}" presName="rect2"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t>
        <a:bodyPr/>
        <a:lstStyle/>
        <a:p>
          <a:endParaRPr lang="fr-FR"/>
        </a:p>
      </dgm:t>
    </dgm:pt>
    <dgm:pt modelId="{4B316A04-1423-DD4C-A745-BB8CD8C3BCA3}" type="pres">
      <dgm:prSet presAssocID="{10663D84-67D1-5E42-99CD-81AF25B6748D}" presName="sibTrans" presStyleCnt="0"/>
      <dgm:spPr/>
    </dgm:pt>
    <dgm:pt modelId="{4F296167-9EBF-0643-AAA4-BAB22BA53E7C}" type="pres">
      <dgm:prSet presAssocID="{88F04269-0643-034F-BC00-F57E33E896D7}" presName="composite" presStyleCnt="0"/>
      <dgm:spPr/>
    </dgm:pt>
    <dgm:pt modelId="{A0D9E42A-E9DA-CF43-BBCC-82ADBBDC9DF1}" type="pres">
      <dgm:prSet presAssocID="{88F04269-0643-034F-BC00-F57E33E896D7}" presName="rect1" presStyleLbl="trAlignAcc1" presStyleIdx="2" presStyleCnt="3">
        <dgm:presLayoutVars>
          <dgm:bulletEnabled val="1"/>
        </dgm:presLayoutVars>
      </dgm:prSet>
      <dgm:spPr/>
      <dgm:t>
        <a:bodyPr/>
        <a:lstStyle/>
        <a:p>
          <a:endParaRPr lang="fr-FR"/>
        </a:p>
      </dgm:t>
    </dgm:pt>
    <dgm:pt modelId="{670CFB1D-3887-2F48-85CF-1EDE796105E8}" type="pres">
      <dgm:prSet presAssocID="{88F04269-0643-034F-BC00-F57E33E896D7}" presName="rect2"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21000" r="-21000"/>
          </a:stretch>
        </a:blipFill>
      </dgm:spPr>
      <dgm:t>
        <a:bodyPr/>
        <a:lstStyle/>
        <a:p>
          <a:endParaRPr lang="fr-FR"/>
        </a:p>
      </dgm:t>
    </dgm:pt>
  </dgm:ptLst>
  <dgm:cxnLst>
    <dgm:cxn modelId="{CF83E0F8-A0C8-584B-8315-C320BC80B8F2}" type="presOf" srcId="{88F04269-0643-034F-BC00-F57E33E896D7}" destId="{A0D9E42A-E9DA-CF43-BBCC-82ADBBDC9DF1}" srcOrd="0" destOrd="0" presId="urn:microsoft.com/office/officeart/2008/layout/PictureStrips"/>
    <dgm:cxn modelId="{BAA3153F-2140-7A47-BAEA-AD4253F0B4D4}" srcId="{8FB92739-07E2-4E4A-9FC7-B359215A7098}" destId="{0CD3E2B9-9103-4B43-8640-E4F354C43C51}" srcOrd="3" destOrd="0" parTransId="{483CE736-7718-474E-AA10-F68F28590428}" sibTransId="{6E31DF62-935C-434F-B5C6-BA47CF30C15D}"/>
    <dgm:cxn modelId="{C9E2C84A-C97A-9F47-8742-65FA624438B8}" type="presOf" srcId="{BF24FE9A-94CD-2B44-96C4-6E0ABC30A3D6}" destId="{F42AD361-4783-0747-AEEB-D4B372AF2E1E}" srcOrd="0" destOrd="0" presId="urn:microsoft.com/office/officeart/2008/layout/PictureStrips"/>
    <dgm:cxn modelId="{9A30A57F-4CC7-4B4B-A407-7461FCCF17E2}" type="presOf" srcId="{3E793F37-3EBD-6742-A8C0-244B037C3315}" destId="{FB7855C2-1694-0A4B-A189-A35390685C62}" srcOrd="0" destOrd="3" presId="urn:microsoft.com/office/officeart/2008/layout/PictureStrips"/>
    <dgm:cxn modelId="{17255755-7A75-F24A-B936-2D50735A632C}" srcId="{8FB92739-07E2-4E4A-9FC7-B359215A7098}" destId="{3E793F37-3EBD-6742-A8C0-244B037C3315}" srcOrd="2" destOrd="0" parTransId="{3A48B1E3-1B00-3649-9070-D4860E0E949B}" sibTransId="{1C8F6B85-8C62-DF44-958A-D961B88905F2}"/>
    <dgm:cxn modelId="{AAD33C7E-D866-0E40-8FBC-D145121BA176}" srcId="{8FB92739-07E2-4E4A-9FC7-B359215A7098}" destId="{6590829D-6289-FC43-94B6-A424B923D72A}" srcOrd="0" destOrd="0" parTransId="{0B852201-DE54-6245-8CA7-E7E0538040E7}" sibTransId="{246F41F8-DDA4-C74A-A532-EDF84969CEFC}"/>
    <dgm:cxn modelId="{D9900B9F-CE50-CC49-8F48-5591FB4158E0}" type="presOf" srcId="{DD5D3A4D-3D28-F14B-AE36-D5F7D4FC4B12}" destId="{D9CC80A3-C661-FF4D-B4B0-7A204248B1DC}" srcOrd="0" destOrd="0" presId="urn:microsoft.com/office/officeart/2008/layout/PictureStrips"/>
    <dgm:cxn modelId="{20A132C5-9751-6244-A8D8-2CE8AE0FF0D9}" srcId="{DD5D3A4D-3D28-F14B-AE36-D5F7D4FC4B12}" destId="{CDDF76EC-87FD-0A4E-92EA-DAFB0736A286}" srcOrd="0" destOrd="0" parTransId="{BC7AA44D-B836-2842-B8FB-01ACEA082398}" sibTransId="{8C6EC5C9-AE6B-144A-9562-91E10F37C58C}"/>
    <dgm:cxn modelId="{407D2639-57F4-7644-A416-87EB538EFF45}" srcId="{DD5D3A4D-3D28-F14B-AE36-D5F7D4FC4B12}" destId="{B4433806-C83F-9047-980F-63711DCA14A3}" srcOrd="2" destOrd="0" parTransId="{B8B59C1A-7D96-BF4D-88B2-FB486E58CCC0}" sibTransId="{FF713369-6C65-894F-93F1-3D5183F4F240}"/>
    <dgm:cxn modelId="{63CABECD-8507-B74C-81B8-1F4D77740D98}" srcId="{8FB92739-07E2-4E4A-9FC7-B359215A7098}" destId="{83F89A0C-2FD0-814D-9B8C-CBE713BD5FD3}" srcOrd="1" destOrd="0" parTransId="{D7C60021-7235-1A4A-B1F2-A891881B4379}" sibTransId="{95C5DD8D-4382-C04A-AC28-91C12DF50EED}"/>
    <dgm:cxn modelId="{F2D7C7F7-E4CA-9E4A-A7F3-3F4F5DC571B4}" type="presOf" srcId="{8FB92739-07E2-4E4A-9FC7-B359215A7098}" destId="{FB7855C2-1694-0A4B-A189-A35390685C62}" srcOrd="0" destOrd="0" presId="urn:microsoft.com/office/officeart/2008/layout/PictureStrips"/>
    <dgm:cxn modelId="{75728C89-44C8-8949-8F7C-15EABA3ED7A1}" srcId="{BF24FE9A-94CD-2B44-96C4-6E0ABC30A3D6}" destId="{8FB92739-07E2-4E4A-9FC7-B359215A7098}" srcOrd="1" destOrd="0" parTransId="{D13CE702-D685-E94A-80C4-8E960428DC90}" sibTransId="{10663D84-67D1-5E42-99CD-81AF25B6748D}"/>
    <dgm:cxn modelId="{8BC3499C-7061-4348-BC60-FE0844C9AFBC}" srcId="{BF24FE9A-94CD-2B44-96C4-6E0ABC30A3D6}" destId="{DD5D3A4D-3D28-F14B-AE36-D5F7D4FC4B12}" srcOrd="0" destOrd="0" parTransId="{AE5E624D-5706-044C-BDFA-B073E442C1A4}" sibTransId="{645D122A-30EA-3247-B171-A5CE86BF00FA}"/>
    <dgm:cxn modelId="{A773D0EF-F7FD-3545-A97C-56E42FD82C42}" type="presOf" srcId="{0CD3E2B9-9103-4B43-8640-E4F354C43C51}" destId="{FB7855C2-1694-0A4B-A189-A35390685C62}" srcOrd="0" destOrd="4" presId="urn:microsoft.com/office/officeart/2008/layout/PictureStrips"/>
    <dgm:cxn modelId="{F79DD8A9-4FA9-9B40-88D2-F477409DFAC9}" type="presOf" srcId="{3BB62AFF-B40B-4D48-9470-E5BF8E682DD3}" destId="{D9CC80A3-C661-FF4D-B4B0-7A204248B1DC}" srcOrd="0" destOrd="4" presId="urn:microsoft.com/office/officeart/2008/layout/PictureStrips"/>
    <dgm:cxn modelId="{F9396083-F2E6-314B-BB26-E8C8BAB40123}" type="presOf" srcId="{2952FA8A-A0DB-2748-89ED-E570008780CB}" destId="{FB7855C2-1694-0A4B-A189-A35390685C62}" srcOrd="0" destOrd="5" presId="urn:microsoft.com/office/officeart/2008/layout/PictureStrips"/>
    <dgm:cxn modelId="{7157737B-E524-974F-BDEF-EDE365285713}" type="presOf" srcId="{6590829D-6289-FC43-94B6-A424B923D72A}" destId="{FB7855C2-1694-0A4B-A189-A35390685C62}" srcOrd="0" destOrd="1" presId="urn:microsoft.com/office/officeart/2008/layout/PictureStrips"/>
    <dgm:cxn modelId="{F1E987AE-C0DC-5B49-B5D8-4174F7875E0A}" srcId="{DD5D3A4D-3D28-F14B-AE36-D5F7D4FC4B12}" destId="{E3AFF88F-49A4-0540-BC34-5ACB9A789FC9}" srcOrd="1" destOrd="0" parTransId="{4F0F4134-C38D-6A40-BEB6-18A0192499BE}" sibTransId="{2778AE0D-636F-044F-85DE-7762D9D5AE2D}"/>
    <dgm:cxn modelId="{23809D1C-1586-4849-BA67-CFBDD368BE69}" type="presOf" srcId="{CDDF76EC-87FD-0A4E-92EA-DAFB0736A286}" destId="{D9CC80A3-C661-FF4D-B4B0-7A204248B1DC}" srcOrd="0" destOrd="1" presId="urn:microsoft.com/office/officeart/2008/layout/PictureStrips"/>
    <dgm:cxn modelId="{5729A753-CE56-184F-B6C9-34126F5399BC}" srcId="{8FB92739-07E2-4E4A-9FC7-B359215A7098}" destId="{2952FA8A-A0DB-2748-89ED-E570008780CB}" srcOrd="4" destOrd="0" parTransId="{EBDC6239-385A-0142-8CAB-AEDA8FD2E6FB}" sibTransId="{EE2360F7-EA57-4343-B33F-A76E2EE839C5}"/>
    <dgm:cxn modelId="{EBD2E9A4-E275-AB4E-9146-404FE40B379E}" type="presOf" srcId="{83F89A0C-2FD0-814D-9B8C-CBE713BD5FD3}" destId="{FB7855C2-1694-0A4B-A189-A35390685C62}" srcOrd="0" destOrd="2" presId="urn:microsoft.com/office/officeart/2008/layout/PictureStrips"/>
    <dgm:cxn modelId="{DF429153-11D1-A944-98E6-D88EE649D992}" type="presOf" srcId="{B4433806-C83F-9047-980F-63711DCA14A3}" destId="{D9CC80A3-C661-FF4D-B4B0-7A204248B1DC}" srcOrd="0" destOrd="3" presId="urn:microsoft.com/office/officeart/2008/layout/PictureStrips"/>
    <dgm:cxn modelId="{E577AC92-DAA0-1D43-8951-2949A1DC4B55}" srcId="{BF24FE9A-94CD-2B44-96C4-6E0ABC30A3D6}" destId="{88F04269-0643-034F-BC00-F57E33E896D7}" srcOrd="2" destOrd="0" parTransId="{EB1E11E4-7722-2742-B51F-64793CA5C20C}" sibTransId="{F7B16AA9-926B-E243-81C9-0169FE5D9760}"/>
    <dgm:cxn modelId="{D884D4F4-768C-7142-B093-D93769A614E3}" srcId="{DD5D3A4D-3D28-F14B-AE36-D5F7D4FC4B12}" destId="{3BB62AFF-B40B-4D48-9470-E5BF8E682DD3}" srcOrd="3" destOrd="0" parTransId="{365FB4C5-8DEF-D346-A623-B09A3A20474F}" sibTransId="{90F6626D-4798-504C-B8EB-3676D9F4F277}"/>
    <dgm:cxn modelId="{68F8349D-CFE4-2441-A3CC-9081BD472CD3}" type="presOf" srcId="{E3AFF88F-49A4-0540-BC34-5ACB9A789FC9}" destId="{D9CC80A3-C661-FF4D-B4B0-7A204248B1DC}" srcOrd="0" destOrd="2" presId="urn:microsoft.com/office/officeart/2008/layout/PictureStrips"/>
    <dgm:cxn modelId="{BFADBA8C-FBA5-F644-BE59-6B9A8A27E3D4}" type="presParOf" srcId="{F42AD361-4783-0747-AEEB-D4B372AF2E1E}" destId="{ED2DFF1A-5898-324D-A9DA-8E97E3FA57C1}" srcOrd="0" destOrd="0" presId="urn:microsoft.com/office/officeart/2008/layout/PictureStrips"/>
    <dgm:cxn modelId="{ADC64F04-49BB-664F-9043-5187461A42EE}" type="presParOf" srcId="{ED2DFF1A-5898-324D-A9DA-8E97E3FA57C1}" destId="{D9CC80A3-C661-FF4D-B4B0-7A204248B1DC}" srcOrd="0" destOrd="0" presId="urn:microsoft.com/office/officeart/2008/layout/PictureStrips"/>
    <dgm:cxn modelId="{65FA21A7-5090-7042-BE66-5814EC09CC73}" type="presParOf" srcId="{ED2DFF1A-5898-324D-A9DA-8E97E3FA57C1}" destId="{71C8CE19-401A-3C49-B3CF-D79D228BE9E5}" srcOrd="1" destOrd="0" presId="urn:microsoft.com/office/officeart/2008/layout/PictureStrips"/>
    <dgm:cxn modelId="{584BB366-0E42-AE40-8793-9EB3E828CFCA}" type="presParOf" srcId="{F42AD361-4783-0747-AEEB-D4B372AF2E1E}" destId="{50913270-A5C3-0F4C-96CC-A066D43C9581}" srcOrd="1" destOrd="0" presId="urn:microsoft.com/office/officeart/2008/layout/PictureStrips"/>
    <dgm:cxn modelId="{F23E12B4-2CEB-734D-8C5F-1144AC08A14A}" type="presParOf" srcId="{F42AD361-4783-0747-AEEB-D4B372AF2E1E}" destId="{CAC6F9CA-C7E6-1540-88CB-D5887416659E}" srcOrd="2" destOrd="0" presId="urn:microsoft.com/office/officeart/2008/layout/PictureStrips"/>
    <dgm:cxn modelId="{F7735063-9F9D-5F4E-9E9E-402A2BEA00E3}" type="presParOf" srcId="{CAC6F9CA-C7E6-1540-88CB-D5887416659E}" destId="{FB7855C2-1694-0A4B-A189-A35390685C62}" srcOrd="0" destOrd="0" presId="urn:microsoft.com/office/officeart/2008/layout/PictureStrips"/>
    <dgm:cxn modelId="{132A0683-5127-844E-B8FC-949A2DD8D877}" type="presParOf" srcId="{CAC6F9CA-C7E6-1540-88CB-D5887416659E}" destId="{CFF7749E-5FB1-7142-80AD-1B84FF8C5CAE}" srcOrd="1" destOrd="0" presId="urn:microsoft.com/office/officeart/2008/layout/PictureStrips"/>
    <dgm:cxn modelId="{4F23D5EF-4DB1-3B47-80FB-0A61C5D4AFA8}" type="presParOf" srcId="{F42AD361-4783-0747-AEEB-D4B372AF2E1E}" destId="{4B316A04-1423-DD4C-A745-BB8CD8C3BCA3}" srcOrd="3" destOrd="0" presId="urn:microsoft.com/office/officeart/2008/layout/PictureStrips"/>
    <dgm:cxn modelId="{60D00ADC-A93B-914D-BF11-305AF9BB27A6}" type="presParOf" srcId="{F42AD361-4783-0747-AEEB-D4B372AF2E1E}" destId="{4F296167-9EBF-0643-AAA4-BAB22BA53E7C}" srcOrd="4" destOrd="0" presId="urn:microsoft.com/office/officeart/2008/layout/PictureStrips"/>
    <dgm:cxn modelId="{EA780403-3DA9-484A-81BB-08D8A3B25CD3}" type="presParOf" srcId="{4F296167-9EBF-0643-AAA4-BAB22BA53E7C}" destId="{A0D9E42A-E9DA-CF43-BBCC-82ADBBDC9DF1}" srcOrd="0" destOrd="0" presId="urn:microsoft.com/office/officeart/2008/layout/PictureStrips"/>
    <dgm:cxn modelId="{0DCF9804-8780-FC4D-BC53-2D8AC4B18F20}" type="presParOf" srcId="{4F296167-9EBF-0643-AAA4-BAB22BA53E7C}" destId="{670CFB1D-3887-2F48-85CF-1EDE796105E8}"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BA927AE-0154-3745-B56A-73B1895E7A82}"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C341CB31-B0B1-3949-AE77-7567FA3149C1}">
      <dgm:prSet/>
      <dgm:spPr/>
      <dgm:t>
        <a:bodyPr/>
        <a:lstStyle/>
        <a:p>
          <a:pPr rtl="0"/>
          <a:r>
            <a:rPr lang="fr-FR" smtClean="0"/>
            <a:t>Les vitamines</a:t>
          </a:r>
          <a:endParaRPr lang="fr-FR"/>
        </a:p>
      </dgm:t>
    </dgm:pt>
    <dgm:pt modelId="{64E52F49-C266-794B-9AB1-C0375C8EF4BF}" type="parTrans" cxnId="{7CE892F8-A91E-C745-B7F4-6E7B725FDA9F}">
      <dgm:prSet/>
      <dgm:spPr/>
      <dgm:t>
        <a:bodyPr/>
        <a:lstStyle/>
        <a:p>
          <a:endParaRPr lang="fr-FR"/>
        </a:p>
      </dgm:t>
    </dgm:pt>
    <dgm:pt modelId="{A31B1AB0-915B-8A4D-BE2B-3424C4107CD9}" type="sibTrans" cxnId="{7CE892F8-A91E-C745-B7F4-6E7B725FDA9F}">
      <dgm:prSet/>
      <dgm:spPr/>
      <dgm:t>
        <a:bodyPr/>
        <a:lstStyle/>
        <a:p>
          <a:endParaRPr lang="fr-FR"/>
        </a:p>
      </dgm:t>
    </dgm:pt>
    <dgm:pt modelId="{B33E9857-2DA5-1944-A90A-A638DDD1C44A}">
      <dgm:prSet/>
      <dgm:spPr/>
      <dgm:t>
        <a:bodyPr/>
        <a:lstStyle/>
        <a:p>
          <a:pPr rtl="0"/>
          <a:r>
            <a:rPr lang="fr-FR" dirty="0" smtClean="0"/>
            <a:t>On dénombre treize vitamines indispensables, classées en fonction de leur </a:t>
          </a:r>
          <a:r>
            <a:rPr lang="fr-FR" u="sng" dirty="0" smtClean="0"/>
            <a:t>solubilité dans l'eau ou la graisse</a:t>
          </a:r>
          <a:r>
            <a:rPr lang="fr-FR" dirty="0" smtClean="0"/>
            <a:t>. </a:t>
          </a:r>
          <a:endParaRPr lang="fr-FR" dirty="0"/>
        </a:p>
      </dgm:t>
    </dgm:pt>
    <dgm:pt modelId="{51D6606B-F731-E646-965E-B3083676C92B}" type="parTrans" cxnId="{D4271186-F2EB-B049-930B-D5F3753704FF}">
      <dgm:prSet/>
      <dgm:spPr/>
      <dgm:t>
        <a:bodyPr/>
        <a:lstStyle/>
        <a:p>
          <a:endParaRPr lang="fr-FR"/>
        </a:p>
      </dgm:t>
    </dgm:pt>
    <dgm:pt modelId="{842F8A5A-2076-BB4F-938D-FFF892626488}" type="sibTrans" cxnId="{D4271186-F2EB-B049-930B-D5F3753704FF}">
      <dgm:prSet/>
      <dgm:spPr/>
      <dgm:t>
        <a:bodyPr/>
        <a:lstStyle/>
        <a:p>
          <a:endParaRPr lang="fr-FR"/>
        </a:p>
      </dgm:t>
    </dgm:pt>
    <dgm:pt modelId="{D4254387-1143-E743-8828-1AEE7F7625BD}">
      <dgm:prSet/>
      <dgm:spPr/>
      <dgm:t>
        <a:bodyPr/>
        <a:lstStyle/>
        <a:p>
          <a:pPr rtl="0"/>
          <a:r>
            <a:rPr lang="fr-FR" dirty="0" smtClean="0"/>
            <a:t>Les vitamines liposolubles :</a:t>
          </a:r>
          <a:endParaRPr lang="fr-FR" dirty="0"/>
        </a:p>
      </dgm:t>
    </dgm:pt>
    <dgm:pt modelId="{C864327F-C1D3-FD4C-85E1-40AE712E155F}" type="parTrans" cxnId="{62C086B3-E8D1-8D4F-82E2-E8B400C96D7C}">
      <dgm:prSet/>
      <dgm:spPr/>
      <dgm:t>
        <a:bodyPr/>
        <a:lstStyle/>
        <a:p>
          <a:endParaRPr lang="fr-FR"/>
        </a:p>
      </dgm:t>
    </dgm:pt>
    <dgm:pt modelId="{37DBF3B5-9043-094B-8921-8E1ECE165A29}" type="sibTrans" cxnId="{62C086B3-E8D1-8D4F-82E2-E8B400C96D7C}">
      <dgm:prSet/>
      <dgm:spPr/>
      <dgm:t>
        <a:bodyPr/>
        <a:lstStyle/>
        <a:p>
          <a:endParaRPr lang="fr-FR"/>
        </a:p>
      </dgm:t>
    </dgm:pt>
    <dgm:pt modelId="{DBB5D7D2-5ECA-6C4A-A79F-B466A03CFDCF}">
      <dgm:prSet/>
      <dgm:spPr/>
      <dgm:t>
        <a:bodyPr/>
        <a:lstStyle/>
        <a:p>
          <a:pPr rtl="0"/>
          <a:r>
            <a:rPr lang="fr-FR" dirty="0" smtClean="0"/>
            <a:t>Les vitamines hydrosolubles :</a:t>
          </a:r>
          <a:endParaRPr lang="fr-FR" dirty="0"/>
        </a:p>
      </dgm:t>
    </dgm:pt>
    <dgm:pt modelId="{B6C0F57A-8C37-6449-AAE5-AE7B6137DAAD}" type="parTrans" cxnId="{4F884470-2F7E-DA43-B0CD-DE80088A3846}">
      <dgm:prSet/>
      <dgm:spPr/>
      <dgm:t>
        <a:bodyPr/>
        <a:lstStyle/>
        <a:p>
          <a:endParaRPr lang="fr-FR"/>
        </a:p>
      </dgm:t>
    </dgm:pt>
    <dgm:pt modelId="{CF2E45DB-4B15-2649-A6CC-25993BC2CD4E}" type="sibTrans" cxnId="{4F884470-2F7E-DA43-B0CD-DE80088A3846}">
      <dgm:prSet/>
      <dgm:spPr/>
      <dgm:t>
        <a:bodyPr/>
        <a:lstStyle/>
        <a:p>
          <a:endParaRPr lang="fr-FR"/>
        </a:p>
      </dgm:t>
    </dgm:pt>
    <dgm:pt modelId="{70E81B5D-48DE-BE4B-9B0A-760E08D94D05}">
      <dgm:prSet/>
      <dgm:spPr/>
      <dgm:t>
        <a:bodyPr/>
        <a:lstStyle/>
        <a:p>
          <a:pPr rtl="0"/>
          <a:r>
            <a:rPr lang="fr-FR" u="sng" dirty="0" smtClean="0"/>
            <a:t>A, D, E et K,</a:t>
          </a:r>
          <a:r>
            <a:rPr lang="fr-FR" dirty="0" smtClean="0"/>
            <a:t> sont généralement absorbées avec des aliments lipidiques. Elles peuvent être stockées dans les graisses de l'organisme. Il n'est donc pas nécessaire de les consommer quotidiennement. </a:t>
          </a:r>
          <a:endParaRPr lang="fr-FR" dirty="0"/>
        </a:p>
      </dgm:t>
    </dgm:pt>
    <dgm:pt modelId="{A592CC9F-CA04-E34A-A63C-96974EEA1F86}" type="parTrans" cxnId="{D033B132-73FD-9748-AA63-B7C0DEBB9A0D}">
      <dgm:prSet/>
      <dgm:spPr/>
      <dgm:t>
        <a:bodyPr/>
        <a:lstStyle/>
        <a:p>
          <a:endParaRPr lang="fr-FR"/>
        </a:p>
      </dgm:t>
    </dgm:pt>
    <dgm:pt modelId="{3A423523-DB9F-6C4D-8EBD-A8302996AB67}" type="sibTrans" cxnId="{D033B132-73FD-9748-AA63-B7C0DEBB9A0D}">
      <dgm:prSet/>
      <dgm:spPr/>
      <dgm:t>
        <a:bodyPr/>
        <a:lstStyle/>
        <a:p>
          <a:endParaRPr lang="fr-FR"/>
        </a:p>
      </dgm:t>
    </dgm:pt>
    <dgm:pt modelId="{AC13DE74-711A-9640-BC75-09253D2CCAEE}">
      <dgm:prSet/>
      <dgm:spPr/>
      <dgm:t>
        <a:bodyPr/>
        <a:lstStyle/>
        <a:p>
          <a:pPr rtl="0"/>
          <a:r>
            <a:rPr lang="fr-FR" dirty="0" smtClean="0"/>
            <a:t>les </a:t>
          </a:r>
          <a:r>
            <a:rPr lang="fr-FR" u="sng" dirty="0" smtClean="0"/>
            <a:t>huit vitamines B et la vitamine C</a:t>
          </a:r>
          <a:r>
            <a:rPr lang="fr-FR" dirty="0" smtClean="0"/>
            <a:t>, ne peuvent pas être stockées (il n’existe pas de surdosage toxique avec les vitamines hydrosolubles, éliminées par voie urinaire).  Il faut donc les consommer régulièrement.</a:t>
          </a:r>
          <a:endParaRPr lang="fr-FR" dirty="0"/>
        </a:p>
      </dgm:t>
    </dgm:pt>
    <dgm:pt modelId="{55533E3F-2492-2140-9F47-08957BD82D0F}" type="parTrans" cxnId="{42D56962-8AE7-EE41-991C-A9EC10C42D23}">
      <dgm:prSet/>
      <dgm:spPr/>
      <dgm:t>
        <a:bodyPr/>
        <a:lstStyle/>
        <a:p>
          <a:endParaRPr lang="fr-FR"/>
        </a:p>
      </dgm:t>
    </dgm:pt>
    <dgm:pt modelId="{8E3DD346-9896-F64A-AD3C-68C14B15030A}" type="sibTrans" cxnId="{42D56962-8AE7-EE41-991C-A9EC10C42D23}">
      <dgm:prSet/>
      <dgm:spPr/>
      <dgm:t>
        <a:bodyPr/>
        <a:lstStyle/>
        <a:p>
          <a:endParaRPr lang="fr-FR"/>
        </a:p>
      </dgm:t>
    </dgm:pt>
    <dgm:pt modelId="{5E9913C2-8BDB-874C-9B79-06247518DF8A}" type="pres">
      <dgm:prSet presAssocID="{CBA927AE-0154-3745-B56A-73B1895E7A82}" presName="linear" presStyleCnt="0">
        <dgm:presLayoutVars>
          <dgm:dir/>
          <dgm:animLvl val="lvl"/>
          <dgm:resizeHandles val="exact"/>
        </dgm:presLayoutVars>
      </dgm:prSet>
      <dgm:spPr/>
      <dgm:t>
        <a:bodyPr/>
        <a:lstStyle/>
        <a:p>
          <a:endParaRPr lang="fr-FR"/>
        </a:p>
      </dgm:t>
    </dgm:pt>
    <dgm:pt modelId="{F870720F-11DC-5542-966E-DFCD5B957C6D}" type="pres">
      <dgm:prSet presAssocID="{C341CB31-B0B1-3949-AE77-7567FA3149C1}" presName="parentLin" presStyleCnt="0"/>
      <dgm:spPr/>
    </dgm:pt>
    <dgm:pt modelId="{CA24CA9B-C7DE-7340-9C95-C39608787822}" type="pres">
      <dgm:prSet presAssocID="{C341CB31-B0B1-3949-AE77-7567FA3149C1}" presName="parentLeftMargin" presStyleLbl="node1" presStyleIdx="0" presStyleCnt="3"/>
      <dgm:spPr/>
      <dgm:t>
        <a:bodyPr/>
        <a:lstStyle/>
        <a:p>
          <a:endParaRPr lang="fr-FR"/>
        </a:p>
      </dgm:t>
    </dgm:pt>
    <dgm:pt modelId="{34B95EF9-C444-C748-8F17-CE2AFE1FBF77}" type="pres">
      <dgm:prSet presAssocID="{C341CB31-B0B1-3949-AE77-7567FA3149C1}" presName="parentText" presStyleLbl="node1" presStyleIdx="0" presStyleCnt="3">
        <dgm:presLayoutVars>
          <dgm:chMax val="0"/>
          <dgm:bulletEnabled val="1"/>
        </dgm:presLayoutVars>
      </dgm:prSet>
      <dgm:spPr/>
      <dgm:t>
        <a:bodyPr/>
        <a:lstStyle/>
        <a:p>
          <a:endParaRPr lang="fr-FR"/>
        </a:p>
      </dgm:t>
    </dgm:pt>
    <dgm:pt modelId="{B809003D-89DF-6C45-BA73-EF1CAEBB6097}" type="pres">
      <dgm:prSet presAssocID="{C341CB31-B0B1-3949-AE77-7567FA3149C1}" presName="negativeSpace" presStyleCnt="0"/>
      <dgm:spPr/>
    </dgm:pt>
    <dgm:pt modelId="{954A42E4-F40C-5348-8980-954C9E96256C}" type="pres">
      <dgm:prSet presAssocID="{C341CB31-B0B1-3949-AE77-7567FA3149C1}" presName="childText" presStyleLbl="conFgAcc1" presStyleIdx="0" presStyleCnt="3">
        <dgm:presLayoutVars>
          <dgm:bulletEnabled val="1"/>
        </dgm:presLayoutVars>
      </dgm:prSet>
      <dgm:spPr/>
      <dgm:t>
        <a:bodyPr/>
        <a:lstStyle/>
        <a:p>
          <a:endParaRPr lang="fr-FR"/>
        </a:p>
      </dgm:t>
    </dgm:pt>
    <dgm:pt modelId="{1004A6FC-FCE7-354F-9F5A-EF9167ECFBB2}" type="pres">
      <dgm:prSet presAssocID="{A31B1AB0-915B-8A4D-BE2B-3424C4107CD9}" presName="spaceBetweenRectangles" presStyleCnt="0"/>
      <dgm:spPr/>
    </dgm:pt>
    <dgm:pt modelId="{8DFAB782-0B64-FA48-B2FC-759F6085BEA1}" type="pres">
      <dgm:prSet presAssocID="{D4254387-1143-E743-8828-1AEE7F7625BD}" presName="parentLin" presStyleCnt="0"/>
      <dgm:spPr/>
    </dgm:pt>
    <dgm:pt modelId="{17E180FA-6B96-134F-9509-760E4704FC5F}" type="pres">
      <dgm:prSet presAssocID="{D4254387-1143-E743-8828-1AEE7F7625BD}" presName="parentLeftMargin" presStyleLbl="node1" presStyleIdx="0" presStyleCnt="3"/>
      <dgm:spPr/>
      <dgm:t>
        <a:bodyPr/>
        <a:lstStyle/>
        <a:p>
          <a:endParaRPr lang="fr-FR"/>
        </a:p>
      </dgm:t>
    </dgm:pt>
    <dgm:pt modelId="{E7F699F3-BF98-DA4E-897D-A9AD6510E4DD}" type="pres">
      <dgm:prSet presAssocID="{D4254387-1143-E743-8828-1AEE7F7625BD}" presName="parentText" presStyleLbl="node1" presStyleIdx="1" presStyleCnt="3">
        <dgm:presLayoutVars>
          <dgm:chMax val="0"/>
          <dgm:bulletEnabled val="1"/>
        </dgm:presLayoutVars>
      </dgm:prSet>
      <dgm:spPr/>
      <dgm:t>
        <a:bodyPr/>
        <a:lstStyle/>
        <a:p>
          <a:endParaRPr lang="fr-FR"/>
        </a:p>
      </dgm:t>
    </dgm:pt>
    <dgm:pt modelId="{609A2514-0274-5043-A9ED-3754B666092C}" type="pres">
      <dgm:prSet presAssocID="{D4254387-1143-E743-8828-1AEE7F7625BD}" presName="negativeSpace" presStyleCnt="0"/>
      <dgm:spPr/>
    </dgm:pt>
    <dgm:pt modelId="{90BA893B-3830-E340-ABE3-CF1B11D2D8A8}" type="pres">
      <dgm:prSet presAssocID="{D4254387-1143-E743-8828-1AEE7F7625BD}" presName="childText" presStyleLbl="conFgAcc1" presStyleIdx="1" presStyleCnt="3">
        <dgm:presLayoutVars>
          <dgm:bulletEnabled val="1"/>
        </dgm:presLayoutVars>
      </dgm:prSet>
      <dgm:spPr/>
      <dgm:t>
        <a:bodyPr/>
        <a:lstStyle/>
        <a:p>
          <a:endParaRPr lang="fr-FR"/>
        </a:p>
      </dgm:t>
    </dgm:pt>
    <dgm:pt modelId="{0B43821A-A727-CC4F-88AB-977C1BB8814C}" type="pres">
      <dgm:prSet presAssocID="{37DBF3B5-9043-094B-8921-8E1ECE165A29}" presName="spaceBetweenRectangles" presStyleCnt="0"/>
      <dgm:spPr/>
    </dgm:pt>
    <dgm:pt modelId="{34FAACB9-DF88-F44A-8D0C-6995E139ED87}" type="pres">
      <dgm:prSet presAssocID="{DBB5D7D2-5ECA-6C4A-A79F-B466A03CFDCF}" presName="parentLin" presStyleCnt="0"/>
      <dgm:spPr/>
    </dgm:pt>
    <dgm:pt modelId="{C8B04E58-CD15-8646-8D47-806F5D93142F}" type="pres">
      <dgm:prSet presAssocID="{DBB5D7D2-5ECA-6C4A-A79F-B466A03CFDCF}" presName="parentLeftMargin" presStyleLbl="node1" presStyleIdx="1" presStyleCnt="3"/>
      <dgm:spPr/>
      <dgm:t>
        <a:bodyPr/>
        <a:lstStyle/>
        <a:p>
          <a:endParaRPr lang="fr-FR"/>
        </a:p>
      </dgm:t>
    </dgm:pt>
    <dgm:pt modelId="{3F33D913-ABBF-664C-A7DC-BFBE2E33FA16}" type="pres">
      <dgm:prSet presAssocID="{DBB5D7D2-5ECA-6C4A-A79F-B466A03CFDCF}" presName="parentText" presStyleLbl="node1" presStyleIdx="2" presStyleCnt="3">
        <dgm:presLayoutVars>
          <dgm:chMax val="0"/>
          <dgm:bulletEnabled val="1"/>
        </dgm:presLayoutVars>
      </dgm:prSet>
      <dgm:spPr/>
      <dgm:t>
        <a:bodyPr/>
        <a:lstStyle/>
        <a:p>
          <a:endParaRPr lang="fr-FR"/>
        </a:p>
      </dgm:t>
    </dgm:pt>
    <dgm:pt modelId="{5716A1DC-9F2E-974C-AE1E-A1C14C8A53F6}" type="pres">
      <dgm:prSet presAssocID="{DBB5D7D2-5ECA-6C4A-A79F-B466A03CFDCF}" presName="negativeSpace" presStyleCnt="0"/>
      <dgm:spPr/>
    </dgm:pt>
    <dgm:pt modelId="{572B1278-20CA-7F48-A057-318FD26F89E3}" type="pres">
      <dgm:prSet presAssocID="{DBB5D7D2-5ECA-6C4A-A79F-B466A03CFDCF}" presName="childText" presStyleLbl="conFgAcc1" presStyleIdx="2" presStyleCnt="3">
        <dgm:presLayoutVars>
          <dgm:bulletEnabled val="1"/>
        </dgm:presLayoutVars>
      </dgm:prSet>
      <dgm:spPr/>
      <dgm:t>
        <a:bodyPr/>
        <a:lstStyle/>
        <a:p>
          <a:endParaRPr lang="fr-FR"/>
        </a:p>
      </dgm:t>
    </dgm:pt>
  </dgm:ptLst>
  <dgm:cxnLst>
    <dgm:cxn modelId="{51AA1056-EEB7-7044-9441-65992A29DCBB}" type="presOf" srcId="{C341CB31-B0B1-3949-AE77-7567FA3149C1}" destId="{34B95EF9-C444-C748-8F17-CE2AFE1FBF77}" srcOrd="1" destOrd="0" presId="urn:microsoft.com/office/officeart/2005/8/layout/list1"/>
    <dgm:cxn modelId="{22A3C4BC-FE75-4340-B5B0-0AC8380284D1}" type="presOf" srcId="{D4254387-1143-E743-8828-1AEE7F7625BD}" destId="{E7F699F3-BF98-DA4E-897D-A9AD6510E4DD}" srcOrd="1" destOrd="0" presId="urn:microsoft.com/office/officeart/2005/8/layout/list1"/>
    <dgm:cxn modelId="{0B6B5A67-1104-1443-AA61-52FEC0DA157E}" type="presOf" srcId="{DBB5D7D2-5ECA-6C4A-A79F-B466A03CFDCF}" destId="{C8B04E58-CD15-8646-8D47-806F5D93142F}" srcOrd="0" destOrd="0" presId="urn:microsoft.com/office/officeart/2005/8/layout/list1"/>
    <dgm:cxn modelId="{D77333A9-8E97-AC4E-A6DA-A14C7F465665}" type="presOf" srcId="{B33E9857-2DA5-1944-A90A-A638DDD1C44A}" destId="{954A42E4-F40C-5348-8980-954C9E96256C}" srcOrd="0" destOrd="0" presId="urn:microsoft.com/office/officeart/2005/8/layout/list1"/>
    <dgm:cxn modelId="{8FE07B77-97CF-1A4B-8AAC-9F0475050C74}" type="presOf" srcId="{70E81B5D-48DE-BE4B-9B0A-760E08D94D05}" destId="{90BA893B-3830-E340-ABE3-CF1B11D2D8A8}" srcOrd="0" destOrd="0" presId="urn:microsoft.com/office/officeart/2005/8/layout/list1"/>
    <dgm:cxn modelId="{4F884470-2F7E-DA43-B0CD-DE80088A3846}" srcId="{CBA927AE-0154-3745-B56A-73B1895E7A82}" destId="{DBB5D7D2-5ECA-6C4A-A79F-B466A03CFDCF}" srcOrd="2" destOrd="0" parTransId="{B6C0F57A-8C37-6449-AAE5-AE7B6137DAAD}" sibTransId="{CF2E45DB-4B15-2649-A6CC-25993BC2CD4E}"/>
    <dgm:cxn modelId="{5B05A975-7927-A848-BFB9-12E6D3AFEF51}" type="presOf" srcId="{DBB5D7D2-5ECA-6C4A-A79F-B466A03CFDCF}" destId="{3F33D913-ABBF-664C-A7DC-BFBE2E33FA16}" srcOrd="1" destOrd="0" presId="urn:microsoft.com/office/officeart/2005/8/layout/list1"/>
    <dgm:cxn modelId="{C001EBD8-C274-5D49-88D3-F72EC1A46A52}" type="presOf" srcId="{AC13DE74-711A-9640-BC75-09253D2CCAEE}" destId="{572B1278-20CA-7F48-A057-318FD26F89E3}" srcOrd="0" destOrd="0" presId="urn:microsoft.com/office/officeart/2005/8/layout/list1"/>
    <dgm:cxn modelId="{7CE892F8-A91E-C745-B7F4-6E7B725FDA9F}" srcId="{CBA927AE-0154-3745-B56A-73B1895E7A82}" destId="{C341CB31-B0B1-3949-AE77-7567FA3149C1}" srcOrd="0" destOrd="0" parTransId="{64E52F49-C266-794B-9AB1-C0375C8EF4BF}" sibTransId="{A31B1AB0-915B-8A4D-BE2B-3424C4107CD9}"/>
    <dgm:cxn modelId="{D4271186-F2EB-B049-930B-D5F3753704FF}" srcId="{C341CB31-B0B1-3949-AE77-7567FA3149C1}" destId="{B33E9857-2DA5-1944-A90A-A638DDD1C44A}" srcOrd="0" destOrd="0" parTransId="{51D6606B-F731-E646-965E-B3083676C92B}" sibTransId="{842F8A5A-2076-BB4F-938D-FFF892626488}"/>
    <dgm:cxn modelId="{62C086B3-E8D1-8D4F-82E2-E8B400C96D7C}" srcId="{CBA927AE-0154-3745-B56A-73B1895E7A82}" destId="{D4254387-1143-E743-8828-1AEE7F7625BD}" srcOrd="1" destOrd="0" parTransId="{C864327F-C1D3-FD4C-85E1-40AE712E155F}" sibTransId="{37DBF3B5-9043-094B-8921-8E1ECE165A29}"/>
    <dgm:cxn modelId="{288FBA3E-468D-714C-BCCD-0EFDF09C0C68}" type="presOf" srcId="{D4254387-1143-E743-8828-1AEE7F7625BD}" destId="{17E180FA-6B96-134F-9509-760E4704FC5F}" srcOrd="0" destOrd="0" presId="urn:microsoft.com/office/officeart/2005/8/layout/list1"/>
    <dgm:cxn modelId="{501EC9B7-3EA8-3E42-8999-B470D07EB305}" type="presOf" srcId="{CBA927AE-0154-3745-B56A-73B1895E7A82}" destId="{5E9913C2-8BDB-874C-9B79-06247518DF8A}" srcOrd="0" destOrd="0" presId="urn:microsoft.com/office/officeart/2005/8/layout/list1"/>
    <dgm:cxn modelId="{42D56962-8AE7-EE41-991C-A9EC10C42D23}" srcId="{DBB5D7D2-5ECA-6C4A-A79F-B466A03CFDCF}" destId="{AC13DE74-711A-9640-BC75-09253D2CCAEE}" srcOrd="0" destOrd="0" parTransId="{55533E3F-2492-2140-9F47-08957BD82D0F}" sibTransId="{8E3DD346-9896-F64A-AD3C-68C14B15030A}"/>
    <dgm:cxn modelId="{C16A74E9-5C37-0B4D-B65D-63595DB83669}" type="presOf" srcId="{C341CB31-B0B1-3949-AE77-7567FA3149C1}" destId="{CA24CA9B-C7DE-7340-9C95-C39608787822}" srcOrd="0" destOrd="0" presId="urn:microsoft.com/office/officeart/2005/8/layout/list1"/>
    <dgm:cxn modelId="{D033B132-73FD-9748-AA63-B7C0DEBB9A0D}" srcId="{D4254387-1143-E743-8828-1AEE7F7625BD}" destId="{70E81B5D-48DE-BE4B-9B0A-760E08D94D05}" srcOrd="0" destOrd="0" parTransId="{A592CC9F-CA04-E34A-A63C-96974EEA1F86}" sibTransId="{3A423523-DB9F-6C4D-8EBD-A8302996AB67}"/>
    <dgm:cxn modelId="{B9F2ECDA-474D-3142-B221-1171A9A70150}" type="presParOf" srcId="{5E9913C2-8BDB-874C-9B79-06247518DF8A}" destId="{F870720F-11DC-5542-966E-DFCD5B957C6D}" srcOrd="0" destOrd="0" presId="urn:microsoft.com/office/officeart/2005/8/layout/list1"/>
    <dgm:cxn modelId="{1D87488C-9264-E540-A314-E09FD3DA5677}" type="presParOf" srcId="{F870720F-11DC-5542-966E-DFCD5B957C6D}" destId="{CA24CA9B-C7DE-7340-9C95-C39608787822}" srcOrd="0" destOrd="0" presId="urn:microsoft.com/office/officeart/2005/8/layout/list1"/>
    <dgm:cxn modelId="{69F7A03D-F076-4D47-883E-B718F063E76D}" type="presParOf" srcId="{F870720F-11DC-5542-966E-DFCD5B957C6D}" destId="{34B95EF9-C444-C748-8F17-CE2AFE1FBF77}" srcOrd="1" destOrd="0" presId="urn:microsoft.com/office/officeart/2005/8/layout/list1"/>
    <dgm:cxn modelId="{0025E0AE-9770-8142-99C4-48575B5A30DD}" type="presParOf" srcId="{5E9913C2-8BDB-874C-9B79-06247518DF8A}" destId="{B809003D-89DF-6C45-BA73-EF1CAEBB6097}" srcOrd="1" destOrd="0" presId="urn:microsoft.com/office/officeart/2005/8/layout/list1"/>
    <dgm:cxn modelId="{1F341556-E6D9-7441-8B1B-63BD4A33BBD2}" type="presParOf" srcId="{5E9913C2-8BDB-874C-9B79-06247518DF8A}" destId="{954A42E4-F40C-5348-8980-954C9E96256C}" srcOrd="2" destOrd="0" presId="urn:microsoft.com/office/officeart/2005/8/layout/list1"/>
    <dgm:cxn modelId="{E51D3C39-B56F-9242-946A-5900C978A3A3}" type="presParOf" srcId="{5E9913C2-8BDB-874C-9B79-06247518DF8A}" destId="{1004A6FC-FCE7-354F-9F5A-EF9167ECFBB2}" srcOrd="3" destOrd="0" presId="urn:microsoft.com/office/officeart/2005/8/layout/list1"/>
    <dgm:cxn modelId="{3856559A-CAC2-1D4E-863A-68EFFE7C8A32}" type="presParOf" srcId="{5E9913C2-8BDB-874C-9B79-06247518DF8A}" destId="{8DFAB782-0B64-FA48-B2FC-759F6085BEA1}" srcOrd="4" destOrd="0" presId="urn:microsoft.com/office/officeart/2005/8/layout/list1"/>
    <dgm:cxn modelId="{83605C88-2F82-A941-A931-C2E8600B488B}" type="presParOf" srcId="{8DFAB782-0B64-FA48-B2FC-759F6085BEA1}" destId="{17E180FA-6B96-134F-9509-760E4704FC5F}" srcOrd="0" destOrd="0" presId="urn:microsoft.com/office/officeart/2005/8/layout/list1"/>
    <dgm:cxn modelId="{851DD752-78BD-754E-B044-EC61D9642976}" type="presParOf" srcId="{8DFAB782-0B64-FA48-B2FC-759F6085BEA1}" destId="{E7F699F3-BF98-DA4E-897D-A9AD6510E4DD}" srcOrd="1" destOrd="0" presId="urn:microsoft.com/office/officeart/2005/8/layout/list1"/>
    <dgm:cxn modelId="{9E7B9198-00B9-AA4C-A829-D6EA2ACB433A}" type="presParOf" srcId="{5E9913C2-8BDB-874C-9B79-06247518DF8A}" destId="{609A2514-0274-5043-A9ED-3754B666092C}" srcOrd="5" destOrd="0" presId="urn:microsoft.com/office/officeart/2005/8/layout/list1"/>
    <dgm:cxn modelId="{5C0CD230-9C37-8942-88AA-35D4B61D1C13}" type="presParOf" srcId="{5E9913C2-8BDB-874C-9B79-06247518DF8A}" destId="{90BA893B-3830-E340-ABE3-CF1B11D2D8A8}" srcOrd="6" destOrd="0" presId="urn:microsoft.com/office/officeart/2005/8/layout/list1"/>
    <dgm:cxn modelId="{B59FED2F-984A-BB46-ADCB-F98B75E6F44D}" type="presParOf" srcId="{5E9913C2-8BDB-874C-9B79-06247518DF8A}" destId="{0B43821A-A727-CC4F-88AB-977C1BB8814C}" srcOrd="7" destOrd="0" presId="urn:microsoft.com/office/officeart/2005/8/layout/list1"/>
    <dgm:cxn modelId="{B4E5C0E2-44CC-AC43-BE7A-F563A4B0C7D4}" type="presParOf" srcId="{5E9913C2-8BDB-874C-9B79-06247518DF8A}" destId="{34FAACB9-DF88-F44A-8D0C-6995E139ED87}" srcOrd="8" destOrd="0" presId="urn:microsoft.com/office/officeart/2005/8/layout/list1"/>
    <dgm:cxn modelId="{825B7012-C4CB-B04B-A54A-0F0E9659CCAD}" type="presParOf" srcId="{34FAACB9-DF88-F44A-8D0C-6995E139ED87}" destId="{C8B04E58-CD15-8646-8D47-806F5D93142F}" srcOrd="0" destOrd="0" presId="urn:microsoft.com/office/officeart/2005/8/layout/list1"/>
    <dgm:cxn modelId="{9C70E899-A29A-4644-B5D4-A4BD3A447B57}" type="presParOf" srcId="{34FAACB9-DF88-F44A-8D0C-6995E139ED87}" destId="{3F33D913-ABBF-664C-A7DC-BFBE2E33FA16}" srcOrd="1" destOrd="0" presId="urn:microsoft.com/office/officeart/2005/8/layout/list1"/>
    <dgm:cxn modelId="{F84CF85E-7F62-F646-8190-39ED20086C69}" type="presParOf" srcId="{5E9913C2-8BDB-874C-9B79-06247518DF8A}" destId="{5716A1DC-9F2E-974C-AE1E-A1C14C8A53F6}" srcOrd="9" destOrd="0" presId="urn:microsoft.com/office/officeart/2005/8/layout/list1"/>
    <dgm:cxn modelId="{B05A2383-3ED3-8441-84E7-9B953675432C}" type="presParOf" srcId="{5E9913C2-8BDB-874C-9B79-06247518DF8A}" destId="{572B1278-20CA-7F48-A057-318FD26F89E3}"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BA927AE-0154-3745-B56A-73B1895E7A82}" type="doc">
      <dgm:prSet loTypeId="urn:microsoft.com/office/officeart/2005/8/layout/list1" loCatId="list" qsTypeId="urn:microsoft.com/office/officeart/2005/8/quickstyle/simple4" qsCatId="simple" csTypeId="urn:microsoft.com/office/officeart/2005/8/colors/accent0_3" csCatId="mainScheme" phldr="1"/>
      <dgm:spPr/>
      <dgm:t>
        <a:bodyPr/>
        <a:lstStyle/>
        <a:p>
          <a:endParaRPr lang="fr-FR"/>
        </a:p>
      </dgm:t>
    </dgm:pt>
    <dgm:pt modelId="{C341CB31-B0B1-3949-AE77-7567FA3149C1}">
      <dgm:prSet/>
      <dgm:spPr/>
      <dgm:t>
        <a:bodyPr/>
        <a:lstStyle/>
        <a:p>
          <a:pPr rtl="0"/>
          <a:r>
            <a:rPr lang="fr-FR" dirty="0" smtClean="0"/>
            <a:t>Les minéraux et oligoéléments : </a:t>
          </a:r>
          <a:endParaRPr lang="fr-FR" dirty="0"/>
        </a:p>
      </dgm:t>
    </dgm:pt>
    <dgm:pt modelId="{64E52F49-C266-794B-9AB1-C0375C8EF4BF}" type="parTrans" cxnId="{7CE892F8-A91E-C745-B7F4-6E7B725FDA9F}">
      <dgm:prSet/>
      <dgm:spPr/>
      <dgm:t>
        <a:bodyPr/>
        <a:lstStyle/>
        <a:p>
          <a:endParaRPr lang="fr-FR"/>
        </a:p>
      </dgm:t>
    </dgm:pt>
    <dgm:pt modelId="{A31B1AB0-915B-8A4D-BE2B-3424C4107CD9}" type="sibTrans" cxnId="{7CE892F8-A91E-C745-B7F4-6E7B725FDA9F}">
      <dgm:prSet/>
      <dgm:spPr/>
      <dgm:t>
        <a:bodyPr/>
        <a:lstStyle/>
        <a:p>
          <a:endParaRPr lang="fr-FR"/>
        </a:p>
      </dgm:t>
    </dgm:pt>
    <dgm:pt modelId="{B33E9857-2DA5-1944-A90A-A638DDD1C44A}">
      <dgm:prSet/>
      <dgm:spPr/>
      <dgm:t>
        <a:bodyPr/>
        <a:lstStyle/>
        <a:p>
          <a:pPr algn="just" rtl="0"/>
          <a:r>
            <a:rPr lang="fr-FR" dirty="0" smtClean="0"/>
            <a:t>Des sels minéraux (non organiques) sont </a:t>
          </a:r>
          <a:r>
            <a:rPr lang="fr-FR" dirty="0" smtClean="0">
              <a:effectLst>
                <a:outerShdw blurRad="38100" dist="38100" dir="2700000" algn="tl">
                  <a:srgbClr val="000000"/>
                </a:outerShdw>
              </a:effectLst>
            </a:rPr>
            <a:t>nécessaires à la composition des tissus</a:t>
          </a:r>
          <a:r>
            <a:rPr lang="fr-FR" dirty="0" smtClean="0"/>
            <a:t> ; ils participent également à certains processus comme celui du </a:t>
          </a:r>
          <a:r>
            <a:rPr lang="fr-FR" dirty="0" smtClean="0">
              <a:effectLst>
                <a:outerShdw blurRad="38100" dist="38100" dir="2700000" algn="tl">
                  <a:srgbClr val="000000"/>
                </a:outerShdw>
              </a:effectLst>
            </a:rPr>
            <a:t>fonctionnement des enzymes</a:t>
          </a:r>
          <a:r>
            <a:rPr lang="fr-FR" dirty="0" smtClean="0"/>
            <a:t>, la </a:t>
          </a:r>
          <a:r>
            <a:rPr lang="fr-FR" dirty="0" smtClean="0">
              <a:effectLst>
                <a:outerShdw blurRad="38100" dist="38100" dir="2700000" algn="tl">
                  <a:srgbClr val="000000"/>
                </a:outerShdw>
              </a:effectLst>
            </a:rPr>
            <a:t>contraction musculaire</a:t>
          </a:r>
          <a:r>
            <a:rPr lang="fr-FR" dirty="0" smtClean="0"/>
            <a:t>, les </a:t>
          </a:r>
          <a:r>
            <a:rPr lang="fr-FR" dirty="0" smtClean="0">
              <a:effectLst>
                <a:outerShdw blurRad="38100" dist="38100" dir="2700000" algn="tl">
                  <a:srgbClr val="000000"/>
                </a:outerShdw>
              </a:effectLst>
            </a:rPr>
            <a:t>réactions nerveuses</a:t>
          </a:r>
          <a:r>
            <a:rPr lang="fr-FR" dirty="0" smtClean="0"/>
            <a:t> et la coagulation du sang. </a:t>
          </a:r>
          <a:endParaRPr lang="fr-FR" dirty="0"/>
        </a:p>
      </dgm:t>
    </dgm:pt>
    <dgm:pt modelId="{51D6606B-F731-E646-965E-B3083676C92B}" type="parTrans" cxnId="{D4271186-F2EB-B049-930B-D5F3753704FF}">
      <dgm:prSet/>
      <dgm:spPr/>
      <dgm:t>
        <a:bodyPr/>
        <a:lstStyle/>
        <a:p>
          <a:endParaRPr lang="fr-FR"/>
        </a:p>
      </dgm:t>
    </dgm:pt>
    <dgm:pt modelId="{842F8A5A-2076-BB4F-938D-FFF892626488}" type="sibTrans" cxnId="{D4271186-F2EB-B049-930B-D5F3753704FF}">
      <dgm:prSet/>
      <dgm:spPr/>
      <dgm:t>
        <a:bodyPr/>
        <a:lstStyle/>
        <a:p>
          <a:endParaRPr lang="fr-FR"/>
        </a:p>
      </dgm:t>
    </dgm:pt>
    <dgm:pt modelId="{D4254387-1143-E743-8828-1AEE7F7625BD}">
      <dgm:prSet/>
      <dgm:spPr/>
      <dgm:t>
        <a:bodyPr/>
        <a:lstStyle/>
        <a:p>
          <a:pPr rtl="0"/>
          <a:r>
            <a:rPr lang="fr-FR" dirty="0" smtClean="0"/>
            <a:t>Les éléments principaux :</a:t>
          </a:r>
          <a:endParaRPr lang="fr-FR" dirty="0"/>
        </a:p>
      </dgm:t>
    </dgm:pt>
    <dgm:pt modelId="{C864327F-C1D3-FD4C-85E1-40AE712E155F}" type="parTrans" cxnId="{62C086B3-E8D1-8D4F-82E2-E8B400C96D7C}">
      <dgm:prSet/>
      <dgm:spPr/>
      <dgm:t>
        <a:bodyPr/>
        <a:lstStyle/>
        <a:p>
          <a:endParaRPr lang="fr-FR"/>
        </a:p>
      </dgm:t>
    </dgm:pt>
    <dgm:pt modelId="{37DBF3B5-9043-094B-8921-8E1ECE165A29}" type="sibTrans" cxnId="{62C086B3-E8D1-8D4F-82E2-E8B400C96D7C}">
      <dgm:prSet/>
      <dgm:spPr/>
      <dgm:t>
        <a:bodyPr/>
        <a:lstStyle/>
        <a:p>
          <a:endParaRPr lang="fr-FR"/>
        </a:p>
      </dgm:t>
    </dgm:pt>
    <dgm:pt modelId="{DBB5D7D2-5ECA-6C4A-A79F-B466A03CFDCF}">
      <dgm:prSet/>
      <dgm:spPr/>
      <dgm:t>
        <a:bodyPr/>
        <a:lstStyle/>
        <a:p>
          <a:pPr rtl="0"/>
          <a:r>
            <a:rPr lang="fr-FR" dirty="0" smtClean="0"/>
            <a:t>Les oligoéléments :</a:t>
          </a:r>
          <a:endParaRPr lang="fr-FR" dirty="0"/>
        </a:p>
      </dgm:t>
    </dgm:pt>
    <dgm:pt modelId="{B6C0F57A-8C37-6449-AAE5-AE7B6137DAAD}" type="parTrans" cxnId="{4F884470-2F7E-DA43-B0CD-DE80088A3846}">
      <dgm:prSet/>
      <dgm:spPr/>
      <dgm:t>
        <a:bodyPr/>
        <a:lstStyle/>
        <a:p>
          <a:endParaRPr lang="fr-FR"/>
        </a:p>
      </dgm:t>
    </dgm:pt>
    <dgm:pt modelId="{CF2E45DB-4B15-2649-A6CC-25993BC2CD4E}" type="sibTrans" cxnId="{4F884470-2F7E-DA43-B0CD-DE80088A3846}">
      <dgm:prSet/>
      <dgm:spPr/>
      <dgm:t>
        <a:bodyPr/>
        <a:lstStyle/>
        <a:p>
          <a:endParaRPr lang="fr-FR"/>
        </a:p>
      </dgm:t>
    </dgm:pt>
    <dgm:pt modelId="{70E81B5D-48DE-BE4B-9B0A-760E08D94D05}">
      <dgm:prSet/>
      <dgm:spPr/>
      <dgm:t>
        <a:bodyPr/>
        <a:lstStyle/>
        <a:p>
          <a:pPr rtl="0"/>
          <a:r>
            <a:rPr lang="fr-FR" dirty="0" smtClean="0"/>
            <a:t>calcium, phosphore, magnésium, sodium, fer, iode, et potassium </a:t>
          </a:r>
          <a:endParaRPr lang="fr-FR" dirty="0"/>
        </a:p>
      </dgm:t>
    </dgm:pt>
    <dgm:pt modelId="{A592CC9F-CA04-E34A-A63C-96974EEA1F86}" type="parTrans" cxnId="{D033B132-73FD-9748-AA63-B7C0DEBB9A0D}">
      <dgm:prSet/>
      <dgm:spPr/>
      <dgm:t>
        <a:bodyPr/>
        <a:lstStyle/>
        <a:p>
          <a:endParaRPr lang="fr-FR"/>
        </a:p>
      </dgm:t>
    </dgm:pt>
    <dgm:pt modelId="{3A423523-DB9F-6C4D-8EBD-A8302996AB67}" type="sibTrans" cxnId="{D033B132-73FD-9748-AA63-B7C0DEBB9A0D}">
      <dgm:prSet/>
      <dgm:spPr/>
      <dgm:t>
        <a:bodyPr/>
        <a:lstStyle/>
        <a:p>
          <a:endParaRPr lang="fr-FR"/>
        </a:p>
      </dgm:t>
    </dgm:pt>
    <dgm:pt modelId="{AC13DE74-711A-9640-BC75-09253D2CCAEE}">
      <dgm:prSet/>
      <dgm:spPr/>
      <dgm:t>
        <a:bodyPr/>
        <a:lstStyle/>
        <a:p>
          <a:pPr rtl="0"/>
          <a:r>
            <a:rPr lang="fr-FR" dirty="0" smtClean="0"/>
            <a:t>cuivre, cobalt, manganèse, fluor et zinc présents à l’état de traces dans l’organisme.</a:t>
          </a:r>
          <a:endParaRPr lang="fr-FR" dirty="0"/>
        </a:p>
      </dgm:t>
    </dgm:pt>
    <dgm:pt modelId="{55533E3F-2492-2140-9F47-08957BD82D0F}" type="parTrans" cxnId="{42D56962-8AE7-EE41-991C-A9EC10C42D23}">
      <dgm:prSet/>
      <dgm:spPr/>
      <dgm:t>
        <a:bodyPr/>
        <a:lstStyle/>
        <a:p>
          <a:endParaRPr lang="fr-FR"/>
        </a:p>
      </dgm:t>
    </dgm:pt>
    <dgm:pt modelId="{8E3DD346-9896-F64A-AD3C-68C14B15030A}" type="sibTrans" cxnId="{42D56962-8AE7-EE41-991C-A9EC10C42D23}">
      <dgm:prSet/>
      <dgm:spPr/>
      <dgm:t>
        <a:bodyPr/>
        <a:lstStyle/>
        <a:p>
          <a:endParaRPr lang="fr-FR"/>
        </a:p>
      </dgm:t>
    </dgm:pt>
    <dgm:pt modelId="{5E9913C2-8BDB-874C-9B79-06247518DF8A}" type="pres">
      <dgm:prSet presAssocID="{CBA927AE-0154-3745-B56A-73B1895E7A82}" presName="linear" presStyleCnt="0">
        <dgm:presLayoutVars>
          <dgm:dir/>
          <dgm:animLvl val="lvl"/>
          <dgm:resizeHandles val="exact"/>
        </dgm:presLayoutVars>
      </dgm:prSet>
      <dgm:spPr/>
      <dgm:t>
        <a:bodyPr/>
        <a:lstStyle/>
        <a:p>
          <a:endParaRPr lang="fr-FR"/>
        </a:p>
      </dgm:t>
    </dgm:pt>
    <dgm:pt modelId="{F870720F-11DC-5542-966E-DFCD5B957C6D}" type="pres">
      <dgm:prSet presAssocID="{C341CB31-B0B1-3949-AE77-7567FA3149C1}" presName="parentLin" presStyleCnt="0"/>
      <dgm:spPr/>
    </dgm:pt>
    <dgm:pt modelId="{CA24CA9B-C7DE-7340-9C95-C39608787822}" type="pres">
      <dgm:prSet presAssocID="{C341CB31-B0B1-3949-AE77-7567FA3149C1}" presName="parentLeftMargin" presStyleLbl="node1" presStyleIdx="0" presStyleCnt="3"/>
      <dgm:spPr/>
      <dgm:t>
        <a:bodyPr/>
        <a:lstStyle/>
        <a:p>
          <a:endParaRPr lang="fr-FR"/>
        </a:p>
      </dgm:t>
    </dgm:pt>
    <dgm:pt modelId="{34B95EF9-C444-C748-8F17-CE2AFE1FBF77}" type="pres">
      <dgm:prSet presAssocID="{C341CB31-B0B1-3949-AE77-7567FA3149C1}" presName="parentText" presStyleLbl="node1" presStyleIdx="0" presStyleCnt="3">
        <dgm:presLayoutVars>
          <dgm:chMax val="0"/>
          <dgm:bulletEnabled val="1"/>
        </dgm:presLayoutVars>
      </dgm:prSet>
      <dgm:spPr/>
      <dgm:t>
        <a:bodyPr/>
        <a:lstStyle/>
        <a:p>
          <a:endParaRPr lang="fr-FR"/>
        </a:p>
      </dgm:t>
    </dgm:pt>
    <dgm:pt modelId="{B809003D-89DF-6C45-BA73-EF1CAEBB6097}" type="pres">
      <dgm:prSet presAssocID="{C341CB31-B0B1-3949-AE77-7567FA3149C1}" presName="negativeSpace" presStyleCnt="0"/>
      <dgm:spPr/>
    </dgm:pt>
    <dgm:pt modelId="{954A42E4-F40C-5348-8980-954C9E96256C}" type="pres">
      <dgm:prSet presAssocID="{C341CB31-B0B1-3949-AE77-7567FA3149C1}" presName="childText" presStyleLbl="conFgAcc1" presStyleIdx="0" presStyleCnt="3">
        <dgm:presLayoutVars>
          <dgm:bulletEnabled val="1"/>
        </dgm:presLayoutVars>
      </dgm:prSet>
      <dgm:spPr/>
      <dgm:t>
        <a:bodyPr/>
        <a:lstStyle/>
        <a:p>
          <a:endParaRPr lang="fr-FR"/>
        </a:p>
      </dgm:t>
    </dgm:pt>
    <dgm:pt modelId="{1004A6FC-FCE7-354F-9F5A-EF9167ECFBB2}" type="pres">
      <dgm:prSet presAssocID="{A31B1AB0-915B-8A4D-BE2B-3424C4107CD9}" presName="spaceBetweenRectangles" presStyleCnt="0"/>
      <dgm:spPr/>
    </dgm:pt>
    <dgm:pt modelId="{8DFAB782-0B64-FA48-B2FC-759F6085BEA1}" type="pres">
      <dgm:prSet presAssocID="{D4254387-1143-E743-8828-1AEE7F7625BD}" presName="parentLin" presStyleCnt="0"/>
      <dgm:spPr/>
    </dgm:pt>
    <dgm:pt modelId="{17E180FA-6B96-134F-9509-760E4704FC5F}" type="pres">
      <dgm:prSet presAssocID="{D4254387-1143-E743-8828-1AEE7F7625BD}" presName="parentLeftMargin" presStyleLbl="node1" presStyleIdx="0" presStyleCnt="3"/>
      <dgm:spPr/>
      <dgm:t>
        <a:bodyPr/>
        <a:lstStyle/>
        <a:p>
          <a:endParaRPr lang="fr-FR"/>
        </a:p>
      </dgm:t>
    </dgm:pt>
    <dgm:pt modelId="{E7F699F3-BF98-DA4E-897D-A9AD6510E4DD}" type="pres">
      <dgm:prSet presAssocID="{D4254387-1143-E743-8828-1AEE7F7625BD}" presName="parentText" presStyleLbl="node1" presStyleIdx="1" presStyleCnt="3">
        <dgm:presLayoutVars>
          <dgm:chMax val="0"/>
          <dgm:bulletEnabled val="1"/>
        </dgm:presLayoutVars>
      </dgm:prSet>
      <dgm:spPr/>
      <dgm:t>
        <a:bodyPr/>
        <a:lstStyle/>
        <a:p>
          <a:endParaRPr lang="fr-FR"/>
        </a:p>
      </dgm:t>
    </dgm:pt>
    <dgm:pt modelId="{609A2514-0274-5043-A9ED-3754B666092C}" type="pres">
      <dgm:prSet presAssocID="{D4254387-1143-E743-8828-1AEE7F7625BD}" presName="negativeSpace" presStyleCnt="0"/>
      <dgm:spPr/>
    </dgm:pt>
    <dgm:pt modelId="{90BA893B-3830-E340-ABE3-CF1B11D2D8A8}" type="pres">
      <dgm:prSet presAssocID="{D4254387-1143-E743-8828-1AEE7F7625BD}" presName="childText" presStyleLbl="conFgAcc1" presStyleIdx="1" presStyleCnt="3">
        <dgm:presLayoutVars>
          <dgm:bulletEnabled val="1"/>
        </dgm:presLayoutVars>
      </dgm:prSet>
      <dgm:spPr/>
      <dgm:t>
        <a:bodyPr/>
        <a:lstStyle/>
        <a:p>
          <a:endParaRPr lang="fr-FR"/>
        </a:p>
      </dgm:t>
    </dgm:pt>
    <dgm:pt modelId="{0B43821A-A727-CC4F-88AB-977C1BB8814C}" type="pres">
      <dgm:prSet presAssocID="{37DBF3B5-9043-094B-8921-8E1ECE165A29}" presName="spaceBetweenRectangles" presStyleCnt="0"/>
      <dgm:spPr/>
    </dgm:pt>
    <dgm:pt modelId="{34FAACB9-DF88-F44A-8D0C-6995E139ED87}" type="pres">
      <dgm:prSet presAssocID="{DBB5D7D2-5ECA-6C4A-A79F-B466A03CFDCF}" presName="parentLin" presStyleCnt="0"/>
      <dgm:spPr/>
    </dgm:pt>
    <dgm:pt modelId="{C8B04E58-CD15-8646-8D47-806F5D93142F}" type="pres">
      <dgm:prSet presAssocID="{DBB5D7D2-5ECA-6C4A-A79F-B466A03CFDCF}" presName="parentLeftMargin" presStyleLbl="node1" presStyleIdx="1" presStyleCnt="3"/>
      <dgm:spPr/>
      <dgm:t>
        <a:bodyPr/>
        <a:lstStyle/>
        <a:p>
          <a:endParaRPr lang="fr-FR"/>
        </a:p>
      </dgm:t>
    </dgm:pt>
    <dgm:pt modelId="{3F33D913-ABBF-664C-A7DC-BFBE2E33FA16}" type="pres">
      <dgm:prSet presAssocID="{DBB5D7D2-5ECA-6C4A-A79F-B466A03CFDCF}" presName="parentText" presStyleLbl="node1" presStyleIdx="2" presStyleCnt="3">
        <dgm:presLayoutVars>
          <dgm:chMax val="0"/>
          <dgm:bulletEnabled val="1"/>
        </dgm:presLayoutVars>
      </dgm:prSet>
      <dgm:spPr/>
      <dgm:t>
        <a:bodyPr/>
        <a:lstStyle/>
        <a:p>
          <a:endParaRPr lang="fr-FR"/>
        </a:p>
      </dgm:t>
    </dgm:pt>
    <dgm:pt modelId="{5716A1DC-9F2E-974C-AE1E-A1C14C8A53F6}" type="pres">
      <dgm:prSet presAssocID="{DBB5D7D2-5ECA-6C4A-A79F-B466A03CFDCF}" presName="negativeSpace" presStyleCnt="0"/>
      <dgm:spPr/>
    </dgm:pt>
    <dgm:pt modelId="{572B1278-20CA-7F48-A057-318FD26F89E3}" type="pres">
      <dgm:prSet presAssocID="{DBB5D7D2-5ECA-6C4A-A79F-B466A03CFDCF}" presName="childText" presStyleLbl="conFgAcc1" presStyleIdx="2" presStyleCnt="3">
        <dgm:presLayoutVars>
          <dgm:bulletEnabled val="1"/>
        </dgm:presLayoutVars>
      </dgm:prSet>
      <dgm:spPr/>
      <dgm:t>
        <a:bodyPr/>
        <a:lstStyle/>
        <a:p>
          <a:endParaRPr lang="fr-FR"/>
        </a:p>
      </dgm:t>
    </dgm:pt>
  </dgm:ptLst>
  <dgm:cxnLst>
    <dgm:cxn modelId="{8CA1C0D7-58A9-554D-A489-3A72CADF33CE}" type="presOf" srcId="{D4254387-1143-E743-8828-1AEE7F7625BD}" destId="{E7F699F3-BF98-DA4E-897D-A9AD6510E4DD}" srcOrd="1" destOrd="0" presId="urn:microsoft.com/office/officeart/2005/8/layout/list1"/>
    <dgm:cxn modelId="{BFD4694E-298E-3649-9505-82021FE84FEF}" type="presOf" srcId="{70E81B5D-48DE-BE4B-9B0A-760E08D94D05}" destId="{90BA893B-3830-E340-ABE3-CF1B11D2D8A8}" srcOrd="0" destOrd="0" presId="urn:microsoft.com/office/officeart/2005/8/layout/list1"/>
    <dgm:cxn modelId="{900E0E8E-7AE9-BE4F-BE33-F02F062EE3AE}" type="presOf" srcId="{D4254387-1143-E743-8828-1AEE7F7625BD}" destId="{17E180FA-6B96-134F-9509-760E4704FC5F}" srcOrd="0" destOrd="0" presId="urn:microsoft.com/office/officeart/2005/8/layout/list1"/>
    <dgm:cxn modelId="{9D2895CC-5DE7-D047-9623-243B52323EBD}" type="presOf" srcId="{B33E9857-2DA5-1944-A90A-A638DDD1C44A}" destId="{954A42E4-F40C-5348-8980-954C9E96256C}" srcOrd="0" destOrd="0" presId="urn:microsoft.com/office/officeart/2005/8/layout/list1"/>
    <dgm:cxn modelId="{87188CA1-04EF-844C-B319-0A27EB4E7A0B}" type="presOf" srcId="{CBA927AE-0154-3745-B56A-73B1895E7A82}" destId="{5E9913C2-8BDB-874C-9B79-06247518DF8A}" srcOrd="0" destOrd="0" presId="urn:microsoft.com/office/officeart/2005/8/layout/list1"/>
    <dgm:cxn modelId="{4F884470-2F7E-DA43-B0CD-DE80088A3846}" srcId="{CBA927AE-0154-3745-B56A-73B1895E7A82}" destId="{DBB5D7D2-5ECA-6C4A-A79F-B466A03CFDCF}" srcOrd="2" destOrd="0" parTransId="{B6C0F57A-8C37-6449-AAE5-AE7B6137DAAD}" sibTransId="{CF2E45DB-4B15-2649-A6CC-25993BC2CD4E}"/>
    <dgm:cxn modelId="{7CE892F8-A91E-C745-B7F4-6E7B725FDA9F}" srcId="{CBA927AE-0154-3745-B56A-73B1895E7A82}" destId="{C341CB31-B0B1-3949-AE77-7567FA3149C1}" srcOrd="0" destOrd="0" parTransId="{64E52F49-C266-794B-9AB1-C0375C8EF4BF}" sibTransId="{A31B1AB0-915B-8A4D-BE2B-3424C4107CD9}"/>
    <dgm:cxn modelId="{D4271186-F2EB-B049-930B-D5F3753704FF}" srcId="{C341CB31-B0B1-3949-AE77-7567FA3149C1}" destId="{B33E9857-2DA5-1944-A90A-A638DDD1C44A}" srcOrd="0" destOrd="0" parTransId="{51D6606B-F731-E646-965E-B3083676C92B}" sibTransId="{842F8A5A-2076-BB4F-938D-FFF892626488}"/>
    <dgm:cxn modelId="{62C086B3-E8D1-8D4F-82E2-E8B400C96D7C}" srcId="{CBA927AE-0154-3745-B56A-73B1895E7A82}" destId="{D4254387-1143-E743-8828-1AEE7F7625BD}" srcOrd="1" destOrd="0" parTransId="{C864327F-C1D3-FD4C-85E1-40AE712E155F}" sibTransId="{37DBF3B5-9043-094B-8921-8E1ECE165A29}"/>
    <dgm:cxn modelId="{60396C88-AEF7-0E4F-B12F-6EE31463258F}" type="presOf" srcId="{DBB5D7D2-5ECA-6C4A-A79F-B466A03CFDCF}" destId="{C8B04E58-CD15-8646-8D47-806F5D93142F}" srcOrd="0" destOrd="0" presId="urn:microsoft.com/office/officeart/2005/8/layout/list1"/>
    <dgm:cxn modelId="{C7D53436-1740-2D4E-9B53-F40AC0F85D6E}" type="presOf" srcId="{AC13DE74-711A-9640-BC75-09253D2CCAEE}" destId="{572B1278-20CA-7F48-A057-318FD26F89E3}" srcOrd="0" destOrd="0" presId="urn:microsoft.com/office/officeart/2005/8/layout/list1"/>
    <dgm:cxn modelId="{913332E3-3FEB-264B-9C28-63BDC6CC5AE6}" type="presOf" srcId="{DBB5D7D2-5ECA-6C4A-A79F-B466A03CFDCF}" destId="{3F33D913-ABBF-664C-A7DC-BFBE2E33FA16}" srcOrd="1" destOrd="0" presId="urn:microsoft.com/office/officeart/2005/8/layout/list1"/>
    <dgm:cxn modelId="{24A609EB-0BDC-F94D-9D00-0E8529328D85}" type="presOf" srcId="{C341CB31-B0B1-3949-AE77-7567FA3149C1}" destId="{CA24CA9B-C7DE-7340-9C95-C39608787822}" srcOrd="0" destOrd="0" presId="urn:microsoft.com/office/officeart/2005/8/layout/list1"/>
    <dgm:cxn modelId="{A421627D-4BB3-0C4F-ACE9-6ACEBE271389}" type="presOf" srcId="{C341CB31-B0B1-3949-AE77-7567FA3149C1}" destId="{34B95EF9-C444-C748-8F17-CE2AFE1FBF77}" srcOrd="1" destOrd="0" presId="urn:microsoft.com/office/officeart/2005/8/layout/list1"/>
    <dgm:cxn modelId="{42D56962-8AE7-EE41-991C-A9EC10C42D23}" srcId="{DBB5D7D2-5ECA-6C4A-A79F-B466A03CFDCF}" destId="{AC13DE74-711A-9640-BC75-09253D2CCAEE}" srcOrd="0" destOrd="0" parTransId="{55533E3F-2492-2140-9F47-08957BD82D0F}" sibTransId="{8E3DD346-9896-F64A-AD3C-68C14B15030A}"/>
    <dgm:cxn modelId="{D033B132-73FD-9748-AA63-B7C0DEBB9A0D}" srcId="{D4254387-1143-E743-8828-1AEE7F7625BD}" destId="{70E81B5D-48DE-BE4B-9B0A-760E08D94D05}" srcOrd="0" destOrd="0" parTransId="{A592CC9F-CA04-E34A-A63C-96974EEA1F86}" sibTransId="{3A423523-DB9F-6C4D-8EBD-A8302996AB67}"/>
    <dgm:cxn modelId="{3D2AF295-3972-304A-9679-2627DD7AB58A}" type="presParOf" srcId="{5E9913C2-8BDB-874C-9B79-06247518DF8A}" destId="{F870720F-11DC-5542-966E-DFCD5B957C6D}" srcOrd="0" destOrd="0" presId="urn:microsoft.com/office/officeart/2005/8/layout/list1"/>
    <dgm:cxn modelId="{89503C0E-19E2-6146-986D-674336EA254E}" type="presParOf" srcId="{F870720F-11DC-5542-966E-DFCD5B957C6D}" destId="{CA24CA9B-C7DE-7340-9C95-C39608787822}" srcOrd="0" destOrd="0" presId="urn:microsoft.com/office/officeart/2005/8/layout/list1"/>
    <dgm:cxn modelId="{964BBE46-C795-7849-BDF4-8F7DF7890D05}" type="presParOf" srcId="{F870720F-11DC-5542-966E-DFCD5B957C6D}" destId="{34B95EF9-C444-C748-8F17-CE2AFE1FBF77}" srcOrd="1" destOrd="0" presId="urn:microsoft.com/office/officeart/2005/8/layout/list1"/>
    <dgm:cxn modelId="{91266F4F-7862-6C46-AD2E-2075998AEBA3}" type="presParOf" srcId="{5E9913C2-8BDB-874C-9B79-06247518DF8A}" destId="{B809003D-89DF-6C45-BA73-EF1CAEBB6097}" srcOrd="1" destOrd="0" presId="urn:microsoft.com/office/officeart/2005/8/layout/list1"/>
    <dgm:cxn modelId="{21E30C9A-35EB-4A41-A82C-E7A0BA4A752D}" type="presParOf" srcId="{5E9913C2-8BDB-874C-9B79-06247518DF8A}" destId="{954A42E4-F40C-5348-8980-954C9E96256C}" srcOrd="2" destOrd="0" presId="urn:microsoft.com/office/officeart/2005/8/layout/list1"/>
    <dgm:cxn modelId="{BEACD85E-C7B9-0245-B1D4-A7B04E9883E4}" type="presParOf" srcId="{5E9913C2-8BDB-874C-9B79-06247518DF8A}" destId="{1004A6FC-FCE7-354F-9F5A-EF9167ECFBB2}" srcOrd="3" destOrd="0" presId="urn:microsoft.com/office/officeart/2005/8/layout/list1"/>
    <dgm:cxn modelId="{4F39F1CA-1A55-9B48-85A3-493D87FFC339}" type="presParOf" srcId="{5E9913C2-8BDB-874C-9B79-06247518DF8A}" destId="{8DFAB782-0B64-FA48-B2FC-759F6085BEA1}" srcOrd="4" destOrd="0" presId="urn:microsoft.com/office/officeart/2005/8/layout/list1"/>
    <dgm:cxn modelId="{484B8B2B-6CBD-2647-A0D3-8761DFF022D9}" type="presParOf" srcId="{8DFAB782-0B64-FA48-B2FC-759F6085BEA1}" destId="{17E180FA-6B96-134F-9509-760E4704FC5F}" srcOrd="0" destOrd="0" presId="urn:microsoft.com/office/officeart/2005/8/layout/list1"/>
    <dgm:cxn modelId="{3166976D-0576-9E4E-85C9-C8214B2C7352}" type="presParOf" srcId="{8DFAB782-0B64-FA48-B2FC-759F6085BEA1}" destId="{E7F699F3-BF98-DA4E-897D-A9AD6510E4DD}" srcOrd="1" destOrd="0" presId="urn:microsoft.com/office/officeart/2005/8/layout/list1"/>
    <dgm:cxn modelId="{C3FC9F92-DB59-9641-8D1C-2D9FFB0FB93D}" type="presParOf" srcId="{5E9913C2-8BDB-874C-9B79-06247518DF8A}" destId="{609A2514-0274-5043-A9ED-3754B666092C}" srcOrd="5" destOrd="0" presId="urn:microsoft.com/office/officeart/2005/8/layout/list1"/>
    <dgm:cxn modelId="{521782BA-2927-C545-BB05-99A2AFCD3AA8}" type="presParOf" srcId="{5E9913C2-8BDB-874C-9B79-06247518DF8A}" destId="{90BA893B-3830-E340-ABE3-CF1B11D2D8A8}" srcOrd="6" destOrd="0" presId="urn:microsoft.com/office/officeart/2005/8/layout/list1"/>
    <dgm:cxn modelId="{4F96C396-8184-7D4D-91B1-DBA681B9DADB}" type="presParOf" srcId="{5E9913C2-8BDB-874C-9B79-06247518DF8A}" destId="{0B43821A-A727-CC4F-88AB-977C1BB8814C}" srcOrd="7" destOrd="0" presId="urn:microsoft.com/office/officeart/2005/8/layout/list1"/>
    <dgm:cxn modelId="{6749C178-FD8F-9542-90A6-F88202B2D9EF}" type="presParOf" srcId="{5E9913C2-8BDB-874C-9B79-06247518DF8A}" destId="{34FAACB9-DF88-F44A-8D0C-6995E139ED87}" srcOrd="8" destOrd="0" presId="urn:microsoft.com/office/officeart/2005/8/layout/list1"/>
    <dgm:cxn modelId="{80D2F848-8DCD-4E46-9BF8-9A9B79F2F20E}" type="presParOf" srcId="{34FAACB9-DF88-F44A-8D0C-6995E139ED87}" destId="{C8B04E58-CD15-8646-8D47-806F5D93142F}" srcOrd="0" destOrd="0" presId="urn:microsoft.com/office/officeart/2005/8/layout/list1"/>
    <dgm:cxn modelId="{70365543-EB84-DA43-96F5-B3BA073F1B5D}" type="presParOf" srcId="{34FAACB9-DF88-F44A-8D0C-6995E139ED87}" destId="{3F33D913-ABBF-664C-A7DC-BFBE2E33FA16}" srcOrd="1" destOrd="0" presId="urn:microsoft.com/office/officeart/2005/8/layout/list1"/>
    <dgm:cxn modelId="{BB388430-B951-7647-B127-CE3996E2A003}" type="presParOf" srcId="{5E9913C2-8BDB-874C-9B79-06247518DF8A}" destId="{5716A1DC-9F2E-974C-AE1E-A1C14C8A53F6}" srcOrd="9" destOrd="0" presId="urn:microsoft.com/office/officeart/2005/8/layout/list1"/>
    <dgm:cxn modelId="{05C17387-20C5-D644-ABD4-31C17C1A7AFC}" type="presParOf" srcId="{5E9913C2-8BDB-874C-9B79-06247518DF8A}" destId="{572B1278-20CA-7F48-A057-318FD26F89E3}"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7EACB8-0EE4-E747-A4D9-7AF564F9D09E}">
      <dsp:nvSpPr>
        <dsp:cNvPr id="0" name=""/>
        <dsp:cNvSpPr/>
      </dsp:nvSpPr>
      <dsp:spPr>
        <a:xfrm>
          <a:off x="2676191" y="2272000"/>
          <a:ext cx="1859818" cy="1859818"/>
        </a:xfrm>
        <a:prstGeom prst="ellipse">
          <a:avLst/>
        </a:prstGeom>
        <a:solidFill>
          <a:srgbClr val="0070C0"/>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11430" tIns="11430" rIns="11430" bIns="11430" numCol="1" spcCol="1270" anchor="ctr" anchorCtr="0">
          <a:noAutofit/>
          <a:sp3d extrusionH="28000" prstMaterial="matte"/>
        </a:bodyPr>
        <a:lstStyle/>
        <a:p>
          <a:pPr lvl="0" algn="ctr" defTabSz="800100">
            <a:lnSpc>
              <a:spcPct val="90000"/>
            </a:lnSpc>
            <a:spcBef>
              <a:spcPct val="0"/>
            </a:spcBef>
            <a:spcAft>
              <a:spcPct val="35000"/>
            </a:spcAft>
          </a:pPr>
          <a:r>
            <a:rPr lang="fr-FR" sz="1800" kern="1200" dirty="0" smtClean="0"/>
            <a:t>facteurs affectant les performances</a:t>
          </a:r>
          <a:endParaRPr lang="fr-FR" sz="1800" kern="1200" dirty="0"/>
        </a:p>
      </dsp:txBody>
      <dsp:txXfrm>
        <a:off x="2948555" y="2544364"/>
        <a:ext cx="1315090" cy="1315090"/>
      </dsp:txXfrm>
    </dsp:sp>
    <dsp:sp modelId="{81D0552E-6897-BA40-9480-F6B15AD0A9BC}">
      <dsp:nvSpPr>
        <dsp:cNvPr id="0" name=""/>
        <dsp:cNvSpPr/>
      </dsp:nvSpPr>
      <dsp:spPr>
        <a:xfrm rot="10800000">
          <a:off x="787256" y="2936885"/>
          <a:ext cx="1785043" cy="530048"/>
        </a:xfrm>
        <a:prstGeom prst="leftArrow">
          <a:avLst>
            <a:gd name="adj1" fmla="val 60000"/>
            <a:gd name="adj2" fmla="val 50000"/>
          </a:avLst>
        </a:prstGeom>
        <a:solidFill>
          <a:schemeClr val="accent2">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F7BECBD5-D4B7-D34E-9F68-6451882412B7}">
      <dsp:nvSpPr>
        <dsp:cNvPr id="0" name=""/>
        <dsp:cNvSpPr/>
      </dsp:nvSpPr>
      <dsp:spPr>
        <a:xfrm>
          <a:off x="136320" y="2681160"/>
          <a:ext cx="1301872" cy="1041498"/>
        </a:xfrm>
        <a:prstGeom prst="roundRect">
          <a:avLst>
            <a:gd name="adj" fmla="val 10000"/>
          </a:avLst>
        </a:prstGeom>
        <a:solidFill>
          <a:schemeClr val="accent6">
            <a:lumMod val="75000"/>
          </a:schemeClr>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sp3d extrusionH="28000" prstMaterial="matte"/>
        </a:bodyPr>
        <a:lstStyle/>
        <a:p>
          <a:pPr lvl="0" algn="ctr" defTabSz="711200">
            <a:lnSpc>
              <a:spcPct val="90000"/>
            </a:lnSpc>
            <a:spcBef>
              <a:spcPct val="0"/>
            </a:spcBef>
            <a:spcAft>
              <a:spcPct val="35000"/>
            </a:spcAft>
          </a:pPr>
          <a:r>
            <a:rPr lang="fr-FR" sz="1600" kern="1200" dirty="0" smtClean="0"/>
            <a:t>Forme/santé</a:t>
          </a:r>
          <a:endParaRPr lang="fr-FR" sz="1600" kern="1200" dirty="0"/>
        </a:p>
      </dsp:txBody>
      <dsp:txXfrm>
        <a:off x="166824" y="2711664"/>
        <a:ext cx="1240864" cy="980490"/>
      </dsp:txXfrm>
    </dsp:sp>
    <dsp:sp modelId="{DCE1235E-58E0-254A-8A56-9D587ECAA153}">
      <dsp:nvSpPr>
        <dsp:cNvPr id="0" name=""/>
        <dsp:cNvSpPr/>
      </dsp:nvSpPr>
      <dsp:spPr>
        <a:xfrm rot="12960000">
          <a:off x="1155151" y="1804622"/>
          <a:ext cx="1785043" cy="530048"/>
        </a:xfrm>
        <a:prstGeom prst="leftArrow">
          <a:avLst>
            <a:gd name="adj1" fmla="val 60000"/>
            <a:gd name="adj2" fmla="val 50000"/>
          </a:avLst>
        </a:prstGeom>
        <a:solidFill>
          <a:schemeClr val="accent2">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57279264-89D3-E64C-88A1-69852AE0E5BB}">
      <dsp:nvSpPr>
        <dsp:cNvPr id="0" name=""/>
        <dsp:cNvSpPr/>
      </dsp:nvSpPr>
      <dsp:spPr>
        <a:xfrm>
          <a:off x="674671" y="1024285"/>
          <a:ext cx="1301872" cy="1041498"/>
        </a:xfrm>
        <a:prstGeom prst="roundRect">
          <a:avLst>
            <a:gd name="adj" fmla="val 10000"/>
          </a:avLst>
        </a:prstGeom>
        <a:solidFill>
          <a:schemeClr val="accent6">
            <a:lumMod val="75000"/>
          </a:schemeClr>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sp3d extrusionH="28000" prstMaterial="matte"/>
        </a:bodyPr>
        <a:lstStyle/>
        <a:p>
          <a:pPr lvl="0" algn="ctr" defTabSz="711200">
            <a:lnSpc>
              <a:spcPct val="90000"/>
            </a:lnSpc>
            <a:spcBef>
              <a:spcPct val="0"/>
            </a:spcBef>
            <a:spcAft>
              <a:spcPct val="35000"/>
            </a:spcAft>
          </a:pPr>
          <a:r>
            <a:rPr lang="fr-FR" sz="1600" kern="1200" dirty="0" smtClean="0"/>
            <a:t>- Stress: domestique et en rapport avec le travail</a:t>
          </a:r>
          <a:endParaRPr lang="fr-FR" sz="1600" kern="1200" dirty="0"/>
        </a:p>
      </dsp:txBody>
      <dsp:txXfrm>
        <a:off x="705175" y="1054789"/>
        <a:ext cx="1240864" cy="980490"/>
      </dsp:txXfrm>
    </dsp:sp>
    <dsp:sp modelId="{FA494985-2CCB-EE4B-981C-67A77CB8D187}">
      <dsp:nvSpPr>
        <dsp:cNvPr id="0" name=""/>
        <dsp:cNvSpPr/>
      </dsp:nvSpPr>
      <dsp:spPr>
        <a:xfrm rot="15120000">
          <a:off x="2118312" y="1104844"/>
          <a:ext cx="1785043" cy="530048"/>
        </a:xfrm>
        <a:prstGeom prst="leftArrow">
          <a:avLst>
            <a:gd name="adj1" fmla="val 60000"/>
            <a:gd name="adj2" fmla="val 50000"/>
          </a:avLst>
        </a:prstGeom>
        <a:solidFill>
          <a:schemeClr val="accent2">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3DA57C76-0FEB-334F-BF77-112609D2A571}">
      <dsp:nvSpPr>
        <dsp:cNvPr id="0" name=""/>
        <dsp:cNvSpPr/>
      </dsp:nvSpPr>
      <dsp:spPr>
        <a:xfrm>
          <a:off x="2084093" y="280"/>
          <a:ext cx="1301872" cy="1041498"/>
        </a:xfrm>
        <a:prstGeom prst="roundRect">
          <a:avLst>
            <a:gd name="adj" fmla="val 10000"/>
          </a:avLst>
        </a:prstGeom>
        <a:solidFill>
          <a:schemeClr val="accent6">
            <a:lumMod val="75000"/>
          </a:schemeClr>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sp3d extrusionH="28000" prstMaterial="matte"/>
        </a:bodyPr>
        <a:lstStyle/>
        <a:p>
          <a:pPr lvl="0" algn="ctr" defTabSz="711200">
            <a:lnSpc>
              <a:spcPct val="90000"/>
            </a:lnSpc>
            <a:spcBef>
              <a:spcPct val="0"/>
            </a:spcBef>
            <a:spcAft>
              <a:spcPct val="35000"/>
            </a:spcAft>
          </a:pPr>
          <a:r>
            <a:rPr lang="fr-FR" sz="1600" kern="1200" dirty="0" smtClean="0"/>
            <a:t>- Pression des horaires et heures limites</a:t>
          </a:r>
          <a:endParaRPr lang="fr-FR" sz="1600" kern="1200" dirty="0"/>
        </a:p>
      </dsp:txBody>
      <dsp:txXfrm>
        <a:off x="2114597" y="30784"/>
        <a:ext cx="1240864" cy="980490"/>
      </dsp:txXfrm>
    </dsp:sp>
    <dsp:sp modelId="{73243504-FA01-D142-BCA4-805ADD5D5B2F}">
      <dsp:nvSpPr>
        <dsp:cNvPr id="0" name=""/>
        <dsp:cNvSpPr/>
      </dsp:nvSpPr>
      <dsp:spPr>
        <a:xfrm rot="17280000">
          <a:off x="3308845" y="1104844"/>
          <a:ext cx="1785043" cy="530048"/>
        </a:xfrm>
        <a:prstGeom prst="leftArrow">
          <a:avLst>
            <a:gd name="adj1" fmla="val 60000"/>
            <a:gd name="adj2" fmla="val 50000"/>
          </a:avLst>
        </a:prstGeom>
        <a:solidFill>
          <a:schemeClr val="accent2">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D938B0B3-78B2-0243-86E6-724C74372920}">
      <dsp:nvSpPr>
        <dsp:cNvPr id="0" name=""/>
        <dsp:cNvSpPr/>
      </dsp:nvSpPr>
      <dsp:spPr>
        <a:xfrm>
          <a:off x="3826234" y="280"/>
          <a:ext cx="1301872" cy="1041498"/>
        </a:xfrm>
        <a:prstGeom prst="roundRect">
          <a:avLst>
            <a:gd name="adj" fmla="val 10000"/>
          </a:avLst>
        </a:prstGeom>
        <a:solidFill>
          <a:schemeClr val="accent6">
            <a:lumMod val="75000"/>
          </a:schemeClr>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sp3d extrusionH="28000" prstMaterial="matte"/>
        </a:bodyPr>
        <a:lstStyle/>
        <a:p>
          <a:pPr lvl="0" algn="ctr" defTabSz="711200">
            <a:lnSpc>
              <a:spcPct val="90000"/>
            </a:lnSpc>
            <a:spcBef>
              <a:spcPct val="0"/>
            </a:spcBef>
            <a:spcAft>
              <a:spcPct val="35000"/>
            </a:spcAft>
          </a:pPr>
          <a:r>
            <a:rPr lang="fr-FR" sz="1600" kern="1200" dirty="0" smtClean="0"/>
            <a:t>- Charge de travail :  surcharge et sous-charge</a:t>
          </a:r>
          <a:endParaRPr lang="fr-FR" sz="1600" kern="1200" dirty="0"/>
        </a:p>
      </dsp:txBody>
      <dsp:txXfrm>
        <a:off x="3856738" y="30784"/>
        <a:ext cx="1240864" cy="980490"/>
      </dsp:txXfrm>
    </dsp:sp>
    <dsp:sp modelId="{49866521-989C-C14F-A405-ABB1EDF4403C}">
      <dsp:nvSpPr>
        <dsp:cNvPr id="0" name=""/>
        <dsp:cNvSpPr/>
      </dsp:nvSpPr>
      <dsp:spPr>
        <a:xfrm rot="19440000">
          <a:off x="4272006" y="1804622"/>
          <a:ext cx="1785043" cy="530048"/>
        </a:xfrm>
        <a:prstGeom prst="leftArrow">
          <a:avLst>
            <a:gd name="adj1" fmla="val 60000"/>
            <a:gd name="adj2" fmla="val 50000"/>
          </a:avLst>
        </a:prstGeom>
        <a:solidFill>
          <a:schemeClr val="accent2">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2160FB71-8CAE-BA41-8AEE-27E18C74C373}">
      <dsp:nvSpPr>
        <dsp:cNvPr id="0" name=""/>
        <dsp:cNvSpPr/>
      </dsp:nvSpPr>
      <dsp:spPr>
        <a:xfrm>
          <a:off x="5235656" y="1024285"/>
          <a:ext cx="1301872" cy="1041498"/>
        </a:xfrm>
        <a:prstGeom prst="roundRect">
          <a:avLst>
            <a:gd name="adj" fmla="val 10000"/>
          </a:avLst>
        </a:prstGeom>
        <a:solidFill>
          <a:schemeClr val="accent6">
            <a:lumMod val="75000"/>
          </a:schemeClr>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sp3d extrusionH="28000" prstMaterial="matte"/>
        </a:bodyPr>
        <a:lstStyle/>
        <a:p>
          <a:pPr lvl="0" algn="ctr" defTabSz="711200">
            <a:lnSpc>
              <a:spcPct val="90000"/>
            </a:lnSpc>
            <a:spcBef>
              <a:spcPct val="0"/>
            </a:spcBef>
            <a:spcAft>
              <a:spcPct val="35000"/>
            </a:spcAft>
          </a:pPr>
          <a:r>
            <a:rPr lang="fr-FR" sz="1600" kern="1200" dirty="0" smtClean="0"/>
            <a:t>- Sommeil et fatigue, travail posté</a:t>
          </a:r>
          <a:endParaRPr lang="fr-FR" sz="1600" kern="1200" dirty="0"/>
        </a:p>
      </dsp:txBody>
      <dsp:txXfrm>
        <a:off x="5266160" y="1054789"/>
        <a:ext cx="1240864" cy="980490"/>
      </dsp:txXfrm>
    </dsp:sp>
    <dsp:sp modelId="{D960DC58-71BD-474B-9715-05CC5E7F276F}">
      <dsp:nvSpPr>
        <dsp:cNvPr id="0" name=""/>
        <dsp:cNvSpPr/>
      </dsp:nvSpPr>
      <dsp:spPr>
        <a:xfrm>
          <a:off x="4639901" y="2936885"/>
          <a:ext cx="1785043" cy="530048"/>
        </a:xfrm>
        <a:prstGeom prst="leftArrow">
          <a:avLst>
            <a:gd name="adj1" fmla="val 60000"/>
            <a:gd name="adj2" fmla="val 50000"/>
          </a:avLst>
        </a:prstGeom>
        <a:solidFill>
          <a:schemeClr val="accent2">
            <a:tint val="60000"/>
            <a:hueOff val="0"/>
            <a:satOff val="0"/>
            <a:lumOff val="0"/>
            <a:alphaOff val="0"/>
          </a:schemeClr>
        </a:solidFill>
        <a:ln>
          <a:noFill/>
        </a:ln>
        <a:effectLst/>
        <a:sp3d z="-227350" prstMaterial="matte"/>
      </dsp:spPr>
      <dsp:style>
        <a:lnRef idx="0">
          <a:scrgbClr r="0" g="0" b="0"/>
        </a:lnRef>
        <a:fillRef idx="1">
          <a:scrgbClr r="0" g="0" b="0"/>
        </a:fillRef>
        <a:effectRef idx="0">
          <a:scrgbClr r="0" g="0" b="0"/>
        </a:effectRef>
        <a:fontRef idx="minor">
          <a:schemeClr val="lt1"/>
        </a:fontRef>
      </dsp:style>
    </dsp:sp>
    <dsp:sp modelId="{CC8EE5C4-7261-544B-8E50-C23E9489F7EB}">
      <dsp:nvSpPr>
        <dsp:cNvPr id="0" name=""/>
        <dsp:cNvSpPr/>
      </dsp:nvSpPr>
      <dsp:spPr>
        <a:xfrm>
          <a:off x="5774008" y="2681160"/>
          <a:ext cx="1301872" cy="1041498"/>
        </a:xfrm>
        <a:prstGeom prst="roundRect">
          <a:avLst>
            <a:gd name="adj" fmla="val 10000"/>
          </a:avLst>
        </a:prstGeom>
        <a:solidFill>
          <a:schemeClr val="accent6">
            <a:lumMod val="75000"/>
          </a:schemeClr>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sp3d extrusionH="28000" prstMaterial="matte"/>
        </a:bodyPr>
        <a:lstStyle/>
        <a:p>
          <a:pPr lvl="0" algn="ctr" defTabSz="711200">
            <a:lnSpc>
              <a:spcPct val="90000"/>
            </a:lnSpc>
            <a:spcBef>
              <a:spcPct val="0"/>
            </a:spcBef>
            <a:spcAft>
              <a:spcPct val="35000"/>
            </a:spcAft>
          </a:pPr>
          <a:r>
            <a:rPr lang="fr-FR" sz="1600" kern="1200" dirty="0" smtClean="0"/>
            <a:t>- Abus d'alcool, de médicaments, de drogue</a:t>
          </a:r>
          <a:endParaRPr lang="fr-FR" sz="1600" kern="1200" dirty="0"/>
        </a:p>
      </dsp:txBody>
      <dsp:txXfrm>
        <a:off x="5804512" y="2711664"/>
        <a:ext cx="1240864" cy="98049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1BEB5-3DEA-534A-925A-764016EEC94D}">
      <dsp:nvSpPr>
        <dsp:cNvPr id="0" name=""/>
        <dsp:cNvSpPr/>
      </dsp:nvSpPr>
      <dsp:spPr>
        <a:xfrm>
          <a:off x="0" y="1040148"/>
          <a:ext cx="7498080" cy="992250"/>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1934" tIns="374904" rIns="581934" bIns="128016" numCol="1" spcCol="1270" anchor="t" anchorCtr="0">
          <a:noAutofit/>
        </a:bodyPr>
        <a:lstStyle/>
        <a:p>
          <a:pPr marL="171450" lvl="1" indent="-171450" algn="l" defTabSz="800100" rtl="0">
            <a:lnSpc>
              <a:spcPct val="90000"/>
            </a:lnSpc>
            <a:spcBef>
              <a:spcPct val="0"/>
            </a:spcBef>
            <a:spcAft>
              <a:spcPct val="15000"/>
            </a:spcAft>
            <a:buChar char="••"/>
          </a:pPr>
          <a:r>
            <a:rPr lang="fr-FR" sz="1800" kern="1200" dirty="0" smtClean="0"/>
            <a:t>quantités respectives de chaque nutriment dont l’organisme a besoin par jour.</a:t>
          </a:r>
          <a:endParaRPr lang="fr-FR" sz="1800" kern="1200" dirty="0"/>
        </a:p>
      </dsp:txBody>
      <dsp:txXfrm>
        <a:off x="0" y="1040148"/>
        <a:ext cx="7498080" cy="992250"/>
      </dsp:txXfrm>
    </dsp:sp>
    <dsp:sp modelId="{62D957A3-AF72-504B-9549-7D5B59B1B38F}">
      <dsp:nvSpPr>
        <dsp:cNvPr id="0" name=""/>
        <dsp:cNvSpPr/>
      </dsp:nvSpPr>
      <dsp:spPr>
        <a:xfrm>
          <a:off x="374904" y="774467"/>
          <a:ext cx="5248656" cy="531360"/>
        </a:xfrm>
        <a:prstGeom prst="roundRect">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98387" tIns="0" rIns="198387" bIns="0" numCol="1" spcCol="1270" anchor="ctr" anchorCtr="0">
          <a:noAutofit/>
        </a:bodyPr>
        <a:lstStyle/>
        <a:p>
          <a:pPr lvl="0" algn="l" defTabSz="800100" rtl="0">
            <a:lnSpc>
              <a:spcPct val="90000"/>
            </a:lnSpc>
            <a:spcBef>
              <a:spcPct val="0"/>
            </a:spcBef>
            <a:spcAft>
              <a:spcPct val="35000"/>
            </a:spcAft>
          </a:pPr>
          <a:r>
            <a:rPr lang="fr-FR" sz="1800" b="1" u="sng" kern="1200" dirty="0" smtClean="0"/>
            <a:t>Nutrition</a:t>
          </a:r>
          <a:r>
            <a:rPr lang="fr-FR" sz="1800" b="1" u="none" kern="1200" dirty="0" smtClean="0"/>
            <a:t> :</a:t>
          </a:r>
          <a:endParaRPr lang="fr-FR" sz="1800" kern="1200" dirty="0"/>
        </a:p>
      </dsp:txBody>
      <dsp:txXfrm>
        <a:off x="400843" y="800406"/>
        <a:ext cx="5196778" cy="479482"/>
      </dsp:txXfrm>
    </dsp:sp>
    <dsp:sp modelId="{8BA9F5D1-7CF1-2447-9764-9DCFFA1425B4}">
      <dsp:nvSpPr>
        <dsp:cNvPr id="0" name=""/>
        <dsp:cNvSpPr/>
      </dsp:nvSpPr>
      <dsp:spPr>
        <a:xfrm>
          <a:off x="0" y="2395278"/>
          <a:ext cx="7498080" cy="1219050"/>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1934" tIns="374904" rIns="581934" bIns="128016" numCol="1" spcCol="1270" anchor="t" anchorCtr="0">
          <a:noAutofit/>
        </a:bodyPr>
        <a:lstStyle/>
        <a:p>
          <a:pPr marL="171450" lvl="1" indent="-171450" algn="l" defTabSz="800100" rtl="0">
            <a:lnSpc>
              <a:spcPct val="90000"/>
            </a:lnSpc>
            <a:spcBef>
              <a:spcPct val="0"/>
            </a:spcBef>
            <a:spcAft>
              <a:spcPct val="15000"/>
            </a:spcAft>
            <a:buChar char="••"/>
          </a:pPr>
          <a:r>
            <a:rPr lang="fr-FR" sz="1800" kern="1200" dirty="0" smtClean="0"/>
            <a:t>une proportion appropriée de </a:t>
          </a:r>
          <a:r>
            <a:rPr lang="fr-FR" sz="1800" b="1" kern="1200" dirty="0" smtClean="0"/>
            <a:t>chaque type de nutriments</a:t>
          </a:r>
          <a:r>
            <a:rPr lang="fr-FR" sz="1800" kern="1200" dirty="0" smtClean="0"/>
            <a:t> et des quantités suffisantes </a:t>
          </a:r>
          <a:r>
            <a:rPr lang="fr-FR" sz="1800" b="1" kern="1200" dirty="0" smtClean="0"/>
            <a:t>de fibres alimentaires</a:t>
          </a:r>
          <a:r>
            <a:rPr lang="fr-FR" sz="1800" kern="1200" dirty="0" smtClean="0"/>
            <a:t>, de </a:t>
          </a:r>
          <a:r>
            <a:rPr lang="fr-FR" sz="1800" b="1" kern="1200" dirty="0" smtClean="0"/>
            <a:t>sels minéraux </a:t>
          </a:r>
          <a:r>
            <a:rPr lang="fr-FR" sz="1800" kern="1200" dirty="0" smtClean="0"/>
            <a:t>et </a:t>
          </a:r>
          <a:r>
            <a:rPr lang="fr-FR" sz="1800" b="1" kern="1200" dirty="0" smtClean="0"/>
            <a:t>de vitamines</a:t>
          </a:r>
          <a:r>
            <a:rPr lang="fr-FR" sz="1800" kern="1200" dirty="0" smtClean="0"/>
            <a:t>. </a:t>
          </a:r>
          <a:endParaRPr lang="fr-FR" sz="1800" kern="1200" dirty="0"/>
        </a:p>
      </dsp:txBody>
      <dsp:txXfrm>
        <a:off x="0" y="2395278"/>
        <a:ext cx="7498080" cy="1219050"/>
      </dsp:txXfrm>
    </dsp:sp>
    <dsp:sp modelId="{174EF671-FD8F-D54C-920C-5DDEF43823C7}">
      <dsp:nvSpPr>
        <dsp:cNvPr id="0" name=""/>
        <dsp:cNvSpPr/>
      </dsp:nvSpPr>
      <dsp:spPr>
        <a:xfrm>
          <a:off x="374904" y="2129598"/>
          <a:ext cx="5248656" cy="531360"/>
        </a:xfrm>
        <a:prstGeom prst="roundRect">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98387" tIns="0" rIns="198387" bIns="0" numCol="1" spcCol="1270" anchor="ctr" anchorCtr="0">
          <a:noAutofit/>
        </a:bodyPr>
        <a:lstStyle/>
        <a:p>
          <a:pPr lvl="0" algn="l" defTabSz="800100" rtl="0">
            <a:lnSpc>
              <a:spcPct val="90000"/>
            </a:lnSpc>
            <a:spcBef>
              <a:spcPct val="0"/>
            </a:spcBef>
            <a:spcAft>
              <a:spcPct val="35000"/>
            </a:spcAft>
          </a:pPr>
          <a:r>
            <a:rPr lang="fr-FR" sz="1800" kern="1200" dirty="0" smtClean="0"/>
            <a:t>Une nourriture équilibrée apporte </a:t>
          </a:r>
          <a:r>
            <a:rPr lang="fr-FR" sz="1800" b="1" kern="1200" dirty="0" smtClean="0"/>
            <a:t>une quantité suffisante d’énergie </a:t>
          </a:r>
          <a:r>
            <a:rPr lang="fr-FR" sz="1800" kern="1200" dirty="0" smtClean="0"/>
            <a:t>(mesurée en calories) :</a:t>
          </a:r>
          <a:endParaRPr lang="fr-FR" sz="1800" kern="1200" dirty="0"/>
        </a:p>
      </dsp:txBody>
      <dsp:txXfrm>
        <a:off x="400843" y="2155537"/>
        <a:ext cx="5196778" cy="47948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DB00D8-648E-324E-B73A-9176479B4190}">
      <dsp:nvSpPr>
        <dsp:cNvPr id="0" name=""/>
        <dsp:cNvSpPr/>
      </dsp:nvSpPr>
      <dsp:spPr>
        <a:xfrm>
          <a:off x="0" y="627722"/>
          <a:ext cx="7498080" cy="1212750"/>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1934" tIns="458216" rIns="581934" bIns="156464" numCol="1" spcCol="1270" anchor="t" anchorCtr="0">
          <a:noAutofit/>
        </a:bodyPr>
        <a:lstStyle/>
        <a:p>
          <a:pPr marL="228600" lvl="1" indent="-228600" algn="l" defTabSz="977900" rtl="0">
            <a:lnSpc>
              <a:spcPct val="90000"/>
            </a:lnSpc>
            <a:spcBef>
              <a:spcPct val="0"/>
            </a:spcBef>
            <a:spcAft>
              <a:spcPct val="15000"/>
            </a:spcAft>
            <a:buChar char="••"/>
          </a:pPr>
          <a:r>
            <a:rPr lang="fr-FR" sz="2200" kern="1200" dirty="0" smtClean="0"/>
            <a:t>L’hygiène de vie comporte une </a:t>
          </a:r>
          <a:r>
            <a:rPr lang="fr-FR" sz="2200" b="1" kern="1200" dirty="0" smtClean="0"/>
            <a:t>dimension physiologique </a:t>
          </a:r>
          <a:r>
            <a:rPr lang="fr-FR" sz="2200" kern="1200" dirty="0" smtClean="0"/>
            <a:t>et une </a:t>
          </a:r>
          <a:r>
            <a:rPr lang="fr-FR" sz="2200" b="1" kern="1200" dirty="0" smtClean="0"/>
            <a:t>dimension psychologique</a:t>
          </a:r>
          <a:r>
            <a:rPr lang="fr-FR" sz="2200" kern="1200" dirty="0" smtClean="0"/>
            <a:t>. </a:t>
          </a:r>
          <a:endParaRPr lang="fr-FR" sz="2200" kern="1200" dirty="0"/>
        </a:p>
      </dsp:txBody>
      <dsp:txXfrm>
        <a:off x="0" y="627722"/>
        <a:ext cx="7498080" cy="1212750"/>
      </dsp:txXfrm>
    </dsp:sp>
    <dsp:sp modelId="{7DA1D03A-DFD3-D641-BF2B-0EEB276F50F9}">
      <dsp:nvSpPr>
        <dsp:cNvPr id="0" name=""/>
        <dsp:cNvSpPr/>
      </dsp:nvSpPr>
      <dsp:spPr>
        <a:xfrm>
          <a:off x="374904" y="303002"/>
          <a:ext cx="5248656" cy="649440"/>
        </a:xfrm>
        <a:prstGeom prst="roundRect">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98387" tIns="0" rIns="198387" bIns="0" numCol="1" spcCol="1270" anchor="ctr" anchorCtr="0">
          <a:noAutofit/>
        </a:bodyPr>
        <a:lstStyle/>
        <a:p>
          <a:pPr lvl="0" algn="l" defTabSz="977900" rtl="0">
            <a:lnSpc>
              <a:spcPct val="90000"/>
            </a:lnSpc>
            <a:spcBef>
              <a:spcPct val="0"/>
            </a:spcBef>
            <a:spcAft>
              <a:spcPct val="35000"/>
            </a:spcAft>
          </a:pPr>
          <a:r>
            <a:rPr lang="fr-FR" sz="2200" b="1" u="sng" kern="1200" dirty="0" smtClean="0"/>
            <a:t>Hygiène de vie</a:t>
          </a:r>
          <a:r>
            <a:rPr lang="fr-FR" sz="2200" b="1" u="none" kern="1200" dirty="0" smtClean="0"/>
            <a:t> :</a:t>
          </a:r>
          <a:endParaRPr lang="fr-FR" sz="2200" kern="1200" dirty="0"/>
        </a:p>
      </dsp:txBody>
      <dsp:txXfrm>
        <a:off x="406607" y="334705"/>
        <a:ext cx="5185250" cy="586034"/>
      </dsp:txXfrm>
    </dsp:sp>
    <dsp:sp modelId="{16BBD35C-8832-064D-B4C2-A8E20B5ACA79}">
      <dsp:nvSpPr>
        <dsp:cNvPr id="0" name=""/>
        <dsp:cNvSpPr/>
      </dsp:nvSpPr>
      <dsp:spPr>
        <a:xfrm>
          <a:off x="0" y="2283993"/>
          <a:ext cx="7498080" cy="1801800"/>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1934" tIns="458216" rIns="581934" bIns="156464" numCol="1" spcCol="1270" anchor="t" anchorCtr="0">
          <a:noAutofit/>
        </a:bodyPr>
        <a:lstStyle/>
        <a:p>
          <a:pPr marL="228600" lvl="1" indent="-228600" algn="just" defTabSz="977900" rtl="0">
            <a:lnSpc>
              <a:spcPct val="90000"/>
            </a:lnSpc>
            <a:spcBef>
              <a:spcPct val="0"/>
            </a:spcBef>
            <a:spcAft>
              <a:spcPct val="15000"/>
            </a:spcAft>
            <a:buChar char="••"/>
          </a:pPr>
          <a:r>
            <a:rPr lang="fr-FR" sz="2200" kern="1200" dirty="0" smtClean="0"/>
            <a:t>une </a:t>
          </a:r>
          <a:r>
            <a:rPr lang="fr-FR" sz="2200" b="1" kern="1200" dirty="0" smtClean="0"/>
            <a:t>alimentation équilibrée</a:t>
          </a:r>
          <a:r>
            <a:rPr lang="fr-FR" sz="2200" kern="1200" dirty="0" smtClean="0"/>
            <a:t>, une </a:t>
          </a:r>
          <a:r>
            <a:rPr lang="fr-FR" sz="2200" b="1" kern="1200" dirty="0" smtClean="0"/>
            <a:t>bonne condition physique</a:t>
          </a:r>
          <a:r>
            <a:rPr lang="fr-FR" sz="2200" kern="1200" dirty="0" smtClean="0"/>
            <a:t>, une </a:t>
          </a:r>
          <a:r>
            <a:rPr lang="fr-FR" sz="2200" b="1" kern="1200" dirty="0" smtClean="0"/>
            <a:t>prise en charge des petits ennuis de santé</a:t>
          </a:r>
          <a:r>
            <a:rPr lang="fr-FR" sz="2200" kern="1200" dirty="0" smtClean="0"/>
            <a:t>, une </a:t>
          </a:r>
          <a:r>
            <a:rPr lang="fr-FR" sz="2200" b="1" kern="1200" dirty="0" smtClean="0"/>
            <a:t>bonne gestion du sommeil</a:t>
          </a:r>
          <a:r>
            <a:rPr lang="fr-FR" sz="2200" kern="1200" dirty="0" smtClean="0"/>
            <a:t>, de la </a:t>
          </a:r>
          <a:r>
            <a:rPr lang="fr-FR" sz="2200" b="1" kern="1200" dirty="0" smtClean="0"/>
            <a:t>fatigue</a:t>
          </a:r>
          <a:r>
            <a:rPr lang="fr-FR" sz="2200" kern="1200" dirty="0" smtClean="0"/>
            <a:t> et </a:t>
          </a:r>
          <a:r>
            <a:rPr lang="fr-FR" sz="2200" b="1" kern="1200" dirty="0" smtClean="0"/>
            <a:t>du stress.</a:t>
          </a:r>
          <a:endParaRPr lang="fr-FR" sz="2200" kern="1200" dirty="0"/>
        </a:p>
      </dsp:txBody>
      <dsp:txXfrm>
        <a:off x="0" y="2283993"/>
        <a:ext cx="7498080" cy="1801800"/>
      </dsp:txXfrm>
    </dsp:sp>
    <dsp:sp modelId="{6D6CB807-64BB-5B4E-B3A7-4649686BCA69}">
      <dsp:nvSpPr>
        <dsp:cNvPr id="0" name=""/>
        <dsp:cNvSpPr/>
      </dsp:nvSpPr>
      <dsp:spPr>
        <a:xfrm>
          <a:off x="374904" y="1959273"/>
          <a:ext cx="5248656" cy="649440"/>
        </a:xfrm>
        <a:prstGeom prst="roundRect">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98387" tIns="0" rIns="198387" bIns="0" numCol="1" spcCol="1270" anchor="ctr" anchorCtr="0">
          <a:noAutofit/>
        </a:bodyPr>
        <a:lstStyle/>
        <a:p>
          <a:pPr lvl="0" algn="l" defTabSz="977900" rtl="0">
            <a:lnSpc>
              <a:spcPct val="90000"/>
            </a:lnSpc>
            <a:spcBef>
              <a:spcPct val="0"/>
            </a:spcBef>
            <a:spcAft>
              <a:spcPct val="35000"/>
            </a:spcAft>
          </a:pPr>
          <a:r>
            <a:rPr lang="fr-FR" sz="2200" kern="1200" dirty="0" smtClean="0"/>
            <a:t>Outre la </a:t>
          </a:r>
          <a:r>
            <a:rPr lang="fr-FR" sz="2200" u="sng" kern="1200" dirty="0" smtClean="0"/>
            <a:t>gestion du sommeil</a:t>
          </a:r>
          <a:r>
            <a:rPr lang="fr-FR" sz="2200" kern="1200" dirty="0" smtClean="0"/>
            <a:t>, la dimension physiologique a plusieurs composantes :</a:t>
          </a:r>
          <a:endParaRPr lang="fr-FR" sz="2200" kern="1200" dirty="0"/>
        </a:p>
      </dsp:txBody>
      <dsp:txXfrm>
        <a:off x="406607" y="1990976"/>
        <a:ext cx="5185250" cy="586034"/>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2A7605-78F8-5040-B60D-8752C2436382}">
      <dsp:nvSpPr>
        <dsp:cNvPr id="0" name=""/>
        <dsp:cNvSpPr/>
      </dsp:nvSpPr>
      <dsp:spPr>
        <a:xfrm>
          <a:off x="0" y="3698920"/>
          <a:ext cx="7498080" cy="485481"/>
        </a:xfrm>
        <a:prstGeom prst="rect">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rtl="0">
            <a:lnSpc>
              <a:spcPct val="90000"/>
            </a:lnSpc>
            <a:spcBef>
              <a:spcPct val="0"/>
            </a:spcBef>
            <a:spcAft>
              <a:spcPct val="35000"/>
            </a:spcAft>
          </a:pPr>
          <a:r>
            <a:rPr lang="fr-FR" sz="1700" kern="1200" dirty="0" smtClean="0"/>
            <a:t>Préserver un certain plaisir à s’alimenter</a:t>
          </a:r>
          <a:endParaRPr lang="fr-FR" sz="1700" kern="1200" dirty="0"/>
        </a:p>
      </dsp:txBody>
      <dsp:txXfrm>
        <a:off x="0" y="3698920"/>
        <a:ext cx="7498080" cy="485481"/>
      </dsp:txXfrm>
    </dsp:sp>
    <dsp:sp modelId="{295AF180-A981-BF41-8996-0352F438EFA1}">
      <dsp:nvSpPr>
        <dsp:cNvPr id="0" name=""/>
        <dsp:cNvSpPr/>
      </dsp:nvSpPr>
      <dsp:spPr>
        <a:xfrm rot="10800000">
          <a:off x="0" y="2959532"/>
          <a:ext cx="7498080" cy="746670"/>
        </a:xfrm>
        <a:prstGeom prst="upArrowCallout">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rtl="0">
            <a:lnSpc>
              <a:spcPct val="90000"/>
            </a:lnSpc>
            <a:spcBef>
              <a:spcPct val="0"/>
            </a:spcBef>
            <a:spcAft>
              <a:spcPct val="35000"/>
            </a:spcAft>
          </a:pPr>
          <a:r>
            <a:rPr lang="fr-FR" sz="1700" kern="1200" dirty="0" smtClean="0"/>
            <a:t>Privilégier les aliments frais et une cuisson légère (vapeur, grillades)</a:t>
          </a:r>
          <a:endParaRPr lang="fr-FR" sz="1700" kern="1200" dirty="0"/>
        </a:p>
      </dsp:txBody>
      <dsp:txXfrm rot="10800000">
        <a:off x="0" y="2959532"/>
        <a:ext cx="7498080" cy="485164"/>
      </dsp:txXfrm>
    </dsp:sp>
    <dsp:sp modelId="{D78EEB63-FCDC-DD4A-BE68-1E7195AA9F2E}">
      <dsp:nvSpPr>
        <dsp:cNvPr id="0" name=""/>
        <dsp:cNvSpPr/>
      </dsp:nvSpPr>
      <dsp:spPr>
        <a:xfrm rot="10800000">
          <a:off x="0" y="2220144"/>
          <a:ext cx="7498080" cy="746670"/>
        </a:xfrm>
        <a:prstGeom prst="upArrowCallout">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rtl="0">
            <a:lnSpc>
              <a:spcPct val="90000"/>
            </a:lnSpc>
            <a:spcBef>
              <a:spcPct val="0"/>
            </a:spcBef>
            <a:spcAft>
              <a:spcPct val="35000"/>
            </a:spcAft>
          </a:pPr>
          <a:r>
            <a:rPr lang="fr-FR" sz="1700" kern="1200" dirty="0" smtClean="0"/>
            <a:t>Eviter les excès</a:t>
          </a:r>
          <a:endParaRPr lang="fr-FR" sz="1700" kern="1200" dirty="0"/>
        </a:p>
      </dsp:txBody>
      <dsp:txXfrm rot="10800000">
        <a:off x="0" y="2220144"/>
        <a:ext cx="7498080" cy="485164"/>
      </dsp:txXfrm>
    </dsp:sp>
    <dsp:sp modelId="{11CEA193-8CB2-5443-AA9A-7401CFE0196F}">
      <dsp:nvSpPr>
        <dsp:cNvPr id="0" name=""/>
        <dsp:cNvSpPr/>
      </dsp:nvSpPr>
      <dsp:spPr>
        <a:xfrm rot="10800000">
          <a:off x="0" y="1480756"/>
          <a:ext cx="7498080" cy="746670"/>
        </a:xfrm>
        <a:prstGeom prst="upArrowCallout">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rtl="0">
            <a:lnSpc>
              <a:spcPct val="90000"/>
            </a:lnSpc>
            <a:spcBef>
              <a:spcPct val="0"/>
            </a:spcBef>
            <a:spcAft>
              <a:spcPct val="35000"/>
            </a:spcAft>
          </a:pPr>
          <a:r>
            <a:rPr lang="fr-FR" sz="1700" kern="1200" dirty="0" smtClean="0"/>
            <a:t>Avoir des apports réguliers et variés</a:t>
          </a:r>
          <a:endParaRPr lang="fr-FR" sz="1700" kern="1200" dirty="0"/>
        </a:p>
      </dsp:txBody>
      <dsp:txXfrm rot="10800000">
        <a:off x="0" y="1480756"/>
        <a:ext cx="7498080" cy="485164"/>
      </dsp:txXfrm>
    </dsp:sp>
    <dsp:sp modelId="{4792667A-F8FA-4542-AE8C-C07763E1F073}">
      <dsp:nvSpPr>
        <dsp:cNvPr id="0" name=""/>
        <dsp:cNvSpPr/>
      </dsp:nvSpPr>
      <dsp:spPr>
        <a:xfrm rot="10800000">
          <a:off x="0" y="741368"/>
          <a:ext cx="7498080" cy="746670"/>
        </a:xfrm>
        <a:prstGeom prst="upArrowCallout">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rtl="0">
            <a:lnSpc>
              <a:spcPct val="90000"/>
            </a:lnSpc>
            <a:spcBef>
              <a:spcPct val="0"/>
            </a:spcBef>
            <a:spcAft>
              <a:spcPct val="35000"/>
            </a:spcAft>
          </a:pPr>
          <a:r>
            <a:rPr lang="fr-FR" sz="1700" kern="1200" dirty="0" smtClean="0"/>
            <a:t>Associer protides/glucides/lipides</a:t>
          </a:r>
          <a:endParaRPr lang="fr-FR" sz="1700" kern="1200" dirty="0"/>
        </a:p>
      </dsp:txBody>
      <dsp:txXfrm rot="10800000">
        <a:off x="0" y="741368"/>
        <a:ext cx="7498080" cy="485164"/>
      </dsp:txXfrm>
    </dsp:sp>
    <dsp:sp modelId="{8471A163-FE81-EA4E-835A-23B189188C0D}">
      <dsp:nvSpPr>
        <dsp:cNvPr id="0" name=""/>
        <dsp:cNvSpPr/>
      </dsp:nvSpPr>
      <dsp:spPr>
        <a:xfrm rot="10800000">
          <a:off x="0" y="1980"/>
          <a:ext cx="7498080" cy="746670"/>
        </a:xfrm>
        <a:prstGeom prst="upArrowCallout">
          <a:avLst/>
        </a:prstGeom>
        <a:solidFill>
          <a:schemeClr val="accent6">
            <a:lumMod val="75000"/>
          </a:schemeClr>
        </a:soli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20904" tIns="120904" rIns="120904" bIns="120904" numCol="1" spcCol="1270" anchor="ctr" anchorCtr="0">
          <a:noAutofit/>
        </a:bodyPr>
        <a:lstStyle/>
        <a:p>
          <a:pPr lvl="0" algn="ctr" defTabSz="755650" rtl="0">
            <a:lnSpc>
              <a:spcPct val="90000"/>
            </a:lnSpc>
            <a:spcBef>
              <a:spcPct val="0"/>
            </a:spcBef>
            <a:spcAft>
              <a:spcPct val="35000"/>
            </a:spcAft>
          </a:pPr>
          <a:r>
            <a:rPr lang="fr-FR" sz="1700" b="1" u="sng" kern="1200" dirty="0" smtClean="0"/>
            <a:t>Alimentation :</a:t>
          </a:r>
          <a:endParaRPr lang="fr-FR" sz="1700" kern="1200" dirty="0"/>
        </a:p>
      </dsp:txBody>
      <dsp:txXfrm rot="10800000">
        <a:off x="0" y="1980"/>
        <a:ext cx="7498080" cy="485164"/>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60BF3B-7DA0-2B41-BE7D-9A3285E236E9}">
      <dsp:nvSpPr>
        <dsp:cNvPr id="0" name=""/>
        <dsp:cNvSpPr/>
      </dsp:nvSpPr>
      <dsp:spPr>
        <a:xfrm>
          <a:off x="0" y="3102642"/>
          <a:ext cx="7498080" cy="1018356"/>
        </a:xfrm>
        <a:prstGeom prst="rect">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fr-FR" sz="1800" b="1" kern="1200" smtClean="0"/>
            <a:t>Attention également aux médicaments </a:t>
          </a:r>
          <a:r>
            <a:rPr lang="fr-FR" sz="1800" kern="1200" smtClean="0"/>
            <a:t>qui diminuent la vigilance : ils dégradent la conduite des machines (consultez la notice et demandez conseil à votre médecin).</a:t>
          </a:r>
          <a:endParaRPr lang="fr-FR" sz="1800" kern="1200"/>
        </a:p>
      </dsp:txBody>
      <dsp:txXfrm>
        <a:off x="0" y="3102642"/>
        <a:ext cx="7498080" cy="1018356"/>
      </dsp:txXfrm>
    </dsp:sp>
    <dsp:sp modelId="{9F47A86D-E510-8D44-A7B1-9A466A77E66B}">
      <dsp:nvSpPr>
        <dsp:cNvPr id="0" name=""/>
        <dsp:cNvSpPr/>
      </dsp:nvSpPr>
      <dsp:spPr>
        <a:xfrm rot="10800000">
          <a:off x="0" y="1551685"/>
          <a:ext cx="7498080" cy="1566232"/>
        </a:xfrm>
        <a:prstGeom prst="upArrowCallout">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fr-FR" sz="1800" b="1" kern="1200" smtClean="0"/>
            <a:t>Les drogues illicites </a:t>
          </a:r>
          <a:r>
            <a:rPr lang="fr-FR" sz="1800" kern="1200" smtClean="0"/>
            <a:t>sont, quant à elles, interdites en toutes circonstances.</a:t>
          </a:r>
          <a:endParaRPr lang="fr-FR" sz="1800" kern="1200"/>
        </a:p>
      </dsp:txBody>
      <dsp:txXfrm rot="10800000">
        <a:off x="0" y="1551685"/>
        <a:ext cx="7498080" cy="1017691"/>
      </dsp:txXfrm>
    </dsp:sp>
    <dsp:sp modelId="{96C4D327-6C87-B043-BEDC-C511A316D82C}">
      <dsp:nvSpPr>
        <dsp:cNvPr id="0" name=""/>
        <dsp:cNvSpPr/>
      </dsp:nvSpPr>
      <dsp:spPr>
        <a:xfrm rot="10800000">
          <a:off x="0" y="728"/>
          <a:ext cx="7498080" cy="1566232"/>
        </a:xfrm>
        <a:prstGeom prst="upArrowCallout">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0">
            <a:lnSpc>
              <a:spcPct val="90000"/>
            </a:lnSpc>
            <a:spcBef>
              <a:spcPct val="0"/>
            </a:spcBef>
            <a:spcAft>
              <a:spcPct val="35000"/>
            </a:spcAft>
          </a:pPr>
          <a:r>
            <a:rPr lang="fr-FR" sz="1800" b="1" kern="1200" smtClean="0"/>
            <a:t>Attention, l’alcool est interdit </a:t>
          </a:r>
          <a:r>
            <a:rPr lang="fr-FR" sz="1800" kern="1200" smtClean="0"/>
            <a:t>sur le lieu de travail. </a:t>
          </a:r>
          <a:endParaRPr lang="fr-FR" sz="1800" kern="1200"/>
        </a:p>
      </dsp:txBody>
      <dsp:txXfrm rot="10800000">
        <a:off x="0" y="728"/>
        <a:ext cx="7498080" cy="1017691"/>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4275EC-9CA6-E341-9E5E-E6EA9C331DE8}">
      <dsp:nvSpPr>
        <dsp:cNvPr id="0" name=""/>
        <dsp:cNvSpPr/>
      </dsp:nvSpPr>
      <dsp:spPr>
        <a:xfrm>
          <a:off x="0" y="380515"/>
          <a:ext cx="7498080" cy="1047375"/>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1934" tIns="395732" rIns="581934" bIns="135128" numCol="1" spcCol="1270" anchor="t" anchorCtr="0">
          <a:noAutofit/>
        </a:bodyPr>
        <a:lstStyle/>
        <a:p>
          <a:pPr marL="171450" lvl="1" indent="-171450" algn="l" defTabSz="844550" rtl="0">
            <a:lnSpc>
              <a:spcPct val="90000"/>
            </a:lnSpc>
            <a:spcBef>
              <a:spcPct val="0"/>
            </a:spcBef>
            <a:spcAft>
              <a:spcPct val="15000"/>
            </a:spcAft>
            <a:buChar char="••"/>
          </a:pPr>
          <a:r>
            <a:rPr lang="fr-FR" sz="1900" kern="1200" dirty="0" smtClean="0"/>
            <a:t>Les besoins et les apports alimentaires sont évalués </a:t>
          </a:r>
          <a:r>
            <a:rPr lang="fr-FR" sz="1900" b="1" kern="1200" dirty="0" smtClean="0"/>
            <a:t>en Calories</a:t>
          </a:r>
          <a:r>
            <a:rPr lang="fr-FR" sz="1900" kern="1200" dirty="0" smtClean="0"/>
            <a:t>. </a:t>
          </a:r>
          <a:endParaRPr lang="fr-FR" sz="1900" kern="1200" dirty="0"/>
        </a:p>
      </dsp:txBody>
      <dsp:txXfrm>
        <a:off x="0" y="380515"/>
        <a:ext cx="7498080" cy="1047375"/>
      </dsp:txXfrm>
    </dsp:sp>
    <dsp:sp modelId="{6E59803E-D6EB-7840-9C7E-B2E9546FA852}">
      <dsp:nvSpPr>
        <dsp:cNvPr id="0" name=""/>
        <dsp:cNvSpPr/>
      </dsp:nvSpPr>
      <dsp:spPr>
        <a:xfrm>
          <a:off x="374904" y="100075"/>
          <a:ext cx="5248656" cy="560880"/>
        </a:xfrm>
        <a:prstGeom prst="roundRect">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98387" tIns="0" rIns="198387" bIns="0" numCol="1" spcCol="1270" anchor="ctr" anchorCtr="0">
          <a:noAutofit/>
        </a:bodyPr>
        <a:lstStyle/>
        <a:p>
          <a:pPr lvl="0" algn="l" defTabSz="844550" rtl="0">
            <a:lnSpc>
              <a:spcPct val="90000"/>
            </a:lnSpc>
            <a:spcBef>
              <a:spcPct val="0"/>
            </a:spcBef>
            <a:spcAft>
              <a:spcPct val="35000"/>
            </a:spcAft>
          </a:pPr>
          <a:r>
            <a:rPr lang="fr-FR" sz="1900" b="1" kern="1200" dirty="0" smtClean="0"/>
            <a:t>Les besoins journaliers :</a:t>
          </a:r>
          <a:endParaRPr lang="fr-FR" sz="1900" kern="1200" dirty="0"/>
        </a:p>
      </dsp:txBody>
      <dsp:txXfrm>
        <a:off x="402284" y="127455"/>
        <a:ext cx="5193896" cy="506120"/>
      </dsp:txXfrm>
    </dsp:sp>
    <dsp:sp modelId="{1D2F8AFC-D1F4-7E41-BB04-2C1B6B2248D0}">
      <dsp:nvSpPr>
        <dsp:cNvPr id="0" name=""/>
        <dsp:cNvSpPr/>
      </dsp:nvSpPr>
      <dsp:spPr>
        <a:xfrm>
          <a:off x="0" y="1810930"/>
          <a:ext cx="7498080" cy="1047375"/>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1934" tIns="395732" rIns="581934" bIns="135128" numCol="1" spcCol="1270" anchor="t" anchorCtr="0">
          <a:noAutofit/>
        </a:bodyPr>
        <a:lstStyle/>
        <a:p>
          <a:pPr marL="171450" lvl="1" indent="-171450" algn="l" defTabSz="844550" rtl="0">
            <a:lnSpc>
              <a:spcPct val="90000"/>
            </a:lnSpc>
            <a:spcBef>
              <a:spcPct val="0"/>
            </a:spcBef>
            <a:spcAft>
              <a:spcPct val="15000"/>
            </a:spcAft>
            <a:buChar char="••"/>
          </a:pPr>
          <a:r>
            <a:rPr lang="fr-FR" sz="1900" kern="1200" dirty="0" smtClean="0"/>
            <a:t>correspond à l’énergie calorifique nécessaire à élever la température de 1 kg d’eau de 14,5 °C à 15,5 °C.</a:t>
          </a:r>
          <a:endParaRPr lang="fr-FR" sz="1900" kern="1200" dirty="0"/>
        </a:p>
      </dsp:txBody>
      <dsp:txXfrm>
        <a:off x="0" y="1810930"/>
        <a:ext cx="7498080" cy="1047375"/>
      </dsp:txXfrm>
    </dsp:sp>
    <dsp:sp modelId="{A258C63B-8EAE-BB48-8155-B34008A0D4E9}">
      <dsp:nvSpPr>
        <dsp:cNvPr id="0" name=""/>
        <dsp:cNvSpPr/>
      </dsp:nvSpPr>
      <dsp:spPr>
        <a:xfrm>
          <a:off x="374904" y="1530490"/>
          <a:ext cx="5248656" cy="560880"/>
        </a:xfrm>
        <a:prstGeom prst="roundRect">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98387" tIns="0" rIns="198387" bIns="0" numCol="1" spcCol="1270" anchor="ctr" anchorCtr="0">
          <a:noAutofit/>
        </a:bodyPr>
        <a:lstStyle/>
        <a:p>
          <a:pPr lvl="0" algn="l" defTabSz="844550" rtl="0">
            <a:lnSpc>
              <a:spcPct val="90000"/>
            </a:lnSpc>
            <a:spcBef>
              <a:spcPct val="0"/>
            </a:spcBef>
            <a:spcAft>
              <a:spcPct val="35000"/>
            </a:spcAft>
          </a:pPr>
          <a:r>
            <a:rPr lang="fr-FR" sz="1900" kern="1200" dirty="0" smtClean="0"/>
            <a:t>En nutrition, une kilocalorie (kcal)</a:t>
          </a:r>
          <a:endParaRPr lang="fr-FR" sz="1900" kern="1200" dirty="0"/>
        </a:p>
      </dsp:txBody>
      <dsp:txXfrm>
        <a:off x="402284" y="1557870"/>
        <a:ext cx="5193896" cy="506120"/>
      </dsp:txXfrm>
    </dsp:sp>
    <dsp:sp modelId="{5637B4BF-2E18-A741-A995-BD2F4F276964}">
      <dsp:nvSpPr>
        <dsp:cNvPr id="0" name=""/>
        <dsp:cNvSpPr/>
      </dsp:nvSpPr>
      <dsp:spPr>
        <a:xfrm>
          <a:off x="0" y="3241345"/>
          <a:ext cx="7498080" cy="1047375"/>
        </a:xfrm>
        <a:prstGeom prst="rect">
          <a:avLst/>
        </a:prstGeom>
        <a:solidFill>
          <a:schemeClr val="lt2">
            <a:alpha val="90000"/>
            <a:hueOff val="0"/>
            <a:satOff val="0"/>
            <a:lumOff val="0"/>
            <a:alphaOff val="0"/>
          </a:schemeClr>
        </a:solidFill>
        <a:ln w="9525" cap="flat" cmpd="sng" algn="ctr">
          <a:solidFill>
            <a:schemeClr val="dk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81934" tIns="395732" rIns="581934" bIns="135128" numCol="1" spcCol="1270" anchor="t" anchorCtr="0">
          <a:noAutofit/>
        </a:bodyPr>
        <a:lstStyle/>
        <a:p>
          <a:pPr marL="171450" lvl="1" indent="-171450" algn="l" defTabSz="844550" rtl="0">
            <a:lnSpc>
              <a:spcPct val="90000"/>
            </a:lnSpc>
            <a:spcBef>
              <a:spcPct val="0"/>
            </a:spcBef>
            <a:spcAft>
              <a:spcPct val="15000"/>
            </a:spcAft>
            <a:buChar char="••"/>
          </a:pPr>
          <a:r>
            <a:rPr lang="fr-FR" sz="1900" kern="1200" dirty="0" smtClean="0"/>
            <a:t>En moyenne un </a:t>
          </a:r>
          <a:r>
            <a:rPr lang="fr-FR" sz="1900" u="sng" kern="1200" dirty="0" smtClean="0"/>
            <a:t>homme</a:t>
          </a:r>
          <a:r>
            <a:rPr lang="fr-FR" sz="1900" kern="1200" dirty="0" smtClean="0"/>
            <a:t> a besoin de </a:t>
          </a:r>
          <a:r>
            <a:rPr lang="fr-FR" sz="1900" b="1" kern="1200" dirty="0" smtClean="0"/>
            <a:t>2400</a:t>
          </a:r>
          <a:r>
            <a:rPr lang="fr-FR" sz="1900" kern="1200" dirty="0" smtClean="0"/>
            <a:t> calories par jour et une </a:t>
          </a:r>
          <a:r>
            <a:rPr lang="fr-FR" sz="1900" u="sng" kern="1200" dirty="0" smtClean="0"/>
            <a:t>femme</a:t>
          </a:r>
          <a:r>
            <a:rPr lang="fr-FR" sz="1900" kern="1200" dirty="0" smtClean="0"/>
            <a:t> de </a:t>
          </a:r>
          <a:r>
            <a:rPr lang="fr-FR" sz="1900" b="1" kern="1200" dirty="0" smtClean="0"/>
            <a:t>2000</a:t>
          </a:r>
          <a:r>
            <a:rPr lang="fr-FR" sz="1900" kern="1200" dirty="0" smtClean="0"/>
            <a:t>.</a:t>
          </a:r>
          <a:endParaRPr lang="fr-FR" sz="1900" kern="1200" dirty="0"/>
        </a:p>
      </dsp:txBody>
      <dsp:txXfrm>
        <a:off x="0" y="3241345"/>
        <a:ext cx="7498080" cy="1047375"/>
      </dsp:txXfrm>
    </dsp:sp>
    <dsp:sp modelId="{1A92A465-3609-B641-BEDB-31769ED62A84}">
      <dsp:nvSpPr>
        <dsp:cNvPr id="0" name=""/>
        <dsp:cNvSpPr/>
      </dsp:nvSpPr>
      <dsp:spPr>
        <a:xfrm>
          <a:off x="374904" y="2960905"/>
          <a:ext cx="5248656" cy="560880"/>
        </a:xfrm>
        <a:prstGeom prst="roundRect">
          <a:avLst/>
        </a:prstGeom>
        <a:gradFill rotWithShape="0">
          <a:gsLst>
            <a:gs pos="0">
              <a:schemeClr val="dk2">
                <a:hueOff val="0"/>
                <a:satOff val="0"/>
                <a:lumOff val="0"/>
                <a:alphaOff val="0"/>
                <a:tint val="92000"/>
                <a:satMod val="170000"/>
              </a:schemeClr>
            </a:gs>
            <a:gs pos="15000">
              <a:schemeClr val="dk2">
                <a:hueOff val="0"/>
                <a:satOff val="0"/>
                <a:lumOff val="0"/>
                <a:alphaOff val="0"/>
                <a:tint val="92000"/>
                <a:shade val="99000"/>
                <a:satMod val="170000"/>
              </a:schemeClr>
            </a:gs>
            <a:gs pos="62000">
              <a:schemeClr val="dk2">
                <a:hueOff val="0"/>
                <a:satOff val="0"/>
                <a:lumOff val="0"/>
                <a:alphaOff val="0"/>
                <a:tint val="96000"/>
                <a:shade val="80000"/>
                <a:satMod val="170000"/>
              </a:schemeClr>
            </a:gs>
            <a:gs pos="97000">
              <a:schemeClr val="dk2">
                <a:hueOff val="0"/>
                <a:satOff val="0"/>
                <a:lumOff val="0"/>
                <a:alphaOff val="0"/>
                <a:tint val="98000"/>
                <a:shade val="63000"/>
                <a:satMod val="170000"/>
              </a:schemeClr>
            </a:gs>
            <a:gs pos="100000">
              <a:schemeClr val="dk2">
                <a:hueOff val="0"/>
                <a:satOff val="0"/>
                <a:lumOff val="0"/>
                <a:alphaOff val="0"/>
                <a:shade val="62000"/>
                <a:satMod val="170000"/>
              </a:schemeClr>
            </a:gs>
          </a:gsLst>
          <a:path path="circle">
            <a:fillToRect l="50000" t="50000" r="50000" b="50000"/>
          </a:path>
        </a:gradFill>
        <a:ln>
          <a:noFill/>
        </a:ln>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dk2">
              <a:hueOff val="0"/>
              <a:satOff val="0"/>
              <a:lumOff val="0"/>
              <a:alphaOff val="0"/>
              <a:shade val="8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98387" tIns="0" rIns="198387" bIns="0" numCol="1" spcCol="1270" anchor="ctr" anchorCtr="0">
          <a:noAutofit/>
        </a:bodyPr>
        <a:lstStyle/>
        <a:p>
          <a:pPr lvl="0" algn="l" defTabSz="844550" rtl="0">
            <a:lnSpc>
              <a:spcPct val="90000"/>
            </a:lnSpc>
            <a:spcBef>
              <a:spcPct val="0"/>
            </a:spcBef>
            <a:spcAft>
              <a:spcPct val="35000"/>
            </a:spcAft>
          </a:pPr>
          <a:r>
            <a:rPr lang="fr-FR" sz="1900" kern="1200" dirty="0" smtClean="0"/>
            <a:t>Besoins en fonction des individus</a:t>
          </a:r>
          <a:endParaRPr lang="fr-FR" sz="1900" kern="1200" dirty="0"/>
        </a:p>
      </dsp:txBody>
      <dsp:txXfrm>
        <a:off x="402284" y="2988285"/>
        <a:ext cx="5193896" cy="506120"/>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23.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2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2.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43.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4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5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5.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6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0.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B39284B-C025-475F-82F9-A14E14DAAB43}" type="datetimeFigureOut">
              <a:rPr lang="fr-FR" smtClean="0"/>
              <a:pPr/>
              <a:t>31/01/2016</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D527191-E21D-434E-8D76-47BB00547551}" type="slidenum">
              <a:rPr lang="fr-FR" smtClean="0"/>
              <a:pPr/>
              <a:t>‹N°›</a:t>
            </a:fld>
            <a:endParaRPr lang="fr-FR"/>
          </a:p>
        </p:txBody>
      </p:sp>
    </p:spTree>
    <p:extLst>
      <p:ext uri="{BB962C8B-B14F-4D97-AF65-F5344CB8AC3E}">
        <p14:creationId xmlns:p14="http://schemas.microsoft.com/office/powerpoint/2010/main" val="8433409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6C8F85-7207-4B6D-9B44-7CF92F5916B8}" type="datetimeFigureOut">
              <a:rPr lang="fr-FR" smtClean="0"/>
              <a:pPr/>
              <a:t>31/01/2016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24A704-D9C9-4A9A-82CE-5E8A7462FA4E}" type="slidenum">
              <a:rPr lang="fr-FR" smtClean="0"/>
              <a:pPr/>
              <a:t>‹N°›</a:t>
            </a:fld>
            <a:endParaRPr lang="fr-FR"/>
          </a:p>
        </p:txBody>
      </p:sp>
    </p:spTree>
    <p:extLst>
      <p:ext uri="{BB962C8B-B14F-4D97-AF65-F5344CB8AC3E}">
        <p14:creationId xmlns:p14="http://schemas.microsoft.com/office/powerpoint/2010/main" val="355411069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A90759C-CDAE-41CB-8AF2-2375CF3300D9}" type="slidenum">
              <a:rPr lang="fr-FR"/>
              <a:pPr>
                <a:defRPr/>
              </a:pPr>
              <a:t>19</a:t>
            </a:fld>
            <a:endParaRPr lang="fr-FR"/>
          </a:p>
        </p:txBody>
      </p:sp>
      <p:sp>
        <p:nvSpPr>
          <p:cNvPr id="501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0180" name="Rectangle 3"/>
          <p:cNvSpPr>
            <a:spLocks noGrp="1" noChangeArrowheads="1"/>
          </p:cNvSpPr>
          <p:nvPr>
            <p:ph type="body" idx="1"/>
          </p:nvPr>
        </p:nvSpPr>
        <p:spPr bwMode="auto">
          <a:noFill/>
        </p:spPr>
        <p:txBody>
          <a:bodyPr wrap="square" numCol="1" anchor="t" anchorCtr="0" compatLnSpc="1">
            <a:prstTxWarp prst="textNoShape">
              <a:avLst/>
            </a:prstTxWarp>
            <a:normAutofit fontScale="55000" lnSpcReduction="20000"/>
          </a:bodyPr>
          <a:lstStyle/>
          <a:p>
            <a:r>
              <a:rPr lang="fr-FR" smtClean="0"/>
              <a:t>On peut distinguer les catégories d’aliments suivantes : pains et céréales ; légumes à gousses ou légumineuses ; racines tubéreuses ou féculents ; fruits et légumes ; viande, poisson et œufs ; lait et produits laitiers ; graisses et huiles ; sucres, confitures et sirops.</a:t>
            </a:r>
          </a:p>
          <a:p>
            <a:endParaRPr lang="fr-FR" smtClean="0"/>
          </a:p>
          <a:p>
            <a:r>
              <a:rPr lang="fr-FR" smtClean="0"/>
              <a:t>La catégorie des pains et céréales comprend le blé, le riz, le maïs et le millet. Ils contiennent une quantité importante d’amidon et sont très caloriques. Les céréales complètes ne sont pas riches en protides mais elles sont habituellement consommées en grande quantité et fournissent beaucoup d’énergie ; elles doivent cependant être complétées par d’autres aliments protéinés afin d’apporter à l’organisme tous les acides aminés essentiels. La farine blanche et le riz blanc sont faibles en éléments nutritifs mais, lorsqu’ils sont complets et contiennent le germe et l’enveloppe externe, le blé et le riz constituent un apport en fibres pour l’organisme : des vitamines B, thiamine, niacine et riboflavine ; des minéraux, zinc, cuivre, manganèse et molybdène.</a:t>
            </a:r>
          </a:p>
          <a:p>
            <a:endParaRPr lang="fr-FR" smtClean="0"/>
          </a:p>
          <a:p>
            <a:r>
              <a:rPr lang="fr-FR" smtClean="0"/>
              <a:t>Les légumes à gousses ou légumineuses groupent une grande variété de haricots, pois, lentilles, grains et même d’arachides. Ils sont tous riches en amidon mais pourraient fournir une quantité de protéines beaucoup plus importante que les céréales ou les racines tubéreuses. Leur composition en acides aminés complète souvent celle du riz, du maïs et du blé qui constituent l’alimentation de base dans de nombreux pays pauvres.</a:t>
            </a:r>
          </a:p>
          <a:p>
            <a:endParaRPr lang="fr-FR" smtClean="0"/>
          </a:p>
          <a:p>
            <a:r>
              <a:rPr lang="fr-FR" smtClean="0"/>
              <a:t>Les racines tubéreuses et les féculents comprennent divers types de pommes de terre, le manioc, l’igname et le taro. Ils contiennent beaucoup d’amidon et peu de protéines mais fournissent des vitamines et des sels minéraux.</a:t>
            </a:r>
          </a:p>
          <a:p>
            <a:endParaRPr lang="fr-FR" smtClean="0"/>
          </a:p>
          <a:p>
            <a:r>
              <a:rPr lang="fr-FR" smtClean="0"/>
              <a:t>Les fruits et les légumes apportent de nombreux minéraux et vitamines qui font défaut dans les régimes à base de céréales, en particulier la vitamine C fournie par les agrumes, et la vitamine A, par le carotène des légumes à feuilles et des carottes. Le sodium, le cobalt, le chlore, le cuivre, le magnésium, le manganèse, le phosphore et le potassium sont présents dans les légumes, de même que la cellulose, en grande partie non assimilable, qui fournit les fibres nécessaires au transit des aliments dans l’appareil digestif. Beaucoup de vitamines hydrosolubles parmi les plus fragiles se trouvent dans les fruits et les légumes et peuvent facilement être détruites par une cuisson excessive.</a:t>
            </a:r>
          </a:p>
          <a:p>
            <a:endParaRPr lang="fr-FR" smtClean="0"/>
          </a:p>
          <a:p>
            <a:r>
              <a:rPr lang="fr-FR" smtClean="0"/>
              <a:t>La viande, le poisson et les œufs fournissent tous les acides aminés essentiels dont l’organisme a besoin pour constituer ses propres protéines. La viande contient généralement environ 20 p. 100 de protides, 20 p. 100 de lipides et 60 p.100 d’eau. Les abats sont riches en vitamines et en minéraux. Tous les poissons contiennent une quantité importante de protides et certains fournissent une huile riche en vitamines D et A. Le blanc d’œuf est la forme protéique la plus concentrée.</a:t>
            </a:r>
          </a:p>
          <a:p>
            <a:endParaRPr lang="fr-FR" smtClean="0"/>
          </a:p>
          <a:p>
            <a:r>
              <a:rPr lang="fr-FR" smtClean="0"/>
              <a:t>Le lait et les produits laitiers, lait entier, fromage, yaourts, et les crèmes glacées, sont connus pour être riches en protéines, en phosphore et surtout en calcium. Le lait est également riche en vitamines mais ne contient pas de fer et, une fois pasteurisé, plus de vitamine C. Le lait est indispensable à l’enfant, mais chez l’adulte, une consommation excessive de lait surcharge le sang en acides gras insaturés.</a:t>
            </a:r>
          </a:p>
          <a:p>
            <a:endParaRPr lang="fr-FR" smtClean="0"/>
          </a:p>
          <a:p>
            <a:r>
              <a:rPr lang="fr-FR" smtClean="0"/>
              <a:t>Les graisses et les huiles comprennent le beurre, le saindoux, les autres graisses animales et les huiles végétales. Ils sont tous très riches en calories mais, à l’exception du beurre et de certaines huiles végétales, ils contiennent peu de nutriments.</a:t>
            </a:r>
          </a:p>
          <a:p>
            <a:endParaRPr lang="fr-FR" smtClean="0"/>
          </a:p>
          <a:p>
            <a:r>
              <a:rPr lang="fr-FR" smtClean="0"/>
              <a:t>Les sucres, les confitures et les sirops sont consommés en grande quantité dans les pays riches, où ils constituent une part importante de l’apport en glucides. Un Américain, par exemple, absorbe chaque année son propre poids en sucre. Le miel et le sirop d’érable sont composés de plus de 75 p. 100 de sucre et contiennent peu de nutriments.</a:t>
            </a:r>
          </a:p>
          <a:p>
            <a:endParaRPr lang="fr-FR" smtClean="0"/>
          </a:p>
          <a:p>
            <a:endParaRPr lang="fr-FR" smtClean="0"/>
          </a:p>
        </p:txBody>
      </p:sp>
    </p:spTree>
    <p:extLst>
      <p:ext uri="{BB962C8B-B14F-4D97-AF65-F5344CB8AC3E}">
        <p14:creationId xmlns:p14="http://schemas.microsoft.com/office/powerpoint/2010/main" val="275313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49</a:t>
            </a:fld>
            <a:endParaRPr lang="fr-FR"/>
          </a:p>
        </p:txBody>
      </p:sp>
    </p:spTree>
    <p:extLst>
      <p:ext uri="{BB962C8B-B14F-4D97-AF65-F5344CB8AC3E}">
        <p14:creationId xmlns:p14="http://schemas.microsoft.com/office/powerpoint/2010/main" val="764946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50</a:t>
            </a:fld>
            <a:endParaRPr lang="fr-FR"/>
          </a:p>
        </p:txBody>
      </p:sp>
    </p:spTree>
    <p:extLst>
      <p:ext uri="{BB962C8B-B14F-4D97-AF65-F5344CB8AC3E}">
        <p14:creationId xmlns:p14="http://schemas.microsoft.com/office/powerpoint/2010/main" val="1590634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51</a:t>
            </a:fld>
            <a:endParaRPr lang="fr-FR"/>
          </a:p>
        </p:txBody>
      </p:sp>
    </p:spTree>
    <p:extLst>
      <p:ext uri="{BB962C8B-B14F-4D97-AF65-F5344CB8AC3E}">
        <p14:creationId xmlns:p14="http://schemas.microsoft.com/office/powerpoint/2010/main" val="878014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52</a:t>
            </a:fld>
            <a:endParaRPr lang="fr-FR"/>
          </a:p>
        </p:txBody>
      </p:sp>
    </p:spTree>
    <p:extLst>
      <p:ext uri="{BB962C8B-B14F-4D97-AF65-F5344CB8AC3E}">
        <p14:creationId xmlns:p14="http://schemas.microsoft.com/office/powerpoint/2010/main" val="1938233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53</a:t>
            </a:fld>
            <a:endParaRPr lang="fr-FR"/>
          </a:p>
        </p:txBody>
      </p:sp>
    </p:spTree>
    <p:extLst>
      <p:ext uri="{BB962C8B-B14F-4D97-AF65-F5344CB8AC3E}">
        <p14:creationId xmlns:p14="http://schemas.microsoft.com/office/powerpoint/2010/main" val="1697465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54</a:t>
            </a:fld>
            <a:endParaRPr lang="fr-FR"/>
          </a:p>
        </p:txBody>
      </p:sp>
    </p:spTree>
    <p:extLst>
      <p:ext uri="{BB962C8B-B14F-4D97-AF65-F5344CB8AC3E}">
        <p14:creationId xmlns:p14="http://schemas.microsoft.com/office/powerpoint/2010/main" val="379777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solidFill>
                  <a:schemeClr val="tx1">
                    <a:lumMod val="95000"/>
                    <a:lumOff val="5000"/>
                  </a:schemeClr>
                </a:solidFill>
              </a:rPr>
              <a:t>Le stress peut alors se présenter comme étant une demande à notre organisme d’assumer des charges trop lourdes pour lui à un instant donné. Ainsi, lorsque la demande dépasse un certain niveau, ou bien si nos ressources diminuent, il y a danger de stress et détérioration de nos performances. Un stress prolongé génère des symptômes physiques allant de l’insomnie à la perte d’appétit.</a:t>
            </a:r>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35</a:t>
            </a:fld>
            <a:endParaRPr lang="fr-FR"/>
          </a:p>
        </p:txBody>
      </p:sp>
    </p:spTree>
    <p:extLst>
      <p:ext uri="{BB962C8B-B14F-4D97-AF65-F5344CB8AC3E}">
        <p14:creationId xmlns:p14="http://schemas.microsoft.com/office/powerpoint/2010/main" val="538503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dirty="0" smtClean="0">
                <a:solidFill>
                  <a:schemeClr val="tx1">
                    <a:lumMod val="95000"/>
                    <a:lumOff val="5000"/>
                  </a:schemeClr>
                </a:solidFill>
              </a:rPr>
              <a:t>Le stress peut alors se présenter comme étant une demande à notre organisme d’assumer des charges trop lourdes pour lui à un instant donné. Ainsi, lorsque la demande dépasse un certain niveau, ou bien si nos ressources diminuent, il y a danger de stress et détérioration de nos performances. </a:t>
            </a:r>
            <a:r>
              <a:rPr lang="fr-FR" smtClean="0">
                <a:solidFill>
                  <a:schemeClr val="tx1">
                    <a:lumMod val="95000"/>
                    <a:lumOff val="5000"/>
                  </a:schemeClr>
                </a:solidFill>
              </a:rPr>
              <a:t>Un stress prolongé génère des symptômes physiques allant de l’insomnie à la perte d’appétit.</a:t>
            </a:r>
            <a:endParaRPr lang="fr-FR"/>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36</a:t>
            </a:fld>
            <a:endParaRPr lang="fr-FR"/>
          </a:p>
        </p:txBody>
      </p:sp>
    </p:spTree>
    <p:extLst>
      <p:ext uri="{BB962C8B-B14F-4D97-AF65-F5344CB8AC3E}">
        <p14:creationId xmlns:p14="http://schemas.microsoft.com/office/powerpoint/2010/main" val="1227763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292100" indent="-292100" eaLnBrk="0" hangingPunct="0"/>
            <a:r>
              <a:rPr lang="fr-FR" sz="1200" b="1" dirty="0" smtClean="0">
                <a:solidFill>
                  <a:srgbClr val="FF3300"/>
                </a:solidFill>
                <a:effectLst/>
                <a:latin typeface="Arial" pitchFamily="34" charset="0"/>
              </a:rPr>
              <a:t>La réaction à l'augmentation des exigences se fait en deux temps :</a:t>
            </a:r>
          </a:p>
          <a:p>
            <a:pPr marL="292100" indent="-292100" eaLnBrk="0" hangingPunct="0"/>
            <a:r>
              <a:rPr lang="fr-FR" sz="1200" dirty="0" smtClean="0">
                <a:solidFill>
                  <a:schemeClr val="accent2"/>
                </a:solidFill>
                <a:effectLst/>
                <a:latin typeface="Arial" pitchFamily="34" charset="0"/>
              </a:rPr>
              <a:t>1. mobilisation des ressources disponibles pour compenser le déséquilibre</a:t>
            </a:r>
          </a:p>
          <a:p>
            <a:pPr marL="292100" indent="-292100" eaLnBrk="0" hangingPunct="0"/>
            <a:r>
              <a:rPr lang="fr-FR" sz="1200" dirty="0" smtClean="0">
                <a:solidFill>
                  <a:schemeClr val="accent2"/>
                </a:solidFill>
                <a:effectLst/>
                <a:latin typeface="Arial" pitchFamily="34" charset="0"/>
              </a:rPr>
              <a:t>2. si les ressources sont considérées insuffisantes, réaction de stress</a:t>
            </a:r>
          </a:p>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37</a:t>
            </a:fld>
            <a:endParaRPr lang="fr-FR"/>
          </a:p>
        </p:txBody>
      </p:sp>
    </p:spTree>
    <p:extLst>
      <p:ext uri="{BB962C8B-B14F-4D97-AF65-F5344CB8AC3E}">
        <p14:creationId xmlns:p14="http://schemas.microsoft.com/office/powerpoint/2010/main" val="1310354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70000" lnSpcReduction="20000"/>
          </a:bodyPr>
          <a:lstStyle/>
          <a:p>
            <a:r>
              <a:rPr lang="fr-FR" dirty="0" smtClean="0"/>
              <a:t>PRÉSENTATION </a:t>
            </a:r>
          </a:p>
          <a:p>
            <a:endParaRPr lang="fr-FR" dirty="0" smtClean="0"/>
          </a:p>
          <a:p>
            <a:r>
              <a:rPr lang="fr-FR" dirty="0" smtClean="0"/>
              <a:t>stress, agent ou processus physique, chimique ou émotionnel qui s’exerce sur l’organisme et provoque une agression ou une tension pouvant devenir pathologique.</a:t>
            </a:r>
          </a:p>
          <a:p>
            <a:endParaRPr lang="fr-FR" dirty="0" smtClean="0"/>
          </a:p>
          <a:p>
            <a:r>
              <a:rPr lang="fr-FR" dirty="0" smtClean="0"/>
              <a:t>2  HISTORIQUE </a:t>
            </a:r>
          </a:p>
          <a:p>
            <a:endParaRPr lang="fr-FR" dirty="0" smtClean="0"/>
          </a:p>
          <a:p>
            <a:r>
              <a:rPr lang="fr-FR" dirty="0" smtClean="0"/>
              <a:t>C’est un médecin canadien d’origine hongroise, Hans Selye (1907-1982), qui découvrit ce phénomène physiologique et lui attribua le nom de « stress ». Sa première publication scientifique sur le sujet date de 1936. Le stress, syndrome général d’adaptation, ou syndrome d’adaptation de Selye, désignait à l’origine la réponse ou réaction non spécifique de défense se déroulant à l’intérieur de l’organisme. Puis la signification du terme s’élargit pour englober l’agent responsable de cette réaction.</a:t>
            </a:r>
          </a:p>
          <a:p>
            <a:endParaRPr lang="fr-FR" dirty="0" smtClean="0"/>
          </a:p>
          <a:p>
            <a:r>
              <a:rPr lang="fr-FR" dirty="0" smtClean="0"/>
              <a:t>Les causes du stress sont extrêmement nombreuses, variables d’un sujet à l’autre et non spécifiques : accident, intervention chirurgicale, maladie, conditions de vie difficiles, etc.</a:t>
            </a:r>
          </a:p>
          <a:p>
            <a:endParaRPr lang="fr-FR" dirty="0" smtClean="0"/>
          </a:p>
          <a:p>
            <a:r>
              <a:rPr lang="fr-FR" dirty="0" smtClean="0"/>
              <a:t>Les mécanismes du stress se situent au niveau des systèmes nerveux, endocrinien et immunitaire. Le promoteur de la réponse est l’hypothalamus, qui active l’hypophyse, laquelle stimule à son tour la glande surrénale. La partie périphérique de la glande surrénale (corticosurrénale) synthétise des hormones corticoïdes, essentiellement le cortisol. Sa partie centrale (médullosurrénale) élabore la noradrénaline, et surtout l’adrénaline. Toutes ces hormones influencent directement l’activité des organes, en complément des effets que produit le système nerveux par l’intermédiaire des nerfs. Il en résulte différentes manifestations cliniques (observables extérieurement), par exemple au niveau du cœur.</a:t>
            </a:r>
          </a:p>
          <a:p>
            <a:endParaRPr lang="fr-FR" dirty="0" smtClean="0"/>
          </a:p>
          <a:p>
            <a:r>
              <a:rPr lang="fr-FR" dirty="0" smtClean="0"/>
              <a:t>Hans Selye a identifié trois phases dans l’état réactionnel face à l’agression. Au premier stade, appelé réaction d’alarme, l’organisme reconnaît l’agression, se prépare à agir (soit à combattre, soit à fuir), puis met en œuvre la défense. Le délai minimal de réponse est de quelques minutes. Les glandes endocrines libèrent des hormones qui accélèrent les rythmes cardiaque et respiratoire, élèvent la glycémie, augmentent la sudation, dilatent les pupilles et ralentissent la digestion.</a:t>
            </a:r>
          </a:p>
          <a:p>
            <a:endParaRPr lang="fr-FR" dirty="0" smtClean="0"/>
          </a:p>
          <a:p>
            <a:r>
              <a:rPr lang="fr-FR" dirty="0" smtClean="0"/>
              <a:t>Au deuxième stade, appelé résistance, l’organisme s’adapte à un agent agresseur persistant, et régule les perturbations provoquées par la réaction d’alarme.</a:t>
            </a:r>
          </a:p>
          <a:p>
            <a:endParaRPr lang="fr-FR" dirty="0" smtClean="0"/>
          </a:p>
          <a:p>
            <a:r>
              <a:rPr lang="fr-FR" dirty="0" smtClean="0"/>
              <a:t>Si l’agression ne s’arrête pas, le corps demeure en alerte et ne peut plus compenser les dommages provoqués par cette alerte. La phase de résistance se poursuit, puis cède la place à la phase d’épuisement. Une agression prolongée affaiblit notamment les réserves énergétiques de l’organisme, du fait de la dépense occasionnée par la réponse à l’agression.</a:t>
            </a:r>
          </a:p>
          <a:p>
            <a:endParaRPr lang="fr-FR" dirty="0" smtClean="0"/>
          </a:p>
          <a:p>
            <a:r>
              <a:rPr lang="fr-FR" dirty="0" smtClean="0"/>
              <a:t>3  PATHOLOGIE </a:t>
            </a:r>
          </a:p>
          <a:p>
            <a:endParaRPr lang="fr-FR" dirty="0" smtClean="0"/>
          </a:p>
          <a:p>
            <a:r>
              <a:rPr lang="fr-FR" dirty="0" smtClean="0"/>
              <a:t>Les conséquences néfastes du stress sont dues aux substances censées organiser la défense, parce qu’elles sont sécrétées en quantités extrêmement élevées (stress aigu), ou d’une manière très prolongée (stress chronique). Voir aussi Stress, troubles liés au.</a:t>
            </a:r>
          </a:p>
          <a:p>
            <a:endParaRPr lang="fr-FR" dirty="0" smtClean="0"/>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41</a:t>
            </a:fld>
            <a:endParaRPr lang="fr-FR"/>
          </a:p>
        </p:txBody>
      </p:sp>
    </p:spTree>
    <p:extLst>
      <p:ext uri="{BB962C8B-B14F-4D97-AF65-F5344CB8AC3E}">
        <p14:creationId xmlns:p14="http://schemas.microsoft.com/office/powerpoint/2010/main" val="8208048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42</a:t>
            </a:fld>
            <a:endParaRPr lang="fr-FR"/>
          </a:p>
        </p:txBody>
      </p:sp>
    </p:spTree>
    <p:extLst>
      <p:ext uri="{BB962C8B-B14F-4D97-AF65-F5344CB8AC3E}">
        <p14:creationId xmlns:p14="http://schemas.microsoft.com/office/powerpoint/2010/main" val="15694303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B895F4D-BE11-4F7F-B43F-3274E191D551}" type="slidenum">
              <a:rPr lang="fr-FR">
                <a:solidFill>
                  <a:prstClr val="white"/>
                </a:solidFill>
              </a:rPr>
              <a:pPr/>
              <a:t>46</a:t>
            </a:fld>
            <a:endParaRPr lang="fr-FR">
              <a:solidFill>
                <a:prstClr val="white"/>
              </a:solidFill>
            </a:endParaRPr>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p:txBody>
          <a:bodyPr/>
          <a:lstStyle/>
          <a:p>
            <a:pPr>
              <a:lnSpc>
                <a:spcPct val="80000"/>
              </a:lnSpc>
            </a:pPr>
            <a:endParaRPr lang="fr-FR" sz="800" dirty="0"/>
          </a:p>
        </p:txBody>
      </p:sp>
    </p:spTree>
    <p:extLst>
      <p:ext uri="{BB962C8B-B14F-4D97-AF65-F5344CB8AC3E}">
        <p14:creationId xmlns:p14="http://schemas.microsoft.com/office/powerpoint/2010/main" val="991348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47</a:t>
            </a:fld>
            <a:endParaRPr lang="fr-FR"/>
          </a:p>
        </p:txBody>
      </p:sp>
    </p:spTree>
    <p:extLst>
      <p:ext uri="{BB962C8B-B14F-4D97-AF65-F5344CB8AC3E}">
        <p14:creationId xmlns:p14="http://schemas.microsoft.com/office/powerpoint/2010/main" val="93606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dirty="0"/>
          </a:p>
        </p:txBody>
      </p:sp>
      <p:sp>
        <p:nvSpPr>
          <p:cNvPr id="4" name="Espace réservé du numéro de diapositive 3"/>
          <p:cNvSpPr>
            <a:spLocks noGrp="1"/>
          </p:cNvSpPr>
          <p:nvPr>
            <p:ph type="sldNum" sz="quarter" idx="10"/>
          </p:nvPr>
        </p:nvSpPr>
        <p:spPr/>
        <p:txBody>
          <a:bodyPr/>
          <a:lstStyle/>
          <a:p>
            <a:fld id="{A824A704-D9C9-4A9A-82CE-5E8A7462FA4E}" type="slidenum">
              <a:rPr lang="fr-FR" smtClean="0"/>
              <a:pPr/>
              <a:t>48</a:t>
            </a:fld>
            <a:endParaRPr lang="fr-FR"/>
          </a:p>
        </p:txBody>
      </p:sp>
    </p:spTree>
    <p:extLst>
      <p:ext uri="{BB962C8B-B14F-4D97-AF65-F5344CB8AC3E}">
        <p14:creationId xmlns:p14="http://schemas.microsoft.com/office/powerpoint/2010/main" val="82179406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vmlDrawing" Target="../drawings/vmlDrawing1.vml"/><Relationship Id="rId4" Type="http://schemas.openxmlformats.org/officeDocument/2006/relationships/image" Target="../media/image10.w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499A4AF6-2635-8F4E-8F43-F6BF51B33FCD}" type="datetime1">
              <a:rPr lang="fr-FR" smtClean="0"/>
              <a:t>31/01/2016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4CEFD0-3C52-4227-BA7C-A570B66DB642}" type="slidenum">
              <a:rPr lang="fr-FR" smtClean="0"/>
              <a:pPr/>
              <a:t>‹N°›</a:t>
            </a:fld>
            <a:endParaRPr lang="fr-FR"/>
          </a:p>
        </p:txBody>
      </p:sp>
      <p:pic>
        <p:nvPicPr>
          <p:cNvPr id="8" name="Espace réservé du contenu 3"/>
          <p:cNvPicPr>
            <a:picLocks noChangeAspect="1"/>
          </p:cNvPicPr>
          <p:nvPr userDrawn="1"/>
        </p:nvPicPr>
        <p:blipFill>
          <a:blip r:embed="rId2">
            <a:duotone>
              <a:schemeClr val="bg2">
                <a:shade val="45000"/>
                <a:satMod val="135000"/>
              </a:schemeClr>
              <a:prstClr val="white"/>
            </a:duotone>
            <a:extLst>
              <a:ext uri="{BEBA8EAE-BF5A-486C-A8C5-ECC9F3942E4B}">
                <a14:imgProps xmlns:a14="http://schemas.microsoft.com/office/drawing/2010/main">
                  <a14:imgLayer r:embed="rId3">
                    <a14:imgEffect>
                      <a14:artisticGlowDiffused/>
                    </a14:imgEffect>
                    <a14:imgEffect>
                      <a14:colorTemperature colorTemp="112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115708" y="612132"/>
            <a:ext cx="8978810" cy="5746438"/>
          </a:xfrm>
          <a:prstGeom prst="ellipse">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89BD7D9-3245-3D45-9F1A-FD99CAA365A3}" type="datetime1">
              <a:rPr lang="fr-FR" smtClean="0"/>
              <a:t>31/01/2016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4CEFD0-3C52-4227-BA7C-A570B66DB64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2B7B5DF9-B04C-6745-BAFA-A9415DDC5CF4}" type="datetime1">
              <a:rPr lang="fr-FR" smtClean="0"/>
              <a:t>31/01/2016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4CEFD0-3C52-4227-BA7C-A570B66DB64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14" name="Titre 13"/>
          <p:cNvSpPr>
            <a:spLocks noGrp="1"/>
          </p:cNvSpPr>
          <p:nvPr>
            <p:ph type="ctrTitle"/>
          </p:nvPr>
        </p:nvSpPr>
        <p:spPr>
          <a:xfrm>
            <a:off x="1432560" y="359898"/>
            <a:ext cx="7406640" cy="1472184"/>
          </a:xfrm>
        </p:spPr>
        <p:txBody>
          <a:bodyPr anchor="b"/>
          <a:lstStyle>
            <a:lvl1pPr algn="l">
              <a:defRPr/>
            </a:lvl1pPr>
            <a:extLst/>
          </a:lstStyle>
          <a:p>
            <a:r>
              <a:rPr kumimoji="0" lang="fr-FR" smtClean="0"/>
              <a:t>Cliquez pour modifier le style du titre</a:t>
            </a:r>
            <a:endParaRPr kumimoji="0" lang="en-US"/>
          </a:p>
        </p:txBody>
      </p:sp>
      <p:sp>
        <p:nvSpPr>
          <p:cNvPr id="22" name="Sous-titr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fr-FR" smtClean="0"/>
              <a:t>Cliquez pour modifier le style des sous-titres du masque</a:t>
            </a:r>
            <a:endParaRPr kumimoji="0" lang="en-US"/>
          </a:p>
        </p:txBody>
      </p:sp>
      <p:sp>
        <p:nvSpPr>
          <p:cNvPr id="7" name="Espace réservé de la date 6"/>
          <p:cNvSpPr>
            <a:spLocks noGrp="1"/>
          </p:cNvSpPr>
          <p:nvPr>
            <p:ph type="dt" sz="half" idx="10"/>
          </p:nvPr>
        </p:nvSpPr>
        <p:spPr>
          <a:ln>
            <a:noFill/>
          </a:ln>
        </p:spPr>
        <p:txBody>
          <a:bodyPr/>
          <a:lstStyle>
            <a:lvl1pPr>
              <a:defRPr>
                <a:ln>
                  <a:noFill/>
                </a:ln>
              </a:defRPr>
            </a:lvl1pPr>
            <a:extLst/>
          </a:lstStyle>
          <a:p>
            <a:fld id="{F5AC9C56-B832-4540-ADA7-2F1D420C3B57}" type="datetime1">
              <a:rPr lang="fr-FR" smtClean="0"/>
              <a:t>31/01/2016</a:t>
            </a:fld>
            <a:endParaRPr lang="en-US"/>
          </a:p>
        </p:txBody>
      </p:sp>
      <p:sp>
        <p:nvSpPr>
          <p:cNvPr id="20" name="Espace réservé du pied de page 19"/>
          <p:cNvSpPr>
            <a:spLocks noGrp="1"/>
          </p:cNvSpPr>
          <p:nvPr>
            <p:ph type="ftr" sz="quarter" idx="11"/>
          </p:nvPr>
        </p:nvSpPr>
        <p:spPr/>
        <p:txBody>
          <a:bodyPr/>
          <a:lstStyle>
            <a:extLst/>
          </a:lstStyle>
          <a:p>
            <a:endParaRPr kumimoji="0" lang="en-US"/>
          </a:p>
        </p:txBody>
      </p:sp>
      <p:sp>
        <p:nvSpPr>
          <p:cNvPr id="8" name="Ellipse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Ellipse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11" name="Espace réservé du numéro de diapositive 21"/>
          <p:cNvSpPr>
            <a:spLocks noGrp="1"/>
          </p:cNvSpPr>
          <p:nvPr>
            <p:ph type="sldNum" sz="quarter" idx="4"/>
          </p:nvPr>
        </p:nvSpPr>
        <p:spPr>
          <a:xfrm>
            <a:off x="8641870" y="616444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124CEFD0-3C52-4227-BA7C-A570B66DB642}" type="slidenum">
              <a:rPr lang="fr-FR" smtClean="0"/>
              <a:pPr/>
              <a:t>‹N°›</a:t>
            </a:fld>
            <a:endParaRPr lang="fr-FR"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extLst/>
          </a:lstStyle>
          <a:p>
            <a:r>
              <a:rPr kumimoji="0" lang="fr-FR" smtClean="0"/>
              <a:t>Cliquez pour modifier le style du titre</a:t>
            </a:r>
            <a:endParaRPr kumimoji="0" lang="en-US"/>
          </a:p>
        </p:txBody>
      </p:sp>
      <p:sp>
        <p:nvSpPr>
          <p:cNvPr id="3" name="Espace réservé du contenu 2"/>
          <p:cNvSpPr>
            <a:spLocks noGrp="1"/>
          </p:cNvSpPr>
          <p:nvPr>
            <p:ph idx="1"/>
          </p:nvPr>
        </p:nvSpPr>
        <p:spPr>
          <a:xfrm>
            <a:off x="1435608" y="1447800"/>
            <a:ext cx="7498080" cy="4388796"/>
          </a:xfrm>
        </p:spPr>
        <p:txBody>
          <a:bodyPr/>
          <a:lstStyle>
            <a:extLst/>
          </a:lstStyle>
          <a:p>
            <a:pPr lvl="0" eaLnBrk="1" latinLnBrk="0" hangingPunct="1"/>
            <a:r>
              <a:rPr lang="fr-FR" dirty="0" smtClean="0"/>
              <a:t>Cliquez pour modifier les styles du texte du masque</a:t>
            </a:r>
          </a:p>
          <a:p>
            <a:pPr lvl="1" eaLnBrk="1" latinLnBrk="0" hangingPunct="1"/>
            <a:r>
              <a:rPr lang="fr-FR" dirty="0" smtClean="0"/>
              <a:t>Deuxième niveau</a:t>
            </a:r>
          </a:p>
          <a:p>
            <a:pPr lvl="2" eaLnBrk="1" latinLnBrk="0" hangingPunct="1"/>
            <a:r>
              <a:rPr lang="fr-FR" dirty="0" smtClean="0"/>
              <a:t>Troisième niveau</a:t>
            </a:r>
          </a:p>
          <a:p>
            <a:pPr lvl="3" eaLnBrk="1" latinLnBrk="0" hangingPunct="1"/>
            <a:r>
              <a:rPr lang="fr-FR" dirty="0" smtClean="0"/>
              <a:t>Quatrième niveau</a:t>
            </a:r>
          </a:p>
          <a:p>
            <a:pPr lvl="4" eaLnBrk="1" latinLnBrk="0" hangingPunct="1"/>
            <a:r>
              <a:rPr lang="fr-FR" dirty="0" smtClean="0"/>
              <a:t>Cinquième niveau</a:t>
            </a:r>
            <a:endParaRPr kumimoji="0" lang="en-US" dirty="0"/>
          </a:p>
        </p:txBody>
      </p:sp>
      <p:sp>
        <p:nvSpPr>
          <p:cNvPr id="4" name="Espace réservé de la date 3"/>
          <p:cNvSpPr>
            <a:spLocks noGrp="1"/>
          </p:cNvSpPr>
          <p:nvPr>
            <p:ph type="dt" sz="half" idx="10"/>
          </p:nvPr>
        </p:nvSpPr>
        <p:spPr>
          <a:xfrm>
            <a:off x="5403144" y="5946372"/>
            <a:ext cx="2133600" cy="476250"/>
          </a:xfrm>
        </p:spPr>
        <p:txBody>
          <a:bodyPr/>
          <a:lstStyle>
            <a:extLst/>
          </a:lstStyle>
          <a:p>
            <a:fld id="{7ACA0E72-0CC5-F343-818B-64FD0667E782}" type="datetime1">
              <a:rPr lang="fr-FR" smtClean="0"/>
              <a:t>31/01/2016</a:t>
            </a:fld>
            <a:endParaRPr lang="en-US"/>
          </a:p>
        </p:txBody>
      </p:sp>
      <p:sp>
        <p:nvSpPr>
          <p:cNvPr id="5" name="Espace réservé du pied de page 4"/>
          <p:cNvSpPr>
            <a:spLocks noGrp="1"/>
          </p:cNvSpPr>
          <p:nvPr>
            <p:ph type="ftr" sz="quarter" idx="11"/>
          </p:nvPr>
        </p:nvSpPr>
        <p:spPr/>
        <p:txBody>
          <a:bodyPr/>
          <a:lstStyle>
            <a:extLst/>
          </a:lstStyle>
          <a:p>
            <a:endParaRPr kumimoji="0" lang="en-US" dirty="0"/>
          </a:p>
        </p:txBody>
      </p:sp>
      <p:sp>
        <p:nvSpPr>
          <p:cNvPr id="6" name="Espace réservé du numéro de diapositive 5"/>
          <p:cNvSpPr>
            <a:spLocks noGrp="1"/>
          </p:cNvSpPr>
          <p:nvPr>
            <p:ph type="sldNum" sz="quarter" idx="12"/>
          </p:nvPr>
        </p:nvSpPr>
        <p:spPr/>
        <p:txBody>
          <a:bodyPr/>
          <a:lstStyle>
            <a:extLst/>
          </a:lstStyle>
          <a:p>
            <a:fld id="{69E29E33-B620-47F9-BB04-8846C2A5AFCC}" type="slidenum">
              <a:rPr kumimoji="0" lang="en-US" smtClean="0"/>
              <a:pPr/>
              <a:t>‹N°›</a:t>
            </a:fld>
            <a:endParaRPr kumimoji="0" lang="en-US"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4" name="Espace réservé de la date 3"/>
          <p:cNvSpPr>
            <a:spLocks noGrp="1"/>
          </p:cNvSpPr>
          <p:nvPr>
            <p:ph type="dt" sz="half" idx="10"/>
          </p:nvPr>
        </p:nvSpPr>
        <p:spPr/>
        <p:txBody>
          <a:bodyPr/>
          <a:lstStyle>
            <a:extLst/>
          </a:lstStyle>
          <a:p>
            <a:fld id="{8A7ED18B-1DB7-D049-8C95-82176E5AB3C5}" type="datetime1">
              <a:rPr lang="fr-FR" smtClean="0"/>
              <a:t>31/01/2016</a:t>
            </a:fld>
            <a:endParaRPr lang="en-US"/>
          </a:p>
        </p:txBody>
      </p:sp>
      <p:sp>
        <p:nvSpPr>
          <p:cNvPr id="5" name="Espace réservé du pied de page 4"/>
          <p:cNvSpPr>
            <a:spLocks noGrp="1"/>
          </p:cNvSpPr>
          <p:nvPr>
            <p:ph type="ftr" sz="quarter" idx="11"/>
          </p:nvPr>
        </p:nvSpPr>
        <p:spPr/>
        <p:txBody>
          <a:bodyPr/>
          <a:lstStyle>
            <a:extLst/>
          </a:lstStyle>
          <a:p>
            <a:endParaRPr kumimoji="0" lang="en-US"/>
          </a:p>
        </p:txBody>
      </p:sp>
      <p:sp>
        <p:nvSpPr>
          <p:cNvPr id="6" name="Espace réservé du numéro de diapositive 5"/>
          <p:cNvSpPr>
            <a:spLocks noGrp="1"/>
          </p:cNvSpPr>
          <p:nvPr>
            <p:ph type="sldNum" sz="quarter" idx="12"/>
          </p:nvPr>
        </p:nvSpPr>
        <p:spPr/>
        <p:txBody>
          <a:bodyPr/>
          <a:lstStyle>
            <a:extLst/>
          </a:lstStyle>
          <a:p>
            <a:fld id="{69E29E33-B620-47F9-BB04-8846C2A5AFCC}" type="slidenum">
              <a:rPr kumimoji="0" lang="en-US" smtClean="0"/>
              <a:pPr/>
              <a:t>‹N°›</a:t>
            </a:fld>
            <a:endParaRPr kumimoji="0"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Ellipse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2" name="Titr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endParaRPr kumimoji="0" lang="en-US" dirty="0"/>
          </a:p>
        </p:txBody>
      </p:sp>
      <p:sp>
        <p:nvSpPr>
          <p:cNvPr id="3" name="Espace réservé du texte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fr-FR" dirty="0" smtClean="0"/>
              <a:t>Cliquez pour modifier les styles du texte du masque</a:t>
            </a:r>
          </a:p>
        </p:txBody>
      </p:sp>
      <p:pic>
        <p:nvPicPr>
          <p:cNvPr id="14" name="Image 13"/>
          <p:cNvPicPr>
            <a:picLocks noChangeAspect="1"/>
          </p:cNvPicPr>
          <p:nvPr userDrawn="1"/>
        </p:nvPicPr>
        <p:blipFill>
          <a:blip r:embed="rId2">
            <a:alphaModFix amt="31000"/>
          </a:blip>
          <a:stretch>
            <a:fillRect/>
          </a:stretch>
        </p:blipFill>
        <p:spPr>
          <a:xfrm flipH="1">
            <a:off x="2246755" y="1"/>
            <a:ext cx="6942500" cy="6857999"/>
          </a:xfrm>
          <a:prstGeom prst="rect">
            <a:avLst/>
          </a:prstGeom>
        </p:spPr>
      </p:pic>
      <p:pic>
        <p:nvPicPr>
          <p:cNvPr id="105" name="Picture 10"/>
          <p:cNvPicPr>
            <a:picLocks noChangeAspect="1" noChangeArrowheads="1"/>
          </p:cNvPicPr>
          <p:nvPr userDrawn="1"/>
        </p:nvPicPr>
        <p:blipFill>
          <a:blip r:embed="rId3" cstate="print"/>
          <a:srcRect/>
          <a:stretch>
            <a:fillRect/>
          </a:stretch>
        </p:blipFill>
        <p:spPr bwMode="auto">
          <a:xfrm>
            <a:off x="75002" y="2141120"/>
            <a:ext cx="2191948" cy="2822020"/>
          </a:xfrm>
          <a:prstGeom prst="rect">
            <a:avLst/>
          </a:prstGeom>
          <a:noFill/>
          <a:ln w="9525">
            <a:noFill/>
            <a:miter lim="800000"/>
            <a:headEnd/>
            <a:tailEnd/>
          </a:ln>
          <a:effectLst/>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a:xfrm>
            <a:off x="1435608" y="274320"/>
            <a:ext cx="7498080" cy="1143000"/>
          </a:xfrm>
        </p:spPr>
        <p:txBody>
          <a:bodyPr/>
          <a:lstStyle>
            <a:extLst/>
          </a:lstStyle>
          <a:p>
            <a:r>
              <a:rPr kumimoji="0" lang="fr-FR" smtClean="0"/>
              <a:t>Cliquez pour modifier le style du titre</a:t>
            </a:r>
            <a:endParaRPr kumimoji="0" lang="en-US"/>
          </a:p>
        </p:txBody>
      </p:sp>
      <p:sp>
        <p:nvSpPr>
          <p:cNvPr id="3" name="Espace réservé du contenu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extLst/>
          </a:lstStyle>
          <a:p>
            <a:fld id="{D7F25E30-0B9D-2D40-9A3C-045B9013EEE4}" type="datetime1">
              <a:rPr lang="fr-FR" smtClean="0"/>
              <a:t>31/01/2016</a:t>
            </a:fld>
            <a:endParaRPr lang="en-US"/>
          </a:p>
        </p:txBody>
      </p:sp>
      <p:sp>
        <p:nvSpPr>
          <p:cNvPr id="6" name="Espace réservé du pied de page 5"/>
          <p:cNvSpPr>
            <a:spLocks noGrp="1"/>
          </p:cNvSpPr>
          <p:nvPr>
            <p:ph type="ftr" sz="quarter" idx="11"/>
          </p:nvPr>
        </p:nvSpPr>
        <p:spPr/>
        <p:txBody>
          <a:bodyPr/>
          <a:lstStyle>
            <a:extLst/>
          </a:lstStyle>
          <a:p>
            <a:endParaRPr kumimoji="0" lang="en-US"/>
          </a:p>
        </p:txBody>
      </p:sp>
      <p:sp>
        <p:nvSpPr>
          <p:cNvPr id="7" name="Espace réservé du numéro de diapositive 6"/>
          <p:cNvSpPr>
            <a:spLocks noGrp="1"/>
          </p:cNvSpPr>
          <p:nvPr>
            <p:ph type="sldNum" sz="quarter" idx="12"/>
          </p:nvPr>
        </p:nvSpPr>
        <p:spPr>
          <a:xfrm>
            <a:off x="8652818" y="6164440"/>
            <a:ext cx="457200" cy="476250"/>
          </a:xfrm>
        </p:spPr>
        <p:txBody>
          <a:bodyPr/>
          <a:lstStyle>
            <a:extLst/>
          </a:lstStyle>
          <a:p>
            <a:fld id="{69E29E33-B620-47F9-BB04-8846C2A5AFCC}" type="slidenum">
              <a:rPr kumimoji="0" lang="en-US" smtClean="0"/>
              <a:pPr/>
              <a:t>‹N°›</a:t>
            </a:fld>
            <a:endParaRPr kumimoji="0" lang="en-US" dirty="0"/>
          </a:p>
        </p:txBody>
      </p:sp>
      <p:graphicFrame>
        <p:nvGraphicFramePr>
          <p:cNvPr id="8" name="Object 2"/>
          <p:cNvGraphicFramePr>
            <a:graphicFrameLocks noChangeAspect="1"/>
          </p:cNvGraphicFramePr>
          <p:nvPr userDrawn="1"/>
        </p:nvGraphicFramePr>
        <p:xfrm>
          <a:off x="62327" y="6142011"/>
          <a:ext cx="909430" cy="655608"/>
        </p:xfrm>
        <a:graphic>
          <a:graphicData uri="http://schemas.openxmlformats.org/presentationml/2006/ole">
            <mc:AlternateContent xmlns:mc="http://schemas.openxmlformats.org/markup-compatibility/2006">
              <mc:Choice xmlns:v="urn:schemas-microsoft-com:vml" Requires="v">
                <p:oleObj spid="_x0000_s338391" name="Picture" r:id="rId3" imgW="1866900" imgH="1295400" progId="Word.Picture.8">
                  <p:embed/>
                </p:oleObj>
              </mc:Choice>
              <mc:Fallback>
                <p:oleObj name="Picture" r:id="rId3" imgW="1866900" imgH="1295400" progId="Word.Picture.8">
                  <p:embed/>
                  <p:pic>
                    <p:nvPicPr>
                      <p:cNvPr id="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27" y="6142011"/>
                        <a:ext cx="909430" cy="6556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fr-FR" smtClean="0"/>
              <a:t>Cliquez pour modifier le style du titre</a:t>
            </a:r>
            <a:endParaRPr kumimoji="0" lang="en-US"/>
          </a:p>
        </p:txBody>
      </p:sp>
      <p:sp>
        <p:nvSpPr>
          <p:cNvPr id="3" name="Espace réservé du texte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smtClean="0"/>
              <a:t>Cliquez pour modifier les styles du texte du masque</a:t>
            </a:r>
          </a:p>
        </p:txBody>
      </p:sp>
      <p:sp>
        <p:nvSpPr>
          <p:cNvPr id="4" name="Espace réservé du texte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fr-FR" smtClean="0"/>
              <a:t>Cliquez pour modifier les styles du texte du masque</a:t>
            </a:r>
          </a:p>
        </p:txBody>
      </p:sp>
      <p:sp>
        <p:nvSpPr>
          <p:cNvPr id="5" name="Espace réservé du contenu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7" name="Espace réservé de la date 6"/>
          <p:cNvSpPr>
            <a:spLocks noGrp="1"/>
          </p:cNvSpPr>
          <p:nvPr>
            <p:ph type="dt" sz="half" idx="10"/>
          </p:nvPr>
        </p:nvSpPr>
        <p:spPr/>
        <p:txBody>
          <a:bodyPr/>
          <a:lstStyle>
            <a:extLst/>
          </a:lstStyle>
          <a:p>
            <a:fld id="{4B0FCBF6-9EA9-C740-806D-0E9111B49E20}" type="datetime1">
              <a:rPr lang="fr-FR" smtClean="0"/>
              <a:t>31/01/2016</a:t>
            </a:fld>
            <a:endParaRPr lang="en-US"/>
          </a:p>
        </p:txBody>
      </p:sp>
      <p:sp>
        <p:nvSpPr>
          <p:cNvPr id="8" name="Espace réservé du pied de page 7"/>
          <p:cNvSpPr>
            <a:spLocks noGrp="1"/>
          </p:cNvSpPr>
          <p:nvPr>
            <p:ph type="ftr" sz="quarter" idx="11"/>
          </p:nvPr>
        </p:nvSpPr>
        <p:spPr/>
        <p:txBody>
          <a:bodyPr/>
          <a:lstStyle>
            <a:extLst/>
          </a:lstStyle>
          <a:p>
            <a:endParaRPr kumimoji="0" lang="en-US"/>
          </a:p>
        </p:txBody>
      </p:sp>
      <p:sp>
        <p:nvSpPr>
          <p:cNvPr id="9" name="Espace réservé du numéro de diapositive 8"/>
          <p:cNvSpPr>
            <a:spLocks noGrp="1"/>
          </p:cNvSpPr>
          <p:nvPr>
            <p:ph type="sldNum" sz="quarter" idx="12"/>
          </p:nvPr>
        </p:nvSpPr>
        <p:spPr/>
        <p:txBody>
          <a:bodyPr/>
          <a:lstStyle>
            <a:extLst/>
          </a:lstStyle>
          <a:p>
            <a:fld id="{69E29E33-B620-47F9-BB04-8846C2A5AFCC}" type="slidenum">
              <a:rPr kumimoji="0" lang="en-US" smtClean="0"/>
              <a:pPr/>
              <a:t>‹N°›</a:t>
            </a:fld>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1435608" y="274320"/>
            <a:ext cx="7498080" cy="1143000"/>
          </a:xfrm>
        </p:spPr>
        <p:txBody>
          <a:bodyPr anchor="ctr"/>
          <a:lstStyle>
            <a:extLst/>
          </a:lstStyle>
          <a:p>
            <a:r>
              <a:rPr kumimoji="0" lang="fr-FR" smtClean="0"/>
              <a:t>Cliquez pour modifier le style du titre</a:t>
            </a:r>
            <a:endParaRPr kumimoji="0" lang="en-US"/>
          </a:p>
        </p:txBody>
      </p:sp>
      <p:sp>
        <p:nvSpPr>
          <p:cNvPr id="3" name="Espace réservé de la date 2"/>
          <p:cNvSpPr>
            <a:spLocks noGrp="1"/>
          </p:cNvSpPr>
          <p:nvPr>
            <p:ph type="dt" sz="half" idx="10"/>
          </p:nvPr>
        </p:nvSpPr>
        <p:spPr/>
        <p:txBody>
          <a:bodyPr/>
          <a:lstStyle>
            <a:extLst/>
          </a:lstStyle>
          <a:p>
            <a:fld id="{38A40B81-1339-F941-860E-8AB54B4D051A}" type="datetime1">
              <a:rPr lang="fr-FR" smtClean="0"/>
              <a:t>31/01/2016</a:t>
            </a:fld>
            <a:endParaRPr lang="en-US"/>
          </a:p>
        </p:txBody>
      </p:sp>
      <p:sp>
        <p:nvSpPr>
          <p:cNvPr id="4" name="Espace réservé du pied de page 3"/>
          <p:cNvSpPr>
            <a:spLocks noGrp="1"/>
          </p:cNvSpPr>
          <p:nvPr>
            <p:ph type="ftr" sz="quarter" idx="11"/>
          </p:nvPr>
        </p:nvSpPr>
        <p:spPr/>
        <p:txBody>
          <a:bodyPr/>
          <a:lstStyle>
            <a:extLst/>
          </a:lstStyle>
          <a:p>
            <a:endParaRPr kumimoji="0" lang="en-US"/>
          </a:p>
        </p:txBody>
      </p:sp>
      <p:sp>
        <p:nvSpPr>
          <p:cNvPr id="5" name="Espace réservé du numéro de diapositive 4"/>
          <p:cNvSpPr>
            <a:spLocks noGrp="1"/>
          </p:cNvSpPr>
          <p:nvPr>
            <p:ph type="sldNum" sz="quarter" idx="12"/>
          </p:nvPr>
        </p:nvSpPr>
        <p:spPr/>
        <p:txBody>
          <a:bodyPr/>
          <a:lstStyle>
            <a:extLst/>
          </a:lstStyle>
          <a:p>
            <a:fld id="{69E29E33-B620-47F9-BB04-8846C2A5AFCC}" type="slidenum">
              <a:rPr kumimoji="0" lang="en-US" smtClean="0"/>
              <a:pPr/>
              <a:t>‹N°›</a:t>
            </a:fld>
            <a:endParaRPr kumimoji="0" lang="en-US" dirty="0"/>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Espace réservé de la date 1"/>
          <p:cNvSpPr>
            <a:spLocks noGrp="1"/>
          </p:cNvSpPr>
          <p:nvPr>
            <p:ph type="dt" sz="half" idx="10"/>
          </p:nvPr>
        </p:nvSpPr>
        <p:spPr/>
        <p:txBody>
          <a:bodyPr/>
          <a:lstStyle>
            <a:extLst/>
          </a:lstStyle>
          <a:p>
            <a:fld id="{9DBD04CA-8BC4-2948-96C3-87E237252E22}" type="datetime1">
              <a:rPr lang="fr-FR" smtClean="0"/>
              <a:t>31/01/2016</a:t>
            </a:fld>
            <a:endParaRPr lang="en-US"/>
          </a:p>
        </p:txBody>
      </p:sp>
      <p:sp>
        <p:nvSpPr>
          <p:cNvPr id="3" name="Espace réservé du pied de page 2"/>
          <p:cNvSpPr>
            <a:spLocks noGrp="1"/>
          </p:cNvSpPr>
          <p:nvPr>
            <p:ph type="ftr" sz="quarter" idx="11"/>
          </p:nvPr>
        </p:nvSpPr>
        <p:spPr/>
        <p:txBody>
          <a:bodyPr/>
          <a:lstStyle>
            <a:extLst/>
          </a:lstStyle>
          <a:p>
            <a:endParaRPr kumimoji="0" lang="en-US"/>
          </a:p>
        </p:txBody>
      </p:sp>
      <p:sp>
        <p:nvSpPr>
          <p:cNvPr id="4" name="Espace réservé du numéro de diapositive 3"/>
          <p:cNvSpPr>
            <a:spLocks noGrp="1"/>
          </p:cNvSpPr>
          <p:nvPr>
            <p:ph type="sldNum" sz="quarter" idx="12"/>
          </p:nvPr>
        </p:nvSpPr>
        <p:spPr/>
        <p:txBody>
          <a:bodyPr/>
          <a:lstStyle>
            <a:extLst/>
          </a:lstStyle>
          <a:p>
            <a:fld id="{69E29E33-B620-47F9-BB04-8846C2A5AFCC}" type="slidenum">
              <a:rPr kumimoji="0" lang="en-US" smtClean="0"/>
              <a:pPr/>
              <a:t>‹N°›</a:t>
            </a:fld>
            <a:endParaRPr kumimoji="0"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fr-FR" smtClean="0"/>
              <a:t>Cliquez pour modifier les styles du texte du masque</a:t>
            </a:r>
          </a:p>
        </p:txBody>
      </p:sp>
      <p:sp>
        <p:nvSpPr>
          <p:cNvPr id="4" name="Espace réservé du contenu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extLst/>
          </a:lstStyle>
          <a:p>
            <a:fld id="{F8A6DE2B-07F0-4045-9DCA-43CE558D0BB6}" type="datetime1">
              <a:rPr lang="fr-FR" smtClean="0"/>
              <a:t>31/01/2016</a:t>
            </a:fld>
            <a:endParaRPr lang="en-US"/>
          </a:p>
        </p:txBody>
      </p:sp>
      <p:sp>
        <p:nvSpPr>
          <p:cNvPr id="6" name="Espace réservé du pied de page 5"/>
          <p:cNvSpPr>
            <a:spLocks noGrp="1"/>
          </p:cNvSpPr>
          <p:nvPr>
            <p:ph type="ftr" sz="quarter" idx="11"/>
          </p:nvPr>
        </p:nvSpPr>
        <p:spPr/>
        <p:txBody>
          <a:bodyPr/>
          <a:lstStyle>
            <a:extLst/>
          </a:lstStyle>
          <a:p>
            <a:endParaRPr kumimoji="0" lang="en-US"/>
          </a:p>
        </p:txBody>
      </p:sp>
      <p:sp>
        <p:nvSpPr>
          <p:cNvPr id="7" name="Espace réservé du numéro de diapositive 6"/>
          <p:cNvSpPr>
            <a:spLocks noGrp="1"/>
          </p:cNvSpPr>
          <p:nvPr>
            <p:ph type="sldNum" sz="quarter" idx="12"/>
          </p:nvPr>
        </p:nvSpPr>
        <p:spPr/>
        <p:txBody>
          <a:bodyPr/>
          <a:lstStyle>
            <a:extLst/>
          </a:lstStyle>
          <a:p>
            <a:fld id="{69E29E33-B620-47F9-BB04-8846C2A5AFCC}" type="slidenum">
              <a:rPr kumimoji="0" lang="en-US" smtClean="0"/>
              <a:pPr/>
              <a:t>‹N°›</a:t>
            </a:fld>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1A28130-3B4F-B146-84F1-6265101A664A}" type="datetime1">
              <a:rPr lang="fr-FR" smtClean="0"/>
              <a:t>31/01/2016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4CEFD0-3C52-4227-BA7C-A570B66DB64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fr-FR" smtClean="0"/>
              <a:t>Cliquez pour modifier le style du titre</a:t>
            </a:r>
            <a:endParaRPr kumimoji="0" lang="en-US"/>
          </a:p>
        </p:txBody>
      </p:sp>
      <p:sp>
        <p:nvSpPr>
          <p:cNvPr id="5" name="Espace réservé de la date 4"/>
          <p:cNvSpPr>
            <a:spLocks noGrp="1"/>
          </p:cNvSpPr>
          <p:nvPr>
            <p:ph type="dt" sz="half" idx="10"/>
          </p:nvPr>
        </p:nvSpPr>
        <p:spPr/>
        <p:txBody>
          <a:bodyPr/>
          <a:lstStyle>
            <a:extLst/>
          </a:lstStyle>
          <a:p>
            <a:fld id="{F07AA82C-E059-394C-B2CB-234FC0C63941}" type="datetime1">
              <a:rPr lang="fr-FR" smtClean="0"/>
              <a:t>31/01/2016</a:t>
            </a:fld>
            <a:endParaRPr lang="en-US"/>
          </a:p>
        </p:txBody>
      </p:sp>
      <p:sp>
        <p:nvSpPr>
          <p:cNvPr id="6" name="Espace réservé du pied de page 5"/>
          <p:cNvSpPr>
            <a:spLocks noGrp="1"/>
          </p:cNvSpPr>
          <p:nvPr>
            <p:ph type="ftr" sz="quarter" idx="11"/>
          </p:nvPr>
        </p:nvSpPr>
        <p:spPr/>
        <p:txBody>
          <a:bodyPr/>
          <a:lstStyle>
            <a:extLst/>
          </a:lstStyle>
          <a:p>
            <a:endParaRPr kumimoji="0" lang="en-US"/>
          </a:p>
        </p:txBody>
      </p:sp>
      <p:sp>
        <p:nvSpPr>
          <p:cNvPr id="7" name="Espace réservé du numéro de diapositive 6"/>
          <p:cNvSpPr>
            <a:spLocks noGrp="1"/>
          </p:cNvSpPr>
          <p:nvPr>
            <p:ph type="sldNum" sz="quarter" idx="12"/>
          </p:nvPr>
        </p:nvSpPr>
        <p:spPr/>
        <p:txBody>
          <a:bodyPr/>
          <a:lstStyle>
            <a:extLst/>
          </a:lstStyle>
          <a:p>
            <a:fld id="{69E29E33-B620-47F9-BB04-8846C2A5AFCC}" type="slidenum">
              <a:rPr kumimoji="0" lang="en-US" smtClean="0"/>
              <a:pPr/>
              <a:t>‹N°›</a:t>
            </a:fld>
            <a:endParaRPr kumimoji="0"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Espace réservé pour une image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fr-FR" smtClean="0"/>
              <a:t>Cliquez sur l'icône pour ajouter une image</a:t>
            </a:r>
            <a:endParaRPr kumimoji="0" lang="en-US" dirty="0"/>
          </a:p>
        </p:txBody>
      </p:sp>
      <p:sp>
        <p:nvSpPr>
          <p:cNvPr id="9" name="Organigramme : Processu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Organigramme : Processu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Espace réservé du texte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fr-FR" smtClean="0"/>
              <a:t>Cliquez pour modifier les styles du texte du masque</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extLs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fld id="{3EB86E0E-1530-A740-B468-BD6BCC99EDFA}" type="datetime1">
              <a:rPr lang="fr-FR" smtClean="0"/>
              <a:t>31/01/2016</a:t>
            </a:fld>
            <a:endParaRPr lang="en-US"/>
          </a:p>
        </p:txBody>
      </p:sp>
      <p:sp>
        <p:nvSpPr>
          <p:cNvPr id="5" name="Espace réservé du pied de page 4"/>
          <p:cNvSpPr>
            <a:spLocks noGrp="1"/>
          </p:cNvSpPr>
          <p:nvPr>
            <p:ph type="ftr" sz="quarter" idx="11"/>
          </p:nvPr>
        </p:nvSpPr>
        <p:spPr/>
        <p:txBody>
          <a:bodyPr/>
          <a:lstStyle>
            <a:extLst/>
          </a:lstStyle>
          <a:p>
            <a:endParaRPr kumimoji="0" lang="en-US"/>
          </a:p>
        </p:txBody>
      </p:sp>
      <p:sp>
        <p:nvSpPr>
          <p:cNvPr id="6" name="Espace réservé du numéro de diapositive 5"/>
          <p:cNvSpPr>
            <a:spLocks noGrp="1"/>
          </p:cNvSpPr>
          <p:nvPr>
            <p:ph type="sldNum" sz="quarter" idx="12"/>
          </p:nvPr>
        </p:nvSpPr>
        <p:spPr/>
        <p:txBody>
          <a:bodyPr/>
          <a:lstStyle>
            <a:extLst/>
          </a:lstStyle>
          <a:p>
            <a:fld id="{69E29E33-B620-47F9-BB04-8846C2A5AFCC}" type="slidenum">
              <a:rPr kumimoji="0" lang="en-US" smtClean="0"/>
              <a:pPr/>
              <a:t>‹N°›</a:t>
            </a:fld>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58000" y="274639"/>
            <a:ext cx="1828800" cy="5851525"/>
          </a:xfrm>
        </p:spPr>
        <p:txBody>
          <a:bodyPr vert="eaVert"/>
          <a:lstStyle>
            <a:extLst/>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a:xfrm>
            <a:off x="1143000" y="274640"/>
            <a:ext cx="5562600" cy="5851525"/>
          </a:xfrm>
        </p:spPr>
        <p:txBody>
          <a:bodyPr vert="eaVert"/>
          <a:lstStyle>
            <a:extLs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extLst/>
          </a:lstStyle>
          <a:p>
            <a:fld id="{7BCAC516-42CF-2F45-A165-8588D2819ED8}" type="datetime1">
              <a:rPr lang="fr-FR" smtClean="0"/>
              <a:t>31/01/2016</a:t>
            </a:fld>
            <a:endParaRPr lang="en-US"/>
          </a:p>
        </p:txBody>
      </p:sp>
      <p:sp>
        <p:nvSpPr>
          <p:cNvPr id="5" name="Espace réservé du pied de page 4"/>
          <p:cNvSpPr>
            <a:spLocks noGrp="1"/>
          </p:cNvSpPr>
          <p:nvPr>
            <p:ph type="ftr" sz="quarter" idx="11"/>
          </p:nvPr>
        </p:nvSpPr>
        <p:spPr/>
        <p:txBody>
          <a:bodyPr/>
          <a:lstStyle>
            <a:extLst/>
          </a:lstStyle>
          <a:p>
            <a:endParaRPr kumimoji="0" lang="en-US"/>
          </a:p>
        </p:txBody>
      </p:sp>
      <p:sp>
        <p:nvSpPr>
          <p:cNvPr id="6" name="Espace réservé du numéro de diapositive 5"/>
          <p:cNvSpPr>
            <a:spLocks noGrp="1"/>
          </p:cNvSpPr>
          <p:nvPr>
            <p:ph type="sldNum" sz="quarter" idx="12"/>
          </p:nvPr>
        </p:nvSpPr>
        <p:spPr/>
        <p:txBody>
          <a:bodyPr/>
          <a:lstStyle>
            <a:extLst/>
          </a:lstStyle>
          <a:p>
            <a:fld id="{69E29E33-B620-47F9-BB04-8846C2A5AFCC}" type="slidenum">
              <a:rPr kumimoji="0" lang="en-US" smtClean="0"/>
              <a:pPr/>
              <a:t>‹N°›</a:t>
            </a:fld>
            <a:endParaRPr kumimoji="0" lang="en-US"/>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BC82044C-D7A2-5248-8293-6D78FE97B578}" type="datetime1">
              <a:rPr lang="fr-FR" smtClean="0"/>
              <a:t>31/01/2016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E443565-F784-8E4C-92C7-700340ECD1D3}" type="datetime1">
              <a:rPr lang="fr-FR" smtClean="0"/>
              <a:t>31/01/2016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B709A2E4-575A-3447-99EA-DE7C3482E4D8}" type="datetime1">
              <a:rPr lang="fr-FR" smtClean="0"/>
              <a:t>31/01/2016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E619F5A7-00F9-4C40-9946-1B4FD637C5EB}" type="datetime1">
              <a:rPr lang="fr-FR" smtClean="0"/>
              <a:t>31/01/2016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CB83A607-2806-894A-8F34-0CD7300848DF}" type="datetime1">
              <a:rPr lang="fr-FR" smtClean="0"/>
              <a:t>31/01/2016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CCAD1DC2-0134-A643-A429-CF68D82C6D5B}" type="datetime1">
              <a:rPr lang="fr-FR" smtClean="0"/>
              <a:t>31/01/2016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79339D8-61E0-4E44-BF47-5B82FA37E03F}" type="datetime1">
              <a:rPr lang="fr-FR" smtClean="0"/>
              <a:t>31/01/2016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B16F78DE-2ABE-6840-A6FF-7F1279C01ACB}" type="datetime1">
              <a:rPr lang="fr-FR" smtClean="0"/>
              <a:t>31/01/2016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4CEFD0-3C52-4227-BA7C-A570B66DB64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DBB261E9-5793-1B45-8285-0631E8D02BB5}" type="datetime1">
              <a:rPr lang="fr-FR" smtClean="0"/>
              <a:t>31/01/2016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FC319375-C87F-4047-A83C-F4C2FE4D78C3}" type="datetime1">
              <a:rPr lang="fr-FR" smtClean="0"/>
              <a:t>31/01/2016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B7E8B9DA-2DA8-F14F-8391-96883C88C7C8}" type="datetime1">
              <a:rPr lang="fr-FR" smtClean="0"/>
              <a:t>31/01/2016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0A63EE6-0BDF-274F-98AE-C4CC836729DC}" type="datetime1">
              <a:rPr lang="fr-FR" smtClean="0"/>
              <a:t>31/01/2016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12D20363-BB1A-4E9D-AE61-87A47EBE2D45}"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fld id="{5896EFBE-ED4C-476B-9D88-719A2F1EAD37}" type="datetimeFigureOut">
              <a:rPr lang="fr-FR">
                <a:solidFill>
                  <a:prstClr val="black">
                    <a:tint val="75000"/>
                  </a:prstClr>
                </a:solidFill>
              </a:rPr>
              <a:pPr>
                <a:defRPr/>
              </a:pPr>
              <a:t>31/01/2016</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92509FBC-8174-4D65-90A4-E12B7BC5EE33}"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12973148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A9FDEE26-7B85-4684-BBDC-14D8652B242F}" type="datetimeFigureOut">
              <a:rPr lang="fr-FR">
                <a:solidFill>
                  <a:prstClr val="black">
                    <a:tint val="75000"/>
                  </a:prstClr>
                </a:solidFill>
              </a:rPr>
              <a:pPr>
                <a:defRPr/>
              </a:pPr>
              <a:t>31/01/2016</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F52FB611-42C9-4E8D-8F1D-34E43409DA0B}"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14711857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BF073AB7-F2A4-483A-AF10-824774C4D79C}" type="datetimeFigureOut">
              <a:rPr lang="fr-FR">
                <a:solidFill>
                  <a:prstClr val="black">
                    <a:tint val="75000"/>
                  </a:prstClr>
                </a:solidFill>
              </a:rPr>
              <a:pPr>
                <a:defRPr/>
              </a:pPr>
              <a:t>31/01/2016</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76A87BFD-A7BD-44E4-BA36-6229F0BC431F}"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9061212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fld id="{60F7BC9B-4B94-44EC-8692-FD11C770272E}" type="datetimeFigureOut">
              <a:rPr lang="fr-FR">
                <a:solidFill>
                  <a:prstClr val="black">
                    <a:tint val="75000"/>
                  </a:prstClr>
                </a:solidFill>
              </a:rPr>
              <a:pPr>
                <a:defRPr/>
              </a:pPr>
              <a:t>31/01/2016</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DF26E995-1ED2-469E-B49C-41D36FB52B75}"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20629900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fld id="{7F311355-AC52-45F1-B3B1-3A597B9D46DA}" type="datetimeFigureOut">
              <a:rPr lang="fr-FR">
                <a:solidFill>
                  <a:prstClr val="black">
                    <a:tint val="75000"/>
                  </a:prstClr>
                </a:solidFill>
              </a:rPr>
              <a:pPr>
                <a:defRPr/>
              </a:pPr>
              <a:t>31/01/2016</a:t>
            </a:fld>
            <a:endParaRPr lang="fr-FR">
              <a:solidFill>
                <a:prstClr val="black">
                  <a:tint val="75000"/>
                </a:prstClr>
              </a:solidFill>
            </a:endParaRPr>
          </a:p>
        </p:txBody>
      </p:sp>
      <p:sp>
        <p:nvSpPr>
          <p:cNvPr id="8"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9" name="Espace réservé du numéro de diapositive 5"/>
          <p:cNvSpPr>
            <a:spLocks noGrp="1"/>
          </p:cNvSpPr>
          <p:nvPr>
            <p:ph type="sldNum" sz="quarter" idx="12"/>
          </p:nvPr>
        </p:nvSpPr>
        <p:spPr/>
        <p:txBody>
          <a:bodyPr/>
          <a:lstStyle>
            <a:lvl1pPr>
              <a:defRPr/>
            </a:lvl1pPr>
          </a:lstStyle>
          <a:p>
            <a:pPr>
              <a:defRPr/>
            </a:pPr>
            <a:fld id="{1BDF9E5A-075C-43D1-A893-26B403C49108}"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13113495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fld id="{7BF76C17-2B7F-40BC-A150-EFC5D67A1D93}" type="datetimeFigureOut">
              <a:rPr lang="fr-FR">
                <a:solidFill>
                  <a:prstClr val="black">
                    <a:tint val="75000"/>
                  </a:prstClr>
                </a:solidFill>
              </a:rPr>
              <a:pPr>
                <a:defRPr/>
              </a:pPr>
              <a:t>31/01/2016</a:t>
            </a:fld>
            <a:endParaRPr lang="fr-FR">
              <a:solidFill>
                <a:prstClr val="black">
                  <a:tint val="75000"/>
                </a:prstClr>
              </a:solidFill>
            </a:endParaRPr>
          </a:p>
        </p:txBody>
      </p:sp>
      <p:sp>
        <p:nvSpPr>
          <p:cNvPr id="4"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5" name="Espace réservé du numéro de diapositive 5"/>
          <p:cNvSpPr>
            <a:spLocks noGrp="1"/>
          </p:cNvSpPr>
          <p:nvPr>
            <p:ph type="sldNum" sz="quarter" idx="12"/>
          </p:nvPr>
        </p:nvSpPr>
        <p:spPr/>
        <p:txBody>
          <a:bodyPr/>
          <a:lstStyle>
            <a:lvl1pPr>
              <a:defRPr/>
            </a:lvl1pPr>
          </a:lstStyle>
          <a:p>
            <a:pPr>
              <a:defRPr/>
            </a:pPr>
            <a:fld id="{18B1BA51-B979-47E2-BE8F-6B4FDA58F52D}"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393779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CCBDC034-77CF-DA4F-AC70-F44B0DA4066A}" type="datetime1">
              <a:rPr lang="fr-FR" smtClean="0"/>
              <a:t>31/01/2016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24CEFD0-3C52-4227-BA7C-A570B66DB64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B47EC63B-195B-48BF-A423-60F46A579B7B}" type="datetimeFigureOut">
              <a:rPr lang="fr-FR">
                <a:solidFill>
                  <a:prstClr val="black">
                    <a:tint val="75000"/>
                  </a:prstClr>
                </a:solidFill>
              </a:rPr>
              <a:pPr>
                <a:defRPr/>
              </a:pPr>
              <a:t>31/01/2016</a:t>
            </a:fld>
            <a:endParaRPr lang="fr-FR">
              <a:solidFill>
                <a:prstClr val="black">
                  <a:tint val="75000"/>
                </a:prstClr>
              </a:solidFill>
            </a:endParaRPr>
          </a:p>
        </p:txBody>
      </p:sp>
      <p:sp>
        <p:nvSpPr>
          <p:cNvPr id="3"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4" name="Espace réservé du numéro de diapositive 5"/>
          <p:cNvSpPr>
            <a:spLocks noGrp="1"/>
          </p:cNvSpPr>
          <p:nvPr>
            <p:ph type="sldNum" sz="quarter" idx="12"/>
          </p:nvPr>
        </p:nvSpPr>
        <p:spPr/>
        <p:txBody>
          <a:bodyPr/>
          <a:lstStyle>
            <a:lvl1pPr>
              <a:defRPr/>
            </a:lvl1pPr>
          </a:lstStyle>
          <a:p>
            <a:pPr>
              <a:defRPr/>
            </a:pPr>
            <a:fld id="{7256A15D-3B6E-40FA-A6A3-61269CC3D182}"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4199592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5D8648FC-4B69-4A34-93C3-9AD4F713FBD9}" type="datetimeFigureOut">
              <a:rPr lang="fr-FR">
                <a:solidFill>
                  <a:prstClr val="black">
                    <a:tint val="75000"/>
                  </a:prstClr>
                </a:solidFill>
              </a:rPr>
              <a:pPr>
                <a:defRPr/>
              </a:pPr>
              <a:t>31/01/2016</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EDCF49CD-D481-4899-8ECA-D54F5A1CD289}"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5944439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3A3590E8-F3EF-4E54-A42B-5ED04FC6FA5A}" type="datetimeFigureOut">
              <a:rPr lang="fr-FR">
                <a:solidFill>
                  <a:prstClr val="black">
                    <a:tint val="75000"/>
                  </a:prstClr>
                </a:solidFill>
              </a:rPr>
              <a:pPr>
                <a:defRPr/>
              </a:pPr>
              <a:t>31/01/2016</a:t>
            </a:fld>
            <a:endParaRPr lang="fr-FR">
              <a:solidFill>
                <a:prstClr val="black">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3B9505EA-2C2D-4CD6-97B2-47E0B591C560}"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19567253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F17B05B4-B4AA-4EFE-8B90-6A46150AED47}" type="datetimeFigureOut">
              <a:rPr lang="fr-FR">
                <a:solidFill>
                  <a:prstClr val="black">
                    <a:tint val="75000"/>
                  </a:prstClr>
                </a:solidFill>
              </a:rPr>
              <a:pPr>
                <a:defRPr/>
              </a:pPr>
              <a:t>31/01/2016</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B1B149B4-8426-4F0D-A074-5D922EC24833}"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932970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D2BCD608-CCC1-4D59-A026-4FFA2059BB5F}" type="datetimeFigureOut">
              <a:rPr lang="fr-FR">
                <a:solidFill>
                  <a:prstClr val="black">
                    <a:tint val="75000"/>
                  </a:prstClr>
                </a:solidFill>
              </a:rPr>
              <a:pPr>
                <a:defRPr/>
              </a:pPr>
              <a:t>31/01/2016</a:t>
            </a:fld>
            <a:endParaRPr lang="fr-FR">
              <a:solidFill>
                <a:prstClr val="black">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860AA629-B8DD-4E0A-94AF-DB92CD5B2F86}"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431869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BFBA15A8-DB10-244C-81E5-6D02D482D2F8}" type="datetime1">
              <a:rPr lang="fr-FR" smtClean="0"/>
              <a:t>31/01/2016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124CEFD0-3C52-4227-BA7C-A570B66DB64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E374C281-4BD6-6945-A465-E12B87DDDFF9}" type="datetime1">
              <a:rPr lang="fr-FR" smtClean="0"/>
              <a:t>31/01/2016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124CEFD0-3C52-4227-BA7C-A570B66DB64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234E622-72B2-464F-B8B0-57A32E13E54F}" type="datetime1">
              <a:rPr lang="fr-FR" smtClean="0"/>
              <a:t>31/01/2016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124CEFD0-3C52-4227-BA7C-A570B66DB64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C797A70E-567F-3F44-BA54-98ECEB68A14B}" type="datetime1">
              <a:rPr lang="fr-FR" smtClean="0"/>
              <a:t>31/01/2016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24CEFD0-3C52-4227-BA7C-A570B66DB64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F80E11DF-DA92-7145-B8CA-138C1D8032FB}" type="datetime1">
              <a:rPr lang="fr-FR" smtClean="0"/>
              <a:t>31/01/2016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124CEFD0-3C52-4227-BA7C-A570B66DB642}" type="slidenum">
              <a:rPr lang="fr-FR" smtClean="0"/>
              <a:pPr/>
              <a:t>‹N°›</a:t>
            </a:fld>
            <a:endParaRPr lang="fr-F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png"/><Relationship Id="rId18" Type="http://schemas.microsoft.com/office/2007/relationships/hdphoto" Target="../media/hdphoto3.wdp"/><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6.png"/><Relationship Id="rId2" Type="http://schemas.openxmlformats.org/officeDocument/2006/relationships/slideLayout" Target="../slideLayouts/slideLayout13.xml"/><Relationship Id="rId16" Type="http://schemas.microsoft.com/office/2007/relationships/hdphoto" Target="../media/hdphoto2.wdp"/><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5.png"/><Relationship Id="rId10" Type="http://schemas.openxmlformats.org/officeDocument/2006/relationships/slideLayout" Target="../slideLayouts/slideLayout21.xml"/><Relationship Id="rId19" Type="http://schemas.openxmlformats.org/officeDocument/2006/relationships/image" Target="../media/image7.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F6A012-DFCE-F941-AB1F-86188FCC4CF7}" type="datetime1">
              <a:rPr lang="fr-FR" smtClean="0"/>
              <a:t>31/01/2016</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4CEFD0-3C52-4227-BA7C-A570B66DB642}"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13" cstate="print"/>
          <a:srcRect/>
          <a:stretch>
            <a:fillRect/>
          </a:stretch>
        </p:blipFill>
        <p:spPr bwMode="auto">
          <a:xfrm>
            <a:off x="7759096" y="0"/>
            <a:ext cx="1384904" cy="526492"/>
          </a:xfrm>
          <a:prstGeom prst="rect">
            <a:avLst/>
          </a:prstGeom>
          <a:noFill/>
          <a:ln w="9525">
            <a:noFill/>
            <a:miter lim="800000"/>
            <a:headEnd/>
            <a:tailEnd/>
          </a:ln>
        </p:spPr>
      </p:pic>
      <p:sp>
        <p:nvSpPr>
          <p:cNvPr id="7" name="Secteurs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Ellipse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Bouée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42"/>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Espace réservé du texte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fr-FR" dirty="0" smtClean="0"/>
              <a:t>Cliquez pour modifier les styles du texte du masque</a:t>
            </a:r>
          </a:p>
          <a:p>
            <a:pPr lvl="1" eaLnBrk="1" latinLnBrk="0" hangingPunct="1"/>
            <a:r>
              <a:rPr kumimoji="0" lang="fr-FR" dirty="0" smtClean="0"/>
              <a:t>Deuxième niveau</a:t>
            </a:r>
          </a:p>
          <a:p>
            <a:pPr lvl="2" eaLnBrk="1" latinLnBrk="0" hangingPunct="1"/>
            <a:r>
              <a:rPr kumimoji="0" lang="fr-FR" dirty="0" smtClean="0"/>
              <a:t>Troisième niveau</a:t>
            </a:r>
          </a:p>
          <a:p>
            <a:pPr lvl="3" eaLnBrk="1" latinLnBrk="0" hangingPunct="1"/>
            <a:r>
              <a:rPr kumimoji="0" lang="fr-FR" dirty="0" smtClean="0"/>
              <a:t>Quatrième niveau</a:t>
            </a:r>
          </a:p>
          <a:p>
            <a:pPr lvl="4" eaLnBrk="1" latinLnBrk="0" hangingPunct="1"/>
            <a:r>
              <a:rPr kumimoji="0" lang="fr-FR" dirty="0" smtClean="0"/>
              <a:t>Cinquième niveau</a:t>
            </a:r>
            <a:endParaRPr kumimoji="0" lang="en-US" dirty="0"/>
          </a:p>
        </p:txBody>
      </p:sp>
      <p:sp>
        <p:nvSpPr>
          <p:cNvPr id="24" name="Espace réservé de la date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18BBF486-1945-CE4B-AF69-9C5A62466F00}" type="datetime1">
              <a:rPr lang="fr-FR" smtClean="0"/>
              <a:t>31/01/2016</a:t>
            </a:fld>
            <a:endParaRPr lang="fr-FR"/>
          </a:p>
        </p:txBody>
      </p:sp>
      <p:sp>
        <p:nvSpPr>
          <p:cNvPr id="10" name="Espace réservé du pied de page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fr-FR"/>
          </a:p>
        </p:txBody>
      </p:sp>
      <p:pic>
        <p:nvPicPr>
          <p:cNvPr id="18" name="Image 17"/>
          <p:cNvPicPr>
            <a:picLocks noChangeAspect="1"/>
          </p:cNvPicPr>
          <p:nvPr userDrawn="1"/>
        </p:nvPicPr>
        <p:blipFill>
          <a:blip r:embed="rId14"/>
          <a:stretch>
            <a:fillRect/>
          </a:stretch>
        </p:blipFill>
        <p:spPr>
          <a:xfrm>
            <a:off x="7723165" y="5730215"/>
            <a:ext cx="1318197" cy="973852"/>
          </a:xfrm>
          <a:prstGeom prst="rect">
            <a:avLst/>
          </a:prstGeom>
        </p:spPr>
      </p:pic>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8" name="Chevron 27"/>
          <p:cNvSpPr/>
          <p:nvPr userDrawn="1"/>
        </p:nvSpPr>
        <p:spPr>
          <a:xfrm>
            <a:off x="1295747" y="6105977"/>
            <a:ext cx="6311958" cy="423314"/>
          </a:xfrm>
          <a:prstGeom prst="chevron">
            <a:avLst/>
          </a:prstGeom>
          <a:gradFill flip="none" rotWithShape="1">
            <a:gsLst>
              <a:gs pos="0">
                <a:schemeClr val="accent1"/>
              </a:gs>
              <a:gs pos="100000">
                <a:srgbClr val="FFFFFF"/>
              </a:gs>
              <a:gs pos="50000">
                <a:schemeClr val="tx2">
                  <a:lumMod val="50000"/>
                </a:schemeClr>
              </a:gs>
            </a:gsLst>
            <a:path path="rect">
              <a:fillToRect l="100000" t="100000"/>
            </a:path>
            <a:tileRect r="-100000" b="-100000"/>
          </a:gradFill>
          <a:ln>
            <a:noFill/>
          </a:ln>
          <a:effectLst>
            <a:outerShdw blurRad="76200" dist="12700" dir="8100000" sy="-23000" kx="8004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pic>
        <p:nvPicPr>
          <p:cNvPr id="21" name="Image 20"/>
          <p:cNvPicPr>
            <a:picLocks noChangeAspect="1"/>
          </p:cNvPicPr>
          <p:nvPr userDrawn="1"/>
        </p:nvPicPr>
        <p:blipFill>
          <a:blip r:embed="rId15">
            <a:extLst>
              <a:ext uri="{BEBA8EAE-BF5A-486C-A8C5-ECC9F3942E4B}">
                <a14:imgProps xmlns:a14="http://schemas.microsoft.com/office/drawing/2010/main">
                  <a14:imgLayer r:embed="rId16">
                    <a14:imgEffect>
                      <a14:backgroundRemoval t="0" b="100000" l="0" r="98985"/>
                    </a14:imgEffect>
                  </a14:imgLayer>
                </a14:imgProps>
              </a:ext>
            </a:extLst>
          </a:blip>
          <a:stretch>
            <a:fillRect/>
          </a:stretch>
        </p:blipFill>
        <p:spPr>
          <a:xfrm rot="3569763">
            <a:off x="2249553" y="5502259"/>
            <a:ext cx="980297" cy="1169391"/>
          </a:xfrm>
          <a:prstGeom prst="rect">
            <a:avLst/>
          </a:prstGeom>
        </p:spPr>
      </p:pic>
      <p:pic>
        <p:nvPicPr>
          <p:cNvPr id="14" name="Image 13"/>
          <p:cNvPicPr>
            <a:picLocks noChangeAspect="1"/>
          </p:cNvPicPr>
          <p:nvPr userDrawn="1"/>
        </p:nvPicPr>
        <p:blipFill>
          <a:blip r:embed="rId17">
            <a:extLst>
              <a:ext uri="{BEBA8EAE-BF5A-486C-A8C5-ECC9F3942E4B}">
                <a14:imgProps xmlns:a14="http://schemas.microsoft.com/office/drawing/2010/main">
                  <a14:imgLayer r:embed="rId18">
                    <a14:imgEffect>
                      <a14:backgroundRemoval t="0" b="96535" l="837" r="98745"/>
                    </a14:imgEffect>
                  </a14:imgLayer>
                </a14:imgProps>
              </a:ext>
            </a:extLst>
          </a:blip>
          <a:stretch>
            <a:fillRect/>
          </a:stretch>
        </p:blipFill>
        <p:spPr>
          <a:xfrm rot="21350358" flipH="1">
            <a:off x="1356712" y="5651672"/>
            <a:ext cx="999151" cy="844471"/>
          </a:xfrm>
          <a:prstGeom prst="rect">
            <a:avLst/>
          </a:prstGeom>
        </p:spPr>
      </p:pic>
      <p:sp>
        <p:nvSpPr>
          <p:cNvPr id="5" name="Espace réservé du titre 4"/>
          <p:cNvSpPr>
            <a:spLocks noGrp="1"/>
          </p:cNvSpPr>
          <p:nvPr>
            <p:ph type="title"/>
          </p:nvPr>
        </p:nvSpPr>
        <p:spPr>
          <a:xfrm>
            <a:off x="1435608" y="274638"/>
            <a:ext cx="7498080" cy="1143000"/>
          </a:xfrm>
          <a:prstGeom prst="rect">
            <a:avLst/>
          </a:prstGeom>
        </p:spPr>
        <p:txBody>
          <a:bodyPr anchor="ctr">
            <a:normAutofit/>
          </a:bodyPr>
          <a:lstStyle>
            <a:extLst/>
          </a:lstStyle>
          <a:p>
            <a:r>
              <a:rPr kumimoji="0" lang="fr-FR" dirty="0" smtClean="0"/>
              <a:t>Cliquez pour modifier le style du titre</a:t>
            </a:r>
            <a:endParaRPr kumimoji="0" lang="en-US" dirty="0"/>
          </a:p>
        </p:txBody>
      </p:sp>
      <p:sp>
        <p:nvSpPr>
          <p:cNvPr id="22" name="Espace réservé du numéro de diapositive 21"/>
          <p:cNvSpPr>
            <a:spLocks noGrp="1"/>
          </p:cNvSpPr>
          <p:nvPr>
            <p:ph type="sldNum" sz="quarter" idx="4"/>
          </p:nvPr>
        </p:nvSpPr>
        <p:spPr>
          <a:xfrm>
            <a:off x="8641870" y="616444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124CEFD0-3C52-4227-BA7C-A570B66DB642}" type="slidenum">
              <a:rPr lang="fr-FR" smtClean="0"/>
              <a:pPr/>
              <a:t>‹N°›</a:t>
            </a:fld>
            <a:endParaRPr lang="fr-FR" dirty="0"/>
          </a:p>
        </p:txBody>
      </p:sp>
      <p:pic>
        <p:nvPicPr>
          <p:cNvPr id="19" name="Image 18"/>
          <p:cNvPicPr>
            <a:picLocks noChangeAspect="1"/>
          </p:cNvPicPr>
          <p:nvPr userDrawn="1"/>
        </p:nvPicPr>
        <p:blipFill>
          <a:blip r:embed="rId19"/>
          <a:stretch>
            <a:fillRect/>
          </a:stretch>
        </p:blipFill>
        <p:spPr>
          <a:xfrm>
            <a:off x="8219458" y="0"/>
            <a:ext cx="918909" cy="1118672"/>
          </a:xfrm>
          <a:prstGeom prst="rect">
            <a:avLst/>
          </a:prstGeom>
        </p:spPr>
      </p:pic>
    </p:spTree>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hf hd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2EB291-28FA-BF45-AAC4-5D949BC86366}" type="datetime1">
              <a:rPr lang="fr-FR" smtClean="0"/>
              <a:t>31/01/2016</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D20363-BB1A-4E9D-AE61-87A47EBE2D45}"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7B09D005-22A8-41E1-ACFD-7CD056D51FA6}" type="datetimeFigureOut">
              <a:rPr lang="fr-FR">
                <a:solidFill>
                  <a:prstClr val="black">
                    <a:tint val="75000"/>
                  </a:prstClr>
                </a:solidFill>
              </a:rPr>
              <a:pPr>
                <a:defRPr/>
              </a:pPr>
              <a:t>31/01/2016</a:t>
            </a:fld>
            <a:endParaRPr lang="fr-FR">
              <a:solidFill>
                <a:prstClr val="black">
                  <a:tint val="75000"/>
                </a:prstClr>
              </a:solidFill>
            </a:endParaRP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fr-FR">
              <a:solidFill>
                <a:prstClr val="black">
                  <a:tint val="75000"/>
                </a:prstClr>
              </a:solidFill>
            </a:endParaRP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04695B0B-F7E0-4194-8521-9C7BE80639D5}" type="slidenum">
              <a:rPr lang="fr-FR">
                <a:solidFill>
                  <a:prstClr val="black">
                    <a:tint val="75000"/>
                  </a:prstClr>
                </a:solidFill>
              </a:rPr>
              <a:pPr>
                <a:defRPr/>
              </a:pPr>
              <a:t>‹N°›</a:t>
            </a:fld>
            <a:endParaRPr lang="fr-FR">
              <a:solidFill>
                <a:prstClr val="black">
                  <a:tint val="75000"/>
                </a:prstClr>
              </a:solidFill>
            </a:endParaRPr>
          </a:p>
        </p:txBody>
      </p:sp>
    </p:spTree>
    <p:extLst>
      <p:ext uri="{BB962C8B-B14F-4D97-AF65-F5344CB8AC3E}">
        <p14:creationId xmlns:p14="http://schemas.microsoft.com/office/powerpoint/2010/main" val="28093749"/>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7.jpeg"/><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00.xml.rels><?xml version="1.0" encoding="UTF-8" standalone="yes"?>
<Relationships xmlns="http://schemas.openxmlformats.org/package/2006/relationships"><Relationship Id="rId3" Type="http://schemas.openxmlformats.org/officeDocument/2006/relationships/diagramData" Target="../diagrams/data58.xml"/><Relationship Id="rId7" Type="http://schemas.microsoft.com/office/2007/relationships/diagramDrawing" Target="../diagrams/drawing58.xml"/><Relationship Id="rId2" Type="http://schemas.openxmlformats.org/officeDocument/2006/relationships/image" Target="../media/image79.emf"/><Relationship Id="rId1" Type="http://schemas.openxmlformats.org/officeDocument/2006/relationships/slideLayout" Target="../slideLayouts/slideLayout13.xml"/><Relationship Id="rId6" Type="http://schemas.openxmlformats.org/officeDocument/2006/relationships/diagramColors" Target="../diagrams/colors58.xml"/><Relationship Id="rId5" Type="http://schemas.openxmlformats.org/officeDocument/2006/relationships/diagramQuickStyle" Target="../diagrams/quickStyle58.xml"/><Relationship Id="rId4" Type="http://schemas.openxmlformats.org/officeDocument/2006/relationships/diagramLayout" Target="../diagrams/layout58.xml"/></Relationships>
</file>

<file path=ppt/slides/_rels/slide101.xml.rels><?xml version="1.0" encoding="UTF-8" standalone="yes"?>
<Relationships xmlns="http://schemas.openxmlformats.org/package/2006/relationships"><Relationship Id="rId3" Type="http://schemas.openxmlformats.org/officeDocument/2006/relationships/diagramData" Target="../diagrams/data59.xml"/><Relationship Id="rId7" Type="http://schemas.microsoft.com/office/2007/relationships/diagramDrawing" Target="../diagrams/drawing59.xml"/><Relationship Id="rId2" Type="http://schemas.openxmlformats.org/officeDocument/2006/relationships/image" Target="../media/image79.emf"/><Relationship Id="rId1" Type="http://schemas.openxmlformats.org/officeDocument/2006/relationships/slideLayout" Target="../slideLayouts/slideLayout13.xml"/><Relationship Id="rId6" Type="http://schemas.openxmlformats.org/officeDocument/2006/relationships/diagramColors" Target="../diagrams/colors59.xml"/><Relationship Id="rId5" Type="http://schemas.openxmlformats.org/officeDocument/2006/relationships/diagramQuickStyle" Target="../diagrams/quickStyle59.xml"/><Relationship Id="rId4" Type="http://schemas.openxmlformats.org/officeDocument/2006/relationships/diagramLayout" Target="../diagrams/layout59.xml"/></Relationships>
</file>

<file path=ppt/slides/_rels/slide102.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79.emf"/><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diagramData" Target="../diagrams/data60.xml"/><Relationship Id="rId7" Type="http://schemas.microsoft.com/office/2007/relationships/diagramDrawing" Target="../diagrams/drawing60.xml"/><Relationship Id="rId2" Type="http://schemas.openxmlformats.org/officeDocument/2006/relationships/image" Target="../media/image79.emf"/><Relationship Id="rId1" Type="http://schemas.openxmlformats.org/officeDocument/2006/relationships/slideLayout" Target="../slideLayouts/slideLayout13.xml"/><Relationship Id="rId6" Type="http://schemas.openxmlformats.org/officeDocument/2006/relationships/diagramColors" Target="../diagrams/colors60.xml"/><Relationship Id="rId5" Type="http://schemas.openxmlformats.org/officeDocument/2006/relationships/diagramQuickStyle" Target="../diagrams/quickStyle60.xml"/><Relationship Id="rId4" Type="http://schemas.openxmlformats.org/officeDocument/2006/relationships/diagramLayout" Target="../diagrams/layout60.xml"/></Relationships>
</file>

<file path=ppt/slides/_rels/slide104.xml.rels><?xml version="1.0" encoding="UTF-8" standalone="yes"?>
<Relationships xmlns="http://schemas.openxmlformats.org/package/2006/relationships"><Relationship Id="rId3" Type="http://schemas.openxmlformats.org/officeDocument/2006/relationships/diagramData" Target="../diagrams/data61.xml"/><Relationship Id="rId7" Type="http://schemas.microsoft.com/office/2007/relationships/diagramDrawing" Target="../diagrams/drawing61.xml"/><Relationship Id="rId2" Type="http://schemas.openxmlformats.org/officeDocument/2006/relationships/image" Target="../media/image79.emf"/><Relationship Id="rId1" Type="http://schemas.openxmlformats.org/officeDocument/2006/relationships/slideLayout" Target="../slideLayouts/slideLayout13.xml"/><Relationship Id="rId6" Type="http://schemas.openxmlformats.org/officeDocument/2006/relationships/diagramColors" Target="../diagrams/colors61.xml"/><Relationship Id="rId5" Type="http://schemas.openxmlformats.org/officeDocument/2006/relationships/diagramQuickStyle" Target="../diagrams/quickStyle61.xml"/><Relationship Id="rId4" Type="http://schemas.openxmlformats.org/officeDocument/2006/relationships/diagramLayout" Target="../diagrams/layout61.xml"/></Relationships>
</file>

<file path=ppt/slides/_rels/slide105.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8" Type="http://schemas.openxmlformats.org/officeDocument/2006/relationships/image" Target="../media/image93.tiff"/><Relationship Id="rId3" Type="http://schemas.openxmlformats.org/officeDocument/2006/relationships/diagramData" Target="../diagrams/data62.xml"/><Relationship Id="rId7" Type="http://schemas.microsoft.com/office/2007/relationships/diagramDrawing" Target="../diagrams/drawing62.xml"/><Relationship Id="rId2" Type="http://schemas.openxmlformats.org/officeDocument/2006/relationships/image" Target="../media/image79.emf"/><Relationship Id="rId1" Type="http://schemas.openxmlformats.org/officeDocument/2006/relationships/slideLayout" Target="../slideLayouts/slideLayout13.xml"/><Relationship Id="rId6" Type="http://schemas.openxmlformats.org/officeDocument/2006/relationships/diagramColors" Target="../diagrams/colors62.xml"/><Relationship Id="rId5" Type="http://schemas.openxmlformats.org/officeDocument/2006/relationships/diagramQuickStyle" Target="../diagrams/quickStyle62.xml"/><Relationship Id="rId4" Type="http://schemas.openxmlformats.org/officeDocument/2006/relationships/diagramLayout" Target="../diagrams/layout62.xml"/></Relationships>
</file>

<file path=ppt/slides/_rels/slide107.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94.tiff"/><Relationship Id="rId1" Type="http://schemas.openxmlformats.org/officeDocument/2006/relationships/slideLayout" Target="../slideLayouts/slideLayout13.xml"/><Relationship Id="rId4" Type="http://schemas.openxmlformats.org/officeDocument/2006/relationships/image" Target="../media/image95.emf"/></Relationships>
</file>

<file path=ppt/slides/_rels/slide108.xml.rels><?xml version="1.0" encoding="UTF-8" standalone="yes"?>
<Relationships xmlns="http://schemas.openxmlformats.org/package/2006/relationships"><Relationship Id="rId3" Type="http://schemas.openxmlformats.org/officeDocument/2006/relationships/diagramData" Target="../diagrams/data63.xml"/><Relationship Id="rId7" Type="http://schemas.microsoft.com/office/2007/relationships/diagramDrawing" Target="../diagrams/drawing63.xml"/><Relationship Id="rId2" Type="http://schemas.openxmlformats.org/officeDocument/2006/relationships/image" Target="../media/image79.emf"/><Relationship Id="rId1" Type="http://schemas.openxmlformats.org/officeDocument/2006/relationships/slideLayout" Target="../slideLayouts/slideLayout13.xml"/><Relationship Id="rId6" Type="http://schemas.openxmlformats.org/officeDocument/2006/relationships/diagramColors" Target="../diagrams/colors63.xml"/><Relationship Id="rId5" Type="http://schemas.openxmlformats.org/officeDocument/2006/relationships/diagramQuickStyle" Target="../diagrams/quickStyle63.xml"/><Relationship Id="rId4" Type="http://schemas.openxmlformats.org/officeDocument/2006/relationships/diagramLayout" Target="../diagrams/layout63.xml"/></Relationships>
</file>

<file path=ppt/slides/_rels/slide109.xml.rels><?xml version="1.0" encoding="UTF-8" standalone="yes"?>
<Relationships xmlns="http://schemas.openxmlformats.org/package/2006/relationships"><Relationship Id="rId3" Type="http://schemas.openxmlformats.org/officeDocument/2006/relationships/diagramData" Target="../diagrams/data64.xml"/><Relationship Id="rId7" Type="http://schemas.microsoft.com/office/2007/relationships/diagramDrawing" Target="../diagrams/drawing64.xml"/><Relationship Id="rId2" Type="http://schemas.openxmlformats.org/officeDocument/2006/relationships/image" Target="../media/image79.emf"/><Relationship Id="rId1" Type="http://schemas.openxmlformats.org/officeDocument/2006/relationships/slideLayout" Target="../slideLayouts/slideLayout13.xml"/><Relationship Id="rId6" Type="http://schemas.openxmlformats.org/officeDocument/2006/relationships/diagramColors" Target="../diagrams/colors64.xml"/><Relationship Id="rId5" Type="http://schemas.openxmlformats.org/officeDocument/2006/relationships/diagramQuickStyle" Target="../diagrams/quickStyle64.xml"/><Relationship Id="rId4" Type="http://schemas.openxmlformats.org/officeDocument/2006/relationships/diagramLayout" Target="../diagrams/layout6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79.emf"/><Relationship Id="rId1" Type="http://schemas.openxmlformats.org/officeDocument/2006/relationships/slideLayout" Target="../slideLayouts/slideLayout13.xml"/><Relationship Id="rId4" Type="http://schemas.openxmlformats.org/officeDocument/2006/relationships/image" Target="../media/image90.tiff"/></Relationships>
</file>

<file path=ppt/slides/_rels/slide11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79.emf"/><Relationship Id="rId1" Type="http://schemas.openxmlformats.org/officeDocument/2006/relationships/slideLayout" Target="../slideLayouts/slideLayout13.xml"/><Relationship Id="rId4" Type="http://schemas.openxmlformats.org/officeDocument/2006/relationships/image" Target="../media/image96.tiff"/></Relationships>
</file>

<file path=ppt/slides/_rels/slide11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79.emf"/><Relationship Id="rId1" Type="http://schemas.openxmlformats.org/officeDocument/2006/relationships/slideLayout" Target="../slideLayouts/slideLayout13.xml"/><Relationship Id="rId5" Type="http://schemas.openxmlformats.org/officeDocument/2006/relationships/image" Target="../media/image98.png"/><Relationship Id="rId4" Type="http://schemas.openxmlformats.org/officeDocument/2006/relationships/image" Target="../media/image97.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diagramLayout" Target="../diagrams/layout65.xml"/><Relationship Id="rId7" Type="http://schemas.openxmlformats.org/officeDocument/2006/relationships/image" Target="../media/image99.emf"/><Relationship Id="rId2" Type="http://schemas.openxmlformats.org/officeDocument/2006/relationships/diagramData" Target="../diagrams/data65.xml"/><Relationship Id="rId1" Type="http://schemas.openxmlformats.org/officeDocument/2006/relationships/slideLayout" Target="../slideLayouts/slideLayout13.xml"/><Relationship Id="rId6" Type="http://schemas.microsoft.com/office/2007/relationships/diagramDrawing" Target="../diagrams/drawing65.xml"/><Relationship Id="rId5" Type="http://schemas.openxmlformats.org/officeDocument/2006/relationships/diagramColors" Target="../diagrams/colors65.xml"/><Relationship Id="rId4" Type="http://schemas.openxmlformats.org/officeDocument/2006/relationships/diagramQuickStyle" Target="../diagrams/quickStyle65.xml"/></Relationships>
</file>

<file path=ppt/slides/_rels/slide115.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slideLayout" Target="../slideLayouts/slideLayout13.xml"/><Relationship Id="rId4" Type="http://schemas.openxmlformats.org/officeDocument/2006/relationships/image" Target="../media/image101.tiff"/></Relationships>
</file>

<file path=ppt/slides/_rels/slide116.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diagramData" Target="../diagrams/data66.xml"/><Relationship Id="rId7" Type="http://schemas.microsoft.com/office/2007/relationships/diagramDrawing" Target="../diagrams/drawing66.xml"/><Relationship Id="rId2" Type="http://schemas.openxmlformats.org/officeDocument/2006/relationships/image" Target="../media/image99.emf"/><Relationship Id="rId1" Type="http://schemas.openxmlformats.org/officeDocument/2006/relationships/slideLayout" Target="../slideLayouts/slideLayout13.xml"/><Relationship Id="rId6" Type="http://schemas.openxmlformats.org/officeDocument/2006/relationships/diagramColors" Target="../diagrams/colors66.xml"/><Relationship Id="rId5" Type="http://schemas.openxmlformats.org/officeDocument/2006/relationships/diagramQuickStyle" Target="../diagrams/quickStyle66.xml"/><Relationship Id="rId4" Type="http://schemas.openxmlformats.org/officeDocument/2006/relationships/diagramLayout" Target="../diagrams/layout66.xml"/></Relationships>
</file>

<file path=ppt/slides/_rels/slide117.xml.rels><?xml version="1.0" encoding="UTF-8" standalone="yes"?>
<Relationships xmlns="http://schemas.openxmlformats.org/package/2006/relationships"><Relationship Id="rId8" Type="http://schemas.openxmlformats.org/officeDocument/2006/relationships/image" Target="../media/image103.wmf"/><Relationship Id="rId3" Type="http://schemas.openxmlformats.org/officeDocument/2006/relationships/diagramData" Target="../diagrams/data67.xml"/><Relationship Id="rId7" Type="http://schemas.microsoft.com/office/2007/relationships/diagramDrawing" Target="../diagrams/drawing67.xml"/><Relationship Id="rId2" Type="http://schemas.openxmlformats.org/officeDocument/2006/relationships/image" Target="../media/image102.tiff"/><Relationship Id="rId1" Type="http://schemas.openxmlformats.org/officeDocument/2006/relationships/slideLayout" Target="../slideLayouts/slideLayout13.xml"/><Relationship Id="rId6" Type="http://schemas.openxmlformats.org/officeDocument/2006/relationships/diagramColors" Target="../diagrams/colors67.xml"/><Relationship Id="rId5" Type="http://schemas.openxmlformats.org/officeDocument/2006/relationships/diagramQuickStyle" Target="../diagrams/quickStyle67.xml"/><Relationship Id="rId4" Type="http://schemas.openxmlformats.org/officeDocument/2006/relationships/diagramLayout" Target="../diagrams/layout67.xml"/></Relationships>
</file>

<file path=ppt/slides/_rels/slide118.xml.rels><?xml version="1.0" encoding="UTF-8" standalone="yes"?>
<Relationships xmlns="http://schemas.openxmlformats.org/package/2006/relationships"><Relationship Id="rId8" Type="http://schemas.microsoft.com/office/2007/relationships/diagramDrawing" Target="../diagrams/drawing68.xml"/><Relationship Id="rId3" Type="http://schemas.openxmlformats.org/officeDocument/2006/relationships/image" Target="../media/image103.wmf"/><Relationship Id="rId7" Type="http://schemas.openxmlformats.org/officeDocument/2006/relationships/diagramColors" Target="../diagrams/colors68.xml"/><Relationship Id="rId2" Type="http://schemas.openxmlformats.org/officeDocument/2006/relationships/image" Target="../media/image102.tiff"/><Relationship Id="rId1" Type="http://schemas.openxmlformats.org/officeDocument/2006/relationships/slideLayout" Target="../slideLayouts/slideLayout13.xml"/><Relationship Id="rId6" Type="http://schemas.openxmlformats.org/officeDocument/2006/relationships/diagramQuickStyle" Target="../diagrams/quickStyle68.xml"/><Relationship Id="rId11" Type="http://schemas.openxmlformats.org/officeDocument/2006/relationships/image" Target="../media/image106.png"/><Relationship Id="rId5" Type="http://schemas.openxmlformats.org/officeDocument/2006/relationships/diagramLayout" Target="../diagrams/layout68.xml"/><Relationship Id="rId10" Type="http://schemas.openxmlformats.org/officeDocument/2006/relationships/image" Target="../media/image105.png"/><Relationship Id="rId4" Type="http://schemas.openxmlformats.org/officeDocument/2006/relationships/diagramData" Target="../diagrams/data68.xml"/><Relationship Id="rId9" Type="http://schemas.openxmlformats.org/officeDocument/2006/relationships/image" Target="../media/image104.png"/></Relationships>
</file>

<file path=ppt/slides/_rels/slide119.xml.rels><?xml version="1.0" encoding="UTF-8" standalone="yes"?>
<Relationships xmlns="http://schemas.openxmlformats.org/package/2006/relationships"><Relationship Id="rId3" Type="http://schemas.openxmlformats.org/officeDocument/2006/relationships/image" Target="../media/image103.wmf"/><Relationship Id="rId2" Type="http://schemas.openxmlformats.org/officeDocument/2006/relationships/image" Target="../media/image102.tiff"/><Relationship Id="rId1" Type="http://schemas.openxmlformats.org/officeDocument/2006/relationships/slideLayout" Target="../slideLayouts/slideLayout13.xml"/><Relationship Id="rId6" Type="http://schemas.openxmlformats.org/officeDocument/2006/relationships/image" Target="../media/image107.tiff"/><Relationship Id="rId5" Type="http://schemas.openxmlformats.org/officeDocument/2006/relationships/image" Target="../media/image88.png"/><Relationship Id="rId4" Type="http://schemas.openxmlformats.org/officeDocument/2006/relationships/image" Target="../media/image105.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17.jpeg"/><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20.xml.rels><?xml version="1.0" encoding="UTF-8" standalone="yes"?>
<Relationships xmlns="http://schemas.openxmlformats.org/package/2006/relationships"><Relationship Id="rId8" Type="http://schemas.openxmlformats.org/officeDocument/2006/relationships/image" Target="../media/image109.tiff"/><Relationship Id="rId3" Type="http://schemas.openxmlformats.org/officeDocument/2006/relationships/diagramLayout" Target="../diagrams/layout69.xml"/><Relationship Id="rId7" Type="http://schemas.openxmlformats.org/officeDocument/2006/relationships/image" Target="../media/image108.png"/><Relationship Id="rId2" Type="http://schemas.openxmlformats.org/officeDocument/2006/relationships/diagramData" Target="../diagrams/data69.xml"/><Relationship Id="rId1" Type="http://schemas.openxmlformats.org/officeDocument/2006/relationships/slideLayout" Target="../slideLayouts/slideLayout13.xml"/><Relationship Id="rId6" Type="http://schemas.microsoft.com/office/2007/relationships/diagramDrawing" Target="../diagrams/drawing69.xml"/><Relationship Id="rId5" Type="http://schemas.openxmlformats.org/officeDocument/2006/relationships/diagramColors" Target="../diagrams/colors69.xml"/><Relationship Id="rId4" Type="http://schemas.openxmlformats.org/officeDocument/2006/relationships/diagramQuickStyle" Target="../diagrams/quickStyle69.xml"/></Relationships>
</file>

<file path=ppt/slides/_rels/slide121.xml.rels><?xml version="1.0" encoding="UTF-8" standalone="yes"?>
<Relationships xmlns="http://schemas.openxmlformats.org/package/2006/relationships"><Relationship Id="rId8" Type="http://schemas.openxmlformats.org/officeDocument/2006/relationships/diagramColors" Target="../diagrams/colors70.xml"/><Relationship Id="rId3" Type="http://schemas.openxmlformats.org/officeDocument/2006/relationships/image" Target="../media/image108.png"/><Relationship Id="rId7" Type="http://schemas.openxmlformats.org/officeDocument/2006/relationships/diagramQuickStyle" Target="../diagrams/quickStyle70.xml"/><Relationship Id="rId2" Type="http://schemas.openxmlformats.org/officeDocument/2006/relationships/image" Target="../media/image110.tiff"/><Relationship Id="rId1" Type="http://schemas.openxmlformats.org/officeDocument/2006/relationships/slideLayout" Target="../slideLayouts/slideLayout13.xml"/><Relationship Id="rId6" Type="http://schemas.openxmlformats.org/officeDocument/2006/relationships/diagramLayout" Target="../diagrams/layout70.xml"/><Relationship Id="rId5" Type="http://schemas.openxmlformats.org/officeDocument/2006/relationships/diagramData" Target="../diagrams/data70.xml"/><Relationship Id="rId10" Type="http://schemas.openxmlformats.org/officeDocument/2006/relationships/image" Target="../media/image114.tiff"/><Relationship Id="rId4" Type="http://schemas.openxmlformats.org/officeDocument/2006/relationships/image" Target="../media/image109.tiff"/><Relationship Id="rId9" Type="http://schemas.microsoft.com/office/2007/relationships/diagramDrawing" Target="../diagrams/drawing70.xml"/></Relationships>
</file>

<file path=ppt/slides/_rels/slide122.xml.rels><?xml version="1.0" encoding="UTF-8" standalone="yes"?>
<Relationships xmlns="http://schemas.openxmlformats.org/package/2006/relationships"><Relationship Id="rId8" Type="http://schemas.openxmlformats.org/officeDocument/2006/relationships/image" Target="../media/image114.tiff"/><Relationship Id="rId3" Type="http://schemas.openxmlformats.org/officeDocument/2006/relationships/diagramData" Target="../diagrams/data71.xml"/><Relationship Id="rId7" Type="http://schemas.microsoft.com/office/2007/relationships/diagramDrawing" Target="../diagrams/drawing71.xml"/><Relationship Id="rId2" Type="http://schemas.openxmlformats.org/officeDocument/2006/relationships/image" Target="../media/image108.png"/><Relationship Id="rId1" Type="http://schemas.openxmlformats.org/officeDocument/2006/relationships/slideLayout" Target="../slideLayouts/slideLayout13.xml"/><Relationship Id="rId6" Type="http://schemas.openxmlformats.org/officeDocument/2006/relationships/diagramColors" Target="../diagrams/colors71.xml"/><Relationship Id="rId5" Type="http://schemas.openxmlformats.org/officeDocument/2006/relationships/diagramQuickStyle" Target="../diagrams/quickStyle71.xml"/><Relationship Id="rId10" Type="http://schemas.openxmlformats.org/officeDocument/2006/relationships/image" Target="../media/image117.tiff"/><Relationship Id="rId4" Type="http://schemas.openxmlformats.org/officeDocument/2006/relationships/diagramLayout" Target="../diagrams/layout71.xml"/><Relationship Id="rId9" Type="http://schemas.openxmlformats.org/officeDocument/2006/relationships/image" Target="../media/image116.png"/></Relationships>
</file>

<file path=ppt/slides/_rels/slide123.xml.rels><?xml version="1.0" encoding="UTF-8" standalone="yes"?>
<Relationships xmlns="http://schemas.openxmlformats.org/package/2006/relationships"><Relationship Id="rId8" Type="http://schemas.openxmlformats.org/officeDocument/2006/relationships/image" Target="../media/image114.tiff"/><Relationship Id="rId3" Type="http://schemas.openxmlformats.org/officeDocument/2006/relationships/diagramData" Target="../diagrams/data72.xml"/><Relationship Id="rId7" Type="http://schemas.microsoft.com/office/2007/relationships/diagramDrawing" Target="../diagrams/drawing72.xml"/><Relationship Id="rId2" Type="http://schemas.openxmlformats.org/officeDocument/2006/relationships/image" Target="../media/image108.png"/><Relationship Id="rId1" Type="http://schemas.openxmlformats.org/officeDocument/2006/relationships/slideLayout" Target="../slideLayouts/slideLayout13.xml"/><Relationship Id="rId6" Type="http://schemas.openxmlformats.org/officeDocument/2006/relationships/diagramColors" Target="../diagrams/colors72.xml"/><Relationship Id="rId5" Type="http://schemas.openxmlformats.org/officeDocument/2006/relationships/diagramQuickStyle" Target="../diagrams/quickStyle72.xml"/><Relationship Id="rId10" Type="http://schemas.openxmlformats.org/officeDocument/2006/relationships/image" Target="../media/image117.tiff"/><Relationship Id="rId4" Type="http://schemas.openxmlformats.org/officeDocument/2006/relationships/diagramLayout" Target="../diagrams/layout72.xml"/><Relationship Id="rId9" Type="http://schemas.openxmlformats.org/officeDocument/2006/relationships/image" Target="../media/image119.png"/></Relationships>
</file>

<file path=ppt/slides/_rels/slide13.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17.jpeg"/><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8.xml"/><Relationship Id="rId7" Type="http://schemas.openxmlformats.org/officeDocument/2006/relationships/image" Target="../media/image17.jpeg"/><Relationship Id="rId2" Type="http://schemas.openxmlformats.org/officeDocument/2006/relationships/diagramData" Target="../diagrams/data8.xml"/><Relationship Id="rId1" Type="http://schemas.openxmlformats.org/officeDocument/2006/relationships/slideLayout" Target="../slideLayouts/slideLayout1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9.xml"/><Relationship Id="rId7" Type="http://schemas.openxmlformats.org/officeDocument/2006/relationships/image" Target="../media/image17.jpeg"/><Relationship Id="rId2" Type="http://schemas.openxmlformats.org/officeDocument/2006/relationships/diagramData" Target="../diagrams/data9.xml"/><Relationship Id="rId1" Type="http://schemas.openxmlformats.org/officeDocument/2006/relationships/slideLayout" Target="../slideLayouts/slideLayout13.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1.xml.rels><?xml version="1.0" encoding="UTF-8" standalone="yes"?>
<Relationships xmlns="http://schemas.openxmlformats.org/package/2006/relationships"><Relationship Id="rId8" Type="http://schemas.openxmlformats.org/officeDocument/2006/relationships/image" Target="../media/image21.tiff"/><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7.jpeg"/><Relationship Id="rId1" Type="http://schemas.openxmlformats.org/officeDocument/2006/relationships/slideLayout" Target="../slideLayouts/slideLayout13.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22.tiff"/></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17.jpeg"/><Relationship Id="rId1" Type="http://schemas.openxmlformats.org/officeDocument/2006/relationships/slideLayout" Target="../slideLayouts/slideLayout13.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3.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17.jpeg"/><Relationship Id="rId7" Type="http://schemas.openxmlformats.org/officeDocument/2006/relationships/diagramColors" Target="../diagrams/colors12.xml"/><Relationship Id="rId2" Type="http://schemas.openxmlformats.org/officeDocument/2006/relationships/image" Target="../media/image23.tiff"/><Relationship Id="rId1" Type="http://schemas.openxmlformats.org/officeDocument/2006/relationships/slideLayout" Target="../slideLayouts/slideLayout13.xml"/><Relationship Id="rId6" Type="http://schemas.openxmlformats.org/officeDocument/2006/relationships/diagramQuickStyle" Target="../diagrams/quickStyle12.xml"/><Relationship Id="rId11" Type="http://schemas.openxmlformats.org/officeDocument/2006/relationships/image" Target="../media/image25.tiff"/><Relationship Id="rId5" Type="http://schemas.openxmlformats.org/officeDocument/2006/relationships/diagramLayout" Target="../diagrams/layout12.xml"/><Relationship Id="rId10" Type="http://schemas.openxmlformats.org/officeDocument/2006/relationships/image" Target="../media/image22.tiff"/><Relationship Id="rId4" Type="http://schemas.openxmlformats.org/officeDocument/2006/relationships/diagramData" Target="../diagrams/data12.xml"/><Relationship Id="rId9" Type="http://schemas.openxmlformats.org/officeDocument/2006/relationships/image" Target="../media/image24.tiff"/></Relationships>
</file>

<file path=ppt/slides/_rels/slide2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17.jpeg"/><Relationship Id="rId1" Type="http://schemas.openxmlformats.org/officeDocument/2006/relationships/slideLayout" Target="../slideLayouts/slideLayout13.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 Id="rId9" Type="http://schemas.openxmlformats.org/officeDocument/2006/relationships/image" Target="../media/image27.png"/></Relationships>
</file>

<file path=ppt/slides/_rels/slide2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17.jpeg"/><Relationship Id="rId1" Type="http://schemas.openxmlformats.org/officeDocument/2006/relationships/slideLayout" Target="../slideLayouts/slideLayout13.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 Id="rId9"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17.jpeg"/><Relationship Id="rId1" Type="http://schemas.openxmlformats.org/officeDocument/2006/relationships/slideLayout" Target="../slideLayouts/slideLayout13.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jpeg"/><Relationship Id="rId1" Type="http://schemas.openxmlformats.org/officeDocument/2006/relationships/slideLayout" Target="../slideLayouts/slideLayout13.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17.jpeg"/><Relationship Id="rId1" Type="http://schemas.openxmlformats.org/officeDocument/2006/relationships/slideLayout" Target="../slideLayouts/slideLayout13.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17.jpeg"/><Relationship Id="rId1" Type="http://schemas.openxmlformats.org/officeDocument/2006/relationships/slideLayout" Target="../slideLayouts/slideLayout13.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12.xml"/><Relationship Id="rId5" Type="http://schemas.openxmlformats.org/officeDocument/2006/relationships/image" Target="../media/image34.jpeg"/><Relationship Id="rId4" Type="http://schemas.openxmlformats.org/officeDocument/2006/relationships/image" Target="../media/image33.tiff"/></Relationships>
</file>

<file path=ppt/slides/_rels/slide32.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diagramLayout" Target="../diagrams/layout18.xml"/><Relationship Id="rId7" Type="http://schemas.openxmlformats.org/officeDocument/2006/relationships/image" Target="../media/image33.tiff"/><Relationship Id="rId2" Type="http://schemas.openxmlformats.org/officeDocument/2006/relationships/diagramData" Target="../diagrams/data18.xml"/><Relationship Id="rId1" Type="http://schemas.openxmlformats.org/officeDocument/2006/relationships/slideLayout" Target="../slideLayouts/slideLayout13.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3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diagramLayout" Target="../diagrams/layout19.xml"/><Relationship Id="rId7" Type="http://schemas.openxmlformats.org/officeDocument/2006/relationships/image" Target="../media/image33.tiff"/><Relationship Id="rId2" Type="http://schemas.openxmlformats.org/officeDocument/2006/relationships/diagramData" Target="../diagrams/data19.xml"/><Relationship Id="rId1" Type="http://schemas.openxmlformats.org/officeDocument/2006/relationships/slideLayout" Target="../slideLayouts/slideLayout13.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3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diagramLayout" Target="../diagrams/layout20.xml"/><Relationship Id="rId7" Type="http://schemas.openxmlformats.org/officeDocument/2006/relationships/image" Target="../media/image33.tiff"/><Relationship Id="rId2" Type="http://schemas.openxmlformats.org/officeDocument/2006/relationships/diagramData" Target="../diagrams/data20.xml"/><Relationship Id="rId1" Type="http://schemas.openxmlformats.org/officeDocument/2006/relationships/slideLayout" Target="../slideLayouts/slideLayout13.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3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21.xml"/><Relationship Id="rId11" Type="http://schemas.openxmlformats.org/officeDocument/2006/relationships/image" Target="../media/image36.png"/><Relationship Id="rId5" Type="http://schemas.openxmlformats.org/officeDocument/2006/relationships/diagramQuickStyle" Target="../diagrams/quickStyle21.xml"/><Relationship Id="rId10" Type="http://schemas.openxmlformats.org/officeDocument/2006/relationships/image" Target="../media/image34.jpeg"/><Relationship Id="rId4" Type="http://schemas.openxmlformats.org/officeDocument/2006/relationships/diagramLayout" Target="../diagrams/layout21.xml"/><Relationship Id="rId9" Type="http://schemas.openxmlformats.org/officeDocument/2006/relationships/image" Target="../media/image33.tiff"/></Relationships>
</file>

<file path=ppt/slides/_rels/slide36.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image" Target="../media/image37.tiff"/><Relationship Id="rId7" Type="http://schemas.openxmlformats.org/officeDocument/2006/relationships/diagramColors" Target="../diagrams/colors22.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QuickStyle" Target="../diagrams/quickStyle22.xml"/><Relationship Id="rId5" Type="http://schemas.openxmlformats.org/officeDocument/2006/relationships/diagramLayout" Target="../diagrams/layout22.xml"/><Relationship Id="rId10" Type="http://schemas.openxmlformats.org/officeDocument/2006/relationships/image" Target="../media/image34.jpeg"/><Relationship Id="rId4" Type="http://schemas.openxmlformats.org/officeDocument/2006/relationships/diagramData" Target="../diagrams/data22.xml"/><Relationship Id="rId9" Type="http://schemas.openxmlformats.org/officeDocument/2006/relationships/image" Target="../media/image33.tiff"/></Relationships>
</file>

<file path=ppt/slides/_rels/slide37.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34.jpeg"/><Relationship Id="rId4" Type="http://schemas.openxmlformats.org/officeDocument/2006/relationships/image" Target="../media/image33.tiff"/></Relationships>
</file>

<file path=ppt/slides/_rels/slide38.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42.tiff"/><Relationship Id="rId7" Type="http://schemas.openxmlformats.org/officeDocument/2006/relationships/diagramColors" Target="../diagrams/colors23.xml"/><Relationship Id="rId2" Type="http://schemas.openxmlformats.org/officeDocument/2006/relationships/image" Target="../media/image41.tiff"/><Relationship Id="rId1" Type="http://schemas.openxmlformats.org/officeDocument/2006/relationships/slideLayout" Target="../slideLayouts/slideLayout13.xml"/><Relationship Id="rId6" Type="http://schemas.openxmlformats.org/officeDocument/2006/relationships/diagramQuickStyle" Target="../diagrams/quickStyle23.xml"/><Relationship Id="rId5" Type="http://schemas.openxmlformats.org/officeDocument/2006/relationships/diagramLayout" Target="../diagrams/layout23.xml"/><Relationship Id="rId10" Type="http://schemas.openxmlformats.org/officeDocument/2006/relationships/image" Target="../media/image34.jpeg"/><Relationship Id="rId4" Type="http://schemas.openxmlformats.org/officeDocument/2006/relationships/diagramData" Target="../diagrams/data23.xml"/><Relationship Id="rId9" Type="http://schemas.openxmlformats.org/officeDocument/2006/relationships/image" Target="../media/image33.tiff"/></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6" Type="http://schemas.openxmlformats.org/officeDocument/2006/relationships/comments" Target="../comments/comment1.xml"/><Relationship Id="rId5" Type="http://schemas.microsoft.com/office/2007/relationships/hdphoto" Target="../media/hdphoto6.wdp"/><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8" Type="http://schemas.openxmlformats.org/officeDocument/2006/relationships/image" Target="../media/image33.tiff"/><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image" Target="../media/image44.tiff"/><Relationship Id="rId1" Type="http://schemas.openxmlformats.org/officeDocument/2006/relationships/slideLayout" Target="../slideLayouts/slideLayout13.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 Id="rId9" Type="http://schemas.openxmlformats.org/officeDocument/2006/relationships/image" Target="../media/image34.jpeg"/></Relationships>
</file>

<file path=ppt/slides/_rels/slide41.xml.rels><?xml version="1.0" encoding="UTF-8" standalone="yes"?>
<Relationships xmlns="http://schemas.openxmlformats.org/package/2006/relationships"><Relationship Id="rId8" Type="http://schemas.openxmlformats.org/officeDocument/2006/relationships/image" Target="../media/image33.tiff"/><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 Id="rId9" Type="http://schemas.openxmlformats.org/officeDocument/2006/relationships/image" Target="../media/image34.jpeg"/></Relationships>
</file>

<file path=ppt/slides/_rels/slide42.xml.rels><?xml version="1.0" encoding="UTF-8" standalone="yes"?>
<Relationships xmlns="http://schemas.openxmlformats.org/package/2006/relationships"><Relationship Id="rId8" Type="http://schemas.openxmlformats.org/officeDocument/2006/relationships/image" Target="../media/image33.tiff"/><Relationship Id="rId3" Type="http://schemas.openxmlformats.org/officeDocument/2006/relationships/diagramData" Target="../diagrams/data26.xml"/><Relationship Id="rId7" Type="http://schemas.microsoft.com/office/2007/relationships/diagramDrawing" Target="../diagrams/drawing26.xml"/><Relationship Id="rId12" Type="http://schemas.openxmlformats.org/officeDocument/2006/relationships/image" Target="../media/image47.tiff"/><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Colors" Target="../diagrams/colors26.xml"/><Relationship Id="rId11" Type="http://schemas.openxmlformats.org/officeDocument/2006/relationships/image" Target="../media/image46.tiff"/><Relationship Id="rId5" Type="http://schemas.openxmlformats.org/officeDocument/2006/relationships/diagramQuickStyle" Target="../diagrams/quickStyle26.xml"/><Relationship Id="rId10" Type="http://schemas.openxmlformats.org/officeDocument/2006/relationships/image" Target="../media/image45.tiff"/><Relationship Id="rId4" Type="http://schemas.openxmlformats.org/officeDocument/2006/relationships/diagramLayout" Target="../diagrams/layout26.xml"/><Relationship Id="rId9" Type="http://schemas.openxmlformats.org/officeDocument/2006/relationships/image" Target="../media/image34.jpeg"/></Relationships>
</file>

<file path=ppt/slides/_rels/slide4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diagramLayout" Target="../diagrams/layout27.xml"/><Relationship Id="rId7" Type="http://schemas.openxmlformats.org/officeDocument/2006/relationships/image" Target="../media/image33.tiff"/><Relationship Id="rId2" Type="http://schemas.openxmlformats.org/officeDocument/2006/relationships/diagramData" Target="../diagrams/data27.xml"/><Relationship Id="rId1" Type="http://schemas.openxmlformats.org/officeDocument/2006/relationships/slideLayout" Target="../slideLayouts/slideLayout13.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 Id="rId9" Type="http://schemas.openxmlformats.org/officeDocument/2006/relationships/image" Target="../media/image48.tiff"/></Relationships>
</file>

<file path=ppt/slides/_rels/slide4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diagramLayout" Target="../diagrams/layout28.xml"/><Relationship Id="rId7" Type="http://schemas.openxmlformats.org/officeDocument/2006/relationships/image" Target="../media/image33.tiff"/><Relationship Id="rId2" Type="http://schemas.openxmlformats.org/officeDocument/2006/relationships/diagramData" Target="../diagrams/data28.xml"/><Relationship Id="rId1" Type="http://schemas.openxmlformats.org/officeDocument/2006/relationships/slideLayout" Target="../slideLayouts/slideLayout13.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 Id="rId9" Type="http://schemas.openxmlformats.org/officeDocument/2006/relationships/image" Target="../media/image49.tiff"/></Relationships>
</file>

<file path=ppt/slides/_rels/slide45.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50.emf"/><Relationship Id="rId1" Type="http://schemas.openxmlformats.org/officeDocument/2006/relationships/slideLayout" Target="../slideLayouts/slideLayout13.xml"/><Relationship Id="rId4" Type="http://schemas.openxmlformats.org/officeDocument/2006/relationships/image" Target="../media/image34.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8" Type="http://schemas.openxmlformats.org/officeDocument/2006/relationships/image" Target="../media/image33.tiff"/><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 Id="rId9" Type="http://schemas.openxmlformats.org/officeDocument/2006/relationships/image" Target="../media/image34.jpeg"/></Relationships>
</file>

<file path=ppt/slides/_rels/slide48.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51.tiff"/><Relationship Id="rId4" Type="http://schemas.openxmlformats.org/officeDocument/2006/relationships/image" Target="../media/image34.jpeg"/></Relationships>
</file>

<file path=ppt/slides/_rels/slide49.xml.rels><?xml version="1.0" encoding="UTF-8" standalone="yes"?>
<Relationships xmlns="http://schemas.openxmlformats.org/package/2006/relationships"><Relationship Id="rId8" Type="http://schemas.openxmlformats.org/officeDocument/2006/relationships/diagramColors" Target="../diagrams/colors30.xml"/><Relationship Id="rId3" Type="http://schemas.openxmlformats.org/officeDocument/2006/relationships/image" Target="../media/image52.tiff"/><Relationship Id="rId7" Type="http://schemas.openxmlformats.org/officeDocument/2006/relationships/diagramQuickStyle" Target="../diagrams/quickStyle30.xml"/><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diagramLayout" Target="../diagrams/layout30.xml"/><Relationship Id="rId11" Type="http://schemas.openxmlformats.org/officeDocument/2006/relationships/image" Target="../media/image34.jpeg"/><Relationship Id="rId5" Type="http://schemas.openxmlformats.org/officeDocument/2006/relationships/diagramData" Target="../diagrams/data30.xml"/><Relationship Id="rId10" Type="http://schemas.openxmlformats.org/officeDocument/2006/relationships/image" Target="../media/image33.tiff"/><Relationship Id="rId4" Type="http://schemas.openxmlformats.org/officeDocument/2006/relationships/image" Target="../media/image47.tiff"/><Relationship Id="rId9" Type="http://schemas.microsoft.com/office/2007/relationships/diagramDrawing" Target="../diagrams/drawing3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34.jpeg"/><Relationship Id="rId4" Type="http://schemas.openxmlformats.org/officeDocument/2006/relationships/image" Target="../media/image33.tiff"/></Relationships>
</file>

<file path=ppt/slides/_rels/slide51.xml.rels><?xml version="1.0" encoding="UTF-8" standalone="yes"?>
<Relationships xmlns="http://schemas.openxmlformats.org/package/2006/relationships"><Relationship Id="rId8" Type="http://schemas.openxmlformats.org/officeDocument/2006/relationships/image" Target="../media/image57.tiff"/><Relationship Id="rId3" Type="http://schemas.openxmlformats.org/officeDocument/2006/relationships/image" Target="../media/image33.tiff"/><Relationship Id="rId7" Type="http://schemas.openxmlformats.org/officeDocument/2006/relationships/image" Target="../media/image56.tiff"/><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55.tiff"/><Relationship Id="rId5" Type="http://schemas.openxmlformats.org/officeDocument/2006/relationships/image" Target="../media/image54.emf"/><Relationship Id="rId4" Type="http://schemas.openxmlformats.org/officeDocument/2006/relationships/image" Target="../media/image34.jpeg"/></Relationships>
</file>

<file path=ppt/slides/_rels/slide52.xml.rels><?xml version="1.0" encoding="UTF-8" standalone="yes"?>
<Relationships xmlns="http://schemas.openxmlformats.org/package/2006/relationships"><Relationship Id="rId8" Type="http://schemas.openxmlformats.org/officeDocument/2006/relationships/image" Target="../media/image33.tiff"/><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 Id="rId9" Type="http://schemas.openxmlformats.org/officeDocument/2006/relationships/image" Target="../media/image34.jpeg"/></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13.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13.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13.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13.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13.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13.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39.xml"/><Relationship Id="rId2" Type="http://schemas.openxmlformats.org/officeDocument/2006/relationships/diagramData" Target="../diagrams/data39.xml"/><Relationship Id="rId1" Type="http://schemas.openxmlformats.org/officeDocument/2006/relationships/slideLayout" Target="../slideLayouts/slideLayout13.xml"/><Relationship Id="rId6" Type="http://schemas.microsoft.com/office/2007/relationships/diagramDrawing" Target="../diagrams/drawing39.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62.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13.xml"/><Relationship Id="rId6" Type="http://schemas.microsoft.com/office/2007/relationships/diagramDrawing" Target="../diagrams/drawing40.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8" Type="http://schemas.openxmlformats.org/officeDocument/2006/relationships/image" Target="../media/image61.tiff"/><Relationship Id="rId3" Type="http://schemas.openxmlformats.org/officeDocument/2006/relationships/diagramLayout" Target="../diagrams/layout41.xml"/><Relationship Id="rId7" Type="http://schemas.openxmlformats.org/officeDocument/2006/relationships/image" Target="../media/image60.tiff"/><Relationship Id="rId2" Type="http://schemas.openxmlformats.org/officeDocument/2006/relationships/diagramData" Target="../diagrams/data41.xml"/><Relationship Id="rId1" Type="http://schemas.openxmlformats.org/officeDocument/2006/relationships/slideLayout" Target="../slideLayouts/slideLayout13.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image" Target="../media/image60.tiff"/><Relationship Id="rId1" Type="http://schemas.openxmlformats.org/officeDocument/2006/relationships/slideLayout" Target="../slideLayouts/slideLayout13.xml"/><Relationship Id="rId6" Type="http://schemas.openxmlformats.org/officeDocument/2006/relationships/diagramColors" Target="../diagrams/colors42.xml"/><Relationship Id="rId5" Type="http://schemas.openxmlformats.org/officeDocument/2006/relationships/diagramQuickStyle" Target="../diagrams/quickStyle42.xml"/><Relationship Id="rId4" Type="http://schemas.openxmlformats.org/officeDocument/2006/relationships/diagramLayout" Target="../diagrams/layout42.xml"/></Relationships>
</file>

<file path=ppt/slides/_rels/slide68.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image" Target="../media/image60.tiff"/><Relationship Id="rId1" Type="http://schemas.openxmlformats.org/officeDocument/2006/relationships/slideLayout" Target="../slideLayouts/slideLayout13.xml"/><Relationship Id="rId5" Type="http://schemas.openxmlformats.org/officeDocument/2006/relationships/image" Target="../media/image64.png"/><Relationship Id="rId4" Type="http://schemas.openxmlformats.org/officeDocument/2006/relationships/image" Target="../media/image63.tiff"/></Relationships>
</file>

<file path=ppt/slides/_rels/slide69.xml.rels><?xml version="1.0" encoding="UTF-8" standalone="yes"?>
<Relationships xmlns="http://schemas.openxmlformats.org/package/2006/relationships"><Relationship Id="rId8" Type="http://schemas.microsoft.com/office/2007/relationships/diagramDrawing" Target="../diagrams/drawing43.xml"/><Relationship Id="rId3" Type="http://schemas.openxmlformats.org/officeDocument/2006/relationships/image" Target="../media/image63.tiff"/><Relationship Id="rId7" Type="http://schemas.openxmlformats.org/officeDocument/2006/relationships/diagramColors" Target="../diagrams/colors43.xml"/><Relationship Id="rId2" Type="http://schemas.openxmlformats.org/officeDocument/2006/relationships/image" Target="../media/image60.tiff"/><Relationship Id="rId1" Type="http://schemas.openxmlformats.org/officeDocument/2006/relationships/slideLayout" Target="../slideLayouts/slideLayout13.xml"/><Relationship Id="rId6" Type="http://schemas.openxmlformats.org/officeDocument/2006/relationships/diagramQuickStyle" Target="../diagrams/quickStyle43.xml"/><Relationship Id="rId5" Type="http://schemas.openxmlformats.org/officeDocument/2006/relationships/diagramLayout" Target="../diagrams/layout43.xml"/><Relationship Id="rId4" Type="http://schemas.openxmlformats.org/officeDocument/2006/relationships/diagramData" Target="../diagrams/data43.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7.jpeg"/><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image" Target="../media/image60.tiff"/><Relationship Id="rId1" Type="http://schemas.openxmlformats.org/officeDocument/2006/relationships/slideLayout" Target="../slideLayouts/slideLayout13.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71.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image" Target="../media/image66.tiff"/><Relationship Id="rId1" Type="http://schemas.openxmlformats.org/officeDocument/2006/relationships/slideLayout" Target="../slideLayouts/slideLayout13.xml"/><Relationship Id="rId5" Type="http://schemas.openxmlformats.org/officeDocument/2006/relationships/image" Target="../media/image67.emf"/><Relationship Id="rId4" Type="http://schemas.openxmlformats.org/officeDocument/2006/relationships/image" Target="../media/image65.png"/></Relationships>
</file>

<file path=ppt/slides/_rels/slide72.xml.rels><?xml version="1.0" encoding="UTF-8" standalone="yes"?>
<Relationships xmlns="http://schemas.openxmlformats.org/package/2006/relationships"><Relationship Id="rId8" Type="http://schemas.openxmlformats.org/officeDocument/2006/relationships/image" Target="../media/image66.tiff"/><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image" Target="../media/image60.tiff"/><Relationship Id="rId1" Type="http://schemas.openxmlformats.org/officeDocument/2006/relationships/slideLayout" Target="../slideLayouts/slideLayout13.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 Id="rId9" Type="http://schemas.openxmlformats.org/officeDocument/2006/relationships/image" Target="../media/image65.png"/></Relationships>
</file>

<file path=ppt/slides/_rels/slide73.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image" Target="../media/image60.tiff"/><Relationship Id="rId1" Type="http://schemas.openxmlformats.org/officeDocument/2006/relationships/slideLayout" Target="../slideLayouts/slideLayout13.xml"/><Relationship Id="rId6" Type="http://schemas.openxmlformats.org/officeDocument/2006/relationships/diagramColors" Target="../diagrams/colors46.xml"/><Relationship Id="rId5" Type="http://schemas.openxmlformats.org/officeDocument/2006/relationships/diagramQuickStyle" Target="../diagrams/quickStyle46.xml"/><Relationship Id="rId4" Type="http://schemas.openxmlformats.org/officeDocument/2006/relationships/diagramLayout" Target="../diagrams/layout46.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47.xml"/><Relationship Id="rId7" Type="http://schemas.microsoft.com/office/2007/relationships/diagramDrawing" Target="../diagrams/drawing47.xml"/><Relationship Id="rId2" Type="http://schemas.openxmlformats.org/officeDocument/2006/relationships/image" Target="../media/image69.tiff"/><Relationship Id="rId1" Type="http://schemas.openxmlformats.org/officeDocument/2006/relationships/slideLayout" Target="../slideLayouts/slideLayout13.xml"/><Relationship Id="rId6" Type="http://schemas.openxmlformats.org/officeDocument/2006/relationships/diagramColors" Target="../diagrams/colors47.xml"/><Relationship Id="rId5" Type="http://schemas.openxmlformats.org/officeDocument/2006/relationships/diagramQuickStyle" Target="../diagrams/quickStyle47.xml"/><Relationship Id="rId4" Type="http://schemas.openxmlformats.org/officeDocument/2006/relationships/diagramLayout" Target="../diagrams/layout47.xml"/></Relationships>
</file>

<file path=ppt/slides/_rels/slide75.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image" Target="../media/image69.tiff"/><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69.tiff"/><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69.tiff"/><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48.xml"/><Relationship Id="rId7" Type="http://schemas.microsoft.com/office/2007/relationships/diagramDrawing" Target="../diagrams/drawing48.xml"/><Relationship Id="rId2" Type="http://schemas.openxmlformats.org/officeDocument/2006/relationships/image" Target="../media/image69.tiff"/><Relationship Id="rId1" Type="http://schemas.openxmlformats.org/officeDocument/2006/relationships/slideLayout" Target="../slideLayouts/slideLayout13.xml"/><Relationship Id="rId6" Type="http://schemas.openxmlformats.org/officeDocument/2006/relationships/diagramColors" Target="../diagrams/colors48.xml"/><Relationship Id="rId5" Type="http://schemas.openxmlformats.org/officeDocument/2006/relationships/diagramQuickStyle" Target="../diagrams/quickStyle48.xml"/><Relationship Id="rId4" Type="http://schemas.openxmlformats.org/officeDocument/2006/relationships/diagramLayout" Target="../diagrams/layout48.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49.xml"/><Relationship Id="rId7" Type="http://schemas.microsoft.com/office/2007/relationships/diagramDrawing" Target="../diagrams/drawing49.xml"/><Relationship Id="rId2" Type="http://schemas.openxmlformats.org/officeDocument/2006/relationships/image" Target="../media/image69.tiff"/><Relationship Id="rId1" Type="http://schemas.openxmlformats.org/officeDocument/2006/relationships/slideLayout" Target="../slideLayouts/slideLayout13.xml"/><Relationship Id="rId6" Type="http://schemas.openxmlformats.org/officeDocument/2006/relationships/diagramColors" Target="../diagrams/colors49.xml"/><Relationship Id="rId5" Type="http://schemas.openxmlformats.org/officeDocument/2006/relationships/diagramQuickStyle" Target="../diagrams/quickStyle49.xml"/><Relationship Id="rId4" Type="http://schemas.openxmlformats.org/officeDocument/2006/relationships/diagramLayout" Target="../diagrams/layout49.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7.jpeg"/><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0.xml.rels><?xml version="1.0" encoding="UTF-8" standalone="yes"?>
<Relationships xmlns="http://schemas.openxmlformats.org/package/2006/relationships"><Relationship Id="rId8" Type="http://schemas.microsoft.com/office/2007/relationships/diagramDrawing" Target="../diagrams/drawing50.xml"/><Relationship Id="rId3" Type="http://schemas.openxmlformats.org/officeDocument/2006/relationships/image" Target="../media/image69.tiff"/><Relationship Id="rId7" Type="http://schemas.openxmlformats.org/officeDocument/2006/relationships/diagramColors" Target="../diagrams/colors50.xml"/><Relationship Id="rId2" Type="http://schemas.openxmlformats.org/officeDocument/2006/relationships/image" Target="../media/image73.tiff"/><Relationship Id="rId1" Type="http://schemas.openxmlformats.org/officeDocument/2006/relationships/slideLayout" Target="../slideLayouts/slideLayout13.xml"/><Relationship Id="rId6" Type="http://schemas.openxmlformats.org/officeDocument/2006/relationships/diagramQuickStyle" Target="../diagrams/quickStyle50.xml"/><Relationship Id="rId5" Type="http://schemas.openxmlformats.org/officeDocument/2006/relationships/diagramLayout" Target="../diagrams/layout50.xml"/><Relationship Id="rId4" Type="http://schemas.openxmlformats.org/officeDocument/2006/relationships/diagramData" Target="../diagrams/data50.xml"/></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51.xml"/><Relationship Id="rId7" Type="http://schemas.microsoft.com/office/2007/relationships/diagramDrawing" Target="../diagrams/drawing51.xml"/><Relationship Id="rId2" Type="http://schemas.openxmlformats.org/officeDocument/2006/relationships/image" Target="../media/image69.tiff"/><Relationship Id="rId1" Type="http://schemas.openxmlformats.org/officeDocument/2006/relationships/slideLayout" Target="../slideLayouts/slideLayout13.xml"/><Relationship Id="rId6" Type="http://schemas.openxmlformats.org/officeDocument/2006/relationships/diagramColors" Target="../diagrams/colors51.xml"/><Relationship Id="rId5" Type="http://schemas.openxmlformats.org/officeDocument/2006/relationships/diagramQuickStyle" Target="../diagrams/quickStyle51.xml"/><Relationship Id="rId4" Type="http://schemas.openxmlformats.org/officeDocument/2006/relationships/diagramLayout" Target="../diagrams/layout5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8" Type="http://schemas.microsoft.com/office/2007/relationships/diagramDrawing" Target="../diagrams/drawing52.xml"/><Relationship Id="rId3" Type="http://schemas.openxmlformats.org/officeDocument/2006/relationships/image" Target="../media/image78.tiff"/><Relationship Id="rId7" Type="http://schemas.openxmlformats.org/officeDocument/2006/relationships/diagramColors" Target="../diagrams/colors52.xml"/><Relationship Id="rId2" Type="http://schemas.openxmlformats.org/officeDocument/2006/relationships/image" Target="../media/image77.tiff"/><Relationship Id="rId1" Type="http://schemas.openxmlformats.org/officeDocument/2006/relationships/slideLayout" Target="../slideLayouts/slideLayout13.xml"/><Relationship Id="rId6" Type="http://schemas.openxmlformats.org/officeDocument/2006/relationships/diagramQuickStyle" Target="../diagrams/quickStyle52.xml"/><Relationship Id="rId5" Type="http://schemas.openxmlformats.org/officeDocument/2006/relationships/diagramLayout" Target="../diagrams/layout52.xml"/><Relationship Id="rId4" Type="http://schemas.openxmlformats.org/officeDocument/2006/relationships/diagramData" Target="../diagrams/data52.xml"/><Relationship Id="rId9" Type="http://schemas.openxmlformats.org/officeDocument/2006/relationships/image" Target="../media/image79.emf"/></Relationships>
</file>

<file path=ppt/slides/_rels/slide84.xml.rels><?xml version="1.0" encoding="UTF-8" standalone="yes"?>
<Relationships xmlns="http://schemas.openxmlformats.org/package/2006/relationships"><Relationship Id="rId8" Type="http://schemas.openxmlformats.org/officeDocument/2006/relationships/image" Target="../media/image79.emf"/><Relationship Id="rId3" Type="http://schemas.openxmlformats.org/officeDocument/2006/relationships/diagramData" Target="../diagrams/data53.xml"/><Relationship Id="rId7" Type="http://schemas.microsoft.com/office/2007/relationships/diagramDrawing" Target="../diagrams/drawing53.xml"/><Relationship Id="rId2" Type="http://schemas.openxmlformats.org/officeDocument/2006/relationships/image" Target="../media/image78.tiff"/><Relationship Id="rId1" Type="http://schemas.openxmlformats.org/officeDocument/2006/relationships/slideLayout" Target="../slideLayouts/slideLayout13.xml"/><Relationship Id="rId6" Type="http://schemas.openxmlformats.org/officeDocument/2006/relationships/diagramColors" Target="../diagrams/colors53.xml"/><Relationship Id="rId5" Type="http://schemas.openxmlformats.org/officeDocument/2006/relationships/diagramQuickStyle" Target="../diagrams/quickStyle53.xml"/><Relationship Id="rId4" Type="http://schemas.openxmlformats.org/officeDocument/2006/relationships/diagramLayout" Target="../diagrams/layout53.xml"/></Relationships>
</file>

<file path=ppt/slides/_rels/slide85.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image" Target="../media/image77.tiff"/><Relationship Id="rId1" Type="http://schemas.openxmlformats.org/officeDocument/2006/relationships/slideLayout" Target="../slideLayouts/slideLayout13.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emf"/></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54.xml"/><Relationship Id="rId7" Type="http://schemas.microsoft.com/office/2007/relationships/diagramDrawing" Target="../diagrams/drawing54.xml"/><Relationship Id="rId2" Type="http://schemas.openxmlformats.org/officeDocument/2006/relationships/image" Target="../media/image79.emf"/><Relationship Id="rId1" Type="http://schemas.openxmlformats.org/officeDocument/2006/relationships/slideLayout" Target="../slideLayouts/slideLayout13.xml"/><Relationship Id="rId6" Type="http://schemas.openxmlformats.org/officeDocument/2006/relationships/diagramColors" Target="../diagrams/colors54.xml"/><Relationship Id="rId5" Type="http://schemas.openxmlformats.org/officeDocument/2006/relationships/diagramQuickStyle" Target="../diagrams/quickStyle54.xml"/><Relationship Id="rId4" Type="http://schemas.openxmlformats.org/officeDocument/2006/relationships/diagramLayout" Target="../diagrams/layout54.xml"/></Relationships>
</file>

<file path=ppt/slides/_rels/slide87.xml.rels><?xml version="1.0" encoding="UTF-8" standalone="yes"?>
<Relationships xmlns="http://schemas.openxmlformats.org/package/2006/relationships"><Relationship Id="rId3" Type="http://schemas.openxmlformats.org/officeDocument/2006/relationships/diagramData" Target="../diagrams/data55.xml"/><Relationship Id="rId7" Type="http://schemas.microsoft.com/office/2007/relationships/diagramDrawing" Target="../diagrams/drawing55.xml"/><Relationship Id="rId2" Type="http://schemas.openxmlformats.org/officeDocument/2006/relationships/image" Target="../media/image79.emf"/><Relationship Id="rId1" Type="http://schemas.openxmlformats.org/officeDocument/2006/relationships/slideLayout" Target="../slideLayouts/slideLayout13.xml"/><Relationship Id="rId6" Type="http://schemas.openxmlformats.org/officeDocument/2006/relationships/diagramColors" Target="../diagrams/colors55.xml"/><Relationship Id="rId5" Type="http://schemas.openxmlformats.org/officeDocument/2006/relationships/diagramQuickStyle" Target="../diagrams/quickStyle55.xml"/><Relationship Id="rId4" Type="http://schemas.openxmlformats.org/officeDocument/2006/relationships/diagramLayout" Target="../diagrams/layout55.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56.xml"/><Relationship Id="rId7" Type="http://schemas.openxmlformats.org/officeDocument/2006/relationships/image" Target="../media/image79.emf"/><Relationship Id="rId2" Type="http://schemas.openxmlformats.org/officeDocument/2006/relationships/diagramData" Target="../diagrams/data56.xml"/><Relationship Id="rId1" Type="http://schemas.openxmlformats.org/officeDocument/2006/relationships/slideLayout" Target="../slideLayouts/slideLayout13.xml"/><Relationship Id="rId6" Type="http://schemas.microsoft.com/office/2007/relationships/diagramDrawing" Target="../diagrams/drawing56.xml"/><Relationship Id="rId5" Type="http://schemas.openxmlformats.org/officeDocument/2006/relationships/diagramColors" Target="../diagrams/colors56.xml"/><Relationship Id="rId4" Type="http://schemas.openxmlformats.org/officeDocument/2006/relationships/diagramQuickStyle" Target="../diagrams/quickStyle56.xml"/></Relationships>
</file>

<file path=ppt/slides/_rels/slide8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9.emf"/><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7.jpeg"/><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9.emf"/><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image" Target="../media/image79.emf"/><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79.emf"/><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image" Target="../media/image79.emf"/><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79.emf"/><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79.emf"/><Relationship Id="rId1" Type="http://schemas.openxmlformats.org/officeDocument/2006/relationships/slideLayout" Target="../slideLayouts/slideLayout13.xml"/><Relationship Id="rId4" Type="http://schemas.openxmlformats.org/officeDocument/2006/relationships/image" Target="../media/image89.tiff"/></Relationships>
</file>

<file path=ppt/slides/_rels/slide9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79.emf"/><Relationship Id="rId1" Type="http://schemas.openxmlformats.org/officeDocument/2006/relationships/slideLayout" Target="../slideLayouts/slideLayout13.xml"/><Relationship Id="rId4" Type="http://schemas.openxmlformats.org/officeDocument/2006/relationships/image" Target="../media/image62.tiff"/></Relationships>
</file>

<file path=ppt/slides/_rels/slide9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79.emf"/><Relationship Id="rId1" Type="http://schemas.openxmlformats.org/officeDocument/2006/relationships/slideLayout" Target="../slideLayouts/slideLayout13.xml"/><Relationship Id="rId4" Type="http://schemas.openxmlformats.org/officeDocument/2006/relationships/image" Target="../media/image90.tiff"/></Relationships>
</file>

<file path=ppt/slides/_rels/slide98.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79.emf"/><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diagramData" Target="../diagrams/data57.xml"/><Relationship Id="rId7" Type="http://schemas.microsoft.com/office/2007/relationships/diagramDrawing" Target="../diagrams/drawing57.xml"/><Relationship Id="rId2" Type="http://schemas.openxmlformats.org/officeDocument/2006/relationships/image" Target="../media/image79.emf"/><Relationship Id="rId1" Type="http://schemas.openxmlformats.org/officeDocument/2006/relationships/slideLayout" Target="../slideLayouts/slideLayout13.xml"/><Relationship Id="rId6" Type="http://schemas.openxmlformats.org/officeDocument/2006/relationships/diagramColors" Target="../diagrams/colors57.xml"/><Relationship Id="rId5" Type="http://schemas.openxmlformats.org/officeDocument/2006/relationships/diagramQuickStyle" Target="../diagrams/quickStyle57.xml"/><Relationship Id="rId4" Type="http://schemas.openxmlformats.org/officeDocument/2006/relationships/diagramLayout" Target="../diagrams/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z="4300" dirty="0" smtClean="0">
                <a:solidFill>
                  <a:srgbClr val="1F497D">
                    <a:satMod val="130000"/>
                  </a:srgbClr>
                </a:solidFill>
                <a:effectLst>
                  <a:outerShdw blurRad="50000" dist="30000" dir="5400000" algn="tl" rotWithShape="0">
                    <a:srgbClr val="000000">
                      <a:alpha val="30000"/>
                    </a:srgbClr>
                  </a:outerShdw>
                </a:effectLst>
                <a:latin typeface="Gill Sans MT"/>
              </a:rPr>
              <a:t>Facteurs Humains dans l’Aéronautique</a:t>
            </a:r>
            <a:endParaRPr lang="fr-FR" dirty="0"/>
          </a:p>
        </p:txBody>
      </p:sp>
      <p:sp>
        <p:nvSpPr>
          <p:cNvPr id="3" name="Sous-titre 2"/>
          <p:cNvSpPr>
            <a:spLocks noGrp="1"/>
          </p:cNvSpPr>
          <p:nvPr>
            <p:ph type="subTitle" idx="1"/>
          </p:nvPr>
        </p:nvSpPr>
        <p:spPr>
          <a:xfrm>
            <a:off x="1371600" y="3886200"/>
            <a:ext cx="6400800" cy="1752600"/>
          </a:xfrm>
        </p:spPr>
        <p:txBody>
          <a:bodyPr/>
          <a:lstStyle/>
          <a:p>
            <a:pPr marL="27432" lvl="0">
              <a:spcBef>
                <a:spcPts val="600"/>
              </a:spcBef>
              <a:buClr>
                <a:srgbClr val="4F81BD"/>
              </a:buClr>
              <a:buSzPct val="80000"/>
            </a:pPr>
            <a:r>
              <a:rPr lang="fr-FR" sz="2600" i="1" dirty="0" smtClean="0">
                <a:solidFill>
                  <a:srgbClr val="FF6600"/>
                </a:solidFill>
                <a:latin typeface="Gill Sans MT"/>
              </a:rPr>
              <a:t>L’imparfait du passé doit se conjuguer au présent pour construire un futur plus que parfait !!!</a:t>
            </a:r>
            <a:endParaRPr lang="fr-FR" i="1" dirty="0" smtClean="0">
              <a:solidFill>
                <a:srgbClr val="FF6600"/>
              </a:solidFill>
            </a:endParaRPr>
          </a:p>
          <a:p>
            <a:endParaRPr lang="fr-FR" dirty="0">
              <a:solidFill>
                <a:srgbClr val="FF6600"/>
              </a:solidFill>
            </a:endParaRPr>
          </a:p>
        </p:txBody>
      </p:sp>
      <p:pic>
        <p:nvPicPr>
          <p:cNvPr id="8" name="Image 7"/>
          <p:cNvPicPr>
            <a:picLocks noChangeAspect="1"/>
          </p:cNvPicPr>
          <p:nvPr/>
        </p:nvPicPr>
        <p:blipFill>
          <a:blip r:embed="rId2">
            <a:extLst>
              <a:ext uri="{BEBA8EAE-BF5A-486C-A8C5-ECC9F3942E4B}">
                <a14:imgProps xmlns:a14="http://schemas.microsoft.com/office/drawing/2010/main">
                  <a14:imgLayer r:embed="rId3">
                    <a14:imgEffect>
                      <a14:backgroundRemoval t="0" b="100000" l="0" r="100000"/>
                    </a14:imgEffect>
                  </a14:imgLayer>
                </a14:imgProps>
              </a:ext>
            </a:extLst>
          </a:blip>
          <a:stretch>
            <a:fillRect/>
          </a:stretch>
        </p:blipFill>
        <p:spPr>
          <a:xfrm>
            <a:off x="7655659" y="5392809"/>
            <a:ext cx="1321072" cy="1321072"/>
          </a:xfrm>
          <a:prstGeom prst="rect">
            <a:avLst/>
          </a:prstGeom>
        </p:spPr>
      </p:pic>
      <p:pic>
        <p:nvPicPr>
          <p:cNvPr id="10" name="Image 9"/>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Lst>
          </a:blip>
          <a:stretch>
            <a:fillRect/>
          </a:stretch>
        </p:blipFill>
        <p:spPr>
          <a:xfrm>
            <a:off x="0" y="129335"/>
            <a:ext cx="2133600" cy="13081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1"/>
          <p:cNvSpPr>
            <a:spLocks noGrp="1"/>
          </p:cNvSpPr>
          <p:nvPr>
            <p:ph type="title"/>
          </p:nvPr>
        </p:nvSpPr>
        <p:spPr/>
        <p:txBody>
          <a:bodyPr/>
          <a:lstStyle/>
          <a:p>
            <a:r>
              <a:rPr lang="fr-FR" dirty="0" smtClean="0"/>
              <a:t>Nutrition </a:t>
            </a:r>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1929795957"/>
              </p:ext>
            </p:extLst>
          </p:nvPr>
        </p:nvGraphicFramePr>
        <p:xfrm>
          <a:off x="1435608" y="1447800"/>
          <a:ext cx="7498080" cy="41217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 3"/>
          <p:cNvPicPr>
            <a:picLocks noChangeAspect="1"/>
          </p:cNvPicPr>
          <p:nvPr/>
        </p:nvPicPr>
        <p:blipFill>
          <a:blip r:embed="rId7"/>
          <a:stretch>
            <a:fillRect/>
          </a:stretch>
        </p:blipFill>
        <p:spPr>
          <a:xfrm>
            <a:off x="7065018" y="220645"/>
            <a:ext cx="905887" cy="625493"/>
          </a:xfrm>
          <a:prstGeom prst="rect">
            <a:avLst/>
          </a:prstGeom>
        </p:spPr>
      </p:pic>
      <p:sp>
        <p:nvSpPr>
          <p:cNvPr id="7" name="ZoneTexte 6"/>
          <p:cNvSpPr txBox="1"/>
          <p:nvPr/>
        </p:nvSpPr>
        <p:spPr>
          <a:xfrm>
            <a:off x="3117492" y="6182943"/>
            <a:ext cx="1349793"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Forme/santé</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5026364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effectLst/>
              </a:rPr>
              <a:t>Les facteurs </a:t>
            </a:r>
            <a:br>
              <a:rPr lang="fr-FR" dirty="0" smtClean="0">
                <a:effectLst/>
              </a:rPr>
            </a:br>
            <a:r>
              <a:rPr lang="fr-FR" dirty="0" smtClean="0">
                <a:effectLst/>
              </a:rPr>
              <a:t>d’amélioration de l’éveil</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100</a:t>
            </a:fld>
            <a:endParaRPr kumimoji="0" lang="en-US" dirty="0"/>
          </a:p>
        </p:txBody>
      </p:sp>
      <p:pic>
        <p:nvPicPr>
          <p:cNvPr id="7" name="Image 6"/>
          <p:cNvPicPr>
            <a:picLocks noChangeAspect="1"/>
          </p:cNvPicPr>
          <p:nvPr/>
        </p:nvPicPr>
        <p:blipFill>
          <a:blip r:embed="rId2"/>
          <a:stretch>
            <a:fillRect/>
          </a:stretch>
        </p:blipFill>
        <p:spPr>
          <a:xfrm>
            <a:off x="7162800" y="118774"/>
            <a:ext cx="1092200" cy="1236310"/>
          </a:xfrm>
          <a:prstGeom prst="rect">
            <a:avLst/>
          </a:prstGeom>
        </p:spPr>
      </p:pic>
      <p:graphicFrame>
        <p:nvGraphicFramePr>
          <p:cNvPr id="6" name="Espace réservé du contenu 5"/>
          <p:cNvGraphicFramePr>
            <a:graphicFrameLocks noGrp="1"/>
          </p:cNvGraphicFramePr>
          <p:nvPr>
            <p:ph idx="1"/>
            <p:extLst>
              <p:ext uri="{D42A27DB-BD31-4B8C-83A1-F6EECF244321}">
                <p14:modId xmlns:p14="http://schemas.microsoft.com/office/powerpoint/2010/main" val="1296787221"/>
              </p:ext>
            </p:extLst>
          </p:nvPr>
        </p:nvGraphicFramePr>
        <p:xfrm>
          <a:off x="1435608" y="1447800"/>
          <a:ext cx="7498080" cy="419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ZoneTexte 7"/>
          <p:cNvSpPr txBox="1"/>
          <p:nvPr/>
        </p:nvSpPr>
        <p:spPr>
          <a:xfrm>
            <a:off x="2927260" y="6182943"/>
            <a:ext cx="3143105"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Sommeil</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fatigue et travail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posté</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7686341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effectLst/>
              </a:rPr>
              <a:t>Les facteurs affectant </a:t>
            </a:r>
            <a:br>
              <a:rPr lang="fr-FR" dirty="0" smtClean="0">
                <a:effectLst/>
              </a:rPr>
            </a:br>
            <a:r>
              <a:rPr lang="fr-FR" dirty="0" smtClean="0">
                <a:effectLst/>
              </a:rPr>
              <a:t>le maintien de l’éveil</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101</a:t>
            </a:fld>
            <a:endParaRPr kumimoji="0" lang="en-US" dirty="0"/>
          </a:p>
        </p:txBody>
      </p:sp>
      <p:pic>
        <p:nvPicPr>
          <p:cNvPr id="7" name="Image 6"/>
          <p:cNvPicPr>
            <a:picLocks noChangeAspect="1"/>
          </p:cNvPicPr>
          <p:nvPr/>
        </p:nvPicPr>
        <p:blipFill>
          <a:blip r:embed="rId2"/>
          <a:stretch>
            <a:fillRect/>
          </a:stretch>
        </p:blipFill>
        <p:spPr>
          <a:xfrm>
            <a:off x="7162800" y="118774"/>
            <a:ext cx="1092200" cy="1236310"/>
          </a:xfrm>
          <a:prstGeom prst="rect">
            <a:avLst/>
          </a:prstGeom>
        </p:spPr>
      </p:pic>
      <p:graphicFrame>
        <p:nvGraphicFramePr>
          <p:cNvPr id="8" name="Espace réservé du contenu 7"/>
          <p:cNvGraphicFramePr>
            <a:graphicFrameLocks noGrp="1"/>
          </p:cNvGraphicFramePr>
          <p:nvPr>
            <p:ph idx="1"/>
            <p:extLst>
              <p:ext uri="{D42A27DB-BD31-4B8C-83A1-F6EECF244321}">
                <p14:modId xmlns:p14="http://schemas.microsoft.com/office/powerpoint/2010/main" val="44383993"/>
              </p:ext>
            </p:extLst>
          </p:nvPr>
        </p:nvGraphicFramePr>
        <p:xfrm>
          <a:off x="1435608" y="1530640"/>
          <a:ext cx="7498080" cy="4254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ZoneTexte 8"/>
          <p:cNvSpPr txBox="1"/>
          <p:nvPr/>
        </p:nvSpPr>
        <p:spPr>
          <a:xfrm>
            <a:off x="2927260" y="6182943"/>
            <a:ext cx="3143105"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Sommeil</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fatigue et travail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posté</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836503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effectLst/>
              </a:rPr>
              <a:t>Les facteurs affectant </a:t>
            </a:r>
            <a:br>
              <a:rPr lang="fr-FR" dirty="0" smtClean="0">
                <a:effectLst/>
              </a:rPr>
            </a:br>
            <a:r>
              <a:rPr lang="fr-FR" dirty="0" smtClean="0">
                <a:effectLst/>
              </a:rPr>
              <a:t>le maintien de l’éveil</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102</a:t>
            </a:fld>
            <a:endParaRPr kumimoji="0" lang="en-US" dirty="0"/>
          </a:p>
        </p:txBody>
      </p:sp>
      <p:pic>
        <p:nvPicPr>
          <p:cNvPr id="7" name="Image 6"/>
          <p:cNvPicPr>
            <a:picLocks noChangeAspect="1"/>
          </p:cNvPicPr>
          <p:nvPr/>
        </p:nvPicPr>
        <p:blipFill>
          <a:blip r:embed="rId2"/>
          <a:stretch>
            <a:fillRect/>
          </a:stretch>
        </p:blipFill>
        <p:spPr>
          <a:xfrm>
            <a:off x="7162800" y="118774"/>
            <a:ext cx="1092200" cy="1236310"/>
          </a:xfrm>
          <a:prstGeom prst="rect">
            <a:avLst/>
          </a:prstGeom>
        </p:spPr>
      </p:pic>
      <p:pic>
        <p:nvPicPr>
          <p:cNvPr id="6" name="Espace réservé du contenu 5"/>
          <p:cNvPicPr>
            <a:picLocks noGrp="1" noChangeAspect="1"/>
          </p:cNvPicPr>
          <p:nvPr>
            <p:ph idx="1"/>
          </p:nvPr>
        </p:nvPicPr>
        <p:blipFill>
          <a:blip r:embed="rId3"/>
          <a:stretch>
            <a:fillRect/>
          </a:stretch>
        </p:blipFill>
        <p:spPr>
          <a:xfrm>
            <a:off x="771136" y="1501159"/>
            <a:ext cx="8372864" cy="4720870"/>
          </a:xfrm>
          <a:prstGeom prst="rect">
            <a:avLst/>
          </a:prstGeom>
        </p:spPr>
      </p:pic>
      <p:sp>
        <p:nvSpPr>
          <p:cNvPr id="8" name="ZoneTexte 7"/>
          <p:cNvSpPr txBox="1"/>
          <p:nvPr/>
        </p:nvSpPr>
        <p:spPr>
          <a:xfrm>
            <a:off x="2927260" y="6182943"/>
            <a:ext cx="3143105"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Sommeil</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fatigue et travail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posté</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6506649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effectLst/>
              </a:rPr>
              <a:t>Les facteurs affectant </a:t>
            </a:r>
            <a:br>
              <a:rPr lang="fr-FR" dirty="0" smtClean="0">
                <a:effectLst/>
              </a:rPr>
            </a:br>
            <a:r>
              <a:rPr lang="fr-FR" dirty="0" smtClean="0">
                <a:effectLst/>
              </a:rPr>
              <a:t>le maintien de l’éveil</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103</a:t>
            </a:fld>
            <a:endParaRPr kumimoji="0" lang="en-US" dirty="0"/>
          </a:p>
        </p:txBody>
      </p:sp>
      <p:pic>
        <p:nvPicPr>
          <p:cNvPr id="7" name="Image 6"/>
          <p:cNvPicPr>
            <a:picLocks noChangeAspect="1"/>
          </p:cNvPicPr>
          <p:nvPr/>
        </p:nvPicPr>
        <p:blipFill>
          <a:blip r:embed="rId2"/>
          <a:stretch>
            <a:fillRect/>
          </a:stretch>
        </p:blipFill>
        <p:spPr>
          <a:xfrm>
            <a:off x="7162800" y="118774"/>
            <a:ext cx="1092200" cy="1236310"/>
          </a:xfrm>
          <a:prstGeom prst="rect">
            <a:avLst/>
          </a:prstGeom>
        </p:spPr>
      </p:pic>
      <p:graphicFrame>
        <p:nvGraphicFramePr>
          <p:cNvPr id="8" name="Espace réservé du contenu 7"/>
          <p:cNvGraphicFramePr>
            <a:graphicFrameLocks noGrp="1"/>
          </p:cNvGraphicFramePr>
          <p:nvPr>
            <p:ph idx="1"/>
            <p:extLst>
              <p:ext uri="{D42A27DB-BD31-4B8C-83A1-F6EECF244321}">
                <p14:modId xmlns:p14="http://schemas.microsoft.com/office/powerpoint/2010/main" val="3584075567"/>
              </p:ext>
            </p:extLst>
          </p:nvPr>
        </p:nvGraphicFramePr>
        <p:xfrm>
          <a:off x="1435608" y="1530640"/>
          <a:ext cx="7498080" cy="4254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ZoneTexte 8"/>
          <p:cNvSpPr txBox="1"/>
          <p:nvPr/>
        </p:nvSpPr>
        <p:spPr>
          <a:xfrm>
            <a:off x="2927260" y="6182943"/>
            <a:ext cx="3143105"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Sommeil</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fatigue et travail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posté</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169563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effectLst/>
              </a:rPr>
              <a:t>Les facteurs affectant </a:t>
            </a:r>
            <a:br>
              <a:rPr lang="fr-FR" dirty="0" smtClean="0">
                <a:effectLst/>
              </a:rPr>
            </a:br>
            <a:r>
              <a:rPr lang="fr-FR" dirty="0" smtClean="0">
                <a:effectLst/>
              </a:rPr>
              <a:t>le maintien de l’éveil</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104</a:t>
            </a:fld>
            <a:endParaRPr kumimoji="0" lang="en-US" dirty="0"/>
          </a:p>
        </p:txBody>
      </p:sp>
      <p:pic>
        <p:nvPicPr>
          <p:cNvPr id="7" name="Image 6"/>
          <p:cNvPicPr>
            <a:picLocks noChangeAspect="1"/>
          </p:cNvPicPr>
          <p:nvPr/>
        </p:nvPicPr>
        <p:blipFill>
          <a:blip r:embed="rId2"/>
          <a:stretch>
            <a:fillRect/>
          </a:stretch>
        </p:blipFill>
        <p:spPr>
          <a:xfrm>
            <a:off x="7162800" y="118774"/>
            <a:ext cx="1092200" cy="1236310"/>
          </a:xfrm>
          <a:prstGeom prst="rect">
            <a:avLst/>
          </a:prstGeom>
        </p:spPr>
      </p:pic>
      <p:graphicFrame>
        <p:nvGraphicFramePr>
          <p:cNvPr id="8" name="Espace réservé du contenu 7"/>
          <p:cNvGraphicFramePr>
            <a:graphicFrameLocks noGrp="1"/>
          </p:cNvGraphicFramePr>
          <p:nvPr>
            <p:ph idx="1"/>
            <p:extLst>
              <p:ext uri="{D42A27DB-BD31-4B8C-83A1-F6EECF244321}">
                <p14:modId xmlns:p14="http://schemas.microsoft.com/office/powerpoint/2010/main" val="225687236"/>
              </p:ext>
            </p:extLst>
          </p:nvPr>
        </p:nvGraphicFramePr>
        <p:xfrm>
          <a:off x="1435608" y="1530640"/>
          <a:ext cx="7498080" cy="4254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ZoneTexte 8"/>
          <p:cNvSpPr txBox="1"/>
          <p:nvPr/>
        </p:nvSpPr>
        <p:spPr>
          <a:xfrm>
            <a:off x="2927260" y="6182943"/>
            <a:ext cx="3143105"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Sommeil</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fatigue et travail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posté</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5759159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effectLst/>
              </a:rPr>
              <a:t>La fatigue</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105</a:t>
            </a:fld>
            <a:endParaRPr kumimoji="0" lang="en-US" dirty="0"/>
          </a:p>
        </p:txBody>
      </p:sp>
      <p:pic>
        <p:nvPicPr>
          <p:cNvPr id="7" name="Image 6"/>
          <p:cNvPicPr>
            <a:picLocks noChangeAspect="1"/>
          </p:cNvPicPr>
          <p:nvPr/>
        </p:nvPicPr>
        <p:blipFill>
          <a:blip r:embed="rId2"/>
          <a:stretch>
            <a:fillRect/>
          </a:stretch>
        </p:blipFill>
        <p:spPr>
          <a:xfrm>
            <a:off x="7162800" y="118774"/>
            <a:ext cx="1092200" cy="1236310"/>
          </a:xfrm>
          <a:prstGeom prst="rect">
            <a:avLst/>
          </a:prstGeom>
        </p:spPr>
      </p:pic>
      <p:sp>
        <p:nvSpPr>
          <p:cNvPr id="3" name="Espace réservé du contenu 2"/>
          <p:cNvSpPr>
            <a:spLocks noGrp="1"/>
          </p:cNvSpPr>
          <p:nvPr>
            <p:ph idx="1"/>
          </p:nvPr>
        </p:nvSpPr>
        <p:spPr/>
        <p:txBody>
          <a:bodyPr/>
          <a:lstStyle/>
          <a:p>
            <a:pPr marL="82296" indent="0">
              <a:buNone/>
            </a:pPr>
            <a:r>
              <a:rPr lang="fr-FR" dirty="0"/>
              <a:t>Symptômes :</a:t>
            </a:r>
          </a:p>
          <a:p>
            <a:pPr lvl="0"/>
            <a:r>
              <a:rPr lang="fr-FR" dirty="0"/>
              <a:t>b</a:t>
            </a:r>
            <a:r>
              <a:rPr lang="fr-FR" dirty="0" smtClean="0"/>
              <a:t>aisse </a:t>
            </a:r>
            <a:r>
              <a:rPr lang="fr-FR" dirty="0"/>
              <a:t>de la température </a:t>
            </a:r>
            <a:r>
              <a:rPr lang="fr-FR" dirty="0" smtClean="0"/>
              <a:t>corporelle ;</a:t>
            </a:r>
            <a:endParaRPr lang="fr-FR" dirty="0"/>
          </a:p>
          <a:p>
            <a:pPr lvl="0"/>
            <a:r>
              <a:rPr lang="fr-FR" dirty="0"/>
              <a:t>b</a:t>
            </a:r>
            <a:r>
              <a:rPr lang="fr-FR" dirty="0" smtClean="0"/>
              <a:t>aisse </a:t>
            </a:r>
            <a:r>
              <a:rPr lang="fr-FR" dirty="0"/>
              <a:t>de la force </a:t>
            </a:r>
            <a:r>
              <a:rPr lang="fr-FR" dirty="0" smtClean="0"/>
              <a:t>musculaire ;</a:t>
            </a:r>
            <a:endParaRPr lang="fr-FR" dirty="0"/>
          </a:p>
          <a:p>
            <a:pPr lvl="0"/>
            <a:r>
              <a:rPr lang="fr-FR" dirty="0"/>
              <a:t>m</a:t>
            </a:r>
            <a:r>
              <a:rPr lang="fr-FR" dirty="0" smtClean="0"/>
              <a:t>auvaise </a:t>
            </a:r>
            <a:r>
              <a:rPr lang="fr-FR" dirty="0"/>
              <a:t>coordination des </a:t>
            </a:r>
            <a:r>
              <a:rPr lang="fr-FR" dirty="0" smtClean="0"/>
              <a:t>gestes ;</a:t>
            </a:r>
            <a:endParaRPr lang="fr-FR" dirty="0"/>
          </a:p>
          <a:p>
            <a:pPr lvl="0"/>
            <a:r>
              <a:rPr lang="fr-FR" dirty="0"/>
              <a:t>m</a:t>
            </a:r>
            <a:r>
              <a:rPr lang="fr-FR" dirty="0" smtClean="0"/>
              <a:t>embres lourds ;</a:t>
            </a:r>
            <a:endParaRPr lang="fr-FR" dirty="0"/>
          </a:p>
          <a:p>
            <a:pPr lvl="0"/>
            <a:r>
              <a:rPr lang="fr-FR" dirty="0"/>
              <a:t>a</a:t>
            </a:r>
            <a:r>
              <a:rPr lang="fr-FR" dirty="0" smtClean="0"/>
              <a:t>ugmentation </a:t>
            </a:r>
            <a:r>
              <a:rPr lang="fr-FR" dirty="0"/>
              <a:t>de la fréquence </a:t>
            </a:r>
            <a:r>
              <a:rPr lang="fr-FR" dirty="0" smtClean="0"/>
              <a:t>cardiaque ;</a:t>
            </a:r>
            <a:endParaRPr lang="fr-FR" dirty="0"/>
          </a:p>
          <a:p>
            <a:pPr lvl="0"/>
            <a:r>
              <a:rPr lang="fr-FR" dirty="0"/>
              <a:t>e</a:t>
            </a:r>
            <a:r>
              <a:rPr lang="fr-FR" dirty="0" smtClean="0"/>
              <a:t>nvie </a:t>
            </a:r>
            <a:r>
              <a:rPr lang="fr-FR" dirty="0"/>
              <a:t>de </a:t>
            </a:r>
            <a:r>
              <a:rPr lang="fr-FR" dirty="0" smtClean="0"/>
              <a:t>dormir.</a:t>
            </a:r>
            <a:endParaRPr lang="fr-FR" dirty="0"/>
          </a:p>
          <a:p>
            <a:pPr marL="82296" indent="0">
              <a:buNone/>
            </a:pPr>
            <a:endParaRPr lang="fr-FR" dirty="0"/>
          </a:p>
        </p:txBody>
      </p:sp>
      <p:sp>
        <p:nvSpPr>
          <p:cNvPr id="8" name="ZoneTexte 7"/>
          <p:cNvSpPr txBox="1"/>
          <p:nvPr/>
        </p:nvSpPr>
        <p:spPr>
          <a:xfrm>
            <a:off x="2927260" y="6182943"/>
            <a:ext cx="3143105"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Sommeil</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fatigue et travail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posté</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7944046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effectLst/>
              </a:rPr>
              <a:t>La fatigue</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106</a:t>
            </a:fld>
            <a:endParaRPr kumimoji="0" lang="en-US" dirty="0"/>
          </a:p>
        </p:txBody>
      </p:sp>
      <p:pic>
        <p:nvPicPr>
          <p:cNvPr id="7" name="Image 6"/>
          <p:cNvPicPr>
            <a:picLocks noChangeAspect="1"/>
          </p:cNvPicPr>
          <p:nvPr/>
        </p:nvPicPr>
        <p:blipFill>
          <a:blip r:embed="rId2"/>
          <a:stretch>
            <a:fillRect/>
          </a:stretch>
        </p:blipFill>
        <p:spPr>
          <a:xfrm>
            <a:off x="7162800" y="118774"/>
            <a:ext cx="1092200" cy="1236310"/>
          </a:xfrm>
          <a:prstGeom prst="rect">
            <a:avLst/>
          </a:prstGeom>
        </p:spPr>
      </p:pic>
      <p:graphicFrame>
        <p:nvGraphicFramePr>
          <p:cNvPr id="6" name="Espace réservé du contenu 5"/>
          <p:cNvGraphicFramePr>
            <a:graphicFrameLocks noGrp="1"/>
          </p:cNvGraphicFramePr>
          <p:nvPr>
            <p:ph idx="1"/>
            <p:extLst>
              <p:ext uri="{D42A27DB-BD31-4B8C-83A1-F6EECF244321}">
                <p14:modId xmlns:p14="http://schemas.microsoft.com/office/powerpoint/2010/main" val="577485928"/>
              </p:ext>
            </p:extLst>
          </p:nvPr>
        </p:nvGraphicFramePr>
        <p:xfrm>
          <a:off x="1435608" y="1447800"/>
          <a:ext cx="7498080" cy="4076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Image 7"/>
          <p:cNvPicPr>
            <a:picLocks noChangeAspect="1"/>
          </p:cNvPicPr>
          <p:nvPr/>
        </p:nvPicPr>
        <p:blipFill>
          <a:blip r:embed="rId8"/>
          <a:stretch>
            <a:fillRect/>
          </a:stretch>
        </p:blipFill>
        <p:spPr>
          <a:xfrm>
            <a:off x="5613400" y="38100"/>
            <a:ext cx="1355084" cy="1355084"/>
          </a:xfrm>
          <a:prstGeom prst="rect">
            <a:avLst/>
          </a:prstGeom>
        </p:spPr>
      </p:pic>
      <p:sp>
        <p:nvSpPr>
          <p:cNvPr id="9" name="ZoneTexte 8"/>
          <p:cNvSpPr txBox="1"/>
          <p:nvPr/>
        </p:nvSpPr>
        <p:spPr>
          <a:xfrm>
            <a:off x="2927260" y="6182943"/>
            <a:ext cx="3143105"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Sommeil</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fatigue et travail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posté</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7179454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2"/>
          <a:stretch>
            <a:fillRect/>
          </a:stretch>
        </p:blipFill>
        <p:spPr>
          <a:xfrm>
            <a:off x="6194206" y="2420144"/>
            <a:ext cx="2895600" cy="2882900"/>
          </a:xfrm>
          <a:prstGeom prst="rect">
            <a:avLst/>
          </a:prstGeom>
        </p:spPr>
      </p:pic>
      <p:sp>
        <p:nvSpPr>
          <p:cNvPr id="2" name="Titre 1"/>
          <p:cNvSpPr>
            <a:spLocks noGrp="1"/>
          </p:cNvSpPr>
          <p:nvPr>
            <p:ph type="title"/>
          </p:nvPr>
        </p:nvSpPr>
        <p:spPr/>
        <p:txBody>
          <a:bodyPr>
            <a:normAutofit/>
          </a:bodyPr>
          <a:lstStyle/>
          <a:p>
            <a:r>
              <a:rPr lang="fr-FR" dirty="0" smtClean="0">
                <a:effectLst/>
              </a:rPr>
              <a:t>La fatigue</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107</a:t>
            </a:fld>
            <a:endParaRPr kumimoji="0" lang="en-US" dirty="0"/>
          </a:p>
        </p:txBody>
      </p:sp>
      <p:pic>
        <p:nvPicPr>
          <p:cNvPr id="7" name="Image 6"/>
          <p:cNvPicPr>
            <a:picLocks noChangeAspect="1"/>
          </p:cNvPicPr>
          <p:nvPr/>
        </p:nvPicPr>
        <p:blipFill>
          <a:blip r:embed="rId3"/>
          <a:stretch>
            <a:fillRect/>
          </a:stretch>
        </p:blipFill>
        <p:spPr>
          <a:xfrm>
            <a:off x="7162800" y="118774"/>
            <a:ext cx="1092200" cy="1236310"/>
          </a:xfrm>
          <a:prstGeom prst="rect">
            <a:avLst/>
          </a:prstGeom>
        </p:spPr>
      </p:pic>
      <p:pic>
        <p:nvPicPr>
          <p:cNvPr id="8" name="Espace réservé du contenu 7"/>
          <p:cNvPicPr>
            <a:picLocks noGrp="1" noChangeAspect="1"/>
          </p:cNvPicPr>
          <p:nvPr>
            <p:ph idx="1"/>
          </p:nvPr>
        </p:nvPicPr>
        <p:blipFill>
          <a:blip r:embed="rId4">
            <a:duotone>
              <a:prstClr val="black"/>
              <a:schemeClr val="accent2">
                <a:tint val="45000"/>
                <a:satMod val="400000"/>
              </a:schemeClr>
            </a:duotone>
          </a:blip>
          <a:stretch>
            <a:fillRect/>
          </a:stretch>
        </p:blipFill>
        <p:spPr>
          <a:xfrm>
            <a:off x="1888241" y="1192502"/>
            <a:ext cx="4595871" cy="4389438"/>
          </a:xfrm>
          <a:prstGeom prst="rect">
            <a:avLst/>
          </a:prstGeom>
        </p:spPr>
      </p:pic>
      <p:sp>
        <p:nvSpPr>
          <p:cNvPr id="10" name="ZoneTexte 9"/>
          <p:cNvSpPr txBox="1"/>
          <p:nvPr/>
        </p:nvSpPr>
        <p:spPr>
          <a:xfrm>
            <a:off x="2927260" y="6182943"/>
            <a:ext cx="3143105"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Sommeil</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fatigue et travail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posté</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4021430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effectLst/>
              </a:rPr>
              <a:t>La fatigue</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108</a:t>
            </a:fld>
            <a:endParaRPr kumimoji="0" lang="en-US" dirty="0"/>
          </a:p>
        </p:txBody>
      </p:sp>
      <p:pic>
        <p:nvPicPr>
          <p:cNvPr id="7" name="Image 6"/>
          <p:cNvPicPr>
            <a:picLocks noChangeAspect="1"/>
          </p:cNvPicPr>
          <p:nvPr/>
        </p:nvPicPr>
        <p:blipFill>
          <a:blip r:embed="rId2"/>
          <a:stretch>
            <a:fillRect/>
          </a:stretch>
        </p:blipFill>
        <p:spPr>
          <a:xfrm>
            <a:off x="7162800" y="118774"/>
            <a:ext cx="1092200" cy="1236310"/>
          </a:xfrm>
          <a:prstGeom prst="rect">
            <a:avLst/>
          </a:prstGeom>
        </p:spPr>
      </p:pic>
      <p:graphicFrame>
        <p:nvGraphicFramePr>
          <p:cNvPr id="6" name="Espace réservé du contenu 5"/>
          <p:cNvGraphicFramePr>
            <a:graphicFrameLocks noGrp="1"/>
          </p:cNvGraphicFramePr>
          <p:nvPr>
            <p:ph idx="1"/>
            <p:extLst>
              <p:ext uri="{D42A27DB-BD31-4B8C-83A1-F6EECF244321}">
                <p14:modId xmlns:p14="http://schemas.microsoft.com/office/powerpoint/2010/main" val="225103925"/>
              </p:ext>
            </p:extLst>
          </p:nvPr>
        </p:nvGraphicFramePr>
        <p:xfrm>
          <a:off x="1435608" y="1447800"/>
          <a:ext cx="7498080" cy="4152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ZoneTexte 7"/>
          <p:cNvSpPr txBox="1"/>
          <p:nvPr/>
        </p:nvSpPr>
        <p:spPr>
          <a:xfrm>
            <a:off x="2927260" y="6182943"/>
            <a:ext cx="3143105"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Sommeil</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fatigue et travail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posté</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2090391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effectLst/>
              </a:rPr>
              <a:t>La fatigue</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109</a:t>
            </a:fld>
            <a:endParaRPr kumimoji="0" lang="en-US" dirty="0"/>
          </a:p>
        </p:txBody>
      </p:sp>
      <p:pic>
        <p:nvPicPr>
          <p:cNvPr id="7" name="Image 6"/>
          <p:cNvPicPr>
            <a:picLocks noChangeAspect="1"/>
          </p:cNvPicPr>
          <p:nvPr/>
        </p:nvPicPr>
        <p:blipFill>
          <a:blip r:embed="rId2"/>
          <a:stretch>
            <a:fillRect/>
          </a:stretch>
        </p:blipFill>
        <p:spPr>
          <a:xfrm>
            <a:off x="7162800" y="118774"/>
            <a:ext cx="1092200" cy="1236310"/>
          </a:xfrm>
          <a:prstGeom prst="rect">
            <a:avLst/>
          </a:prstGeom>
        </p:spPr>
      </p:pic>
      <p:graphicFrame>
        <p:nvGraphicFramePr>
          <p:cNvPr id="6" name="Espace réservé du contenu 5"/>
          <p:cNvGraphicFramePr>
            <a:graphicFrameLocks noGrp="1"/>
          </p:cNvGraphicFramePr>
          <p:nvPr>
            <p:ph idx="1"/>
            <p:extLst>
              <p:ext uri="{D42A27DB-BD31-4B8C-83A1-F6EECF244321}">
                <p14:modId xmlns:p14="http://schemas.microsoft.com/office/powerpoint/2010/main" val="1868178216"/>
              </p:ext>
            </p:extLst>
          </p:nvPr>
        </p:nvGraphicFramePr>
        <p:xfrm>
          <a:off x="1435608" y="1447800"/>
          <a:ext cx="7498080" cy="4152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ZoneTexte 7"/>
          <p:cNvSpPr txBox="1"/>
          <p:nvPr/>
        </p:nvSpPr>
        <p:spPr>
          <a:xfrm>
            <a:off x="2927260" y="6182943"/>
            <a:ext cx="3143105"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Sommeil</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fatigue et travail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posté</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6685767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p:cNvSpPr>
            <a:spLocks noChangeArrowheads="1"/>
          </p:cNvSpPr>
          <p:nvPr/>
        </p:nvSpPr>
        <p:spPr bwMode="auto">
          <a:xfrm>
            <a:off x="201881" y="369000"/>
            <a:ext cx="8704613" cy="6391493"/>
          </a:xfrm>
          <a:prstGeom prst="rect">
            <a:avLst/>
          </a:prstGeom>
          <a:noFill/>
          <a:ln w="9525">
            <a:noFill/>
            <a:miter lim="800000"/>
            <a:headEnd/>
            <a:tailEnd/>
          </a:ln>
        </p:spPr>
        <p:txBody>
          <a:bodyPr wrap="square">
            <a:spAutoFit/>
          </a:bodyPr>
          <a:lstStyle/>
          <a:p>
            <a:pPr algn="just" fontAlgn="base">
              <a:spcBef>
                <a:spcPct val="0"/>
              </a:spcBef>
              <a:spcAft>
                <a:spcPct val="0"/>
              </a:spcAft>
            </a:pPr>
            <a:r>
              <a:rPr lang="fr-FR" b="1" dirty="0">
                <a:solidFill>
                  <a:prstClr val="black"/>
                </a:solidFill>
                <a:latin typeface="Arial" charset="0"/>
                <a:cs typeface="Arial" charset="0"/>
              </a:rPr>
              <a:t>66.B.500 Retrait, suspension ou limitation de la licence de maintenance d'aéronefs </a:t>
            </a:r>
          </a:p>
          <a:p>
            <a:pPr algn="just" fontAlgn="base">
              <a:spcBef>
                <a:spcPct val="0"/>
              </a:spcBef>
              <a:spcAft>
                <a:spcPct val="0"/>
              </a:spcAft>
            </a:pPr>
            <a:r>
              <a:rPr lang="fr-FR" dirty="0">
                <a:solidFill>
                  <a:prstClr val="black"/>
                </a:solidFill>
                <a:latin typeface="Arial" charset="0"/>
                <a:cs typeface="Arial" charset="0"/>
              </a:rPr>
              <a:t>L'autorité compétente doit suspendre, limiter ou retirer la licence de maintenance d'aéronefs lorsqu'elle a identifié un problème de sécurité ou si elle a la preuve claire que la personne a effectué ou a participé à une ou plusieurs des activités </a:t>
            </a:r>
            <a:r>
              <a:rPr lang="fr-FR" dirty="0" smtClean="0">
                <a:solidFill>
                  <a:prstClr val="black"/>
                </a:solidFill>
                <a:latin typeface="Arial" charset="0"/>
                <a:cs typeface="Arial" charset="0"/>
              </a:rPr>
              <a:t>suivantes : </a:t>
            </a:r>
            <a:endParaRPr lang="fr-FR" dirty="0">
              <a:solidFill>
                <a:prstClr val="black"/>
              </a:solidFill>
              <a:latin typeface="Arial" charset="0"/>
              <a:cs typeface="Arial" charset="0"/>
            </a:endParaRPr>
          </a:p>
          <a:p>
            <a:pPr marL="273050" indent="-273050" algn="just" fontAlgn="base">
              <a:spcBef>
                <a:spcPts val="200"/>
              </a:spcBef>
              <a:spcAft>
                <a:spcPct val="0"/>
              </a:spcAft>
            </a:pPr>
            <a:r>
              <a:rPr lang="fr-FR" dirty="0">
                <a:solidFill>
                  <a:prstClr val="black"/>
                </a:solidFill>
                <a:latin typeface="Arial" charset="0"/>
                <a:cs typeface="Arial" charset="0"/>
              </a:rPr>
              <a:t>1. avoir obtenu la licence de maintenance d'aéronefs et/ou des prérogatives de certification par falsification des preuves documentaires </a:t>
            </a:r>
            <a:r>
              <a:rPr lang="fr-FR" dirty="0" smtClean="0">
                <a:solidFill>
                  <a:prstClr val="black"/>
                </a:solidFill>
                <a:latin typeface="Arial" charset="0"/>
                <a:cs typeface="Arial" charset="0"/>
              </a:rPr>
              <a:t>présentées ; </a:t>
            </a:r>
            <a:endParaRPr lang="fr-FR" dirty="0">
              <a:solidFill>
                <a:prstClr val="black"/>
              </a:solidFill>
              <a:latin typeface="Arial" charset="0"/>
              <a:cs typeface="Arial" charset="0"/>
            </a:endParaRPr>
          </a:p>
          <a:p>
            <a:pPr marL="273050" indent="-273050" algn="just" fontAlgn="base">
              <a:spcBef>
                <a:spcPts val="200"/>
              </a:spcBef>
              <a:spcAft>
                <a:spcPct val="0"/>
              </a:spcAft>
            </a:pPr>
            <a:r>
              <a:rPr lang="fr-FR" dirty="0">
                <a:solidFill>
                  <a:prstClr val="black"/>
                </a:solidFill>
                <a:latin typeface="Arial" charset="0"/>
                <a:cs typeface="Arial" charset="0"/>
              </a:rPr>
              <a:t>2. ne pas avoir exécuté un entretien demandé et n'en avoir pas rendu compte à l'organisme ou à la personne qui a demandé </a:t>
            </a:r>
            <a:r>
              <a:rPr lang="fr-FR" dirty="0" smtClean="0">
                <a:solidFill>
                  <a:prstClr val="black"/>
                </a:solidFill>
                <a:latin typeface="Arial" charset="0"/>
                <a:cs typeface="Arial" charset="0"/>
              </a:rPr>
              <a:t>l'entretien ; </a:t>
            </a:r>
            <a:endParaRPr lang="fr-FR" dirty="0">
              <a:solidFill>
                <a:prstClr val="black"/>
              </a:solidFill>
              <a:latin typeface="Arial" charset="0"/>
              <a:cs typeface="Arial" charset="0"/>
            </a:endParaRPr>
          </a:p>
          <a:p>
            <a:pPr marL="273050" indent="-273050" algn="just" fontAlgn="base">
              <a:spcBef>
                <a:spcPts val="200"/>
              </a:spcBef>
              <a:spcAft>
                <a:spcPct val="0"/>
              </a:spcAft>
            </a:pPr>
            <a:r>
              <a:rPr lang="fr-FR" dirty="0">
                <a:solidFill>
                  <a:prstClr val="black"/>
                </a:solidFill>
                <a:latin typeface="Arial" charset="0"/>
                <a:cs typeface="Arial" charset="0"/>
              </a:rPr>
              <a:t>3. ne pas avoir exécuté l'entretien requis résultant de sa propre inspection et n'en avoir pas rendu compte à l'organisme ou à la personne pour lequel il avait été prévu d'effectuer </a:t>
            </a:r>
            <a:r>
              <a:rPr lang="fr-FR" dirty="0" smtClean="0">
                <a:solidFill>
                  <a:prstClr val="black"/>
                </a:solidFill>
                <a:latin typeface="Arial" charset="0"/>
                <a:cs typeface="Arial" charset="0"/>
              </a:rPr>
              <a:t>l'entretien ; </a:t>
            </a:r>
            <a:endParaRPr lang="fr-FR" dirty="0">
              <a:solidFill>
                <a:prstClr val="black"/>
              </a:solidFill>
              <a:latin typeface="Arial" charset="0"/>
              <a:cs typeface="Arial" charset="0"/>
            </a:endParaRPr>
          </a:p>
          <a:p>
            <a:pPr marL="273050" indent="-273050" algn="just" fontAlgn="base">
              <a:spcBef>
                <a:spcPts val="200"/>
              </a:spcBef>
              <a:spcAft>
                <a:spcPct val="0"/>
              </a:spcAft>
            </a:pPr>
            <a:r>
              <a:rPr lang="fr-FR" dirty="0">
                <a:solidFill>
                  <a:prstClr val="black"/>
                </a:solidFill>
                <a:latin typeface="Arial" charset="0"/>
                <a:cs typeface="Arial" charset="0"/>
              </a:rPr>
              <a:t>4. avoir fait preuve d'entretien </a:t>
            </a:r>
            <a:r>
              <a:rPr lang="fr-FR" dirty="0" smtClean="0">
                <a:solidFill>
                  <a:prstClr val="black"/>
                </a:solidFill>
                <a:latin typeface="Arial" charset="0"/>
                <a:cs typeface="Arial" charset="0"/>
              </a:rPr>
              <a:t>négligent ; </a:t>
            </a:r>
            <a:endParaRPr lang="fr-FR" dirty="0">
              <a:solidFill>
                <a:prstClr val="black"/>
              </a:solidFill>
              <a:latin typeface="Arial" charset="0"/>
              <a:cs typeface="Arial" charset="0"/>
            </a:endParaRPr>
          </a:p>
          <a:p>
            <a:pPr marL="273050" indent="-273050" algn="just" fontAlgn="base">
              <a:spcBef>
                <a:spcPts val="200"/>
              </a:spcBef>
              <a:spcAft>
                <a:spcPct val="0"/>
              </a:spcAft>
            </a:pPr>
            <a:r>
              <a:rPr lang="fr-FR" dirty="0">
                <a:solidFill>
                  <a:prstClr val="black"/>
                </a:solidFill>
                <a:latin typeface="Arial" charset="0"/>
                <a:cs typeface="Arial" charset="0"/>
              </a:rPr>
              <a:t>5. avoir falsifié l'enregistrement de </a:t>
            </a:r>
            <a:r>
              <a:rPr lang="fr-FR" dirty="0" smtClean="0">
                <a:solidFill>
                  <a:prstClr val="black"/>
                </a:solidFill>
                <a:latin typeface="Arial" charset="0"/>
                <a:cs typeface="Arial" charset="0"/>
              </a:rPr>
              <a:t>l'entretien ; </a:t>
            </a:r>
            <a:endParaRPr lang="fr-FR" dirty="0">
              <a:solidFill>
                <a:prstClr val="black"/>
              </a:solidFill>
              <a:latin typeface="Arial" charset="0"/>
              <a:cs typeface="Arial" charset="0"/>
            </a:endParaRPr>
          </a:p>
          <a:p>
            <a:pPr marL="273050" indent="-273050" algn="just" fontAlgn="base">
              <a:spcBef>
                <a:spcPts val="200"/>
              </a:spcBef>
              <a:spcAft>
                <a:spcPct val="0"/>
              </a:spcAft>
            </a:pPr>
            <a:r>
              <a:rPr lang="fr-FR" dirty="0">
                <a:solidFill>
                  <a:prstClr val="black"/>
                </a:solidFill>
                <a:latin typeface="Arial" charset="0"/>
                <a:cs typeface="Arial" charset="0"/>
              </a:rPr>
              <a:t>6. avoir délivré un certificat de remise en service en sachant que l'entretien spécifié sur le certificat de remise en service n'a pas été effectué ou sans vérifier qu'un tel entretien a été </a:t>
            </a:r>
            <a:r>
              <a:rPr lang="fr-FR" dirty="0" smtClean="0">
                <a:solidFill>
                  <a:prstClr val="black"/>
                </a:solidFill>
                <a:latin typeface="Arial" charset="0"/>
                <a:cs typeface="Arial" charset="0"/>
              </a:rPr>
              <a:t>réalisé ; </a:t>
            </a:r>
            <a:endParaRPr lang="fr-FR" dirty="0">
              <a:solidFill>
                <a:prstClr val="black"/>
              </a:solidFill>
              <a:latin typeface="Arial" charset="0"/>
              <a:cs typeface="Arial" charset="0"/>
            </a:endParaRPr>
          </a:p>
          <a:p>
            <a:pPr marL="273050" indent="-273050" algn="just" fontAlgn="base">
              <a:spcBef>
                <a:spcPts val="200"/>
              </a:spcBef>
              <a:spcAft>
                <a:spcPct val="0"/>
              </a:spcAft>
            </a:pPr>
            <a:r>
              <a:rPr lang="fr-FR" dirty="0">
                <a:solidFill>
                  <a:prstClr val="black"/>
                </a:solidFill>
                <a:latin typeface="Arial" charset="0"/>
                <a:cs typeface="Arial" charset="0"/>
              </a:rPr>
              <a:t>7. </a:t>
            </a:r>
            <a:r>
              <a:rPr lang="fr-FR" b="1" dirty="0">
                <a:solidFill>
                  <a:prstClr val="black"/>
                </a:solidFill>
                <a:latin typeface="Arial" charset="0"/>
                <a:cs typeface="Arial" charset="0"/>
              </a:rPr>
              <a:t>avoir procédé à la réalisation de l'entretien ou à la délivrance d'un certificat de remise en service sous l'emprise de l'alcool ou de la </a:t>
            </a:r>
            <a:r>
              <a:rPr lang="fr-FR" b="1" dirty="0" smtClean="0">
                <a:solidFill>
                  <a:prstClr val="black"/>
                </a:solidFill>
                <a:latin typeface="Arial" charset="0"/>
                <a:cs typeface="Arial" charset="0"/>
              </a:rPr>
              <a:t>drogue ; </a:t>
            </a:r>
            <a:endParaRPr lang="fr-FR" b="1" dirty="0">
              <a:solidFill>
                <a:prstClr val="black"/>
              </a:solidFill>
              <a:latin typeface="Arial" charset="0"/>
              <a:cs typeface="Arial" charset="0"/>
            </a:endParaRPr>
          </a:p>
          <a:p>
            <a:pPr marL="273050" indent="-273050" algn="just" fontAlgn="base">
              <a:spcBef>
                <a:spcPts val="200"/>
              </a:spcBef>
              <a:spcAft>
                <a:spcPct val="0"/>
              </a:spcAft>
            </a:pPr>
            <a:r>
              <a:rPr lang="fr-FR" dirty="0">
                <a:solidFill>
                  <a:prstClr val="black"/>
                </a:solidFill>
                <a:latin typeface="Arial" charset="0"/>
                <a:cs typeface="Arial" charset="0"/>
              </a:rPr>
              <a:t>8. avoir délivré un certificat de remise en service alors qu'il n'y avait pas de conformité avec la présente Partie. </a:t>
            </a:r>
          </a:p>
        </p:txBody>
      </p:sp>
    </p:spTree>
    <p:extLst>
      <p:ext uri="{BB962C8B-B14F-4D97-AF65-F5344CB8AC3E}">
        <p14:creationId xmlns:p14="http://schemas.microsoft.com/office/powerpoint/2010/main" val="208581307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effectLst/>
              </a:rPr>
              <a:t>L</a:t>
            </a:r>
            <a:r>
              <a:rPr lang="fr-FR" dirty="0" smtClean="0">
                <a:effectLst/>
              </a:rPr>
              <a:t>es </a:t>
            </a:r>
            <a:r>
              <a:rPr lang="fr-FR" dirty="0">
                <a:effectLst/>
              </a:rPr>
              <a:t>bonnes pratiques </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110</a:t>
            </a:fld>
            <a:endParaRPr kumimoji="0" lang="en-US" dirty="0"/>
          </a:p>
        </p:txBody>
      </p:sp>
      <p:pic>
        <p:nvPicPr>
          <p:cNvPr id="7" name="Image 6"/>
          <p:cNvPicPr>
            <a:picLocks noChangeAspect="1"/>
          </p:cNvPicPr>
          <p:nvPr/>
        </p:nvPicPr>
        <p:blipFill>
          <a:blip r:embed="rId2"/>
          <a:stretch>
            <a:fillRect/>
          </a:stretch>
        </p:blipFill>
        <p:spPr>
          <a:xfrm>
            <a:off x="7162800" y="118774"/>
            <a:ext cx="1092200" cy="1236310"/>
          </a:xfrm>
          <a:prstGeom prst="rect">
            <a:avLst/>
          </a:prstGeom>
        </p:spPr>
      </p:pic>
      <p:sp>
        <p:nvSpPr>
          <p:cNvPr id="3" name="Espace réservé du contenu 2"/>
          <p:cNvSpPr>
            <a:spLocks noGrp="1"/>
          </p:cNvSpPr>
          <p:nvPr>
            <p:ph idx="1"/>
          </p:nvPr>
        </p:nvSpPr>
        <p:spPr/>
        <p:txBody>
          <a:bodyPr/>
          <a:lstStyle/>
          <a:p>
            <a:endParaRPr lang="fr-FR" dirty="0"/>
          </a:p>
        </p:txBody>
      </p:sp>
      <p:pic>
        <p:nvPicPr>
          <p:cNvPr id="8" name="Image 7"/>
          <p:cNvPicPr>
            <a:picLocks noChangeAspect="1"/>
          </p:cNvPicPr>
          <p:nvPr/>
        </p:nvPicPr>
        <p:blipFill>
          <a:blip r:embed="rId3"/>
          <a:stretch>
            <a:fillRect/>
          </a:stretch>
        </p:blipFill>
        <p:spPr>
          <a:xfrm>
            <a:off x="946900" y="1080029"/>
            <a:ext cx="4237748" cy="4888192"/>
          </a:xfrm>
          <a:prstGeom prst="rect">
            <a:avLst/>
          </a:prstGeom>
        </p:spPr>
      </p:pic>
      <p:sp>
        <p:nvSpPr>
          <p:cNvPr id="6" name="Rectangle 5"/>
          <p:cNvSpPr/>
          <p:nvPr/>
        </p:nvSpPr>
        <p:spPr>
          <a:xfrm>
            <a:off x="1663700" y="2847538"/>
            <a:ext cx="4622800" cy="230832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fr-FR" sz="1600" dirty="0"/>
              <a:t>Ne pas trop manger</a:t>
            </a:r>
          </a:p>
          <a:p>
            <a:r>
              <a:rPr lang="fr-FR" sz="1600" dirty="0"/>
              <a:t>Attention au café</a:t>
            </a:r>
          </a:p>
          <a:p>
            <a:pPr lvl="1">
              <a:buFontTx/>
              <a:buChar char="•"/>
            </a:pPr>
            <a:r>
              <a:rPr lang="fr-FR" sz="1600" dirty="0"/>
              <a:t> Un excitant (effet </a:t>
            </a:r>
            <a:r>
              <a:rPr lang="fr-FR" sz="1600" dirty="0" smtClean="0"/>
              <a:t>jusqu’à </a:t>
            </a:r>
            <a:r>
              <a:rPr lang="fr-FR" sz="1600" dirty="0"/>
              <a:t>6 heures après)</a:t>
            </a:r>
          </a:p>
          <a:p>
            <a:pPr lvl="1">
              <a:buFontTx/>
              <a:buChar char="•"/>
            </a:pPr>
            <a:r>
              <a:rPr lang="fr-FR" sz="1600" dirty="0" smtClean="0"/>
              <a:t> Retarde </a:t>
            </a:r>
            <a:r>
              <a:rPr lang="fr-FR" sz="1600" dirty="0"/>
              <a:t>l’endormissement</a:t>
            </a:r>
          </a:p>
          <a:p>
            <a:pPr lvl="1">
              <a:buFontTx/>
              <a:buChar char="•"/>
            </a:pPr>
            <a:r>
              <a:rPr lang="fr-FR" sz="1600" dirty="0"/>
              <a:t> Dégrade la qualité du sommeil </a:t>
            </a:r>
          </a:p>
          <a:p>
            <a:pPr lvl="1">
              <a:buFontTx/>
              <a:buChar char="•"/>
            </a:pPr>
            <a:r>
              <a:rPr lang="fr-FR" sz="1600" dirty="0"/>
              <a:t> Effet diurétique</a:t>
            </a:r>
          </a:p>
          <a:p>
            <a:r>
              <a:rPr lang="fr-FR" sz="1600" dirty="0"/>
              <a:t>Boire de l’eau</a:t>
            </a:r>
          </a:p>
          <a:p>
            <a:r>
              <a:rPr lang="fr-FR" sz="1600" dirty="0"/>
              <a:t>Pour certains, une petite sieste </a:t>
            </a:r>
            <a:r>
              <a:rPr lang="fr-FR" sz="1600" dirty="0" smtClean="0"/>
              <a:t>à la fin de la </a:t>
            </a:r>
            <a:r>
              <a:rPr lang="fr-FR" sz="1600" dirty="0"/>
              <a:t>pause repas est bénéfique</a:t>
            </a:r>
          </a:p>
        </p:txBody>
      </p:sp>
      <p:pic>
        <p:nvPicPr>
          <p:cNvPr id="9" name="Image 8"/>
          <p:cNvPicPr>
            <a:picLocks noChangeAspect="1"/>
          </p:cNvPicPr>
          <p:nvPr/>
        </p:nvPicPr>
        <p:blipFill>
          <a:blip r:embed="rId4"/>
          <a:stretch>
            <a:fillRect/>
          </a:stretch>
        </p:blipFill>
        <p:spPr>
          <a:xfrm>
            <a:off x="6314242" y="2100356"/>
            <a:ext cx="2847538" cy="2847538"/>
          </a:xfrm>
          <a:prstGeom prst="rect">
            <a:avLst/>
          </a:prstGeom>
        </p:spPr>
      </p:pic>
      <p:sp>
        <p:nvSpPr>
          <p:cNvPr id="10" name="ZoneTexte 9"/>
          <p:cNvSpPr txBox="1"/>
          <p:nvPr/>
        </p:nvSpPr>
        <p:spPr>
          <a:xfrm>
            <a:off x="2927260" y="6182943"/>
            <a:ext cx="3143105"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Sommeil</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fatigue et travail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posté</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832847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effectLst/>
              </a:rPr>
              <a:t>L</a:t>
            </a:r>
            <a:r>
              <a:rPr lang="fr-FR" dirty="0" smtClean="0">
                <a:effectLst/>
              </a:rPr>
              <a:t>es </a:t>
            </a:r>
            <a:r>
              <a:rPr lang="fr-FR" dirty="0">
                <a:effectLst/>
              </a:rPr>
              <a:t>bonnes pratiques </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111</a:t>
            </a:fld>
            <a:endParaRPr kumimoji="0" lang="en-US" dirty="0"/>
          </a:p>
        </p:txBody>
      </p:sp>
      <p:pic>
        <p:nvPicPr>
          <p:cNvPr id="7" name="Image 6"/>
          <p:cNvPicPr>
            <a:picLocks noChangeAspect="1"/>
          </p:cNvPicPr>
          <p:nvPr/>
        </p:nvPicPr>
        <p:blipFill>
          <a:blip r:embed="rId2"/>
          <a:stretch>
            <a:fillRect/>
          </a:stretch>
        </p:blipFill>
        <p:spPr>
          <a:xfrm>
            <a:off x="7162800" y="118774"/>
            <a:ext cx="1092200" cy="1236310"/>
          </a:xfrm>
          <a:prstGeom prst="rect">
            <a:avLst/>
          </a:prstGeom>
        </p:spPr>
      </p:pic>
      <p:pic>
        <p:nvPicPr>
          <p:cNvPr id="8" name="Image 7"/>
          <p:cNvPicPr>
            <a:picLocks noChangeAspect="1"/>
          </p:cNvPicPr>
          <p:nvPr/>
        </p:nvPicPr>
        <p:blipFill>
          <a:blip r:embed="rId3"/>
          <a:stretch>
            <a:fillRect/>
          </a:stretch>
        </p:blipFill>
        <p:spPr>
          <a:xfrm>
            <a:off x="946900" y="1080029"/>
            <a:ext cx="4237748" cy="4888192"/>
          </a:xfrm>
          <a:prstGeom prst="rect">
            <a:avLst/>
          </a:prstGeom>
        </p:spPr>
      </p:pic>
      <p:sp>
        <p:nvSpPr>
          <p:cNvPr id="6" name="Rectangle 5"/>
          <p:cNvSpPr/>
          <p:nvPr/>
        </p:nvSpPr>
        <p:spPr>
          <a:xfrm>
            <a:off x="1663700" y="2847538"/>
            <a:ext cx="4622800" cy="267765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nSpc>
                <a:spcPct val="150000"/>
              </a:lnSpc>
            </a:pPr>
            <a:r>
              <a:rPr lang="fr-FR" sz="1600" dirty="0"/>
              <a:t>On gère moins bien le sommeil quand on travaille de </a:t>
            </a:r>
            <a:r>
              <a:rPr lang="fr-FR" sz="1600" dirty="0" smtClean="0"/>
              <a:t>nuit</a:t>
            </a:r>
          </a:p>
          <a:p>
            <a:pPr>
              <a:lnSpc>
                <a:spcPct val="150000"/>
              </a:lnSpc>
            </a:pPr>
            <a:endParaRPr lang="fr-FR" sz="1600" dirty="0"/>
          </a:p>
          <a:p>
            <a:pPr>
              <a:lnSpc>
                <a:spcPct val="150000"/>
              </a:lnSpc>
            </a:pPr>
            <a:r>
              <a:rPr lang="fr-FR" sz="1600" dirty="0"/>
              <a:t>On pense pouvoir faire </a:t>
            </a:r>
            <a:r>
              <a:rPr lang="fr-FR" sz="1600" dirty="0" smtClean="0"/>
              <a:t>1,5 </a:t>
            </a:r>
            <a:r>
              <a:rPr lang="fr-FR" sz="1600" dirty="0"/>
              <a:t>journée en 1</a:t>
            </a:r>
          </a:p>
          <a:p>
            <a:pPr>
              <a:lnSpc>
                <a:spcPct val="150000"/>
              </a:lnSpc>
            </a:pPr>
            <a:r>
              <a:rPr lang="fr-FR" sz="1600" dirty="0"/>
              <a:t>Eviter de cumuler 2 boulots</a:t>
            </a:r>
          </a:p>
          <a:p>
            <a:pPr>
              <a:lnSpc>
                <a:spcPct val="150000"/>
              </a:lnSpc>
            </a:pPr>
            <a:r>
              <a:rPr lang="fr-FR" sz="1600" dirty="0"/>
              <a:t>Gérer son </a:t>
            </a:r>
            <a:r>
              <a:rPr lang="fr-FR" sz="1600" dirty="0" smtClean="0"/>
              <a:t>capital</a:t>
            </a:r>
            <a:endParaRPr lang="fr-FR" sz="1600" dirty="0"/>
          </a:p>
          <a:p>
            <a:pPr>
              <a:lnSpc>
                <a:spcPct val="150000"/>
              </a:lnSpc>
            </a:pPr>
            <a:r>
              <a:rPr lang="fr-FR" sz="1600" dirty="0"/>
              <a:t>sommeil et l’alternance travail - vie </a:t>
            </a:r>
            <a:r>
              <a:rPr lang="fr-FR" sz="1600" dirty="0" smtClean="0"/>
              <a:t>privée !</a:t>
            </a:r>
            <a:endParaRPr lang="fr-FR" sz="1600" dirty="0"/>
          </a:p>
        </p:txBody>
      </p:sp>
      <p:pic>
        <p:nvPicPr>
          <p:cNvPr id="9" name="Image 8"/>
          <p:cNvPicPr>
            <a:picLocks noChangeAspect="1"/>
          </p:cNvPicPr>
          <p:nvPr/>
        </p:nvPicPr>
        <p:blipFill>
          <a:blip r:embed="rId4"/>
          <a:stretch>
            <a:fillRect/>
          </a:stretch>
        </p:blipFill>
        <p:spPr>
          <a:xfrm>
            <a:off x="6304280" y="1886592"/>
            <a:ext cx="2761608" cy="2761608"/>
          </a:xfrm>
          <a:prstGeom prst="rect">
            <a:avLst/>
          </a:prstGeom>
        </p:spPr>
      </p:pic>
      <p:sp>
        <p:nvSpPr>
          <p:cNvPr id="10" name="ZoneTexte 9"/>
          <p:cNvSpPr txBox="1"/>
          <p:nvPr/>
        </p:nvSpPr>
        <p:spPr>
          <a:xfrm>
            <a:off x="2927260" y="6182943"/>
            <a:ext cx="3143105"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Sommeil</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fatigue et travail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posté</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0370454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effectLst/>
              </a:rPr>
              <a:t>L</a:t>
            </a:r>
            <a:r>
              <a:rPr lang="fr-FR" dirty="0" smtClean="0">
                <a:effectLst/>
              </a:rPr>
              <a:t>es </a:t>
            </a:r>
            <a:r>
              <a:rPr lang="fr-FR" dirty="0">
                <a:effectLst/>
              </a:rPr>
              <a:t>bonnes pratiques </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112</a:t>
            </a:fld>
            <a:endParaRPr kumimoji="0" lang="en-US" dirty="0"/>
          </a:p>
        </p:txBody>
      </p:sp>
      <p:pic>
        <p:nvPicPr>
          <p:cNvPr id="7" name="Image 6"/>
          <p:cNvPicPr>
            <a:picLocks noChangeAspect="1"/>
          </p:cNvPicPr>
          <p:nvPr/>
        </p:nvPicPr>
        <p:blipFill>
          <a:blip r:embed="rId2"/>
          <a:stretch>
            <a:fillRect/>
          </a:stretch>
        </p:blipFill>
        <p:spPr>
          <a:xfrm>
            <a:off x="7162800" y="118774"/>
            <a:ext cx="1092200" cy="1236310"/>
          </a:xfrm>
          <a:prstGeom prst="rect">
            <a:avLst/>
          </a:prstGeom>
        </p:spPr>
      </p:pic>
      <p:pic>
        <p:nvPicPr>
          <p:cNvPr id="8" name="Image 7"/>
          <p:cNvPicPr>
            <a:picLocks noChangeAspect="1"/>
          </p:cNvPicPr>
          <p:nvPr/>
        </p:nvPicPr>
        <p:blipFill>
          <a:blip r:embed="rId3"/>
          <a:stretch>
            <a:fillRect/>
          </a:stretch>
        </p:blipFill>
        <p:spPr>
          <a:xfrm>
            <a:off x="946900" y="1080029"/>
            <a:ext cx="4237748" cy="4888192"/>
          </a:xfrm>
          <a:prstGeom prst="rect">
            <a:avLst/>
          </a:prstGeom>
        </p:spPr>
      </p:pic>
      <p:sp>
        <p:nvSpPr>
          <p:cNvPr id="6" name="Rectangle 5"/>
          <p:cNvSpPr/>
          <p:nvPr/>
        </p:nvSpPr>
        <p:spPr>
          <a:xfrm>
            <a:off x="1663700" y="2847538"/>
            <a:ext cx="4622800" cy="255454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nSpc>
                <a:spcPct val="200000"/>
              </a:lnSpc>
            </a:pPr>
            <a:r>
              <a:rPr lang="fr-FR" sz="1600" dirty="0"/>
              <a:t>On précise bien qu’il faut boire de l’eau parce que l’alcool est interdit sur le lieu de </a:t>
            </a:r>
            <a:r>
              <a:rPr lang="fr-FR" sz="1600" dirty="0" smtClean="0"/>
              <a:t>travail. </a:t>
            </a:r>
            <a:r>
              <a:rPr lang="fr-FR" sz="1600" dirty="0"/>
              <a:t>L’alcool altère les fonctions de contrôle et augmente la prise de risque. Le sentiment que procure l’alcool d’être plus performant, plus efficace est illusoire.</a:t>
            </a:r>
          </a:p>
        </p:txBody>
      </p:sp>
      <p:pic>
        <p:nvPicPr>
          <p:cNvPr id="12" name="Image 11"/>
          <p:cNvPicPr>
            <a:picLocks noChangeAspect="1"/>
          </p:cNvPicPr>
          <p:nvPr/>
        </p:nvPicPr>
        <p:blipFill>
          <a:blip r:embed="rId4"/>
          <a:stretch>
            <a:fillRect/>
          </a:stretch>
        </p:blipFill>
        <p:spPr>
          <a:xfrm>
            <a:off x="6448263" y="1886592"/>
            <a:ext cx="2650807" cy="3170238"/>
          </a:xfrm>
          <a:prstGeom prst="rect">
            <a:avLst/>
          </a:prstGeom>
        </p:spPr>
      </p:pic>
      <p:pic>
        <p:nvPicPr>
          <p:cNvPr id="14" name="Image 13"/>
          <p:cNvPicPr>
            <a:picLocks noChangeAspect="1"/>
          </p:cNvPicPr>
          <p:nvPr/>
        </p:nvPicPr>
        <p:blipFill>
          <a:blip r:embed="rId5"/>
          <a:stretch>
            <a:fillRect/>
          </a:stretch>
        </p:blipFill>
        <p:spPr>
          <a:xfrm>
            <a:off x="6736870" y="2800118"/>
            <a:ext cx="2133600" cy="2133600"/>
          </a:xfrm>
          <a:prstGeom prst="rect">
            <a:avLst/>
          </a:prstGeom>
        </p:spPr>
      </p:pic>
      <p:sp>
        <p:nvSpPr>
          <p:cNvPr id="10" name="ZoneTexte 9"/>
          <p:cNvSpPr txBox="1"/>
          <p:nvPr/>
        </p:nvSpPr>
        <p:spPr>
          <a:xfrm>
            <a:off x="2927260" y="6182943"/>
            <a:ext cx="3143105"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Sommeil</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fatigue et travail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posté</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7110395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endParaRPr kumimoji="0" lang="en-US"/>
          </a:p>
        </p:txBody>
      </p:sp>
      <p:sp>
        <p:nvSpPr>
          <p:cNvPr id="3" name="Espace réservé du numéro de diapositive 2"/>
          <p:cNvSpPr>
            <a:spLocks noGrp="1"/>
          </p:cNvSpPr>
          <p:nvPr>
            <p:ph type="sldNum" sz="quarter" idx="12"/>
          </p:nvPr>
        </p:nvSpPr>
        <p:spPr/>
        <p:txBody>
          <a:bodyPr/>
          <a:lstStyle/>
          <a:p>
            <a:fld id="{69E29E33-B620-47F9-BB04-8846C2A5AFCC}" type="slidenum">
              <a:rPr kumimoji="0" lang="en-US" smtClean="0"/>
              <a:pPr/>
              <a:t>113</a:t>
            </a:fld>
            <a:endParaRPr kumimoji="0" lang="en-US"/>
          </a:p>
        </p:txBody>
      </p:sp>
      <p:sp>
        <p:nvSpPr>
          <p:cNvPr id="4" name="Titre 3"/>
          <p:cNvSpPr>
            <a:spLocks noGrp="1"/>
          </p:cNvSpPr>
          <p:nvPr>
            <p:ph type="title"/>
          </p:nvPr>
        </p:nvSpPr>
        <p:spPr/>
        <p:txBody>
          <a:bodyPr>
            <a:normAutofit/>
          </a:bodyPr>
          <a:lstStyle/>
          <a:p>
            <a:r>
              <a:rPr lang="fr-FR" dirty="0">
                <a:effectLst/>
              </a:rPr>
              <a:t>Abus d'alcool, de médicaments, de drogue</a:t>
            </a:r>
            <a:endParaRPr lang="fr-FR" dirty="0"/>
          </a:p>
        </p:txBody>
      </p:sp>
      <p:sp>
        <p:nvSpPr>
          <p:cNvPr id="5" name="Espace réservé du texte 4"/>
          <p:cNvSpPr>
            <a:spLocks noGrp="1"/>
          </p:cNvSpPr>
          <p:nvPr>
            <p:ph type="body" idx="1"/>
          </p:nvPr>
        </p:nvSpPr>
        <p:spPr/>
        <p:txBody>
          <a:bodyPr/>
          <a:lstStyle/>
          <a:p>
            <a:r>
              <a:rPr lang="fr-FR" dirty="0" smtClean="0"/>
              <a:t>Méfiance !!!</a:t>
            </a:r>
            <a:endParaRPr lang="fr-FR" dirty="0"/>
          </a:p>
        </p:txBody>
      </p:sp>
    </p:spTree>
    <p:extLst>
      <p:ext uri="{BB962C8B-B14F-4D97-AF65-F5344CB8AC3E}">
        <p14:creationId xmlns:p14="http://schemas.microsoft.com/office/powerpoint/2010/main" val="14570475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L’alcool</a:t>
            </a:r>
            <a:endParaRPr lang="fr-FR" dirty="0"/>
          </a:p>
        </p:txBody>
      </p:sp>
      <p:graphicFrame>
        <p:nvGraphicFramePr>
          <p:cNvPr id="10" name="Espace réservé du contenu 9"/>
          <p:cNvGraphicFramePr>
            <a:graphicFrameLocks noGrp="1"/>
          </p:cNvGraphicFramePr>
          <p:nvPr>
            <p:ph idx="1"/>
            <p:extLst>
              <p:ext uri="{D42A27DB-BD31-4B8C-83A1-F6EECF244321}">
                <p14:modId xmlns:p14="http://schemas.microsoft.com/office/powerpoint/2010/main" val="1345586776"/>
              </p:ext>
            </p:extLst>
          </p:nvPr>
        </p:nvGraphicFramePr>
        <p:xfrm>
          <a:off x="1447800" y="1485900"/>
          <a:ext cx="7257288" cy="4089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114</a:t>
            </a:fld>
            <a:endParaRPr kumimoji="0" lang="en-US" dirty="0"/>
          </a:p>
        </p:txBody>
      </p:sp>
      <p:pic>
        <p:nvPicPr>
          <p:cNvPr id="9" name="Image 8"/>
          <p:cNvPicPr>
            <a:picLocks noChangeAspect="1"/>
          </p:cNvPicPr>
          <p:nvPr/>
        </p:nvPicPr>
        <p:blipFill>
          <a:blip r:embed="rId7"/>
          <a:stretch>
            <a:fillRect/>
          </a:stretch>
        </p:blipFill>
        <p:spPr>
          <a:xfrm>
            <a:off x="7065359" y="-151758"/>
            <a:ext cx="1868329" cy="1569396"/>
          </a:xfrm>
          <a:prstGeom prst="rect">
            <a:avLst/>
          </a:prstGeom>
        </p:spPr>
      </p:pic>
      <p:pic>
        <p:nvPicPr>
          <p:cNvPr id="11" name="Image 10"/>
          <p:cNvPicPr>
            <a:picLocks noChangeAspect="1"/>
          </p:cNvPicPr>
          <p:nvPr/>
        </p:nvPicPr>
        <p:blipFill>
          <a:blip r:embed="rId8"/>
          <a:stretch>
            <a:fillRect/>
          </a:stretch>
        </p:blipFill>
        <p:spPr>
          <a:xfrm>
            <a:off x="6168863" y="4068237"/>
            <a:ext cx="1565437" cy="1872188"/>
          </a:xfrm>
          <a:prstGeom prst="rect">
            <a:avLst/>
          </a:prstGeom>
        </p:spPr>
      </p:pic>
      <p:sp>
        <p:nvSpPr>
          <p:cNvPr id="8" name="ZoneTexte 7"/>
          <p:cNvSpPr txBox="1"/>
          <p:nvPr/>
        </p:nvSpPr>
        <p:spPr>
          <a:xfrm>
            <a:off x="2927260" y="6182943"/>
            <a:ext cx="3169714"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Alcool</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drogues et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médicaments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6109211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L’alcool</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115</a:t>
            </a:fld>
            <a:endParaRPr kumimoji="0" lang="en-US" dirty="0"/>
          </a:p>
        </p:txBody>
      </p:sp>
      <p:pic>
        <p:nvPicPr>
          <p:cNvPr id="9" name="Image 8"/>
          <p:cNvPicPr>
            <a:picLocks noChangeAspect="1"/>
          </p:cNvPicPr>
          <p:nvPr/>
        </p:nvPicPr>
        <p:blipFill>
          <a:blip r:embed="rId2"/>
          <a:stretch>
            <a:fillRect/>
          </a:stretch>
        </p:blipFill>
        <p:spPr>
          <a:xfrm>
            <a:off x="7065359" y="-151758"/>
            <a:ext cx="1868329" cy="1569396"/>
          </a:xfrm>
          <a:prstGeom prst="rect">
            <a:avLst/>
          </a:prstGeom>
        </p:spPr>
      </p:pic>
      <p:pic>
        <p:nvPicPr>
          <p:cNvPr id="6" name="Espace réservé du contenu 5"/>
          <p:cNvPicPr>
            <a:picLocks noGrp="1" noChangeAspect="1"/>
          </p:cNvPicPr>
          <p:nvPr>
            <p:ph idx="1"/>
          </p:nvPr>
        </p:nvPicPr>
        <p:blipFill>
          <a:blip r:embed="rId3"/>
          <a:stretch>
            <a:fillRect/>
          </a:stretch>
        </p:blipFill>
        <p:spPr>
          <a:xfrm>
            <a:off x="1435100" y="2739410"/>
            <a:ext cx="7499350" cy="1806218"/>
          </a:xfrm>
          <a:prstGeom prst="rect">
            <a:avLst/>
          </a:prstGeom>
        </p:spPr>
      </p:pic>
      <p:sp>
        <p:nvSpPr>
          <p:cNvPr id="7" name="Rectangle 6"/>
          <p:cNvSpPr/>
          <p:nvPr/>
        </p:nvSpPr>
        <p:spPr>
          <a:xfrm>
            <a:off x="2390648" y="4676547"/>
            <a:ext cx="5203952" cy="92333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fr-FR" dirty="0">
                <a:latin typeface="Times New Roman" charset="0"/>
                <a:ea typeface="Times New Roman" charset="0"/>
              </a:rPr>
              <a:t>L’élimination se fait à raison de </a:t>
            </a:r>
            <a:r>
              <a:rPr lang="fr-FR" dirty="0" smtClean="0">
                <a:latin typeface="Times New Roman" charset="0"/>
                <a:ea typeface="Times New Roman" charset="0"/>
              </a:rPr>
              <a:t>0,15 g/heure </a:t>
            </a:r>
            <a:r>
              <a:rPr lang="fr-FR" dirty="0">
                <a:latin typeface="Times New Roman" charset="0"/>
                <a:ea typeface="Times New Roman" charset="0"/>
              </a:rPr>
              <a:t>et /litre, dans les urines et par voie respiratoire (ce qui permet la détection.)</a:t>
            </a:r>
            <a:r>
              <a:rPr lang="fr-FR" dirty="0"/>
              <a:t> </a:t>
            </a:r>
          </a:p>
        </p:txBody>
      </p:sp>
      <p:pic>
        <p:nvPicPr>
          <p:cNvPr id="13" name="Image 12"/>
          <p:cNvPicPr>
            <a:picLocks noChangeAspect="1"/>
          </p:cNvPicPr>
          <p:nvPr/>
        </p:nvPicPr>
        <p:blipFill>
          <a:blip r:embed="rId4"/>
          <a:stretch>
            <a:fillRect/>
          </a:stretch>
        </p:blipFill>
        <p:spPr>
          <a:xfrm>
            <a:off x="4236974" y="535424"/>
            <a:ext cx="1895348" cy="1895348"/>
          </a:xfrm>
          <a:prstGeom prst="rect">
            <a:avLst/>
          </a:prstGeom>
        </p:spPr>
      </p:pic>
      <p:sp>
        <p:nvSpPr>
          <p:cNvPr id="10" name="ZoneTexte 9"/>
          <p:cNvSpPr txBox="1"/>
          <p:nvPr/>
        </p:nvSpPr>
        <p:spPr>
          <a:xfrm>
            <a:off x="2927260" y="6182943"/>
            <a:ext cx="3169714"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Alcool</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drogues et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médicaments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5268482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L’alcool</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116</a:t>
            </a:fld>
            <a:endParaRPr kumimoji="0" lang="en-US" dirty="0"/>
          </a:p>
        </p:txBody>
      </p:sp>
      <p:pic>
        <p:nvPicPr>
          <p:cNvPr id="9" name="Image 8"/>
          <p:cNvPicPr>
            <a:picLocks noChangeAspect="1"/>
          </p:cNvPicPr>
          <p:nvPr/>
        </p:nvPicPr>
        <p:blipFill>
          <a:blip r:embed="rId2"/>
          <a:stretch>
            <a:fillRect/>
          </a:stretch>
        </p:blipFill>
        <p:spPr>
          <a:xfrm>
            <a:off x="7065359" y="-151758"/>
            <a:ext cx="1868329" cy="1569396"/>
          </a:xfrm>
          <a:prstGeom prst="rect">
            <a:avLst/>
          </a:prstGeom>
        </p:spPr>
      </p:pic>
      <p:graphicFrame>
        <p:nvGraphicFramePr>
          <p:cNvPr id="8" name="Espace réservé du contenu 7"/>
          <p:cNvGraphicFramePr>
            <a:graphicFrameLocks noGrp="1"/>
          </p:cNvGraphicFramePr>
          <p:nvPr>
            <p:ph idx="1"/>
            <p:extLst>
              <p:ext uri="{D42A27DB-BD31-4B8C-83A1-F6EECF244321}">
                <p14:modId xmlns:p14="http://schemas.microsoft.com/office/powerpoint/2010/main" val="526925702"/>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 10"/>
          <p:cNvPicPr>
            <a:picLocks noChangeAspect="1"/>
          </p:cNvPicPr>
          <p:nvPr/>
        </p:nvPicPr>
        <p:blipFill>
          <a:blip r:embed="rId8"/>
          <a:stretch>
            <a:fillRect/>
          </a:stretch>
        </p:blipFill>
        <p:spPr>
          <a:xfrm>
            <a:off x="4149563" y="274638"/>
            <a:ext cx="1565437" cy="1872188"/>
          </a:xfrm>
          <a:prstGeom prst="rect">
            <a:avLst/>
          </a:prstGeom>
        </p:spPr>
      </p:pic>
      <p:sp>
        <p:nvSpPr>
          <p:cNvPr id="10" name="ZoneTexte 9"/>
          <p:cNvSpPr txBox="1"/>
          <p:nvPr/>
        </p:nvSpPr>
        <p:spPr>
          <a:xfrm>
            <a:off x="2927260" y="6182943"/>
            <a:ext cx="3169714"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Alcool</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drogues et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médicaments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84609804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médicaments</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117</a:t>
            </a:fld>
            <a:endParaRPr kumimoji="0" lang="en-US" dirty="0"/>
          </a:p>
        </p:txBody>
      </p:sp>
      <p:pic>
        <p:nvPicPr>
          <p:cNvPr id="6" name="Image 5"/>
          <p:cNvPicPr>
            <a:picLocks noChangeAspect="1"/>
          </p:cNvPicPr>
          <p:nvPr/>
        </p:nvPicPr>
        <p:blipFill>
          <a:blip r:embed="rId2"/>
          <a:stretch>
            <a:fillRect/>
          </a:stretch>
        </p:blipFill>
        <p:spPr>
          <a:xfrm>
            <a:off x="6934200" y="131890"/>
            <a:ext cx="1285748" cy="1285748"/>
          </a:xfrm>
          <a:prstGeom prst="rect">
            <a:avLst/>
          </a:prstGeom>
        </p:spPr>
      </p:pic>
      <p:graphicFrame>
        <p:nvGraphicFramePr>
          <p:cNvPr id="10" name="Espace réservé du contenu 9"/>
          <p:cNvGraphicFramePr>
            <a:graphicFrameLocks noGrp="1"/>
          </p:cNvGraphicFramePr>
          <p:nvPr>
            <p:ph idx="1"/>
            <p:extLst>
              <p:ext uri="{D42A27DB-BD31-4B8C-83A1-F6EECF244321}">
                <p14:modId xmlns:p14="http://schemas.microsoft.com/office/powerpoint/2010/main" val="489935865"/>
              </p:ext>
            </p:extLst>
          </p:nvPr>
        </p:nvGraphicFramePr>
        <p:xfrm>
          <a:off x="1435608" y="1447800"/>
          <a:ext cx="7498080" cy="4152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3" descr="Bit0128"/>
          <p:cNvPicPr>
            <a:picLocks noChangeAspect="1" noChangeArrowheads="1"/>
          </p:cNvPicPr>
          <p:nvPr/>
        </p:nvPicPr>
        <p:blipFill>
          <a:blip r:embed="rId8" cstate="print"/>
          <a:srcRect/>
          <a:stretch>
            <a:fillRect/>
          </a:stretch>
        </p:blipFill>
        <p:spPr bwMode="auto">
          <a:xfrm>
            <a:off x="5398534" y="244476"/>
            <a:ext cx="1643852" cy="639584"/>
          </a:xfrm>
          <a:prstGeom prst="rect">
            <a:avLst/>
          </a:prstGeom>
          <a:noFill/>
        </p:spPr>
      </p:pic>
      <p:sp>
        <p:nvSpPr>
          <p:cNvPr id="8" name="ZoneTexte 7"/>
          <p:cNvSpPr txBox="1"/>
          <p:nvPr/>
        </p:nvSpPr>
        <p:spPr>
          <a:xfrm>
            <a:off x="2927260" y="6182943"/>
            <a:ext cx="3169714"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Alcool</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drogues et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médicaments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7663620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médicaments</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118</a:t>
            </a:fld>
            <a:endParaRPr kumimoji="0" lang="en-US" dirty="0"/>
          </a:p>
        </p:txBody>
      </p:sp>
      <p:pic>
        <p:nvPicPr>
          <p:cNvPr id="6" name="Image 5"/>
          <p:cNvPicPr>
            <a:picLocks noChangeAspect="1"/>
          </p:cNvPicPr>
          <p:nvPr/>
        </p:nvPicPr>
        <p:blipFill>
          <a:blip r:embed="rId2"/>
          <a:stretch>
            <a:fillRect/>
          </a:stretch>
        </p:blipFill>
        <p:spPr>
          <a:xfrm>
            <a:off x="6934200" y="131890"/>
            <a:ext cx="1285748" cy="1285748"/>
          </a:xfrm>
          <a:prstGeom prst="rect">
            <a:avLst/>
          </a:prstGeom>
        </p:spPr>
      </p:pic>
      <p:pic>
        <p:nvPicPr>
          <p:cNvPr id="12" name="Picture 3" descr="Bit0128"/>
          <p:cNvPicPr>
            <a:picLocks noChangeAspect="1" noChangeArrowheads="1"/>
          </p:cNvPicPr>
          <p:nvPr/>
        </p:nvPicPr>
        <p:blipFill>
          <a:blip r:embed="rId3" cstate="print"/>
          <a:srcRect/>
          <a:stretch>
            <a:fillRect/>
          </a:stretch>
        </p:blipFill>
        <p:spPr bwMode="auto">
          <a:xfrm>
            <a:off x="5398534" y="244476"/>
            <a:ext cx="1643852" cy="639584"/>
          </a:xfrm>
          <a:prstGeom prst="rect">
            <a:avLst/>
          </a:prstGeom>
          <a:noFill/>
        </p:spPr>
      </p:pic>
      <p:graphicFrame>
        <p:nvGraphicFramePr>
          <p:cNvPr id="7" name="Espace réservé du contenu 6"/>
          <p:cNvGraphicFramePr>
            <a:graphicFrameLocks noGrp="1"/>
          </p:cNvGraphicFramePr>
          <p:nvPr>
            <p:ph idx="1"/>
            <p:extLst>
              <p:ext uri="{D42A27DB-BD31-4B8C-83A1-F6EECF244321}">
                <p14:modId xmlns:p14="http://schemas.microsoft.com/office/powerpoint/2010/main" val="118086382"/>
              </p:ext>
            </p:extLst>
          </p:nvPr>
        </p:nvGraphicFramePr>
        <p:xfrm>
          <a:off x="1435608" y="1447800"/>
          <a:ext cx="7403592" cy="41830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9" descr="signalmédic"/>
          <p:cNvPicPr>
            <a:picLocks noChangeAspect="1" noChangeArrowheads="1"/>
          </p:cNvPicPr>
          <p:nvPr/>
        </p:nvPicPr>
        <p:blipFill>
          <a:blip r:embed="rId9" cstate="print"/>
          <a:srcRect/>
          <a:stretch>
            <a:fillRect/>
          </a:stretch>
        </p:blipFill>
        <p:spPr bwMode="auto">
          <a:xfrm>
            <a:off x="75576" y="4267200"/>
            <a:ext cx="1189038" cy="1020763"/>
          </a:xfrm>
          <a:prstGeom prst="rect">
            <a:avLst/>
          </a:prstGeom>
          <a:noFill/>
          <a:ln w="19050">
            <a:solidFill>
              <a:srgbClr val="000099"/>
            </a:solidFill>
            <a:miter lim="800000"/>
            <a:headEnd/>
            <a:tailEnd/>
          </a:ln>
        </p:spPr>
      </p:pic>
      <p:pic>
        <p:nvPicPr>
          <p:cNvPr id="11" name="Image 10"/>
          <p:cNvPicPr>
            <a:picLocks noChangeAspect="1"/>
          </p:cNvPicPr>
          <p:nvPr/>
        </p:nvPicPr>
        <p:blipFill>
          <a:blip r:embed="rId10"/>
          <a:stretch>
            <a:fillRect/>
          </a:stretch>
        </p:blipFill>
        <p:spPr>
          <a:xfrm>
            <a:off x="-95418" y="956407"/>
            <a:ext cx="2129533" cy="1597150"/>
          </a:xfrm>
          <a:prstGeom prst="rect">
            <a:avLst/>
          </a:prstGeom>
        </p:spPr>
      </p:pic>
      <p:pic>
        <p:nvPicPr>
          <p:cNvPr id="13" name="Image 12"/>
          <p:cNvPicPr>
            <a:picLocks noChangeAspect="1"/>
          </p:cNvPicPr>
          <p:nvPr/>
        </p:nvPicPr>
        <p:blipFill>
          <a:blip r:embed="rId11"/>
          <a:stretch>
            <a:fillRect/>
          </a:stretch>
        </p:blipFill>
        <p:spPr>
          <a:xfrm>
            <a:off x="700034" y="2579605"/>
            <a:ext cx="538628" cy="1311442"/>
          </a:xfrm>
          <a:prstGeom prst="rect">
            <a:avLst/>
          </a:prstGeom>
        </p:spPr>
      </p:pic>
      <p:sp>
        <p:nvSpPr>
          <p:cNvPr id="14" name="ZoneTexte 13"/>
          <p:cNvSpPr txBox="1"/>
          <p:nvPr/>
        </p:nvSpPr>
        <p:spPr>
          <a:xfrm>
            <a:off x="2927260" y="6182943"/>
            <a:ext cx="3169714"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Alcool</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drogues et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médicaments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971806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100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médicaments</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119</a:t>
            </a:fld>
            <a:endParaRPr kumimoji="0" lang="en-US" dirty="0"/>
          </a:p>
        </p:txBody>
      </p:sp>
      <p:pic>
        <p:nvPicPr>
          <p:cNvPr id="6" name="Image 5"/>
          <p:cNvPicPr>
            <a:picLocks noChangeAspect="1"/>
          </p:cNvPicPr>
          <p:nvPr/>
        </p:nvPicPr>
        <p:blipFill>
          <a:blip r:embed="rId2"/>
          <a:stretch>
            <a:fillRect/>
          </a:stretch>
        </p:blipFill>
        <p:spPr>
          <a:xfrm>
            <a:off x="6934200" y="131890"/>
            <a:ext cx="1285748" cy="1285748"/>
          </a:xfrm>
          <a:prstGeom prst="rect">
            <a:avLst/>
          </a:prstGeom>
        </p:spPr>
      </p:pic>
      <p:pic>
        <p:nvPicPr>
          <p:cNvPr id="12" name="Picture 3" descr="Bit0128"/>
          <p:cNvPicPr>
            <a:picLocks noChangeAspect="1" noChangeArrowheads="1"/>
          </p:cNvPicPr>
          <p:nvPr/>
        </p:nvPicPr>
        <p:blipFill>
          <a:blip r:embed="rId3" cstate="print"/>
          <a:srcRect/>
          <a:stretch>
            <a:fillRect/>
          </a:stretch>
        </p:blipFill>
        <p:spPr bwMode="auto">
          <a:xfrm>
            <a:off x="5398534" y="244476"/>
            <a:ext cx="1643852" cy="639584"/>
          </a:xfrm>
          <a:prstGeom prst="rect">
            <a:avLst/>
          </a:prstGeom>
          <a:noFill/>
        </p:spPr>
      </p:pic>
      <p:pic>
        <p:nvPicPr>
          <p:cNvPr id="11" name="Image 10"/>
          <p:cNvPicPr>
            <a:picLocks noChangeAspect="1"/>
          </p:cNvPicPr>
          <p:nvPr/>
        </p:nvPicPr>
        <p:blipFill>
          <a:blip r:embed="rId4"/>
          <a:stretch>
            <a:fillRect/>
          </a:stretch>
        </p:blipFill>
        <p:spPr>
          <a:xfrm>
            <a:off x="5480560" y="1530224"/>
            <a:ext cx="2129533" cy="1597150"/>
          </a:xfrm>
          <a:prstGeom prst="rect">
            <a:avLst/>
          </a:prstGeom>
        </p:spPr>
      </p:pic>
      <p:sp>
        <p:nvSpPr>
          <p:cNvPr id="3" name="Espace réservé du contenu 2"/>
          <p:cNvSpPr>
            <a:spLocks noGrp="1"/>
          </p:cNvSpPr>
          <p:nvPr>
            <p:ph idx="1"/>
          </p:nvPr>
        </p:nvSpPr>
        <p:spPr/>
        <p:txBody>
          <a:bodyPr/>
          <a:lstStyle/>
          <a:p>
            <a:endParaRPr lang="fr-FR" dirty="0"/>
          </a:p>
        </p:txBody>
      </p:sp>
      <p:pic>
        <p:nvPicPr>
          <p:cNvPr id="14" name="Image 13"/>
          <p:cNvPicPr>
            <a:picLocks noChangeAspect="1"/>
          </p:cNvPicPr>
          <p:nvPr/>
        </p:nvPicPr>
        <p:blipFill>
          <a:blip r:embed="rId5"/>
          <a:stretch>
            <a:fillRect/>
          </a:stretch>
        </p:blipFill>
        <p:spPr>
          <a:xfrm>
            <a:off x="946900" y="1080029"/>
            <a:ext cx="4237748" cy="4888192"/>
          </a:xfrm>
          <a:prstGeom prst="rect">
            <a:avLst/>
          </a:prstGeom>
        </p:spPr>
      </p:pic>
      <p:sp>
        <p:nvSpPr>
          <p:cNvPr id="15" name="Rectangle 14"/>
          <p:cNvSpPr/>
          <p:nvPr/>
        </p:nvSpPr>
        <p:spPr>
          <a:xfrm>
            <a:off x="1663700" y="2847538"/>
            <a:ext cx="4622800" cy="2062103"/>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nSpc>
                <a:spcPct val="200000"/>
              </a:lnSpc>
            </a:pPr>
            <a:r>
              <a:rPr lang="fr-FR" sz="1600" dirty="0"/>
              <a:t>Attention, ne pratiquez pas d’automédication ! Ce qui est bon pour l’un peut être dangereux pour l’autre.</a:t>
            </a:r>
            <a:br>
              <a:rPr lang="fr-FR" sz="1600" dirty="0"/>
            </a:br>
            <a:r>
              <a:rPr lang="fr-FR" sz="1600" dirty="0"/>
              <a:t>Consultez un médecin ou prenez conseil auprès d’un pharmacien.</a:t>
            </a:r>
          </a:p>
        </p:txBody>
      </p:sp>
      <p:pic>
        <p:nvPicPr>
          <p:cNvPr id="8" name="Image 7"/>
          <p:cNvPicPr>
            <a:picLocks noChangeAspect="1"/>
          </p:cNvPicPr>
          <p:nvPr/>
        </p:nvPicPr>
        <p:blipFill>
          <a:blip r:embed="rId6"/>
          <a:stretch>
            <a:fillRect/>
          </a:stretch>
        </p:blipFill>
        <p:spPr>
          <a:xfrm>
            <a:off x="6309407" y="3596328"/>
            <a:ext cx="2083718" cy="1458603"/>
          </a:xfrm>
          <a:prstGeom prst="rect">
            <a:avLst/>
          </a:prstGeom>
        </p:spPr>
      </p:pic>
      <p:sp>
        <p:nvSpPr>
          <p:cNvPr id="13" name="ZoneTexte 12"/>
          <p:cNvSpPr txBox="1"/>
          <p:nvPr/>
        </p:nvSpPr>
        <p:spPr>
          <a:xfrm>
            <a:off x="2927260" y="6182943"/>
            <a:ext cx="3169714"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Alcool</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drogues et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médicaments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6557753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1"/>
          <p:cNvSpPr>
            <a:spLocks noGrp="1"/>
          </p:cNvSpPr>
          <p:nvPr>
            <p:ph type="title"/>
          </p:nvPr>
        </p:nvSpPr>
        <p:spPr/>
        <p:txBody>
          <a:bodyPr/>
          <a:lstStyle/>
          <a:p>
            <a:r>
              <a:rPr lang="fr-FR" dirty="0" smtClean="0"/>
              <a:t>Nutrition </a:t>
            </a:r>
          </a:p>
        </p:txBody>
      </p:sp>
      <p:graphicFrame>
        <p:nvGraphicFramePr>
          <p:cNvPr id="2" name="Espace réservé du contenu 1"/>
          <p:cNvGraphicFramePr>
            <a:graphicFrameLocks noGrp="1"/>
          </p:cNvGraphicFramePr>
          <p:nvPr>
            <p:ph idx="1"/>
            <p:extLst>
              <p:ext uri="{D42A27DB-BD31-4B8C-83A1-F6EECF244321}">
                <p14:modId xmlns:p14="http://schemas.microsoft.com/office/powerpoint/2010/main" val="2288599350"/>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 3"/>
          <p:cNvPicPr>
            <a:picLocks noChangeAspect="1"/>
          </p:cNvPicPr>
          <p:nvPr/>
        </p:nvPicPr>
        <p:blipFill>
          <a:blip r:embed="rId7"/>
          <a:stretch>
            <a:fillRect/>
          </a:stretch>
        </p:blipFill>
        <p:spPr>
          <a:xfrm>
            <a:off x="7065018" y="220645"/>
            <a:ext cx="905887" cy="625493"/>
          </a:xfrm>
          <a:prstGeom prst="rect">
            <a:avLst/>
          </a:prstGeom>
        </p:spPr>
      </p:pic>
      <p:sp>
        <p:nvSpPr>
          <p:cNvPr id="6" name="ZoneTexte 5"/>
          <p:cNvSpPr txBox="1"/>
          <p:nvPr/>
        </p:nvSpPr>
        <p:spPr>
          <a:xfrm>
            <a:off x="3117492" y="6182943"/>
            <a:ext cx="1349793"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Forme/santé</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798617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drogues</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120</a:t>
            </a:fld>
            <a:endParaRPr kumimoji="0" lang="en-US"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433024138"/>
              </p:ext>
            </p:extLst>
          </p:nvPr>
        </p:nvGraphicFramePr>
        <p:xfrm>
          <a:off x="1435608" y="1447800"/>
          <a:ext cx="7498080" cy="4247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Image 8"/>
          <p:cNvPicPr>
            <a:picLocks noChangeAspect="1"/>
          </p:cNvPicPr>
          <p:nvPr/>
        </p:nvPicPr>
        <p:blipFill>
          <a:blip r:embed="rId7"/>
          <a:stretch>
            <a:fillRect/>
          </a:stretch>
        </p:blipFill>
        <p:spPr>
          <a:xfrm>
            <a:off x="6657550" y="-335192"/>
            <a:ext cx="1553197" cy="1553197"/>
          </a:xfrm>
          <a:prstGeom prst="rect">
            <a:avLst/>
          </a:prstGeom>
        </p:spPr>
      </p:pic>
      <p:pic>
        <p:nvPicPr>
          <p:cNvPr id="10" name="Image 9"/>
          <p:cNvPicPr>
            <a:picLocks noChangeAspect="1"/>
          </p:cNvPicPr>
          <p:nvPr/>
        </p:nvPicPr>
        <p:blipFill>
          <a:blip r:embed="rId8"/>
          <a:stretch>
            <a:fillRect/>
          </a:stretch>
        </p:blipFill>
        <p:spPr>
          <a:xfrm>
            <a:off x="1148499" y="4396098"/>
            <a:ext cx="1283616" cy="1184289"/>
          </a:xfrm>
          <a:prstGeom prst="rect">
            <a:avLst/>
          </a:prstGeom>
        </p:spPr>
      </p:pic>
      <p:sp>
        <p:nvSpPr>
          <p:cNvPr id="8" name="ZoneTexte 7"/>
          <p:cNvSpPr txBox="1"/>
          <p:nvPr/>
        </p:nvSpPr>
        <p:spPr>
          <a:xfrm>
            <a:off x="2927260" y="6182943"/>
            <a:ext cx="3169714"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Alcool</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drogues et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médicaments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757275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stretch>
            <a:fillRect/>
          </a:stretch>
        </p:blipFill>
        <p:spPr>
          <a:xfrm>
            <a:off x="4791043" y="357142"/>
            <a:ext cx="2089828" cy="1369471"/>
          </a:xfrm>
          <a:prstGeom prst="rect">
            <a:avLst/>
          </a:prstGeom>
        </p:spPr>
      </p:pic>
      <p:sp>
        <p:nvSpPr>
          <p:cNvPr id="2" name="Titre 1"/>
          <p:cNvSpPr>
            <a:spLocks noGrp="1"/>
          </p:cNvSpPr>
          <p:nvPr>
            <p:ph type="title"/>
          </p:nvPr>
        </p:nvSpPr>
        <p:spPr/>
        <p:txBody>
          <a:bodyPr/>
          <a:lstStyle/>
          <a:p>
            <a:r>
              <a:rPr lang="fr-FR" dirty="0" smtClean="0"/>
              <a:t>Les drogues</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121</a:t>
            </a:fld>
            <a:endParaRPr kumimoji="0" lang="en-US" dirty="0"/>
          </a:p>
        </p:txBody>
      </p:sp>
      <p:pic>
        <p:nvPicPr>
          <p:cNvPr id="9" name="Image 8"/>
          <p:cNvPicPr>
            <a:picLocks noChangeAspect="1"/>
          </p:cNvPicPr>
          <p:nvPr/>
        </p:nvPicPr>
        <p:blipFill>
          <a:blip r:embed="rId3"/>
          <a:stretch>
            <a:fillRect/>
          </a:stretch>
        </p:blipFill>
        <p:spPr>
          <a:xfrm>
            <a:off x="6657550" y="-335192"/>
            <a:ext cx="1553197" cy="1553197"/>
          </a:xfrm>
          <a:prstGeom prst="rect">
            <a:avLst/>
          </a:prstGeom>
        </p:spPr>
      </p:pic>
      <p:pic>
        <p:nvPicPr>
          <p:cNvPr id="10" name="Image 9"/>
          <p:cNvPicPr>
            <a:picLocks noChangeAspect="1"/>
          </p:cNvPicPr>
          <p:nvPr/>
        </p:nvPicPr>
        <p:blipFill>
          <a:blip r:embed="rId4"/>
          <a:stretch>
            <a:fillRect/>
          </a:stretch>
        </p:blipFill>
        <p:spPr>
          <a:xfrm>
            <a:off x="5912706" y="1671312"/>
            <a:ext cx="2081132" cy="1920093"/>
          </a:xfrm>
          <a:prstGeom prst="rect">
            <a:avLst/>
          </a:prstGeom>
        </p:spPr>
      </p:pic>
      <p:graphicFrame>
        <p:nvGraphicFramePr>
          <p:cNvPr id="8" name="Espace réservé du contenu 7"/>
          <p:cNvGraphicFramePr>
            <a:graphicFrameLocks noGrp="1"/>
          </p:cNvGraphicFramePr>
          <p:nvPr>
            <p:ph idx="1"/>
            <p:extLst>
              <p:ext uri="{D42A27DB-BD31-4B8C-83A1-F6EECF244321}">
                <p14:modId xmlns:p14="http://schemas.microsoft.com/office/powerpoint/2010/main" val="584497650"/>
              </p:ext>
            </p:extLst>
          </p:nvPr>
        </p:nvGraphicFramePr>
        <p:xfrm>
          <a:off x="0" y="1218005"/>
          <a:ext cx="6280478" cy="464627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3" name="Image 12"/>
          <p:cNvPicPr>
            <a:picLocks noChangeAspect="1"/>
          </p:cNvPicPr>
          <p:nvPr/>
        </p:nvPicPr>
        <p:blipFill>
          <a:blip r:embed="rId10"/>
          <a:stretch>
            <a:fillRect/>
          </a:stretch>
        </p:blipFill>
        <p:spPr>
          <a:xfrm>
            <a:off x="5568732" y="3541140"/>
            <a:ext cx="3073138" cy="2165334"/>
          </a:xfrm>
          <a:prstGeom prst="rect">
            <a:avLst/>
          </a:prstGeom>
        </p:spPr>
      </p:pic>
      <p:sp>
        <p:nvSpPr>
          <p:cNvPr id="11" name="ZoneTexte 10"/>
          <p:cNvSpPr txBox="1"/>
          <p:nvPr/>
        </p:nvSpPr>
        <p:spPr>
          <a:xfrm>
            <a:off x="2927260" y="6182943"/>
            <a:ext cx="3169714"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Alcool</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drogues et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médicaments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0241952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drogues</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122</a:t>
            </a:fld>
            <a:endParaRPr kumimoji="0" lang="en-US" dirty="0"/>
          </a:p>
        </p:txBody>
      </p:sp>
      <p:pic>
        <p:nvPicPr>
          <p:cNvPr id="9" name="Image 8"/>
          <p:cNvPicPr>
            <a:picLocks noChangeAspect="1"/>
          </p:cNvPicPr>
          <p:nvPr/>
        </p:nvPicPr>
        <p:blipFill>
          <a:blip r:embed="rId2"/>
          <a:stretch>
            <a:fillRect/>
          </a:stretch>
        </p:blipFill>
        <p:spPr>
          <a:xfrm>
            <a:off x="6657550" y="-335192"/>
            <a:ext cx="1553197" cy="1553197"/>
          </a:xfrm>
          <a:prstGeom prst="rect">
            <a:avLst/>
          </a:prstGeom>
        </p:spPr>
      </p:pic>
      <p:graphicFrame>
        <p:nvGraphicFramePr>
          <p:cNvPr id="8" name="Espace réservé du contenu 7"/>
          <p:cNvGraphicFramePr>
            <a:graphicFrameLocks noGrp="1"/>
          </p:cNvGraphicFramePr>
          <p:nvPr>
            <p:ph idx="1"/>
            <p:extLst>
              <p:ext uri="{D42A27DB-BD31-4B8C-83A1-F6EECF244321}">
                <p14:modId xmlns:p14="http://schemas.microsoft.com/office/powerpoint/2010/main" val="980481567"/>
              </p:ext>
            </p:extLst>
          </p:nvPr>
        </p:nvGraphicFramePr>
        <p:xfrm>
          <a:off x="-535258" y="1126273"/>
          <a:ext cx="7939940" cy="46805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Image 12"/>
          <p:cNvPicPr>
            <a:picLocks noChangeAspect="1"/>
          </p:cNvPicPr>
          <p:nvPr/>
        </p:nvPicPr>
        <p:blipFill>
          <a:blip r:embed="rId8"/>
          <a:stretch>
            <a:fillRect/>
          </a:stretch>
        </p:blipFill>
        <p:spPr>
          <a:xfrm>
            <a:off x="5568732" y="3541140"/>
            <a:ext cx="3073138" cy="2165334"/>
          </a:xfrm>
          <a:prstGeom prst="rect">
            <a:avLst/>
          </a:prstGeom>
        </p:spPr>
      </p:pic>
      <p:pic>
        <p:nvPicPr>
          <p:cNvPr id="7" name="Image 6"/>
          <p:cNvPicPr>
            <a:picLocks noChangeAspect="1"/>
          </p:cNvPicPr>
          <p:nvPr/>
        </p:nvPicPr>
        <p:blipFill>
          <a:blip r:embed="rId9"/>
          <a:stretch>
            <a:fillRect/>
          </a:stretch>
        </p:blipFill>
        <p:spPr>
          <a:xfrm>
            <a:off x="4802304" y="116837"/>
            <a:ext cx="1772580" cy="1185096"/>
          </a:xfrm>
          <a:prstGeom prst="rect">
            <a:avLst/>
          </a:prstGeom>
        </p:spPr>
      </p:pic>
      <p:pic>
        <p:nvPicPr>
          <p:cNvPr id="11" name="Image 10"/>
          <p:cNvPicPr>
            <a:picLocks noChangeAspect="1"/>
          </p:cNvPicPr>
          <p:nvPr/>
        </p:nvPicPr>
        <p:blipFill>
          <a:blip r:embed="rId10"/>
          <a:stretch>
            <a:fillRect/>
          </a:stretch>
        </p:blipFill>
        <p:spPr>
          <a:xfrm>
            <a:off x="6019800" y="1459734"/>
            <a:ext cx="2286000" cy="2273300"/>
          </a:xfrm>
          <a:prstGeom prst="rect">
            <a:avLst/>
          </a:prstGeom>
        </p:spPr>
      </p:pic>
      <p:sp>
        <p:nvSpPr>
          <p:cNvPr id="10" name="ZoneTexte 9"/>
          <p:cNvSpPr txBox="1"/>
          <p:nvPr/>
        </p:nvSpPr>
        <p:spPr>
          <a:xfrm>
            <a:off x="2927260" y="6182943"/>
            <a:ext cx="3169714"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Alcool</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drogues et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médicaments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1388108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drogues</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123</a:t>
            </a:fld>
            <a:endParaRPr kumimoji="0" lang="en-US" dirty="0"/>
          </a:p>
        </p:txBody>
      </p:sp>
      <p:pic>
        <p:nvPicPr>
          <p:cNvPr id="9" name="Image 8"/>
          <p:cNvPicPr>
            <a:picLocks noChangeAspect="1"/>
          </p:cNvPicPr>
          <p:nvPr/>
        </p:nvPicPr>
        <p:blipFill>
          <a:blip r:embed="rId2"/>
          <a:stretch>
            <a:fillRect/>
          </a:stretch>
        </p:blipFill>
        <p:spPr>
          <a:xfrm>
            <a:off x="6657550" y="-335192"/>
            <a:ext cx="1553197" cy="1553197"/>
          </a:xfrm>
          <a:prstGeom prst="rect">
            <a:avLst/>
          </a:prstGeom>
        </p:spPr>
      </p:pic>
      <p:graphicFrame>
        <p:nvGraphicFramePr>
          <p:cNvPr id="8" name="Espace réservé du contenu 7"/>
          <p:cNvGraphicFramePr>
            <a:graphicFrameLocks noGrp="1"/>
          </p:cNvGraphicFramePr>
          <p:nvPr>
            <p:ph idx="1"/>
            <p:extLst>
              <p:ext uri="{D42A27DB-BD31-4B8C-83A1-F6EECF244321}">
                <p14:modId xmlns:p14="http://schemas.microsoft.com/office/powerpoint/2010/main" val="609597170"/>
              </p:ext>
            </p:extLst>
          </p:nvPr>
        </p:nvGraphicFramePr>
        <p:xfrm>
          <a:off x="0" y="1218005"/>
          <a:ext cx="6280478" cy="46462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Image 12"/>
          <p:cNvPicPr>
            <a:picLocks noChangeAspect="1"/>
          </p:cNvPicPr>
          <p:nvPr/>
        </p:nvPicPr>
        <p:blipFill>
          <a:blip r:embed="rId8"/>
          <a:stretch>
            <a:fillRect/>
          </a:stretch>
        </p:blipFill>
        <p:spPr>
          <a:xfrm>
            <a:off x="5568732" y="3541140"/>
            <a:ext cx="3073138" cy="2165334"/>
          </a:xfrm>
          <a:prstGeom prst="rect">
            <a:avLst/>
          </a:prstGeom>
        </p:spPr>
      </p:pic>
      <p:pic>
        <p:nvPicPr>
          <p:cNvPr id="6" name="Image 5"/>
          <p:cNvPicPr>
            <a:picLocks noChangeAspect="1"/>
          </p:cNvPicPr>
          <p:nvPr/>
        </p:nvPicPr>
        <p:blipFill>
          <a:blip r:embed="rId9"/>
          <a:stretch>
            <a:fillRect/>
          </a:stretch>
        </p:blipFill>
        <p:spPr>
          <a:xfrm>
            <a:off x="4909324" y="156046"/>
            <a:ext cx="1862051" cy="1241367"/>
          </a:xfrm>
          <a:prstGeom prst="rect">
            <a:avLst/>
          </a:prstGeom>
        </p:spPr>
      </p:pic>
      <p:pic>
        <p:nvPicPr>
          <p:cNvPr id="10" name="Image 9"/>
          <p:cNvPicPr>
            <a:picLocks noChangeAspect="1"/>
          </p:cNvPicPr>
          <p:nvPr/>
        </p:nvPicPr>
        <p:blipFill>
          <a:blip r:embed="rId10"/>
          <a:stretch>
            <a:fillRect/>
          </a:stretch>
        </p:blipFill>
        <p:spPr>
          <a:xfrm>
            <a:off x="6019800" y="1459734"/>
            <a:ext cx="2286000" cy="2273300"/>
          </a:xfrm>
          <a:prstGeom prst="rect">
            <a:avLst/>
          </a:prstGeom>
        </p:spPr>
      </p:pic>
      <p:sp>
        <p:nvSpPr>
          <p:cNvPr id="11" name="ZoneTexte 10"/>
          <p:cNvSpPr txBox="1"/>
          <p:nvPr/>
        </p:nvSpPr>
        <p:spPr>
          <a:xfrm>
            <a:off x="2927260" y="6182943"/>
            <a:ext cx="3169714"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Alcool</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drogues et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médicaments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692865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1"/>
          <p:cNvSpPr>
            <a:spLocks noGrp="1"/>
          </p:cNvSpPr>
          <p:nvPr>
            <p:ph type="title"/>
          </p:nvPr>
        </p:nvSpPr>
        <p:spPr/>
        <p:txBody>
          <a:bodyPr/>
          <a:lstStyle/>
          <a:p>
            <a:r>
              <a:rPr lang="fr-FR" dirty="0" smtClean="0"/>
              <a:t>Nutrition </a:t>
            </a:r>
          </a:p>
        </p:txBody>
      </p:sp>
      <p:sp>
        <p:nvSpPr>
          <p:cNvPr id="3" name="Espace réservé du contenu 2"/>
          <p:cNvSpPr>
            <a:spLocks noGrp="1"/>
          </p:cNvSpPr>
          <p:nvPr>
            <p:ph idx="1"/>
          </p:nvPr>
        </p:nvSpPr>
        <p:spPr/>
        <p:txBody>
          <a:bodyPr>
            <a:normAutofit/>
          </a:bodyPr>
          <a:lstStyle/>
          <a:p>
            <a:pPr algn="just">
              <a:defRPr/>
            </a:pPr>
            <a:endParaRPr lang="fr-FR" dirty="0"/>
          </a:p>
        </p:txBody>
      </p:sp>
      <p:pic>
        <p:nvPicPr>
          <p:cNvPr id="4" name="Image 3"/>
          <p:cNvPicPr>
            <a:picLocks noChangeAspect="1"/>
          </p:cNvPicPr>
          <p:nvPr/>
        </p:nvPicPr>
        <p:blipFill>
          <a:blip r:embed="rId2"/>
          <a:stretch>
            <a:fillRect/>
          </a:stretch>
        </p:blipFill>
        <p:spPr>
          <a:xfrm>
            <a:off x="7065018" y="220645"/>
            <a:ext cx="905887" cy="625493"/>
          </a:xfrm>
          <a:prstGeom prst="rect">
            <a:avLst/>
          </a:prstGeom>
        </p:spPr>
      </p:pic>
      <p:pic>
        <p:nvPicPr>
          <p:cNvPr id="6" name="Picture 2"/>
          <p:cNvPicPr>
            <a:picLocks noChangeAspect="1" noChangeArrowheads="1"/>
          </p:cNvPicPr>
          <p:nvPr/>
        </p:nvPicPr>
        <p:blipFill>
          <a:blip r:embed="rId3" cstate="print"/>
          <a:srcRect/>
          <a:stretch>
            <a:fillRect/>
          </a:stretch>
        </p:blipFill>
        <p:spPr bwMode="auto">
          <a:xfrm>
            <a:off x="2640168" y="1478022"/>
            <a:ext cx="4592275" cy="4328351"/>
          </a:xfrm>
          <a:prstGeom prst="rect">
            <a:avLst/>
          </a:prstGeom>
          <a:solidFill>
            <a:srgbClr val="FFFFFF"/>
          </a:solidFill>
          <a:ln w="9525">
            <a:noFill/>
            <a:miter lim="800000"/>
            <a:headEnd/>
            <a:tailEnd/>
          </a:ln>
        </p:spPr>
      </p:pic>
      <p:sp>
        <p:nvSpPr>
          <p:cNvPr id="8" name="ZoneTexte 7"/>
          <p:cNvSpPr txBox="1"/>
          <p:nvPr/>
        </p:nvSpPr>
        <p:spPr>
          <a:xfrm>
            <a:off x="3117492" y="6182943"/>
            <a:ext cx="1349793"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Forme/santé</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6487212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1"/>
          <p:cNvSpPr>
            <a:spLocks noGrp="1"/>
          </p:cNvSpPr>
          <p:nvPr>
            <p:ph type="title"/>
          </p:nvPr>
        </p:nvSpPr>
        <p:spPr/>
        <p:txBody>
          <a:bodyPr/>
          <a:lstStyle/>
          <a:p>
            <a:r>
              <a:rPr lang="fr-FR" dirty="0" smtClean="0"/>
              <a:t>Nutrition </a:t>
            </a:r>
          </a:p>
        </p:txBody>
      </p:sp>
      <p:sp>
        <p:nvSpPr>
          <p:cNvPr id="3" name="Espace réservé du contenu 2"/>
          <p:cNvSpPr>
            <a:spLocks noGrp="1"/>
          </p:cNvSpPr>
          <p:nvPr>
            <p:ph idx="1"/>
          </p:nvPr>
        </p:nvSpPr>
        <p:spPr/>
        <p:txBody>
          <a:bodyPr>
            <a:normAutofit fontScale="77500" lnSpcReduction="20000"/>
          </a:bodyPr>
          <a:lstStyle/>
          <a:p>
            <a:pPr algn="just">
              <a:defRPr/>
            </a:pPr>
            <a:r>
              <a:rPr lang="fr-FR" dirty="0"/>
              <a:t>Les </a:t>
            </a:r>
            <a:r>
              <a:rPr lang="fr-FR" u="sng" dirty="0"/>
              <a:t>glucides sont les plus abondants</a:t>
            </a:r>
            <a:r>
              <a:rPr lang="fr-FR" dirty="0"/>
              <a:t>, et </a:t>
            </a:r>
            <a:r>
              <a:rPr lang="fr-FR" u="sng" dirty="0"/>
              <a:t>les lipides</a:t>
            </a:r>
            <a:r>
              <a:rPr lang="fr-FR" dirty="0"/>
              <a:t> représentent la source d’énergie </a:t>
            </a:r>
            <a:r>
              <a:rPr lang="fr-FR" u="sng" dirty="0"/>
              <a:t>la plus facilement stockable</a:t>
            </a:r>
            <a:r>
              <a:rPr lang="fr-FR" dirty="0"/>
              <a:t>. Si l’organisme épuise ses réserves en glucides et en lipides, il peut utiliser directement les protides présents dans les aliments ou dégrader ses propres réserves protéiques pour trouver de l’énergie. </a:t>
            </a:r>
          </a:p>
          <a:p>
            <a:pPr algn="just">
              <a:defRPr/>
            </a:pPr>
            <a:endParaRPr lang="fr-FR" dirty="0"/>
          </a:p>
          <a:p>
            <a:pPr algn="just">
              <a:defRPr/>
            </a:pPr>
            <a:r>
              <a:rPr lang="fr-FR" dirty="0" smtClean="0"/>
              <a:t>Nota</a:t>
            </a:r>
            <a:r>
              <a:rPr lang="fr-FR" dirty="0">
                <a:effectLst>
                  <a:outerShdw blurRad="38100" dist="38100" dir="2700000" algn="tl">
                    <a:srgbClr val="000000"/>
                  </a:outerShdw>
                </a:effectLst>
              </a:rPr>
              <a:t> </a:t>
            </a:r>
            <a:r>
              <a:rPr lang="fr-FR" dirty="0" smtClean="0">
                <a:effectLst>
                  <a:outerShdw blurRad="38100" dist="38100" dir="2700000" algn="tl">
                    <a:srgbClr val="000000"/>
                  </a:outerShdw>
                </a:effectLst>
              </a:rPr>
              <a:t>: </a:t>
            </a:r>
            <a:r>
              <a:rPr lang="fr-FR" dirty="0" smtClean="0">
                <a:solidFill>
                  <a:srgbClr val="CC0000"/>
                </a:solidFill>
                <a:effectLst>
                  <a:outerShdw blurRad="38100" dist="38100" dir="2700000" algn="tl">
                    <a:srgbClr val="000000"/>
                  </a:outerShdw>
                </a:effectLst>
              </a:rPr>
              <a:t>L’alcool</a:t>
            </a:r>
            <a:r>
              <a:rPr lang="fr-FR" dirty="0" smtClean="0"/>
              <a:t> </a:t>
            </a:r>
            <a:r>
              <a:rPr lang="fr-FR" dirty="0"/>
              <a:t>est également source </a:t>
            </a:r>
            <a:r>
              <a:rPr lang="fr-FR" dirty="0" smtClean="0"/>
              <a:t>d’énergie, il </a:t>
            </a:r>
            <a:r>
              <a:rPr lang="fr-FR" dirty="0"/>
              <a:t>fournit </a:t>
            </a:r>
            <a:r>
              <a:rPr lang="fr-FR" dirty="0">
                <a:solidFill>
                  <a:srgbClr val="CC0000"/>
                </a:solidFill>
                <a:effectLst>
                  <a:outerShdw blurRad="38100" dist="38100" dir="2700000" algn="tl">
                    <a:srgbClr val="000000"/>
                  </a:outerShdw>
                </a:effectLst>
              </a:rPr>
              <a:t>7 cal/g</a:t>
            </a:r>
            <a:r>
              <a:rPr lang="fr-FR" dirty="0"/>
              <a:t>. Il ne peut pas être oxydé par les cellules et doit être transformé en lipides par le foie. Ces lipides sont ensuite emmagasinés dans le foie ou les tissus adipeux.</a:t>
            </a:r>
          </a:p>
          <a:p>
            <a:pPr algn="just">
              <a:defRPr/>
            </a:pPr>
            <a:endParaRPr lang="fr-FR" dirty="0"/>
          </a:p>
        </p:txBody>
      </p:sp>
      <p:pic>
        <p:nvPicPr>
          <p:cNvPr id="4" name="Image 3"/>
          <p:cNvPicPr>
            <a:picLocks noChangeAspect="1"/>
          </p:cNvPicPr>
          <p:nvPr/>
        </p:nvPicPr>
        <p:blipFill>
          <a:blip r:embed="rId2"/>
          <a:stretch>
            <a:fillRect/>
          </a:stretch>
        </p:blipFill>
        <p:spPr>
          <a:xfrm>
            <a:off x="7065018" y="220645"/>
            <a:ext cx="905887" cy="625493"/>
          </a:xfrm>
          <a:prstGeom prst="rect">
            <a:avLst/>
          </a:prstGeom>
        </p:spPr>
      </p:pic>
      <p:sp>
        <p:nvSpPr>
          <p:cNvPr id="6" name="ZoneTexte 5"/>
          <p:cNvSpPr txBox="1"/>
          <p:nvPr/>
        </p:nvSpPr>
        <p:spPr>
          <a:xfrm>
            <a:off x="3117492" y="6182943"/>
            <a:ext cx="1349793"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Forme/santé</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1073796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1"/>
          <p:cNvSpPr>
            <a:spLocks noGrp="1"/>
          </p:cNvSpPr>
          <p:nvPr>
            <p:ph type="title"/>
          </p:nvPr>
        </p:nvSpPr>
        <p:spPr/>
        <p:txBody>
          <a:bodyPr/>
          <a:lstStyle/>
          <a:p>
            <a:r>
              <a:rPr lang="fr-FR" dirty="0" smtClean="0"/>
              <a:t>Nutrition </a:t>
            </a:r>
          </a:p>
        </p:txBody>
      </p:sp>
      <p:sp>
        <p:nvSpPr>
          <p:cNvPr id="3" name="Espace réservé du contenu 2"/>
          <p:cNvSpPr>
            <a:spLocks noGrp="1"/>
          </p:cNvSpPr>
          <p:nvPr>
            <p:ph idx="1"/>
          </p:nvPr>
        </p:nvSpPr>
        <p:spPr/>
        <p:txBody>
          <a:bodyPr>
            <a:normAutofit/>
          </a:bodyPr>
          <a:lstStyle/>
          <a:p>
            <a:pPr algn="just">
              <a:defRPr/>
            </a:pPr>
            <a:endParaRPr lang="fr-FR" dirty="0"/>
          </a:p>
        </p:txBody>
      </p:sp>
      <p:pic>
        <p:nvPicPr>
          <p:cNvPr id="4" name="Image 3"/>
          <p:cNvPicPr>
            <a:picLocks noChangeAspect="1"/>
          </p:cNvPicPr>
          <p:nvPr/>
        </p:nvPicPr>
        <p:blipFill>
          <a:blip r:embed="rId2"/>
          <a:stretch>
            <a:fillRect/>
          </a:stretch>
        </p:blipFill>
        <p:spPr>
          <a:xfrm>
            <a:off x="7065018" y="220645"/>
            <a:ext cx="905887" cy="625493"/>
          </a:xfrm>
          <a:prstGeom prst="rect">
            <a:avLst/>
          </a:prstGeom>
        </p:spPr>
      </p:pic>
      <p:grpSp>
        <p:nvGrpSpPr>
          <p:cNvPr id="5" name="Group 9"/>
          <p:cNvGrpSpPr>
            <a:grpSpLocks/>
          </p:cNvGrpSpPr>
          <p:nvPr/>
        </p:nvGrpSpPr>
        <p:grpSpPr bwMode="auto">
          <a:xfrm>
            <a:off x="2269998" y="2022948"/>
            <a:ext cx="5829300" cy="3238500"/>
            <a:chOff x="816" y="1290"/>
            <a:chExt cx="3672" cy="2040"/>
          </a:xfrm>
        </p:grpSpPr>
        <p:pic>
          <p:nvPicPr>
            <p:cNvPr id="6" name="Picture 10"/>
            <p:cNvPicPr>
              <a:picLocks noChangeAspect="1" noChangeArrowheads="1"/>
            </p:cNvPicPr>
            <p:nvPr/>
          </p:nvPicPr>
          <p:blipFill>
            <a:blip r:embed="rId3" cstate="print"/>
            <a:srcRect/>
            <a:stretch>
              <a:fillRect/>
            </a:stretch>
          </p:blipFill>
          <p:spPr bwMode="auto">
            <a:xfrm>
              <a:off x="816" y="1290"/>
              <a:ext cx="3672" cy="2040"/>
            </a:xfrm>
            <a:prstGeom prst="rect">
              <a:avLst/>
            </a:prstGeom>
            <a:noFill/>
            <a:ln w="12700" algn="ctr">
              <a:noFill/>
              <a:miter lim="800000"/>
              <a:headEnd/>
              <a:tailEnd/>
            </a:ln>
          </p:spPr>
        </p:pic>
        <p:sp>
          <p:nvSpPr>
            <p:cNvPr id="7" name="Rectangle 11"/>
            <p:cNvSpPr>
              <a:spLocks noChangeArrowheads="1"/>
            </p:cNvSpPr>
            <p:nvPr/>
          </p:nvSpPr>
          <p:spPr bwMode="auto">
            <a:xfrm>
              <a:off x="816" y="3204"/>
              <a:ext cx="3672" cy="126"/>
            </a:xfrm>
            <a:prstGeom prst="rect">
              <a:avLst/>
            </a:prstGeom>
            <a:solidFill>
              <a:schemeClr val="folHlink"/>
            </a:solidFill>
            <a:ln w="12700" algn="ctr">
              <a:noFill/>
              <a:miter lim="800000"/>
              <a:headEnd/>
              <a:tailEnd/>
            </a:ln>
          </p:spPr>
          <p:txBody>
            <a:bodyPr anchor="ctr">
              <a:spAutoFit/>
            </a:bodyPr>
            <a:lstStyle/>
            <a:p>
              <a:endParaRPr lang="fr-FR"/>
            </a:p>
          </p:txBody>
        </p:sp>
      </p:grpSp>
      <p:sp>
        <p:nvSpPr>
          <p:cNvPr id="9" name="ZoneTexte 8"/>
          <p:cNvSpPr txBox="1"/>
          <p:nvPr/>
        </p:nvSpPr>
        <p:spPr>
          <a:xfrm>
            <a:off x="3117492" y="6182943"/>
            <a:ext cx="1349793"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Forme/santé</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439778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1"/>
          <p:cNvSpPr>
            <a:spLocks noGrp="1"/>
          </p:cNvSpPr>
          <p:nvPr>
            <p:ph type="title"/>
          </p:nvPr>
        </p:nvSpPr>
        <p:spPr/>
        <p:txBody>
          <a:bodyPr/>
          <a:lstStyle/>
          <a:p>
            <a:r>
              <a:rPr lang="fr-FR" dirty="0" smtClean="0"/>
              <a:t>Nutrition </a:t>
            </a:r>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3633559949"/>
              </p:ext>
            </p:extLst>
          </p:nvPr>
        </p:nvGraphicFramePr>
        <p:xfrm>
          <a:off x="1435608" y="1447800"/>
          <a:ext cx="7498080" cy="42299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 3"/>
          <p:cNvPicPr>
            <a:picLocks noChangeAspect="1"/>
          </p:cNvPicPr>
          <p:nvPr/>
        </p:nvPicPr>
        <p:blipFill>
          <a:blip r:embed="rId7"/>
          <a:stretch>
            <a:fillRect/>
          </a:stretch>
        </p:blipFill>
        <p:spPr>
          <a:xfrm>
            <a:off x="7065018" y="220645"/>
            <a:ext cx="905887" cy="625493"/>
          </a:xfrm>
          <a:prstGeom prst="rect">
            <a:avLst/>
          </a:prstGeom>
        </p:spPr>
      </p:pic>
      <p:sp>
        <p:nvSpPr>
          <p:cNvPr id="7" name="ZoneTexte 6"/>
          <p:cNvSpPr txBox="1"/>
          <p:nvPr/>
        </p:nvSpPr>
        <p:spPr>
          <a:xfrm>
            <a:off x="3117492" y="6182943"/>
            <a:ext cx="1349793"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Forme/santé</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9048709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1"/>
          <p:cNvSpPr>
            <a:spLocks noGrp="1"/>
          </p:cNvSpPr>
          <p:nvPr>
            <p:ph type="title"/>
          </p:nvPr>
        </p:nvSpPr>
        <p:spPr/>
        <p:txBody>
          <a:bodyPr/>
          <a:lstStyle/>
          <a:p>
            <a:r>
              <a:rPr lang="fr-FR" dirty="0" smtClean="0"/>
              <a:t>Nutrition </a:t>
            </a:r>
          </a:p>
        </p:txBody>
      </p:sp>
      <p:sp>
        <p:nvSpPr>
          <p:cNvPr id="3" name="Espace réservé du contenu 2"/>
          <p:cNvSpPr>
            <a:spLocks noGrp="1"/>
          </p:cNvSpPr>
          <p:nvPr>
            <p:ph idx="1"/>
          </p:nvPr>
        </p:nvSpPr>
        <p:spPr/>
        <p:txBody>
          <a:bodyPr>
            <a:normAutofit/>
          </a:bodyPr>
          <a:lstStyle/>
          <a:p>
            <a:pPr marL="402336" lvl="1" indent="0" algn="just">
              <a:buNone/>
              <a:defRPr/>
            </a:pPr>
            <a:endParaRPr lang="fr-FR" dirty="0"/>
          </a:p>
          <a:p>
            <a:pPr algn="just">
              <a:defRPr/>
            </a:pPr>
            <a:endParaRPr lang="fr-FR" b="1" dirty="0">
              <a:solidFill>
                <a:srgbClr val="C00000"/>
              </a:solidFill>
            </a:endParaRPr>
          </a:p>
          <a:p>
            <a:pPr algn="just">
              <a:defRPr/>
            </a:pPr>
            <a:endParaRPr lang="fr-FR" dirty="0"/>
          </a:p>
        </p:txBody>
      </p:sp>
      <p:pic>
        <p:nvPicPr>
          <p:cNvPr id="4" name="Image 3"/>
          <p:cNvPicPr>
            <a:picLocks noChangeAspect="1"/>
          </p:cNvPicPr>
          <p:nvPr/>
        </p:nvPicPr>
        <p:blipFill>
          <a:blip r:embed="rId2"/>
          <a:stretch>
            <a:fillRect/>
          </a:stretch>
        </p:blipFill>
        <p:spPr>
          <a:xfrm>
            <a:off x="7065018" y="220645"/>
            <a:ext cx="905887" cy="625493"/>
          </a:xfrm>
          <a:prstGeom prst="rect">
            <a:avLst/>
          </a:prstGeom>
        </p:spPr>
      </p:pic>
      <p:pic>
        <p:nvPicPr>
          <p:cNvPr id="5" name="Picture 14" descr="00069450"/>
          <p:cNvPicPr>
            <a:picLocks noChangeAspect="1" noChangeArrowheads="1"/>
          </p:cNvPicPr>
          <p:nvPr/>
        </p:nvPicPr>
        <p:blipFill>
          <a:blip r:embed="rId3" cstate="print"/>
          <a:srcRect/>
          <a:stretch>
            <a:fillRect/>
          </a:stretch>
        </p:blipFill>
        <p:spPr bwMode="auto">
          <a:xfrm>
            <a:off x="1990198" y="2263643"/>
            <a:ext cx="6097734" cy="2757109"/>
          </a:xfrm>
          <a:prstGeom prst="rect">
            <a:avLst/>
          </a:prstGeom>
          <a:noFill/>
          <a:ln w="9525">
            <a:noFill/>
            <a:miter lim="800000"/>
            <a:headEnd/>
            <a:tailEnd/>
          </a:ln>
        </p:spPr>
      </p:pic>
      <p:sp>
        <p:nvSpPr>
          <p:cNvPr id="7" name="ZoneTexte 6"/>
          <p:cNvSpPr txBox="1"/>
          <p:nvPr/>
        </p:nvSpPr>
        <p:spPr>
          <a:xfrm>
            <a:off x="3117492" y="6182943"/>
            <a:ext cx="1349793"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Forme/santé</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152006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1"/>
          <p:cNvSpPr>
            <a:spLocks noGrp="1"/>
          </p:cNvSpPr>
          <p:nvPr>
            <p:ph type="title"/>
          </p:nvPr>
        </p:nvSpPr>
        <p:spPr/>
        <p:txBody>
          <a:bodyPr/>
          <a:lstStyle/>
          <a:p>
            <a:r>
              <a:rPr lang="fr-FR" dirty="0" smtClean="0"/>
              <a:t>Nutrition </a:t>
            </a:r>
          </a:p>
        </p:txBody>
      </p:sp>
      <p:graphicFrame>
        <p:nvGraphicFramePr>
          <p:cNvPr id="2" name="Espace réservé du contenu 1"/>
          <p:cNvGraphicFramePr>
            <a:graphicFrameLocks noGrp="1"/>
          </p:cNvGraphicFramePr>
          <p:nvPr>
            <p:ph idx="1"/>
            <p:extLst>
              <p:ext uri="{D42A27DB-BD31-4B8C-83A1-F6EECF244321}">
                <p14:modId xmlns:p14="http://schemas.microsoft.com/office/powerpoint/2010/main" val="1770090740"/>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 3"/>
          <p:cNvPicPr>
            <a:picLocks noChangeAspect="1"/>
          </p:cNvPicPr>
          <p:nvPr/>
        </p:nvPicPr>
        <p:blipFill>
          <a:blip r:embed="rId7"/>
          <a:stretch>
            <a:fillRect/>
          </a:stretch>
        </p:blipFill>
        <p:spPr>
          <a:xfrm>
            <a:off x="7065018" y="220645"/>
            <a:ext cx="905887" cy="625493"/>
          </a:xfrm>
          <a:prstGeom prst="rect">
            <a:avLst/>
          </a:prstGeom>
        </p:spPr>
      </p:pic>
      <p:sp>
        <p:nvSpPr>
          <p:cNvPr id="6" name="ZoneTexte 5"/>
          <p:cNvSpPr txBox="1"/>
          <p:nvPr/>
        </p:nvSpPr>
        <p:spPr>
          <a:xfrm>
            <a:off x="3117492" y="6182943"/>
            <a:ext cx="1349793"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Forme/santé</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04118147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133350" y="969963"/>
            <a:ext cx="6172200" cy="466725"/>
          </a:xfrm>
          <a:noFill/>
        </p:spPr>
        <p:txBody>
          <a:bodyPr/>
          <a:lstStyle/>
          <a:p>
            <a:pPr algn="l"/>
            <a:r>
              <a:rPr lang="fr-FR" sz="2400" u="sng" smtClean="0">
                <a:solidFill>
                  <a:schemeClr val="bg1"/>
                </a:solidFill>
              </a:rPr>
              <a:t>L’alimentation:</a:t>
            </a:r>
            <a:r>
              <a:rPr lang="fr-FR" sz="2400" smtClean="0">
                <a:solidFill>
                  <a:schemeClr val="bg1"/>
                </a:solidFill>
              </a:rPr>
              <a:t>	les vitamines </a:t>
            </a:r>
          </a:p>
        </p:txBody>
      </p:sp>
      <p:sp>
        <p:nvSpPr>
          <p:cNvPr id="30723" name="Rectangle 24"/>
          <p:cNvSpPr>
            <a:spLocks noChangeArrowheads="1"/>
          </p:cNvSpPr>
          <p:nvPr/>
        </p:nvSpPr>
        <p:spPr bwMode="auto">
          <a:xfrm>
            <a:off x="0" y="2825750"/>
            <a:ext cx="9144000" cy="0"/>
          </a:xfrm>
          <a:prstGeom prst="rect">
            <a:avLst/>
          </a:prstGeom>
          <a:noFill/>
          <a:ln w="12700" algn="ctr">
            <a:noFill/>
            <a:miter lim="800000"/>
            <a:headEnd/>
            <a:tailEnd/>
          </a:ln>
        </p:spPr>
        <p:txBody>
          <a:bodyPr wrap="none" anchor="ctr">
            <a:spAutoFit/>
          </a:bodyPr>
          <a:lstStyle/>
          <a:p>
            <a:endParaRPr lang="fr-FR"/>
          </a:p>
        </p:txBody>
      </p:sp>
      <p:sp>
        <p:nvSpPr>
          <p:cNvPr id="30724" name="Rectangle 148"/>
          <p:cNvSpPr>
            <a:spLocks noChangeArrowheads="1"/>
          </p:cNvSpPr>
          <p:nvPr/>
        </p:nvSpPr>
        <p:spPr bwMode="auto">
          <a:xfrm>
            <a:off x="0" y="1652588"/>
            <a:ext cx="9144000" cy="0"/>
          </a:xfrm>
          <a:prstGeom prst="rect">
            <a:avLst/>
          </a:prstGeom>
          <a:noFill/>
          <a:ln w="12700" algn="ctr">
            <a:noFill/>
            <a:miter lim="800000"/>
            <a:headEnd/>
            <a:tailEnd/>
          </a:ln>
        </p:spPr>
        <p:txBody>
          <a:bodyPr wrap="none" anchor="ctr">
            <a:spAutoFit/>
          </a:bodyPr>
          <a:lstStyle/>
          <a:p>
            <a:endParaRPr lang="fr-FR"/>
          </a:p>
        </p:txBody>
      </p:sp>
      <p:sp>
        <p:nvSpPr>
          <p:cNvPr id="30725" name="Rectangle 337"/>
          <p:cNvSpPr>
            <a:spLocks noChangeArrowheads="1"/>
          </p:cNvSpPr>
          <p:nvPr/>
        </p:nvSpPr>
        <p:spPr bwMode="auto">
          <a:xfrm>
            <a:off x="1136650" y="1400175"/>
            <a:ext cx="6519863" cy="749300"/>
          </a:xfrm>
          <a:prstGeom prst="rect">
            <a:avLst/>
          </a:prstGeom>
          <a:noFill/>
          <a:ln w="12700" algn="ctr">
            <a:noFill/>
            <a:miter lim="800000"/>
            <a:headEnd/>
            <a:tailEnd/>
          </a:ln>
        </p:spPr>
        <p:txBody>
          <a:bodyPr>
            <a:spAutoFit/>
          </a:bodyPr>
          <a:lstStyle/>
          <a:p>
            <a:r>
              <a:rPr lang="fr-FR"/>
              <a:t>On distingue les liposolubles (A, D, E, K) et les hydrosolubles (B, C). il n’existe pas de surdosage toxique avec les vitamines hydrosolubles (éliminés par voie urinaire).</a:t>
            </a:r>
          </a:p>
        </p:txBody>
      </p:sp>
      <p:graphicFrame>
        <p:nvGraphicFramePr>
          <p:cNvPr id="441767" name="Group 423"/>
          <p:cNvGraphicFramePr>
            <a:graphicFrameLocks noGrp="1"/>
          </p:cNvGraphicFramePr>
          <p:nvPr/>
        </p:nvGraphicFramePr>
        <p:xfrm>
          <a:off x="0" y="520700"/>
          <a:ext cx="9144000" cy="6339840"/>
        </p:xfrm>
        <a:graphic>
          <a:graphicData uri="http://schemas.openxmlformats.org/drawingml/2006/table">
            <a:tbl>
              <a:tblPr/>
              <a:tblGrid>
                <a:gridCol w="1081088"/>
                <a:gridCol w="1301750"/>
                <a:gridCol w="3332162"/>
                <a:gridCol w="3429000"/>
              </a:tblGrid>
              <a:tr h="307975">
                <a:tc gridSpan="2">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fr-FR" sz="800" b="1" i="0" u="none" strike="noStrike" cap="none" normalizeH="0" baseline="0" smtClean="0">
                          <a:ln>
                            <a:noFill/>
                          </a:ln>
                          <a:solidFill>
                            <a:schemeClr val="tx1"/>
                          </a:solidFill>
                          <a:effectLst/>
                          <a:latin typeface="Tahoma" pitchFamily="34" charset="0"/>
                        </a:rPr>
                        <a:t>Vitamines liposolubles</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cap="flat">
                      <a:noFill/>
                    </a:lnL>
                    <a:lnR>
                      <a:noFill/>
                    </a:lnR>
                    <a:lnT cap="flat">
                      <a:noFill/>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c hMerge="1">
                  <a:txBody>
                    <a:bodyPr/>
                    <a:lstStyle/>
                    <a:p>
                      <a:endParaRPr lang="fr-FR"/>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smtClean="0">
                        <a:ln>
                          <a:noFill/>
                        </a:ln>
                        <a:solidFill>
                          <a:schemeClr val="tx1"/>
                        </a:solidFill>
                        <a:effectLst/>
                        <a:latin typeface="Times New Roman" pitchFamily="18" charset="0"/>
                      </a:endParaRPr>
                    </a:p>
                  </a:txBody>
                  <a:tcPr horzOverflow="overflow">
                    <a:lnL>
                      <a:noFill/>
                    </a:lnL>
                    <a:lnR>
                      <a:noFill/>
                    </a:lnR>
                    <a:lnT cap="flat">
                      <a:noFill/>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smtClean="0">
                        <a:ln>
                          <a:noFill/>
                        </a:ln>
                        <a:solidFill>
                          <a:schemeClr val="tx1"/>
                        </a:solidFill>
                        <a:effectLst/>
                        <a:latin typeface="Times New Roman" pitchFamily="18" charset="0"/>
                      </a:endParaRPr>
                    </a:p>
                  </a:txBody>
                  <a:tcPr horzOverflow="overflow">
                    <a:lnL>
                      <a:noFill/>
                    </a:lnL>
                    <a:lnR cap="flat">
                      <a:noFill/>
                    </a:lnR>
                    <a:lnT cap="flat">
                      <a:noFill/>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r>
              <a:tr h="127000">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A (rétinol)</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cap="flat">
                      <a:noFill/>
                    </a:lnL>
                    <a:lnR>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Légumes verts, produits laitiers, foie</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a:noFill/>
                    </a:lnL>
                    <a:lnR>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Intervient dans la synthèse des pigments photosensibles de l’œil et dans l’entretien des tissus épithéliaux.</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a:noFill/>
                    </a:lnL>
                    <a:lnR>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Cécité nocturne, cécité permanente, extrême sécheresse de la peau</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a:noFill/>
                    </a:lnL>
                    <a:lnR cap="flat">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r>
              <a:tr h="127000">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D (calciférol)</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cap="flat">
                      <a:noFill/>
                    </a:lnL>
                    <a:lnR>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Produits laitiers, œufs, poisson, huile de foie de morue</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a:noFill/>
                    </a:lnL>
                    <a:lnR>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Stimule l’absorption du calcium au niveau de l’intestin, favorise la croissance osseuse en permettant la fixation du calcium. </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a:noFill/>
                    </a:lnL>
                    <a:lnR>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Rachitisme </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a:noFill/>
                    </a:lnL>
                    <a:lnR cap="flat">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r>
              <a:tr h="127000">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E</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cap="flat">
                      <a:noFill/>
                    </a:lnL>
                    <a:lnR>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Margarine, céréales, légumes verts</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a:noFill/>
                    </a:lnL>
                    <a:lnR>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Protège les membranes cellulaires et les globules rouges des phénomènes oxydatifs.</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a:noFill/>
                    </a:lnL>
                    <a:lnR>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Anémies, atteintes des muscles de la rétine et du système nerveux central</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a:noFill/>
                    </a:lnL>
                    <a:lnR cap="flat">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r>
              <a:tr h="127000">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K</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cap="flat">
                      <a:noFill/>
                    </a:lnL>
                    <a:lnR>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Légumes verts </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a:noFill/>
                    </a:lnL>
                    <a:lnR>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Intervient dans la coagulation du sang et la fixation du calcium.</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a:noFill/>
                    </a:lnL>
                    <a:lnR>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Hémorragies</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a:noFill/>
                    </a:lnL>
                    <a:lnR cap="flat">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r>
              <a:tr h="344488">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
                      </a:r>
                      <a:br>
                        <a:rPr kumimoji="0" lang="fr-FR" sz="800" b="0" i="0" u="none" strike="noStrike" cap="none" normalizeH="0" baseline="0" smtClean="0">
                          <a:ln>
                            <a:noFill/>
                          </a:ln>
                          <a:solidFill>
                            <a:schemeClr val="tx1"/>
                          </a:solidFill>
                          <a:effectLst/>
                          <a:latin typeface="Tahoma" pitchFamily="34" charset="0"/>
                        </a:rPr>
                      </a:b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cap="flat">
                      <a:noFill/>
                    </a:lnL>
                    <a:lnR>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
                      </a:r>
                      <a:br>
                        <a:rPr kumimoji="0" lang="fr-FR" sz="800" b="0" i="0" u="none" strike="noStrike" cap="none" normalizeH="0" baseline="0" smtClean="0">
                          <a:ln>
                            <a:noFill/>
                          </a:ln>
                          <a:solidFill>
                            <a:schemeClr val="tx1"/>
                          </a:solidFill>
                          <a:effectLst/>
                          <a:latin typeface="Tahoma" pitchFamily="34" charset="0"/>
                        </a:rPr>
                      </a:b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a:noFill/>
                    </a:lnL>
                    <a:lnR>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
                      </a:r>
                      <a:br>
                        <a:rPr kumimoji="0" lang="fr-FR" sz="800" b="0" i="0" u="none" strike="noStrike" cap="none" normalizeH="0" baseline="0" smtClean="0">
                          <a:ln>
                            <a:noFill/>
                          </a:ln>
                          <a:solidFill>
                            <a:schemeClr val="tx1"/>
                          </a:solidFill>
                          <a:effectLst/>
                          <a:latin typeface="Tahoma" pitchFamily="34" charset="0"/>
                        </a:rPr>
                      </a:b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a:noFill/>
                    </a:lnL>
                    <a:lnR>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smtClean="0">
                        <a:ln>
                          <a:noFill/>
                        </a:ln>
                        <a:solidFill>
                          <a:schemeClr val="tx1"/>
                        </a:solidFill>
                        <a:effectLst/>
                        <a:latin typeface="Times New Roman" pitchFamily="18" charset="0"/>
                      </a:endParaRPr>
                    </a:p>
                  </a:txBody>
                  <a:tcPr horzOverflow="overflow">
                    <a:lnL>
                      <a:noFill/>
                    </a:lnL>
                    <a:lnR cap="flat">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r>
              <a:tr h="307975">
                <a:tc gridSpan="2">
                  <a:txBody>
                    <a:bodyPr/>
                    <a:lstStyle/>
                    <a:p>
                      <a:pPr marL="0" marR="0" lvl="0" indent="0" algn="ctr" defTabSz="914400" rtl="0" eaLnBrk="1" fontAlgn="t" latinLnBrk="0" hangingPunct="1">
                        <a:lnSpc>
                          <a:spcPct val="100000"/>
                        </a:lnSpc>
                        <a:spcBef>
                          <a:spcPct val="0"/>
                        </a:spcBef>
                        <a:spcAft>
                          <a:spcPct val="0"/>
                        </a:spcAft>
                        <a:buClrTx/>
                        <a:buSzTx/>
                        <a:buFontTx/>
                        <a:buNone/>
                        <a:tabLst/>
                      </a:pPr>
                      <a:r>
                        <a:rPr kumimoji="0" lang="fr-FR" sz="800" b="1" i="0" u="none" strike="noStrike" cap="none" normalizeH="0" baseline="0" smtClean="0">
                          <a:ln>
                            <a:noFill/>
                          </a:ln>
                          <a:solidFill>
                            <a:schemeClr val="tx1"/>
                          </a:solidFill>
                          <a:effectLst/>
                          <a:latin typeface="Tahoma" pitchFamily="34" charset="0"/>
                        </a:rPr>
                        <a:t>Vitamines hydrosolubles</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cap="flat">
                      <a:noFill/>
                    </a:lnL>
                    <a:lnR>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c hMerge="1">
                  <a:txBody>
                    <a:bodyPr/>
                    <a:lstStyle/>
                    <a:p>
                      <a:endParaRPr lang="fr-FR"/>
                    </a:p>
                  </a:txBody>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smtClean="0">
                        <a:ln>
                          <a:noFill/>
                        </a:ln>
                        <a:solidFill>
                          <a:schemeClr val="tx1"/>
                        </a:solidFill>
                        <a:effectLst/>
                        <a:latin typeface="Times New Roman" pitchFamily="18" charset="0"/>
                      </a:endParaRPr>
                    </a:p>
                  </a:txBody>
                  <a:tcPr horzOverflow="overflow">
                    <a:lnL>
                      <a:noFill/>
                    </a:lnL>
                    <a:lnR>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fr-FR" sz="2800" b="0" i="0" u="none" strike="noStrike" cap="none" normalizeH="0" baseline="0" smtClean="0">
                        <a:ln>
                          <a:noFill/>
                        </a:ln>
                        <a:solidFill>
                          <a:schemeClr val="tx1"/>
                        </a:solidFill>
                        <a:effectLst/>
                        <a:latin typeface="Times New Roman" pitchFamily="18" charset="0"/>
                      </a:endParaRPr>
                    </a:p>
                  </a:txBody>
                  <a:tcPr horzOverflow="overflow">
                    <a:lnL>
                      <a:noFill/>
                    </a:lnL>
                    <a:lnR cap="flat">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r>
              <a:tr h="127000">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B1 (thiamine)</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cap="flat">
                      <a:noFill/>
                    </a:lnL>
                    <a:lnR>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Abats, porc, céréales, légumes</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a:noFill/>
                    </a:lnL>
                    <a:lnR>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Intervient dans le métabolisme des glucides, et le fonctionnement des nerfs et du cœur.</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a:noFill/>
                    </a:lnL>
                    <a:lnR>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Béribéri </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a:noFill/>
                    </a:lnL>
                    <a:lnR cap="flat">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r>
              <a:tr h="127000">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B2 (riboflavine ou lactoflavine ou ovoflavine)</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cap="flat">
                      <a:noFill/>
                    </a:lnL>
                    <a:lnR>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dirty="0" smtClean="0">
                          <a:ln>
                            <a:noFill/>
                          </a:ln>
                          <a:solidFill>
                            <a:schemeClr val="tx1"/>
                          </a:solidFill>
                          <a:effectLst/>
                          <a:latin typeface="Tahoma" pitchFamily="34" charset="0"/>
                        </a:rPr>
                        <a:t>Produits laitiers, foie, œufs, céréales, légumes</a:t>
                      </a:r>
                      <a:endParaRPr kumimoji="0" lang="fr-FR" sz="2400" b="0" i="0" u="none" strike="noStrike" cap="none" normalizeH="0" baseline="0" dirty="0" smtClean="0">
                        <a:ln>
                          <a:noFill/>
                        </a:ln>
                        <a:solidFill>
                          <a:schemeClr val="tx1"/>
                        </a:solidFill>
                        <a:effectLst/>
                        <a:latin typeface="Times New Roman" pitchFamily="18" charset="0"/>
                      </a:endParaRPr>
                    </a:p>
                  </a:txBody>
                  <a:tcPr horzOverflow="overflow">
                    <a:lnL>
                      <a:noFill/>
                    </a:lnL>
                    <a:lnR>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Intervient dans le métabolisme énergétique.</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a:noFill/>
                    </a:lnL>
                    <a:lnR>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Irritation des yeux, atteintes cutanées (inflammation et détérioration des cellules de la peau)</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a:noFill/>
                    </a:lnL>
                    <a:lnR cap="flat">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r>
              <a:tr h="127000">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B3 (vitamine PP ou niacine)</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cap="flat">
                      <a:noFill/>
                    </a:lnL>
                    <a:lnR>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Foie, viandes maigres, céréales, légumes</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a:noFill/>
                    </a:lnL>
                    <a:lnR>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Réactions d’oxydoréduction de la respiration cellulaire.</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a:noFill/>
                    </a:lnL>
                    <a:lnR>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Pellagre </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a:noFill/>
                    </a:lnL>
                    <a:lnR cap="flat">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r>
              <a:tr h="127000">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B5 (acide panthoténique)</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cap="flat">
                      <a:noFill/>
                    </a:lnL>
                    <a:lnR>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Produits laitiers, foie, œufs, céréales, légumes</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a:noFill/>
                    </a:lnL>
                    <a:lnR>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Intervient dans le métabolisme énergétique.</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a:noFill/>
                    </a:lnL>
                    <a:lnR>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Fatigue, nausées, diarrhées, chute des cheveux ou encore troubles neurologiques (maux de tête notamment)</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a:noFill/>
                    </a:lnL>
                    <a:lnR cap="flat">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r>
              <a:tr h="127000">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B6 (pyroxidine)</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cap="flat">
                      <a:noFill/>
                    </a:lnL>
                    <a:lnR>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Céréales complètes, légumes, viande</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a:noFill/>
                    </a:lnL>
                    <a:lnR>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Joue un rôle dans le métabolisme de nombreuses molécules : acides aminés, glycogène, hémoglobine, etc.</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a:noFill/>
                    </a:lnL>
                    <a:lnR>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Irritabilité, perte de poids, sécheresse de la peau</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a:noFill/>
                    </a:lnL>
                    <a:lnR cap="flat">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r>
              <a:tr h="128588">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B8 (biotine ou vitamine H)</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cap="flat">
                      <a:noFill/>
                    </a:lnL>
                    <a:lnR>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Viande, légumes</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a:noFill/>
                    </a:lnL>
                    <a:lnR>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Intervient dans le métabolisme des acides gras, du glucose et de certains acides aminés, en favorisant leur dégradation (catabolisme). </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a:noFill/>
                    </a:lnL>
                    <a:lnR>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Fatigue, nausées, convulsions, inflammation de la peau</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a:noFill/>
                    </a:lnL>
                    <a:lnR cap="flat">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r>
              <a:tr h="127000">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B9 (acide folique)</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cap="flat">
                      <a:noFill/>
                    </a:lnL>
                    <a:lnR>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Céréales complètes, légumes verts</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a:noFill/>
                    </a:lnL>
                    <a:lnR>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Intervient dans la synthèse de l’ADN.</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a:noFill/>
                    </a:lnL>
                    <a:lnR>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Anémie mégaloblastique (caractérisée par une augmentation de volume des globules rouges)</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a:noFill/>
                    </a:lnL>
                    <a:lnR cap="flat">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r>
              <a:tr h="127000">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B12 (cobalamine)</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cap="flat">
                      <a:noFill/>
                    </a:lnL>
                    <a:lnR>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Viandes rouges, œufs, produits laitiers</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a:noFill/>
                    </a:lnL>
                    <a:lnR>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Joue un rôle dans la synthèse de certains acides aminés, dans la différenciation des globules rouges et le fonctionnement du système nerveux.</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a:noFill/>
                    </a:lnL>
                    <a:lnR>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Asthénie (fatigue généralisée), anémie mégaloblastique (caractérisée par une augmentation de volume des globules rouges), désordres neurologiques</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a:noFill/>
                    </a:lnL>
                    <a:lnR cap="flat">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triangle" w="med" len="med"/>
                    </a:lnB>
                    <a:lnTlToBr>
                      <a:noFill/>
                    </a:lnTlToBr>
                    <a:lnBlToTr>
                      <a:noFill/>
                    </a:lnBlToTr>
                    <a:solidFill>
                      <a:srgbClr val="FFFFFF"/>
                    </a:solidFill>
                  </a:tcPr>
                </a:tc>
              </a:tr>
              <a:tr h="127000">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C (Acide ascorbique)</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cap="flat">
                      <a:noFill/>
                    </a:lnL>
                    <a:lnR>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Citrons, légumes verts en feuilles, tomates</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a:noFill/>
                    </a:lnL>
                    <a:lnR>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Rôles multiples : intervient dans la formation du collagène, le métabolisme des glucocorticostéroïdes, la synthèse de certains neurmédiateurs, etc.</a:t>
                      </a:r>
                      <a:endParaRPr kumimoji="0" lang="fr-FR" sz="2400" b="0" i="0" u="none" strike="noStrike" cap="none" normalizeH="0" baseline="0" smtClean="0">
                        <a:ln>
                          <a:noFill/>
                        </a:ln>
                        <a:solidFill>
                          <a:schemeClr val="tx1"/>
                        </a:solidFill>
                        <a:effectLst/>
                        <a:latin typeface="Times New Roman" pitchFamily="18" charset="0"/>
                      </a:endParaRPr>
                    </a:p>
                  </a:txBody>
                  <a:tcPr horzOverflow="overflow">
                    <a:lnL>
                      <a:noFill/>
                    </a:lnL>
                    <a:lnR>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fr-FR" sz="800" b="0" i="0" u="none" strike="noStrike" cap="none" normalizeH="0" baseline="0" dirty="0" smtClean="0">
                          <a:ln>
                            <a:noFill/>
                          </a:ln>
                          <a:solidFill>
                            <a:schemeClr val="tx1"/>
                          </a:solidFill>
                          <a:effectLst/>
                          <a:latin typeface="Tahoma" pitchFamily="34" charset="0"/>
                        </a:rPr>
                        <a:t>Scorbut</a:t>
                      </a:r>
                      <a:endParaRPr kumimoji="0" lang="fr-FR" sz="2400" b="0" i="0" u="none" strike="noStrike" cap="none" normalizeH="0" baseline="0" dirty="0" smtClean="0">
                        <a:ln>
                          <a:noFill/>
                        </a:ln>
                        <a:solidFill>
                          <a:schemeClr val="tx1"/>
                        </a:solidFill>
                        <a:effectLst/>
                        <a:latin typeface="Times New Roman" pitchFamily="18" charset="0"/>
                      </a:endParaRPr>
                    </a:p>
                  </a:txBody>
                  <a:tcPr horzOverflow="overflow">
                    <a:lnL>
                      <a:noFill/>
                    </a:lnL>
                    <a:lnR cap="flat">
                      <a:noFill/>
                    </a:lnR>
                    <a:lnT w="12700" cap="flat" cmpd="sng" algn="ctr">
                      <a:solidFill>
                        <a:srgbClr val="E0E0E4"/>
                      </a:solidFill>
                      <a:prstDash val="solid"/>
                      <a:round/>
                      <a:headEnd type="none" w="med" len="med"/>
                      <a:tailEnd type="triangle" w="med" len="med"/>
                    </a:lnT>
                    <a:lnB w="12700" cap="flat" cmpd="sng" algn="ctr">
                      <a:solidFill>
                        <a:srgbClr val="E0E0E4"/>
                      </a:solidFill>
                      <a:prstDash val="solid"/>
                      <a:round/>
                      <a:headEnd type="none" w="med" len="med"/>
                      <a:tailEnd type="none" w="med" len="med"/>
                    </a:lnB>
                    <a:lnTlToBr>
                      <a:noFill/>
                    </a:lnTlToBr>
                    <a:lnBlToTr>
                      <a:noFill/>
                    </a:lnBlToTr>
                    <a:solidFill>
                      <a:srgbClr val="FFFFFF"/>
                    </a:solidFill>
                  </a:tcPr>
                </a:tc>
              </a:tr>
            </a:tbl>
          </a:graphicData>
        </a:graphic>
      </p:graphicFrame>
      <p:graphicFrame>
        <p:nvGraphicFramePr>
          <p:cNvPr id="441768" name="Group 424"/>
          <p:cNvGraphicFramePr>
            <a:graphicFrameLocks noGrp="1"/>
          </p:cNvGraphicFramePr>
          <p:nvPr/>
        </p:nvGraphicFramePr>
        <p:xfrm>
          <a:off x="0" y="0"/>
          <a:ext cx="9144000" cy="517525"/>
        </p:xfrm>
        <a:graphic>
          <a:graphicData uri="http://schemas.openxmlformats.org/drawingml/2006/table">
            <a:tbl>
              <a:tblPr/>
              <a:tblGrid>
                <a:gridCol w="1066800"/>
                <a:gridCol w="3270250"/>
                <a:gridCol w="1746250"/>
                <a:gridCol w="3060700"/>
              </a:tblGrid>
              <a:tr h="517525">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VITAMINE</a:t>
                      </a:r>
                      <a:endParaRPr kumimoji="0" lang="fr-FR" sz="2400" b="0" i="0" u="none" strike="noStrike" cap="none" normalizeH="0" baseline="0" smtClean="0">
                        <a:ln>
                          <a:noFill/>
                        </a:ln>
                        <a:solidFill>
                          <a:schemeClr val="tx1"/>
                        </a:solidFill>
                        <a:effectLst/>
                        <a:latin typeface="Times New Roman" pitchFamily="18" charset="0"/>
                      </a:endParaRPr>
                    </a:p>
                  </a:txBody>
                  <a:tcPr anchor="b" horzOverflow="overflow">
                    <a:lnL cap="flat">
                      <a:noFill/>
                    </a:lnL>
                    <a:lnR>
                      <a:noFill/>
                    </a:lnR>
                    <a:lnT cap="flat">
                      <a:noFill/>
                    </a:lnT>
                    <a:lnB w="12700" cap="flat" cmpd="sng" algn="ctr">
                      <a:solidFill>
                        <a:srgbClr val="E0E0E4"/>
                      </a:solidFill>
                      <a:prstDash val="solid"/>
                      <a:round/>
                      <a:headEnd type="none" w="med" len="med"/>
                      <a:tailEnd type="none" w="med" len="med"/>
                    </a:lnB>
                    <a:lnTlToBr>
                      <a:noFill/>
                    </a:lnTlToBr>
                    <a:lnBlToTr>
                      <a:noFill/>
                    </a:lnBlToTr>
                    <a:solidFill>
                      <a:srgbClr val="566C9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PRINCIPALES SOURCES ALIMENTAIRES</a:t>
                      </a:r>
                      <a:endParaRPr kumimoji="0" lang="fr-FR" sz="2400" b="0" i="0" u="none" strike="noStrike" cap="none" normalizeH="0" baseline="0" smtClean="0">
                        <a:ln>
                          <a:noFill/>
                        </a:ln>
                        <a:solidFill>
                          <a:schemeClr val="tx1"/>
                        </a:solidFill>
                        <a:effectLst/>
                        <a:latin typeface="Times New Roman" pitchFamily="18" charset="0"/>
                      </a:endParaRPr>
                    </a:p>
                  </a:txBody>
                  <a:tcPr anchor="b" horzOverflow="overflow">
                    <a:lnL>
                      <a:noFill/>
                    </a:lnL>
                    <a:lnR>
                      <a:noFill/>
                    </a:lnR>
                    <a:lnT cap="flat">
                      <a:noFill/>
                    </a:lnT>
                    <a:lnB w="12700" cap="flat" cmpd="sng" algn="ctr">
                      <a:solidFill>
                        <a:srgbClr val="E0E0E4"/>
                      </a:solidFill>
                      <a:prstDash val="solid"/>
                      <a:round/>
                      <a:headEnd type="none" w="med" len="med"/>
                      <a:tailEnd type="none" w="med" len="med"/>
                    </a:lnB>
                    <a:lnTlToBr>
                      <a:noFill/>
                    </a:lnTlToBr>
                    <a:lnBlToTr>
                      <a:noFill/>
                    </a:lnBlToTr>
                    <a:solidFill>
                      <a:srgbClr val="566C9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800" b="0" i="0" u="none" strike="noStrike" cap="none" normalizeH="0" baseline="0" smtClean="0">
                          <a:ln>
                            <a:noFill/>
                          </a:ln>
                          <a:solidFill>
                            <a:schemeClr val="tx1"/>
                          </a:solidFill>
                          <a:effectLst/>
                          <a:latin typeface="Tahoma" pitchFamily="34" charset="0"/>
                        </a:rPr>
                        <a:t>RÔLE BIOLOGIQUE</a:t>
                      </a:r>
                      <a:endParaRPr kumimoji="0" lang="fr-FR" sz="2400" b="0" i="0" u="none" strike="noStrike" cap="none" normalizeH="0" baseline="0" smtClean="0">
                        <a:ln>
                          <a:noFill/>
                        </a:ln>
                        <a:solidFill>
                          <a:schemeClr val="tx1"/>
                        </a:solidFill>
                        <a:effectLst/>
                        <a:latin typeface="Times New Roman" pitchFamily="18" charset="0"/>
                      </a:endParaRPr>
                    </a:p>
                  </a:txBody>
                  <a:tcPr anchor="b" horzOverflow="overflow">
                    <a:lnL>
                      <a:noFill/>
                    </a:lnL>
                    <a:lnR>
                      <a:noFill/>
                    </a:lnR>
                    <a:lnT cap="flat">
                      <a:noFill/>
                    </a:lnT>
                    <a:lnB w="12700" cap="flat" cmpd="sng" algn="ctr">
                      <a:solidFill>
                        <a:srgbClr val="E0E0E4"/>
                      </a:solidFill>
                      <a:prstDash val="solid"/>
                      <a:round/>
                      <a:headEnd type="none" w="med" len="med"/>
                      <a:tailEnd type="none" w="med" len="med"/>
                    </a:lnB>
                    <a:lnTlToBr>
                      <a:noFill/>
                    </a:lnTlToBr>
                    <a:lnBlToTr>
                      <a:noFill/>
                    </a:lnBlToTr>
                    <a:solidFill>
                      <a:srgbClr val="566C90"/>
                    </a:solid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fr-FR" sz="800" b="0" i="0" u="none" strike="noStrike" cap="none" normalizeH="0" baseline="0" dirty="0" smtClean="0">
                          <a:ln>
                            <a:noFill/>
                          </a:ln>
                          <a:solidFill>
                            <a:schemeClr val="tx1"/>
                          </a:solidFill>
                          <a:effectLst/>
                          <a:latin typeface="Tahoma" pitchFamily="34" charset="0"/>
                        </a:rPr>
                        <a:t>PRINCIPAUX EFFETS DES CARENCES</a:t>
                      </a:r>
                      <a:endParaRPr kumimoji="0" lang="fr-FR" sz="2400" b="0" i="0" u="none" strike="noStrike" cap="none" normalizeH="0" baseline="0" dirty="0" smtClean="0">
                        <a:ln>
                          <a:noFill/>
                        </a:ln>
                        <a:solidFill>
                          <a:schemeClr val="tx1"/>
                        </a:solidFill>
                        <a:effectLst/>
                        <a:latin typeface="Times New Roman" pitchFamily="18" charset="0"/>
                      </a:endParaRPr>
                    </a:p>
                  </a:txBody>
                  <a:tcPr anchor="b" horzOverflow="overflow">
                    <a:lnL>
                      <a:noFill/>
                    </a:lnL>
                    <a:lnR cap="flat">
                      <a:noFill/>
                    </a:lnR>
                    <a:lnT cap="flat">
                      <a:noFill/>
                    </a:lnT>
                    <a:lnB w="12700" cap="flat" cmpd="sng" algn="ctr">
                      <a:solidFill>
                        <a:srgbClr val="E0E0E4"/>
                      </a:solidFill>
                      <a:prstDash val="solid"/>
                      <a:round/>
                      <a:headEnd type="none" w="med" len="med"/>
                      <a:tailEnd type="none" w="med" len="med"/>
                    </a:lnB>
                    <a:lnTlToBr>
                      <a:noFill/>
                    </a:lnTlToBr>
                    <a:lnBlToTr>
                      <a:noFill/>
                    </a:lnBlToTr>
                    <a:solidFill>
                      <a:srgbClr val="566C90"/>
                    </a:solidFill>
                  </a:tcPr>
                </a:tc>
              </a:tr>
            </a:tbl>
          </a:graphicData>
        </a:graphic>
      </p:graphicFrame>
    </p:spTree>
    <p:extLst>
      <p:ext uri="{BB962C8B-B14F-4D97-AF65-F5344CB8AC3E}">
        <p14:creationId xmlns:p14="http://schemas.microsoft.com/office/powerpoint/2010/main" val="11389864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endParaRPr kumimoji="0" lang="en-US"/>
          </a:p>
        </p:txBody>
      </p:sp>
      <p:sp>
        <p:nvSpPr>
          <p:cNvPr id="3" name="Espace réservé du numéro de diapositive 2"/>
          <p:cNvSpPr>
            <a:spLocks noGrp="1"/>
          </p:cNvSpPr>
          <p:nvPr>
            <p:ph type="sldNum" sz="quarter" idx="12"/>
          </p:nvPr>
        </p:nvSpPr>
        <p:spPr/>
        <p:txBody>
          <a:bodyPr/>
          <a:lstStyle/>
          <a:p>
            <a:fld id="{69E29E33-B620-47F9-BB04-8846C2A5AFCC}" type="slidenum">
              <a:rPr kumimoji="0" lang="en-US" smtClean="0"/>
              <a:pPr/>
              <a:t>2</a:t>
            </a:fld>
            <a:endParaRPr kumimoji="0" lang="en-US"/>
          </a:p>
        </p:txBody>
      </p:sp>
      <p:sp>
        <p:nvSpPr>
          <p:cNvPr id="4" name="Titre 3"/>
          <p:cNvSpPr>
            <a:spLocks noGrp="1"/>
          </p:cNvSpPr>
          <p:nvPr>
            <p:ph type="title"/>
          </p:nvPr>
        </p:nvSpPr>
        <p:spPr/>
        <p:txBody>
          <a:bodyPr/>
          <a:lstStyle/>
          <a:p>
            <a:r>
              <a:rPr lang="fr-FR" dirty="0" smtClean="0">
                <a:effectLst/>
              </a:rPr>
              <a:t>Formation de BASE facteurs humains</a:t>
            </a:r>
            <a:endParaRPr lang="fr-FR" dirty="0"/>
          </a:p>
        </p:txBody>
      </p:sp>
      <p:sp>
        <p:nvSpPr>
          <p:cNvPr id="5" name="Espace réservé du texte 4"/>
          <p:cNvSpPr>
            <a:spLocks noGrp="1"/>
          </p:cNvSpPr>
          <p:nvPr>
            <p:ph type="body" idx="1"/>
          </p:nvPr>
        </p:nvSpPr>
        <p:spPr/>
        <p:txBody>
          <a:bodyPr/>
          <a:lstStyle/>
          <a:p>
            <a:r>
              <a:rPr lang="fr-FR" dirty="0"/>
              <a:t>S</a:t>
            </a:r>
            <a:r>
              <a:rPr lang="fr-FR" dirty="0" smtClean="0"/>
              <a:t>elon le règlement (UE) 1321-2014 du 26/11/2014</a:t>
            </a:r>
            <a:endParaRPr lang="fr-FR" dirty="0"/>
          </a:p>
        </p:txBody>
      </p:sp>
    </p:spTree>
    <p:extLst>
      <p:ext uri="{BB962C8B-B14F-4D97-AF65-F5344CB8AC3E}">
        <p14:creationId xmlns:p14="http://schemas.microsoft.com/office/powerpoint/2010/main" val="21788174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1"/>
          <p:cNvSpPr>
            <a:spLocks noGrp="1"/>
          </p:cNvSpPr>
          <p:nvPr>
            <p:ph type="title"/>
          </p:nvPr>
        </p:nvSpPr>
        <p:spPr/>
        <p:txBody>
          <a:bodyPr/>
          <a:lstStyle/>
          <a:p>
            <a:r>
              <a:rPr lang="fr-FR" dirty="0" smtClean="0"/>
              <a:t>Nutrition </a:t>
            </a:r>
          </a:p>
        </p:txBody>
      </p:sp>
      <p:graphicFrame>
        <p:nvGraphicFramePr>
          <p:cNvPr id="2" name="Espace réservé du contenu 1"/>
          <p:cNvGraphicFramePr>
            <a:graphicFrameLocks noGrp="1"/>
          </p:cNvGraphicFramePr>
          <p:nvPr>
            <p:ph idx="1"/>
            <p:extLst>
              <p:ext uri="{D42A27DB-BD31-4B8C-83A1-F6EECF244321}">
                <p14:modId xmlns:p14="http://schemas.microsoft.com/office/powerpoint/2010/main" val="3878913539"/>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 3"/>
          <p:cNvPicPr>
            <a:picLocks noChangeAspect="1"/>
          </p:cNvPicPr>
          <p:nvPr/>
        </p:nvPicPr>
        <p:blipFill>
          <a:blip r:embed="rId7"/>
          <a:stretch>
            <a:fillRect/>
          </a:stretch>
        </p:blipFill>
        <p:spPr>
          <a:xfrm>
            <a:off x="7065018" y="220645"/>
            <a:ext cx="905887" cy="625493"/>
          </a:xfrm>
          <a:prstGeom prst="rect">
            <a:avLst/>
          </a:prstGeom>
        </p:spPr>
      </p:pic>
      <p:sp>
        <p:nvSpPr>
          <p:cNvPr id="6" name="ZoneTexte 5"/>
          <p:cNvSpPr txBox="1"/>
          <p:nvPr/>
        </p:nvSpPr>
        <p:spPr>
          <a:xfrm>
            <a:off x="3117492" y="6182943"/>
            <a:ext cx="1349793"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Forme/santé</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7814783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1"/>
          <p:cNvSpPr>
            <a:spLocks noGrp="1"/>
          </p:cNvSpPr>
          <p:nvPr>
            <p:ph type="title"/>
          </p:nvPr>
        </p:nvSpPr>
        <p:spPr/>
        <p:txBody>
          <a:bodyPr/>
          <a:lstStyle/>
          <a:p>
            <a:r>
              <a:rPr lang="fr-FR" dirty="0" smtClean="0"/>
              <a:t>Nutrition </a:t>
            </a:r>
          </a:p>
        </p:txBody>
      </p:sp>
      <p:pic>
        <p:nvPicPr>
          <p:cNvPr id="4" name="Image 3"/>
          <p:cNvPicPr>
            <a:picLocks noChangeAspect="1"/>
          </p:cNvPicPr>
          <p:nvPr/>
        </p:nvPicPr>
        <p:blipFill>
          <a:blip r:embed="rId2"/>
          <a:stretch>
            <a:fillRect/>
          </a:stretch>
        </p:blipFill>
        <p:spPr>
          <a:xfrm>
            <a:off x="7065018" y="220645"/>
            <a:ext cx="905887" cy="625493"/>
          </a:xfrm>
          <a:prstGeom prst="rect">
            <a:avLst/>
          </a:prstGeom>
        </p:spPr>
      </p:pic>
      <p:graphicFrame>
        <p:nvGraphicFramePr>
          <p:cNvPr id="5" name="Espace réservé du contenu 4"/>
          <p:cNvGraphicFramePr>
            <a:graphicFrameLocks noGrp="1"/>
          </p:cNvGraphicFramePr>
          <p:nvPr>
            <p:ph idx="1"/>
            <p:extLst>
              <p:ext uri="{D42A27DB-BD31-4B8C-83A1-F6EECF244321}">
                <p14:modId xmlns:p14="http://schemas.microsoft.com/office/powerpoint/2010/main" val="2204261885"/>
              </p:ext>
            </p:extLst>
          </p:nvPr>
        </p:nvGraphicFramePr>
        <p:xfrm>
          <a:off x="1435608" y="1447800"/>
          <a:ext cx="5851883" cy="39924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Image 5"/>
          <p:cNvPicPr>
            <a:picLocks noChangeAspect="1"/>
          </p:cNvPicPr>
          <p:nvPr/>
        </p:nvPicPr>
        <p:blipFill>
          <a:blip r:embed="rId8"/>
          <a:stretch>
            <a:fillRect/>
          </a:stretch>
        </p:blipFill>
        <p:spPr>
          <a:xfrm>
            <a:off x="7287491" y="1820745"/>
            <a:ext cx="1686785" cy="1265089"/>
          </a:xfrm>
          <a:prstGeom prst="rect">
            <a:avLst/>
          </a:prstGeom>
        </p:spPr>
      </p:pic>
      <p:pic>
        <p:nvPicPr>
          <p:cNvPr id="11" name="Image 10"/>
          <p:cNvPicPr>
            <a:picLocks noChangeAspect="1"/>
          </p:cNvPicPr>
          <p:nvPr/>
        </p:nvPicPr>
        <p:blipFill>
          <a:blip r:embed="rId9"/>
          <a:stretch>
            <a:fillRect/>
          </a:stretch>
        </p:blipFill>
        <p:spPr>
          <a:xfrm>
            <a:off x="7527633" y="3196226"/>
            <a:ext cx="1091344" cy="1929956"/>
          </a:xfrm>
          <a:prstGeom prst="rect">
            <a:avLst/>
          </a:prstGeom>
        </p:spPr>
      </p:pic>
      <p:sp>
        <p:nvSpPr>
          <p:cNvPr id="8" name="ZoneTexte 7"/>
          <p:cNvSpPr txBox="1"/>
          <p:nvPr/>
        </p:nvSpPr>
        <p:spPr>
          <a:xfrm>
            <a:off x="3117492" y="6182943"/>
            <a:ext cx="1349793"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Forme/santé</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6621741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1"/>
          <p:cNvSpPr>
            <a:spLocks noGrp="1"/>
          </p:cNvSpPr>
          <p:nvPr>
            <p:ph type="title"/>
          </p:nvPr>
        </p:nvSpPr>
        <p:spPr/>
        <p:txBody>
          <a:bodyPr/>
          <a:lstStyle/>
          <a:p>
            <a:r>
              <a:rPr lang="fr-FR" dirty="0" smtClean="0"/>
              <a:t>Nutrition  </a:t>
            </a:r>
          </a:p>
        </p:txBody>
      </p:sp>
      <p:pic>
        <p:nvPicPr>
          <p:cNvPr id="4" name="Image 3"/>
          <p:cNvPicPr>
            <a:picLocks noChangeAspect="1"/>
          </p:cNvPicPr>
          <p:nvPr/>
        </p:nvPicPr>
        <p:blipFill>
          <a:blip r:embed="rId2"/>
          <a:stretch>
            <a:fillRect/>
          </a:stretch>
        </p:blipFill>
        <p:spPr>
          <a:xfrm>
            <a:off x="7065018" y="220645"/>
            <a:ext cx="905887" cy="625493"/>
          </a:xfrm>
          <a:prstGeom prst="rect">
            <a:avLst/>
          </a:prstGeom>
        </p:spPr>
      </p:pic>
      <p:graphicFrame>
        <p:nvGraphicFramePr>
          <p:cNvPr id="3" name="Espace réservé du contenu 2"/>
          <p:cNvGraphicFramePr>
            <a:graphicFrameLocks noGrp="1"/>
          </p:cNvGraphicFramePr>
          <p:nvPr>
            <p:ph idx="1"/>
            <p:extLst>
              <p:ext uri="{D42A27DB-BD31-4B8C-83A1-F6EECF244321}">
                <p14:modId xmlns:p14="http://schemas.microsoft.com/office/powerpoint/2010/main" val="4243061509"/>
              </p:ext>
            </p:extLst>
          </p:nvPr>
        </p:nvGraphicFramePr>
        <p:xfrm>
          <a:off x="1435608" y="1447800"/>
          <a:ext cx="7301992" cy="41771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ZoneTexte 5"/>
          <p:cNvSpPr txBox="1"/>
          <p:nvPr/>
        </p:nvSpPr>
        <p:spPr>
          <a:xfrm>
            <a:off x="3117492" y="6182943"/>
            <a:ext cx="1349793"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Forme/santé</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0296299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2"/>
          <a:stretch>
            <a:fillRect/>
          </a:stretch>
        </p:blipFill>
        <p:spPr>
          <a:xfrm flipH="1">
            <a:off x="1119077" y="4301914"/>
            <a:ext cx="1783612" cy="1339691"/>
          </a:xfrm>
          <a:prstGeom prst="rect">
            <a:avLst/>
          </a:prstGeom>
        </p:spPr>
      </p:pic>
      <p:sp>
        <p:nvSpPr>
          <p:cNvPr id="8194" name="Titre 1"/>
          <p:cNvSpPr>
            <a:spLocks noGrp="1"/>
          </p:cNvSpPr>
          <p:nvPr>
            <p:ph type="title"/>
          </p:nvPr>
        </p:nvSpPr>
        <p:spPr/>
        <p:txBody>
          <a:bodyPr/>
          <a:lstStyle/>
          <a:p>
            <a:r>
              <a:rPr lang="fr-FR" dirty="0" smtClean="0"/>
              <a:t>Hygiène de vie </a:t>
            </a:r>
          </a:p>
        </p:txBody>
      </p:sp>
      <p:pic>
        <p:nvPicPr>
          <p:cNvPr id="4" name="Image 3"/>
          <p:cNvPicPr>
            <a:picLocks noChangeAspect="1"/>
          </p:cNvPicPr>
          <p:nvPr/>
        </p:nvPicPr>
        <p:blipFill>
          <a:blip r:embed="rId3"/>
          <a:stretch>
            <a:fillRect/>
          </a:stretch>
        </p:blipFill>
        <p:spPr>
          <a:xfrm>
            <a:off x="7065018" y="220645"/>
            <a:ext cx="905887" cy="625493"/>
          </a:xfrm>
          <a:prstGeom prst="rect">
            <a:avLst/>
          </a:prstGeom>
        </p:spPr>
      </p:pic>
      <p:sp>
        <p:nvSpPr>
          <p:cNvPr id="6" name="ZoneTexte 5"/>
          <p:cNvSpPr txBox="1"/>
          <p:nvPr/>
        </p:nvSpPr>
        <p:spPr>
          <a:xfrm>
            <a:off x="3117492" y="6182943"/>
            <a:ext cx="1349793"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Forme/santé</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2589738099"/>
              </p:ext>
            </p:extLst>
          </p:nvPr>
        </p:nvGraphicFramePr>
        <p:xfrm>
          <a:off x="1435608" y="1447800"/>
          <a:ext cx="7378783" cy="41636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8" name="Image 7"/>
          <p:cNvPicPr>
            <a:picLocks noChangeAspect="1"/>
          </p:cNvPicPr>
          <p:nvPr/>
        </p:nvPicPr>
        <p:blipFill>
          <a:blip r:embed="rId9"/>
          <a:stretch>
            <a:fillRect/>
          </a:stretch>
        </p:blipFill>
        <p:spPr>
          <a:xfrm>
            <a:off x="7442790" y="3886072"/>
            <a:ext cx="1233377" cy="1642858"/>
          </a:xfrm>
          <a:prstGeom prst="rect">
            <a:avLst/>
          </a:prstGeom>
        </p:spPr>
      </p:pic>
      <p:pic>
        <p:nvPicPr>
          <p:cNvPr id="11" name="Image 10"/>
          <p:cNvPicPr>
            <a:picLocks noChangeAspect="1"/>
          </p:cNvPicPr>
          <p:nvPr/>
        </p:nvPicPr>
        <p:blipFill>
          <a:blip r:embed="rId10"/>
          <a:stretch>
            <a:fillRect/>
          </a:stretch>
        </p:blipFill>
        <p:spPr>
          <a:xfrm>
            <a:off x="7842344" y="1599665"/>
            <a:ext cx="1091344" cy="1929956"/>
          </a:xfrm>
          <a:prstGeom prst="rect">
            <a:avLst/>
          </a:prstGeom>
        </p:spPr>
      </p:pic>
      <p:pic>
        <p:nvPicPr>
          <p:cNvPr id="10" name="Image 9"/>
          <p:cNvPicPr>
            <a:picLocks noChangeAspect="1"/>
          </p:cNvPicPr>
          <p:nvPr/>
        </p:nvPicPr>
        <p:blipFill>
          <a:blip r:embed="rId11"/>
          <a:stretch>
            <a:fillRect/>
          </a:stretch>
        </p:blipFill>
        <p:spPr>
          <a:xfrm>
            <a:off x="6045313" y="1471631"/>
            <a:ext cx="1397477" cy="1397477"/>
          </a:xfrm>
          <a:prstGeom prst="rect">
            <a:avLst/>
          </a:prstGeom>
        </p:spPr>
      </p:pic>
    </p:spTree>
    <p:extLst>
      <p:ext uri="{BB962C8B-B14F-4D97-AF65-F5344CB8AC3E}">
        <p14:creationId xmlns:p14="http://schemas.microsoft.com/office/powerpoint/2010/main" val="2190793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1"/>
          <p:cNvSpPr>
            <a:spLocks noGrp="1"/>
          </p:cNvSpPr>
          <p:nvPr>
            <p:ph type="title"/>
          </p:nvPr>
        </p:nvSpPr>
        <p:spPr/>
        <p:txBody>
          <a:bodyPr/>
          <a:lstStyle/>
          <a:p>
            <a:r>
              <a:rPr lang="fr-FR" dirty="0" smtClean="0"/>
              <a:t>Hygiène de vie </a:t>
            </a:r>
          </a:p>
        </p:txBody>
      </p:sp>
      <p:pic>
        <p:nvPicPr>
          <p:cNvPr id="4" name="Image 3"/>
          <p:cNvPicPr>
            <a:picLocks noChangeAspect="1"/>
          </p:cNvPicPr>
          <p:nvPr/>
        </p:nvPicPr>
        <p:blipFill>
          <a:blip r:embed="rId2"/>
          <a:stretch>
            <a:fillRect/>
          </a:stretch>
        </p:blipFill>
        <p:spPr>
          <a:xfrm>
            <a:off x="7065018" y="220645"/>
            <a:ext cx="905887" cy="625493"/>
          </a:xfrm>
          <a:prstGeom prst="rect">
            <a:avLst/>
          </a:prstGeom>
        </p:spPr>
      </p:pic>
      <p:sp>
        <p:nvSpPr>
          <p:cNvPr id="6" name="ZoneTexte 5"/>
          <p:cNvSpPr txBox="1"/>
          <p:nvPr/>
        </p:nvSpPr>
        <p:spPr>
          <a:xfrm>
            <a:off x="3117492" y="6182943"/>
            <a:ext cx="1349793"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Forme/santé</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aphicFrame>
        <p:nvGraphicFramePr>
          <p:cNvPr id="3" name="Espace réservé du contenu 2"/>
          <p:cNvGraphicFramePr>
            <a:graphicFrameLocks noGrp="1"/>
          </p:cNvGraphicFramePr>
          <p:nvPr>
            <p:ph idx="1"/>
            <p:extLst>
              <p:ext uri="{D42A27DB-BD31-4B8C-83A1-F6EECF244321}">
                <p14:modId xmlns:p14="http://schemas.microsoft.com/office/powerpoint/2010/main" val="2887250754"/>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 4"/>
          <p:cNvPicPr>
            <a:picLocks noChangeAspect="1"/>
          </p:cNvPicPr>
          <p:nvPr/>
        </p:nvPicPr>
        <p:blipFill>
          <a:blip r:embed="rId8"/>
          <a:stretch>
            <a:fillRect/>
          </a:stretch>
        </p:blipFill>
        <p:spPr>
          <a:xfrm>
            <a:off x="7065018" y="3683709"/>
            <a:ext cx="2057991" cy="2057991"/>
          </a:xfrm>
          <a:prstGeom prst="rect">
            <a:avLst/>
          </a:prstGeom>
        </p:spPr>
      </p:pic>
      <p:pic>
        <p:nvPicPr>
          <p:cNvPr id="12" name="Image 11"/>
          <p:cNvPicPr>
            <a:picLocks noChangeAspect="1"/>
          </p:cNvPicPr>
          <p:nvPr/>
        </p:nvPicPr>
        <p:blipFill>
          <a:blip r:embed="rId9"/>
          <a:stretch>
            <a:fillRect/>
          </a:stretch>
        </p:blipFill>
        <p:spPr>
          <a:xfrm flipH="1">
            <a:off x="6703635" y="1183907"/>
            <a:ext cx="2230053" cy="2230053"/>
          </a:xfrm>
          <a:prstGeom prst="rect">
            <a:avLst/>
          </a:prstGeom>
        </p:spPr>
      </p:pic>
    </p:spTree>
    <p:extLst>
      <p:ext uri="{BB962C8B-B14F-4D97-AF65-F5344CB8AC3E}">
        <p14:creationId xmlns:p14="http://schemas.microsoft.com/office/powerpoint/2010/main" val="15688342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1"/>
          <p:cNvSpPr>
            <a:spLocks noGrp="1"/>
          </p:cNvSpPr>
          <p:nvPr>
            <p:ph type="title"/>
          </p:nvPr>
        </p:nvSpPr>
        <p:spPr/>
        <p:txBody>
          <a:bodyPr/>
          <a:lstStyle/>
          <a:p>
            <a:r>
              <a:rPr lang="fr-FR" dirty="0" smtClean="0"/>
              <a:t>Signaux d’alarme</a:t>
            </a:r>
          </a:p>
        </p:txBody>
      </p:sp>
      <p:pic>
        <p:nvPicPr>
          <p:cNvPr id="4" name="Image 3"/>
          <p:cNvPicPr>
            <a:picLocks noChangeAspect="1"/>
          </p:cNvPicPr>
          <p:nvPr/>
        </p:nvPicPr>
        <p:blipFill>
          <a:blip r:embed="rId2"/>
          <a:stretch>
            <a:fillRect/>
          </a:stretch>
        </p:blipFill>
        <p:spPr>
          <a:xfrm>
            <a:off x="7065018" y="220645"/>
            <a:ext cx="905887" cy="625493"/>
          </a:xfrm>
          <a:prstGeom prst="rect">
            <a:avLst/>
          </a:prstGeom>
        </p:spPr>
      </p:pic>
      <p:sp>
        <p:nvSpPr>
          <p:cNvPr id="6" name="ZoneTexte 5"/>
          <p:cNvSpPr txBox="1"/>
          <p:nvPr/>
        </p:nvSpPr>
        <p:spPr>
          <a:xfrm>
            <a:off x="3117492" y="6182943"/>
            <a:ext cx="1349793"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Forme/santé</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636175276"/>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 11"/>
          <p:cNvPicPr>
            <a:picLocks noChangeAspect="1"/>
          </p:cNvPicPr>
          <p:nvPr/>
        </p:nvPicPr>
        <p:blipFill>
          <a:blip r:embed="rId8"/>
          <a:stretch>
            <a:fillRect/>
          </a:stretch>
        </p:blipFill>
        <p:spPr>
          <a:xfrm flipH="1">
            <a:off x="7065018" y="1174282"/>
            <a:ext cx="2230053" cy="2230053"/>
          </a:xfrm>
          <a:prstGeom prst="rect">
            <a:avLst/>
          </a:prstGeom>
        </p:spPr>
      </p:pic>
      <p:pic>
        <p:nvPicPr>
          <p:cNvPr id="8" name="Image 7"/>
          <p:cNvPicPr>
            <a:picLocks noChangeAspect="1"/>
          </p:cNvPicPr>
          <p:nvPr/>
        </p:nvPicPr>
        <p:blipFill>
          <a:blip r:embed="rId9"/>
          <a:stretch>
            <a:fillRect/>
          </a:stretch>
        </p:blipFill>
        <p:spPr>
          <a:xfrm flipH="1">
            <a:off x="7219588" y="3404335"/>
            <a:ext cx="2075483" cy="2200012"/>
          </a:xfrm>
          <a:prstGeom prst="rect">
            <a:avLst/>
          </a:prstGeom>
        </p:spPr>
      </p:pic>
    </p:spTree>
    <p:extLst>
      <p:ext uri="{BB962C8B-B14F-4D97-AF65-F5344CB8AC3E}">
        <p14:creationId xmlns:p14="http://schemas.microsoft.com/office/powerpoint/2010/main" val="161025369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1"/>
          <p:cNvSpPr>
            <a:spLocks noGrp="1"/>
          </p:cNvSpPr>
          <p:nvPr>
            <p:ph type="title"/>
          </p:nvPr>
        </p:nvSpPr>
        <p:spPr/>
        <p:txBody>
          <a:bodyPr>
            <a:normAutofit fontScale="90000"/>
          </a:bodyPr>
          <a:lstStyle/>
          <a:p>
            <a:r>
              <a:rPr lang="fr-FR" dirty="0" smtClean="0"/>
              <a:t>Quelques </a:t>
            </a:r>
            <a:br>
              <a:rPr lang="fr-FR" dirty="0" smtClean="0"/>
            </a:br>
            <a:r>
              <a:rPr lang="fr-FR" dirty="0" smtClean="0"/>
              <a:t>éléments significatifs</a:t>
            </a:r>
          </a:p>
        </p:txBody>
      </p:sp>
      <p:pic>
        <p:nvPicPr>
          <p:cNvPr id="4" name="Image 3"/>
          <p:cNvPicPr>
            <a:picLocks noChangeAspect="1"/>
          </p:cNvPicPr>
          <p:nvPr/>
        </p:nvPicPr>
        <p:blipFill>
          <a:blip r:embed="rId2"/>
          <a:stretch>
            <a:fillRect/>
          </a:stretch>
        </p:blipFill>
        <p:spPr>
          <a:xfrm>
            <a:off x="7065018" y="220645"/>
            <a:ext cx="905887" cy="625493"/>
          </a:xfrm>
          <a:prstGeom prst="rect">
            <a:avLst/>
          </a:prstGeom>
        </p:spPr>
      </p:pic>
      <p:sp>
        <p:nvSpPr>
          <p:cNvPr id="6" name="ZoneTexte 5"/>
          <p:cNvSpPr txBox="1"/>
          <p:nvPr/>
        </p:nvSpPr>
        <p:spPr>
          <a:xfrm>
            <a:off x="3117492" y="6182943"/>
            <a:ext cx="1349793"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Forme/santé</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2350634089"/>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38357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1"/>
          <p:cNvSpPr>
            <a:spLocks noGrp="1"/>
          </p:cNvSpPr>
          <p:nvPr>
            <p:ph type="title"/>
          </p:nvPr>
        </p:nvSpPr>
        <p:spPr/>
        <p:txBody>
          <a:bodyPr>
            <a:normAutofit fontScale="90000"/>
          </a:bodyPr>
          <a:lstStyle/>
          <a:p>
            <a:r>
              <a:rPr lang="fr-FR" dirty="0" smtClean="0"/>
              <a:t>Quelques </a:t>
            </a:r>
            <a:br>
              <a:rPr lang="fr-FR" dirty="0" smtClean="0"/>
            </a:br>
            <a:r>
              <a:rPr lang="fr-FR" dirty="0" smtClean="0"/>
              <a:t>éléments significatifs</a:t>
            </a:r>
          </a:p>
        </p:txBody>
      </p:sp>
      <p:pic>
        <p:nvPicPr>
          <p:cNvPr id="4" name="Image 3"/>
          <p:cNvPicPr>
            <a:picLocks noChangeAspect="1"/>
          </p:cNvPicPr>
          <p:nvPr/>
        </p:nvPicPr>
        <p:blipFill>
          <a:blip r:embed="rId2"/>
          <a:stretch>
            <a:fillRect/>
          </a:stretch>
        </p:blipFill>
        <p:spPr>
          <a:xfrm>
            <a:off x="7065018" y="220645"/>
            <a:ext cx="905887" cy="625493"/>
          </a:xfrm>
          <a:prstGeom prst="rect">
            <a:avLst/>
          </a:prstGeom>
        </p:spPr>
      </p:pic>
      <p:sp>
        <p:nvSpPr>
          <p:cNvPr id="6" name="ZoneTexte 5"/>
          <p:cNvSpPr txBox="1"/>
          <p:nvPr/>
        </p:nvSpPr>
        <p:spPr>
          <a:xfrm>
            <a:off x="3117492" y="6182943"/>
            <a:ext cx="1349793"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Forme/santé</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555392" y="1813920"/>
            <a:ext cx="3124200" cy="369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9" descr="Photo 31 demande TP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16792" y="2208111"/>
            <a:ext cx="3936404" cy="2605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5960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1"/>
          <p:cNvSpPr>
            <a:spLocks noGrp="1"/>
          </p:cNvSpPr>
          <p:nvPr>
            <p:ph type="title"/>
          </p:nvPr>
        </p:nvSpPr>
        <p:spPr/>
        <p:txBody>
          <a:bodyPr>
            <a:normAutofit fontScale="90000"/>
          </a:bodyPr>
          <a:lstStyle/>
          <a:p>
            <a:r>
              <a:rPr lang="fr-FR" dirty="0" smtClean="0"/>
              <a:t>Quelques </a:t>
            </a:r>
            <a:br>
              <a:rPr lang="fr-FR" dirty="0" smtClean="0"/>
            </a:br>
            <a:r>
              <a:rPr lang="fr-FR" dirty="0" smtClean="0"/>
              <a:t>éléments significatifs</a:t>
            </a:r>
          </a:p>
        </p:txBody>
      </p:sp>
      <p:pic>
        <p:nvPicPr>
          <p:cNvPr id="4" name="Image 3"/>
          <p:cNvPicPr>
            <a:picLocks noChangeAspect="1"/>
          </p:cNvPicPr>
          <p:nvPr/>
        </p:nvPicPr>
        <p:blipFill>
          <a:blip r:embed="rId2"/>
          <a:stretch>
            <a:fillRect/>
          </a:stretch>
        </p:blipFill>
        <p:spPr>
          <a:xfrm>
            <a:off x="7065018" y="220645"/>
            <a:ext cx="905887" cy="625493"/>
          </a:xfrm>
          <a:prstGeom prst="rect">
            <a:avLst/>
          </a:prstGeom>
        </p:spPr>
      </p:pic>
      <p:sp>
        <p:nvSpPr>
          <p:cNvPr id="6" name="ZoneTexte 5"/>
          <p:cNvSpPr txBox="1"/>
          <p:nvPr/>
        </p:nvSpPr>
        <p:spPr>
          <a:xfrm>
            <a:off x="3117492" y="6182943"/>
            <a:ext cx="1349793"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Forme/santé</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690223245"/>
              </p:ext>
            </p:extLst>
          </p:nvPr>
        </p:nvGraphicFramePr>
        <p:xfrm>
          <a:off x="1435608" y="1471631"/>
          <a:ext cx="7498080" cy="41636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52114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1"/>
          <p:cNvSpPr>
            <a:spLocks noGrp="1"/>
          </p:cNvSpPr>
          <p:nvPr>
            <p:ph type="title"/>
          </p:nvPr>
        </p:nvSpPr>
        <p:spPr/>
        <p:txBody>
          <a:bodyPr>
            <a:normAutofit fontScale="90000"/>
          </a:bodyPr>
          <a:lstStyle/>
          <a:p>
            <a:r>
              <a:rPr lang="fr-FR" dirty="0" smtClean="0"/>
              <a:t>Quelques </a:t>
            </a:r>
            <a:br>
              <a:rPr lang="fr-FR" dirty="0" smtClean="0"/>
            </a:br>
            <a:r>
              <a:rPr lang="fr-FR" dirty="0" smtClean="0"/>
              <a:t>règles d’hygiène de vie</a:t>
            </a:r>
          </a:p>
        </p:txBody>
      </p:sp>
      <p:pic>
        <p:nvPicPr>
          <p:cNvPr id="4" name="Image 3"/>
          <p:cNvPicPr>
            <a:picLocks noChangeAspect="1"/>
          </p:cNvPicPr>
          <p:nvPr/>
        </p:nvPicPr>
        <p:blipFill>
          <a:blip r:embed="rId2"/>
          <a:stretch>
            <a:fillRect/>
          </a:stretch>
        </p:blipFill>
        <p:spPr>
          <a:xfrm>
            <a:off x="7065018" y="220645"/>
            <a:ext cx="905887" cy="625493"/>
          </a:xfrm>
          <a:prstGeom prst="rect">
            <a:avLst/>
          </a:prstGeom>
        </p:spPr>
      </p:pic>
      <p:sp>
        <p:nvSpPr>
          <p:cNvPr id="6" name="ZoneTexte 5"/>
          <p:cNvSpPr txBox="1"/>
          <p:nvPr/>
        </p:nvSpPr>
        <p:spPr>
          <a:xfrm>
            <a:off x="3117492" y="6182943"/>
            <a:ext cx="1349793"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Forme/santé</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aphicFrame>
        <p:nvGraphicFramePr>
          <p:cNvPr id="3" name="Espace réservé du contenu 2"/>
          <p:cNvGraphicFramePr>
            <a:graphicFrameLocks noGrp="1"/>
          </p:cNvGraphicFramePr>
          <p:nvPr>
            <p:ph idx="1"/>
            <p:extLst>
              <p:ext uri="{D42A27DB-BD31-4B8C-83A1-F6EECF244321}">
                <p14:modId xmlns:p14="http://schemas.microsoft.com/office/powerpoint/2010/main" val="1570887549"/>
              </p:ext>
            </p:extLst>
          </p:nvPr>
        </p:nvGraphicFramePr>
        <p:xfrm>
          <a:off x="1614027" y="1740111"/>
          <a:ext cx="7117377" cy="38713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75023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smtClean="0">
                <a:effectLst/>
              </a:rPr>
              <a:t>Sujets à traiter</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3</a:t>
            </a:fld>
            <a:endParaRPr kumimoji="0" lang="en-US"/>
          </a:p>
        </p:txBody>
      </p:sp>
      <p:sp>
        <p:nvSpPr>
          <p:cNvPr id="6" name="ZoneTexte 5"/>
          <p:cNvSpPr txBox="1"/>
          <p:nvPr/>
        </p:nvSpPr>
        <p:spPr>
          <a:xfrm>
            <a:off x="3117492" y="6182943"/>
            <a:ext cx="2612767"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Sous module 9-4,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niveau</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a:ln w="10160">
                  <a:solidFill>
                    <a:schemeClr val="accent1"/>
                  </a:solidFill>
                  <a:prstDash val="solid"/>
                </a:ln>
                <a:solidFill>
                  <a:srgbClr val="FFFFFF"/>
                </a:solidFill>
                <a:effectLst>
                  <a:outerShdw blurRad="38100" dist="32000" dir="5400000" algn="tl">
                    <a:srgbClr val="000000">
                      <a:alpha val="30000"/>
                    </a:srgbClr>
                  </a:outerShdw>
                </a:effectLst>
              </a:rPr>
              <a:t>2</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graphicFrame>
        <p:nvGraphicFramePr>
          <p:cNvPr id="9" name="Diagramme 8"/>
          <p:cNvGraphicFramePr/>
          <p:nvPr>
            <p:extLst>
              <p:ext uri="{D42A27DB-BD31-4B8C-83A1-F6EECF244321}">
                <p14:modId xmlns:p14="http://schemas.microsoft.com/office/powerpoint/2010/main" val="358727552"/>
              </p:ext>
            </p:extLst>
          </p:nvPr>
        </p:nvGraphicFramePr>
        <p:xfrm>
          <a:off x="1545894" y="1572180"/>
          <a:ext cx="7212201" cy="4132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20578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grpId="0" nodeType="clickEffect">
                                  <p:stCondLst>
                                    <p:cond delay="0"/>
                                  </p:stCondLst>
                                  <p:childTnLst>
                                    <p:animClr clrSpc="hsl" dir="cw">
                                      <p:cBhvr override="childStyle">
                                        <p:cTn id="6" dur="500" fill="hold"/>
                                        <p:tgtEl>
                                          <p:spTgt spid="9">
                                            <p:graphicEl>
                                              <a:dgm id="{847EACB8-0EE4-E747-A4D9-7AF564F9D09E}"/>
                                            </p:graphicEl>
                                          </p:spTgt>
                                        </p:tgtEl>
                                        <p:attrNameLst>
                                          <p:attrName>style.color</p:attrName>
                                        </p:attrNameLst>
                                      </p:cBhvr>
                                      <p:by>
                                        <p:hsl h="0" s="-12549" l="-25098"/>
                                      </p:by>
                                    </p:animClr>
                                    <p:animClr clrSpc="hsl" dir="cw">
                                      <p:cBhvr>
                                        <p:cTn id="7" dur="500" fill="hold"/>
                                        <p:tgtEl>
                                          <p:spTgt spid="9">
                                            <p:graphicEl>
                                              <a:dgm id="{847EACB8-0EE4-E747-A4D9-7AF564F9D09E}"/>
                                            </p:graphicEl>
                                          </p:spTgt>
                                        </p:tgtEl>
                                        <p:attrNameLst>
                                          <p:attrName>fillcolor</p:attrName>
                                        </p:attrNameLst>
                                      </p:cBhvr>
                                      <p:by>
                                        <p:hsl h="0" s="-12549" l="-25098"/>
                                      </p:by>
                                    </p:animClr>
                                    <p:animClr clrSpc="hsl" dir="cw">
                                      <p:cBhvr>
                                        <p:cTn id="8" dur="500" fill="hold"/>
                                        <p:tgtEl>
                                          <p:spTgt spid="9">
                                            <p:graphicEl>
                                              <a:dgm id="{847EACB8-0EE4-E747-A4D9-7AF564F9D09E}"/>
                                            </p:graphicEl>
                                          </p:spTgt>
                                        </p:tgtEl>
                                        <p:attrNameLst>
                                          <p:attrName>stroke.color</p:attrName>
                                        </p:attrNameLst>
                                      </p:cBhvr>
                                      <p:by>
                                        <p:hsl h="0" s="-12549" l="-25098"/>
                                      </p:by>
                                    </p:animClr>
                                    <p:set>
                                      <p:cBhvr>
                                        <p:cTn id="9" dur="500" fill="hold"/>
                                        <p:tgtEl>
                                          <p:spTgt spid="9">
                                            <p:graphicEl>
                                              <a:dgm id="{847EACB8-0EE4-E747-A4D9-7AF564F9D09E}"/>
                                            </p:graphic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4" presetClass="emph" presetSubtype="0" fill="hold" grpId="0" nodeType="clickEffect">
                                  <p:stCondLst>
                                    <p:cond delay="0"/>
                                  </p:stCondLst>
                                  <p:childTnLst>
                                    <p:animClr clrSpc="hsl" dir="cw">
                                      <p:cBhvr override="childStyle">
                                        <p:cTn id="13" dur="500" fill="hold"/>
                                        <p:tgtEl>
                                          <p:spTgt spid="9">
                                            <p:graphicEl>
                                              <a:dgm id="{81D0552E-6897-BA40-9480-F6B15AD0A9BC}"/>
                                            </p:graphicEl>
                                          </p:spTgt>
                                        </p:tgtEl>
                                        <p:attrNameLst>
                                          <p:attrName>style.color</p:attrName>
                                        </p:attrNameLst>
                                      </p:cBhvr>
                                      <p:by>
                                        <p:hsl h="0" s="-12549" l="-25098"/>
                                      </p:by>
                                    </p:animClr>
                                    <p:animClr clrSpc="hsl" dir="cw">
                                      <p:cBhvr>
                                        <p:cTn id="14" dur="500" fill="hold"/>
                                        <p:tgtEl>
                                          <p:spTgt spid="9">
                                            <p:graphicEl>
                                              <a:dgm id="{81D0552E-6897-BA40-9480-F6B15AD0A9BC}"/>
                                            </p:graphicEl>
                                          </p:spTgt>
                                        </p:tgtEl>
                                        <p:attrNameLst>
                                          <p:attrName>fillcolor</p:attrName>
                                        </p:attrNameLst>
                                      </p:cBhvr>
                                      <p:by>
                                        <p:hsl h="0" s="-12549" l="-25098"/>
                                      </p:by>
                                    </p:animClr>
                                    <p:animClr clrSpc="hsl" dir="cw">
                                      <p:cBhvr>
                                        <p:cTn id="15" dur="500" fill="hold"/>
                                        <p:tgtEl>
                                          <p:spTgt spid="9">
                                            <p:graphicEl>
                                              <a:dgm id="{81D0552E-6897-BA40-9480-F6B15AD0A9BC}"/>
                                            </p:graphicEl>
                                          </p:spTgt>
                                        </p:tgtEl>
                                        <p:attrNameLst>
                                          <p:attrName>stroke.color</p:attrName>
                                        </p:attrNameLst>
                                      </p:cBhvr>
                                      <p:by>
                                        <p:hsl h="0" s="-12549" l="-25098"/>
                                      </p:by>
                                    </p:animClr>
                                    <p:set>
                                      <p:cBhvr>
                                        <p:cTn id="16" dur="500" fill="hold"/>
                                        <p:tgtEl>
                                          <p:spTgt spid="9">
                                            <p:graphicEl>
                                              <a:dgm id="{81D0552E-6897-BA40-9480-F6B15AD0A9BC}"/>
                                            </p:graphicEl>
                                          </p:spTgt>
                                        </p:tgtEl>
                                        <p:attrNameLst>
                                          <p:attrName>fill.type</p:attrName>
                                        </p:attrNameLst>
                                      </p:cBhvr>
                                      <p:to>
                                        <p:strVal val="solid"/>
                                      </p:to>
                                    </p:set>
                                  </p:childTnLst>
                                </p:cTn>
                              </p:par>
                              <p:par>
                                <p:cTn id="17" presetID="24" presetClass="emph" presetSubtype="0" fill="hold" grpId="0" nodeType="withEffect">
                                  <p:stCondLst>
                                    <p:cond delay="0"/>
                                  </p:stCondLst>
                                  <p:childTnLst>
                                    <p:animClr clrSpc="hsl" dir="cw">
                                      <p:cBhvr override="childStyle">
                                        <p:cTn id="18" dur="500" fill="hold"/>
                                        <p:tgtEl>
                                          <p:spTgt spid="9">
                                            <p:graphicEl>
                                              <a:dgm id="{F7BECBD5-D4B7-D34E-9F68-6451882412B7}"/>
                                            </p:graphicEl>
                                          </p:spTgt>
                                        </p:tgtEl>
                                        <p:attrNameLst>
                                          <p:attrName>style.color</p:attrName>
                                        </p:attrNameLst>
                                      </p:cBhvr>
                                      <p:by>
                                        <p:hsl h="0" s="-12549" l="-25098"/>
                                      </p:by>
                                    </p:animClr>
                                    <p:animClr clrSpc="hsl" dir="cw">
                                      <p:cBhvr>
                                        <p:cTn id="19" dur="500" fill="hold"/>
                                        <p:tgtEl>
                                          <p:spTgt spid="9">
                                            <p:graphicEl>
                                              <a:dgm id="{F7BECBD5-D4B7-D34E-9F68-6451882412B7}"/>
                                            </p:graphicEl>
                                          </p:spTgt>
                                        </p:tgtEl>
                                        <p:attrNameLst>
                                          <p:attrName>fillcolor</p:attrName>
                                        </p:attrNameLst>
                                      </p:cBhvr>
                                      <p:by>
                                        <p:hsl h="0" s="-12549" l="-25098"/>
                                      </p:by>
                                    </p:animClr>
                                    <p:animClr clrSpc="hsl" dir="cw">
                                      <p:cBhvr>
                                        <p:cTn id="20" dur="500" fill="hold"/>
                                        <p:tgtEl>
                                          <p:spTgt spid="9">
                                            <p:graphicEl>
                                              <a:dgm id="{F7BECBD5-D4B7-D34E-9F68-6451882412B7}"/>
                                            </p:graphicEl>
                                          </p:spTgt>
                                        </p:tgtEl>
                                        <p:attrNameLst>
                                          <p:attrName>stroke.color</p:attrName>
                                        </p:attrNameLst>
                                      </p:cBhvr>
                                      <p:by>
                                        <p:hsl h="0" s="-12549" l="-25098"/>
                                      </p:by>
                                    </p:animClr>
                                    <p:set>
                                      <p:cBhvr>
                                        <p:cTn id="21" dur="500" fill="hold"/>
                                        <p:tgtEl>
                                          <p:spTgt spid="9">
                                            <p:graphicEl>
                                              <a:dgm id="{F7BECBD5-D4B7-D34E-9F68-6451882412B7}"/>
                                            </p:graphicEl>
                                          </p:spTgt>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4" presetClass="emph" presetSubtype="0" fill="hold" grpId="0" nodeType="clickEffect">
                                  <p:stCondLst>
                                    <p:cond delay="0"/>
                                  </p:stCondLst>
                                  <p:childTnLst>
                                    <p:animClr clrSpc="hsl" dir="cw">
                                      <p:cBhvr override="childStyle">
                                        <p:cTn id="25" dur="500" fill="hold"/>
                                        <p:tgtEl>
                                          <p:spTgt spid="9">
                                            <p:graphicEl>
                                              <a:dgm id="{DCE1235E-58E0-254A-8A56-9D587ECAA153}"/>
                                            </p:graphicEl>
                                          </p:spTgt>
                                        </p:tgtEl>
                                        <p:attrNameLst>
                                          <p:attrName>style.color</p:attrName>
                                        </p:attrNameLst>
                                      </p:cBhvr>
                                      <p:by>
                                        <p:hsl h="0" s="-12549" l="-25098"/>
                                      </p:by>
                                    </p:animClr>
                                    <p:animClr clrSpc="hsl" dir="cw">
                                      <p:cBhvr>
                                        <p:cTn id="26" dur="500" fill="hold"/>
                                        <p:tgtEl>
                                          <p:spTgt spid="9">
                                            <p:graphicEl>
                                              <a:dgm id="{DCE1235E-58E0-254A-8A56-9D587ECAA153}"/>
                                            </p:graphicEl>
                                          </p:spTgt>
                                        </p:tgtEl>
                                        <p:attrNameLst>
                                          <p:attrName>fillcolor</p:attrName>
                                        </p:attrNameLst>
                                      </p:cBhvr>
                                      <p:by>
                                        <p:hsl h="0" s="-12549" l="-25098"/>
                                      </p:by>
                                    </p:animClr>
                                    <p:animClr clrSpc="hsl" dir="cw">
                                      <p:cBhvr>
                                        <p:cTn id="27" dur="500" fill="hold"/>
                                        <p:tgtEl>
                                          <p:spTgt spid="9">
                                            <p:graphicEl>
                                              <a:dgm id="{DCE1235E-58E0-254A-8A56-9D587ECAA153}"/>
                                            </p:graphicEl>
                                          </p:spTgt>
                                        </p:tgtEl>
                                        <p:attrNameLst>
                                          <p:attrName>stroke.color</p:attrName>
                                        </p:attrNameLst>
                                      </p:cBhvr>
                                      <p:by>
                                        <p:hsl h="0" s="-12549" l="-25098"/>
                                      </p:by>
                                    </p:animClr>
                                    <p:set>
                                      <p:cBhvr>
                                        <p:cTn id="28" dur="500" fill="hold"/>
                                        <p:tgtEl>
                                          <p:spTgt spid="9">
                                            <p:graphicEl>
                                              <a:dgm id="{DCE1235E-58E0-254A-8A56-9D587ECAA153}"/>
                                            </p:graphicEl>
                                          </p:spTgt>
                                        </p:tgtEl>
                                        <p:attrNameLst>
                                          <p:attrName>fill.type</p:attrName>
                                        </p:attrNameLst>
                                      </p:cBhvr>
                                      <p:to>
                                        <p:strVal val="solid"/>
                                      </p:to>
                                    </p:set>
                                  </p:childTnLst>
                                </p:cTn>
                              </p:par>
                              <p:par>
                                <p:cTn id="29" presetID="24" presetClass="emph" presetSubtype="0" fill="hold" grpId="0" nodeType="withEffect">
                                  <p:stCondLst>
                                    <p:cond delay="0"/>
                                  </p:stCondLst>
                                  <p:childTnLst>
                                    <p:animClr clrSpc="hsl" dir="cw">
                                      <p:cBhvr override="childStyle">
                                        <p:cTn id="30" dur="500" fill="hold"/>
                                        <p:tgtEl>
                                          <p:spTgt spid="9">
                                            <p:graphicEl>
                                              <a:dgm id="{57279264-89D3-E64C-88A1-69852AE0E5BB}"/>
                                            </p:graphicEl>
                                          </p:spTgt>
                                        </p:tgtEl>
                                        <p:attrNameLst>
                                          <p:attrName>style.color</p:attrName>
                                        </p:attrNameLst>
                                      </p:cBhvr>
                                      <p:by>
                                        <p:hsl h="0" s="-12549" l="-25098"/>
                                      </p:by>
                                    </p:animClr>
                                    <p:animClr clrSpc="hsl" dir="cw">
                                      <p:cBhvr>
                                        <p:cTn id="31" dur="500" fill="hold"/>
                                        <p:tgtEl>
                                          <p:spTgt spid="9">
                                            <p:graphicEl>
                                              <a:dgm id="{57279264-89D3-E64C-88A1-69852AE0E5BB}"/>
                                            </p:graphicEl>
                                          </p:spTgt>
                                        </p:tgtEl>
                                        <p:attrNameLst>
                                          <p:attrName>fillcolor</p:attrName>
                                        </p:attrNameLst>
                                      </p:cBhvr>
                                      <p:by>
                                        <p:hsl h="0" s="-12549" l="-25098"/>
                                      </p:by>
                                    </p:animClr>
                                    <p:animClr clrSpc="hsl" dir="cw">
                                      <p:cBhvr>
                                        <p:cTn id="32" dur="500" fill="hold"/>
                                        <p:tgtEl>
                                          <p:spTgt spid="9">
                                            <p:graphicEl>
                                              <a:dgm id="{57279264-89D3-E64C-88A1-69852AE0E5BB}"/>
                                            </p:graphicEl>
                                          </p:spTgt>
                                        </p:tgtEl>
                                        <p:attrNameLst>
                                          <p:attrName>stroke.color</p:attrName>
                                        </p:attrNameLst>
                                      </p:cBhvr>
                                      <p:by>
                                        <p:hsl h="0" s="-12549" l="-25098"/>
                                      </p:by>
                                    </p:animClr>
                                    <p:set>
                                      <p:cBhvr>
                                        <p:cTn id="33" dur="500" fill="hold"/>
                                        <p:tgtEl>
                                          <p:spTgt spid="9">
                                            <p:graphicEl>
                                              <a:dgm id="{57279264-89D3-E64C-88A1-69852AE0E5BB}"/>
                                            </p:graphicEl>
                                          </p:spTgt>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24" presetClass="emph" presetSubtype="0" fill="hold" grpId="0" nodeType="clickEffect">
                                  <p:stCondLst>
                                    <p:cond delay="0"/>
                                  </p:stCondLst>
                                  <p:childTnLst>
                                    <p:animClr clrSpc="hsl" dir="cw">
                                      <p:cBhvr override="childStyle">
                                        <p:cTn id="37" dur="500" fill="hold"/>
                                        <p:tgtEl>
                                          <p:spTgt spid="9">
                                            <p:graphicEl>
                                              <a:dgm id="{FA494985-2CCB-EE4B-981C-67A77CB8D187}"/>
                                            </p:graphicEl>
                                          </p:spTgt>
                                        </p:tgtEl>
                                        <p:attrNameLst>
                                          <p:attrName>style.color</p:attrName>
                                        </p:attrNameLst>
                                      </p:cBhvr>
                                      <p:by>
                                        <p:hsl h="0" s="-12549" l="-25098"/>
                                      </p:by>
                                    </p:animClr>
                                    <p:animClr clrSpc="hsl" dir="cw">
                                      <p:cBhvr>
                                        <p:cTn id="38" dur="500" fill="hold"/>
                                        <p:tgtEl>
                                          <p:spTgt spid="9">
                                            <p:graphicEl>
                                              <a:dgm id="{FA494985-2CCB-EE4B-981C-67A77CB8D187}"/>
                                            </p:graphicEl>
                                          </p:spTgt>
                                        </p:tgtEl>
                                        <p:attrNameLst>
                                          <p:attrName>fillcolor</p:attrName>
                                        </p:attrNameLst>
                                      </p:cBhvr>
                                      <p:by>
                                        <p:hsl h="0" s="-12549" l="-25098"/>
                                      </p:by>
                                    </p:animClr>
                                    <p:animClr clrSpc="hsl" dir="cw">
                                      <p:cBhvr>
                                        <p:cTn id="39" dur="500" fill="hold"/>
                                        <p:tgtEl>
                                          <p:spTgt spid="9">
                                            <p:graphicEl>
                                              <a:dgm id="{FA494985-2CCB-EE4B-981C-67A77CB8D187}"/>
                                            </p:graphicEl>
                                          </p:spTgt>
                                        </p:tgtEl>
                                        <p:attrNameLst>
                                          <p:attrName>stroke.color</p:attrName>
                                        </p:attrNameLst>
                                      </p:cBhvr>
                                      <p:by>
                                        <p:hsl h="0" s="-12549" l="-25098"/>
                                      </p:by>
                                    </p:animClr>
                                    <p:set>
                                      <p:cBhvr>
                                        <p:cTn id="40" dur="500" fill="hold"/>
                                        <p:tgtEl>
                                          <p:spTgt spid="9">
                                            <p:graphicEl>
                                              <a:dgm id="{FA494985-2CCB-EE4B-981C-67A77CB8D187}"/>
                                            </p:graphicEl>
                                          </p:spTgt>
                                        </p:tgtEl>
                                        <p:attrNameLst>
                                          <p:attrName>fill.type</p:attrName>
                                        </p:attrNameLst>
                                      </p:cBhvr>
                                      <p:to>
                                        <p:strVal val="solid"/>
                                      </p:to>
                                    </p:set>
                                  </p:childTnLst>
                                </p:cTn>
                              </p:par>
                              <p:par>
                                <p:cTn id="41" presetID="24" presetClass="emph" presetSubtype="0" fill="hold" grpId="0" nodeType="withEffect">
                                  <p:stCondLst>
                                    <p:cond delay="0"/>
                                  </p:stCondLst>
                                  <p:childTnLst>
                                    <p:animClr clrSpc="hsl" dir="cw">
                                      <p:cBhvr override="childStyle">
                                        <p:cTn id="42" dur="500" fill="hold"/>
                                        <p:tgtEl>
                                          <p:spTgt spid="9">
                                            <p:graphicEl>
                                              <a:dgm id="{3DA57C76-0FEB-334F-BF77-112609D2A571}"/>
                                            </p:graphicEl>
                                          </p:spTgt>
                                        </p:tgtEl>
                                        <p:attrNameLst>
                                          <p:attrName>style.color</p:attrName>
                                        </p:attrNameLst>
                                      </p:cBhvr>
                                      <p:by>
                                        <p:hsl h="0" s="-12549" l="-25098"/>
                                      </p:by>
                                    </p:animClr>
                                    <p:animClr clrSpc="hsl" dir="cw">
                                      <p:cBhvr>
                                        <p:cTn id="43" dur="500" fill="hold"/>
                                        <p:tgtEl>
                                          <p:spTgt spid="9">
                                            <p:graphicEl>
                                              <a:dgm id="{3DA57C76-0FEB-334F-BF77-112609D2A571}"/>
                                            </p:graphicEl>
                                          </p:spTgt>
                                        </p:tgtEl>
                                        <p:attrNameLst>
                                          <p:attrName>fillcolor</p:attrName>
                                        </p:attrNameLst>
                                      </p:cBhvr>
                                      <p:by>
                                        <p:hsl h="0" s="-12549" l="-25098"/>
                                      </p:by>
                                    </p:animClr>
                                    <p:animClr clrSpc="hsl" dir="cw">
                                      <p:cBhvr>
                                        <p:cTn id="44" dur="500" fill="hold"/>
                                        <p:tgtEl>
                                          <p:spTgt spid="9">
                                            <p:graphicEl>
                                              <a:dgm id="{3DA57C76-0FEB-334F-BF77-112609D2A571}"/>
                                            </p:graphicEl>
                                          </p:spTgt>
                                        </p:tgtEl>
                                        <p:attrNameLst>
                                          <p:attrName>stroke.color</p:attrName>
                                        </p:attrNameLst>
                                      </p:cBhvr>
                                      <p:by>
                                        <p:hsl h="0" s="-12549" l="-25098"/>
                                      </p:by>
                                    </p:animClr>
                                    <p:set>
                                      <p:cBhvr>
                                        <p:cTn id="45" dur="500" fill="hold"/>
                                        <p:tgtEl>
                                          <p:spTgt spid="9">
                                            <p:graphicEl>
                                              <a:dgm id="{3DA57C76-0FEB-334F-BF77-112609D2A571}"/>
                                            </p:graphicEl>
                                          </p:spTgt>
                                        </p:tgtEl>
                                        <p:attrNameLst>
                                          <p:attrName>fill.type</p:attrName>
                                        </p:attrNameLst>
                                      </p:cBhvr>
                                      <p:to>
                                        <p:strVal val="solid"/>
                                      </p:to>
                                    </p:set>
                                  </p:childTnLst>
                                </p:cTn>
                              </p:par>
                            </p:childTnLst>
                          </p:cTn>
                        </p:par>
                      </p:childTnLst>
                    </p:cTn>
                  </p:par>
                  <p:par>
                    <p:cTn id="46" fill="hold">
                      <p:stCondLst>
                        <p:cond delay="indefinite"/>
                      </p:stCondLst>
                      <p:childTnLst>
                        <p:par>
                          <p:cTn id="47" fill="hold">
                            <p:stCondLst>
                              <p:cond delay="0"/>
                            </p:stCondLst>
                            <p:childTnLst>
                              <p:par>
                                <p:cTn id="48" presetID="24" presetClass="emph" presetSubtype="0" fill="hold" grpId="0" nodeType="clickEffect">
                                  <p:stCondLst>
                                    <p:cond delay="0"/>
                                  </p:stCondLst>
                                  <p:childTnLst>
                                    <p:animClr clrSpc="hsl" dir="cw">
                                      <p:cBhvr override="childStyle">
                                        <p:cTn id="49" dur="500" fill="hold"/>
                                        <p:tgtEl>
                                          <p:spTgt spid="9">
                                            <p:graphicEl>
                                              <a:dgm id="{73243504-FA01-D142-BCA4-805ADD5D5B2F}"/>
                                            </p:graphicEl>
                                          </p:spTgt>
                                        </p:tgtEl>
                                        <p:attrNameLst>
                                          <p:attrName>style.color</p:attrName>
                                        </p:attrNameLst>
                                      </p:cBhvr>
                                      <p:by>
                                        <p:hsl h="0" s="-12549" l="-25098"/>
                                      </p:by>
                                    </p:animClr>
                                    <p:animClr clrSpc="hsl" dir="cw">
                                      <p:cBhvr>
                                        <p:cTn id="50" dur="500" fill="hold"/>
                                        <p:tgtEl>
                                          <p:spTgt spid="9">
                                            <p:graphicEl>
                                              <a:dgm id="{73243504-FA01-D142-BCA4-805ADD5D5B2F}"/>
                                            </p:graphicEl>
                                          </p:spTgt>
                                        </p:tgtEl>
                                        <p:attrNameLst>
                                          <p:attrName>fillcolor</p:attrName>
                                        </p:attrNameLst>
                                      </p:cBhvr>
                                      <p:by>
                                        <p:hsl h="0" s="-12549" l="-25098"/>
                                      </p:by>
                                    </p:animClr>
                                    <p:animClr clrSpc="hsl" dir="cw">
                                      <p:cBhvr>
                                        <p:cTn id="51" dur="500" fill="hold"/>
                                        <p:tgtEl>
                                          <p:spTgt spid="9">
                                            <p:graphicEl>
                                              <a:dgm id="{73243504-FA01-D142-BCA4-805ADD5D5B2F}"/>
                                            </p:graphicEl>
                                          </p:spTgt>
                                        </p:tgtEl>
                                        <p:attrNameLst>
                                          <p:attrName>stroke.color</p:attrName>
                                        </p:attrNameLst>
                                      </p:cBhvr>
                                      <p:by>
                                        <p:hsl h="0" s="-12549" l="-25098"/>
                                      </p:by>
                                    </p:animClr>
                                    <p:set>
                                      <p:cBhvr>
                                        <p:cTn id="52" dur="500" fill="hold"/>
                                        <p:tgtEl>
                                          <p:spTgt spid="9">
                                            <p:graphicEl>
                                              <a:dgm id="{73243504-FA01-D142-BCA4-805ADD5D5B2F}"/>
                                            </p:graphicEl>
                                          </p:spTgt>
                                        </p:tgtEl>
                                        <p:attrNameLst>
                                          <p:attrName>fill.type</p:attrName>
                                        </p:attrNameLst>
                                      </p:cBhvr>
                                      <p:to>
                                        <p:strVal val="solid"/>
                                      </p:to>
                                    </p:set>
                                  </p:childTnLst>
                                </p:cTn>
                              </p:par>
                              <p:par>
                                <p:cTn id="53" presetID="24" presetClass="emph" presetSubtype="0" fill="hold" grpId="0" nodeType="withEffect">
                                  <p:stCondLst>
                                    <p:cond delay="0"/>
                                  </p:stCondLst>
                                  <p:childTnLst>
                                    <p:animClr clrSpc="hsl" dir="cw">
                                      <p:cBhvr override="childStyle">
                                        <p:cTn id="54" dur="500" fill="hold"/>
                                        <p:tgtEl>
                                          <p:spTgt spid="9">
                                            <p:graphicEl>
                                              <a:dgm id="{D938B0B3-78B2-0243-86E6-724C74372920}"/>
                                            </p:graphicEl>
                                          </p:spTgt>
                                        </p:tgtEl>
                                        <p:attrNameLst>
                                          <p:attrName>style.color</p:attrName>
                                        </p:attrNameLst>
                                      </p:cBhvr>
                                      <p:by>
                                        <p:hsl h="0" s="-12549" l="-25098"/>
                                      </p:by>
                                    </p:animClr>
                                    <p:animClr clrSpc="hsl" dir="cw">
                                      <p:cBhvr>
                                        <p:cTn id="55" dur="500" fill="hold"/>
                                        <p:tgtEl>
                                          <p:spTgt spid="9">
                                            <p:graphicEl>
                                              <a:dgm id="{D938B0B3-78B2-0243-86E6-724C74372920}"/>
                                            </p:graphicEl>
                                          </p:spTgt>
                                        </p:tgtEl>
                                        <p:attrNameLst>
                                          <p:attrName>fillcolor</p:attrName>
                                        </p:attrNameLst>
                                      </p:cBhvr>
                                      <p:by>
                                        <p:hsl h="0" s="-12549" l="-25098"/>
                                      </p:by>
                                    </p:animClr>
                                    <p:animClr clrSpc="hsl" dir="cw">
                                      <p:cBhvr>
                                        <p:cTn id="56" dur="500" fill="hold"/>
                                        <p:tgtEl>
                                          <p:spTgt spid="9">
                                            <p:graphicEl>
                                              <a:dgm id="{D938B0B3-78B2-0243-86E6-724C74372920}"/>
                                            </p:graphicEl>
                                          </p:spTgt>
                                        </p:tgtEl>
                                        <p:attrNameLst>
                                          <p:attrName>stroke.color</p:attrName>
                                        </p:attrNameLst>
                                      </p:cBhvr>
                                      <p:by>
                                        <p:hsl h="0" s="-12549" l="-25098"/>
                                      </p:by>
                                    </p:animClr>
                                    <p:set>
                                      <p:cBhvr>
                                        <p:cTn id="57" dur="500" fill="hold"/>
                                        <p:tgtEl>
                                          <p:spTgt spid="9">
                                            <p:graphicEl>
                                              <a:dgm id="{D938B0B3-78B2-0243-86E6-724C74372920}"/>
                                            </p:graphicEl>
                                          </p:spTgt>
                                        </p:tgtEl>
                                        <p:attrNameLst>
                                          <p:attrName>fill.type</p:attrName>
                                        </p:attrNameLst>
                                      </p:cBhvr>
                                      <p:to>
                                        <p:strVal val="solid"/>
                                      </p:to>
                                    </p:set>
                                  </p:childTnLst>
                                </p:cTn>
                              </p:par>
                            </p:childTnLst>
                          </p:cTn>
                        </p:par>
                      </p:childTnLst>
                    </p:cTn>
                  </p:par>
                  <p:par>
                    <p:cTn id="58" fill="hold">
                      <p:stCondLst>
                        <p:cond delay="indefinite"/>
                      </p:stCondLst>
                      <p:childTnLst>
                        <p:par>
                          <p:cTn id="59" fill="hold">
                            <p:stCondLst>
                              <p:cond delay="0"/>
                            </p:stCondLst>
                            <p:childTnLst>
                              <p:par>
                                <p:cTn id="60" presetID="24" presetClass="emph" presetSubtype="0" fill="hold" grpId="0" nodeType="clickEffect">
                                  <p:stCondLst>
                                    <p:cond delay="0"/>
                                  </p:stCondLst>
                                  <p:childTnLst>
                                    <p:animClr clrSpc="hsl" dir="cw">
                                      <p:cBhvr override="childStyle">
                                        <p:cTn id="61" dur="500" fill="hold"/>
                                        <p:tgtEl>
                                          <p:spTgt spid="9">
                                            <p:graphicEl>
                                              <a:dgm id="{49866521-989C-C14F-A405-ABB1EDF4403C}"/>
                                            </p:graphicEl>
                                          </p:spTgt>
                                        </p:tgtEl>
                                        <p:attrNameLst>
                                          <p:attrName>style.color</p:attrName>
                                        </p:attrNameLst>
                                      </p:cBhvr>
                                      <p:by>
                                        <p:hsl h="0" s="-12549" l="-25098"/>
                                      </p:by>
                                    </p:animClr>
                                    <p:animClr clrSpc="hsl" dir="cw">
                                      <p:cBhvr>
                                        <p:cTn id="62" dur="500" fill="hold"/>
                                        <p:tgtEl>
                                          <p:spTgt spid="9">
                                            <p:graphicEl>
                                              <a:dgm id="{49866521-989C-C14F-A405-ABB1EDF4403C}"/>
                                            </p:graphicEl>
                                          </p:spTgt>
                                        </p:tgtEl>
                                        <p:attrNameLst>
                                          <p:attrName>fillcolor</p:attrName>
                                        </p:attrNameLst>
                                      </p:cBhvr>
                                      <p:by>
                                        <p:hsl h="0" s="-12549" l="-25098"/>
                                      </p:by>
                                    </p:animClr>
                                    <p:animClr clrSpc="hsl" dir="cw">
                                      <p:cBhvr>
                                        <p:cTn id="63" dur="500" fill="hold"/>
                                        <p:tgtEl>
                                          <p:spTgt spid="9">
                                            <p:graphicEl>
                                              <a:dgm id="{49866521-989C-C14F-A405-ABB1EDF4403C}"/>
                                            </p:graphicEl>
                                          </p:spTgt>
                                        </p:tgtEl>
                                        <p:attrNameLst>
                                          <p:attrName>stroke.color</p:attrName>
                                        </p:attrNameLst>
                                      </p:cBhvr>
                                      <p:by>
                                        <p:hsl h="0" s="-12549" l="-25098"/>
                                      </p:by>
                                    </p:animClr>
                                    <p:set>
                                      <p:cBhvr>
                                        <p:cTn id="64" dur="500" fill="hold"/>
                                        <p:tgtEl>
                                          <p:spTgt spid="9">
                                            <p:graphicEl>
                                              <a:dgm id="{49866521-989C-C14F-A405-ABB1EDF4403C}"/>
                                            </p:graphicEl>
                                          </p:spTgt>
                                        </p:tgtEl>
                                        <p:attrNameLst>
                                          <p:attrName>fill.type</p:attrName>
                                        </p:attrNameLst>
                                      </p:cBhvr>
                                      <p:to>
                                        <p:strVal val="solid"/>
                                      </p:to>
                                    </p:set>
                                  </p:childTnLst>
                                </p:cTn>
                              </p:par>
                              <p:par>
                                <p:cTn id="65" presetID="24" presetClass="emph" presetSubtype="0" fill="hold" grpId="0" nodeType="withEffect">
                                  <p:stCondLst>
                                    <p:cond delay="0"/>
                                  </p:stCondLst>
                                  <p:childTnLst>
                                    <p:animClr clrSpc="hsl" dir="cw">
                                      <p:cBhvr override="childStyle">
                                        <p:cTn id="66" dur="500" fill="hold"/>
                                        <p:tgtEl>
                                          <p:spTgt spid="9">
                                            <p:graphicEl>
                                              <a:dgm id="{2160FB71-8CAE-BA41-8AEE-27E18C74C373}"/>
                                            </p:graphicEl>
                                          </p:spTgt>
                                        </p:tgtEl>
                                        <p:attrNameLst>
                                          <p:attrName>style.color</p:attrName>
                                        </p:attrNameLst>
                                      </p:cBhvr>
                                      <p:by>
                                        <p:hsl h="0" s="-12549" l="-25098"/>
                                      </p:by>
                                    </p:animClr>
                                    <p:animClr clrSpc="hsl" dir="cw">
                                      <p:cBhvr>
                                        <p:cTn id="67" dur="500" fill="hold"/>
                                        <p:tgtEl>
                                          <p:spTgt spid="9">
                                            <p:graphicEl>
                                              <a:dgm id="{2160FB71-8CAE-BA41-8AEE-27E18C74C373}"/>
                                            </p:graphicEl>
                                          </p:spTgt>
                                        </p:tgtEl>
                                        <p:attrNameLst>
                                          <p:attrName>fillcolor</p:attrName>
                                        </p:attrNameLst>
                                      </p:cBhvr>
                                      <p:by>
                                        <p:hsl h="0" s="-12549" l="-25098"/>
                                      </p:by>
                                    </p:animClr>
                                    <p:animClr clrSpc="hsl" dir="cw">
                                      <p:cBhvr>
                                        <p:cTn id="68" dur="500" fill="hold"/>
                                        <p:tgtEl>
                                          <p:spTgt spid="9">
                                            <p:graphicEl>
                                              <a:dgm id="{2160FB71-8CAE-BA41-8AEE-27E18C74C373}"/>
                                            </p:graphicEl>
                                          </p:spTgt>
                                        </p:tgtEl>
                                        <p:attrNameLst>
                                          <p:attrName>stroke.color</p:attrName>
                                        </p:attrNameLst>
                                      </p:cBhvr>
                                      <p:by>
                                        <p:hsl h="0" s="-12549" l="-25098"/>
                                      </p:by>
                                    </p:animClr>
                                    <p:set>
                                      <p:cBhvr>
                                        <p:cTn id="69" dur="500" fill="hold"/>
                                        <p:tgtEl>
                                          <p:spTgt spid="9">
                                            <p:graphicEl>
                                              <a:dgm id="{2160FB71-8CAE-BA41-8AEE-27E18C74C373}"/>
                                            </p:graphicEl>
                                          </p:spTgt>
                                        </p:tgtEl>
                                        <p:attrNameLst>
                                          <p:attrName>fill.type</p:attrName>
                                        </p:attrNameLst>
                                      </p:cBhvr>
                                      <p:to>
                                        <p:strVal val="solid"/>
                                      </p:to>
                                    </p:set>
                                  </p:childTnLst>
                                </p:cTn>
                              </p:par>
                            </p:childTnLst>
                          </p:cTn>
                        </p:par>
                      </p:childTnLst>
                    </p:cTn>
                  </p:par>
                  <p:par>
                    <p:cTn id="70" fill="hold">
                      <p:stCondLst>
                        <p:cond delay="indefinite"/>
                      </p:stCondLst>
                      <p:childTnLst>
                        <p:par>
                          <p:cTn id="71" fill="hold">
                            <p:stCondLst>
                              <p:cond delay="0"/>
                            </p:stCondLst>
                            <p:childTnLst>
                              <p:par>
                                <p:cTn id="72" presetID="24" presetClass="emph" presetSubtype="0" fill="hold" grpId="0" nodeType="clickEffect">
                                  <p:stCondLst>
                                    <p:cond delay="0"/>
                                  </p:stCondLst>
                                  <p:childTnLst>
                                    <p:animClr clrSpc="hsl" dir="cw">
                                      <p:cBhvr override="childStyle">
                                        <p:cTn id="73" dur="500" fill="hold"/>
                                        <p:tgtEl>
                                          <p:spTgt spid="9">
                                            <p:graphicEl>
                                              <a:dgm id="{D960DC58-71BD-474B-9715-05CC5E7F276F}"/>
                                            </p:graphicEl>
                                          </p:spTgt>
                                        </p:tgtEl>
                                        <p:attrNameLst>
                                          <p:attrName>style.color</p:attrName>
                                        </p:attrNameLst>
                                      </p:cBhvr>
                                      <p:by>
                                        <p:hsl h="0" s="-12549" l="-25098"/>
                                      </p:by>
                                    </p:animClr>
                                    <p:animClr clrSpc="hsl" dir="cw">
                                      <p:cBhvr>
                                        <p:cTn id="74" dur="500" fill="hold"/>
                                        <p:tgtEl>
                                          <p:spTgt spid="9">
                                            <p:graphicEl>
                                              <a:dgm id="{D960DC58-71BD-474B-9715-05CC5E7F276F}"/>
                                            </p:graphicEl>
                                          </p:spTgt>
                                        </p:tgtEl>
                                        <p:attrNameLst>
                                          <p:attrName>fillcolor</p:attrName>
                                        </p:attrNameLst>
                                      </p:cBhvr>
                                      <p:by>
                                        <p:hsl h="0" s="-12549" l="-25098"/>
                                      </p:by>
                                    </p:animClr>
                                    <p:animClr clrSpc="hsl" dir="cw">
                                      <p:cBhvr>
                                        <p:cTn id="75" dur="500" fill="hold"/>
                                        <p:tgtEl>
                                          <p:spTgt spid="9">
                                            <p:graphicEl>
                                              <a:dgm id="{D960DC58-71BD-474B-9715-05CC5E7F276F}"/>
                                            </p:graphicEl>
                                          </p:spTgt>
                                        </p:tgtEl>
                                        <p:attrNameLst>
                                          <p:attrName>stroke.color</p:attrName>
                                        </p:attrNameLst>
                                      </p:cBhvr>
                                      <p:by>
                                        <p:hsl h="0" s="-12549" l="-25098"/>
                                      </p:by>
                                    </p:animClr>
                                    <p:set>
                                      <p:cBhvr>
                                        <p:cTn id="76" dur="500" fill="hold"/>
                                        <p:tgtEl>
                                          <p:spTgt spid="9">
                                            <p:graphicEl>
                                              <a:dgm id="{D960DC58-71BD-474B-9715-05CC5E7F276F}"/>
                                            </p:graphicEl>
                                          </p:spTgt>
                                        </p:tgtEl>
                                        <p:attrNameLst>
                                          <p:attrName>fill.type</p:attrName>
                                        </p:attrNameLst>
                                      </p:cBhvr>
                                      <p:to>
                                        <p:strVal val="solid"/>
                                      </p:to>
                                    </p:set>
                                  </p:childTnLst>
                                </p:cTn>
                              </p:par>
                              <p:par>
                                <p:cTn id="77" presetID="24" presetClass="emph" presetSubtype="0" fill="hold" grpId="0" nodeType="withEffect">
                                  <p:stCondLst>
                                    <p:cond delay="0"/>
                                  </p:stCondLst>
                                  <p:childTnLst>
                                    <p:animClr clrSpc="hsl" dir="cw">
                                      <p:cBhvr override="childStyle">
                                        <p:cTn id="78" dur="500" fill="hold"/>
                                        <p:tgtEl>
                                          <p:spTgt spid="9">
                                            <p:graphicEl>
                                              <a:dgm id="{CC8EE5C4-7261-544B-8E50-C23E9489F7EB}"/>
                                            </p:graphicEl>
                                          </p:spTgt>
                                        </p:tgtEl>
                                        <p:attrNameLst>
                                          <p:attrName>style.color</p:attrName>
                                        </p:attrNameLst>
                                      </p:cBhvr>
                                      <p:by>
                                        <p:hsl h="0" s="-12549" l="-25098"/>
                                      </p:by>
                                    </p:animClr>
                                    <p:animClr clrSpc="hsl" dir="cw">
                                      <p:cBhvr>
                                        <p:cTn id="79" dur="500" fill="hold"/>
                                        <p:tgtEl>
                                          <p:spTgt spid="9">
                                            <p:graphicEl>
                                              <a:dgm id="{CC8EE5C4-7261-544B-8E50-C23E9489F7EB}"/>
                                            </p:graphicEl>
                                          </p:spTgt>
                                        </p:tgtEl>
                                        <p:attrNameLst>
                                          <p:attrName>fillcolor</p:attrName>
                                        </p:attrNameLst>
                                      </p:cBhvr>
                                      <p:by>
                                        <p:hsl h="0" s="-12549" l="-25098"/>
                                      </p:by>
                                    </p:animClr>
                                    <p:animClr clrSpc="hsl" dir="cw">
                                      <p:cBhvr>
                                        <p:cTn id="80" dur="500" fill="hold"/>
                                        <p:tgtEl>
                                          <p:spTgt spid="9">
                                            <p:graphicEl>
                                              <a:dgm id="{CC8EE5C4-7261-544B-8E50-C23E9489F7EB}"/>
                                            </p:graphicEl>
                                          </p:spTgt>
                                        </p:tgtEl>
                                        <p:attrNameLst>
                                          <p:attrName>stroke.color</p:attrName>
                                        </p:attrNameLst>
                                      </p:cBhvr>
                                      <p:by>
                                        <p:hsl h="0" s="-12549" l="-25098"/>
                                      </p:by>
                                    </p:animClr>
                                    <p:set>
                                      <p:cBhvr>
                                        <p:cTn id="81" dur="500" fill="hold"/>
                                        <p:tgtEl>
                                          <p:spTgt spid="9">
                                            <p:graphicEl>
                                              <a:dgm id="{CC8EE5C4-7261-544B-8E50-C23E9489F7EB}"/>
                                            </p:graphic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Stress </a:t>
            </a:r>
            <a:r>
              <a:rPr lang="fr-FR" dirty="0"/>
              <a:t>: domestique et en rapport avec le travail </a:t>
            </a:r>
            <a:br>
              <a:rPr lang="fr-FR" dirty="0"/>
            </a:br>
            <a:r>
              <a:rPr lang="fr-FR" dirty="0"/>
              <a:t>	</a:t>
            </a:r>
            <a:br>
              <a:rPr lang="fr-FR" dirty="0"/>
            </a:br>
            <a:r>
              <a:rPr lang="fr-FR" dirty="0"/>
              <a:t/>
            </a:r>
            <a:br>
              <a:rPr lang="fr-FR" dirty="0"/>
            </a:br>
            <a:r>
              <a:rPr lang="fr-FR" dirty="0"/>
              <a:t>	</a:t>
            </a:r>
          </a:p>
        </p:txBody>
      </p:sp>
      <p:sp>
        <p:nvSpPr>
          <p:cNvPr id="3" name="Espace réservé du texte 2"/>
          <p:cNvSpPr>
            <a:spLocks noGrp="1"/>
          </p:cNvSpPr>
          <p:nvPr>
            <p:ph type="body" idx="1"/>
          </p:nvPr>
        </p:nvSpPr>
        <p:spPr/>
        <p:txBody>
          <a:bodyPr/>
          <a:lstStyle/>
          <a:p>
            <a:r>
              <a:rPr lang="fr-FR" dirty="0" smtClean="0"/>
              <a:t>C’est quoi ?</a:t>
            </a:r>
            <a:endParaRPr lang="fr-FR" dirty="0"/>
          </a:p>
        </p:txBody>
      </p:sp>
    </p:spTree>
    <p:extLst>
      <p:ext uri="{BB962C8B-B14F-4D97-AF65-F5344CB8AC3E}">
        <p14:creationId xmlns:p14="http://schemas.microsoft.com/office/powerpoint/2010/main" val="3816032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Le stress</a:t>
            </a:r>
            <a:endParaRPr lang="fr-FR" dirty="0"/>
          </a:p>
        </p:txBody>
      </p:sp>
      <p:sp>
        <p:nvSpPr>
          <p:cNvPr id="3" name="Sous-titre 2"/>
          <p:cNvSpPr>
            <a:spLocks noGrp="1"/>
          </p:cNvSpPr>
          <p:nvPr>
            <p:ph type="subTitle" idx="1"/>
          </p:nvPr>
        </p:nvSpPr>
        <p:spPr/>
        <p:txBody>
          <a:bodyPr/>
          <a:lstStyle/>
          <a:p>
            <a:endParaRPr lang="fr-FR"/>
          </a:p>
        </p:txBody>
      </p:sp>
      <p:pic>
        <p:nvPicPr>
          <p:cNvPr id="5" name="Image 4"/>
          <p:cNvPicPr>
            <a:picLocks noChangeAspect="1"/>
          </p:cNvPicPr>
          <p:nvPr/>
        </p:nvPicPr>
        <p:blipFill>
          <a:blip r:embed="rId2"/>
          <a:stretch>
            <a:fillRect/>
          </a:stretch>
        </p:blipFill>
        <p:spPr>
          <a:xfrm>
            <a:off x="1432560" y="3239654"/>
            <a:ext cx="2133600" cy="2133600"/>
          </a:xfrm>
          <a:prstGeom prst="rect">
            <a:avLst/>
          </a:prstGeom>
        </p:spPr>
      </p:pic>
      <p:pic>
        <p:nvPicPr>
          <p:cNvPr id="7" name="Image 6"/>
          <p:cNvPicPr>
            <a:picLocks noChangeAspect="1"/>
          </p:cNvPicPr>
          <p:nvPr/>
        </p:nvPicPr>
        <p:blipFill>
          <a:blip r:embed="rId3"/>
          <a:stretch>
            <a:fillRect/>
          </a:stretch>
        </p:blipFill>
        <p:spPr>
          <a:xfrm>
            <a:off x="6717766" y="3421159"/>
            <a:ext cx="1663700" cy="2133600"/>
          </a:xfrm>
          <a:prstGeom prst="rect">
            <a:avLst/>
          </a:prstGeom>
        </p:spPr>
      </p:pic>
      <p:pic>
        <p:nvPicPr>
          <p:cNvPr id="8" name="Image 7"/>
          <p:cNvPicPr>
            <a:picLocks noChangeAspect="1"/>
          </p:cNvPicPr>
          <p:nvPr/>
        </p:nvPicPr>
        <p:blipFill>
          <a:blip r:embed="rId4"/>
          <a:stretch>
            <a:fillRect/>
          </a:stretch>
        </p:blipFill>
        <p:spPr>
          <a:xfrm>
            <a:off x="3939984" y="2501028"/>
            <a:ext cx="2363833" cy="1786945"/>
          </a:xfrm>
          <a:prstGeom prst="rect">
            <a:avLst/>
          </a:prstGeom>
        </p:spPr>
      </p:pic>
      <p:pic>
        <p:nvPicPr>
          <p:cNvPr id="4" name="Image 3"/>
          <p:cNvPicPr>
            <a:picLocks noChangeAspect="1"/>
          </p:cNvPicPr>
          <p:nvPr/>
        </p:nvPicPr>
        <p:blipFill>
          <a:blip r:embed="rId5">
            <a:duotone>
              <a:schemeClr val="accent3">
                <a:shade val="45000"/>
                <a:satMod val="135000"/>
              </a:schemeClr>
              <a:prstClr val="white"/>
            </a:duotone>
          </a:blip>
          <a:stretch>
            <a:fillRect/>
          </a:stretch>
        </p:blipFill>
        <p:spPr>
          <a:xfrm>
            <a:off x="3842038" y="1095990"/>
            <a:ext cx="2461779" cy="1860988"/>
          </a:xfrm>
          <a:prstGeom prst="rect">
            <a:avLst/>
          </a:prstGeom>
        </p:spPr>
      </p:pic>
      <p:sp>
        <p:nvSpPr>
          <p:cNvPr id="9" name="ZoneTexte 8"/>
          <p:cNvSpPr txBox="1"/>
          <p:nvPr/>
        </p:nvSpPr>
        <p:spPr>
          <a:xfrm>
            <a:off x="2927260" y="6182943"/>
            <a:ext cx="4622356"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Stress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domestique</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a:ln w="10160">
                  <a:solidFill>
                    <a:schemeClr val="accent1"/>
                  </a:solidFill>
                  <a:prstDash val="solid"/>
                </a:ln>
                <a:solidFill>
                  <a:srgbClr val="FFFFFF"/>
                </a:solidFill>
                <a:effectLst>
                  <a:outerShdw blurRad="38100" dist="32000" dir="5400000" algn="tl">
                    <a:srgbClr val="000000">
                      <a:alpha val="30000"/>
                    </a:srgbClr>
                  </a:outerShdw>
                </a:effectLst>
              </a:rPr>
              <a:t>et en rapport avec le travail</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7679471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Qu’est-ce que le stress ?</a:t>
            </a:r>
            <a:endParaRPr lang="fr-FR"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268167708"/>
              </p:ext>
            </p:extLst>
          </p:nvPr>
        </p:nvGraphicFramePr>
        <p:xfrm>
          <a:off x="1435608" y="1447800"/>
          <a:ext cx="7329701" cy="39000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 3"/>
          <p:cNvPicPr>
            <a:picLocks noChangeAspect="1"/>
          </p:cNvPicPr>
          <p:nvPr/>
        </p:nvPicPr>
        <p:blipFill>
          <a:blip r:embed="rId7"/>
          <a:stretch>
            <a:fillRect/>
          </a:stretch>
        </p:blipFill>
        <p:spPr>
          <a:xfrm>
            <a:off x="7282874" y="513977"/>
            <a:ext cx="810230" cy="612495"/>
          </a:xfrm>
          <a:prstGeom prst="rect">
            <a:avLst/>
          </a:prstGeom>
        </p:spPr>
      </p:pic>
      <p:pic>
        <p:nvPicPr>
          <p:cNvPr id="6" name="Image 5"/>
          <p:cNvPicPr>
            <a:picLocks noChangeAspect="1"/>
          </p:cNvPicPr>
          <p:nvPr/>
        </p:nvPicPr>
        <p:blipFill>
          <a:blip r:embed="rId8">
            <a:duotone>
              <a:schemeClr val="accent3">
                <a:shade val="45000"/>
                <a:satMod val="135000"/>
              </a:schemeClr>
              <a:prstClr val="white"/>
            </a:duotone>
          </a:blip>
          <a:stretch>
            <a:fillRect/>
          </a:stretch>
        </p:blipFill>
        <p:spPr>
          <a:xfrm>
            <a:off x="7282554" y="87939"/>
            <a:ext cx="810550" cy="612737"/>
          </a:xfrm>
          <a:prstGeom prst="rect">
            <a:avLst/>
          </a:prstGeom>
        </p:spPr>
      </p:pic>
      <p:sp>
        <p:nvSpPr>
          <p:cNvPr id="8" name="ZoneTexte 7"/>
          <p:cNvSpPr txBox="1"/>
          <p:nvPr/>
        </p:nvSpPr>
        <p:spPr>
          <a:xfrm>
            <a:off x="2927260" y="6182943"/>
            <a:ext cx="4622356"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Stress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domestique</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a:ln w="10160">
                  <a:solidFill>
                    <a:schemeClr val="accent1"/>
                  </a:solidFill>
                  <a:prstDash val="solid"/>
                </a:ln>
                <a:solidFill>
                  <a:srgbClr val="FFFFFF"/>
                </a:solidFill>
                <a:effectLst>
                  <a:outerShdw blurRad="38100" dist="32000" dir="5400000" algn="tl">
                    <a:srgbClr val="000000">
                      <a:alpha val="30000"/>
                    </a:srgbClr>
                  </a:outerShdw>
                </a:effectLst>
              </a:rPr>
              <a:t>et en rapport avec le travail</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9260276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Qu’est-ce que le stress ?</a:t>
            </a:r>
            <a:endParaRPr lang="fr-FR"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3645102155"/>
              </p:ext>
            </p:extLst>
          </p:nvPr>
        </p:nvGraphicFramePr>
        <p:xfrm>
          <a:off x="1435608" y="1447800"/>
          <a:ext cx="7338937" cy="38076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 4"/>
          <p:cNvPicPr>
            <a:picLocks noChangeAspect="1"/>
          </p:cNvPicPr>
          <p:nvPr/>
        </p:nvPicPr>
        <p:blipFill>
          <a:blip r:embed="rId7"/>
          <a:stretch>
            <a:fillRect/>
          </a:stretch>
        </p:blipFill>
        <p:spPr>
          <a:xfrm>
            <a:off x="7282874" y="513977"/>
            <a:ext cx="810230" cy="612495"/>
          </a:xfrm>
          <a:prstGeom prst="rect">
            <a:avLst/>
          </a:prstGeom>
        </p:spPr>
      </p:pic>
      <p:pic>
        <p:nvPicPr>
          <p:cNvPr id="6" name="Image 5"/>
          <p:cNvPicPr>
            <a:picLocks noChangeAspect="1"/>
          </p:cNvPicPr>
          <p:nvPr/>
        </p:nvPicPr>
        <p:blipFill>
          <a:blip r:embed="rId8">
            <a:duotone>
              <a:schemeClr val="accent3">
                <a:shade val="45000"/>
                <a:satMod val="135000"/>
              </a:schemeClr>
              <a:prstClr val="white"/>
            </a:duotone>
          </a:blip>
          <a:stretch>
            <a:fillRect/>
          </a:stretch>
        </p:blipFill>
        <p:spPr>
          <a:xfrm>
            <a:off x="7282554" y="87939"/>
            <a:ext cx="810550" cy="612737"/>
          </a:xfrm>
          <a:prstGeom prst="rect">
            <a:avLst/>
          </a:prstGeom>
        </p:spPr>
      </p:pic>
      <p:sp>
        <p:nvSpPr>
          <p:cNvPr id="8" name="ZoneTexte 7"/>
          <p:cNvSpPr txBox="1"/>
          <p:nvPr/>
        </p:nvSpPr>
        <p:spPr>
          <a:xfrm>
            <a:off x="2927260" y="6182943"/>
            <a:ext cx="4622356"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Stress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domestique</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a:ln w="10160">
                  <a:solidFill>
                    <a:schemeClr val="accent1"/>
                  </a:solidFill>
                  <a:prstDash val="solid"/>
                </a:ln>
                <a:solidFill>
                  <a:srgbClr val="FFFFFF"/>
                </a:solidFill>
                <a:effectLst>
                  <a:outerShdw blurRad="38100" dist="32000" dir="5400000" algn="tl">
                    <a:srgbClr val="000000">
                      <a:alpha val="30000"/>
                    </a:srgbClr>
                  </a:outerShdw>
                </a:effectLst>
              </a:rPr>
              <a:t>et en rapport avec le travail</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9325556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Qu’est-ce que le stress ?</a:t>
            </a:r>
            <a:endParaRPr lang="fr-FR"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3646400641"/>
              </p:ext>
            </p:extLst>
          </p:nvPr>
        </p:nvGraphicFramePr>
        <p:xfrm>
          <a:off x="1489398" y="597102"/>
          <a:ext cx="7498080" cy="5410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 4"/>
          <p:cNvPicPr>
            <a:picLocks noChangeAspect="1"/>
          </p:cNvPicPr>
          <p:nvPr/>
        </p:nvPicPr>
        <p:blipFill>
          <a:blip r:embed="rId7"/>
          <a:stretch>
            <a:fillRect/>
          </a:stretch>
        </p:blipFill>
        <p:spPr>
          <a:xfrm>
            <a:off x="7282874" y="513977"/>
            <a:ext cx="810230" cy="612495"/>
          </a:xfrm>
          <a:prstGeom prst="rect">
            <a:avLst/>
          </a:prstGeom>
        </p:spPr>
      </p:pic>
      <p:pic>
        <p:nvPicPr>
          <p:cNvPr id="6" name="Image 5"/>
          <p:cNvPicPr>
            <a:picLocks noChangeAspect="1"/>
          </p:cNvPicPr>
          <p:nvPr/>
        </p:nvPicPr>
        <p:blipFill>
          <a:blip r:embed="rId8">
            <a:duotone>
              <a:schemeClr val="accent3">
                <a:shade val="45000"/>
                <a:satMod val="135000"/>
              </a:schemeClr>
              <a:prstClr val="white"/>
            </a:duotone>
          </a:blip>
          <a:stretch>
            <a:fillRect/>
          </a:stretch>
        </p:blipFill>
        <p:spPr>
          <a:xfrm>
            <a:off x="7282554" y="87939"/>
            <a:ext cx="810550" cy="612737"/>
          </a:xfrm>
          <a:prstGeom prst="rect">
            <a:avLst/>
          </a:prstGeom>
        </p:spPr>
      </p:pic>
      <p:sp>
        <p:nvSpPr>
          <p:cNvPr id="8" name="ZoneTexte 7"/>
          <p:cNvSpPr txBox="1"/>
          <p:nvPr/>
        </p:nvSpPr>
        <p:spPr>
          <a:xfrm>
            <a:off x="2927260" y="6182943"/>
            <a:ext cx="4622356"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Stress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domestique</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a:ln w="10160">
                  <a:solidFill>
                    <a:schemeClr val="accent1"/>
                  </a:solidFill>
                  <a:prstDash val="solid"/>
                </a:ln>
                <a:solidFill>
                  <a:srgbClr val="FFFFFF"/>
                </a:solidFill>
                <a:effectLst>
                  <a:outerShdw blurRad="38100" dist="32000" dir="5400000" algn="tl">
                    <a:srgbClr val="000000">
                      <a:alpha val="30000"/>
                    </a:srgbClr>
                  </a:outerShdw>
                </a:effectLst>
              </a:rPr>
              <a:t>et en rapport avec le travail</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1275066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L’adaptation</a:t>
            </a:r>
            <a:endParaRPr lang="fr-FR"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461294861"/>
              </p:ext>
            </p:extLst>
          </p:nvPr>
        </p:nvGraphicFramePr>
        <p:xfrm>
          <a:off x="803596" y="1461247"/>
          <a:ext cx="5583757" cy="4065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2"/>
          <p:cNvPicPr>
            <a:picLocks noChangeAspect="1" noChangeArrowheads="1"/>
          </p:cNvPicPr>
          <p:nvPr/>
        </p:nvPicPr>
        <p:blipFill>
          <a:blip r:embed="rId8" cstate="print"/>
          <a:srcRect/>
          <a:stretch>
            <a:fillRect/>
          </a:stretch>
        </p:blipFill>
        <p:spPr bwMode="auto">
          <a:xfrm>
            <a:off x="5579018" y="3657555"/>
            <a:ext cx="3085162" cy="1869186"/>
          </a:xfrm>
          <a:prstGeom prst="rect">
            <a:avLst/>
          </a:prstGeom>
          <a:noFill/>
          <a:ln w="9525">
            <a:noFill/>
            <a:miter lim="800000"/>
            <a:headEnd/>
            <a:tailEnd/>
          </a:ln>
        </p:spPr>
      </p:pic>
      <p:pic>
        <p:nvPicPr>
          <p:cNvPr id="8" name="Image 7"/>
          <p:cNvPicPr>
            <a:picLocks noChangeAspect="1"/>
          </p:cNvPicPr>
          <p:nvPr/>
        </p:nvPicPr>
        <p:blipFill>
          <a:blip r:embed="rId9"/>
          <a:stretch>
            <a:fillRect/>
          </a:stretch>
        </p:blipFill>
        <p:spPr>
          <a:xfrm>
            <a:off x="7282874" y="513977"/>
            <a:ext cx="810230" cy="612495"/>
          </a:xfrm>
          <a:prstGeom prst="rect">
            <a:avLst/>
          </a:prstGeom>
        </p:spPr>
      </p:pic>
      <p:pic>
        <p:nvPicPr>
          <p:cNvPr id="9" name="Image 8"/>
          <p:cNvPicPr>
            <a:picLocks noChangeAspect="1"/>
          </p:cNvPicPr>
          <p:nvPr/>
        </p:nvPicPr>
        <p:blipFill>
          <a:blip r:embed="rId10">
            <a:duotone>
              <a:schemeClr val="accent3">
                <a:shade val="45000"/>
                <a:satMod val="135000"/>
              </a:schemeClr>
              <a:prstClr val="white"/>
            </a:duotone>
          </a:blip>
          <a:stretch>
            <a:fillRect/>
          </a:stretch>
        </p:blipFill>
        <p:spPr>
          <a:xfrm>
            <a:off x="7282554" y="87939"/>
            <a:ext cx="810550" cy="612737"/>
          </a:xfrm>
          <a:prstGeom prst="rect">
            <a:avLst/>
          </a:prstGeom>
        </p:spPr>
      </p:pic>
      <p:pic>
        <p:nvPicPr>
          <p:cNvPr id="10" name="Image 9"/>
          <p:cNvPicPr>
            <a:picLocks noChangeAspect="1"/>
          </p:cNvPicPr>
          <p:nvPr/>
        </p:nvPicPr>
        <p:blipFill>
          <a:blip r:embed="rId11"/>
          <a:stretch>
            <a:fillRect/>
          </a:stretch>
        </p:blipFill>
        <p:spPr>
          <a:xfrm>
            <a:off x="5579018" y="405655"/>
            <a:ext cx="2924693" cy="2872947"/>
          </a:xfrm>
          <a:prstGeom prst="rect">
            <a:avLst/>
          </a:prstGeom>
        </p:spPr>
      </p:pic>
      <p:sp>
        <p:nvSpPr>
          <p:cNvPr id="12" name="ZoneTexte 11"/>
          <p:cNvSpPr txBox="1"/>
          <p:nvPr/>
        </p:nvSpPr>
        <p:spPr>
          <a:xfrm>
            <a:off x="2927260" y="6182943"/>
            <a:ext cx="4622356"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Stress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domestique</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a:ln w="10160">
                  <a:solidFill>
                    <a:schemeClr val="accent1"/>
                  </a:solidFill>
                  <a:prstDash val="solid"/>
                </a:ln>
                <a:solidFill>
                  <a:srgbClr val="FFFFFF"/>
                </a:solidFill>
                <a:effectLst>
                  <a:outerShdw blurRad="38100" dist="32000" dir="5400000" algn="tl">
                    <a:srgbClr val="000000">
                      <a:alpha val="30000"/>
                    </a:srgbClr>
                  </a:outerShdw>
                </a:effectLst>
              </a:rPr>
              <a:t>et en rapport avec le travail</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6092545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3"/>
          <a:stretch>
            <a:fillRect/>
          </a:stretch>
        </p:blipFill>
        <p:spPr>
          <a:xfrm>
            <a:off x="4117848" y="20125"/>
            <a:ext cx="2133600" cy="1600200"/>
          </a:xfrm>
          <a:prstGeom prst="rect">
            <a:avLst/>
          </a:prstGeom>
        </p:spPr>
      </p:pic>
      <p:sp>
        <p:nvSpPr>
          <p:cNvPr id="2" name="Titre 1"/>
          <p:cNvSpPr>
            <a:spLocks noGrp="1"/>
          </p:cNvSpPr>
          <p:nvPr>
            <p:ph type="title"/>
          </p:nvPr>
        </p:nvSpPr>
        <p:spPr/>
        <p:txBody>
          <a:bodyPr/>
          <a:lstStyle/>
          <a:p>
            <a:r>
              <a:rPr lang="fr-FR" dirty="0" smtClean="0"/>
              <a:t>Le SNA</a:t>
            </a:r>
            <a:endParaRPr lang="fr-FR" dirty="0"/>
          </a:p>
        </p:txBody>
      </p:sp>
      <p:graphicFrame>
        <p:nvGraphicFramePr>
          <p:cNvPr id="8" name="Espace réservé du contenu 7"/>
          <p:cNvGraphicFramePr>
            <a:graphicFrameLocks noGrp="1"/>
          </p:cNvGraphicFramePr>
          <p:nvPr>
            <p:ph idx="1"/>
            <p:extLst>
              <p:ext uri="{D42A27DB-BD31-4B8C-83A1-F6EECF244321}">
                <p14:modId xmlns:p14="http://schemas.microsoft.com/office/powerpoint/2010/main" val="302295392"/>
              </p:ext>
            </p:extLst>
          </p:nvPr>
        </p:nvGraphicFramePr>
        <p:xfrm>
          <a:off x="712594" y="1126472"/>
          <a:ext cx="9260746" cy="50086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Image 4"/>
          <p:cNvPicPr>
            <a:picLocks noChangeAspect="1"/>
          </p:cNvPicPr>
          <p:nvPr/>
        </p:nvPicPr>
        <p:blipFill>
          <a:blip r:embed="rId9"/>
          <a:stretch>
            <a:fillRect/>
          </a:stretch>
        </p:blipFill>
        <p:spPr>
          <a:xfrm>
            <a:off x="7282874" y="513977"/>
            <a:ext cx="810230" cy="612495"/>
          </a:xfrm>
          <a:prstGeom prst="rect">
            <a:avLst/>
          </a:prstGeom>
        </p:spPr>
      </p:pic>
      <p:pic>
        <p:nvPicPr>
          <p:cNvPr id="6" name="Image 5"/>
          <p:cNvPicPr>
            <a:picLocks noChangeAspect="1"/>
          </p:cNvPicPr>
          <p:nvPr/>
        </p:nvPicPr>
        <p:blipFill>
          <a:blip r:embed="rId10">
            <a:duotone>
              <a:schemeClr val="accent3">
                <a:shade val="45000"/>
                <a:satMod val="135000"/>
              </a:schemeClr>
              <a:prstClr val="white"/>
            </a:duotone>
          </a:blip>
          <a:stretch>
            <a:fillRect/>
          </a:stretch>
        </p:blipFill>
        <p:spPr>
          <a:xfrm>
            <a:off x="7282554" y="87939"/>
            <a:ext cx="810550" cy="612737"/>
          </a:xfrm>
          <a:prstGeom prst="rect">
            <a:avLst/>
          </a:prstGeom>
        </p:spPr>
      </p:pic>
      <p:sp>
        <p:nvSpPr>
          <p:cNvPr id="10" name="ZoneTexte 9"/>
          <p:cNvSpPr txBox="1"/>
          <p:nvPr/>
        </p:nvSpPr>
        <p:spPr>
          <a:xfrm>
            <a:off x="2927260" y="6182943"/>
            <a:ext cx="4622356"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Stress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domestique</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a:ln w="10160">
                  <a:solidFill>
                    <a:schemeClr val="accent1"/>
                  </a:solidFill>
                  <a:prstDash val="solid"/>
                </a:ln>
                <a:solidFill>
                  <a:srgbClr val="FFFFFF"/>
                </a:solidFill>
                <a:effectLst>
                  <a:outerShdw blurRad="38100" dist="32000" dir="5400000" algn="tl">
                    <a:srgbClr val="000000">
                      <a:alpha val="30000"/>
                    </a:srgbClr>
                  </a:outerShdw>
                </a:effectLst>
              </a:rPr>
              <a:t>et en rapport avec le travail</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1384042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réaction</a:t>
            </a:r>
            <a:endParaRPr lang="fr-FR" dirty="0"/>
          </a:p>
        </p:txBody>
      </p:sp>
      <p:pic>
        <p:nvPicPr>
          <p:cNvPr id="8" name="Espace réservé du contenu 7"/>
          <p:cNvPicPr>
            <a:picLocks noGrp="1" noChangeAspect="1"/>
          </p:cNvPicPr>
          <p:nvPr>
            <p:ph idx="1"/>
          </p:nvPr>
        </p:nvPicPr>
        <p:blipFill>
          <a:blip r:embed="rId3"/>
          <a:stretch>
            <a:fillRect/>
          </a:stretch>
        </p:blipFill>
        <p:spPr>
          <a:xfrm>
            <a:off x="3348317" y="1256274"/>
            <a:ext cx="3603811" cy="2702858"/>
          </a:xfrm>
          <a:prstGeom prst="rect">
            <a:avLst/>
          </a:prstGeom>
        </p:spPr>
      </p:pic>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37</a:t>
            </a:fld>
            <a:endParaRPr kumimoji="0" lang="en-US" dirty="0"/>
          </a:p>
        </p:txBody>
      </p:sp>
      <p:pic>
        <p:nvPicPr>
          <p:cNvPr id="6" name="Image 5"/>
          <p:cNvPicPr>
            <a:picLocks noChangeAspect="1"/>
          </p:cNvPicPr>
          <p:nvPr/>
        </p:nvPicPr>
        <p:blipFill>
          <a:blip r:embed="rId4"/>
          <a:stretch>
            <a:fillRect/>
          </a:stretch>
        </p:blipFill>
        <p:spPr>
          <a:xfrm>
            <a:off x="7282874" y="513977"/>
            <a:ext cx="810230" cy="612495"/>
          </a:xfrm>
          <a:prstGeom prst="rect">
            <a:avLst/>
          </a:prstGeom>
        </p:spPr>
      </p:pic>
      <p:pic>
        <p:nvPicPr>
          <p:cNvPr id="7" name="Image 6"/>
          <p:cNvPicPr>
            <a:picLocks noChangeAspect="1"/>
          </p:cNvPicPr>
          <p:nvPr/>
        </p:nvPicPr>
        <p:blipFill>
          <a:blip r:embed="rId5">
            <a:duotone>
              <a:schemeClr val="accent3">
                <a:shade val="45000"/>
                <a:satMod val="135000"/>
              </a:schemeClr>
              <a:prstClr val="white"/>
            </a:duotone>
          </a:blip>
          <a:stretch>
            <a:fillRect/>
          </a:stretch>
        </p:blipFill>
        <p:spPr>
          <a:xfrm>
            <a:off x="7282554" y="87939"/>
            <a:ext cx="810550" cy="612737"/>
          </a:xfrm>
          <a:prstGeom prst="rect">
            <a:avLst/>
          </a:prstGeom>
        </p:spPr>
      </p:pic>
      <p:sp>
        <p:nvSpPr>
          <p:cNvPr id="9" name="Text Box 45"/>
          <p:cNvSpPr txBox="1">
            <a:spLocks noChangeArrowheads="1"/>
          </p:cNvSpPr>
          <p:nvPr/>
        </p:nvSpPr>
        <p:spPr bwMode="auto">
          <a:xfrm>
            <a:off x="5756123" y="3014637"/>
            <a:ext cx="1138818" cy="554560"/>
          </a:xfrm>
          <a:prstGeom prst="rect">
            <a:avLst/>
          </a:prstGeom>
          <a:noFill/>
          <a:ln w="9525">
            <a:noFill/>
            <a:miter lim="800000"/>
            <a:headEnd/>
            <a:tailEnd/>
          </a:ln>
        </p:spPr>
        <p:txBody>
          <a:bodyPr>
            <a:spAutoFit/>
          </a:bodyPr>
          <a:lstStyle/>
          <a:p>
            <a:pPr algn="ctr" eaLnBrk="0" hangingPunct="0">
              <a:spcBef>
                <a:spcPct val="50000"/>
              </a:spcBef>
            </a:pPr>
            <a:r>
              <a:rPr lang="fr-FR" sz="1400" b="1" dirty="0">
                <a:effectLst/>
                <a:latin typeface="Arial" pitchFamily="34" charset="0"/>
              </a:rPr>
              <a:t>Exigences </a:t>
            </a:r>
            <a:r>
              <a:rPr lang="fr-FR" sz="1600" b="1" dirty="0">
                <a:effectLst/>
                <a:latin typeface="Arial" pitchFamily="34" charset="0"/>
              </a:rPr>
              <a:t>perçues</a:t>
            </a:r>
          </a:p>
        </p:txBody>
      </p:sp>
      <p:sp>
        <p:nvSpPr>
          <p:cNvPr id="10" name="Text Box 53"/>
          <p:cNvSpPr txBox="1">
            <a:spLocks noChangeArrowheads="1"/>
          </p:cNvSpPr>
          <p:nvPr/>
        </p:nvSpPr>
        <p:spPr bwMode="auto">
          <a:xfrm>
            <a:off x="3443143" y="2861838"/>
            <a:ext cx="1308874" cy="554560"/>
          </a:xfrm>
          <a:prstGeom prst="rect">
            <a:avLst/>
          </a:prstGeom>
          <a:noFill/>
          <a:ln w="9525">
            <a:noFill/>
            <a:miter lim="800000"/>
            <a:headEnd/>
            <a:tailEnd/>
          </a:ln>
        </p:spPr>
        <p:txBody>
          <a:bodyPr>
            <a:spAutoFit/>
          </a:bodyPr>
          <a:lstStyle/>
          <a:p>
            <a:pPr algn="ctr" eaLnBrk="0" hangingPunct="0">
              <a:spcBef>
                <a:spcPct val="50000"/>
              </a:spcBef>
            </a:pPr>
            <a:r>
              <a:rPr lang="fr-FR" sz="1400" b="1" dirty="0">
                <a:effectLst/>
                <a:latin typeface="Arial" pitchFamily="34" charset="0"/>
              </a:rPr>
              <a:t>Ressources </a:t>
            </a:r>
            <a:r>
              <a:rPr lang="fr-FR" sz="1600" b="1" dirty="0">
                <a:effectLst/>
                <a:latin typeface="Arial" pitchFamily="34" charset="0"/>
              </a:rPr>
              <a:t>perçues</a:t>
            </a:r>
          </a:p>
        </p:txBody>
      </p:sp>
      <p:sp>
        <p:nvSpPr>
          <p:cNvPr id="11" name="Text Box 6"/>
          <p:cNvSpPr txBox="1">
            <a:spLocks noChangeArrowheads="1"/>
          </p:cNvSpPr>
          <p:nvPr/>
        </p:nvSpPr>
        <p:spPr bwMode="auto">
          <a:xfrm>
            <a:off x="1323878" y="3418266"/>
            <a:ext cx="2294363" cy="584181"/>
          </a:xfrm>
          <a:prstGeom prst="rect">
            <a:avLst/>
          </a:prstGeom>
          <a:solidFill>
            <a:srgbClr val="FF0000"/>
          </a:solidFill>
          <a:ln w="9525">
            <a:noFill/>
            <a:miter lim="800000"/>
            <a:headEnd/>
            <a:tailEnd/>
          </a:ln>
        </p:spPr>
        <p:txBody>
          <a:bodyPr wrap="none">
            <a:spAutoFit/>
          </a:bodyPr>
          <a:lstStyle/>
          <a:p>
            <a:pPr algn="ctr" eaLnBrk="0" hangingPunct="0"/>
            <a:r>
              <a:rPr lang="fr-FR" sz="1600" dirty="0">
                <a:solidFill>
                  <a:srgbClr val="003399"/>
                </a:solidFill>
                <a:effectLst/>
                <a:latin typeface="Arial" pitchFamily="34" charset="0"/>
              </a:rPr>
              <a:t>Réduites par la fatigue </a:t>
            </a:r>
          </a:p>
          <a:p>
            <a:pPr algn="ctr" eaLnBrk="0" hangingPunct="0"/>
            <a:r>
              <a:rPr lang="fr-FR" sz="1600" dirty="0">
                <a:solidFill>
                  <a:srgbClr val="003399"/>
                </a:solidFill>
                <a:effectLst/>
                <a:latin typeface="Arial" pitchFamily="34" charset="0"/>
              </a:rPr>
              <a:t>et la méconnaissance</a:t>
            </a:r>
          </a:p>
        </p:txBody>
      </p:sp>
      <p:sp>
        <p:nvSpPr>
          <p:cNvPr id="12" name="Text Box 7"/>
          <p:cNvSpPr txBox="1">
            <a:spLocks noChangeArrowheads="1"/>
          </p:cNvSpPr>
          <p:nvPr/>
        </p:nvSpPr>
        <p:spPr bwMode="auto">
          <a:xfrm>
            <a:off x="1259758" y="2130201"/>
            <a:ext cx="2422602" cy="584181"/>
          </a:xfrm>
          <a:prstGeom prst="rect">
            <a:avLst/>
          </a:prstGeom>
          <a:solidFill>
            <a:srgbClr val="92D050"/>
          </a:solidFill>
          <a:ln w="9525">
            <a:noFill/>
            <a:miter lim="800000"/>
            <a:headEnd/>
            <a:tailEnd/>
          </a:ln>
        </p:spPr>
        <p:txBody>
          <a:bodyPr wrap="none">
            <a:spAutoFit/>
          </a:bodyPr>
          <a:lstStyle/>
          <a:p>
            <a:pPr algn="ctr" eaLnBrk="0" hangingPunct="0"/>
            <a:r>
              <a:rPr lang="fr-FR" sz="1600">
                <a:solidFill>
                  <a:srgbClr val="003399"/>
                </a:solidFill>
                <a:effectLst/>
                <a:latin typeface="Arial" pitchFamily="34" charset="0"/>
              </a:rPr>
              <a:t>Accrues par l'expérience</a:t>
            </a:r>
          </a:p>
          <a:p>
            <a:pPr algn="ctr" eaLnBrk="0" hangingPunct="0"/>
            <a:r>
              <a:rPr lang="fr-FR" sz="1600" dirty="0">
                <a:solidFill>
                  <a:srgbClr val="003399"/>
                </a:solidFill>
                <a:effectLst/>
                <a:latin typeface="Arial" pitchFamily="34" charset="0"/>
              </a:rPr>
              <a:t>et l'entraînement</a:t>
            </a:r>
          </a:p>
        </p:txBody>
      </p:sp>
      <p:sp>
        <p:nvSpPr>
          <p:cNvPr id="13" name="Text Box 46"/>
          <p:cNvSpPr txBox="1">
            <a:spLocks noChangeArrowheads="1"/>
          </p:cNvSpPr>
          <p:nvPr/>
        </p:nvSpPr>
        <p:spPr bwMode="auto">
          <a:xfrm>
            <a:off x="6830925" y="2093075"/>
            <a:ext cx="2117338" cy="646713"/>
          </a:xfrm>
          <a:prstGeom prst="rect">
            <a:avLst/>
          </a:prstGeom>
          <a:solidFill>
            <a:srgbClr val="FF0000"/>
          </a:solidFill>
          <a:ln w="9525">
            <a:noFill/>
            <a:miter lim="800000"/>
            <a:headEnd/>
            <a:tailEnd/>
          </a:ln>
        </p:spPr>
        <p:txBody>
          <a:bodyPr>
            <a:spAutoFit/>
          </a:bodyPr>
          <a:lstStyle/>
          <a:p>
            <a:pPr algn="ctr" eaLnBrk="0" hangingPunct="0"/>
            <a:r>
              <a:rPr lang="fr-FR" sz="1800" dirty="0">
                <a:solidFill>
                  <a:srgbClr val="003399"/>
                </a:solidFill>
                <a:effectLst/>
                <a:latin typeface="Arial" pitchFamily="34" charset="0"/>
              </a:rPr>
              <a:t>Amplifiées par la perte de confiance</a:t>
            </a:r>
          </a:p>
        </p:txBody>
      </p:sp>
      <p:sp>
        <p:nvSpPr>
          <p:cNvPr id="14" name="Text Box 57"/>
          <p:cNvSpPr txBox="1">
            <a:spLocks noChangeArrowheads="1"/>
          </p:cNvSpPr>
          <p:nvPr/>
        </p:nvSpPr>
        <p:spPr bwMode="auto">
          <a:xfrm>
            <a:off x="6830925" y="3401362"/>
            <a:ext cx="2117338" cy="646713"/>
          </a:xfrm>
          <a:prstGeom prst="rect">
            <a:avLst/>
          </a:prstGeom>
          <a:solidFill>
            <a:srgbClr val="92D050"/>
          </a:solidFill>
          <a:ln w="9525">
            <a:noFill/>
            <a:miter lim="800000"/>
            <a:headEnd/>
            <a:tailEnd/>
          </a:ln>
        </p:spPr>
        <p:txBody>
          <a:bodyPr>
            <a:spAutoFit/>
          </a:bodyPr>
          <a:lstStyle/>
          <a:p>
            <a:pPr algn="ctr" eaLnBrk="0" hangingPunct="0"/>
            <a:r>
              <a:rPr lang="fr-FR" sz="1800" dirty="0">
                <a:solidFill>
                  <a:srgbClr val="003399"/>
                </a:solidFill>
                <a:effectLst/>
                <a:latin typeface="Arial" pitchFamily="34" charset="0"/>
              </a:rPr>
              <a:t>Réduites par</a:t>
            </a:r>
          </a:p>
          <a:p>
            <a:pPr algn="ctr" eaLnBrk="0" hangingPunct="0"/>
            <a:r>
              <a:rPr lang="fr-FR" sz="1800" dirty="0">
                <a:solidFill>
                  <a:srgbClr val="003399"/>
                </a:solidFill>
                <a:effectLst/>
                <a:latin typeface="Arial" pitchFamily="34" charset="0"/>
              </a:rPr>
              <a:t>la familiarité</a:t>
            </a:r>
          </a:p>
        </p:txBody>
      </p:sp>
      <p:sp>
        <p:nvSpPr>
          <p:cNvPr id="15" name="Rectangle 47"/>
          <p:cNvSpPr>
            <a:spLocks noChangeArrowheads="1"/>
          </p:cNvSpPr>
          <p:nvPr/>
        </p:nvSpPr>
        <p:spPr bwMode="auto">
          <a:xfrm>
            <a:off x="2010457" y="4414240"/>
            <a:ext cx="6279530" cy="584181"/>
          </a:xfrm>
          <a:prstGeom prst="rect">
            <a:avLst/>
          </a:prstGeom>
          <a:solidFill>
            <a:srgbClr val="5C5CD6"/>
          </a:solidFill>
          <a:ln w="9525">
            <a:noFill/>
            <a:miter lim="800000"/>
            <a:headEnd/>
            <a:tailEnd/>
          </a:ln>
        </p:spPr>
        <p:txBody>
          <a:bodyPr>
            <a:spAutoFit/>
          </a:bodyPr>
          <a:lstStyle/>
          <a:p>
            <a:pPr algn="ctr" eaLnBrk="0" hangingPunct="0"/>
            <a:r>
              <a:rPr lang="fr-FR" sz="1600" dirty="0">
                <a:solidFill>
                  <a:schemeClr val="bg1"/>
                </a:solidFill>
                <a:effectLst/>
                <a:latin typeface="Arial" pitchFamily="34" charset="0"/>
              </a:rPr>
              <a:t>Il y a réaction de stress lorsque les exigences perçues</a:t>
            </a:r>
          </a:p>
          <a:p>
            <a:pPr algn="ctr" eaLnBrk="0" hangingPunct="0"/>
            <a:r>
              <a:rPr lang="fr-FR" sz="1600" dirty="0">
                <a:solidFill>
                  <a:schemeClr val="bg1"/>
                </a:solidFill>
                <a:effectLst/>
                <a:latin typeface="Arial" pitchFamily="34" charset="0"/>
              </a:rPr>
              <a:t>semblent être supérieures aux ressources </a:t>
            </a:r>
            <a:r>
              <a:rPr lang="fr-FR" sz="1600" dirty="0" smtClean="0">
                <a:solidFill>
                  <a:schemeClr val="bg1"/>
                </a:solidFill>
                <a:effectLst/>
                <a:latin typeface="Arial" pitchFamily="34" charset="0"/>
              </a:rPr>
              <a:t>perçues.</a:t>
            </a:r>
            <a:endParaRPr lang="fr-FR" sz="1600" dirty="0">
              <a:solidFill>
                <a:schemeClr val="bg1"/>
              </a:solidFill>
              <a:effectLst/>
              <a:latin typeface="Arial" pitchFamily="34" charset="0"/>
            </a:endParaRPr>
          </a:p>
        </p:txBody>
      </p:sp>
      <p:sp>
        <p:nvSpPr>
          <p:cNvPr id="17" name="ZoneTexte 16"/>
          <p:cNvSpPr txBox="1"/>
          <p:nvPr/>
        </p:nvSpPr>
        <p:spPr>
          <a:xfrm>
            <a:off x="2927260" y="6182943"/>
            <a:ext cx="4622356"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Stress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domestique</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a:ln w="10160">
                  <a:solidFill>
                    <a:schemeClr val="accent1"/>
                  </a:solidFill>
                  <a:prstDash val="solid"/>
                </a:ln>
                <a:solidFill>
                  <a:srgbClr val="FFFFFF"/>
                </a:solidFill>
                <a:effectLst>
                  <a:outerShdw blurRad="38100" dist="32000" dir="5400000" algn="tl">
                    <a:srgbClr val="000000">
                      <a:alpha val="30000"/>
                    </a:srgbClr>
                  </a:outerShdw>
                </a:effectLst>
              </a:rPr>
              <a:t>et en rapport avec le travail</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0389405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a:blip r:embed="rId2"/>
          <a:stretch>
            <a:fillRect/>
          </a:stretch>
        </p:blipFill>
        <p:spPr>
          <a:xfrm>
            <a:off x="7419878" y="1126472"/>
            <a:ext cx="1513810" cy="1513810"/>
          </a:xfrm>
          <a:prstGeom prst="rect">
            <a:avLst/>
          </a:prstGeom>
        </p:spPr>
      </p:pic>
      <p:pic>
        <p:nvPicPr>
          <p:cNvPr id="9" name="Image 8"/>
          <p:cNvPicPr>
            <a:picLocks noChangeAspect="1"/>
          </p:cNvPicPr>
          <p:nvPr/>
        </p:nvPicPr>
        <p:blipFill>
          <a:blip r:embed="rId3"/>
          <a:stretch>
            <a:fillRect/>
          </a:stretch>
        </p:blipFill>
        <p:spPr>
          <a:xfrm>
            <a:off x="1106407" y="3860618"/>
            <a:ext cx="1273722" cy="1698296"/>
          </a:xfrm>
          <a:prstGeom prst="rect">
            <a:avLst/>
          </a:prstGeom>
        </p:spPr>
      </p:pic>
      <p:sp>
        <p:nvSpPr>
          <p:cNvPr id="2" name="Titre 1"/>
          <p:cNvSpPr>
            <a:spLocks noGrp="1"/>
          </p:cNvSpPr>
          <p:nvPr>
            <p:ph type="title"/>
          </p:nvPr>
        </p:nvSpPr>
        <p:spPr/>
        <p:txBody>
          <a:bodyPr/>
          <a:lstStyle/>
          <a:p>
            <a:r>
              <a:rPr lang="fr-FR" dirty="0" smtClean="0"/>
              <a:t>La réaction</a:t>
            </a:r>
            <a:endParaRPr lang="fr-FR" dirty="0"/>
          </a:p>
        </p:txBody>
      </p:sp>
      <p:graphicFrame>
        <p:nvGraphicFramePr>
          <p:cNvPr id="8" name="Espace réservé du contenu 7"/>
          <p:cNvGraphicFramePr>
            <a:graphicFrameLocks noGrp="1"/>
          </p:cNvGraphicFramePr>
          <p:nvPr>
            <p:ph idx="1"/>
            <p:extLst>
              <p:ext uri="{D42A27DB-BD31-4B8C-83A1-F6EECF244321}">
                <p14:modId xmlns:p14="http://schemas.microsoft.com/office/powerpoint/2010/main" val="1800909396"/>
              </p:ext>
            </p:extLst>
          </p:nvPr>
        </p:nvGraphicFramePr>
        <p:xfrm>
          <a:off x="1234156" y="1825737"/>
          <a:ext cx="7304980" cy="362174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38</a:t>
            </a:fld>
            <a:endParaRPr kumimoji="0" lang="en-US" dirty="0"/>
          </a:p>
        </p:txBody>
      </p:sp>
      <p:pic>
        <p:nvPicPr>
          <p:cNvPr id="6" name="Image 5"/>
          <p:cNvPicPr>
            <a:picLocks noChangeAspect="1"/>
          </p:cNvPicPr>
          <p:nvPr/>
        </p:nvPicPr>
        <p:blipFill>
          <a:blip r:embed="rId9"/>
          <a:stretch>
            <a:fillRect/>
          </a:stretch>
        </p:blipFill>
        <p:spPr>
          <a:xfrm>
            <a:off x="7282874" y="513977"/>
            <a:ext cx="810230" cy="612495"/>
          </a:xfrm>
          <a:prstGeom prst="rect">
            <a:avLst/>
          </a:prstGeom>
        </p:spPr>
      </p:pic>
      <p:pic>
        <p:nvPicPr>
          <p:cNvPr id="7" name="Image 6"/>
          <p:cNvPicPr>
            <a:picLocks noChangeAspect="1"/>
          </p:cNvPicPr>
          <p:nvPr/>
        </p:nvPicPr>
        <p:blipFill>
          <a:blip r:embed="rId10">
            <a:duotone>
              <a:schemeClr val="accent3">
                <a:shade val="45000"/>
                <a:satMod val="135000"/>
              </a:schemeClr>
              <a:prstClr val="white"/>
            </a:duotone>
          </a:blip>
          <a:stretch>
            <a:fillRect/>
          </a:stretch>
        </p:blipFill>
        <p:spPr>
          <a:xfrm>
            <a:off x="7282554" y="87939"/>
            <a:ext cx="810550" cy="612737"/>
          </a:xfrm>
          <a:prstGeom prst="rect">
            <a:avLst/>
          </a:prstGeom>
        </p:spPr>
      </p:pic>
      <p:sp>
        <p:nvSpPr>
          <p:cNvPr id="12" name="ZoneTexte 11"/>
          <p:cNvSpPr txBox="1"/>
          <p:nvPr/>
        </p:nvSpPr>
        <p:spPr>
          <a:xfrm>
            <a:off x="2927260" y="6182943"/>
            <a:ext cx="4622356"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Stress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domestique</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a:ln w="10160">
                  <a:solidFill>
                    <a:schemeClr val="accent1"/>
                  </a:solidFill>
                  <a:prstDash val="solid"/>
                </a:ln>
                <a:solidFill>
                  <a:srgbClr val="FFFFFF"/>
                </a:solidFill>
                <a:effectLst>
                  <a:outerShdw blurRad="38100" dist="32000" dir="5400000" algn="tl">
                    <a:srgbClr val="000000">
                      <a:alpha val="30000"/>
                    </a:srgbClr>
                  </a:outerShdw>
                </a:effectLst>
              </a:rPr>
              <a:t>et en rapport avec le travail</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4771353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1860020" y="197964"/>
            <a:ext cx="5814320" cy="6515658"/>
          </a:xfrm>
          <a:prstGeom prst="rect">
            <a:avLst/>
          </a:prstGeom>
          <a:noFill/>
          <a:ln w="9525">
            <a:noFill/>
            <a:miter lim="800000"/>
            <a:headEnd/>
            <a:tailEnd/>
          </a:ln>
        </p:spPr>
      </p:pic>
    </p:spTree>
    <p:extLst>
      <p:ext uri="{BB962C8B-B14F-4D97-AF65-F5344CB8AC3E}">
        <p14:creationId xmlns:p14="http://schemas.microsoft.com/office/powerpoint/2010/main" val="11969219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Facteurs affectant les performances</a:t>
            </a:r>
            <a:endParaRPr lang="fr-FR" dirty="0"/>
          </a:p>
        </p:txBody>
      </p:sp>
      <p:sp>
        <p:nvSpPr>
          <p:cNvPr id="4" name="ZoneTexte 3"/>
          <p:cNvSpPr txBox="1"/>
          <p:nvPr/>
        </p:nvSpPr>
        <p:spPr>
          <a:xfrm>
            <a:off x="3117492" y="6182943"/>
            <a:ext cx="2584554"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Sous module 9-4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niveau</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2</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5" name="Image 4"/>
          <p:cNvPicPr>
            <a:picLocks noChangeAspect="1"/>
          </p:cNvPicPr>
          <p:nvPr/>
        </p:nvPicPr>
        <p:blipFill>
          <a:blip r:embed="rId2"/>
          <a:stretch>
            <a:fillRect/>
          </a:stretch>
        </p:blipFill>
        <p:spPr>
          <a:xfrm flipH="1">
            <a:off x="7678549" y="4031870"/>
            <a:ext cx="1063234" cy="1623848"/>
          </a:xfrm>
          <a:prstGeom prst="rect">
            <a:avLst/>
          </a:prstGeom>
        </p:spPr>
      </p:pic>
      <p:pic>
        <p:nvPicPr>
          <p:cNvPr id="6" name="Image 5"/>
          <p:cNvPicPr>
            <a:picLocks noChangeAspect="1"/>
          </p:cNvPicPr>
          <p:nvPr/>
        </p:nvPicPr>
        <p:blipFill>
          <a:blip r:embed="rId3"/>
          <a:stretch>
            <a:fillRect/>
          </a:stretch>
        </p:blipFill>
        <p:spPr>
          <a:xfrm>
            <a:off x="1294529" y="3596816"/>
            <a:ext cx="2133600" cy="2133600"/>
          </a:xfrm>
          <a:prstGeom prst="rect">
            <a:avLst/>
          </a:prstGeom>
        </p:spPr>
      </p:pic>
      <p:sp>
        <p:nvSpPr>
          <p:cNvPr id="8" name="Bulle ronde 7"/>
          <p:cNvSpPr/>
          <p:nvPr/>
        </p:nvSpPr>
        <p:spPr>
          <a:xfrm>
            <a:off x="3292486" y="2127918"/>
            <a:ext cx="5444363" cy="2023964"/>
          </a:xfrm>
          <a:prstGeom prst="wedgeEllipseCallout">
            <a:avLst>
              <a:gd name="adj1" fmla="val -59112"/>
              <a:gd name="adj2" fmla="val 3895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
            </a:r>
            <a:r>
              <a:rPr lang="fr-FR" sz="2800" i="1" dirty="0">
                <a:ln w="18415" cmpd="sng">
                  <a:solidFill>
                    <a:srgbClr val="FFFFFF"/>
                  </a:solidFill>
                  <a:prstDash val="solid"/>
                </a:ln>
                <a:solidFill>
                  <a:srgbClr val="FFFFFF"/>
                </a:solidFill>
                <a:effectLst>
                  <a:outerShdw blurRad="63500" dir="3600000" algn="tl" rotWithShape="0">
                    <a:srgbClr val="000000">
                      <a:alpha val="70000"/>
                    </a:srgbClr>
                  </a:outerShdw>
                </a:effectLst>
              </a:rPr>
              <a:t> LA GRANDEUR DE L'HOMME EST GRANDE EN CE QU'IL SE SAIT MISÉRABLE</a:t>
            </a:r>
            <a:r>
              <a:rPr lang="fr-FR" sz="28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endParaRPr lang="fr-FR" sz="2800" dirty="0"/>
          </a:p>
        </p:txBody>
      </p:sp>
      <p:grpSp>
        <p:nvGrpSpPr>
          <p:cNvPr id="12" name="Grouper 11"/>
          <p:cNvGrpSpPr/>
          <p:nvPr/>
        </p:nvGrpSpPr>
        <p:grpSpPr>
          <a:xfrm>
            <a:off x="-3164539" y="182323"/>
            <a:ext cx="3009216" cy="641412"/>
            <a:chOff x="3583325" y="156271"/>
            <a:chExt cx="3009216" cy="641412"/>
          </a:xfrm>
        </p:grpSpPr>
        <p:pic>
          <p:nvPicPr>
            <p:cNvPr id="13" name="Image 12"/>
            <p:cNvPicPr>
              <a:picLocks noChangeAspect="1"/>
            </p:cNvPicPr>
            <p:nvPr/>
          </p:nvPicPr>
          <p:blipFill>
            <a:blip r:embed="rId4">
              <a:extLst>
                <a:ext uri="{BEBA8EAE-BF5A-486C-A8C5-ECC9F3942E4B}">
                  <a14:imgProps xmlns:a14="http://schemas.microsoft.com/office/drawing/2010/main">
                    <a14:imgLayer r:embed="rId5">
                      <a14:imgEffect>
                        <a14:backgroundRemoval t="0" b="100000" l="595" r="98810"/>
                      </a14:imgEffect>
                    </a14:imgLayer>
                  </a14:imgProps>
                </a:ext>
              </a:extLst>
            </a:blip>
            <a:stretch>
              <a:fillRect/>
            </a:stretch>
          </p:blipFill>
          <p:spPr>
            <a:xfrm>
              <a:off x="5546354" y="156271"/>
              <a:ext cx="1046187" cy="641412"/>
            </a:xfrm>
            <a:prstGeom prst="rect">
              <a:avLst/>
            </a:prstGeom>
          </p:spPr>
        </p:pic>
        <p:sp>
          <p:nvSpPr>
            <p:cNvPr id="14" name="Vague 13"/>
            <p:cNvSpPr/>
            <p:nvPr/>
          </p:nvSpPr>
          <p:spPr>
            <a:xfrm>
              <a:off x="3583325" y="351547"/>
              <a:ext cx="1825682" cy="283506"/>
            </a:xfrm>
            <a:prstGeom prst="wave">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Rectangle 14"/>
            <p:cNvSpPr/>
            <p:nvPr/>
          </p:nvSpPr>
          <p:spPr>
            <a:xfrm>
              <a:off x="3721114" y="400130"/>
              <a:ext cx="1557848" cy="176821"/>
            </a:xfrm>
            <a:prstGeom prst="rect">
              <a:avLst/>
            </a:prstGeom>
            <a:noFill/>
          </p:spPr>
          <p:txBody>
            <a:bodyPr wrap="square" lIns="91440" tIns="45720" rIns="91440" bIns="45720">
              <a:prstTxWarp prst="textWave1">
                <a:avLst/>
              </a:prstTxWarp>
              <a:spAutoFit/>
            </a:bodyPr>
            <a:lstStyle/>
            <a:p>
              <a:pPr algn="ctr"/>
              <a:r>
                <a:rPr lang="fr-FR" sz="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Facteurs humains</a:t>
              </a:r>
              <a:endParaRPr lang="fr-FR" sz="8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6" name="Triangle isocèle 15"/>
            <p:cNvSpPr/>
            <p:nvPr/>
          </p:nvSpPr>
          <p:spPr>
            <a:xfrm rot="5400000">
              <a:off x="5426343" y="390391"/>
              <a:ext cx="207347" cy="204124"/>
            </a:xfrm>
            <a:prstGeom prst="triangl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7" name="Bulle ronde 16"/>
          <p:cNvSpPr/>
          <p:nvPr/>
        </p:nvSpPr>
        <p:spPr>
          <a:xfrm>
            <a:off x="3886720" y="4367545"/>
            <a:ext cx="2943014" cy="1368084"/>
          </a:xfrm>
          <a:prstGeom prst="wedgeEllipseCallout">
            <a:avLst>
              <a:gd name="adj1" fmla="val 85182"/>
              <a:gd name="adj2" fmla="val -32188"/>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fr-FR" sz="2800" i="1" dirty="0">
                <a:ln w="18415" cmpd="sng">
                  <a:solidFill>
                    <a:srgbClr val="FFFFFF"/>
                  </a:solidFill>
                  <a:prstDash val="solid"/>
                </a:ln>
                <a:solidFill>
                  <a:srgbClr val="FFFFFF"/>
                </a:solidFill>
                <a:effectLst>
                  <a:outerShdw blurRad="63500" dir="3600000" algn="tl" rotWithShape="0">
                    <a:srgbClr val="000000">
                      <a:alpha val="70000"/>
                    </a:srgbClr>
                  </a:outerShdw>
                </a:effectLst>
              </a:rPr>
              <a:t>Pascal</a:t>
            </a:r>
          </a:p>
        </p:txBody>
      </p:sp>
    </p:spTree>
    <p:extLst>
      <p:ext uri="{BB962C8B-B14F-4D97-AF65-F5344CB8AC3E}">
        <p14:creationId xmlns:p14="http://schemas.microsoft.com/office/powerpoint/2010/main" val="18922934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childTnLst>
                                    <p:animMotion origin="layout" path="M -3.73807E-6 -6.23118E-7 L 1.62099 -0.00741 " pathEditMode="relative" rAng="0" ptsTypes="AA">
                                      <p:cBhvr>
                                        <p:cTn id="6" dur="10000" fill="hold"/>
                                        <p:tgtEl>
                                          <p:spTgt spid="12"/>
                                        </p:tgtEl>
                                        <p:attrNameLst>
                                          <p:attrName>ppt_x</p:attrName>
                                          <p:attrName>ppt_y</p:attrName>
                                        </p:attrNameLst>
                                      </p:cBhvr>
                                      <p:rCtr x="81041" y="-371"/>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2"/>
          <a:stretch>
            <a:fillRect/>
          </a:stretch>
        </p:blipFill>
        <p:spPr>
          <a:xfrm>
            <a:off x="1019247" y="3030278"/>
            <a:ext cx="1233779" cy="1307805"/>
          </a:xfrm>
          <a:prstGeom prst="rect">
            <a:avLst/>
          </a:prstGeom>
        </p:spPr>
      </p:pic>
      <p:sp>
        <p:nvSpPr>
          <p:cNvPr id="2" name="Titre 1"/>
          <p:cNvSpPr>
            <a:spLocks noGrp="1"/>
          </p:cNvSpPr>
          <p:nvPr>
            <p:ph type="title"/>
          </p:nvPr>
        </p:nvSpPr>
        <p:spPr/>
        <p:txBody>
          <a:bodyPr/>
          <a:lstStyle/>
          <a:p>
            <a:r>
              <a:rPr lang="fr-FR" dirty="0" smtClean="0"/>
              <a:t>Le stress, résultats :</a:t>
            </a:r>
            <a:endParaRPr lang="fr-FR" dirty="0"/>
          </a:p>
        </p:txBody>
      </p:sp>
      <p:graphicFrame>
        <p:nvGraphicFramePr>
          <p:cNvPr id="8" name="Espace réservé du contenu 7"/>
          <p:cNvGraphicFramePr>
            <a:graphicFrameLocks noGrp="1"/>
          </p:cNvGraphicFramePr>
          <p:nvPr>
            <p:ph idx="1"/>
            <p:extLst>
              <p:ext uri="{D42A27DB-BD31-4B8C-83A1-F6EECF244321}">
                <p14:modId xmlns:p14="http://schemas.microsoft.com/office/powerpoint/2010/main" val="1265598316"/>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40</a:t>
            </a:fld>
            <a:endParaRPr kumimoji="0" lang="en-US" dirty="0"/>
          </a:p>
        </p:txBody>
      </p:sp>
      <p:pic>
        <p:nvPicPr>
          <p:cNvPr id="6" name="Image 5"/>
          <p:cNvPicPr>
            <a:picLocks noChangeAspect="1"/>
          </p:cNvPicPr>
          <p:nvPr/>
        </p:nvPicPr>
        <p:blipFill>
          <a:blip r:embed="rId8"/>
          <a:stretch>
            <a:fillRect/>
          </a:stretch>
        </p:blipFill>
        <p:spPr>
          <a:xfrm>
            <a:off x="7282874" y="513977"/>
            <a:ext cx="810230" cy="612495"/>
          </a:xfrm>
          <a:prstGeom prst="rect">
            <a:avLst/>
          </a:prstGeom>
        </p:spPr>
      </p:pic>
      <p:pic>
        <p:nvPicPr>
          <p:cNvPr id="7" name="Image 6"/>
          <p:cNvPicPr>
            <a:picLocks noChangeAspect="1"/>
          </p:cNvPicPr>
          <p:nvPr/>
        </p:nvPicPr>
        <p:blipFill>
          <a:blip r:embed="rId9">
            <a:duotone>
              <a:schemeClr val="accent3">
                <a:shade val="45000"/>
                <a:satMod val="135000"/>
              </a:schemeClr>
              <a:prstClr val="white"/>
            </a:duotone>
          </a:blip>
          <a:stretch>
            <a:fillRect/>
          </a:stretch>
        </p:blipFill>
        <p:spPr>
          <a:xfrm>
            <a:off x="7282554" y="87939"/>
            <a:ext cx="810550" cy="612737"/>
          </a:xfrm>
          <a:prstGeom prst="rect">
            <a:avLst/>
          </a:prstGeom>
        </p:spPr>
      </p:pic>
      <p:sp>
        <p:nvSpPr>
          <p:cNvPr id="11" name="ZoneTexte 10"/>
          <p:cNvSpPr txBox="1"/>
          <p:nvPr/>
        </p:nvSpPr>
        <p:spPr>
          <a:xfrm>
            <a:off x="2927260" y="6182943"/>
            <a:ext cx="4622356"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Stress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domestique</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a:ln w="10160">
                  <a:solidFill>
                    <a:schemeClr val="accent1"/>
                  </a:solidFill>
                  <a:prstDash val="solid"/>
                </a:ln>
                <a:solidFill>
                  <a:srgbClr val="FFFFFF"/>
                </a:solidFill>
                <a:effectLst>
                  <a:outerShdw blurRad="38100" dist="32000" dir="5400000" algn="tl">
                    <a:srgbClr val="000000">
                      <a:alpha val="30000"/>
                    </a:srgbClr>
                  </a:outerShdw>
                </a:effectLst>
              </a:rPr>
              <a:t>et en rapport avec le travail</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8972991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Facteurs stressants</a:t>
            </a:r>
            <a:endParaRPr lang="fr-FR"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3483409005"/>
              </p:ext>
            </p:extLst>
          </p:nvPr>
        </p:nvGraphicFramePr>
        <p:xfrm>
          <a:off x="1435608" y="1447800"/>
          <a:ext cx="7261825" cy="3985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Image 4"/>
          <p:cNvPicPr>
            <a:picLocks noChangeAspect="1"/>
          </p:cNvPicPr>
          <p:nvPr/>
        </p:nvPicPr>
        <p:blipFill>
          <a:blip r:embed="rId8"/>
          <a:stretch>
            <a:fillRect/>
          </a:stretch>
        </p:blipFill>
        <p:spPr>
          <a:xfrm>
            <a:off x="7282874" y="513977"/>
            <a:ext cx="810230" cy="612495"/>
          </a:xfrm>
          <a:prstGeom prst="rect">
            <a:avLst/>
          </a:prstGeom>
        </p:spPr>
      </p:pic>
      <p:pic>
        <p:nvPicPr>
          <p:cNvPr id="6" name="Image 5"/>
          <p:cNvPicPr>
            <a:picLocks noChangeAspect="1"/>
          </p:cNvPicPr>
          <p:nvPr/>
        </p:nvPicPr>
        <p:blipFill>
          <a:blip r:embed="rId9">
            <a:duotone>
              <a:schemeClr val="accent3">
                <a:shade val="45000"/>
                <a:satMod val="135000"/>
              </a:schemeClr>
              <a:prstClr val="white"/>
            </a:duotone>
          </a:blip>
          <a:stretch>
            <a:fillRect/>
          </a:stretch>
        </p:blipFill>
        <p:spPr>
          <a:xfrm>
            <a:off x="7282554" y="87939"/>
            <a:ext cx="810550" cy="612737"/>
          </a:xfrm>
          <a:prstGeom prst="rect">
            <a:avLst/>
          </a:prstGeom>
        </p:spPr>
      </p:pic>
      <p:sp>
        <p:nvSpPr>
          <p:cNvPr id="7" name="ZoneTexte 6"/>
          <p:cNvSpPr txBox="1"/>
          <p:nvPr/>
        </p:nvSpPr>
        <p:spPr>
          <a:xfrm>
            <a:off x="3117492" y="6182943"/>
            <a:ext cx="2374561"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Sous module 9-4 Stress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369053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Les agressions </a:t>
            </a:r>
            <a:br>
              <a:rPr lang="fr-FR" dirty="0" smtClean="0"/>
            </a:br>
            <a:r>
              <a:rPr lang="fr-FR" dirty="0" smtClean="0"/>
              <a:t>physiologiques</a:t>
            </a:r>
            <a:endParaRPr lang="fr-FR" dirty="0"/>
          </a:p>
        </p:txBody>
      </p:sp>
      <p:sp>
        <p:nvSpPr>
          <p:cNvPr id="3" name="Espace réservé du contenu 2"/>
          <p:cNvSpPr>
            <a:spLocks noGrp="1"/>
          </p:cNvSpPr>
          <p:nvPr>
            <p:ph idx="1"/>
          </p:nvPr>
        </p:nvSpPr>
        <p:spPr/>
        <p:txBody>
          <a:bodyPr/>
          <a:lstStyle/>
          <a:p>
            <a:pPr algn="just">
              <a:buNone/>
            </a:pPr>
            <a:endParaRPr lang="fr-FR" dirty="0" smtClean="0">
              <a:solidFill>
                <a:schemeClr val="tx1">
                  <a:lumMod val="95000"/>
                  <a:lumOff val="5000"/>
                </a:schemeClr>
              </a:solidFill>
            </a:endParaRPr>
          </a:p>
          <a:p>
            <a:pPr algn="just">
              <a:buNone/>
            </a:pPr>
            <a:endParaRPr lang="fr-FR" dirty="0"/>
          </a:p>
        </p:txBody>
      </p:sp>
      <p:graphicFrame>
        <p:nvGraphicFramePr>
          <p:cNvPr id="14" name="Diagramme 13"/>
          <p:cNvGraphicFramePr/>
          <p:nvPr>
            <p:extLst>
              <p:ext uri="{D42A27DB-BD31-4B8C-83A1-F6EECF244321}">
                <p14:modId xmlns:p14="http://schemas.microsoft.com/office/powerpoint/2010/main" val="4138716343"/>
              </p:ext>
            </p:extLst>
          </p:nvPr>
        </p:nvGraphicFramePr>
        <p:xfrm>
          <a:off x="1273655" y="2033588"/>
          <a:ext cx="7423777" cy="3229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 11"/>
          <p:cNvPicPr>
            <a:picLocks noChangeAspect="1"/>
          </p:cNvPicPr>
          <p:nvPr/>
        </p:nvPicPr>
        <p:blipFill>
          <a:blip r:embed="rId8"/>
          <a:stretch>
            <a:fillRect/>
          </a:stretch>
        </p:blipFill>
        <p:spPr>
          <a:xfrm>
            <a:off x="7282874" y="513977"/>
            <a:ext cx="810230" cy="612495"/>
          </a:xfrm>
          <a:prstGeom prst="rect">
            <a:avLst/>
          </a:prstGeom>
        </p:spPr>
      </p:pic>
      <p:pic>
        <p:nvPicPr>
          <p:cNvPr id="13" name="Image 12"/>
          <p:cNvPicPr>
            <a:picLocks noChangeAspect="1"/>
          </p:cNvPicPr>
          <p:nvPr/>
        </p:nvPicPr>
        <p:blipFill>
          <a:blip r:embed="rId9">
            <a:duotone>
              <a:schemeClr val="accent3">
                <a:shade val="45000"/>
                <a:satMod val="135000"/>
              </a:schemeClr>
              <a:prstClr val="white"/>
            </a:duotone>
          </a:blip>
          <a:stretch>
            <a:fillRect/>
          </a:stretch>
        </p:blipFill>
        <p:spPr>
          <a:xfrm>
            <a:off x="7282554" y="87939"/>
            <a:ext cx="810550" cy="612737"/>
          </a:xfrm>
          <a:prstGeom prst="rect">
            <a:avLst/>
          </a:prstGeom>
        </p:spPr>
      </p:pic>
      <p:pic>
        <p:nvPicPr>
          <p:cNvPr id="15" name="Image 14"/>
          <p:cNvPicPr>
            <a:picLocks noChangeAspect="1"/>
          </p:cNvPicPr>
          <p:nvPr/>
        </p:nvPicPr>
        <p:blipFill>
          <a:blip r:embed="rId10"/>
          <a:stretch>
            <a:fillRect/>
          </a:stretch>
        </p:blipFill>
        <p:spPr>
          <a:xfrm>
            <a:off x="4985543" y="394307"/>
            <a:ext cx="1340829" cy="1399126"/>
          </a:xfrm>
          <a:prstGeom prst="rect">
            <a:avLst/>
          </a:prstGeom>
        </p:spPr>
      </p:pic>
      <p:pic>
        <p:nvPicPr>
          <p:cNvPr id="17" name="Image 16"/>
          <p:cNvPicPr>
            <a:picLocks noChangeAspect="1"/>
          </p:cNvPicPr>
          <p:nvPr/>
        </p:nvPicPr>
        <p:blipFill>
          <a:blip r:embed="rId11"/>
          <a:stretch>
            <a:fillRect/>
          </a:stretch>
        </p:blipFill>
        <p:spPr>
          <a:xfrm>
            <a:off x="6851672" y="2139802"/>
            <a:ext cx="2133600" cy="1600200"/>
          </a:xfrm>
          <a:prstGeom prst="rect">
            <a:avLst/>
          </a:prstGeom>
        </p:spPr>
      </p:pic>
      <p:pic>
        <p:nvPicPr>
          <p:cNvPr id="18" name="Image 17"/>
          <p:cNvPicPr>
            <a:picLocks noChangeAspect="1"/>
          </p:cNvPicPr>
          <p:nvPr/>
        </p:nvPicPr>
        <p:blipFill>
          <a:blip r:embed="rId12"/>
          <a:stretch>
            <a:fillRect/>
          </a:stretch>
        </p:blipFill>
        <p:spPr>
          <a:xfrm>
            <a:off x="7189221" y="3846216"/>
            <a:ext cx="1626339" cy="1626339"/>
          </a:xfrm>
          <a:prstGeom prst="rect">
            <a:avLst/>
          </a:prstGeom>
        </p:spPr>
      </p:pic>
      <p:sp>
        <p:nvSpPr>
          <p:cNvPr id="11" name="ZoneTexte 10"/>
          <p:cNvSpPr txBox="1"/>
          <p:nvPr/>
        </p:nvSpPr>
        <p:spPr>
          <a:xfrm>
            <a:off x="2927260" y="6182943"/>
            <a:ext cx="4622356"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Stress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domestique</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a:ln w="10160">
                  <a:solidFill>
                    <a:schemeClr val="accent1"/>
                  </a:solidFill>
                  <a:prstDash val="solid"/>
                </a:ln>
                <a:solidFill>
                  <a:srgbClr val="FFFFFF"/>
                </a:solidFill>
                <a:effectLst>
                  <a:outerShdw blurRad="38100" dist="32000" dir="5400000" algn="tl">
                    <a:srgbClr val="000000">
                      <a:alpha val="30000"/>
                    </a:srgbClr>
                  </a:outerShdw>
                </a:effectLst>
              </a:rPr>
              <a:t>et en rapport avec le travail</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97904421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Les facteurs cognitifs</a:t>
            </a:r>
            <a:br>
              <a:rPr lang="fr-FR" dirty="0" smtClean="0"/>
            </a:br>
            <a:r>
              <a:rPr lang="fr-FR" dirty="0" smtClean="0"/>
              <a:t>3 cas génériques </a:t>
            </a:r>
            <a:endParaRPr lang="fr-FR" dirty="0"/>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340457655"/>
              </p:ext>
            </p:extLst>
          </p:nvPr>
        </p:nvGraphicFramePr>
        <p:xfrm>
          <a:off x="1435608" y="1511595"/>
          <a:ext cx="7368150" cy="42406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8" name="Grouper 7"/>
          <p:cNvGrpSpPr/>
          <p:nvPr/>
        </p:nvGrpSpPr>
        <p:grpSpPr>
          <a:xfrm>
            <a:off x="7282554" y="87939"/>
            <a:ext cx="810550" cy="1038533"/>
            <a:chOff x="7282554" y="87939"/>
            <a:chExt cx="810550" cy="1038533"/>
          </a:xfrm>
        </p:grpSpPr>
        <p:pic>
          <p:nvPicPr>
            <p:cNvPr id="4" name="Image 3"/>
            <p:cNvPicPr>
              <a:picLocks noChangeAspect="1"/>
            </p:cNvPicPr>
            <p:nvPr/>
          </p:nvPicPr>
          <p:blipFill>
            <a:blip r:embed="rId7"/>
            <a:stretch>
              <a:fillRect/>
            </a:stretch>
          </p:blipFill>
          <p:spPr>
            <a:xfrm>
              <a:off x="7282874" y="513977"/>
              <a:ext cx="810230" cy="612495"/>
            </a:xfrm>
            <a:prstGeom prst="rect">
              <a:avLst/>
            </a:prstGeom>
          </p:spPr>
        </p:pic>
        <p:pic>
          <p:nvPicPr>
            <p:cNvPr id="5" name="Image 4"/>
            <p:cNvPicPr>
              <a:picLocks noChangeAspect="1"/>
            </p:cNvPicPr>
            <p:nvPr/>
          </p:nvPicPr>
          <p:blipFill>
            <a:blip r:embed="rId8">
              <a:duotone>
                <a:schemeClr val="accent3">
                  <a:shade val="45000"/>
                  <a:satMod val="135000"/>
                </a:schemeClr>
                <a:prstClr val="white"/>
              </a:duotone>
            </a:blip>
            <a:stretch>
              <a:fillRect/>
            </a:stretch>
          </p:blipFill>
          <p:spPr>
            <a:xfrm>
              <a:off x="7282554" y="87939"/>
              <a:ext cx="810550" cy="612737"/>
            </a:xfrm>
            <a:prstGeom prst="rect">
              <a:avLst/>
            </a:prstGeom>
          </p:spPr>
        </p:pic>
      </p:grpSp>
      <p:pic>
        <p:nvPicPr>
          <p:cNvPr id="7" name="Image 6"/>
          <p:cNvPicPr>
            <a:picLocks noChangeAspect="1"/>
          </p:cNvPicPr>
          <p:nvPr/>
        </p:nvPicPr>
        <p:blipFill>
          <a:blip r:embed="rId9"/>
          <a:stretch>
            <a:fillRect/>
          </a:stretch>
        </p:blipFill>
        <p:spPr>
          <a:xfrm>
            <a:off x="5759714" y="147083"/>
            <a:ext cx="1364512" cy="1364512"/>
          </a:xfrm>
          <a:prstGeom prst="rect">
            <a:avLst/>
          </a:prstGeom>
        </p:spPr>
      </p:pic>
      <p:sp>
        <p:nvSpPr>
          <p:cNvPr id="10" name="ZoneTexte 9"/>
          <p:cNvSpPr txBox="1"/>
          <p:nvPr/>
        </p:nvSpPr>
        <p:spPr>
          <a:xfrm>
            <a:off x="2927260" y="6182943"/>
            <a:ext cx="4622356"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Stress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domestique</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a:ln w="10160">
                  <a:solidFill>
                    <a:schemeClr val="accent1"/>
                  </a:solidFill>
                  <a:prstDash val="solid"/>
                </a:ln>
                <a:solidFill>
                  <a:srgbClr val="FFFFFF"/>
                </a:solidFill>
                <a:effectLst>
                  <a:outerShdw blurRad="38100" dist="32000" dir="5400000" algn="tl">
                    <a:srgbClr val="000000">
                      <a:alpha val="30000"/>
                    </a:srgbClr>
                  </a:outerShdw>
                </a:effectLst>
              </a:rPr>
              <a:t>et en rapport avec le travail</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0222946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Les facteurs</a:t>
            </a:r>
            <a:br>
              <a:rPr lang="fr-FR" dirty="0" smtClean="0"/>
            </a:br>
            <a:r>
              <a:rPr lang="fr-FR" dirty="0" smtClean="0"/>
              <a:t> professionnels</a:t>
            </a: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2591462946"/>
              </p:ext>
            </p:extLst>
          </p:nvPr>
        </p:nvGraphicFramePr>
        <p:xfrm>
          <a:off x="1435608" y="1447799"/>
          <a:ext cx="7498080" cy="43256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4" name="Grouper 3"/>
          <p:cNvGrpSpPr/>
          <p:nvPr/>
        </p:nvGrpSpPr>
        <p:grpSpPr>
          <a:xfrm>
            <a:off x="7282554" y="87939"/>
            <a:ext cx="810550" cy="1038533"/>
            <a:chOff x="7282554" y="87939"/>
            <a:chExt cx="810550" cy="1038533"/>
          </a:xfrm>
        </p:grpSpPr>
        <p:pic>
          <p:nvPicPr>
            <p:cNvPr id="5" name="Image 4"/>
            <p:cNvPicPr>
              <a:picLocks noChangeAspect="1"/>
            </p:cNvPicPr>
            <p:nvPr/>
          </p:nvPicPr>
          <p:blipFill>
            <a:blip r:embed="rId7"/>
            <a:stretch>
              <a:fillRect/>
            </a:stretch>
          </p:blipFill>
          <p:spPr>
            <a:xfrm>
              <a:off x="7282874" y="513977"/>
              <a:ext cx="810230" cy="612495"/>
            </a:xfrm>
            <a:prstGeom prst="rect">
              <a:avLst/>
            </a:prstGeom>
          </p:spPr>
        </p:pic>
        <p:pic>
          <p:nvPicPr>
            <p:cNvPr id="6" name="Image 5"/>
            <p:cNvPicPr>
              <a:picLocks noChangeAspect="1"/>
            </p:cNvPicPr>
            <p:nvPr/>
          </p:nvPicPr>
          <p:blipFill>
            <a:blip r:embed="rId8">
              <a:duotone>
                <a:schemeClr val="accent3">
                  <a:shade val="45000"/>
                  <a:satMod val="135000"/>
                </a:schemeClr>
                <a:prstClr val="white"/>
              </a:duotone>
            </a:blip>
            <a:stretch>
              <a:fillRect/>
            </a:stretch>
          </p:blipFill>
          <p:spPr>
            <a:xfrm>
              <a:off x="7282554" y="87939"/>
              <a:ext cx="810550" cy="612737"/>
            </a:xfrm>
            <a:prstGeom prst="rect">
              <a:avLst/>
            </a:prstGeom>
          </p:spPr>
        </p:pic>
      </p:grpSp>
      <p:pic>
        <p:nvPicPr>
          <p:cNvPr id="10" name="Image 9"/>
          <p:cNvPicPr>
            <a:picLocks noChangeAspect="1"/>
          </p:cNvPicPr>
          <p:nvPr/>
        </p:nvPicPr>
        <p:blipFill>
          <a:blip r:embed="rId9"/>
          <a:stretch>
            <a:fillRect/>
          </a:stretch>
        </p:blipFill>
        <p:spPr>
          <a:xfrm>
            <a:off x="4781107" y="274638"/>
            <a:ext cx="2133600" cy="1562100"/>
          </a:xfrm>
          <a:prstGeom prst="rect">
            <a:avLst/>
          </a:prstGeom>
        </p:spPr>
      </p:pic>
      <p:sp>
        <p:nvSpPr>
          <p:cNvPr id="11" name="ZoneTexte 10"/>
          <p:cNvSpPr txBox="1"/>
          <p:nvPr/>
        </p:nvSpPr>
        <p:spPr>
          <a:xfrm>
            <a:off x="2927260" y="6182943"/>
            <a:ext cx="4622356"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Stress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domestique</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a:ln w="10160">
                  <a:solidFill>
                    <a:schemeClr val="accent1"/>
                  </a:solidFill>
                  <a:prstDash val="solid"/>
                </a:ln>
                <a:solidFill>
                  <a:srgbClr val="FFFFFF"/>
                </a:solidFill>
                <a:effectLst>
                  <a:outerShdw blurRad="38100" dist="32000" dir="5400000" algn="tl">
                    <a:srgbClr val="000000">
                      <a:alpha val="30000"/>
                    </a:srgbClr>
                  </a:outerShdw>
                </a:effectLst>
              </a:rPr>
              <a:t>et en rapport avec le travail</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821149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filtres d’évaluation</a:t>
            </a:r>
            <a:endParaRPr lang="fr-FR" dirty="0"/>
          </a:p>
        </p:txBody>
      </p:sp>
      <p:sp>
        <p:nvSpPr>
          <p:cNvPr id="3" name="Espace réservé du contenu 2"/>
          <p:cNvSpPr>
            <a:spLocks noGrp="1"/>
          </p:cNvSpPr>
          <p:nvPr>
            <p:ph idx="1"/>
          </p:nvPr>
        </p:nvSpPr>
        <p:spPr/>
        <p:txBody>
          <a:bodyPr>
            <a:normAutofit/>
          </a:bodyPr>
          <a:lstStyle/>
          <a:p>
            <a:pPr algn="just">
              <a:lnSpc>
                <a:spcPct val="150000"/>
              </a:lnSpc>
            </a:pPr>
            <a:r>
              <a:rPr lang="fr-FR" sz="2400" dirty="0" smtClean="0">
                <a:solidFill>
                  <a:schemeClr val="accent1">
                    <a:lumMod val="50000"/>
                  </a:schemeClr>
                </a:solidFill>
              </a:rPr>
              <a:t>Nous croyons agir sur la réalité, mais nous n'agissons que sur une représentation de celle-ci.</a:t>
            </a:r>
          </a:p>
        </p:txBody>
      </p:sp>
      <p:pic>
        <p:nvPicPr>
          <p:cNvPr id="1464322" name="Picture 2"/>
          <p:cNvPicPr>
            <a:picLocks noChangeAspect="1" noChangeArrowheads="1"/>
          </p:cNvPicPr>
          <p:nvPr/>
        </p:nvPicPr>
        <p:blipFill>
          <a:blip r:embed="rId2" cstate="print"/>
          <a:srcRect/>
          <a:stretch>
            <a:fillRect/>
          </a:stretch>
        </p:blipFill>
        <p:spPr bwMode="auto">
          <a:xfrm>
            <a:off x="1986498" y="2517297"/>
            <a:ext cx="6396300" cy="3349461"/>
          </a:xfrm>
          <a:prstGeom prst="rect">
            <a:avLst/>
          </a:prstGeom>
          <a:noFill/>
          <a:ln w="9525">
            <a:noFill/>
            <a:miter lim="800000"/>
            <a:headEnd/>
            <a:tailEnd/>
          </a:ln>
          <a:effectLst/>
        </p:spPr>
      </p:pic>
      <p:grpSp>
        <p:nvGrpSpPr>
          <p:cNvPr id="5" name="Grouper 4"/>
          <p:cNvGrpSpPr/>
          <p:nvPr/>
        </p:nvGrpSpPr>
        <p:grpSpPr>
          <a:xfrm>
            <a:off x="7282554" y="87939"/>
            <a:ext cx="810550" cy="1038533"/>
            <a:chOff x="7282554" y="87939"/>
            <a:chExt cx="810550" cy="1038533"/>
          </a:xfrm>
        </p:grpSpPr>
        <p:pic>
          <p:nvPicPr>
            <p:cNvPr id="6" name="Image 5"/>
            <p:cNvPicPr>
              <a:picLocks noChangeAspect="1"/>
            </p:cNvPicPr>
            <p:nvPr/>
          </p:nvPicPr>
          <p:blipFill>
            <a:blip r:embed="rId3"/>
            <a:stretch>
              <a:fillRect/>
            </a:stretch>
          </p:blipFill>
          <p:spPr>
            <a:xfrm>
              <a:off x="7282874" y="513977"/>
              <a:ext cx="810230" cy="612495"/>
            </a:xfrm>
            <a:prstGeom prst="rect">
              <a:avLst/>
            </a:prstGeom>
          </p:spPr>
        </p:pic>
        <p:pic>
          <p:nvPicPr>
            <p:cNvPr id="7" name="Image 6"/>
            <p:cNvPicPr>
              <a:picLocks noChangeAspect="1"/>
            </p:cNvPicPr>
            <p:nvPr/>
          </p:nvPicPr>
          <p:blipFill>
            <a:blip r:embed="rId4">
              <a:duotone>
                <a:schemeClr val="accent3">
                  <a:shade val="45000"/>
                  <a:satMod val="135000"/>
                </a:schemeClr>
                <a:prstClr val="white"/>
              </a:duotone>
            </a:blip>
            <a:stretch>
              <a:fillRect/>
            </a:stretch>
          </p:blipFill>
          <p:spPr>
            <a:xfrm>
              <a:off x="7282554" y="87939"/>
              <a:ext cx="810550" cy="612737"/>
            </a:xfrm>
            <a:prstGeom prst="rect">
              <a:avLst/>
            </a:prstGeom>
          </p:spPr>
        </p:pic>
      </p:grpSp>
      <p:sp>
        <p:nvSpPr>
          <p:cNvPr id="9" name="ZoneTexte 8"/>
          <p:cNvSpPr txBox="1"/>
          <p:nvPr/>
        </p:nvSpPr>
        <p:spPr>
          <a:xfrm>
            <a:off x="2927260" y="6182943"/>
            <a:ext cx="4622356"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Stress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domestique</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a:ln w="10160">
                  <a:solidFill>
                    <a:schemeClr val="accent1"/>
                  </a:solidFill>
                  <a:prstDash val="solid"/>
                </a:ln>
                <a:solidFill>
                  <a:srgbClr val="FFFFFF"/>
                </a:solidFill>
                <a:effectLst>
                  <a:outerShdw blurRad="38100" dist="32000" dir="5400000" algn="tl">
                    <a:srgbClr val="000000">
                      <a:alpha val="30000"/>
                    </a:srgbClr>
                  </a:outerShdw>
                </a:effectLst>
              </a:rPr>
              <a:t>et en rapport avec le travail</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49660309"/>
      </p:ext>
    </p:extLst>
  </p:cSld>
  <p:clrMapOvr>
    <a:masterClrMapping/>
  </p:clrMapOvr>
  <p:transition>
    <p:rand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42" name="Rectangle 26"/>
          <p:cNvSpPr>
            <a:spLocks noChangeArrowheads="1"/>
          </p:cNvSpPr>
          <p:nvPr/>
        </p:nvSpPr>
        <p:spPr bwMode="auto">
          <a:xfrm>
            <a:off x="0" y="0"/>
            <a:ext cx="9144000" cy="685800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anchor="ctr">
            <a:spAutoFit/>
          </a:bodyPr>
          <a:lstStyle/>
          <a:p>
            <a:pPr algn="ctr">
              <a:lnSpc>
                <a:spcPct val="180000"/>
              </a:lnSpc>
            </a:pPr>
            <a:endParaRPr lang="fr-FR" sz="1200" b="1" smtClean="0">
              <a:solidFill>
                <a:srgbClr val="FFFFFF"/>
              </a:solidFill>
            </a:endParaRPr>
          </a:p>
        </p:txBody>
      </p:sp>
      <p:sp>
        <p:nvSpPr>
          <p:cNvPr id="444422" name="Text Box 6"/>
          <p:cNvSpPr txBox="1">
            <a:spLocks noChangeArrowheads="1"/>
          </p:cNvSpPr>
          <p:nvPr/>
        </p:nvSpPr>
        <p:spPr bwMode="auto">
          <a:xfrm>
            <a:off x="712788" y="442913"/>
            <a:ext cx="1803400" cy="987425"/>
          </a:xfrm>
          <a:prstGeom prst="rect">
            <a:avLst/>
          </a:prstGeom>
          <a:noFill/>
          <a:ln w="12700" algn="ctr">
            <a:solidFill>
              <a:schemeClr val="bg1"/>
            </a:solidFill>
            <a:miter lim="800000"/>
            <a:headEnd/>
            <a:tailEnd/>
          </a:ln>
          <a:effectLst/>
        </p:spPr>
        <p:txBody>
          <a:bodyPr wrap="none">
            <a:spAutoFit/>
          </a:bodyPr>
          <a:lstStyle/>
          <a:p>
            <a:pPr algn="ctr">
              <a:lnSpc>
                <a:spcPct val="180000"/>
              </a:lnSpc>
            </a:pPr>
            <a:r>
              <a:rPr lang="fr-FR" sz="800" b="1" u="sng" smtClean="0">
                <a:solidFill>
                  <a:srgbClr val="FFFF00"/>
                </a:solidFill>
                <a:effectLst>
                  <a:outerShdw blurRad="38100" dist="38100" dir="2700000" algn="tl">
                    <a:srgbClr val="000000"/>
                  </a:outerShdw>
                </a:effectLst>
              </a:rPr>
              <a:t>Intrinsèque au travail</a:t>
            </a:r>
            <a:r>
              <a:rPr lang="fr-FR" sz="800" b="1" smtClean="0">
                <a:solidFill>
                  <a:srgbClr val="FFFFFF"/>
                </a:solidFill>
              </a:rPr>
              <a:t> </a:t>
            </a:r>
          </a:p>
          <a:p>
            <a:pPr algn="ctr">
              <a:lnSpc>
                <a:spcPct val="180000"/>
              </a:lnSpc>
            </a:pPr>
            <a:r>
              <a:rPr lang="fr-FR" sz="800" b="1" smtClean="0">
                <a:solidFill>
                  <a:srgbClr val="FFFFFF"/>
                </a:solidFill>
              </a:rPr>
              <a:t>Conditions de travail</a:t>
            </a:r>
          </a:p>
          <a:p>
            <a:pPr algn="ctr">
              <a:lnSpc>
                <a:spcPct val="180000"/>
              </a:lnSpc>
            </a:pPr>
            <a:r>
              <a:rPr lang="fr-FR" sz="800" b="1" smtClean="0">
                <a:solidFill>
                  <a:srgbClr val="FFFFFF"/>
                </a:solidFill>
              </a:rPr>
              <a:t>Urgence du temps</a:t>
            </a:r>
          </a:p>
          <a:p>
            <a:pPr algn="ctr">
              <a:lnSpc>
                <a:spcPct val="180000"/>
              </a:lnSpc>
            </a:pPr>
            <a:r>
              <a:rPr lang="fr-FR" sz="800" b="1" smtClean="0">
                <a:solidFill>
                  <a:srgbClr val="FFFFFF"/>
                </a:solidFill>
              </a:rPr>
              <a:t>Responsabilité de vies humaines</a:t>
            </a:r>
          </a:p>
        </p:txBody>
      </p:sp>
      <p:sp>
        <p:nvSpPr>
          <p:cNvPr id="444423" name="Text Box 7"/>
          <p:cNvSpPr txBox="1">
            <a:spLocks noChangeArrowheads="1"/>
          </p:cNvSpPr>
          <p:nvPr/>
        </p:nvSpPr>
        <p:spPr bwMode="auto">
          <a:xfrm>
            <a:off x="890588" y="1635125"/>
            <a:ext cx="1447800" cy="766763"/>
          </a:xfrm>
          <a:prstGeom prst="rect">
            <a:avLst/>
          </a:prstGeom>
          <a:noFill/>
          <a:ln w="12700" algn="ctr">
            <a:solidFill>
              <a:schemeClr val="bg1"/>
            </a:solidFill>
            <a:miter lim="800000"/>
            <a:headEnd/>
            <a:tailEnd/>
          </a:ln>
          <a:effectLst/>
        </p:spPr>
        <p:txBody>
          <a:bodyPr wrap="none">
            <a:spAutoFit/>
          </a:bodyPr>
          <a:lstStyle/>
          <a:p>
            <a:pPr>
              <a:lnSpc>
                <a:spcPct val="180000"/>
              </a:lnSpc>
            </a:pPr>
            <a:r>
              <a:rPr lang="fr-FR" sz="800" b="1" u="sng" smtClean="0">
                <a:solidFill>
                  <a:srgbClr val="FFFF00"/>
                </a:solidFill>
                <a:effectLst>
                  <a:outerShdw blurRad="38100" dist="38100" dir="2700000" algn="tl">
                    <a:srgbClr val="000000"/>
                  </a:outerShdw>
                </a:effectLst>
              </a:rPr>
              <a:t>Rôle dans l’organisation</a:t>
            </a:r>
            <a:r>
              <a:rPr lang="fr-FR" sz="800" b="1" smtClean="0">
                <a:solidFill>
                  <a:srgbClr val="FFFFFF"/>
                </a:solidFill>
              </a:rPr>
              <a:t> </a:t>
            </a:r>
          </a:p>
          <a:p>
            <a:pPr>
              <a:lnSpc>
                <a:spcPct val="180000"/>
              </a:lnSpc>
            </a:pPr>
            <a:r>
              <a:rPr lang="fr-FR" sz="800" b="1" smtClean="0">
                <a:solidFill>
                  <a:srgbClr val="FFFFFF"/>
                </a:solidFill>
              </a:rPr>
              <a:t>Ambiguïté/conflit de rôles</a:t>
            </a:r>
          </a:p>
          <a:p>
            <a:pPr>
              <a:lnSpc>
                <a:spcPct val="180000"/>
              </a:lnSpc>
            </a:pPr>
            <a:r>
              <a:rPr lang="fr-FR" sz="800" b="1" smtClean="0">
                <a:solidFill>
                  <a:srgbClr val="FFFFFF"/>
                </a:solidFill>
              </a:rPr>
              <a:t>Conflits de responsabilité</a:t>
            </a:r>
          </a:p>
        </p:txBody>
      </p:sp>
      <p:sp>
        <p:nvSpPr>
          <p:cNvPr id="444424" name="Text Box 8"/>
          <p:cNvSpPr txBox="1">
            <a:spLocks noChangeArrowheads="1"/>
          </p:cNvSpPr>
          <p:nvPr/>
        </p:nvSpPr>
        <p:spPr bwMode="auto">
          <a:xfrm>
            <a:off x="738188" y="2608263"/>
            <a:ext cx="1752600" cy="1208087"/>
          </a:xfrm>
          <a:prstGeom prst="rect">
            <a:avLst/>
          </a:prstGeom>
          <a:noFill/>
          <a:ln w="12700" algn="ctr">
            <a:solidFill>
              <a:schemeClr val="bg1"/>
            </a:solidFill>
            <a:miter lim="800000"/>
            <a:headEnd/>
            <a:tailEnd/>
          </a:ln>
          <a:effectLst/>
        </p:spPr>
        <p:txBody>
          <a:bodyPr wrap="none">
            <a:spAutoFit/>
          </a:bodyPr>
          <a:lstStyle/>
          <a:p>
            <a:pPr algn="ctr">
              <a:lnSpc>
                <a:spcPct val="180000"/>
              </a:lnSpc>
            </a:pPr>
            <a:r>
              <a:rPr lang="fr-FR" sz="800" b="1" u="sng" smtClean="0">
                <a:solidFill>
                  <a:srgbClr val="FFFF00"/>
                </a:solidFill>
                <a:effectLst>
                  <a:outerShdw blurRad="38100" dist="38100" dir="2700000" algn="tl">
                    <a:srgbClr val="000000"/>
                  </a:outerShdw>
                </a:effectLst>
              </a:rPr>
              <a:t>Développement de la carrière</a:t>
            </a:r>
            <a:r>
              <a:rPr lang="fr-FR" sz="800" b="1" smtClean="0">
                <a:solidFill>
                  <a:srgbClr val="FFFFFF"/>
                </a:solidFill>
              </a:rPr>
              <a:t> </a:t>
            </a:r>
          </a:p>
          <a:p>
            <a:pPr algn="ctr">
              <a:lnSpc>
                <a:spcPct val="180000"/>
              </a:lnSpc>
            </a:pPr>
            <a:r>
              <a:rPr lang="fr-FR" sz="800" b="1" smtClean="0">
                <a:solidFill>
                  <a:srgbClr val="FFFFFF"/>
                </a:solidFill>
              </a:rPr>
              <a:t>Trop de promotion</a:t>
            </a:r>
          </a:p>
          <a:p>
            <a:pPr algn="ctr">
              <a:lnSpc>
                <a:spcPct val="180000"/>
              </a:lnSpc>
            </a:pPr>
            <a:r>
              <a:rPr lang="fr-FR" sz="800" b="1" smtClean="0">
                <a:solidFill>
                  <a:srgbClr val="FFFFFF"/>
                </a:solidFill>
              </a:rPr>
              <a:t>Pas assez de promotion</a:t>
            </a:r>
          </a:p>
          <a:p>
            <a:pPr algn="ctr">
              <a:lnSpc>
                <a:spcPct val="180000"/>
              </a:lnSpc>
            </a:pPr>
            <a:r>
              <a:rPr lang="fr-FR" sz="800" b="1" smtClean="0">
                <a:solidFill>
                  <a:srgbClr val="FFFFFF"/>
                </a:solidFill>
              </a:rPr>
              <a:t>Absence de sécurité de l’emploi</a:t>
            </a:r>
          </a:p>
          <a:p>
            <a:pPr algn="ctr">
              <a:lnSpc>
                <a:spcPct val="180000"/>
              </a:lnSpc>
            </a:pPr>
            <a:r>
              <a:rPr lang="fr-FR" sz="800" b="1" smtClean="0">
                <a:solidFill>
                  <a:srgbClr val="FFFFFF"/>
                </a:solidFill>
              </a:rPr>
              <a:t>Ambition contrariée</a:t>
            </a:r>
          </a:p>
        </p:txBody>
      </p:sp>
      <p:sp>
        <p:nvSpPr>
          <p:cNvPr id="444425" name="Text Box 9"/>
          <p:cNvSpPr txBox="1">
            <a:spLocks noChangeArrowheads="1"/>
          </p:cNvSpPr>
          <p:nvPr/>
        </p:nvSpPr>
        <p:spPr bwMode="auto">
          <a:xfrm>
            <a:off x="420688" y="4021138"/>
            <a:ext cx="2387600" cy="987425"/>
          </a:xfrm>
          <a:prstGeom prst="rect">
            <a:avLst/>
          </a:prstGeom>
          <a:noFill/>
          <a:ln w="12700" algn="ctr">
            <a:solidFill>
              <a:schemeClr val="bg1"/>
            </a:solidFill>
            <a:miter lim="800000"/>
            <a:headEnd/>
            <a:tailEnd/>
          </a:ln>
          <a:effectLst/>
        </p:spPr>
        <p:txBody>
          <a:bodyPr>
            <a:spAutoFit/>
          </a:bodyPr>
          <a:lstStyle/>
          <a:p>
            <a:pPr algn="ctr">
              <a:lnSpc>
                <a:spcPct val="180000"/>
              </a:lnSpc>
            </a:pPr>
            <a:r>
              <a:rPr lang="fr-FR" sz="800" b="1" u="sng" smtClean="0">
                <a:solidFill>
                  <a:srgbClr val="FFFF00"/>
                </a:solidFill>
                <a:effectLst>
                  <a:outerShdw blurRad="38100" dist="38100" dir="2700000" algn="tl">
                    <a:srgbClr val="000000"/>
                  </a:outerShdw>
                </a:effectLst>
              </a:rPr>
              <a:t>Relations professionnelles</a:t>
            </a:r>
            <a:r>
              <a:rPr lang="fr-FR" sz="800" b="1" smtClean="0">
                <a:solidFill>
                  <a:srgbClr val="FFFFFF"/>
                </a:solidFill>
              </a:rPr>
              <a:t> </a:t>
            </a:r>
          </a:p>
          <a:p>
            <a:pPr algn="ctr">
              <a:lnSpc>
                <a:spcPct val="180000"/>
              </a:lnSpc>
            </a:pPr>
            <a:r>
              <a:rPr lang="fr-FR" sz="800" b="1" smtClean="0">
                <a:solidFill>
                  <a:srgbClr val="FFFFFF"/>
                </a:solidFill>
              </a:rPr>
              <a:t>Pauvreté avec supérieur, subordonnés, les collègues </a:t>
            </a:r>
          </a:p>
          <a:p>
            <a:pPr algn="ctr">
              <a:lnSpc>
                <a:spcPct val="180000"/>
              </a:lnSpc>
            </a:pPr>
            <a:r>
              <a:rPr lang="fr-FR" sz="800" b="1" smtClean="0">
                <a:solidFill>
                  <a:srgbClr val="FFFFFF"/>
                </a:solidFill>
              </a:rPr>
              <a:t>Difficultés de délégation de responsabilité,…</a:t>
            </a:r>
          </a:p>
        </p:txBody>
      </p:sp>
      <p:sp>
        <p:nvSpPr>
          <p:cNvPr id="444426" name="Text Box 10"/>
          <p:cNvSpPr txBox="1">
            <a:spLocks noChangeArrowheads="1"/>
          </p:cNvSpPr>
          <p:nvPr/>
        </p:nvSpPr>
        <p:spPr bwMode="auto">
          <a:xfrm>
            <a:off x="211138" y="5214938"/>
            <a:ext cx="2806700" cy="1208087"/>
          </a:xfrm>
          <a:prstGeom prst="rect">
            <a:avLst/>
          </a:prstGeom>
          <a:noFill/>
          <a:ln w="12700" algn="ctr">
            <a:solidFill>
              <a:schemeClr val="bg1"/>
            </a:solidFill>
            <a:miter lim="800000"/>
            <a:headEnd/>
            <a:tailEnd/>
          </a:ln>
          <a:effectLst/>
        </p:spPr>
        <p:txBody>
          <a:bodyPr wrap="none">
            <a:spAutoFit/>
          </a:bodyPr>
          <a:lstStyle/>
          <a:p>
            <a:pPr algn="ctr">
              <a:lnSpc>
                <a:spcPct val="180000"/>
              </a:lnSpc>
            </a:pPr>
            <a:r>
              <a:rPr lang="fr-FR" sz="800" b="1" u="sng" smtClean="0">
                <a:solidFill>
                  <a:srgbClr val="FFFF00"/>
                </a:solidFill>
                <a:effectLst>
                  <a:outerShdw blurRad="38100" dist="38100" dir="2700000" algn="tl">
                    <a:srgbClr val="000000"/>
                  </a:outerShdw>
                </a:effectLst>
              </a:rPr>
              <a:t>Structure et climat organisationnel</a:t>
            </a:r>
            <a:r>
              <a:rPr lang="fr-FR" sz="800" b="1" smtClean="0">
                <a:solidFill>
                  <a:srgbClr val="FFFFFF"/>
                </a:solidFill>
              </a:rPr>
              <a:t> </a:t>
            </a:r>
          </a:p>
          <a:p>
            <a:pPr algn="ctr">
              <a:lnSpc>
                <a:spcPct val="180000"/>
              </a:lnSpc>
            </a:pPr>
            <a:r>
              <a:rPr lang="fr-FR" sz="800" b="1" smtClean="0">
                <a:solidFill>
                  <a:srgbClr val="FFFFFF"/>
                </a:solidFill>
              </a:rPr>
              <a:t>Peu ou pas de participation au processus de décision</a:t>
            </a:r>
          </a:p>
          <a:p>
            <a:pPr algn="ctr">
              <a:lnSpc>
                <a:spcPct val="180000"/>
              </a:lnSpc>
            </a:pPr>
            <a:r>
              <a:rPr lang="fr-FR" sz="800" b="1" smtClean="0">
                <a:solidFill>
                  <a:srgbClr val="FFFFFF"/>
                </a:solidFill>
              </a:rPr>
              <a:t>Restriction du pouvoir de décision (budgets, …)</a:t>
            </a:r>
          </a:p>
          <a:p>
            <a:pPr algn="ctr">
              <a:lnSpc>
                <a:spcPct val="180000"/>
              </a:lnSpc>
            </a:pPr>
            <a:r>
              <a:rPr lang="fr-FR" sz="800" b="1" smtClean="0">
                <a:solidFill>
                  <a:srgbClr val="FFFFFF"/>
                </a:solidFill>
              </a:rPr>
              <a:t>Politique générale </a:t>
            </a:r>
          </a:p>
          <a:p>
            <a:pPr algn="ctr">
              <a:lnSpc>
                <a:spcPct val="180000"/>
              </a:lnSpc>
            </a:pPr>
            <a:r>
              <a:rPr lang="fr-FR" sz="800" b="1" smtClean="0">
                <a:solidFill>
                  <a:srgbClr val="FFFFFF"/>
                </a:solidFill>
              </a:rPr>
              <a:t>Absence de consultation</a:t>
            </a:r>
          </a:p>
        </p:txBody>
      </p:sp>
      <p:sp>
        <p:nvSpPr>
          <p:cNvPr id="444427" name="Text Box 11"/>
          <p:cNvSpPr txBox="1">
            <a:spLocks noChangeArrowheads="1"/>
          </p:cNvSpPr>
          <p:nvPr/>
        </p:nvSpPr>
        <p:spPr bwMode="auto">
          <a:xfrm>
            <a:off x="6775450" y="5729288"/>
            <a:ext cx="2368550" cy="754062"/>
          </a:xfrm>
          <a:prstGeom prst="rect">
            <a:avLst/>
          </a:prstGeom>
          <a:noFill/>
          <a:ln w="12700" algn="ctr">
            <a:noFill/>
            <a:miter lim="800000"/>
            <a:headEnd/>
            <a:tailEnd/>
          </a:ln>
          <a:effectLst/>
        </p:spPr>
        <p:txBody>
          <a:bodyPr>
            <a:spAutoFit/>
          </a:bodyPr>
          <a:lstStyle/>
          <a:p>
            <a:pPr algn="ctr">
              <a:lnSpc>
                <a:spcPct val="180000"/>
              </a:lnSpc>
            </a:pPr>
            <a:r>
              <a:rPr lang="fr-FR" sz="800" b="1" i="1" smtClean="0">
                <a:solidFill>
                  <a:srgbClr val="3333CC"/>
                </a:solidFill>
              </a:rPr>
              <a:t>Source: C.L. COOPER, « job distress: recent ressearch and the emerging roleof the clinical occupation psychologist 1986 »</a:t>
            </a:r>
          </a:p>
        </p:txBody>
      </p:sp>
      <p:sp>
        <p:nvSpPr>
          <p:cNvPr id="444428" name="Text Box 12"/>
          <p:cNvSpPr txBox="1">
            <a:spLocks noChangeArrowheads="1"/>
          </p:cNvSpPr>
          <p:nvPr/>
        </p:nvSpPr>
        <p:spPr bwMode="auto">
          <a:xfrm>
            <a:off x="3302000" y="1350963"/>
            <a:ext cx="1096963" cy="2090737"/>
          </a:xfrm>
          <a:prstGeom prst="rect">
            <a:avLst/>
          </a:prstGeom>
          <a:noFill/>
          <a:ln w="12700" algn="ctr">
            <a:solidFill>
              <a:schemeClr val="bg1"/>
            </a:solidFill>
            <a:miter lim="800000"/>
            <a:headEnd/>
            <a:tailEnd/>
          </a:ln>
          <a:effectLst/>
        </p:spPr>
        <p:txBody>
          <a:bodyPr>
            <a:spAutoFit/>
          </a:bodyPr>
          <a:lstStyle/>
          <a:p>
            <a:pPr algn="ctr">
              <a:lnSpc>
                <a:spcPct val="180000"/>
              </a:lnSpc>
            </a:pPr>
            <a:r>
              <a:rPr lang="fr-FR" sz="800" b="1" u="sng" smtClean="0">
                <a:solidFill>
                  <a:srgbClr val="FFFF00"/>
                </a:solidFill>
                <a:effectLst>
                  <a:outerShdw blurRad="38100" dist="38100" dir="2700000" algn="tl">
                    <a:srgbClr val="000000"/>
                  </a:outerShdw>
                </a:effectLst>
              </a:rPr>
              <a:t>L’individu</a:t>
            </a:r>
          </a:p>
          <a:p>
            <a:pPr algn="ctr">
              <a:lnSpc>
                <a:spcPct val="180000"/>
              </a:lnSpc>
            </a:pPr>
            <a:r>
              <a:rPr lang="fr-FR" sz="800" b="1" smtClean="0">
                <a:solidFill>
                  <a:srgbClr val="FFFFFF"/>
                </a:solidFill>
              </a:rPr>
              <a:t>Niveau d’anxiété</a:t>
            </a:r>
          </a:p>
          <a:p>
            <a:pPr algn="ctr">
              <a:lnSpc>
                <a:spcPct val="180000"/>
              </a:lnSpc>
            </a:pPr>
            <a:r>
              <a:rPr lang="fr-FR" sz="800" b="1" smtClean="0">
                <a:solidFill>
                  <a:srgbClr val="FFFFFF"/>
                </a:solidFill>
              </a:rPr>
              <a:t>Importance de la névrose</a:t>
            </a:r>
          </a:p>
          <a:p>
            <a:pPr algn="ctr">
              <a:lnSpc>
                <a:spcPct val="180000"/>
              </a:lnSpc>
            </a:pPr>
            <a:r>
              <a:rPr lang="fr-FR" sz="800" b="1" smtClean="0">
                <a:solidFill>
                  <a:srgbClr val="FFFFFF"/>
                </a:solidFill>
              </a:rPr>
              <a:t>Tolérance des situations ambiguës</a:t>
            </a:r>
          </a:p>
          <a:p>
            <a:pPr algn="ctr">
              <a:lnSpc>
                <a:spcPct val="180000"/>
              </a:lnSpc>
            </a:pPr>
            <a:r>
              <a:rPr lang="fr-FR" sz="800" b="1" smtClean="0">
                <a:solidFill>
                  <a:srgbClr val="FFFFFF"/>
                </a:solidFill>
              </a:rPr>
              <a:t>Comportement de type A</a:t>
            </a:r>
          </a:p>
        </p:txBody>
      </p:sp>
      <p:sp>
        <p:nvSpPr>
          <p:cNvPr id="444429" name="Text Box 13"/>
          <p:cNvSpPr txBox="1">
            <a:spLocks noChangeArrowheads="1"/>
          </p:cNvSpPr>
          <p:nvPr/>
        </p:nvSpPr>
        <p:spPr bwMode="auto">
          <a:xfrm>
            <a:off x="3276600" y="4016375"/>
            <a:ext cx="1149350" cy="1870075"/>
          </a:xfrm>
          <a:prstGeom prst="rect">
            <a:avLst/>
          </a:prstGeom>
          <a:noFill/>
          <a:ln w="12700" algn="ctr">
            <a:solidFill>
              <a:schemeClr val="bg1"/>
            </a:solidFill>
            <a:miter lim="800000"/>
            <a:headEnd/>
            <a:tailEnd/>
          </a:ln>
          <a:effectLst/>
        </p:spPr>
        <p:txBody>
          <a:bodyPr>
            <a:spAutoFit/>
          </a:bodyPr>
          <a:lstStyle/>
          <a:p>
            <a:pPr algn="ctr">
              <a:lnSpc>
                <a:spcPct val="180000"/>
              </a:lnSpc>
            </a:pPr>
            <a:r>
              <a:rPr lang="fr-FR" sz="800" b="1" u="sng" smtClean="0">
                <a:solidFill>
                  <a:srgbClr val="FFFF00"/>
                </a:solidFill>
                <a:effectLst>
                  <a:outerShdw blurRad="38100" dist="38100" dir="2700000" algn="tl">
                    <a:srgbClr val="000000"/>
                  </a:outerShdw>
                </a:effectLst>
              </a:rPr>
              <a:t>Interface travail/famille</a:t>
            </a:r>
          </a:p>
          <a:p>
            <a:pPr algn="ctr">
              <a:lnSpc>
                <a:spcPct val="180000"/>
              </a:lnSpc>
            </a:pPr>
            <a:r>
              <a:rPr lang="fr-FR" sz="800" b="1" smtClean="0">
                <a:solidFill>
                  <a:srgbClr val="FFFFFF"/>
                </a:solidFill>
              </a:rPr>
              <a:t>Problèmes familiaux</a:t>
            </a:r>
          </a:p>
          <a:p>
            <a:pPr algn="ctr">
              <a:lnSpc>
                <a:spcPct val="180000"/>
              </a:lnSpc>
            </a:pPr>
            <a:r>
              <a:rPr lang="fr-FR" sz="800" b="1" smtClean="0">
                <a:solidFill>
                  <a:srgbClr val="FFFFFF"/>
                </a:solidFill>
              </a:rPr>
              <a:t>Famille où les 2 membres du couple font carrière</a:t>
            </a:r>
          </a:p>
          <a:p>
            <a:pPr algn="ctr">
              <a:lnSpc>
                <a:spcPct val="180000"/>
              </a:lnSpc>
            </a:pPr>
            <a:r>
              <a:rPr lang="fr-FR" sz="800" b="1" smtClean="0">
                <a:solidFill>
                  <a:srgbClr val="FFFFFF"/>
                </a:solidFill>
              </a:rPr>
              <a:t>Crises de la vie</a:t>
            </a:r>
          </a:p>
        </p:txBody>
      </p:sp>
      <p:sp>
        <p:nvSpPr>
          <p:cNvPr id="444430" name="Text Box 14"/>
          <p:cNvSpPr txBox="1">
            <a:spLocks noChangeArrowheads="1"/>
          </p:cNvSpPr>
          <p:nvPr/>
        </p:nvSpPr>
        <p:spPr bwMode="auto">
          <a:xfrm>
            <a:off x="5006975" y="1239838"/>
            <a:ext cx="1349375" cy="2311400"/>
          </a:xfrm>
          <a:prstGeom prst="rect">
            <a:avLst/>
          </a:prstGeom>
          <a:noFill/>
          <a:ln w="12700" algn="ctr">
            <a:solidFill>
              <a:schemeClr val="bg1"/>
            </a:solidFill>
            <a:miter lim="800000"/>
            <a:headEnd/>
            <a:tailEnd/>
          </a:ln>
          <a:effectLst/>
        </p:spPr>
        <p:txBody>
          <a:bodyPr>
            <a:spAutoFit/>
          </a:bodyPr>
          <a:lstStyle/>
          <a:p>
            <a:pPr algn="ctr">
              <a:lnSpc>
                <a:spcPct val="180000"/>
              </a:lnSpc>
            </a:pPr>
            <a:r>
              <a:rPr lang="fr-FR" sz="800" b="1" u="sng" smtClean="0">
                <a:solidFill>
                  <a:srgbClr val="FFFF00"/>
                </a:solidFill>
                <a:effectLst>
                  <a:outerShdw blurRad="38100" dist="38100" dir="2700000" algn="tl">
                    <a:srgbClr val="000000"/>
                  </a:outerShdw>
                </a:effectLst>
              </a:rPr>
              <a:t>Symptômes individuels</a:t>
            </a:r>
          </a:p>
          <a:p>
            <a:pPr algn="ctr">
              <a:lnSpc>
                <a:spcPct val="180000"/>
              </a:lnSpc>
            </a:pPr>
            <a:r>
              <a:rPr lang="fr-FR" sz="800" b="1" smtClean="0">
                <a:solidFill>
                  <a:srgbClr val="FFFFFF"/>
                </a:solidFill>
              </a:rPr>
              <a:t>Taux de pression sanguine: tension</a:t>
            </a:r>
          </a:p>
          <a:p>
            <a:pPr algn="ctr">
              <a:lnSpc>
                <a:spcPct val="180000"/>
              </a:lnSpc>
            </a:pPr>
            <a:r>
              <a:rPr lang="fr-FR" sz="800" b="1" smtClean="0">
                <a:solidFill>
                  <a:srgbClr val="FFFFFF"/>
                </a:solidFill>
              </a:rPr>
              <a:t>Niveau de cholestérol</a:t>
            </a:r>
          </a:p>
          <a:p>
            <a:pPr algn="ctr">
              <a:lnSpc>
                <a:spcPct val="180000"/>
              </a:lnSpc>
            </a:pPr>
            <a:r>
              <a:rPr lang="fr-FR" sz="800" b="1" smtClean="0">
                <a:solidFill>
                  <a:srgbClr val="FFFFFF"/>
                </a:solidFill>
              </a:rPr>
              <a:t>Tabagisme</a:t>
            </a:r>
          </a:p>
          <a:p>
            <a:pPr algn="ctr">
              <a:lnSpc>
                <a:spcPct val="180000"/>
              </a:lnSpc>
            </a:pPr>
            <a:r>
              <a:rPr lang="fr-FR" sz="800" b="1" smtClean="0">
                <a:solidFill>
                  <a:srgbClr val="FFFFFF"/>
                </a:solidFill>
              </a:rPr>
              <a:t>Humeur dépressive</a:t>
            </a:r>
          </a:p>
          <a:p>
            <a:pPr algn="ctr">
              <a:lnSpc>
                <a:spcPct val="180000"/>
              </a:lnSpc>
            </a:pPr>
            <a:r>
              <a:rPr lang="fr-FR" sz="800" b="1" smtClean="0">
                <a:solidFill>
                  <a:srgbClr val="FFFFFF"/>
                </a:solidFill>
              </a:rPr>
              <a:t>Alcoolisme</a:t>
            </a:r>
          </a:p>
          <a:p>
            <a:pPr algn="ctr">
              <a:lnSpc>
                <a:spcPct val="180000"/>
              </a:lnSpc>
            </a:pPr>
            <a:r>
              <a:rPr lang="fr-FR" sz="800" b="1" smtClean="0">
                <a:solidFill>
                  <a:srgbClr val="FFFFFF"/>
                </a:solidFill>
              </a:rPr>
              <a:t>Insatisfait professionnellement</a:t>
            </a:r>
          </a:p>
          <a:p>
            <a:pPr algn="ctr">
              <a:lnSpc>
                <a:spcPct val="180000"/>
              </a:lnSpc>
            </a:pPr>
            <a:r>
              <a:rPr lang="fr-FR" sz="800" b="1" smtClean="0">
                <a:solidFill>
                  <a:srgbClr val="FFFFFF"/>
                </a:solidFill>
              </a:rPr>
              <a:t>Ambitions réduites</a:t>
            </a:r>
          </a:p>
        </p:txBody>
      </p:sp>
      <p:sp>
        <p:nvSpPr>
          <p:cNvPr id="444431" name="Text Box 15"/>
          <p:cNvSpPr txBox="1">
            <a:spLocks noChangeArrowheads="1"/>
          </p:cNvSpPr>
          <p:nvPr/>
        </p:nvSpPr>
        <p:spPr bwMode="auto">
          <a:xfrm>
            <a:off x="4965700" y="3905250"/>
            <a:ext cx="1406525" cy="2090738"/>
          </a:xfrm>
          <a:prstGeom prst="rect">
            <a:avLst/>
          </a:prstGeom>
          <a:noFill/>
          <a:ln w="12700" algn="ctr">
            <a:solidFill>
              <a:schemeClr val="bg1"/>
            </a:solidFill>
            <a:miter lim="800000"/>
            <a:headEnd/>
            <a:tailEnd/>
          </a:ln>
          <a:effectLst/>
        </p:spPr>
        <p:txBody>
          <a:bodyPr>
            <a:spAutoFit/>
          </a:bodyPr>
          <a:lstStyle/>
          <a:p>
            <a:pPr algn="ctr">
              <a:lnSpc>
                <a:spcPct val="180000"/>
              </a:lnSpc>
            </a:pPr>
            <a:r>
              <a:rPr lang="fr-FR" sz="800" b="1" u="sng" smtClean="0">
                <a:solidFill>
                  <a:srgbClr val="FFFF00"/>
                </a:solidFill>
                <a:effectLst>
                  <a:outerShdw blurRad="38100" dist="38100" dir="2700000" algn="tl">
                    <a:srgbClr val="000000"/>
                  </a:outerShdw>
                </a:effectLst>
              </a:rPr>
              <a:t>Symptômes organisationnels</a:t>
            </a:r>
          </a:p>
          <a:p>
            <a:pPr algn="ctr">
              <a:lnSpc>
                <a:spcPct val="180000"/>
              </a:lnSpc>
            </a:pPr>
            <a:r>
              <a:rPr lang="fr-FR" sz="800" b="1" smtClean="0">
                <a:solidFill>
                  <a:srgbClr val="FFFFFF"/>
                </a:solidFill>
              </a:rPr>
              <a:t>Absentéisme élevé</a:t>
            </a:r>
          </a:p>
          <a:p>
            <a:pPr algn="ctr">
              <a:lnSpc>
                <a:spcPct val="180000"/>
              </a:lnSpc>
            </a:pPr>
            <a:r>
              <a:rPr lang="fr-FR" sz="800" b="1" smtClean="0">
                <a:solidFill>
                  <a:srgbClr val="FFFFFF"/>
                </a:solidFill>
              </a:rPr>
              <a:t>Rotation rapide des travailleurs</a:t>
            </a:r>
          </a:p>
          <a:p>
            <a:pPr algn="ctr">
              <a:lnSpc>
                <a:spcPct val="180000"/>
              </a:lnSpc>
            </a:pPr>
            <a:r>
              <a:rPr lang="fr-FR" sz="800" b="1" smtClean="0">
                <a:solidFill>
                  <a:srgbClr val="FFFFFF"/>
                </a:solidFill>
              </a:rPr>
              <a:t>Relations industrielles difficiles</a:t>
            </a:r>
          </a:p>
          <a:p>
            <a:pPr algn="ctr">
              <a:lnSpc>
                <a:spcPct val="180000"/>
              </a:lnSpc>
            </a:pPr>
            <a:r>
              <a:rPr lang="fr-FR" sz="800" b="1" smtClean="0">
                <a:solidFill>
                  <a:srgbClr val="FFFFFF"/>
                </a:solidFill>
              </a:rPr>
              <a:t>Contrôle de qualité médiocre</a:t>
            </a:r>
          </a:p>
        </p:txBody>
      </p:sp>
      <p:sp>
        <p:nvSpPr>
          <p:cNvPr id="444433" name="Text Box 17"/>
          <p:cNvSpPr txBox="1">
            <a:spLocks noChangeArrowheads="1"/>
          </p:cNvSpPr>
          <p:nvPr/>
        </p:nvSpPr>
        <p:spPr bwMode="auto">
          <a:xfrm>
            <a:off x="6908800" y="1970088"/>
            <a:ext cx="1349375" cy="325437"/>
          </a:xfrm>
          <a:prstGeom prst="rect">
            <a:avLst/>
          </a:prstGeom>
          <a:noFill/>
          <a:ln w="12700" algn="ctr">
            <a:solidFill>
              <a:schemeClr val="bg1"/>
            </a:solidFill>
            <a:miter lim="800000"/>
            <a:headEnd/>
            <a:tailEnd/>
          </a:ln>
          <a:effectLst/>
        </p:spPr>
        <p:txBody>
          <a:bodyPr>
            <a:spAutoFit/>
          </a:bodyPr>
          <a:lstStyle/>
          <a:p>
            <a:pPr algn="ctr">
              <a:lnSpc>
                <a:spcPct val="180000"/>
              </a:lnSpc>
            </a:pPr>
            <a:r>
              <a:rPr lang="fr-FR" sz="800" b="1" u="sng" smtClean="0">
                <a:solidFill>
                  <a:srgbClr val="FFFF00"/>
                </a:solidFill>
                <a:effectLst>
                  <a:outerShdw blurRad="38100" dist="38100" dir="2700000" algn="tl">
                    <a:srgbClr val="000000"/>
                  </a:outerShdw>
                </a:effectLst>
              </a:rPr>
              <a:t>Maladies coronaires</a:t>
            </a:r>
          </a:p>
        </p:txBody>
      </p:sp>
      <p:sp>
        <p:nvSpPr>
          <p:cNvPr id="444434" name="Text Box 18"/>
          <p:cNvSpPr txBox="1">
            <a:spLocks noChangeArrowheads="1"/>
          </p:cNvSpPr>
          <p:nvPr/>
        </p:nvSpPr>
        <p:spPr bwMode="auto">
          <a:xfrm>
            <a:off x="6886575" y="2728913"/>
            <a:ext cx="1349375" cy="546100"/>
          </a:xfrm>
          <a:prstGeom prst="rect">
            <a:avLst/>
          </a:prstGeom>
          <a:noFill/>
          <a:ln w="12700" algn="ctr">
            <a:solidFill>
              <a:schemeClr val="bg1"/>
            </a:solidFill>
            <a:miter lim="800000"/>
            <a:headEnd/>
            <a:tailEnd/>
          </a:ln>
          <a:effectLst/>
        </p:spPr>
        <p:txBody>
          <a:bodyPr>
            <a:spAutoFit/>
          </a:bodyPr>
          <a:lstStyle/>
          <a:p>
            <a:pPr algn="ctr">
              <a:lnSpc>
                <a:spcPct val="180000"/>
              </a:lnSpc>
            </a:pPr>
            <a:r>
              <a:rPr lang="fr-FR" sz="800" b="1" u="sng" smtClean="0">
                <a:solidFill>
                  <a:srgbClr val="FFFF00"/>
                </a:solidFill>
                <a:effectLst>
                  <a:outerShdw blurRad="38100" dist="38100" dir="2700000" algn="tl">
                    <a:srgbClr val="000000"/>
                  </a:outerShdw>
                </a:effectLst>
              </a:rPr>
              <a:t>Santé mentale déséquilibrées</a:t>
            </a:r>
          </a:p>
        </p:txBody>
      </p:sp>
      <p:sp>
        <p:nvSpPr>
          <p:cNvPr id="444435" name="Text Box 19"/>
          <p:cNvSpPr txBox="1">
            <a:spLocks noChangeArrowheads="1"/>
          </p:cNvSpPr>
          <p:nvPr/>
        </p:nvSpPr>
        <p:spPr bwMode="auto">
          <a:xfrm>
            <a:off x="6988175" y="4144963"/>
            <a:ext cx="1701800" cy="766762"/>
          </a:xfrm>
          <a:prstGeom prst="rect">
            <a:avLst/>
          </a:prstGeom>
          <a:noFill/>
          <a:ln w="12700" algn="ctr">
            <a:solidFill>
              <a:schemeClr val="bg1"/>
            </a:solidFill>
            <a:miter lim="800000"/>
            <a:headEnd/>
            <a:tailEnd/>
          </a:ln>
          <a:effectLst/>
        </p:spPr>
        <p:txBody>
          <a:bodyPr>
            <a:spAutoFit/>
          </a:bodyPr>
          <a:lstStyle/>
          <a:p>
            <a:pPr algn="ctr">
              <a:lnSpc>
                <a:spcPct val="180000"/>
              </a:lnSpc>
            </a:pPr>
            <a:r>
              <a:rPr lang="fr-FR" sz="800" b="1" u="sng" smtClean="0">
                <a:solidFill>
                  <a:srgbClr val="FFFF00"/>
                </a:solidFill>
                <a:effectLst>
                  <a:outerShdw blurRad="38100" dist="38100" dir="2700000" algn="tl">
                    <a:srgbClr val="000000"/>
                  </a:outerShdw>
                </a:effectLst>
              </a:rPr>
              <a:t>Grèves prolongées</a:t>
            </a:r>
          </a:p>
          <a:p>
            <a:pPr algn="ctr">
              <a:lnSpc>
                <a:spcPct val="180000"/>
              </a:lnSpc>
            </a:pPr>
            <a:r>
              <a:rPr lang="fr-FR" sz="800" b="1" u="sng" smtClean="0">
                <a:solidFill>
                  <a:srgbClr val="FFFF00"/>
                </a:solidFill>
                <a:effectLst>
                  <a:outerShdw blurRad="38100" dist="38100" dir="2700000" algn="tl">
                    <a:srgbClr val="000000"/>
                  </a:outerShdw>
                </a:effectLst>
              </a:rPr>
              <a:t>Accidents graves fréquents</a:t>
            </a:r>
          </a:p>
          <a:p>
            <a:pPr algn="ctr">
              <a:lnSpc>
                <a:spcPct val="180000"/>
              </a:lnSpc>
            </a:pPr>
            <a:r>
              <a:rPr lang="fr-FR" sz="800" b="1" u="sng" smtClean="0">
                <a:solidFill>
                  <a:srgbClr val="FFFF00"/>
                </a:solidFill>
                <a:effectLst>
                  <a:outerShdw blurRad="38100" dist="38100" dir="2700000" algn="tl">
                    <a:srgbClr val="000000"/>
                  </a:outerShdw>
                </a:effectLst>
              </a:rPr>
              <a:t>Performances médiocres</a:t>
            </a:r>
          </a:p>
        </p:txBody>
      </p:sp>
      <p:sp>
        <p:nvSpPr>
          <p:cNvPr id="444443" name="Line 27"/>
          <p:cNvSpPr>
            <a:spLocks noChangeShapeType="1"/>
          </p:cNvSpPr>
          <p:nvPr/>
        </p:nvSpPr>
        <p:spPr bwMode="auto">
          <a:xfrm flipV="1">
            <a:off x="3810000" y="3467100"/>
            <a:ext cx="0" cy="542925"/>
          </a:xfrm>
          <a:prstGeom prst="line">
            <a:avLst/>
          </a:prstGeom>
          <a:noFill/>
          <a:ln w="57150">
            <a:solidFill>
              <a:schemeClr val="bg1"/>
            </a:solidFill>
            <a:round/>
            <a:headEnd/>
            <a:tailEnd type="triangle" w="med" len="med"/>
          </a:ln>
          <a:effectLst/>
        </p:spPr>
        <p:txBody>
          <a:bodyPr>
            <a:spAutoFit/>
          </a:bodyPr>
          <a:lstStyle/>
          <a:p>
            <a:pPr algn="ctr">
              <a:lnSpc>
                <a:spcPct val="180000"/>
              </a:lnSpc>
            </a:pPr>
            <a:endParaRPr lang="fr-FR" sz="1200" b="1" smtClean="0">
              <a:solidFill>
                <a:srgbClr val="FFFFFF"/>
              </a:solidFill>
            </a:endParaRPr>
          </a:p>
        </p:txBody>
      </p:sp>
      <p:sp>
        <p:nvSpPr>
          <p:cNvPr id="444444" name="Line 28"/>
          <p:cNvSpPr>
            <a:spLocks noChangeShapeType="1"/>
          </p:cNvSpPr>
          <p:nvPr/>
        </p:nvSpPr>
        <p:spPr bwMode="auto">
          <a:xfrm flipV="1">
            <a:off x="3009900" y="3448050"/>
            <a:ext cx="304800" cy="1771650"/>
          </a:xfrm>
          <a:prstGeom prst="line">
            <a:avLst/>
          </a:prstGeom>
          <a:noFill/>
          <a:ln w="57150">
            <a:solidFill>
              <a:schemeClr val="bg1"/>
            </a:solidFill>
            <a:round/>
            <a:headEnd/>
            <a:tailEnd type="triangle" w="med" len="med"/>
          </a:ln>
          <a:effectLst/>
        </p:spPr>
        <p:txBody>
          <a:bodyPr>
            <a:spAutoFit/>
          </a:bodyPr>
          <a:lstStyle/>
          <a:p>
            <a:pPr algn="ctr">
              <a:lnSpc>
                <a:spcPct val="180000"/>
              </a:lnSpc>
            </a:pPr>
            <a:endParaRPr lang="fr-FR" sz="1200" b="1" smtClean="0">
              <a:solidFill>
                <a:srgbClr val="FFFFFF"/>
              </a:solidFill>
            </a:endParaRPr>
          </a:p>
        </p:txBody>
      </p:sp>
      <p:sp>
        <p:nvSpPr>
          <p:cNvPr id="444445" name="Line 29"/>
          <p:cNvSpPr>
            <a:spLocks noChangeShapeType="1"/>
          </p:cNvSpPr>
          <p:nvPr/>
        </p:nvSpPr>
        <p:spPr bwMode="auto">
          <a:xfrm flipV="1">
            <a:off x="2790825" y="3000375"/>
            <a:ext cx="504825" cy="1009650"/>
          </a:xfrm>
          <a:prstGeom prst="line">
            <a:avLst/>
          </a:prstGeom>
          <a:noFill/>
          <a:ln w="57150">
            <a:solidFill>
              <a:schemeClr val="bg1"/>
            </a:solidFill>
            <a:round/>
            <a:headEnd/>
            <a:tailEnd type="triangle" w="med" len="med"/>
          </a:ln>
          <a:effectLst/>
        </p:spPr>
        <p:txBody>
          <a:bodyPr>
            <a:spAutoFit/>
          </a:bodyPr>
          <a:lstStyle/>
          <a:p>
            <a:pPr algn="ctr">
              <a:lnSpc>
                <a:spcPct val="180000"/>
              </a:lnSpc>
            </a:pPr>
            <a:endParaRPr lang="fr-FR" sz="1200" b="1" smtClean="0">
              <a:solidFill>
                <a:srgbClr val="FFFFFF"/>
              </a:solidFill>
            </a:endParaRPr>
          </a:p>
        </p:txBody>
      </p:sp>
      <p:sp>
        <p:nvSpPr>
          <p:cNvPr id="444446" name="Line 30"/>
          <p:cNvSpPr>
            <a:spLocks noChangeShapeType="1"/>
          </p:cNvSpPr>
          <p:nvPr/>
        </p:nvSpPr>
        <p:spPr bwMode="auto">
          <a:xfrm>
            <a:off x="2486025" y="2600325"/>
            <a:ext cx="809625" cy="0"/>
          </a:xfrm>
          <a:prstGeom prst="line">
            <a:avLst/>
          </a:prstGeom>
          <a:noFill/>
          <a:ln w="57150">
            <a:solidFill>
              <a:schemeClr val="bg1"/>
            </a:solidFill>
            <a:round/>
            <a:headEnd/>
            <a:tailEnd type="triangle" w="med" len="med"/>
          </a:ln>
          <a:effectLst/>
        </p:spPr>
        <p:txBody>
          <a:bodyPr>
            <a:spAutoFit/>
          </a:bodyPr>
          <a:lstStyle/>
          <a:p>
            <a:pPr algn="ctr">
              <a:lnSpc>
                <a:spcPct val="180000"/>
              </a:lnSpc>
            </a:pPr>
            <a:endParaRPr lang="fr-FR" sz="1200" b="1" smtClean="0">
              <a:solidFill>
                <a:srgbClr val="FFFFFF"/>
              </a:solidFill>
            </a:endParaRPr>
          </a:p>
        </p:txBody>
      </p:sp>
      <p:sp>
        <p:nvSpPr>
          <p:cNvPr id="444447" name="Line 31"/>
          <p:cNvSpPr>
            <a:spLocks noChangeShapeType="1"/>
          </p:cNvSpPr>
          <p:nvPr/>
        </p:nvSpPr>
        <p:spPr bwMode="auto">
          <a:xfrm>
            <a:off x="2333625" y="1628775"/>
            <a:ext cx="942975" cy="666750"/>
          </a:xfrm>
          <a:prstGeom prst="line">
            <a:avLst/>
          </a:prstGeom>
          <a:noFill/>
          <a:ln w="57150">
            <a:solidFill>
              <a:schemeClr val="bg1"/>
            </a:solidFill>
            <a:round/>
            <a:headEnd/>
            <a:tailEnd type="triangle" w="med" len="med"/>
          </a:ln>
          <a:effectLst/>
        </p:spPr>
        <p:txBody>
          <a:bodyPr>
            <a:spAutoFit/>
          </a:bodyPr>
          <a:lstStyle/>
          <a:p>
            <a:pPr algn="ctr">
              <a:lnSpc>
                <a:spcPct val="180000"/>
              </a:lnSpc>
            </a:pPr>
            <a:endParaRPr lang="fr-FR" sz="1200" b="1" smtClean="0">
              <a:solidFill>
                <a:srgbClr val="FFFFFF"/>
              </a:solidFill>
            </a:endParaRPr>
          </a:p>
        </p:txBody>
      </p:sp>
      <p:sp>
        <p:nvSpPr>
          <p:cNvPr id="444448" name="Line 32"/>
          <p:cNvSpPr>
            <a:spLocks noChangeShapeType="1"/>
          </p:cNvSpPr>
          <p:nvPr/>
        </p:nvSpPr>
        <p:spPr bwMode="auto">
          <a:xfrm>
            <a:off x="2514600" y="447675"/>
            <a:ext cx="781050" cy="1323975"/>
          </a:xfrm>
          <a:prstGeom prst="line">
            <a:avLst/>
          </a:prstGeom>
          <a:noFill/>
          <a:ln w="57150">
            <a:solidFill>
              <a:schemeClr val="bg1"/>
            </a:solidFill>
            <a:round/>
            <a:headEnd/>
            <a:tailEnd type="triangle" w="med" len="med"/>
          </a:ln>
          <a:effectLst/>
        </p:spPr>
        <p:txBody>
          <a:bodyPr>
            <a:spAutoFit/>
          </a:bodyPr>
          <a:lstStyle/>
          <a:p>
            <a:pPr algn="ctr">
              <a:lnSpc>
                <a:spcPct val="180000"/>
              </a:lnSpc>
            </a:pPr>
            <a:endParaRPr lang="fr-FR" sz="1200" b="1" smtClean="0">
              <a:solidFill>
                <a:srgbClr val="FFFFFF"/>
              </a:solidFill>
            </a:endParaRPr>
          </a:p>
        </p:txBody>
      </p:sp>
      <p:sp>
        <p:nvSpPr>
          <p:cNvPr id="444449" name="Line 33"/>
          <p:cNvSpPr>
            <a:spLocks noChangeShapeType="1"/>
          </p:cNvSpPr>
          <p:nvPr/>
        </p:nvSpPr>
        <p:spPr bwMode="auto">
          <a:xfrm>
            <a:off x="4391025" y="2409825"/>
            <a:ext cx="609600" cy="0"/>
          </a:xfrm>
          <a:prstGeom prst="line">
            <a:avLst/>
          </a:prstGeom>
          <a:noFill/>
          <a:ln w="57150">
            <a:solidFill>
              <a:schemeClr val="bg1"/>
            </a:solidFill>
            <a:round/>
            <a:headEnd/>
            <a:tailEnd type="triangle" w="med" len="med"/>
          </a:ln>
          <a:effectLst/>
        </p:spPr>
        <p:txBody>
          <a:bodyPr>
            <a:spAutoFit/>
          </a:bodyPr>
          <a:lstStyle/>
          <a:p>
            <a:pPr algn="ctr">
              <a:lnSpc>
                <a:spcPct val="180000"/>
              </a:lnSpc>
            </a:pPr>
            <a:endParaRPr lang="fr-FR" sz="1200" b="1" smtClean="0">
              <a:solidFill>
                <a:srgbClr val="FFFFFF"/>
              </a:solidFill>
            </a:endParaRPr>
          </a:p>
        </p:txBody>
      </p:sp>
      <p:sp>
        <p:nvSpPr>
          <p:cNvPr id="444450" name="Line 34"/>
          <p:cNvSpPr>
            <a:spLocks noChangeShapeType="1"/>
          </p:cNvSpPr>
          <p:nvPr/>
        </p:nvSpPr>
        <p:spPr bwMode="auto">
          <a:xfrm>
            <a:off x="4410075" y="2400300"/>
            <a:ext cx="561975" cy="2609850"/>
          </a:xfrm>
          <a:prstGeom prst="line">
            <a:avLst/>
          </a:prstGeom>
          <a:noFill/>
          <a:ln w="57150">
            <a:solidFill>
              <a:schemeClr val="bg1"/>
            </a:solidFill>
            <a:round/>
            <a:headEnd/>
            <a:tailEnd type="triangle" w="med" len="med"/>
          </a:ln>
          <a:effectLst/>
        </p:spPr>
        <p:txBody>
          <a:bodyPr>
            <a:spAutoFit/>
          </a:bodyPr>
          <a:lstStyle/>
          <a:p>
            <a:pPr algn="ctr">
              <a:lnSpc>
                <a:spcPct val="180000"/>
              </a:lnSpc>
            </a:pPr>
            <a:endParaRPr lang="fr-FR" sz="1200" b="1" smtClean="0">
              <a:solidFill>
                <a:srgbClr val="FFFFFF"/>
              </a:solidFill>
            </a:endParaRPr>
          </a:p>
        </p:txBody>
      </p:sp>
      <p:sp>
        <p:nvSpPr>
          <p:cNvPr id="444451" name="Line 35"/>
          <p:cNvSpPr>
            <a:spLocks noChangeShapeType="1"/>
          </p:cNvSpPr>
          <p:nvPr/>
        </p:nvSpPr>
        <p:spPr bwMode="auto">
          <a:xfrm>
            <a:off x="6372225" y="4486275"/>
            <a:ext cx="609600" cy="0"/>
          </a:xfrm>
          <a:prstGeom prst="line">
            <a:avLst/>
          </a:prstGeom>
          <a:noFill/>
          <a:ln w="57150">
            <a:solidFill>
              <a:schemeClr val="bg1"/>
            </a:solidFill>
            <a:round/>
            <a:headEnd/>
            <a:tailEnd type="triangle" w="med" len="med"/>
          </a:ln>
          <a:effectLst/>
        </p:spPr>
        <p:txBody>
          <a:bodyPr>
            <a:spAutoFit/>
          </a:bodyPr>
          <a:lstStyle/>
          <a:p>
            <a:pPr algn="ctr">
              <a:lnSpc>
                <a:spcPct val="180000"/>
              </a:lnSpc>
            </a:pPr>
            <a:endParaRPr lang="fr-FR" sz="1200" b="1" smtClean="0">
              <a:solidFill>
                <a:srgbClr val="FFFFFF"/>
              </a:solidFill>
            </a:endParaRPr>
          </a:p>
        </p:txBody>
      </p:sp>
      <p:sp>
        <p:nvSpPr>
          <p:cNvPr id="444452" name="Line 36"/>
          <p:cNvSpPr>
            <a:spLocks noChangeShapeType="1"/>
          </p:cNvSpPr>
          <p:nvPr/>
        </p:nvSpPr>
        <p:spPr bwMode="auto">
          <a:xfrm>
            <a:off x="6362700" y="2981325"/>
            <a:ext cx="514350" cy="0"/>
          </a:xfrm>
          <a:prstGeom prst="line">
            <a:avLst/>
          </a:prstGeom>
          <a:noFill/>
          <a:ln w="57150">
            <a:solidFill>
              <a:schemeClr val="bg1"/>
            </a:solidFill>
            <a:round/>
            <a:headEnd/>
            <a:tailEnd type="triangle" w="med" len="med"/>
          </a:ln>
          <a:effectLst/>
        </p:spPr>
        <p:txBody>
          <a:bodyPr>
            <a:spAutoFit/>
          </a:bodyPr>
          <a:lstStyle/>
          <a:p>
            <a:pPr algn="ctr">
              <a:lnSpc>
                <a:spcPct val="180000"/>
              </a:lnSpc>
            </a:pPr>
            <a:endParaRPr lang="fr-FR" sz="1200" b="1" smtClean="0">
              <a:solidFill>
                <a:srgbClr val="FFFFFF"/>
              </a:solidFill>
            </a:endParaRPr>
          </a:p>
        </p:txBody>
      </p:sp>
      <p:sp>
        <p:nvSpPr>
          <p:cNvPr id="444453" name="Line 37"/>
          <p:cNvSpPr>
            <a:spLocks noChangeShapeType="1"/>
          </p:cNvSpPr>
          <p:nvPr/>
        </p:nvSpPr>
        <p:spPr bwMode="auto">
          <a:xfrm>
            <a:off x="6353175" y="2143125"/>
            <a:ext cx="552450" cy="0"/>
          </a:xfrm>
          <a:prstGeom prst="line">
            <a:avLst/>
          </a:prstGeom>
          <a:noFill/>
          <a:ln w="57150">
            <a:solidFill>
              <a:schemeClr val="bg1"/>
            </a:solidFill>
            <a:round/>
            <a:headEnd/>
            <a:tailEnd type="triangle" w="med" len="med"/>
          </a:ln>
          <a:effectLst/>
        </p:spPr>
        <p:txBody>
          <a:bodyPr>
            <a:spAutoFit/>
          </a:bodyPr>
          <a:lstStyle/>
          <a:p>
            <a:pPr algn="ctr">
              <a:lnSpc>
                <a:spcPct val="180000"/>
              </a:lnSpc>
            </a:pPr>
            <a:endParaRPr lang="fr-FR" sz="1200" b="1" smtClean="0">
              <a:solidFill>
                <a:srgbClr val="FFFFFF"/>
              </a:solidFill>
            </a:endParaRPr>
          </a:p>
        </p:txBody>
      </p:sp>
      <p:sp>
        <p:nvSpPr>
          <p:cNvPr id="444455" name="Text Box 39"/>
          <p:cNvSpPr txBox="1">
            <a:spLocks noChangeArrowheads="1"/>
          </p:cNvSpPr>
          <p:nvPr/>
        </p:nvSpPr>
        <p:spPr bwMode="auto">
          <a:xfrm>
            <a:off x="957263" y="0"/>
            <a:ext cx="1503362" cy="420688"/>
          </a:xfrm>
          <a:prstGeom prst="rect">
            <a:avLst/>
          </a:prstGeom>
          <a:noFill/>
          <a:ln w="57150" algn="ctr">
            <a:noFill/>
            <a:miter lim="800000"/>
            <a:headEnd/>
            <a:tailEnd/>
          </a:ln>
          <a:effectLst/>
        </p:spPr>
        <p:txBody>
          <a:bodyPr wrap="none">
            <a:spAutoFit/>
          </a:bodyPr>
          <a:lstStyle/>
          <a:p>
            <a:pPr algn="ctr">
              <a:lnSpc>
                <a:spcPct val="180000"/>
              </a:lnSpc>
            </a:pPr>
            <a:r>
              <a:rPr lang="fr-FR" sz="1200" b="1" smtClean="0">
                <a:solidFill>
                  <a:srgbClr val="00FF00"/>
                </a:solidFill>
                <a:effectLst>
                  <a:outerShdw blurRad="38100" dist="38100" dir="2700000" algn="tl">
                    <a:srgbClr val="000000"/>
                  </a:outerShdw>
                </a:effectLst>
              </a:rPr>
              <a:t>Sources du stress</a:t>
            </a:r>
          </a:p>
        </p:txBody>
      </p:sp>
      <p:sp>
        <p:nvSpPr>
          <p:cNvPr id="444456" name="Text Box 40"/>
          <p:cNvSpPr txBox="1">
            <a:spLocks noChangeArrowheads="1"/>
          </p:cNvSpPr>
          <p:nvPr/>
        </p:nvSpPr>
        <p:spPr bwMode="auto">
          <a:xfrm>
            <a:off x="3070225" y="0"/>
            <a:ext cx="1485900" cy="749300"/>
          </a:xfrm>
          <a:prstGeom prst="rect">
            <a:avLst/>
          </a:prstGeom>
          <a:noFill/>
          <a:ln w="57150" algn="ctr">
            <a:noFill/>
            <a:miter lim="800000"/>
            <a:headEnd/>
            <a:tailEnd/>
          </a:ln>
          <a:effectLst/>
        </p:spPr>
        <p:txBody>
          <a:bodyPr>
            <a:spAutoFit/>
          </a:bodyPr>
          <a:lstStyle/>
          <a:p>
            <a:pPr algn="ctr">
              <a:lnSpc>
                <a:spcPct val="180000"/>
              </a:lnSpc>
            </a:pPr>
            <a:r>
              <a:rPr lang="fr-FR" sz="1200" b="1" smtClean="0">
                <a:solidFill>
                  <a:srgbClr val="00FF00"/>
                </a:solidFill>
                <a:effectLst>
                  <a:outerShdw blurRad="38100" dist="38100" dir="2700000" algn="tl">
                    <a:srgbClr val="000000"/>
                  </a:outerShdw>
                </a:effectLst>
              </a:rPr>
              <a:t>Caractéristiques individuelles</a:t>
            </a:r>
          </a:p>
        </p:txBody>
      </p:sp>
      <p:sp>
        <p:nvSpPr>
          <p:cNvPr id="444457" name="Text Box 41"/>
          <p:cNvSpPr txBox="1">
            <a:spLocks noChangeArrowheads="1"/>
          </p:cNvSpPr>
          <p:nvPr/>
        </p:nvSpPr>
        <p:spPr bwMode="auto">
          <a:xfrm>
            <a:off x="4933950" y="0"/>
            <a:ext cx="1485900" cy="749300"/>
          </a:xfrm>
          <a:prstGeom prst="rect">
            <a:avLst/>
          </a:prstGeom>
          <a:noFill/>
          <a:ln w="57150" algn="ctr">
            <a:noFill/>
            <a:miter lim="800000"/>
            <a:headEnd/>
            <a:tailEnd/>
          </a:ln>
          <a:effectLst/>
        </p:spPr>
        <p:txBody>
          <a:bodyPr>
            <a:spAutoFit/>
          </a:bodyPr>
          <a:lstStyle/>
          <a:p>
            <a:pPr algn="ctr">
              <a:lnSpc>
                <a:spcPct val="180000"/>
              </a:lnSpc>
            </a:pPr>
            <a:r>
              <a:rPr lang="fr-FR" sz="1200" b="1" smtClean="0">
                <a:solidFill>
                  <a:srgbClr val="00FF00"/>
                </a:solidFill>
                <a:effectLst>
                  <a:outerShdw blurRad="38100" dist="38100" dir="2700000" algn="tl">
                    <a:srgbClr val="000000"/>
                  </a:outerShdw>
                </a:effectLst>
              </a:rPr>
              <a:t>Symptômes de santé</a:t>
            </a:r>
          </a:p>
        </p:txBody>
      </p:sp>
      <p:sp>
        <p:nvSpPr>
          <p:cNvPr id="444458" name="Text Box 42"/>
          <p:cNvSpPr txBox="1">
            <a:spLocks noChangeArrowheads="1"/>
          </p:cNvSpPr>
          <p:nvPr/>
        </p:nvSpPr>
        <p:spPr bwMode="auto">
          <a:xfrm>
            <a:off x="6911975" y="168275"/>
            <a:ext cx="1485900" cy="420688"/>
          </a:xfrm>
          <a:prstGeom prst="rect">
            <a:avLst/>
          </a:prstGeom>
          <a:noFill/>
          <a:ln w="57150" algn="ctr">
            <a:noFill/>
            <a:miter lim="800000"/>
            <a:headEnd/>
            <a:tailEnd/>
          </a:ln>
          <a:effectLst/>
        </p:spPr>
        <p:txBody>
          <a:bodyPr>
            <a:spAutoFit/>
          </a:bodyPr>
          <a:lstStyle/>
          <a:p>
            <a:pPr algn="ctr">
              <a:lnSpc>
                <a:spcPct val="180000"/>
              </a:lnSpc>
            </a:pPr>
            <a:r>
              <a:rPr lang="fr-FR" sz="1200" b="1" smtClean="0">
                <a:solidFill>
                  <a:srgbClr val="00FF00"/>
                </a:solidFill>
                <a:effectLst>
                  <a:outerShdw blurRad="38100" dist="38100" dir="2700000" algn="tl">
                    <a:srgbClr val="000000"/>
                  </a:outerShdw>
                </a:effectLst>
              </a:rPr>
              <a:t>Maladies </a:t>
            </a:r>
          </a:p>
        </p:txBody>
      </p:sp>
    </p:spTree>
    <p:extLst>
      <p:ext uri="{BB962C8B-B14F-4D97-AF65-F5344CB8AC3E}">
        <p14:creationId xmlns:p14="http://schemas.microsoft.com/office/powerpoint/2010/main" val="4458595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Les facteurs personnels</a:t>
            </a:r>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402285520"/>
              </p:ext>
            </p:extLst>
          </p:nvPr>
        </p:nvGraphicFramePr>
        <p:xfrm>
          <a:off x="1435608" y="1447800"/>
          <a:ext cx="7498080" cy="4229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er 3"/>
          <p:cNvGrpSpPr/>
          <p:nvPr/>
        </p:nvGrpSpPr>
        <p:grpSpPr>
          <a:xfrm>
            <a:off x="7282554" y="87939"/>
            <a:ext cx="810550" cy="1038533"/>
            <a:chOff x="7282554" y="87939"/>
            <a:chExt cx="810550" cy="1038533"/>
          </a:xfrm>
        </p:grpSpPr>
        <p:pic>
          <p:nvPicPr>
            <p:cNvPr id="5" name="Image 4"/>
            <p:cNvPicPr>
              <a:picLocks noChangeAspect="1"/>
            </p:cNvPicPr>
            <p:nvPr/>
          </p:nvPicPr>
          <p:blipFill>
            <a:blip r:embed="rId8"/>
            <a:stretch>
              <a:fillRect/>
            </a:stretch>
          </p:blipFill>
          <p:spPr>
            <a:xfrm>
              <a:off x="7282874" y="513977"/>
              <a:ext cx="810230" cy="612495"/>
            </a:xfrm>
            <a:prstGeom prst="rect">
              <a:avLst/>
            </a:prstGeom>
          </p:spPr>
        </p:pic>
        <p:pic>
          <p:nvPicPr>
            <p:cNvPr id="6" name="Image 5"/>
            <p:cNvPicPr>
              <a:picLocks noChangeAspect="1"/>
            </p:cNvPicPr>
            <p:nvPr/>
          </p:nvPicPr>
          <p:blipFill>
            <a:blip r:embed="rId9">
              <a:duotone>
                <a:schemeClr val="accent3">
                  <a:shade val="45000"/>
                  <a:satMod val="135000"/>
                </a:schemeClr>
                <a:prstClr val="white"/>
              </a:duotone>
            </a:blip>
            <a:stretch>
              <a:fillRect/>
            </a:stretch>
          </p:blipFill>
          <p:spPr>
            <a:xfrm>
              <a:off x="7282554" y="87939"/>
              <a:ext cx="810550" cy="612737"/>
            </a:xfrm>
            <a:prstGeom prst="rect">
              <a:avLst/>
            </a:prstGeom>
          </p:spPr>
        </p:pic>
      </p:grpSp>
      <p:sp>
        <p:nvSpPr>
          <p:cNvPr id="9" name="ZoneTexte 8"/>
          <p:cNvSpPr txBox="1"/>
          <p:nvPr/>
        </p:nvSpPr>
        <p:spPr>
          <a:xfrm>
            <a:off x="2927260" y="6182943"/>
            <a:ext cx="4622356"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Stress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domestique</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a:ln w="10160">
                  <a:solidFill>
                    <a:schemeClr val="accent1"/>
                  </a:solidFill>
                  <a:prstDash val="solid"/>
                </a:ln>
                <a:solidFill>
                  <a:srgbClr val="FFFFFF"/>
                </a:solidFill>
                <a:effectLst>
                  <a:outerShdw blurRad="38100" dist="32000" dir="5400000" algn="tl">
                    <a:srgbClr val="000000">
                      <a:alpha val="30000"/>
                    </a:srgbClr>
                  </a:outerShdw>
                </a:effectLst>
              </a:rPr>
              <a:t>et en rapport avec le travail</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4179044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Les facteurs personnels</a:t>
            </a:r>
          </a:p>
        </p:txBody>
      </p:sp>
      <p:sp>
        <p:nvSpPr>
          <p:cNvPr id="3" name="Espace réservé du contenu 2"/>
          <p:cNvSpPr>
            <a:spLocks noGrp="1"/>
          </p:cNvSpPr>
          <p:nvPr>
            <p:ph idx="1"/>
          </p:nvPr>
        </p:nvSpPr>
        <p:spPr/>
        <p:txBody>
          <a:bodyPr>
            <a:normAutofit fontScale="62500" lnSpcReduction="20000"/>
          </a:bodyPr>
          <a:lstStyle/>
          <a:p>
            <a:pPr eaLnBrk="0" hangingPunct="0">
              <a:spcBef>
                <a:spcPts val="500"/>
              </a:spcBef>
              <a:spcAft>
                <a:spcPts val="500"/>
              </a:spcAft>
            </a:pPr>
            <a:r>
              <a:rPr lang="fr-FR" dirty="0" smtClean="0">
                <a:solidFill>
                  <a:srgbClr val="FF0000"/>
                </a:solidFill>
              </a:rPr>
              <a:t>Situation						Effet	</a:t>
            </a:r>
            <a:endParaRPr lang="fr-FR" dirty="0" smtClean="0"/>
          </a:p>
          <a:p>
            <a:pPr eaLnBrk="0" hangingPunct="0">
              <a:spcBef>
                <a:spcPts val="500"/>
              </a:spcBef>
              <a:spcAft>
                <a:spcPts val="500"/>
              </a:spcAft>
            </a:pPr>
            <a:r>
              <a:rPr lang="fr-FR" dirty="0" smtClean="0"/>
              <a:t>Décès de votre conjoint ou conjointe			: 100	</a:t>
            </a:r>
          </a:p>
          <a:p>
            <a:pPr eaLnBrk="0" hangingPunct="0">
              <a:spcBef>
                <a:spcPts val="500"/>
              </a:spcBef>
              <a:spcAft>
                <a:spcPts val="500"/>
              </a:spcAft>
            </a:pPr>
            <a:r>
              <a:rPr lang="fr-FR" dirty="0" smtClean="0"/>
              <a:t>Divorce						:   73	</a:t>
            </a:r>
          </a:p>
          <a:p>
            <a:pPr eaLnBrk="0" hangingPunct="0">
              <a:spcBef>
                <a:spcPts val="500"/>
              </a:spcBef>
              <a:spcAft>
                <a:spcPts val="500"/>
              </a:spcAft>
            </a:pPr>
            <a:r>
              <a:rPr lang="fr-FR" dirty="0" smtClean="0"/>
              <a:t>Décès d'un membre de votre famille immédiate		:   63	</a:t>
            </a:r>
          </a:p>
          <a:p>
            <a:pPr eaLnBrk="0" hangingPunct="0">
              <a:spcBef>
                <a:spcPts val="500"/>
              </a:spcBef>
              <a:spcAft>
                <a:spcPts val="500"/>
              </a:spcAft>
            </a:pPr>
            <a:r>
              <a:rPr lang="fr-FR" dirty="0" smtClean="0"/>
              <a:t>Mariage						:   50	</a:t>
            </a:r>
          </a:p>
          <a:p>
            <a:pPr eaLnBrk="0" hangingPunct="0">
              <a:spcBef>
                <a:spcPts val="500"/>
              </a:spcBef>
              <a:spcAft>
                <a:spcPts val="500"/>
              </a:spcAft>
            </a:pPr>
            <a:r>
              <a:rPr lang="fr-FR" dirty="0" smtClean="0"/>
              <a:t>Arrivée d'un nouvel enfant				:   39	</a:t>
            </a:r>
          </a:p>
          <a:p>
            <a:pPr eaLnBrk="0" hangingPunct="0">
              <a:spcBef>
                <a:spcPts val="500"/>
              </a:spcBef>
              <a:spcAft>
                <a:spcPts val="500"/>
              </a:spcAft>
            </a:pPr>
            <a:r>
              <a:rPr lang="fr-FR" dirty="0" smtClean="0"/>
              <a:t>Changement de situation financière			:   38	</a:t>
            </a:r>
          </a:p>
          <a:p>
            <a:pPr eaLnBrk="0" hangingPunct="0">
              <a:spcBef>
                <a:spcPts val="500"/>
              </a:spcBef>
              <a:spcAft>
                <a:spcPts val="500"/>
              </a:spcAft>
            </a:pPr>
            <a:r>
              <a:rPr lang="fr-FR" dirty="0" smtClean="0"/>
              <a:t>Changement de domaine de travail			:   36	</a:t>
            </a:r>
          </a:p>
          <a:p>
            <a:pPr eaLnBrk="0" hangingPunct="0">
              <a:spcBef>
                <a:spcPts val="500"/>
              </a:spcBef>
              <a:spcAft>
                <a:spcPts val="500"/>
              </a:spcAft>
            </a:pPr>
            <a:r>
              <a:rPr lang="fr-FR" dirty="0" smtClean="0"/>
              <a:t>Hypothèque de plus de 10 000 $			:   31	</a:t>
            </a:r>
          </a:p>
          <a:p>
            <a:pPr eaLnBrk="0" hangingPunct="0">
              <a:spcBef>
                <a:spcPts val="500"/>
              </a:spcBef>
              <a:spcAft>
                <a:spcPts val="500"/>
              </a:spcAft>
            </a:pPr>
            <a:r>
              <a:rPr lang="fr-FR" dirty="0" smtClean="0"/>
              <a:t>Problème avec votre supérieur(e)			:   23	</a:t>
            </a:r>
          </a:p>
          <a:p>
            <a:pPr eaLnBrk="0" hangingPunct="0">
              <a:spcBef>
                <a:spcPts val="500"/>
              </a:spcBef>
              <a:spcAft>
                <a:spcPts val="500"/>
              </a:spcAft>
            </a:pPr>
            <a:r>
              <a:rPr lang="fr-FR" dirty="0" smtClean="0"/>
              <a:t>Changement d'habitudes de sommeil			:   16</a:t>
            </a:r>
          </a:p>
          <a:p>
            <a:pPr algn="just">
              <a:buNone/>
            </a:pPr>
            <a:endParaRPr lang="fr-FR" dirty="0" smtClean="0">
              <a:solidFill>
                <a:schemeClr val="tx1">
                  <a:lumMod val="95000"/>
                  <a:lumOff val="5000"/>
                </a:schemeClr>
              </a:solidFill>
            </a:endParaRPr>
          </a:p>
          <a:p>
            <a:pPr algn="just">
              <a:buNone/>
            </a:pPr>
            <a:endParaRPr lang="fr-FR" dirty="0"/>
          </a:p>
        </p:txBody>
      </p:sp>
      <p:grpSp>
        <p:nvGrpSpPr>
          <p:cNvPr id="4" name="Group 9"/>
          <p:cNvGrpSpPr>
            <a:grpSpLocks/>
          </p:cNvGrpSpPr>
          <p:nvPr/>
        </p:nvGrpSpPr>
        <p:grpSpPr bwMode="auto">
          <a:xfrm rot="-1446972">
            <a:off x="1390650" y="3333751"/>
            <a:ext cx="7010400" cy="762000"/>
            <a:chOff x="336" y="3168"/>
            <a:chExt cx="4416" cy="480"/>
          </a:xfrm>
        </p:grpSpPr>
        <p:sp>
          <p:nvSpPr>
            <p:cNvPr id="5" name="Text Box 10"/>
            <p:cNvSpPr txBox="1">
              <a:spLocks noChangeArrowheads="1"/>
            </p:cNvSpPr>
            <p:nvPr/>
          </p:nvSpPr>
          <p:spPr bwMode="auto">
            <a:xfrm>
              <a:off x="528" y="3264"/>
              <a:ext cx="3840" cy="288"/>
            </a:xfrm>
            <a:prstGeom prst="rect">
              <a:avLst/>
            </a:prstGeom>
            <a:noFill/>
            <a:ln w="25400">
              <a:noFill/>
              <a:miter lim="800000"/>
              <a:headEnd/>
              <a:tailEnd/>
            </a:ln>
            <a:effectLst/>
          </p:spPr>
          <p:txBody>
            <a:bodyPr>
              <a:spAutoFit/>
            </a:bodyPr>
            <a:lstStyle/>
            <a:p>
              <a:pPr algn="l" eaLnBrk="0" hangingPunct="0">
                <a:lnSpc>
                  <a:spcPct val="100000"/>
                </a:lnSpc>
                <a:spcBef>
                  <a:spcPct val="50000"/>
                </a:spcBef>
              </a:pPr>
              <a:r>
                <a:rPr lang="fr-FR" sz="2400" b="0">
                  <a:solidFill>
                    <a:srgbClr val="FF0000"/>
                  </a:solidFill>
                  <a:latin typeface="Times New Roman" pitchFamily="18" charset="0"/>
                </a:rPr>
                <a:t>300 points : 80% de risques de tomber malade</a:t>
              </a:r>
            </a:p>
          </p:txBody>
        </p:sp>
        <p:sp>
          <p:nvSpPr>
            <p:cNvPr id="6" name="Oval 11"/>
            <p:cNvSpPr>
              <a:spLocks noChangeArrowheads="1"/>
            </p:cNvSpPr>
            <p:nvPr/>
          </p:nvSpPr>
          <p:spPr bwMode="auto">
            <a:xfrm>
              <a:off x="336" y="3168"/>
              <a:ext cx="4416" cy="480"/>
            </a:xfrm>
            <a:prstGeom prst="ellipse">
              <a:avLst/>
            </a:prstGeom>
            <a:noFill/>
            <a:ln w="9525">
              <a:solidFill>
                <a:srgbClr val="FF0000"/>
              </a:solidFill>
              <a:round/>
              <a:headEnd/>
              <a:tailEnd/>
            </a:ln>
            <a:effectLst/>
          </p:spPr>
          <p:txBody>
            <a:bodyPr wrap="none" anchor="ctr"/>
            <a:lstStyle/>
            <a:p>
              <a:endParaRPr lang="fr-FR"/>
            </a:p>
          </p:txBody>
        </p:sp>
      </p:grpSp>
      <p:sp>
        <p:nvSpPr>
          <p:cNvPr id="7" name="Rectangle 8"/>
          <p:cNvSpPr>
            <a:spLocks noChangeArrowheads="1"/>
          </p:cNvSpPr>
          <p:nvPr/>
        </p:nvSpPr>
        <p:spPr bwMode="auto">
          <a:xfrm>
            <a:off x="4756752" y="5758070"/>
            <a:ext cx="2303462" cy="420688"/>
          </a:xfrm>
          <a:prstGeom prst="rect">
            <a:avLst/>
          </a:prstGeom>
          <a:noFill/>
          <a:ln w="57150" algn="ctr">
            <a:noFill/>
            <a:miter lim="800000"/>
            <a:headEnd/>
            <a:tailEnd/>
          </a:ln>
          <a:effectLst/>
        </p:spPr>
        <p:txBody>
          <a:bodyPr wrap="none">
            <a:spAutoFit/>
          </a:bodyPr>
          <a:lstStyle/>
          <a:p>
            <a:r>
              <a:rPr lang="fr-FR" b="0" i="1" dirty="0">
                <a:solidFill>
                  <a:schemeClr val="accent2"/>
                </a:solidFill>
              </a:rPr>
              <a:t>D ’après Holmes et </a:t>
            </a:r>
            <a:r>
              <a:rPr lang="fr-FR" b="0" i="1" dirty="0" err="1">
                <a:solidFill>
                  <a:schemeClr val="accent2"/>
                </a:solidFill>
              </a:rPr>
              <a:t>Rahé</a:t>
            </a:r>
            <a:r>
              <a:rPr lang="fr-FR" b="0" i="1" dirty="0">
                <a:solidFill>
                  <a:schemeClr val="accent2"/>
                </a:solidFill>
              </a:rPr>
              <a:t>, 1967</a:t>
            </a:r>
          </a:p>
        </p:txBody>
      </p:sp>
      <p:grpSp>
        <p:nvGrpSpPr>
          <p:cNvPr id="8" name="Grouper 7"/>
          <p:cNvGrpSpPr/>
          <p:nvPr/>
        </p:nvGrpSpPr>
        <p:grpSpPr>
          <a:xfrm>
            <a:off x="7282554" y="87939"/>
            <a:ext cx="810550" cy="1038533"/>
            <a:chOff x="7282554" y="87939"/>
            <a:chExt cx="810550" cy="1038533"/>
          </a:xfrm>
        </p:grpSpPr>
        <p:pic>
          <p:nvPicPr>
            <p:cNvPr id="9" name="Image 8"/>
            <p:cNvPicPr>
              <a:picLocks noChangeAspect="1"/>
            </p:cNvPicPr>
            <p:nvPr/>
          </p:nvPicPr>
          <p:blipFill>
            <a:blip r:embed="rId3"/>
            <a:stretch>
              <a:fillRect/>
            </a:stretch>
          </p:blipFill>
          <p:spPr>
            <a:xfrm>
              <a:off x="7282874" y="513977"/>
              <a:ext cx="810230" cy="612495"/>
            </a:xfrm>
            <a:prstGeom prst="rect">
              <a:avLst/>
            </a:prstGeom>
          </p:spPr>
        </p:pic>
        <p:pic>
          <p:nvPicPr>
            <p:cNvPr id="10" name="Image 9"/>
            <p:cNvPicPr>
              <a:picLocks noChangeAspect="1"/>
            </p:cNvPicPr>
            <p:nvPr/>
          </p:nvPicPr>
          <p:blipFill>
            <a:blip r:embed="rId4">
              <a:duotone>
                <a:schemeClr val="accent3">
                  <a:shade val="45000"/>
                  <a:satMod val="135000"/>
                </a:schemeClr>
                <a:prstClr val="white"/>
              </a:duotone>
            </a:blip>
            <a:stretch>
              <a:fillRect/>
            </a:stretch>
          </p:blipFill>
          <p:spPr>
            <a:xfrm>
              <a:off x="7282554" y="87939"/>
              <a:ext cx="810550" cy="612737"/>
            </a:xfrm>
            <a:prstGeom prst="rect">
              <a:avLst/>
            </a:prstGeom>
          </p:spPr>
        </p:pic>
      </p:grpSp>
      <p:pic>
        <p:nvPicPr>
          <p:cNvPr id="11" name="Image 10"/>
          <p:cNvPicPr>
            <a:picLocks noChangeAspect="1"/>
          </p:cNvPicPr>
          <p:nvPr/>
        </p:nvPicPr>
        <p:blipFill>
          <a:blip r:embed="rId5"/>
          <a:stretch>
            <a:fillRect/>
          </a:stretch>
        </p:blipFill>
        <p:spPr>
          <a:xfrm>
            <a:off x="5930310" y="3674097"/>
            <a:ext cx="1600200" cy="2133600"/>
          </a:xfrm>
          <a:prstGeom prst="rect">
            <a:avLst/>
          </a:prstGeom>
        </p:spPr>
      </p:pic>
      <p:sp>
        <p:nvSpPr>
          <p:cNvPr id="13" name="ZoneTexte 12"/>
          <p:cNvSpPr txBox="1"/>
          <p:nvPr/>
        </p:nvSpPr>
        <p:spPr>
          <a:xfrm>
            <a:off x="2927260" y="6182943"/>
            <a:ext cx="4622356"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Stress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domestique</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a:ln w="10160">
                  <a:solidFill>
                    <a:schemeClr val="accent1"/>
                  </a:solidFill>
                  <a:prstDash val="solid"/>
                </a:ln>
                <a:solidFill>
                  <a:srgbClr val="FFFFFF"/>
                </a:solidFill>
                <a:effectLst>
                  <a:outerShdw blurRad="38100" dist="32000" dir="5400000" algn="tl">
                    <a:srgbClr val="000000">
                      <a:alpha val="30000"/>
                    </a:srgbClr>
                  </a:outerShdw>
                </a:effectLst>
              </a:rPr>
              <a:t>et en rapport avec le travail</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2881302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3"/>
          <a:stretch>
            <a:fillRect/>
          </a:stretch>
        </p:blipFill>
        <p:spPr>
          <a:xfrm>
            <a:off x="1084489" y="3844653"/>
            <a:ext cx="1499223" cy="1773728"/>
          </a:xfrm>
          <a:prstGeom prst="rect">
            <a:avLst/>
          </a:prstGeom>
        </p:spPr>
      </p:pic>
      <p:pic>
        <p:nvPicPr>
          <p:cNvPr id="10" name="Image 9"/>
          <p:cNvPicPr>
            <a:picLocks noChangeAspect="1"/>
          </p:cNvPicPr>
          <p:nvPr/>
        </p:nvPicPr>
        <p:blipFill>
          <a:blip r:embed="rId4"/>
          <a:stretch>
            <a:fillRect/>
          </a:stretch>
        </p:blipFill>
        <p:spPr>
          <a:xfrm>
            <a:off x="7617267" y="1309034"/>
            <a:ext cx="1593112" cy="1593112"/>
          </a:xfrm>
          <a:prstGeom prst="rect">
            <a:avLst/>
          </a:prstGeom>
        </p:spPr>
      </p:pic>
      <p:sp>
        <p:nvSpPr>
          <p:cNvPr id="2" name="Titre 1"/>
          <p:cNvSpPr>
            <a:spLocks noGrp="1"/>
          </p:cNvSpPr>
          <p:nvPr>
            <p:ph type="title"/>
          </p:nvPr>
        </p:nvSpPr>
        <p:spPr/>
        <p:txBody>
          <a:bodyPr>
            <a:normAutofit/>
          </a:bodyPr>
          <a:lstStyle/>
          <a:p>
            <a:r>
              <a:rPr lang="fr-FR" dirty="0" smtClean="0"/>
              <a:t>Les </a:t>
            </a:r>
            <a:r>
              <a:rPr lang="fr-FR" dirty="0" err="1" smtClean="0"/>
              <a:t>Stresseurs</a:t>
            </a:r>
            <a:r>
              <a:rPr lang="fr-FR" dirty="0" smtClean="0"/>
              <a:t> imaginés</a:t>
            </a:r>
          </a:p>
        </p:txBody>
      </p:sp>
      <p:graphicFrame>
        <p:nvGraphicFramePr>
          <p:cNvPr id="9" name="Espace réservé du contenu 8"/>
          <p:cNvGraphicFramePr>
            <a:graphicFrameLocks noGrp="1"/>
          </p:cNvGraphicFramePr>
          <p:nvPr>
            <p:ph idx="1"/>
            <p:extLst>
              <p:ext uri="{D42A27DB-BD31-4B8C-83A1-F6EECF244321}">
                <p14:modId xmlns:p14="http://schemas.microsoft.com/office/powerpoint/2010/main" val="889303474"/>
              </p:ext>
            </p:extLst>
          </p:nvPr>
        </p:nvGraphicFramePr>
        <p:xfrm>
          <a:off x="1435608" y="1447800"/>
          <a:ext cx="7498080" cy="41705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5" name="Grouper 4"/>
          <p:cNvGrpSpPr/>
          <p:nvPr/>
        </p:nvGrpSpPr>
        <p:grpSpPr>
          <a:xfrm>
            <a:off x="7434954" y="240339"/>
            <a:ext cx="810550" cy="1038533"/>
            <a:chOff x="7282554" y="87939"/>
            <a:chExt cx="810550" cy="1038533"/>
          </a:xfrm>
        </p:grpSpPr>
        <p:pic>
          <p:nvPicPr>
            <p:cNvPr id="6" name="Image 5"/>
            <p:cNvPicPr>
              <a:picLocks noChangeAspect="1"/>
            </p:cNvPicPr>
            <p:nvPr/>
          </p:nvPicPr>
          <p:blipFill>
            <a:blip r:embed="rId10"/>
            <a:stretch>
              <a:fillRect/>
            </a:stretch>
          </p:blipFill>
          <p:spPr>
            <a:xfrm>
              <a:off x="7282874" y="513977"/>
              <a:ext cx="810230" cy="612495"/>
            </a:xfrm>
            <a:prstGeom prst="rect">
              <a:avLst/>
            </a:prstGeom>
          </p:spPr>
        </p:pic>
        <p:pic>
          <p:nvPicPr>
            <p:cNvPr id="7" name="Image 6"/>
            <p:cNvPicPr>
              <a:picLocks noChangeAspect="1"/>
            </p:cNvPicPr>
            <p:nvPr/>
          </p:nvPicPr>
          <p:blipFill>
            <a:blip r:embed="rId11">
              <a:duotone>
                <a:schemeClr val="accent3">
                  <a:shade val="45000"/>
                  <a:satMod val="135000"/>
                </a:schemeClr>
                <a:prstClr val="white"/>
              </a:duotone>
            </a:blip>
            <a:stretch>
              <a:fillRect/>
            </a:stretch>
          </p:blipFill>
          <p:spPr>
            <a:xfrm>
              <a:off x="7282554" y="87939"/>
              <a:ext cx="810550" cy="612737"/>
            </a:xfrm>
            <a:prstGeom prst="rect">
              <a:avLst/>
            </a:prstGeom>
          </p:spPr>
        </p:pic>
      </p:grpSp>
      <p:sp>
        <p:nvSpPr>
          <p:cNvPr id="12" name="ZoneTexte 11"/>
          <p:cNvSpPr txBox="1"/>
          <p:nvPr/>
        </p:nvSpPr>
        <p:spPr>
          <a:xfrm>
            <a:off x="2927260" y="6182943"/>
            <a:ext cx="4622356"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Stress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domestique</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a:ln w="10160">
                  <a:solidFill>
                    <a:schemeClr val="accent1"/>
                  </a:solidFill>
                  <a:prstDash val="solid"/>
                </a:ln>
                <a:solidFill>
                  <a:srgbClr val="FFFFFF"/>
                </a:solidFill>
                <a:effectLst>
                  <a:outerShdw blurRad="38100" dist="32000" dir="5400000" algn="tl">
                    <a:srgbClr val="000000">
                      <a:alpha val="30000"/>
                    </a:srgbClr>
                  </a:outerShdw>
                </a:effectLst>
              </a:rPr>
              <a:t>et en rapport avec le travail</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4254829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Forme et santé</a:t>
            </a:r>
            <a:endParaRPr lang="fr-FR" dirty="0"/>
          </a:p>
        </p:txBody>
      </p:sp>
      <p:sp>
        <p:nvSpPr>
          <p:cNvPr id="3" name="Espace réservé du texte 2"/>
          <p:cNvSpPr>
            <a:spLocks noGrp="1"/>
          </p:cNvSpPr>
          <p:nvPr>
            <p:ph type="body" idx="1"/>
          </p:nvPr>
        </p:nvSpPr>
        <p:spPr/>
        <p:txBody>
          <a:bodyPr/>
          <a:lstStyle/>
          <a:p>
            <a:r>
              <a:rPr lang="fr-FR" dirty="0" smtClean="0"/>
              <a:t>Qu’attend on ?</a:t>
            </a:r>
            <a:endParaRPr lang="fr-FR" dirty="0"/>
          </a:p>
        </p:txBody>
      </p:sp>
    </p:spTree>
    <p:extLst>
      <p:ext uri="{BB962C8B-B14F-4D97-AF65-F5344CB8AC3E}">
        <p14:creationId xmlns:p14="http://schemas.microsoft.com/office/powerpoint/2010/main" val="29154072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Les </a:t>
            </a:r>
            <a:r>
              <a:rPr lang="fr-FR" dirty="0" err="1" smtClean="0"/>
              <a:t>Stresseurs</a:t>
            </a:r>
            <a:r>
              <a:rPr lang="fr-FR" dirty="0" smtClean="0"/>
              <a:t> imaginés</a:t>
            </a:r>
          </a:p>
        </p:txBody>
      </p:sp>
      <p:sp>
        <p:nvSpPr>
          <p:cNvPr id="3" name="Espace réservé du contenu 2"/>
          <p:cNvSpPr>
            <a:spLocks noGrp="1"/>
          </p:cNvSpPr>
          <p:nvPr>
            <p:ph idx="1"/>
          </p:nvPr>
        </p:nvSpPr>
        <p:spPr>
          <a:xfrm>
            <a:off x="1260482" y="1770965"/>
            <a:ext cx="5304882" cy="3538870"/>
          </a:xfrm>
          <a:effectLst>
            <a:outerShdw blurRad="50800" dist="38100" dir="18900000" algn="b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a:normAutofit fontScale="47500" lnSpcReduction="20000"/>
          </a:bodyPr>
          <a:lstStyle/>
          <a:p>
            <a:pPr marL="82296" indent="0" algn="just">
              <a:lnSpc>
                <a:spcPct val="120000"/>
              </a:lnSpc>
              <a:buNone/>
            </a:pPr>
            <a:r>
              <a:rPr lang="fr-FR" dirty="0" smtClean="0"/>
              <a:t>Lors de la première diffusion sur CBS le 30 octobre 1938 du pseudo documentaire radiophonique </a:t>
            </a:r>
            <a:r>
              <a:rPr lang="fr-FR" b="1" dirty="0" smtClean="0"/>
              <a:t>The </a:t>
            </a:r>
            <a:r>
              <a:rPr lang="fr-FR" b="1" dirty="0" err="1" smtClean="0"/>
              <a:t>War</a:t>
            </a:r>
            <a:r>
              <a:rPr lang="fr-FR" b="1" dirty="0" smtClean="0"/>
              <a:t> of the </a:t>
            </a:r>
            <a:r>
              <a:rPr lang="fr-FR" b="1" dirty="0" err="1" smtClean="0"/>
              <a:t>Worlds</a:t>
            </a:r>
            <a:r>
              <a:rPr lang="fr-FR" b="1" dirty="0" smtClean="0"/>
              <a:t> </a:t>
            </a:r>
            <a:r>
              <a:rPr lang="fr-FR" dirty="0" smtClean="0"/>
              <a:t>(la Guerre des mondes), sur un scénario de Howard Koch, d'après le roman éponyme de H. G. Wells, Orson Welles et la troupe du Théâtre </a:t>
            </a:r>
            <a:r>
              <a:rPr lang="fr-FR" dirty="0" err="1" smtClean="0"/>
              <a:t>Mercury</a:t>
            </a:r>
            <a:r>
              <a:rPr lang="fr-FR" dirty="0" smtClean="0"/>
              <a:t> provoquent </a:t>
            </a:r>
            <a:r>
              <a:rPr lang="fr-FR" b="1" dirty="0" smtClean="0"/>
              <a:t>une panique générale </a:t>
            </a:r>
            <a:r>
              <a:rPr lang="fr-FR" dirty="0" smtClean="0"/>
              <a:t>aux États-Unis.</a:t>
            </a:r>
          </a:p>
          <a:p>
            <a:pPr marL="82296" indent="0" algn="just">
              <a:lnSpc>
                <a:spcPct val="120000"/>
              </a:lnSpc>
              <a:buNone/>
            </a:pPr>
            <a:endParaRPr lang="fr-FR" dirty="0" smtClean="0"/>
          </a:p>
          <a:p>
            <a:pPr marL="82296" indent="0" algn="just">
              <a:lnSpc>
                <a:spcPct val="120000"/>
              </a:lnSpc>
              <a:buNone/>
            </a:pPr>
            <a:r>
              <a:rPr lang="fr-FR" dirty="0" smtClean="0"/>
              <a:t>La </a:t>
            </a:r>
            <a:r>
              <a:rPr lang="fr-FR" u="sng" dirty="0" smtClean="0"/>
              <a:t>prétendue invasion</a:t>
            </a:r>
            <a:r>
              <a:rPr lang="fr-FR" dirty="0" smtClean="0"/>
              <a:t> des Martiens y est racontée de manière si </a:t>
            </a:r>
            <a:r>
              <a:rPr lang="fr-FR" b="1" u="sng" dirty="0" smtClean="0">
                <a:effectLst>
                  <a:outerShdw blurRad="38100" dist="38100" dir="2700000" algn="tl">
                    <a:srgbClr val="000000">
                      <a:alpha val="43137"/>
                    </a:srgbClr>
                  </a:outerShdw>
                </a:effectLst>
              </a:rPr>
              <a:t>réaliste </a:t>
            </a:r>
            <a:r>
              <a:rPr lang="fr-FR" dirty="0" smtClean="0"/>
              <a:t>que des auditeurs quittent précipitamment leur maison, notamment à New York et à New Jersey. Certains enroulent des chiffons humides autour de leur visage pour se protéger des gaz toxiques des prétendus assaillants ; d'autres prennent pour cible un château d'eau, l'assimilant à une des machines de combat décrites à la radio.</a:t>
            </a:r>
            <a:endParaRPr lang="fr-FR" dirty="0"/>
          </a:p>
        </p:txBody>
      </p:sp>
      <p:sp>
        <p:nvSpPr>
          <p:cNvPr id="4" name="Rectangle 3"/>
          <p:cNvSpPr/>
          <p:nvPr/>
        </p:nvSpPr>
        <p:spPr>
          <a:xfrm>
            <a:off x="6930017" y="1447800"/>
            <a:ext cx="2049821" cy="646331"/>
          </a:xfrm>
          <a:prstGeom prst="rect">
            <a:avLst/>
          </a:prstGeom>
        </p:spPr>
        <p:txBody>
          <a:bodyPr wrap="square">
            <a:spAutoFit/>
          </a:bodyPr>
          <a:lstStyle/>
          <a:p>
            <a:pPr algn="ctr"/>
            <a:r>
              <a:rPr lang="fr-FR" b="1" dirty="0" smtClean="0"/>
              <a:t>La guerre des mondes</a:t>
            </a:r>
            <a:endParaRPr lang="fr-FR" b="1" dirty="0"/>
          </a:p>
        </p:txBody>
      </p:sp>
      <p:grpSp>
        <p:nvGrpSpPr>
          <p:cNvPr id="5" name="Group 18"/>
          <p:cNvGrpSpPr>
            <a:grpSpLocks/>
          </p:cNvGrpSpPr>
          <p:nvPr/>
        </p:nvGrpSpPr>
        <p:grpSpPr bwMode="auto">
          <a:xfrm>
            <a:off x="6902054" y="2516151"/>
            <a:ext cx="2013346" cy="1882852"/>
            <a:chOff x="3792" y="1272"/>
            <a:chExt cx="1296" cy="1212"/>
          </a:xfrm>
        </p:grpSpPr>
        <p:pic>
          <p:nvPicPr>
            <p:cNvPr id="6" name="Picture 8"/>
            <p:cNvPicPr>
              <a:picLocks noChangeAspect="1" noChangeArrowheads="1"/>
            </p:cNvPicPr>
            <p:nvPr/>
          </p:nvPicPr>
          <p:blipFill>
            <a:blip r:embed="rId3" cstate="print"/>
            <a:srcRect/>
            <a:stretch>
              <a:fillRect/>
            </a:stretch>
          </p:blipFill>
          <p:spPr bwMode="auto">
            <a:xfrm>
              <a:off x="3792" y="1272"/>
              <a:ext cx="1296" cy="1152"/>
            </a:xfrm>
            <a:prstGeom prst="rect">
              <a:avLst/>
            </a:prstGeom>
            <a:noFill/>
            <a:ln w="57150" algn="ctr">
              <a:noFill/>
              <a:miter lim="800000"/>
              <a:headEnd/>
              <a:tailEnd/>
            </a:ln>
            <a:effectLst/>
          </p:spPr>
        </p:pic>
        <p:sp>
          <p:nvSpPr>
            <p:cNvPr id="7" name="Rectangle 16"/>
            <p:cNvSpPr>
              <a:spLocks noChangeArrowheads="1"/>
            </p:cNvSpPr>
            <p:nvPr/>
          </p:nvSpPr>
          <p:spPr bwMode="auto">
            <a:xfrm>
              <a:off x="3810" y="2251"/>
              <a:ext cx="1254" cy="233"/>
            </a:xfrm>
            <a:prstGeom prst="rect">
              <a:avLst/>
            </a:prstGeom>
            <a:solidFill>
              <a:schemeClr val="tx1"/>
            </a:solidFill>
            <a:ln w="57150" algn="ctr">
              <a:solidFill>
                <a:schemeClr val="tx1"/>
              </a:solidFill>
              <a:miter lim="800000"/>
              <a:headEnd/>
              <a:tailEnd/>
            </a:ln>
            <a:effectLst/>
          </p:spPr>
          <p:txBody>
            <a:bodyPr anchor="ctr">
              <a:spAutoFit/>
            </a:bodyPr>
            <a:lstStyle/>
            <a:p>
              <a:pPr algn="just"/>
              <a:endParaRPr lang="fr-FR"/>
            </a:p>
          </p:txBody>
        </p:sp>
        <p:sp>
          <p:nvSpPr>
            <p:cNvPr id="8" name="Rectangle 17"/>
            <p:cNvSpPr>
              <a:spLocks noChangeArrowheads="1"/>
            </p:cNvSpPr>
            <p:nvPr/>
          </p:nvSpPr>
          <p:spPr bwMode="auto">
            <a:xfrm>
              <a:off x="3956" y="2251"/>
              <a:ext cx="986" cy="233"/>
            </a:xfrm>
            <a:prstGeom prst="rect">
              <a:avLst/>
            </a:prstGeom>
            <a:noFill/>
            <a:ln w="57150" algn="ctr">
              <a:noFill/>
              <a:miter lim="800000"/>
              <a:headEnd/>
              <a:tailEnd/>
            </a:ln>
            <a:effectLst/>
          </p:spPr>
          <p:txBody>
            <a:bodyPr wrap="none">
              <a:spAutoFit/>
            </a:bodyPr>
            <a:lstStyle/>
            <a:p>
              <a:pPr algn="just"/>
              <a:r>
                <a:rPr lang="fr-FR" dirty="0">
                  <a:solidFill>
                    <a:schemeClr val="bg1"/>
                  </a:solidFill>
                </a:rPr>
                <a:t>Orson Welles</a:t>
              </a:r>
            </a:p>
          </p:txBody>
        </p:sp>
      </p:grpSp>
      <p:grpSp>
        <p:nvGrpSpPr>
          <p:cNvPr id="9" name="Grouper 8"/>
          <p:cNvGrpSpPr/>
          <p:nvPr/>
        </p:nvGrpSpPr>
        <p:grpSpPr>
          <a:xfrm>
            <a:off x="7434954" y="240339"/>
            <a:ext cx="810550" cy="1038533"/>
            <a:chOff x="7282554" y="87939"/>
            <a:chExt cx="810550" cy="1038533"/>
          </a:xfrm>
        </p:grpSpPr>
        <p:pic>
          <p:nvPicPr>
            <p:cNvPr id="10" name="Image 9"/>
            <p:cNvPicPr>
              <a:picLocks noChangeAspect="1"/>
            </p:cNvPicPr>
            <p:nvPr/>
          </p:nvPicPr>
          <p:blipFill>
            <a:blip r:embed="rId4"/>
            <a:stretch>
              <a:fillRect/>
            </a:stretch>
          </p:blipFill>
          <p:spPr>
            <a:xfrm>
              <a:off x="7282874" y="513977"/>
              <a:ext cx="810230" cy="612495"/>
            </a:xfrm>
            <a:prstGeom prst="rect">
              <a:avLst/>
            </a:prstGeom>
          </p:spPr>
        </p:pic>
        <p:pic>
          <p:nvPicPr>
            <p:cNvPr id="11" name="Image 10"/>
            <p:cNvPicPr>
              <a:picLocks noChangeAspect="1"/>
            </p:cNvPicPr>
            <p:nvPr/>
          </p:nvPicPr>
          <p:blipFill>
            <a:blip r:embed="rId5">
              <a:duotone>
                <a:schemeClr val="accent3">
                  <a:shade val="45000"/>
                  <a:satMod val="135000"/>
                </a:schemeClr>
                <a:prstClr val="white"/>
              </a:duotone>
            </a:blip>
            <a:stretch>
              <a:fillRect/>
            </a:stretch>
          </p:blipFill>
          <p:spPr>
            <a:xfrm>
              <a:off x="7282554" y="87939"/>
              <a:ext cx="810550" cy="612737"/>
            </a:xfrm>
            <a:prstGeom prst="rect">
              <a:avLst/>
            </a:prstGeom>
          </p:spPr>
        </p:pic>
      </p:grpSp>
      <p:sp>
        <p:nvSpPr>
          <p:cNvPr id="13" name="ZoneTexte 12"/>
          <p:cNvSpPr txBox="1"/>
          <p:nvPr/>
        </p:nvSpPr>
        <p:spPr>
          <a:xfrm>
            <a:off x="2927260" y="6182943"/>
            <a:ext cx="4622356"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Stress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domestique</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a:ln w="10160">
                  <a:solidFill>
                    <a:schemeClr val="accent1"/>
                  </a:solidFill>
                  <a:prstDash val="solid"/>
                </a:ln>
                <a:solidFill>
                  <a:srgbClr val="FFFFFF"/>
                </a:solidFill>
                <a:effectLst>
                  <a:outerShdw blurRad="38100" dist="32000" dir="5400000" algn="tl">
                    <a:srgbClr val="000000">
                      <a:alpha val="30000"/>
                    </a:srgbClr>
                  </a:outerShdw>
                </a:effectLst>
              </a:rPr>
              <a:t>et en rapport avec le travail</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4666750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Depuis, l’angoisse subsiste</a:t>
            </a:r>
          </a:p>
        </p:txBody>
      </p:sp>
      <p:grpSp>
        <p:nvGrpSpPr>
          <p:cNvPr id="9" name="Grouper 8"/>
          <p:cNvGrpSpPr/>
          <p:nvPr/>
        </p:nvGrpSpPr>
        <p:grpSpPr>
          <a:xfrm>
            <a:off x="7434954" y="240339"/>
            <a:ext cx="810550" cy="1038533"/>
            <a:chOff x="7282554" y="87939"/>
            <a:chExt cx="810550" cy="1038533"/>
          </a:xfrm>
        </p:grpSpPr>
        <p:pic>
          <p:nvPicPr>
            <p:cNvPr id="10" name="Image 9"/>
            <p:cNvPicPr>
              <a:picLocks noChangeAspect="1"/>
            </p:cNvPicPr>
            <p:nvPr/>
          </p:nvPicPr>
          <p:blipFill>
            <a:blip r:embed="rId3"/>
            <a:stretch>
              <a:fillRect/>
            </a:stretch>
          </p:blipFill>
          <p:spPr>
            <a:xfrm>
              <a:off x="7282874" y="513977"/>
              <a:ext cx="810230" cy="612495"/>
            </a:xfrm>
            <a:prstGeom prst="rect">
              <a:avLst/>
            </a:prstGeom>
          </p:spPr>
        </p:pic>
        <p:pic>
          <p:nvPicPr>
            <p:cNvPr id="11" name="Image 10"/>
            <p:cNvPicPr>
              <a:picLocks noChangeAspect="1"/>
            </p:cNvPicPr>
            <p:nvPr/>
          </p:nvPicPr>
          <p:blipFill>
            <a:blip r:embed="rId4">
              <a:duotone>
                <a:schemeClr val="accent3">
                  <a:shade val="45000"/>
                  <a:satMod val="135000"/>
                </a:schemeClr>
                <a:prstClr val="white"/>
              </a:duotone>
            </a:blip>
            <a:stretch>
              <a:fillRect/>
            </a:stretch>
          </p:blipFill>
          <p:spPr>
            <a:xfrm>
              <a:off x="7282554" y="87939"/>
              <a:ext cx="810550" cy="612737"/>
            </a:xfrm>
            <a:prstGeom prst="rect">
              <a:avLst/>
            </a:prstGeom>
          </p:spPr>
        </p:pic>
      </p:grpSp>
      <p:sp>
        <p:nvSpPr>
          <p:cNvPr id="12" name="Espace réservé du contenu 11"/>
          <p:cNvSpPr>
            <a:spLocks noGrp="1"/>
          </p:cNvSpPr>
          <p:nvPr>
            <p:ph idx="1"/>
          </p:nvPr>
        </p:nvSpPr>
        <p:spPr/>
        <p:txBody>
          <a:bodyPr/>
          <a:lstStyle/>
          <a:p>
            <a:endParaRPr lang="fr-FR" dirty="0"/>
          </a:p>
        </p:txBody>
      </p:sp>
      <p:pic>
        <p:nvPicPr>
          <p:cNvPr id="16" name="Image 15"/>
          <p:cNvPicPr>
            <a:picLocks noChangeAspect="1"/>
          </p:cNvPicPr>
          <p:nvPr/>
        </p:nvPicPr>
        <p:blipFill>
          <a:blip r:embed="rId5"/>
          <a:stretch>
            <a:fillRect/>
          </a:stretch>
        </p:blipFill>
        <p:spPr>
          <a:xfrm>
            <a:off x="3010842" y="1572054"/>
            <a:ext cx="4440793" cy="4140288"/>
          </a:xfrm>
          <a:prstGeom prst="rect">
            <a:avLst/>
          </a:prstGeom>
        </p:spPr>
      </p:pic>
      <p:pic>
        <p:nvPicPr>
          <p:cNvPr id="17" name="Image 16"/>
          <p:cNvPicPr>
            <a:picLocks noChangeAspect="1"/>
          </p:cNvPicPr>
          <p:nvPr/>
        </p:nvPicPr>
        <p:blipFill>
          <a:blip r:embed="rId6"/>
          <a:stretch>
            <a:fillRect/>
          </a:stretch>
        </p:blipFill>
        <p:spPr>
          <a:xfrm>
            <a:off x="1122925" y="2934229"/>
            <a:ext cx="1887917" cy="1415938"/>
          </a:xfrm>
          <a:prstGeom prst="rect">
            <a:avLst/>
          </a:prstGeom>
        </p:spPr>
      </p:pic>
      <p:pic>
        <p:nvPicPr>
          <p:cNvPr id="18" name="Image 17"/>
          <p:cNvPicPr>
            <a:picLocks noChangeAspect="1"/>
          </p:cNvPicPr>
          <p:nvPr/>
        </p:nvPicPr>
        <p:blipFill>
          <a:blip r:embed="rId7"/>
          <a:stretch>
            <a:fillRect/>
          </a:stretch>
        </p:blipFill>
        <p:spPr>
          <a:xfrm>
            <a:off x="7542595" y="1670611"/>
            <a:ext cx="1391093" cy="1391093"/>
          </a:xfrm>
          <a:prstGeom prst="rect">
            <a:avLst/>
          </a:prstGeom>
        </p:spPr>
      </p:pic>
      <p:pic>
        <p:nvPicPr>
          <p:cNvPr id="19" name="Image 18"/>
          <p:cNvPicPr>
            <a:picLocks noChangeAspect="1"/>
          </p:cNvPicPr>
          <p:nvPr/>
        </p:nvPicPr>
        <p:blipFill>
          <a:blip r:embed="rId8"/>
          <a:stretch>
            <a:fillRect/>
          </a:stretch>
        </p:blipFill>
        <p:spPr>
          <a:xfrm flipH="1">
            <a:off x="7492876" y="3989867"/>
            <a:ext cx="1555897" cy="1166923"/>
          </a:xfrm>
          <a:prstGeom prst="rect">
            <a:avLst/>
          </a:prstGeom>
        </p:spPr>
      </p:pic>
      <p:sp>
        <p:nvSpPr>
          <p:cNvPr id="13" name="ZoneTexte 12"/>
          <p:cNvSpPr txBox="1"/>
          <p:nvPr/>
        </p:nvSpPr>
        <p:spPr>
          <a:xfrm>
            <a:off x="2927260" y="6182943"/>
            <a:ext cx="4622356"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Stress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domestique</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a:ln w="10160">
                  <a:solidFill>
                    <a:schemeClr val="accent1"/>
                  </a:solidFill>
                  <a:prstDash val="solid"/>
                </a:ln>
                <a:solidFill>
                  <a:srgbClr val="FFFFFF"/>
                </a:solidFill>
                <a:effectLst>
                  <a:outerShdw blurRad="38100" dist="32000" dir="5400000" algn="tl">
                    <a:srgbClr val="000000">
                      <a:alpha val="30000"/>
                    </a:srgbClr>
                  </a:outerShdw>
                </a:effectLst>
              </a:rPr>
              <a:t>et en rapport avec le travail</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6129329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A RETENIR</a:t>
            </a:r>
          </a:p>
        </p:txBody>
      </p:sp>
      <p:graphicFrame>
        <p:nvGraphicFramePr>
          <p:cNvPr id="8" name="Espace réservé du contenu 7"/>
          <p:cNvGraphicFramePr>
            <a:graphicFrameLocks noGrp="1"/>
          </p:cNvGraphicFramePr>
          <p:nvPr>
            <p:ph idx="1"/>
            <p:extLst>
              <p:ext uri="{D42A27DB-BD31-4B8C-83A1-F6EECF244321}">
                <p14:modId xmlns:p14="http://schemas.microsoft.com/office/powerpoint/2010/main" val="1034165896"/>
              </p:ext>
            </p:extLst>
          </p:nvPr>
        </p:nvGraphicFramePr>
        <p:xfrm>
          <a:off x="1435608" y="1447800"/>
          <a:ext cx="7498080" cy="41705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ouper 4"/>
          <p:cNvGrpSpPr/>
          <p:nvPr/>
        </p:nvGrpSpPr>
        <p:grpSpPr>
          <a:xfrm>
            <a:off x="7434954" y="240339"/>
            <a:ext cx="810550" cy="1038533"/>
            <a:chOff x="7282554" y="87939"/>
            <a:chExt cx="810550" cy="1038533"/>
          </a:xfrm>
        </p:grpSpPr>
        <p:pic>
          <p:nvPicPr>
            <p:cNvPr id="6" name="Image 5"/>
            <p:cNvPicPr>
              <a:picLocks noChangeAspect="1"/>
            </p:cNvPicPr>
            <p:nvPr/>
          </p:nvPicPr>
          <p:blipFill>
            <a:blip r:embed="rId8"/>
            <a:stretch>
              <a:fillRect/>
            </a:stretch>
          </p:blipFill>
          <p:spPr>
            <a:xfrm>
              <a:off x="7282874" y="513977"/>
              <a:ext cx="810230" cy="612495"/>
            </a:xfrm>
            <a:prstGeom prst="rect">
              <a:avLst/>
            </a:prstGeom>
          </p:spPr>
        </p:pic>
        <p:pic>
          <p:nvPicPr>
            <p:cNvPr id="7" name="Image 6"/>
            <p:cNvPicPr>
              <a:picLocks noChangeAspect="1"/>
            </p:cNvPicPr>
            <p:nvPr/>
          </p:nvPicPr>
          <p:blipFill>
            <a:blip r:embed="rId9">
              <a:duotone>
                <a:schemeClr val="accent3">
                  <a:shade val="45000"/>
                  <a:satMod val="135000"/>
                </a:schemeClr>
                <a:prstClr val="white"/>
              </a:duotone>
            </a:blip>
            <a:stretch>
              <a:fillRect/>
            </a:stretch>
          </p:blipFill>
          <p:spPr>
            <a:xfrm>
              <a:off x="7282554" y="87939"/>
              <a:ext cx="810550" cy="612737"/>
            </a:xfrm>
            <a:prstGeom prst="rect">
              <a:avLst/>
            </a:prstGeom>
          </p:spPr>
        </p:pic>
      </p:grpSp>
      <p:sp>
        <p:nvSpPr>
          <p:cNvPr id="9" name="ZoneTexte 8"/>
          <p:cNvSpPr txBox="1"/>
          <p:nvPr/>
        </p:nvSpPr>
        <p:spPr>
          <a:xfrm>
            <a:off x="2927260" y="6182943"/>
            <a:ext cx="4622356"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Stress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domestique</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a:ln w="10160">
                  <a:solidFill>
                    <a:schemeClr val="accent1"/>
                  </a:solidFill>
                  <a:prstDash val="solid"/>
                </a:ln>
                <a:solidFill>
                  <a:srgbClr val="FFFFFF"/>
                </a:solidFill>
                <a:effectLst>
                  <a:outerShdw blurRad="38100" dist="32000" dir="5400000" algn="tl">
                    <a:srgbClr val="000000">
                      <a:alpha val="30000"/>
                    </a:srgbClr>
                  </a:outerShdw>
                </a:effectLst>
              </a:rPr>
              <a:t>et en rapport avec le travail</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64677533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4400" dirty="0" smtClean="0"/>
              <a:t>la réaction </a:t>
            </a:r>
            <a:br>
              <a:rPr lang="fr-FR" sz="4400" dirty="0" smtClean="0"/>
            </a:br>
            <a:r>
              <a:rPr lang="fr-FR" sz="4400" dirty="0" smtClean="0"/>
              <a:t>biologique au stress </a:t>
            </a:r>
            <a:endParaRPr lang="fr-FR" sz="4400"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1603418049"/>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ZoneTexte 4"/>
          <p:cNvSpPr txBox="1"/>
          <p:nvPr/>
        </p:nvSpPr>
        <p:spPr>
          <a:xfrm>
            <a:off x="2927260" y="6182943"/>
            <a:ext cx="4622356"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Stress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domestique</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a:ln w="10160">
                  <a:solidFill>
                    <a:schemeClr val="accent1"/>
                  </a:solidFill>
                  <a:prstDash val="solid"/>
                </a:ln>
                <a:solidFill>
                  <a:srgbClr val="FFFFFF"/>
                </a:solidFill>
                <a:effectLst>
                  <a:outerShdw blurRad="38100" dist="32000" dir="5400000" algn="tl">
                    <a:srgbClr val="000000">
                      <a:alpha val="30000"/>
                    </a:srgbClr>
                  </a:outerShdw>
                </a:effectLst>
              </a:rPr>
              <a:t>et en rapport avec le travail</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92198441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4400" dirty="0" smtClean="0"/>
              <a:t>la réaction </a:t>
            </a:r>
            <a:br>
              <a:rPr lang="fr-FR" sz="4400" dirty="0" smtClean="0"/>
            </a:br>
            <a:r>
              <a:rPr lang="fr-FR" sz="4400" dirty="0" smtClean="0"/>
              <a:t>biologique au stress </a:t>
            </a:r>
            <a:endParaRPr lang="fr-FR" sz="4400" dirty="0"/>
          </a:p>
        </p:txBody>
      </p:sp>
      <p:sp>
        <p:nvSpPr>
          <p:cNvPr id="3" name="Espace réservé du contenu 2"/>
          <p:cNvSpPr>
            <a:spLocks noGrp="1"/>
          </p:cNvSpPr>
          <p:nvPr>
            <p:ph idx="1"/>
          </p:nvPr>
        </p:nvSpPr>
        <p:spPr/>
        <p:txBody>
          <a:bodyPr>
            <a:normAutofit/>
          </a:bodyPr>
          <a:lstStyle/>
          <a:p>
            <a:pPr algn="just">
              <a:lnSpc>
                <a:spcPct val="150000"/>
              </a:lnSpc>
              <a:buFontTx/>
              <a:buChar char="•"/>
            </a:pPr>
            <a:endParaRPr lang="fr-FR" dirty="0"/>
          </a:p>
        </p:txBody>
      </p:sp>
      <p:sp>
        <p:nvSpPr>
          <p:cNvPr id="4" name="Rectangle 3"/>
          <p:cNvSpPr>
            <a:spLocks noChangeArrowheads="1"/>
          </p:cNvSpPr>
          <p:nvPr/>
        </p:nvSpPr>
        <p:spPr bwMode="auto">
          <a:xfrm>
            <a:off x="819508" y="1706837"/>
            <a:ext cx="184731" cy="507831"/>
          </a:xfrm>
          <a:prstGeom prst="rect">
            <a:avLst/>
          </a:prstGeom>
          <a:noFill/>
          <a:ln w="12700" algn="ctr">
            <a:noFill/>
            <a:miter lim="800000"/>
            <a:headEnd/>
            <a:tailEnd/>
          </a:ln>
          <a:effectLst/>
        </p:spPr>
        <p:txBody>
          <a:bodyPr wrap="none" anchor="ctr">
            <a:spAutoFit/>
          </a:bodyPr>
          <a:lstStyle/>
          <a:p>
            <a:pPr>
              <a:lnSpc>
                <a:spcPct val="150000"/>
              </a:lnSpc>
            </a:pPr>
            <a:endParaRPr lang="fr-FR"/>
          </a:p>
        </p:txBody>
      </p:sp>
      <p:sp>
        <p:nvSpPr>
          <p:cNvPr id="5" name="Rectangle 8"/>
          <p:cNvSpPr>
            <a:spLocks noChangeArrowheads="1"/>
          </p:cNvSpPr>
          <p:nvPr/>
        </p:nvSpPr>
        <p:spPr bwMode="auto">
          <a:xfrm>
            <a:off x="1934394" y="2147719"/>
            <a:ext cx="8136904" cy="456535"/>
          </a:xfrm>
          <a:prstGeom prst="rect">
            <a:avLst/>
          </a:prstGeom>
          <a:noFill/>
          <a:ln w="57150" algn="ctr">
            <a:noFill/>
            <a:miter lim="800000"/>
            <a:headEnd/>
            <a:tailEnd/>
          </a:ln>
          <a:effectLst/>
        </p:spPr>
        <p:txBody>
          <a:bodyPr wrap="square">
            <a:spAutoFit/>
          </a:bodyPr>
          <a:lstStyle/>
          <a:p>
            <a:pPr algn="just">
              <a:lnSpc>
                <a:spcPct val="150000"/>
              </a:lnSpc>
            </a:pPr>
            <a:endParaRPr lang="fr-FR" dirty="0"/>
          </a:p>
        </p:txBody>
      </p:sp>
      <p:sp>
        <p:nvSpPr>
          <p:cNvPr id="6" name="Freeform 15"/>
          <p:cNvSpPr>
            <a:spLocks/>
          </p:cNvSpPr>
          <p:nvPr/>
        </p:nvSpPr>
        <p:spPr bwMode="auto">
          <a:xfrm>
            <a:off x="3203883" y="2221270"/>
            <a:ext cx="3568700" cy="1422400"/>
          </a:xfrm>
          <a:custGeom>
            <a:avLst/>
            <a:gdLst>
              <a:gd name="T0" fmla="*/ 0 w 2248"/>
              <a:gd name="T1" fmla="*/ 896 h 896"/>
              <a:gd name="T2" fmla="*/ 304 w 2248"/>
              <a:gd name="T3" fmla="*/ 8 h 896"/>
              <a:gd name="T4" fmla="*/ 2032 w 2248"/>
              <a:gd name="T5" fmla="*/ 0 h 896"/>
              <a:gd name="T6" fmla="*/ 2248 w 2248"/>
              <a:gd name="T7" fmla="*/ 896 h 896"/>
              <a:gd name="T8" fmla="*/ 0 w 2248"/>
              <a:gd name="T9" fmla="*/ 896 h 896"/>
            </a:gdLst>
            <a:ahLst/>
            <a:cxnLst>
              <a:cxn ang="0">
                <a:pos x="T0" y="T1"/>
              </a:cxn>
              <a:cxn ang="0">
                <a:pos x="T2" y="T3"/>
              </a:cxn>
              <a:cxn ang="0">
                <a:pos x="T4" y="T5"/>
              </a:cxn>
              <a:cxn ang="0">
                <a:pos x="T6" y="T7"/>
              </a:cxn>
              <a:cxn ang="0">
                <a:pos x="T8" y="T9"/>
              </a:cxn>
            </a:cxnLst>
            <a:rect l="0" t="0" r="r" b="b"/>
            <a:pathLst>
              <a:path w="2248" h="896">
                <a:moveTo>
                  <a:pt x="0" y="896"/>
                </a:moveTo>
                <a:lnTo>
                  <a:pt x="304" y="8"/>
                </a:lnTo>
                <a:lnTo>
                  <a:pt x="2032" y="0"/>
                </a:lnTo>
                <a:lnTo>
                  <a:pt x="2248" y="896"/>
                </a:lnTo>
                <a:lnTo>
                  <a:pt x="0" y="896"/>
                </a:lnTo>
                <a:close/>
              </a:path>
            </a:pathLst>
          </a:custGeom>
          <a:solidFill>
            <a:srgbClr val="FF0000"/>
          </a:solidFill>
          <a:ln w="12700" cap="flat" cmpd="sng">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7" name="Freeform 14"/>
          <p:cNvSpPr>
            <a:spLocks/>
          </p:cNvSpPr>
          <p:nvPr/>
        </p:nvSpPr>
        <p:spPr bwMode="auto">
          <a:xfrm>
            <a:off x="2429183" y="3643670"/>
            <a:ext cx="787400" cy="927100"/>
          </a:xfrm>
          <a:custGeom>
            <a:avLst/>
            <a:gdLst>
              <a:gd name="T0" fmla="*/ 0 w 496"/>
              <a:gd name="T1" fmla="*/ 0 h 584"/>
              <a:gd name="T2" fmla="*/ 304 w 496"/>
              <a:gd name="T3" fmla="*/ 584 h 584"/>
              <a:gd name="T4" fmla="*/ 496 w 496"/>
              <a:gd name="T5" fmla="*/ 8 h 584"/>
              <a:gd name="T6" fmla="*/ 0 w 496"/>
              <a:gd name="T7" fmla="*/ 0 h 584"/>
            </a:gdLst>
            <a:ahLst/>
            <a:cxnLst>
              <a:cxn ang="0">
                <a:pos x="T0" y="T1"/>
              </a:cxn>
              <a:cxn ang="0">
                <a:pos x="T2" y="T3"/>
              </a:cxn>
              <a:cxn ang="0">
                <a:pos x="T4" y="T5"/>
              </a:cxn>
              <a:cxn ang="0">
                <a:pos x="T6" y="T7"/>
              </a:cxn>
            </a:cxnLst>
            <a:rect l="0" t="0" r="r" b="b"/>
            <a:pathLst>
              <a:path w="496" h="584">
                <a:moveTo>
                  <a:pt x="0" y="0"/>
                </a:moveTo>
                <a:lnTo>
                  <a:pt x="304" y="584"/>
                </a:lnTo>
                <a:lnTo>
                  <a:pt x="496" y="8"/>
                </a:lnTo>
                <a:lnTo>
                  <a:pt x="0" y="0"/>
                </a:lnTo>
                <a:close/>
              </a:path>
            </a:pathLst>
          </a:custGeom>
          <a:solidFill>
            <a:srgbClr val="00FF00"/>
          </a:solidFill>
          <a:ln w="12700" cap="flat" cmpd="sng">
            <a:solidFill>
              <a:srgbClr val="FFFF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8" name="Freeform 16"/>
          <p:cNvSpPr>
            <a:spLocks/>
          </p:cNvSpPr>
          <p:nvPr/>
        </p:nvSpPr>
        <p:spPr bwMode="auto">
          <a:xfrm>
            <a:off x="6785283" y="3630970"/>
            <a:ext cx="431800" cy="1879600"/>
          </a:xfrm>
          <a:custGeom>
            <a:avLst/>
            <a:gdLst>
              <a:gd name="T0" fmla="*/ 0 w 272"/>
              <a:gd name="T1" fmla="*/ 0 h 1184"/>
              <a:gd name="T2" fmla="*/ 272 w 272"/>
              <a:gd name="T3" fmla="*/ 1184 h 1184"/>
              <a:gd name="T4" fmla="*/ 272 w 272"/>
              <a:gd name="T5" fmla="*/ 16 h 1184"/>
              <a:gd name="T6" fmla="*/ 0 w 272"/>
              <a:gd name="T7" fmla="*/ 0 h 1184"/>
            </a:gdLst>
            <a:ahLst/>
            <a:cxnLst>
              <a:cxn ang="0">
                <a:pos x="T0" y="T1"/>
              </a:cxn>
              <a:cxn ang="0">
                <a:pos x="T2" y="T3"/>
              </a:cxn>
              <a:cxn ang="0">
                <a:pos x="T4" y="T5"/>
              </a:cxn>
              <a:cxn ang="0">
                <a:pos x="T6" y="T7"/>
              </a:cxn>
            </a:cxnLst>
            <a:rect l="0" t="0" r="r" b="b"/>
            <a:pathLst>
              <a:path w="272" h="1184">
                <a:moveTo>
                  <a:pt x="0" y="0"/>
                </a:moveTo>
                <a:lnTo>
                  <a:pt x="272" y="1184"/>
                </a:lnTo>
                <a:lnTo>
                  <a:pt x="272" y="16"/>
                </a:lnTo>
                <a:lnTo>
                  <a:pt x="0" y="0"/>
                </a:lnTo>
                <a:close/>
              </a:path>
            </a:pathLst>
          </a:custGeom>
          <a:solidFill>
            <a:schemeClr val="tx1"/>
          </a:solidFill>
          <a:ln w="12700" cap="flat" cmpd="sng">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9" name="Line 9"/>
          <p:cNvSpPr>
            <a:spLocks noChangeShapeType="1"/>
          </p:cNvSpPr>
          <p:nvPr/>
        </p:nvSpPr>
        <p:spPr bwMode="auto">
          <a:xfrm flipV="1">
            <a:off x="2416483" y="1675170"/>
            <a:ext cx="0" cy="3886200"/>
          </a:xfrm>
          <a:prstGeom prst="line">
            <a:avLst/>
          </a:prstGeom>
          <a:noFill/>
          <a:ln w="127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0" name="Line 10"/>
          <p:cNvSpPr>
            <a:spLocks noChangeShapeType="1"/>
          </p:cNvSpPr>
          <p:nvPr/>
        </p:nvSpPr>
        <p:spPr bwMode="auto">
          <a:xfrm>
            <a:off x="2187883" y="3643670"/>
            <a:ext cx="6781800" cy="0"/>
          </a:xfrm>
          <a:prstGeom prst="line">
            <a:avLst/>
          </a:prstGeom>
          <a:noFill/>
          <a:ln w="12700">
            <a:solidFill>
              <a:schemeClr val="accent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1" name="Freeform 13"/>
          <p:cNvSpPr>
            <a:spLocks/>
          </p:cNvSpPr>
          <p:nvPr/>
        </p:nvSpPr>
        <p:spPr bwMode="auto">
          <a:xfrm>
            <a:off x="2416483" y="2221270"/>
            <a:ext cx="4813300" cy="3314700"/>
          </a:xfrm>
          <a:custGeom>
            <a:avLst/>
            <a:gdLst>
              <a:gd name="T0" fmla="*/ 0 w 3032"/>
              <a:gd name="T1" fmla="*/ 888 h 2088"/>
              <a:gd name="T2" fmla="*/ 312 w 3032"/>
              <a:gd name="T3" fmla="*/ 1488 h 2088"/>
              <a:gd name="T4" fmla="*/ 808 w 3032"/>
              <a:gd name="T5" fmla="*/ 0 h 2088"/>
              <a:gd name="T6" fmla="*/ 2536 w 3032"/>
              <a:gd name="T7" fmla="*/ 0 h 2088"/>
              <a:gd name="T8" fmla="*/ 3032 w 3032"/>
              <a:gd name="T9" fmla="*/ 2088 h 2088"/>
              <a:gd name="T10" fmla="*/ 3032 w 3032"/>
              <a:gd name="T11" fmla="*/ 872 h 2088"/>
            </a:gdLst>
            <a:ahLst/>
            <a:cxnLst>
              <a:cxn ang="0">
                <a:pos x="T0" y="T1"/>
              </a:cxn>
              <a:cxn ang="0">
                <a:pos x="T2" y="T3"/>
              </a:cxn>
              <a:cxn ang="0">
                <a:pos x="T4" y="T5"/>
              </a:cxn>
              <a:cxn ang="0">
                <a:pos x="T6" y="T7"/>
              </a:cxn>
              <a:cxn ang="0">
                <a:pos x="T8" y="T9"/>
              </a:cxn>
              <a:cxn ang="0">
                <a:pos x="T10" y="T11"/>
              </a:cxn>
            </a:cxnLst>
            <a:rect l="0" t="0" r="r" b="b"/>
            <a:pathLst>
              <a:path w="3032" h="2088">
                <a:moveTo>
                  <a:pt x="0" y="888"/>
                </a:moveTo>
                <a:lnTo>
                  <a:pt x="312" y="1488"/>
                </a:lnTo>
                <a:lnTo>
                  <a:pt x="808" y="0"/>
                </a:lnTo>
                <a:lnTo>
                  <a:pt x="2536" y="0"/>
                </a:lnTo>
                <a:lnTo>
                  <a:pt x="3032" y="2088"/>
                </a:lnTo>
                <a:lnTo>
                  <a:pt x="3032" y="872"/>
                </a:lnTo>
              </a:path>
            </a:pathLst>
          </a:custGeom>
          <a:noFill/>
          <a:ln w="12700" cap="flat" cmpd="sng">
            <a:solidFill>
              <a:schemeClr val="accent1"/>
            </a:solidFill>
            <a:prstDash val="solid"/>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fr-FR"/>
          </a:p>
        </p:txBody>
      </p:sp>
      <p:sp>
        <p:nvSpPr>
          <p:cNvPr id="12" name="Text Box 17"/>
          <p:cNvSpPr txBox="1">
            <a:spLocks noChangeArrowheads="1"/>
          </p:cNvSpPr>
          <p:nvPr/>
        </p:nvSpPr>
        <p:spPr bwMode="auto">
          <a:xfrm>
            <a:off x="1230621" y="1792645"/>
            <a:ext cx="1198562"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fr-FR" sz="1400" dirty="0"/>
              <a:t>Niveau de mobilisation</a:t>
            </a:r>
          </a:p>
        </p:txBody>
      </p:sp>
      <p:sp>
        <p:nvSpPr>
          <p:cNvPr id="13" name="Text Box 18"/>
          <p:cNvSpPr txBox="1">
            <a:spLocks noChangeArrowheads="1"/>
          </p:cNvSpPr>
          <p:nvPr/>
        </p:nvSpPr>
        <p:spPr bwMode="auto">
          <a:xfrm>
            <a:off x="2495858" y="4586645"/>
            <a:ext cx="979755"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dirty="0"/>
              <a:t>Alarme </a:t>
            </a:r>
          </a:p>
        </p:txBody>
      </p:sp>
      <p:sp>
        <p:nvSpPr>
          <p:cNvPr id="14" name="Text Box 19"/>
          <p:cNvSpPr txBox="1">
            <a:spLocks noChangeArrowheads="1"/>
          </p:cNvSpPr>
          <p:nvPr/>
        </p:nvSpPr>
        <p:spPr bwMode="auto">
          <a:xfrm>
            <a:off x="4475471" y="1716445"/>
            <a:ext cx="1390124"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dirty="0"/>
              <a:t>Résistance </a:t>
            </a:r>
          </a:p>
        </p:txBody>
      </p:sp>
      <p:sp>
        <p:nvSpPr>
          <p:cNvPr id="15" name="Text Box 20"/>
          <p:cNvSpPr txBox="1">
            <a:spLocks noChangeArrowheads="1"/>
          </p:cNvSpPr>
          <p:nvPr/>
        </p:nvSpPr>
        <p:spPr bwMode="auto">
          <a:xfrm>
            <a:off x="6488421" y="5526445"/>
            <a:ext cx="1133475" cy="420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solidFill>
                  <a:schemeClr val="tx1"/>
                </a:solidFill>
                <a:effectLst>
                  <a:outerShdw blurRad="38100" dist="38100" dir="2700000" algn="tl">
                    <a:srgbClr val="FFFFFF"/>
                  </a:outerShdw>
                </a:effectLst>
              </a:rPr>
              <a:t>Épuisement  </a:t>
            </a:r>
          </a:p>
        </p:txBody>
      </p:sp>
      <p:sp>
        <p:nvSpPr>
          <p:cNvPr id="16" name="Text Box 21"/>
          <p:cNvSpPr txBox="1">
            <a:spLocks noChangeArrowheads="1"/>
          </p:cNvSpPr>
          <p:nvPr/>
        </p:nvSpPr>
        <p:spPr bwMode="auto">
          <a:xfrm>
            <a:off x="7650471" y="3634145"/>
            <a:ext cx="717550" cy="420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fr-FR"/>
              <a:t>Temps </a:t>
            </a:r>
          </a:p>
        </p:txBody>
      </p:sp>
      <p:sp>
        <p:nvSpPr>
          <p:cNvPr id="17" name="ZoneTexte 16"/>
          <p:cNvSpPr txBox="1"/>
          <p:nvPr/>
        </p:nvSpPr>
        <p:spPr>
          <a:xfrm>
            <a:off x="2927260" y="6182943"/>
            <a:ext cx="4622356"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Stress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domestique</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a:ln w="10160">
                  <a:solidFill>
                    <a:schemeClr val="accent1"/>
                  </a:solidFill>
                  <a:prstDash val="solid"/>
                </a:ln>
                <a:solidFill>
                  <a:srgbClr val="FFFFFF"/>
                </a:solidFill>
                <a:effectLst>
                  <a:outerShdw blurRad="38100" dist="32000" dir="5400000" algn="tl">
                    <a:srgbClr val="000000">
                      <a:alpha val="30000"/>
                    </a:srgbClr>
                  </a:outerShdw>
                </a:effectLst>
              </a:rPr>
              <a:t>et en rapport avec le travail</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1343456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Des signes évocateurs</a:t>
            </a: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1074765674"/>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ZoneTexte 4"/>
          <p:cNvSpPr txBox="1"/>
          <p:nvPr/>
        </p:nvSpPr>
        <p:spPr>
          <a:xfrm>
            <a:off x="2927260" y="6182943"/>
            <a:ext cx="4622356"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Stress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domestique</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a:ln w="10160">
                  <a:solidFill>
                    <a:schemeClr val="accent1"/>
                  </a:solidFill>
                  <a:prstDash val="solid"/>
                </a:ln>
                <a:solidFill>
                  <a:srgbClr val="FFFFFF"/>
                </a:solidFill>
                <a:effectLst>
                  <a:outerShdw blurRad="38100" dist="32000" dir="5400000" algn="tl">
                    <a:srgbClr val="000000">
                      <a:alpha val="30000"/>
                    </a:srgbClr>
                  </a:outerShdw>
                </a:effectLst>
              </a:rPr>
              <a:t>et en rapport avec le travail</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5967074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400" dirty="0"/>
              <a:t>L</a:t>
            </a:r>
            <a:r>
              <a:rPr lang="fr-FR" sz="4400" dirty="0" smtClean="0"/>
              <a:t>es effets sur la performance</a:t>
            </a:r>
            <a:endParaRPr lang="fr-FR"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3293559264"/>
              </p:ext>
            </p:extLst>
          </p:nvPr>
        </p:nvGraphicFramePr>
        <p:xfrm>
          <a:off x="1435608" y="1447800"/>
          <a:ext cx="7423257" cy="42745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ZoneTexte 3"/>
          <p:cNvSpPr txBox="1"/>
          <p:nvPr/>
        </p:nvSpPr>
        <p:spPr>
          <a:xfrm>
            <a:off x="2927260" y="6182943"/>
            <a:ext cx="4622356"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Stress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domestique</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a:ln w="10160">
                  <a:solidFill>
                    <a:schemeClr val="accent1"/>
                  </a:solidFill>
                  <a:prstDash val="solid"/>
                </a:ln>
                <a:solidFill>
                  <a:srgbClr val="FFFFFF"/>
                </a:solidFill>
                <a:effectLst>
                  <a:outerShdw blurRad="38100" dist="32000" dir="5400000" algn="tl">
                    <a:srgbClr val="000000">
                      <a:alpha val="30000"/>
                    </a:srgbClr>
                  </a:outerShdw>
                </a:effectLst>
              </a:rPr>
              <a:t>et en rapport avec le travail</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1336301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400" dirty="0"/>
              <a:t>L</a:t>
            </a:r>
            <a:r>
              <a:rPr lang="fr-FR" sz="4400" dirty="0" smtClean="0"/>
              <a:t>es effets sur la performance</a:t>
            </a:r>
            <a:endParaRPr lang="fr-FR"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1318756627"/>
              </p:ext>
            </p:extLst>
          </p:nvPr>
        </p:nvGraphicFramePr>
        <p:xfrm>
          <a:off x="1435608" y="1447800"/>
          <a:ext cx="7498080" cy="42254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ZoneTexte 3"/>
          <p:cNvSpPr txBox="1"/>
          <p:nvPr/>
        </p:nvSpPr>
        <p:spPr>
          <a:xfrm>
            <a:off x="2927260" y="6182943"/>
            <a:ext cx="4622356"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Stress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domestique</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a:ln w="10160">
                  <a:solidFill>
                    <a:schemeClr val="accent1"/>
                  </a:solidFill>
                  <a:prstDash val="solid"/>
                </a:ln>
                <a:solidFill>
                  <a:srgbClr val="FFFFFF"/>
                </a:solidFill>
                <a:effectLst>
                  <a:outerShdw blurRad="38100" dist="32000" dir="5400000" algn="tl">
                    <a:srgbClr val="000000">
                      <a:alpha val="30000"/>
                    </a:srgbClr>
                  </a:outerShdw>
                </a:effectLst>
              </a:rPr>
              <a:t>et en rapport avec le travail</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741309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400" dirty="0"/>
              <a:t>L</a:t>
            </a:r>
            <a:r>
              <a:rPr lang="fr-FR" sz="4400" dirty="0" smtClean="0"/>
              <a:t>es effets sur la performance</a:t>
            </a:r>
            <a:endParaRPr lang="fr-FR"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2344620666"/>
              </p:ext>
            </p:extLst>
          </p:nvPr>
        </p:nvGraphicFramePr>
        <p:xfrm>
          <a:off x="1435608" y="1447800"/>
          <a:ext cx="7498080" cy="4215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ZoneTexte 3"/>
          <p:cNvSpPr txBox="1"/>
          <p:nvPr/>
        </p:nvSpPr>
        <p:spPr>
          <a:xfrm>
            <a:off x="2927260" y="6182943"/>
            <a:ext cx="4622356"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Stress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domestique</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a:ln w="10160">
                  <a:solidFill>
                    <a:schemeClr val="accent1"/>
                  </a:solidFill>
                  <a:prstDash val="solid"/>
                </a:ln>
                <a:solidFill>
                  <a:srgbClr val="FFFFFF"/>
                </a:solidFill>
                <a:effectLst>
                  <a:outerShdw blurRad="38100" dist="32000" dir="5400000" algn="tl">
                    <a:srgbClr val="000000">
                      <a:alpha val="30000"/>
                    </a:srgbClr>
                  </a:outerShdw>
                </a:effectLst>
              </a:rPr>
              <a:t>et en rapport avec le travail</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55518494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400" dirty="0"/>
              <a:t>L</a:t>
            </a:r>
            <a:r>
              <a:rPr lang="fr-FR" sz="4400" dirty="0" smtClean="0"/>
              <a:t>es effets sur la performance</a:t>
            </a:r>
            <a:endParaRPr lang="fr-FR"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3009407531"/>
              </p:ext>
            </p:extLst>
          </p:nvPr>
        </p:nvGraphicFramePr>
        <p:xfrm>
          <a:off x="1435608" y="1447800"/>
          <a:ext cx="7498080" cy="41369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ZoneTexte 3"/>
          <p:cNvSpPr txBox="1"/>
          <p:nvPr/>
        </p:nvSpPr>
        <p:spPr>
          <a:xfrm>
            <a:off x="2927260" y="6182943"/>
            <a:ext cx="4622356"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Stress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domestique</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a:ln w="10160">
                  <a:solidFill>
                    <a:schemeClr val="accent1"/>
                  </a:solidFill>
                  <a:prstDash val="solid"/>
                </a:ln>
                <a:solidFill>
                  <a:srgbClr val="FFFFFF"/>
                </a:solidFill>
                <a:effectLst>
                  <a:outerShdw blurRad="38100" dist="32000" dir="5400000" algn="tl">
                    <a:srgbClr val="000000">
                      <a:alpha val="30000"/>
                    </a:srgbClr>
                  </a:outerShdw>
                </a:effectLst>
              </a:rPr>
              <a:t>et en rapport avec le travail</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9699197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Forme et santé</a:t>
            </a:r>
            <a:endParaRPr lang="fr-FR" dirty="0"/>
          </a:p>
        </p:txBody>
      </p:sp>
      <p:sp>
        <p:nvSpPr>
          <p:cNvPr id="3" name="Sous-titre 2"/>
          <p:cNvSpPr>
            <a:spLocks noGrp="1"/>
          </p:cNvSpPr>
          <p:nvPr>
            <p:ph type="subTitle" idx="1"/>
          </p:nvPr>
        </p:nvSpPr>
        <p:spPr/>
        <p:txBody>
          <a:bodyPr/>
          <a:lstStyle/>
          <a:p>
            <a:endParaRPr lang="fr-FR"/>
          </a:p>
        </p:txBody>
      </p:sp>
      <p:pic>
        <p:nvPicPr>
          <p:cNvPr id="4" name="Picture 2"/>
          <p:cNvPicPr>
            <a:picLocks noChangeAspect="1" noChangeArrowheads="1"/>
          </p:cNvPicPr>
          <p:nvPr/>
        </p:nvPicPr>
        <p:blipFill>
          <a:blip r:embed="rId2" cstate="print"/>
          <a:srcRect/>
          <a:stretch>
            <a:fillRect/>
          </a:stretch>
        </p:blipFill>
        <p:spPr bwMode="auto">
          <a:xfrm>
            <a:off x="4988514" y="2849840"/>
            <a:ext cx="3673475" cy="2436813"/>
          </a:xfrm>
          <a:prstGeom prst="rect">
            <a:avLst/>
          </a:prstGeom>
          <a:noFill/>
          <a:ln w="9525">
            <a:noFill/>
            <a:miter lim="800000"/>
            <a:headEnd/>
            <a:tailEnd/>
          </a:ln>
        </p:spPr>
      </p:pic>
      <p:pic>
        <p:nvPicPr>
          <p:cNvPr id="6" name="Image 5"/>
          <p:cNvPicPr>
            <a:picLocks noChangeAspect="1"/>
          </p:cNvPicPr>
          <p:nvPr/>
        </p:nvPicPr>
        <p:blipFill>
          <a:blip r:embed="rId3"/>
          <a:stretch>
            <a:fillRect/>
          </a:stretch>
        </p:blipFill>
        <p:spPr>
          <a:xfrm>
            <a:off x="1861953" y="2671499"/>
            <a:ext cx="2697168" cy="1862330"/>
          </a:xfrm>
          <a:prstGeom prst="rect">
            <a:avLst/>
          </a:prstGeom>
        </p:spPr>
      </p:pic>
      <p:sp>
        <p:nvSpPr>
          <p:cNvPr id="7" name="ZoneTexte 6"/>
          <p:cNvSpPr txBox="1"/>
          <p:nvPr/>
        </p:nvSpPr>
        <p:spPr>
          <a:xfrm>
            <a:off x="3117492" y="6182943"/>
            <a:ext cx="2584554"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Sous module 9-4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niveau</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2</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6819360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400" dirty="0"/>
              <a:t>L</a:t>
            </a:r>
            <a:r>
              <a:rPr lang="fr-FR" sz="4400" dirty="0" smtClean="0"/>
              <a:t>es effets sur la performance</a:t>
            </a:r>
            <a:endParaRPr lang="fr-FR"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3233927070"/>
              </p:ext>
            </p:extLst>
          </p:nvPr>
        </p:nvGraphicFramePr>
        <p:xfrm>
          <a:off x="1435608" y="1447800"/>
          <a:ext cx="7498080" cy="43925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ZoneTexte 3"/>
          <p:cNvSpPr txBox="1"/>
          <p:nvPr/>
        </p:nvSpPr>
        <p:spPr>
          <a:xfrm>
            <a:off x="2927260" y="6182943"/>
            <a:ext cx="4622356"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Stress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domestique</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a:ln w="10160">
                  <a:solidFill>
                    <a:schemeClr val="accent1"/>
                  </a:solidFill>
                  <a:prstDash val="solid"/>
                </a:ln>
                <a:solidFill>
                  <a:srgbClr val="FFFFFF"/>
                </a:solidFill>
                <a:effectLst>
                  <a:outerShdw blurRad="38100" dist="32000" dir="5400000" algn="tl">
                    <a:srgbClr val="000000">
                      <a:alpha val="30000"/>
                    </a:srgbClr>
                  </a:outerShdw>
                </a:effectLst>
              </a:rPr>
              <a:t>et en rapport avec le travail</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0409457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400" dirty="0"/>
              <a:t>L</a:t>
            </a:r>
            <a:r>
              <a:rPr lang="fr-FR" sz="4400" dirty="0" smtClean="0"/>
              <a:t>es effets sur la performance</a:t>
            </a:r>
            <a:endParaRPr lang="fr-FR"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2305425782"/>
              </p:ext>
            </p:extLst>
          </p:nvPr>
        </p:nvGraphicFramePr>
        <p:xfrm>
          <a:off x="1435608" y="1447800"/>
          <a:ext cx="7498080" cy="42352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ZoneTexte 3"/>
          <p:cNvSpPr txBox="1"/>
          <p:nvPr/>
        </p:nvSpPr>
        <p:spPr>
          <a:xfrm>
            <a:off x="2927260" y="6182943"/>
            <a:ext cx="4622356"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Stress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domestique</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a:ln w="10160">
                  <a:solidFill>
                    <a:schemeClr val="accent1"/>
                  </a:solidFill>
                  <a:prstDash val="solid"/>
                </a:ln>
                <a:solidFill>
                  <a:srgbClr val="FFFFFF"/>
                </a:solidFill>
                <a:effectLst>
                  <a:outerShdw blurRad="38100" dist="32000" dir="5400000" algn="tl">
                    <a:srgbClr val="000000">
                      <a:alpha val="30000"/>
                    </a:srgbClr>
                  </a:outerShdw>
                </a:effectLst>
              </a:rPr>
              <a:t>et en rapport avec le travail</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3921328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400" dirty="0"/>
              <a:t>L</a:t>
            </a:r>
            <a:r>
              <a:rPr lang="fr-FR" sz="4400" dirty="0" smtClean="0"/>
              <a:t>es effets sur la performance</a:t>
            </a:r>
            <a:endParaRPr lang="fr-FR" dirty="0"/>
          </a:p>
        </p:txBody>
      </p:sp>
      <p:pic>
        <p:nvPicPr>
          <p:cNvPr id="21" name="Espace réservé du contenu 20"/>
          <p:cNvPicPr>
            <a:picLocks noGrp="1" noChangeAspect="1"/>
          </p:cNvPicPr>
          <p:nvPr>
            <p:ph idx="1"/>
          </p:nvPr>
        </p:nvPicPr>
        <p:blipFill>
          <a:blip r:embed="rId2"/>
          <a:stretch>
            <a:fillRect/>
          </a:stretch>
        </p:blipFill>
        <p:spPr>
          <a:xfrm>
            <a:off x="1882775" y="2177256"/>
            <a:ext cx="6604000" cy="2755900"/>
          </a:xfrm>
          <a:prstGeom prst="rect">
            <a:avLst/>
          </a:prstGeom>
        </p:spPr>
      </p:pic>
      <p:sp>
        <p:nvSpPr>
          <p:cNvPr id="20" name="ZoneTexte 19"/>
          <p:cNvSpPr txBox="1"/>
          <p:nvPr/>
        </p:nvSpPr>
        <p:spPr>
          <a:xfrm>
            <a:off x="2927260" y="6182943"/>
            <a:ext cx="4622356"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Stress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domestique</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a:ln w="10160">
                  <a:solidFill>
                    <a:schemeClr val="accent1"/>
                  </a:solidFill>
                  <a:prstDash val="solid"/>
                </a:ln>
                <a:solidFill>
                  <a:srgbClr val="FFFFFF"/>
                </a:solidFill>
                <a:effectLst>
                  <a:outerShdw blurRad="38100" dist="32000" dir="5400000" algn="tl">
                    <a:srgbClr val="000000">
                      <a:alpha val="30000"/>
                    </a:srgbClr>
                  </a:outerShdw>
                </a:effectLst>
              </a:rPr>
              <a:t>et en rapport avec le travail</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7417699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400" dirty="0"/>
              <a:t>L</a:t>
            </a:r>
            <a:r>
              <a:rPr lang="fr-FR" sz="4400" dirty="0" smtClean="0"/>
              <a:t>es effets sur la performance</a:t>
            </a:r>
            <a:endParaRPr lang="fr-FR" dirty="0"/>
          </a:p>
        </p:txBody>
      </p:sp>
      <p:pic>
        <p:nvPicPr>
          <p:cNvPr id="4" name="Espace réservé du contenu 3"/>
          <p:cNvPicPr>
            <a:picLocks noGrp="1" noChangeAspect="1"/>
          </p:cNvPicPr>
          <p:nvPr>
            <p:ph idx="1"/>
          </p:nvPr>
        </p:nvPicPr>
        <p:blipFill>
          <a:blip r:embed="rId2"/>
          <a:stretch>
            <a:fillRect/>
          </a:stretch>
        </p:blipFill>
        <p:spPr>
          <a:xfrm>
            <a:off x="1435100" y="1888189"/>
            <a:ext cx="7499350" cy="3354671"/>
          </a:xfrm>
          <a:prstGeom prst="rect">
            <a:avLst/>
          </a:prstGeom>
        </p:spPr>
      </p:pic>
      <p:sp>
        <p:nvSpPr>
          <p:cNvPr id="38" name="ZoneTexte 37"/>
          <p:cNvSpPr txBox="1"/>
          <p:nvPr/>
        </p:nvSpPr>
        <p:spPr>
          <a:xfrm>
            <a:off x="2927260" y="6182943"/>
            <a:ext cx="4622356"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Stress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domestique</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a:ln w="10160">
                  <a:solidFill>
                    <a:schemeClr val="accent1"/>
                  </a:solidFill>
                  <a:prstDash val="solid"/>
                </a:ln>
                <a:solidFill>
                  <a:srgbClr val="FFFFFF"/>
                </a:solidFill>
                <a:effectLst>
                  <a:outerShdw blurRad="38100" dist="32000" dir="5400000" algn="tl">
                    <a:srgbClr val="000000">
                      <a:alpha val="30000"/>
                    </a:srgbClr>
                  </a:outerShdw>
                </a:effectLst>
              </a:rPr>
              <a:t>et en rapport avec le travail</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78566790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400" dirty="0"/>
              <a:t>L</a:t>
            </a:r>
            <a:r>
              <a:rPr lang="fr-FR" sz="4400" dirty="0" smtClean="0"/>
              <a:t>es effets sur la performance</a:t>
            </a:r>
            <a:endParaRPr lang="fr-FR"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3921034171"/>
              </p:ext>
            </p:extLst>
          </p:nvPr>
        </p:nvGraphicFramePr>
        <p:xfrm>
          <a:off x="1415943" y="1152832"/>
          <a:ext cx="7517745" cy="464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8" name="ZoneTexte 37"/>
          <p:cNvSpPr txBox="1"/>
          <p:nvPr/>
        </p:nvSpPr>
        <p:spPr>
          <a:xfrm>
            <a:off x="2927260" y="6182943"/>
            <a:ext cx="4622356" cy="369332"/>
          </a:xfrm>
          <a:prstGeom prst="rect">
            <a:avLst/>
          </a:prstGeom>
          <a:noFill/>
        </p:spPr>
        <p:txBody>
          <a:bodyPr wrap="none" rtlCol="0">
            <a:spAutoFit/>
          </a:bodyPr>
          <a:lstStyle/>
          <a:p>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Stress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domestique</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a:ln w="10160">
                  <a:solidFill>
                    <a:schemeClr val="accent1"/>
                  </a:solidFill>
                  <a:prstDash val="solid"/>
                </a:ln>
                <a:solidFill>
                  <a:srgbClr val="FFFFFF"/>
                </a:solidFill>
                <a:effectLst>
                  <a:outerShdw blurRad="38100" dist="32000" dir="5400000" algn="tl">
                    <a:srgbClr val="000000">
                      <a:alpha val="30000"/>
                    </a:srgbClr>
                  </a:outerShdw>
                </a:effectLst>
              </a:rPr>
              <a:t>et en rapport avec le travail</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6761819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Pression </a:t>
            </a:r>
            <a:r>
              <a:rPr lang="fr-FR" dirty="0"/>
              <a:t>des horaires et heures limites </a:t>
            </a:r>
            <a:br>
              <a:rPr lang="fr-FR" dirty="0"/>
            </a:br>
            <a:r>
              <a:rPr lang="fr-FR" dirty="0"/>
              <a:t>	</a:t>
            </a:r>
          </a:p>
        </p:txBody>
      </p:sp>
      <p:sp>
        <p:nvSpPr>
          <p:cNvPr id="3" name="Espace réservé du texte 2"/>
          <p:cNvSpPr>
            <a:spLocks noGrp="1"/>
          </p:cNvSpPr>
          <p:nvPr>
            <p:ph type="body" idx="1"/>
          </p:nvPr>
        </p:nvSpPr>
        <p:spPr/>
        <p:txBody>
          <a:bodyPr/>
          <a:lstStyle/>
          <a:p>
            <a:r>
              <a:rPr lang="fr-FR" dirty="0" smtClean="0"/>
              <a:t>Quels en sont </a:t>
            </a:r>
            <a:r>
              <a:rPr lang="fr-FR" smtClean="0"/>
              <a:t>les impacts ?</a:t>
            </a:r>
            <a:endParaRPr lang="fr-FR" dirty="0"/>
          </a:p>
        </p:txBody>
      </p:sp>
    </p:spTree>
    <p:extLst>
      <p:ext uri="{BB962C8B-B14F-4D97-AF65-F5344CB8AC3E}">
        <p14:creationId xmlns:p14="http://schemas.microsoft.com/office/powerpoint/2010/main" val="11058442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Pression des horaires</a:t>
            </a:r>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2441197207"/>
              </p:ext>
            </p:extLst>
          </p:nvPr>
        </p:nvGraphicFramePr>
        <p:xfrm>
          <a:off x="1435608" y="1447800"/>
          <a:ext cx="7423257" cy="41860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66</a:t>
            </a:fld>
            <a:endParaRPr kumimoji="0" lang="en-US" dirty="0"/>
          </a:p>
        </p:txBody>
      </p:sp>
      <p:pic>
        <p:nvPicPr>
          <p:cNvPr id="6" name="Image 5"/>
          <p:cNvPicPr>
            <a:picLocks noChangeAspect="1"/>
          </p:cNvPicPr>
          <p:nvPr/>
        </p:nvPicPr>
        <p:blipFill>
          <a:blip r:embed="rId7"/>
          <a:stretch>
            <a:fillRect/>
          </a:stretch>
        </p:blipFill>
        <p:spPr>
          <a:xfrm>
            <a:off x="6808839" y="0"/>
            <a:ext cx="1460090" cy="1434017"/>
          </a:xfrm>
          <a:prstGeom prst="rect">
            <a:avLst/>
          </a:prstGeom>
        </p:spPr>
      </p:pic>
      <p:pic>
        <p:nvPicPr>
          <p:cNvPr id="8" name="Image 7"/>
          <p:cNvPicPr>
            <a:picLocks noChangeAspect="1"/>
          </p:cNvPicPr>
          <p:nvPr/>
        </p:nvPicPr>
        <p:blipFill>
          <a:blip r:embed="rId8"/>
          <a:stretch>
            <a:fillRect/>
          </a:stretch>
        </p:blipFill>
        <p:spPr>
          <a:xfrm>
            <a:off x="7162800" y="2547579"/>
            <a:ext cx="1790700" cy="1841500"/>
          </a:xfrm>
          <a:prstGeom prst="rect">
            <a:avLst/>
          </a:prstGeom>
        </p:spPr>
      </p:pic>
      <p:sp>
        <p:nvSpPr>
          <p:cNvPr id="9" name="ZoneTexte 8"/>
          <p:cNvSpPr txBox="1"/>
          <p:nvPr/>
        </p:nvSpPr>
        <p:spPr>
          <a:xfrm>
            <a:off x="2927260" y="6182943"/>
            <a:ext cx="3795206"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Pression</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horaires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et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heures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limites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5976323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Pression des horaires</a:t>
            </a:r>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67</a:t>
            </a:fld>
            <a:endParaRPr kumimoji="0" lang="en-US" dirty="0"/>
          </a:p>
        </p:txBody>
      </p:sp>
      <p:pic>
        <p:nvPicPr>
          <p:cNvPr id="6" name="Image 5"/>
          <p:cNvPicPr>
            <a:picLocks noChangeAspect="1"/>
          </p:cNvPicPr>
          <p:nvPr/>
        </p:nvPicPr>
        <p:blipFill>
          <a:blip r:embed="rId2"/>
          <a:stretch>
            <a:fillRect/>
          </a:stretch>
        </p:blipFill>
        <p:spPr>
          <a:xfrm>
            <a:off x="6808839" y="0"/>
            <a:ext cx="1460090" cy="1434017"/>
          </a:xfrm>
          <a:prstGeom prst="rect">
            <a:avLst/>
          </a:prstGeom>
        </p:spPr>
      </p:pic>
      <p:graphicFrame>
        <p:nvGraphicFramePr>
          <p:cNvPr id="10" name="Espace réservé du contenu 9"/>
          <p:cNvGraphicFramePr>
            <a:graphicFrameLocks noGrp="1"/>
          </p:cNvGraphicFramePr>
          <p:nvPr>
            <p:ph idx="1"/>
            <p:extLst>
              <p:ext uri="{D42A27DB-BD31-4B8C-83A1-F6EECF244321}">
                <p14:modId xmlns:p14="http://schemas.microsoft.com/office/powerpoint/2010/main" val="75538291"/>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ZoneTexte 11"/>
          <p:cNvSpPr txBox="1"/>
          <p:nvPr/>
        </p:nvSpPr>
        <p:spPr>
          <a:xfrm>
            <a:off x="2927260" y="6182943"/>
            <a:ext cx="3795206"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Pression</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horaires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et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heures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limites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00264775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Pression des horaires</a:t>
            </a:r>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68</a:t>
            </a:fld>
            <a:endParaRPr kumimoji="0" lang="en-US" dirty="0"/>
          </a:p>
        </p:txBody>
      </p:sp>
      <p:pic>
        <p:nvPicPr>
          <p:cNvPr id="6" name="Image 5"/>
          <p:cNvPicPr>
            <a:picLocks noChangeAspect="1"/>
          </p:cNvPicPr>
          <p:nvPr/>
        </p:nvPicPr>
        <p:blipFill>
          <a:blip r:embed="rId2"/>
          <a:stretch>
            <a:fillRect/>
          </a:stretch>
        </p:blipFill>
        <p:spPr>
          <a:xfrm>
            <a:off x="6808839" y="0"/>
            <a:ext cx="1460090" cy="1434017"/>
          </a:xfrm>
          <a:prstGeom prst="rect">
            <a:avLst/>
          </a:prstGeom>
        </p:spPr>
      </p:pic>
      <p:sp>
        <p:nvSpPr>
          <p:cNvPr id="3" name="Espace réservé du contenu 2"/>
          <p:cNvSpPr>
            <a:spLocks noGrp="1"/>
          </p:cNvSpPr>
          <p:nvPr>
            <p:ph idx="1"/>
          </p:nvPr>
        </p:nvSpPr>
        <p:spPr/>
        <p:txBody>
          <a:bodyPr/>
          <a:lstStyle/>
          <a:p>
            <a:r>
              <a:rPr lang="fr-FR" i="1" dirty="0">
                <a:solidFill>
                  <a:srgbClr val="FF0000"/>
                </a:solidFill>
                <a:effectLst>
                  <a:outerShdw blurRad="38100" dist="38100" dir="2700000" algn="tl">
                    <a:srgbClr val="000000"/>
                  </a:outerShdw>
                </a:effectLst>
              </a:rPr>
              <a:t>Le temps le plus important pour les décisions, mais aussi pour les erreurs de l’opérateur, est le temps </a:t>
            </a:r>
            <a:r>
              <a:rPr lang="fr-FR" i="1" dirty="0" smtClean="0">
                <a:solidFill>
                  <a:srgbClr val="FF0000"/>
                </a:solidFill>
                <a:effectLst>
                  <a:outerShdw blurRad="38100" dist="38100" dir="2700000" algn="tl">
                    <a:srgbClr val="000000"/>
                  </a:outerShdw>
                </a:effectLst>
              </a:rPr>
              <a:t>subjectif.</a:t>
            </a:r>
            <a:endParaRPr lang="fr-FR" i="1" dirty="0">
              <a:solidFill>
                <a:srgbClr val="FF0000"/>
              </a:solidFill>
              <a:effectLst>
                <a:outerShdw blurRad="38100" dist="38100" dir="2700000" algn="tl">
                  <a:srgbClr val="000000"/>
                </a:outerShdw>
              </a:effectLst>
            </a:endParaRPr>
          </a:p>
          <a:p>
            <a:endParaRPr lang="fr-FR" dirty="0"/>
          </a:p>
        </p:txBody>
      </p:sp>
      <p:pic>
        <p:nvPicPr>
          <p:cNvPr id="9" name="Image 8"/>
          <p:cNvPicPr>
            <a:picLocks noChangeAspect="1"/>
          </p:cNvPicPr>
          <p:nvPr/>
        </p:nvPicPr>
        <p:blipFill>
          <a:blip r:embed="rId3"/>
          <a:stretch>
            <a:fillRect/>
          </a:stretch>
        </p:blipFill>
        <p:spPr>
          <a:xfrm>
            <a:off x="6821185" y="3404417"/>
            <a:ext cx="2112503" cy="2125153"/>
          </a:xfrm>
          <a:prstGeom prst="rect">
            <a:avLst/>
          </a:prstGeom>
        </p:spPr>
      </p:pic>
      <p:pic>
        <p:nvPicPr>
          <p:cNvPr id="7" name="Image 6"/>
          <p:cNvPicPr>
            <a:picLocks noChangeAspect="1"/>
          </p:cNvPicPr>
          <p:nvPr/>
        </p:nvPicPr>
        <p:blipFill>
          <a:blip r:embed="rId4"/>
          <a:stretch>
            <a:fillRect/>
          </a:stretch>
        </p:blipFill>
        <p:spPr>
          <a:xfrm>
            <a:off x="1148118" y="3395970"/>
            <a:ext cx="1600200" cy="2133600"/>
          </a:xfrm>
          <a:prstGeom prst="rect">
            <a:avLst/>
          </a:prstGeom>
        </p:spPr>
      </p:pic>
      <p:pic>
        <p:nvPicPr>
          <p:cNvPr id="13" name="Picture 10"/>
          <p:cNvPicPr>
            <a:picLocks noChangeAspect="1" noChangeArrowheads="1"/>
          </p:cNvPicPr>
          <p:nvPr/>
        </p:nvPicPr>
        <p:blipFill rotWithShape="1">
          <a:blip r:embed="rId5">
            <a:extLst>
              <a:ext uri="{28A0092B-C50C-407E-A947-70E740481C1C}">
                <a14:useLocalDpi xmlns:a14="http://schemas.microsoft.com/office/drawing/2010/main" val="0"/>
              </a:ext>
            </a:extLst>
          </a:blip>
          <a:srcRect b="11011"/>
          <a:stretch/>
        </p:blipFill>
        <p:spPr bwMode="auto">
          <a:xfrm>
            <a:off x="2748318" y="3112743"/>
            <a:ext cx="4185362" cy="2700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lgn="ctr">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ZoneTexte 13"/>
          <p:cNvSpPr txBox="1"/>
          <p:nvPr/>
        </p:nvSpPr>
        <p:spPr>
          <a:xfrm>
            <a:off x="2927260" y="6182943"/>
            <a:ext cx="3795206"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Pression</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horaires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et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heures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limites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1581066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Pression des horaires</a:t>
            </a:r>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69</a:t>
            </a:fld>
            <a:endParaRPr kumimoji="0" lang="en-US" dirty="0"/>
          </a:p>
        </p:txBody>
      </p:sp>
      <p:pic>
        <p:nvPicPr>
          <p:cNvPr id="6" name="Image 5"/>
          <p:cNvPicPr>
            <a:picLocks noChangeAspect="1"/>
          </p:cNvPicPr>
          <p:nvPr/>
        </p:nvPicPr>
        <p:blipFill>
          <a:blip r:embed="rId2"/>
          <a:stretch>
            <a:fillRect/>
          </a:stretch>
        </p:blipFill>
        <p:spPr>
          <a:xfrm>
            <a:off x="6808839" y="0"/>
            <a:ext cx="1460090" cy="1434017"/>
          </a:xfrm>
          <a:prstGeom prst="rect">
            <a:avLst/>
          </a:prstGeom>
        </p:spPr>
      </p:pic>
      <p:pic>
        <p:nvPicPr>
          <p:cNvPr id="7" name="Image 6"/>
          <p:cNvPicPr>
            <a:picLocks noChangeAspect="1"/>
          </p:cNvPicPr>
          <p:nvPr/>
        </p:nvPicPr>
        <p:blipFill>
          <a:blip r:embed="rId3"/>
          <a:stretch>
            <a:fillRect/>
          </a:stretch>
        </p:blipFill>
        <p:spPr>
          <a:xfrm>
            <a:off x="4611329" y="4354269"/>
            <a:ext cx="1287603" cy="1716804"/>
          </a:xfrm>
          <a:prstGeom prst="rect">
            <a:avLst/>
          </a:prstGeom>
        </p:spPr>
      </p:pic>
      <p:graphicFrame>
        <p:nvGraphicFramePr>
          <p:cNvPr id="10" name="Espace réservé du contenu 9"/>
          <p:cNvGraphicFramePr>
            <a:graphicFrameLocks noGrp="1"/>
          </p:cNvGraphicFramePr>
          <p:nvPr>
            <p:ph idx="1"/>
            <p:extLst>
              <p:ext uri="{D42A27DB-BD31-4B8C-83A1-F6EECF244321}">
                <p14:modId xmlns:p14="http://schemas.microsoft.com/office/powerpoint/2010/main" val="509007243"/>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Flèche vers le haut 4"/>
          <p:cNvSpPr/>
          <p:nvPr/>
        </p:nvSpPr>
        <p:spPr>
          <a:xfrm>
            <a:off x="4499299" y="1685034"/>
            <a:ext cx="1096521" cy="180925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5344" tIns="85344" rIns="85344" bIns="85344" numCol="1" spcCol="1270" anchor="ctr" anchorCtr="0">
            <a:noAutofit/>
          </a:bodyPr>
          <a:lstStyle/>
          <a:p>
            <a:pPr lvl="0" algn="ctr" defTabSz="533400" rtl="0">
              <a:lnSpc>
                <a:spcPct val="90000"/>
              </a:lnSpc>
              <a:spcBef>
                <a:spcPct val="0"/>
              </a:spcBef>
              <a:spcAft>
                <a:spcPct val="35000"/>
              </a:spcAft>
            </a:pPr>
            <a:endParaRPr lang="fr-FR" sz="1200" kern="1200" dirty="0"/>
          </a:p>
        </p:txBody>
      </p:sp>
      <p:sp>
        <p:nvSpPr>
          <p:cNvPr id="16" name="Rectangle 15"/>
          <p:cNvSpPr/>
          <p:nvPr/>
        </p:nvSpPr>
        <p:spPr>
          <a:xfrm>
            <a:off x="2898648" y="1571039"/>
            <a:ext cx="4572000" cy="1034129"/>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lvl="0" algn="ctr" defTabSz="533400">
              <a:lnSpc>
                <a:spcPct val="90000"/>
              </a:lnSpc>
              <a:spcBef>
                <a:spcPct val="0"/>
              </a:spcBef>
              <a:spcAft>
                <a:spcPct val="35000"/>
              </a:spcAft>
            </a:pPr>
            <a:r>
              <a:rPr lang="fr-FR" dirty="0"/>
              <a:t>La notion de </a:t>
            </a:r>
            <a:r>
              <a:rPr lang="fr-FR" dirty="0" smtClean="0"/>
              <a:t>« manque </a:t>
            </a:r>
            <a:r>
              <a:rPr lang="fr-FR" dirty="0"/>
              <a:t>de </a:t>
            </a:r>
            <a:r>
              <a:rPr lang="fr-FR" dirty="0" smtClean="0"/>
              <a:t>temps » </a:t>
            </a:r>
            <a:r>
              <a:rPr lang="fr-FR" dirty="0"/>
              <a:t>est </a:t>
            </a:r>
            <a:endParaRPr lang="fr-FR" dirty="0" smtClean="0"/>
          </a:p>
          <a:p>
            <a:pPr lvl="0" algn="ctr" defTabSz="533400">
              <a:lnSpc>
                <a:spcPct val="90000"/>
              </a:lnSpc>
              <a:spcBef>
                <a:spcPct val="0"/>
              </a:spcBef>
              <a:spcAft>
                <a:spcPct val="35000"/>
              </a:spcAft>
            </a:pPr>
            <a:r>
              <a:rPr lang="fr-FR" dirty="0" smtClean="0"/>
              <a:t>le </a:t>
            </a:r>
            <a:r>
              <a:rPr lang="fr-FR" dirty="0"/>
              <a:t>résultat d’une interaction </a:t>
            </a:r>
            <a:endParaRPr lang="fr-FR" dirty="0" smtClean="0"/>
          </a:p>
          <a:p>
            <a:pPr lvl="0" algn="ctr" defTabSz="533400">
              <a:lnSpc>
                <a:spcPct val="90000"/>
              </a:lnSpc>
              <a:spcBef>
                <a:spcPct val="0"/>
              </a:spcBef>
              <a:spcAft>
                <a:spcPct val="35000"/>
              </a:spcAft>
            </a:pPr>
            <a:r>
              <a:rPr lang="fr-FR" dirty="0" smtClean="0"/>
              <a:t>entre</a:t>
            </a:r>
            <a:endParaRPr lang="fr-FR" dirty="0"/>
          </a:p>
        </p:txBody>
      </p:sp>
      <p:sp>
        <p:nvSpPr>
          <p:cNvPr id="17" name="ZoneTexte 16"/>
          <p:cNvSpPr txBox="1"/>
          <p:nvPr/>
        </p:nvSpPr>
        <p:spPr>
          <a:xfrm>
            <a:off x="2927260" y="6182943"/>
            <a:ext cx="3795206"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Pression</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horaires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et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heures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limites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114572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Nutrition et</a:t>
            </a:r>
            <a:br>
              <a:rPr lang="fr-FR" dirty="0" smtClean="0"/>
            </a:br>
            <a:r>
              <a:rPr lang="fr-FR" dirty="0" smtClean="0"/>
              <a:t> hygiène de vie</a:t>
            </a: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528983944"/>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7</a:t>
            </a:fld>
            <a:endParaRPr kumimoji="0" lang="en-US" dirty="0"/>
          </a:p>
        </p:txBody>
      </p:sp>
      <p:pic>
        <p:nvPicPr>
          <p:cNvPr id="6" name="Image 5"/>
          <p:cNvPicPr>
            <a:picLocks noChangeAspect="1"/>
          </p:cNvPicPr>
          <p:nvPr/>
        </p:nvPicPr>
        <p:blipFill>
          <a:blip r:embed="rId7"/>
          <a:stretch>
            <a:fillRect/>
          </a:stretch>
        </p:blipFill>
        <p:spPr>
          <a:xfrm>
            <a:off x="7065018" y="220645"/>
            <a:ext cx="905887" cy="625493"/>
          </a:xfrm>
          <a:prstGeom prst="rect">
            <a:avLst/>
          </a:prstGeom>
        </p:spPr>
      </p:pic>
      <p:sp>
        <p:nvSpPr>
          <p:cNvPr id="8" name="ZoneTexte 7"/>
          <p:cNvSpPr txBox="1"/>
          <p:nvPr/>
        </p:nvSpPr>
        <p:spPr>
          <a:xfrm>
            <a:off x="3117492" y="6182943"/>
            <a:ext cx="1349793"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Forme/santé</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0571982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Pression des horaires</a:t>
            </a:r>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70</a:t>
            </a:fld>
            <a:endParaRPr kumimoji="0" lang="en-US" dirty="0"/>
          </a:p>
        </p:txBody>
      </p:sp>
      <p:pic>
        <p:nvPicPr>
          <p:cNvPr id="6" name="Image 5"/>
          <p:cNvPicPr>
            <a:picLocks noChangeAspect="1"/>
          </p:cNvPicPr>
          <p:nvPr/>
        </p:nvPicPr>
        <p:blipFill>
          <a:blip r:embed="rId2"/>
          <a:stretch>
            <a:fillRect/>
          </a:stretch>
        </p:blipFill>
        <p:spPr>
          <a:xfrm>
            <a:off x="6808839" y="0"/>
            <a:ext cx="1460090" cy="1434017"/>
          </a:xfrm>
          <a:prstGeom prst="rect">
            <a:avLst/>
          </a:prstGeom>
        </p:spPr>
      </p:pic>
      <p:graphicFrame>
        <p:nvGraphicFramePr>
          <p:cNvPr id="3" name="Espace réservé du contenu 2"/>
          <p:cNvGraphicFramePr>
            <a:graphicFrameLocks noGrp="1"/>
          </p:cNvGraphicFramePr>
          <p:nvPr>
            <p:ph idx="1"/>
            <p:extLst>
              <p:ext uri="{D42A27DB-BD31-4B8C-83A1-F6EECF244321}">
                <p14:modId xmlns:p14="http://schemas.microsoft.com/office/powerpoint/2010/main" val="1740521675"/>
              </p:ext>
            </p:extLst>
          </p:nvPr>
        </p:nvGraphicFramePr>
        <p:xfrm>
          <a:off x="1435608" y="1447800"/>
          <a:ext cx="7498080" cy="42745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 6"/>
          <p:cNvPicPr>
            <a:picLocks noChangeAspect="1"/>
          </p:cNvPicPr>
          <p:nvPr/>
        </p:nvPicPr>
        <p:blipFill>
          <a:blip r:embed="rId8"/>
          <a:stretch>
            <a:fillRect/>
          </a:stretch>
        </p:blipFill>
        <p:spPr>
          <a:xfrm>
            <a:off x="7571527" y="1708655"/>
            <a:ext cx="1394804" cy="1859738"/>
          </a:xfrm>
          <a:prstGeom prst="rect">
            <a:avLst/>
          </a:prstGeom>
        </p:spPr>
      </p:pic>
      <p:sp>
        <p:nvSpPr>
          <p:cNvPr id="9" name="ZoneTexte 8"/>
          <p:cNvSpPr txBox="1"/>
          <p:nvPr/>
        </p:nvSpPr>
        <p:spPr>
          <a:xfrm>
            <a:off x="2927260" y="6182943"/>
            <a:ext cx="3795206"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Pression</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horaires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et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heures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limites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7492127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a:blip r:embed="rId2"/>
          <a:stretch>
            <a:fillRect/>
          </a:stretch>
        </p:blipFill>
        <p:spPr>
          <a:xfrm>
            <a:off x="1066931" y="2429945"/>
            <a:ext cx="1308100" cy="1308100"/>
          </a:xfrm>
          <a:prstGeom prst="rect">
            <a:avLst/>
          </a:prstGeom>
        </p:spPr>
      </p:pic>
      <p:sp>
        <p:nvSpPr>
          <p:cNvPr id="2" name="Titre 1"/>
          <p:cNvSpPr>
            <a:spLocks noGrp="1"/>
          </p:cNvSpPr>
          <p:nvPr>
            <p:ph type="title"/>
          </p:nvPr>
        </p:nvSpPr>
        <p:spPr/>
        <p:txBody>
          <a:bodyPr/>
          <a:lstStyle/>
          <a:p>
            <a:r>
              <a:rPr lang="fr-FR" dirty="0"/>
              <a:t>Pression des horaires</a:t>
            </a:r>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71</a:t>
            </a:fld>
            <a:endParaRPr kumimoji="0" lang="en-US" dirty="0"/>
          </a:p>
        </p:txBody>
      </p:sp>
      <p:pic>
        <p:nvPicPr>
          <p:cNvPr id="6" name="Image 5"/>
          <p:cNvPicPr>
            <a:picLocks noChangeAspect="1"/>
          </p:cNvPicPr>
          <p:nvPr/>
        </p:nvPicPr>
        <p:blipFill>
          <a:blip r:embed="rId3"/>
          <a:stretch>
            <a:fillRect/>
          </a:stretch>
        </p:blipFill>
        <p:spPr>
          <a:xfrm>
            <a:off x="6808839" y="0"/>
            <a:ext cx="1460090" cy="1434017"/>
          </a:xfrm>
          <a:prstGeom prst="rect">
            <a:avLst/>
          </a:prstGeom>
        </p:spPr>
      </p:pic>
      <p:pic>
        <p:nvPicPr>
          <p:cNvPr id="7" name="Image 6"/>
          <p:cNvPicPr>
            <a:picLocks noChangeAspect="1"/>
          </p:cNvPicPr>
          <p:nvPr/>
        </p:nvPicPr>
        <p:blipFill>
          <a:blip r:embed="rId4"/>
          <a:stretch>
            <a:fillRect/>
          </a:stretch>
        </p:blipFill>
        <p:spPr>
          <a:xfrm>
            <a:off x="980227" y="3951927"/>
            <a:ext cx="1394804" cy="1859738"/>
          </a:xfrm>
          <a:prstGeom prst="rect">
            <a:avLst/>
          </a:prstGeom>
        </p:spPr>
      </p:pic>
      <p:pic>
        <p:nvPicPr>
          <p:cNvPr id="9" name="Espace réservé du contenu 8"/>
          <p:cNvPicPr>
            <a:picLocks noGrp="1" noChangeAspect="1"/>
          </p:cNvPicPr>
          <p:nvPr>
            <p:ph idx="1"/>
          </p:nvPr>
        </p:nvPicPr>
        <p:blipFill>
          <a:blip r:embed="rId5"/>
          <a:stretch>
            <a:fillRect/>
          </a:stretch>
        </p:blipFill>
        <p:spPr>
          <a:xfrm>
            <a:off x="1435100" y="1607769"/>
            <a:ext cx="7499350" cy="4021997"/>
          </a:xfrm>
          <a:prstGeom prst="rect">
            <a:avLst/>
          </a:prstGeom>
        </p:spPr>
      </p:pic>
      <p:sp>
        <p:nvSpPr>
          <p:cNvPr id="11" name="ZoneTexte 10"/>
          <p:cNvSpPr txBox="1"/>
          <p:nvPr/>
        </p:nvSpPr>
        <p:spPr>
          <a:xfrm>
            <a:off x="2927260" y="6182943"/>
            <a:ext cx="3795206"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Pression</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horaires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et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heures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limites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149003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Pression des horaires</a:t>
            </a:r>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72</a:t>
            </a:fld>
            <a:endParaRPr kumimoji="0" lang="en-US" dirty="0"/>
          </a:p>
        </p:txBody>
      </p:sp>
      <p:pic>
        <p:nvPicPr>
          <p:cNvPr id="6" name="Image 5"/>
          <p:cNvPicPr>
            <a:picLocks noChangeAspect="1"/>
          </p:cNvPicPr>
          <p:nvPr/>
        </p:nvPicPr>
        <p:blipFill>
          <a:blip r:embed="rId2"/>
          <a:stretch>
            <a:fillRect/>
          </a:stretch>
        </p:blipFill>
        <p:spPr>
          <a:xfrm>
            <a:off x="6808839" y="0"/>
            <a:ext cx="1460090" cy="1434017"/>
          </a:xfrm>
          <a:prstGeom prst="rect">
            <a:avLst/>
          </a:prstGeom>
        </p:spPr>
      </p:pic>
      <p:graphicFrame>
        <p:nvGraphicFramePr>
          <p:cNvPr id="8" name="Espace réservé du contenu 7"/>
          <p:cNvGraphicFramePr>
            <a:graphicFrameLocks noGrp="1"/>
          </p:cNvGraphicFramePr>
          <p:nvPr>
            <p:ph idx="1"/>
            <p:extLst>
              <p:ext uri="{D42A27DB-BD31-4B8C-83A1-F6EECF244321}">
                <p14:modId xmlns:p14="http://schemas.microsoft.com/office/powerpoint/2010/main" val="3059882546"/>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Image 9"/>
          <p:cNvPicPr>
            <a:picLocks noChangeAspect="1"/>
          </p:cNvPicPr>
          <p:nvPr/>
        </p:nvPicPr>
        <p:blipFill>
          <a:blip r:embed="rId8"/>
          <a:stretch>
            <a:fillRect/>
          </a:stretch>
        </p:blipFill>
        <p:spPr>
          <a:xfrm flipH="1">
            <a:off x="7538884" y="4227746"/>
            <a:ext cx="1308100" cy="1308100"/>
          </a:xfrm>
          <a:prstGeom prst="rect">
            <a:avLst/>
          </a:prstGeom>
        </p:spPr>
      </p:pic>
      <p:pic>
        <p:nvPicPr>
          <p:cNvPr id="7" name="Image 6"/>
          <p:cNvPicPr>
            <a:picLocks noChangeAspect="1"/>
          </p:cNvPicPr>
          <p:nvPr/>
        </p:nvPicPr>
        <p:blipFill>
          <a:blip r:embed="rId9"/>
          <a:stretch>
            <a:fillRect/>
          </a:stretch>
        </p:blipFill>
        <p:spPr>
          <a:xfrm>
            <a:off x="446827" y="3297877"/>
            <a:ext cx="1394804" cy="1859738"/>
          </a:xfrm>
          <a:prstGeom prst="rect">
            <a:avLst/>
          </a:prstGeom>
        </p:spPr>
      </p:pic>
      <p:sp>
        <p:nvSpPr>
          <p:cNvPr id="11" name="ZoneTexte 10"/>
          <p:cNvSpPr txBox="1"/>
          <p:nvPr/>
        </p:nvSpPr>
        <p:spPr>
          <a:xfrm>
            <a:off x="2927260" y="6182943"/>
            <a:ext cx="3795206"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Pression</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horaires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et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heures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limites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8479984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Pression des horaires</a:t>
            </a:r>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73</a:t>
            </a:fld>
            <a:endParaRPr kumimoji="0" lang="en-US" dirty="0"/>
          </a:p>
        </p:txBody>
      </p:sp>
      <p:pic>
        <p:nvPicPr>
          <p:cNvPr id="6" name="Image 5"/>
          <p:cNvPicPr>
            <a:picLocks noChangeAspect="1"/>
          </p:cNvPicPr>
          <p:nvPr/>
        </p:nvPicPr>
        <p:blipFill>
          <a:blip r:embed="rId2"/>
          <a:stretch>
            <a:fillRect/>
          </a:stretch>
        </p:blipFill>
        <p:spPr>
          <a:xfrm>
            <a:off x="6808839" y="0"/>
            <a:ext cx="1460090" cy="1434017"/>
          </a:xfrm>
          <a:prstGeom prst="rect">
            <a:avLst/>
          </a:prstGeom>
        </p:spPr>
      </p:pic>
      <p:graphicFrame>
        <p:nvGraphicFramePr>
          <p:cNvPr id="12" name="Espace réservé du contenu 11"/>
          <p:cNvGraphicFramePr>
            <a:graphicFrameLocks noGrp="1"/>
          </p:cNvGraphicFramePr>
          <p:nvPr>
            <p:ph idx="1"/>
            <p:extLst>
              <p:ext uri="{D42A27DB-BD31-4B8C-83A1-F6EECF244321}">
                <p14:modId xmlns:p14="http://schemas.microsoft.com/office/powerpoint/2010/main" val="1055907648"/>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 8"/>
          <p:cNvPicPr>
            <a:picLocks noChangeAspect="1"/>
          </p:cNvPicPr>
          <p:nvPr/>
        </p:nvPicPr>
        <p:blipFill>
          <a:blip r:embed="rId8"/>
          <a:stretch>
            <a:fillRect/>
          </a:stretch>
        </p:blipFill>
        <p:spPr>
          <a:xfrm>
            <a:off x="7189429" y="3746973"/>
            <a:ext cx="2133600" cy="1600200"/>
          </a:xfrm>
          <a:prstGeom prst="rect">
            <a:avLst/>
          </a:prstGeom>
        </p:spPr>
      </p:pic>
      <p:sp>
        <p:nvSpPr>
          <p:cNvPr id="13" name="ZoneTexte 12"/>
          <p:cNvSpPr txBox="1"/>
          <p:nvPr/>
        </p:nvSpPr>
        <p:spPr>
          <a:xfrm>
            <a:off x="2927260" y="6182943"/>
            <a:ext cx="3795206"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Pression</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horaires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et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heures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limites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2242595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Charge de travail</a:t>
            </a:r>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74</a:t>
            </a:fld>
            <a:endParaRPr kumimoji="0" lang="en-US" dirty="0"/>
          </a:p>
        </p:txBody>
      </p:sp>
      <p:pic>
        <p:nvPicPr>
          <p:cNvPr id="3" name="Image 2"/>
          <p:cNvPicPr>
            <a:picLocks noChangeAspect="1"/>
          </p:cNvPicPr>
          <p:nvPr/>
        </p:nvPicPr>
        <p:blipFill>
          <a:blip r:embed="rId2"/>
          <a:stretch>
            <a:fillRect/>
          </a:stretch>
        </p:blipFill>
        <p:spPr>
          <a:xfrm>
            <a:off x="6191250" y="0"/>
            <a:ext cx="1943100" cy="1457325"/>
          </a:xfrm>
          <a:prstGeom prst="rect">
            <a:avLst/>
          </a:prstGeom>
        </p:spPr>
      </p:pic>
      <p:graphicFrame>
        <p:nvGraphicFramePr>
          <p:cNvPr id="8" name="Espace réservé du contenu 7"/>
          <p:cNvGraphicFramePr>
            <a:graphicFrameLocks noGrp="1"/>
          </p:cNvGraphicFramePr>
          <p:nvPr>
            <p:ph idx="1"/>
            <p:extLst>
              <p:ext uri="{D42A27DB-BD31-4B8C-83A1-F6EECF244321}">
                <p14:modId xmlns:p14="http://schemas.microsoft.com/office/powerpoint/2010/main" val="1856992649"/>
              </p:ext>
            </p:extLst>
          </p:nvPr>
        </p:nvGraphicFramePr>
        <p:xfrm>
          <a:off x="1435608" y="1447800"/>
          <a:ext cx="7498080" cy="4279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ZoneTexte 10"/>
          <p:cNvSpPr txBox="1"/>
          <p:nvPr/>
        </p:nvSpPr>
        <p:spPr>
          <a:xfrm>
            <a:off x="2927260" y="6182943"/>
            <a:ext cx="3795206"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Pression</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horaires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et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heures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limites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025244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Charge de travail</a:t>
            </a:r>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75</a:t>
            </a:fld>
            <a:endParaRPr kumimoji="0" lang="en-US" dirty="0"/>
          </a:p>
        </p:txBody>
      </p:sp>
      <p:pic>
        <p:nvPicPr>
          <p:cNvPr id="3" name="Image 2"/>
          <p:cNvPicPr>
            <a:picLocks noChangeAspect="1"/>
          </p:cNvPicPr>
          <p:nvPr/>
        </p:nvPicPr>
        <p:blipFill>
          <a:blip r:embed="rId2"/>
          <a:stretch>
            <a:fillRect/>
          </a:stretch>
        </p:blipFill>
        <p:spPr>
          <a:xfrm>
            <a:off x="6191250" y="0"/>
            <a:ext cx="1943100" cy="1457325"/>
          </a:xfrm>
          <a:prstGeom prst="rect">
            <a:avLst/>
          </a:prstGeom>
        </p:spPr>
      </p:pic>
      <p:pic>
        <p:nvPicPr>
          <p:cNvPr id="7" name="Espace réservé du contenu 6"/>
          <p:cNvPicPr>
            <a:picLocks noGrp="1" noChangeAspect="1"/>
          </p:cNvPicPr>
          <p:nvPr>
            <p:ph idx="1"/>
          </p:nvPr>
        </p:nvPicPr>
        <p:blipFill>
          <a:blip r:embed="rId3"/>
          <a:stretch>
            <a:fillRect/>
          </a:stretch>
        </p:blipFill>
        <p:spPr>
          <a:xfrm>
            <a:off x="1538431" y="1447800"/>
            <a:ext cx="7292688" cy="4389438"/>
          </a:xfrm>
          <a:prstGeom prst="rect">
            <a:avLst/>
          </a:prstGeom>
        </p:spPr>
      </p:pic>
      <p:sp>
        <p:nvSpPr>
          <p:cNvPr id="9" name="ZoneTexte 8"/>
          <p:cNvSpPr txBox="1"/>
          <p:nvPr/>
        </p:nvSpPr>
        <p:spPr>
          <a:xfrm>
            <a:off x="2927260" y="6182943"/>
            <a:ext cx="3795206"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Pression</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horaires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et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heures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limites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0789731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Charge de travail</a:t>
            </a:r>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76</a:t>
            </a:fld>
            <a:endParaRPr kumimoji="0" lang="en-US" dirty="0"/>
          </a:p>
        </p:txBody>
      </p:sp>
      <p:pic>
        <p:nvPicPr>
          <p:cNvPr id="3" name="Image 2"/>
          <p:cNvPicPr>
            <a:picLocks noChangeAspect="1"/>
          </p:cNvPicPr>
          <p:nvPr/>
        </p:nvPicPr>
        <p:blipFill>
          <a:blip r:embed="rId2"/>
          <a:stretch>
            <a:fillRect/>
          </a:stretch>
        </p:blipFill>
        <p:spPr>
          <a:xfrm>
            <a:off x="6191250" y="0"/>
            <a:ext cx="1943100" cy="1457325"/>
          </a:xfrm>
          <a:prstGeom prst="rect">
            <a:avLst/>
          </a:prstGeom>
        </p:spPr>
      </p:pic>
      <p:pic>
        <p:nvPicPr>
          <p:cNvPr id="8" name="Espace réservé du contenu 7"/>
          <p:cNvPicPr>
            <a:picLocks noGrp="1" noChangeAspect="1"/>
          </p:cNvPicPr>
          <p:nvPr>
            <p:ph idx="1"/>
          </p:nvPr>
        </p:nvPicPr>
        <p:blipFill>
          <a:blip r:embed="rId3"/>
          <a:stretch>
            <a:fillRect/>
          </a:stretch>
        </p:blipFill>
        <p:spPr>
          <a:xfrm>
            <a:off x="1656494" y="1447800"/>
            <a:ext cx="7056562" cy="4389438"/>
          </a:xfrm>
          <a:prstGeom prst="rect">
            <a:avLst/>
          </a:prstGeom>
        </p:spPr>
      </p:pic>
      <p:sp>
        <p:nvSpPr>
          <p:cNvPr id="9" name="ZoneTexte 8"/>
          <p:cNvSpPr txBox="1"/>
          <p:nvPr/>
        </p:nvSpPr>
        <p:spPr>
          <a:xfrm>
            <a:off x="2927260" y="6182943"/>
            <a:ext cx="3795206"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Pression</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horaires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et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heures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limites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6640794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Charge de travail</a:t>
            </a:r>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77</a:t>
            </a:fld>
            <a:endParaRPr kumimoji="0" lang="en-US" dirty="0"/>
          </a:p>
        </p:txBody>
      </p:sp>
      <p:pic>
        <p:nvPicPr>
          <p:cNvPr id="3" name="Image 2"/>
          <p:cNvPicPr>
            <a:picLocks noChangeAspect="1"/>
          </p:cNvPicPr>
          <p:nvPr/>
        </p:nvPicPr>
        <p:blipFill>
          <a:blip r:embed="rId2"/>
          <a:stretch>
            <a:fillRect/>
          </a:stretch>
        </p:blipFill>
        <p:spPr>
          <a:xfrm>
            <a:off x="6191250" y="0"/>
            <a:ext cx="1943100" cy="1457325"/>
          </a:xfrm>
          <a:prstGeom prst="rect">
            <a:avLst/>
          </a:prstGeom>
        </p:spPr>
      </p:pic>
      <p:pic>
        <p:nvPicPr>
          <p:cNvPr id="29" name="Espace réservé du contenu 28"/>
          <p:cNvPicPr>
            <a:picLocks noGrp="1" noChangeAspect="1"/>
          </p:cNvPicPr>
          <p:nvPr>
            <p:ph idx="1"/>
          </p:nvPr>
        </p:nvPicPr>
        <p:blipFill>
          <a:blip r:embed="rId3"/>
          <a:stretch>
            <a:fillRect/>
          </a:stretch>
        </p:blipFill>
        <p:spPr>
          <a:xfrm>
            <a:off x="1435100" y="1616099"/>
            <a:ext cx="7499350" cy="4052840"/>
          </a:xfrm>
          <a:prstGeom prst="rect">
            <a:avLst/>
          </a:prstGeom>
        </p:spPr>
      </p:pic>
      <p:sp>
        <p:nvSpPr>
          <p:cNvPr id="30" name="Rectangle 42"/>
          <p:cNvSpPr>
            <a:spLocks noChangeArrowheads="1"/>
          </p:cNvSpPr>
          <p:nvPr/>
        </p:nvSpPr>
        <p:spPr bwMode="auto">
          <a:xfrm>
            <a:off x="3975100" y="1576412"/>
            <a:ext cx="3781772" cy="1338828"/>
          </a:xfrm>
          <a:prstGeom prst="rect">
            <a:avLst/>
          </a:prstGeom>
          <a:ln/>
          <a:extLst/>
        </p:spPr>
        <p:style>
          <a:lnRef idx="1">
            <a:schemeClr val="accent2"/>
          </a:lnRef>
          <a:fillRef idx="2">
            <a:schemeClr val="accent2"/>
          </a:fillRef>
          <a:effectRef idx="1">
            <a:schemeClr val="accent2"/>
          </a:effectRef>
          <a:fontRef idx="minor">
            <a:schemeClr val="dk1"/>
          </a:fontRef>
        </p:style>
        <p:txBody>
          <a:bodyPr wrap="square">
            <a:spAutoFit/>
          </a:bodyPr>
          <a:lstStyle/>
          <a:p>
            <a:pPr algn="ctr">
              <a:lnSpc>
                <a:spcPct val="150000"/>
              </a:lnSpc>
            </a:pPr>
            <a:r>
              <a:rPr lang="fr-FR" dirty="0" smtClean="0"/>
              <a:t>La zone de confort correspond à une charge de travail de 60% des ressources investies.</a:t>
            </a:r>
            <a:endParaRPr lang="fr-FR" dirty="0"/>
          </a:p>
        </p:txBody>
      </p:sp>
      <p:sp>
        <p:nvSpPr>
          <p:cNvPr id="31" name="ZoneTexte 30"/>
          <p:cNvSpPr txBox="1"/>
          <p:nvPr/>
        </p:nvSpPr>
        <p:spPr>
          <a:xfrm>
            <a:off x="2927260" y="6182943"/>
            <a:ext cx="3795206"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Pression</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horaires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et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heures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limites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396627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Charge de travail</a:t>
            </a:r>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78</a:t>
            </a:fld>
            <a:endParaRPr kumimoji="0" lang="en-US" dirty="0"/>
          </a:p>
        </p:txBody>
      </p:sp>
      <p:pic>
        <p:nvPicPr>
          <p:cNvPr id="3" name="Image 2"/>
          <p:cNvPicPr>
            <a:picLocks noChangeAspect="1"/>
          </p:cNvPicPr>
          <p:nvPr/>
        </p:nvPicPr>
        <p:blipFill>
          <a:blip r:embed="rId2"/>
          <a:stretch>
            <a:fillRect/>
          </a:stretch>
        </p:blipFill>
        <p:spPr>
          <a:xfrm>
            <a:off x="6191250" y="0"/>
            <a:ext cx="1943100" cy="1457325"/>
          </a:xfrm>
          <a:prstGeom prst="rect">
            <a:avLst/>
          </a:prstGeom>
        </p:spPr>
      </p:pic>
      <p:graphicFrame>
        <p:nvGraphicFramePr>
          <p:cNvPr id="7" name="Espace réservé du contenu 6"/>
          <p:cNvGraphicFramePr>
            <a:graphicFrameLocks noGrp="1"/>
          </p:cNvGraphicFramePr>
          <p:nvPr>
            <p:ph idx="1"/>
            <p:extLst>
              <p:ext uri="{D42A27DB-BD31-4B8C-83A1-F6EECF244321}">
                <p14:modId xmlns:p14="http://schemas.microsoft.com/office/powerpoint/2010/main" val="3198537216"/>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ZoneTexte 9"/>
          <p:cNvSpPr txBox="1"/>
          <p:nvPr/>
        </p:nvSpPr>
        <p:spPr>
          <a:xfrm>
            <a:off x="2927260" y="6182943"/>
            <a:ext cx="3795206"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Pression</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horaires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et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heures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limites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8816838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Charge de travail</a:t>
            </a:r>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79</a:t>
            </a:fld>
            <a:endParaRPr kumimoji="0" lang="en-US" dirty="0"/>
          </a:p>
        </p:txBody>
      </p:sp>
      <p:pic>
        <p:nvPicPr>
          <p:cNvPr id="3" name="Image 2"/>
          <p:cNvPicPr>
            <a:picLocks noChangeAspect="1"/>
          </p:cNvPicPr>
          <p:nvPr/>
        </p:nvPicPr>
        <p:blipFill>
          <a:blip r:embed="rId2"/>
          <a:stretch>
            <a:fillRect/>
          </a:stretch>
        </p:blipFill>
        <p:spPr>
          <a:xfrm>
            <a:off x="6191250" y="0"/>
            <a:ext cx="1943100" cy="1457325"/>
          </a:xfrm>
          <a:prstGeom prst="rect">
            <a:avLst/>
          </a:prstGeom>
        </p:spPr>
      </p:pic>
      <p:graphicFrame>
        <p:nvGraphicFramePr>
          <p:cNvPr id="8" name="Espace réservé du contenu 7"/>
          <p:cNvGraphicFramePr>
            <a:graphicFrameLocks noGrp="1"/>
          </p:cNvGraphicFramePr>
          <p:nvPr>
            <p:ph idx="1"/>
            <p:extLst>
              <p:ext uri="{D42A27DB-BD31-4B8C-83A1-F6EECF244321}">
                <p14:modId xmlns:p14="http://schemas.microsoft.com/office/powerpoint/2010/main" val="2188324111"/>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ZoneTexte 8"/>
          <p:cNvSpPr txBox="1"/>
          <p:nvPr/>
        </p:nvSpPr>
        <p:spPr>
          <a:xfrm>
            <a:off x="2927260" y="6182943"/>
            <a:ext cx="3795206"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Pression</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horaires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et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heures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limites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9389916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mtClean="0"/>
              <a:t>Nutrition et</a:t>
            </a:r>
            <a:br>
              <a:rPr lang="fr-FR" smtClean="0"/>
            </a:br>
            <a:r>
              <a:rPr lang="fr-FR" smtClean="0"/>
              <a:t> hygiène de vie</a:t>
            </a: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2297612354"/>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8</a:t>
            </a:fld>
            <a:endParaRPr kumimoji="0" lang="en-US" dirty="0"/>
          </a:p>
        </p:txBody>
      </p:sp>
      <p:pic>
        <p:nvPicPr>
          <p:cNvPr id="6" name="Image 5"/>
          <p:cNvPicPr>
            <a:picLocks noChangeAspect="1"/>
          </p:cNvPicPr>
          <p:nvPr/>
        </p:nvPicPr>
        <p:blipFill>
          <a:blip r:embed="rId7"/>
          <a:stretch>
            <a:fillRect/>
          </a:stretch>
        </p:blipFill>
        <p:spPr>
          <a:xfrm>
            <a:off x="7065018" y="220645"/>
            <a:ext cx="905887" cy="625493"/>
          </a:xfrm>
          <a:prstGeom prst="rect">
            <a:avLst/>
          </a:prstGeom>
        </p:spPr>
      </p:pic>
      <p:sp>
        <p:nvSpPr>
          <p:cNvPr id="9" name="ZoneTexte 8"/>
          <p:cNvSpPr txBox="1"/>
          <p:nvPr/>
        </p:nvSpPr>
        <p:spPr>
          <a:xfrm>
            <a:off x="3117492" y="6182943"/>
            <a:ext cx="1349793"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Forme/santé</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0571608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2"/>
          <a:stretch>
            <a:fillRect/>
          </a:stretch>
        </p:blipFill>
        <p:spPr>
          <a:xfrm>
            <a:off x="1092200" y="1327150"/>
            <a:ext cx="3149600" cy="2578100"/>
          </a:xfrm>
          <a:prstGeom prst="rect">
            <a:avLst/>
          </a:prstGeom>
        </p:spPr>
      </p:pic>
      <p:sp>
        <p:nvSpPr>
          <p:cNvPr id="2" name="Titre 1"/>
          <p:cNvSpPr>
            <a:spLocks noGrp="1"/>
          </p:cNvSpPr>
          <p:nvPr>
            <p:ph type="title"/>
          </p:nvPr>
        </p:nvSpPr>
        <p:spPr/>
        <p:txBody>
          <a:bodyPr/>
          <a:lstStyle/>
          <a:p>
            <a:r>
              <a:rPr lang="fr-FR" dirty="0"/>
              <a:t>Charge de travail</a:t>
            </a:r>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80</a:t>
            </a:fld>
            <a:endParaRPr kumimoji="0" lang="en-US" dirty="0"/>
          </a:p>
        </p:txBody>
      </p:sp>
      <p:pic>
        <p:nvPicPr>
          <p:cNvPr id="3" name="Image 2"/>
          <p:cNvPicPr>
            <a:picLocks noChangeAspect="1"/>
          </p:cNvPicPr>
          <p:nvPr/>
        </p:nvPicPr>
        <p:blipFill>
          <a:blip r:embed="rId3"/>
          <a:stretch>
            <a:fillRect/>
          </a:stretch>
        </p:blipFill>
        <p:spPr>
          <a:xfrm>
            <a:off x="6191250" y="0"/>
            <a:ext cx="1943100" cy="1457325"/>
          </a:xfrm>
          <a:prstGeom prst="rect">
            <a:avLst/>
          </a:prstGeom>
        </p:spPr>
      </p:pic>
      <p:graphicFrame>
        <p:nvGraphicFramePr>
          <p:cNvPr id="7" name="Espace réservé du contenu 6"/>
          <p:cNvGraphicFramePr>
            <a:graphicFrameLocks noGrp="1"/>
          </p:cNvGraphicFramePr>
          <p:nvPr>
            <p:ph idx="1"/>
            <p:extLst>
              <p:ext uri="{D42A27DB-BD31-4B8C-83A1-F6EECF244321}">
                <p14:modId xmlns:p14="http://schemas.microsoft.com/office/powerpoint/2010/main" val="1198575534"/>
              </p:ext>
            </p:extLst>
          </p:nvPr>
        </p:nvGraphicFramePr>
        <p:xfrm>
          <a:off x="1435608" y="1447800"/>
          <a:ext cx="7498080" cy="41783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ZoneTexte 9"/>
          <p:cNvSpPr txBox="1"/>
          <p:nvPr/>
        </p:nvSpPr>
        <p:spPr>
          <a:xfrm>
            <a:off x="2927260" y="6182943"/>
            <a:ext cx="3795206"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Pression</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horaires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et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heures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limites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0252694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Charge de travail</a:t>
            </a:r>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81</a:t>
            </a:fld>
            <a:endParaRPr kumimoji="0" lang="en-US" dirty="0"/>
          </a:p>
        </p:txBody>
      </p:sp>
      <p:pic>
        <p:nvPicPr>
          <p:cNvPr id="3" name="Image 2"/>
          <p:cNvPicPr>
            <a:picLocks noChangeAspect="1"/>
          </p:cNvPicPr>
          <p:nvPr/>
        </p:nvPicPr>
        <p:blipFill>
          <a:blip r:embed="rId2"/>
          <a:stretch>
            <a:fillRect/>
          </a:stretch>
        </p:blipFill>
        <p:spPr>
          <a:xfrm>
            <a:off x="6191250" y="0"/>
            <a:ext cx="1943100" cy="1457325"/>
          </a:xfrm>
          <a:prstGeom prst="rect">
            <a:avLst/>
          </a:prstGeom>
        </p:spPr>
      </p:pic>
      <p:graphicFrame>
        <p:nvGraphicFramePr>
          <p:cNvPr id="8" name="Espace réservé du contenu 7"/>
          <p:cNvGraphicFramePr>
            <a:graphicFrameLocks noGrp="1"/>
          </p:cNvGraphicFramePr>
          <p:nvPr>
            <p:ph idx="1"/>
            <p:extLst>
              <p:ext uri="{D42A27DB-BD31-4B8C-83A1-F6EECF244321}">
                <p14:modId xmlns:p14="http://schemas.microsoft.com/office/powerpoint/2010/main" val="1899713701"/>
              </p:ext>
            </p:extLst>
          </p:nvPr>
        </p:nvGraphicFramePr>
        <p:xfrm>
          <a:off x="1435608" y="1447800"/>
          <a:ext cx="7498080" cy="43887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ZoneTexte 9"/>
          <p:cNvSpPr txBox="1"/>
          <p:nvPr/>
        </p:nvSpPr>
        <p:spPr>
          <a:xfrm>
            <a:off x="2927260" y="6182943"/>
            <a:ext cx="3795206"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Pression</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des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horaires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et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heures</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limites</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696415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endParaRPr kumimoji="0" lang="en-US"/>
          </a:p>
        </p:txBody>
      </p:sp>
      <p:sp>
        <p:nvSpPr>
          <p:cNvPr id="3" name="Espace réservé du numéro de diapositive 2"/>
          <p:cNvSpPr>
            <a:spLocks noGrp="1"/>
          </p:cNvSpPr>
          <p:nvPr>
            <p:ph type="sldNum" sz="quarter" idx="12"/>
          </p:nvPr>
        </p:nvSpPr>
        <p:spPr/>
        <p:txBody>
          <a:bodyPr/>
          <a:lstStyle/>
          <a:p>
            <a:fld id="{69E29E33-B620-47F9-BB04-8846C2A5AFCC}" type="slidenum">
              <a:rPr kumimoji="0" lang="en-US" smtClean="0"/>
              <a:pPr/>
              <a:t>82</a:t>
            </a:fld>
            <a:endParaRPr kumimoji="0" lang="en-US"/>
          </a:p>
        </p:txBody>
      </p:sp>
      <p:sp>
        <p:nvSpPr>
          <p:cNvPr id="4" name="Titre 3"/>
          <p:cNvSpPr>
            <a:spLocks noGrp="1"/>
          </p:cNvSpPr>
          <p:nvPr>
            <p:ph type="title"/>
          </p:nvPr>
        </p:nvSpPr>
        <p:spPr/>
        <p:txBody>
          <a:bodyPr>
            <a:normAutofit/>
          </a:bodyPr>
          <a:lstStyle/>
          <a:p>
            <a:r>
              <a:rPr lang="fr-FR" dirty="0" smtClean="0"/>
              <a:t>Sommeil, fatigue et travail posté</a:t>
            </a:r>
            <a:endParaRPr lang="fr-FR" dirty="0"/>
          </a:p>
        </p:txBody>
      </p:sp>
      <p:sp>
        <p:nvSpPr>
          <p:cNvPr id="5" name="Espace réservé du texte 4"/>
          <p:cNvSpPr>
            <a:spLocks noGrp="1"/>
          </p:cNvSpPr>
          <p:nvPr>
            <p:ph type="body" idx="1"/>
          </p:nvPr>
        </p:nvSpPr>
        <p:spPr/>
        <p:txBody>
          <a:bodyPr/>
          <a:lstStyle/>
          <a:p>
            <a:r>
              <a:rPr lang="fr-FR" dirty="0" smtClean="0"/>
              <a:t>C’est quoi ?</a:t>
            </a:r>
            <a:endParaRPr lang="fr-FR" dirty="0"/>
          </a:p>
        </p:txBody>
      </p:sp>
    </p:spTree>
    <p:extLst>
      <p:ext uri="{BB962C8B-B14F-4D97-AF65-F5344CB8AC3E}">
        <p14:creationId xmlns:p14="http://schemas.microsoft.com/office/powerpoint/2010/main" val="2629035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a:blip r:embed="rId2"/>
          <a:stretch>
            <a:fillRect/>
          </a:stretch>
        </p:blipFill>
        <p:spPr>
          <a:xfrm>
            <a:off x="7468529" y="1457414"/>
            <a:ext cx="1572941" cy="1555750"/>
          </a:xfrm>
          <a:prstGeom prst="rect">
            <a:avLst/>
          </a:prstGeom>
        </p:spPr>
      </p:pic>
      <p:pic>
        <p:nvPicPr>
          <p:cNvPr id="10" name="Image 9"/>
          <p:cNvPicPr>
            <a:picLocks noChangeAspect="1"/>
          </p:cNvPicPr>
          <p:nvPr/>
        </p:nvPicPr>
        <p:blipFill>
          <a:blip r:embed="rId3"/>
          <a:stretch>
            <a:fillRect/>
          </a:stretch>
        </p:blipFill>
        <p:spPr>
          <a:xfrm>
            <a:off x="1054100" y="4163984"/>
            <a:ext cx="1454150" cy="1744980"/>
          </a:xfrm>
          <a:prstGeom prst="rect">
            <a:avLst/>
          </a:prstGeom>
        </p:spPr>
      </p:pic>
      <p:sp>
        <p:nvSpPr>
          <p:cNvPr id="2" name="Titre 1"/>
          <p:cNvSpPr>
            <a:spLocks noGrp="1"/>
          </p:cNvSpPr>
          <p:nvPr>
            <p:ph type="title"/>
          </p:nvPr>
        </p:nvSpPr>
        <p:spPr/>
        <p:txBody>
          <a:bodyPr>
            <a:normAutofit fontScale="90000"/>
          </a:bodyPr>
          <a:lstStyle/>
          <a:p>
            <a:r>
              <a:rPr lang="fr-FR" dirty="0" smtClean="0"/>
              <a:t>Les états </a:t>
            </a:r>
            <a:br>
              <a:rPr lang="fr-FR" dirty="0" smtClean="0"/>
            </a:br>
            <a:r>
              <a:rPr lang="fr-FR" dirty="0" smtClean="0"/>
              <a:t>et le rôle du sommeil</a:t>
            </a:r>
            <a:endParaRPr lang="fr-FR" dirty="0"/>
          </a:p>
        </p:txBody>
      </p:sp>
      <p:graphicFrame>
        <p:nvGraphicFramePr>
          <p:cNvPr id="9" name="Espace réservé du contenu 8"/>
          <p:cNvGraphicFramePr>
            <a:graphicFrameLocks noGrp="1"/>
          </p:cNvGraphicFramePr>
          <p:nvPr>
            <p:ph idx="1"/>
            <p:extLst>
              <p:ext uri="{D42A27DB-BD31-4B8C-83A1-F6EECF244321}">
                <p14:modId xmlns:p14="http://schemas.microsoft.com/office/powerpoint/2010/main" val="3861261341"/>
              </p:ext>
            </p:extLst>
          </p:nvPr>
        </p:nvGraphicFramePr>
        <p:xfrm>
          <a:off x="1435608" y="1573502"/>
          <a:ext cx="7340092" cy="40271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83</a:t>
            </a:fld>
            <a:endParaRPr kumimoji="0" lang="en-US" dirty="0"/>
          </a:p>
        </p:txBody>
      </p:sp>
      <p:pic>
        <p:nvPicPr>
          <p:cNvPr id="8" name="Image 7"/>
          <p:cNvPicPr>
            <a:picLocks noChangeAspect="1"/>
          </p:cNvPicPr>
          <p:nvPr/>
        </p:nvPicPr>
        <p:blipFill>
          <a:blip r:embed="rId9"/>
          <a:stretch>
            <a:fillRect/>
          </a:stretch>
        </p:blipFill>
        <p:spPr>
          <a:xfrm>
            <a:off x="7162800" y="118774"/>
            <a:ext cx="1092200" cy="1236310"/>
          </a:xfrm>
          <a:prstGeom prst="rect">
            <a:avLst/>
          </a:prstGeom>
        </p:spPr>
      </p:pic>
      <p:sp>
        <p:nvSpPr>
          <p:cNvPr id="11" name="ZoneTexte 10"/>
          <p:cNvSpPr txBox="1"/>
          <p:nvPr/>
        </p:nvSpPr>
        <p:spPr>
          <a:xfrm>
            <a:off x="2927260" y="6182943"/>
            <a:ext cx="3143105"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Sommeil</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fatigue et travail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posté</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8628487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a:blip r:embed="rId2"/>
          <a:stretch>
            <a:fillRect/>
          </a:stretch>
        </p:blipFill>
        <p:spPr>
          <a:xfrm>
            <a:off x="5907913" y="115720"/>
            <a:ext cx="1254887" cy="1505864"/>
          </a:xfrm>
          <a:prstGeom prst="rect">
            <a:avLst/>
          </a:prstGeom>
        </p:spPr>
      </p:pic>
      <p:sp>
        <p:nvSpPr>
          <p:cNvPr id="2" name="Titre 1"/>
          <p:cNvSpPr>
            <a:spLocks noGrp="1"/>
          </p:cNvSpPr>
          <p:nvPr>
            <p:ph type="title"/>
          </p:nvPr>
        </p:nvSpPr>
        <p:spPr/>
        <p:txBody>
          <a:bodyPr>
            <a:normAutofit fontScale="90000"/>
          </a:bodyPr>
          <a:lstStyle/>
          <a:p>
            <a:r>
              <a:rPr lang="fr-FR" dirty="0" smtClean="0"/>
              <a:t>Les états </a:t>
            </a:r>
            <a:br>
              <a:rPr lang="fr-FR" dirty="0" smtClean="0"/>
            </a:br>
            <a:r>
              <a:rPr lang="fr-FR" dirty="0" smtClean="0"/>
              <a:t>et le rôle du sommeil</a:t>
            </a:r>
            <a:endParaRPr lang="fr-FR" dirty="0"/>
          </a:p>
        </p:txBody>
      </p:sp>
      <p:graphicFrame>
        <p:nvGraphicFramePr>
          <p:cNvPr id="9" name="Espace réservé du contenu 8"/>
          <p:cNvGraphicFramePr>
            <a:graphicFrameLocks noGrp="1"/>
          </p:cNvGraphicFramePr>
          <p:nvPr>
            <p:ph idx="1"/>
            <p:extLst>
              <p:ext uri="{D42A27DB-BD31-4B8C-83A1-F6EECF244321}">
                <p14:modId xmlns:p14="http://schemas.microsoft.com/office/powerpoint/2010/main" val="1487021672"/>
              </p:ext>
            </p:extLst>
          </p:nvPr>
        </p:nvGraphicFramePr>
        <p:xfrm>
          <a:off x="1435608" y="1573502"/>
          <a:ext cx="7340092" cy="40271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84</a:t>
            </a:fld>
            <a:endParaRPr kumimoji="0" lang="en-US" dirty="0"/>
          </a:p>
        </p:txBody>
      </p:sp>
      <p:pic>
        <p:nvPicPr>
          <p:cNvPr id="8" name="Image 7"/>
          <p:cNvPicPr>
            <a:picLocks noChangeAspect="1"/>
          </p:cNvPicPr>
          <p:nvPr/>
        </p:nvPicPr>
        <p:blipFill>
          <a:blip r:embed="rId8"/>
          <a:stretch>
            <a:fillRect/>
          </a:stretch>
        </p:blipFill>
        <p:spPr>
          <a:xfrm>
            <a:off x="7162800" y="118774"/>
            <a:ext cx="1092200" cy="1236310"/>
          </a:xfrm>
          <a:prstGeom prst="rect">
            <a:avLst/>
          </a:prstGeom>
        </p:spPr>
      </p:pic>
      <p:sp>
        <p:nvSpPr>
          <p:cNvPr id="11" name="ZoneTexte 10"/>
          <p:cNvSpPr txBox="1"/>
          <p:nvPr/>
        </p:nvSpPr>
        <p:spPr>
          <a:xfrm>
            <a:off x="2927260" y="6182943"/>
            <a:ext cx="3143105"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Sommeil</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fatigue et travail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posté</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96760631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a:blip r:embed="rId2"/>
          <a:stretch>
            <a:fillRect/>
          </a:stretch>
        </p:blipFill>
        <p:spPr>
          <a:xfrm>
            <a:off x="3269378" y="4235572"/>
            <a:ext cx="1572941" cy="1555750"/>
          </a:xfrm>
          <a:prstGeom prst="rect">
            <a:avLst/>
          </a:prstGeom>
        </p:spPr>
      </p:pic>
      <p:pic>
        <p:nvPicPr>
          <p:cNvPr id="10" name="Image 9"/>
          <p:cNvPicPr>
            <a:picLocks noChangeAspect="1"/>
          </p:cNvPicPr>
          <p:nvPr/>
        </p:nvPicPr>
        <p:blipFill>
          <a:blip r:embed="rId3"/>
          <a:stretch>
            <a:fillRect/>
          </a:stretch>
        </p:blipFill>
        <p:spPr>
          <a:xfrm>
            <a:off x="1257808" y="4046342"/>
            <a:ext cx="1454150" cy="1744980"/>
          </a:xfrm>
          <a:prstGeom prst="rect">
            <a:avLst/>
          </a:prstGeom>
        </p:spPr>
      </p:pic>
      <p:sp>
        <p:nvSpPr>
          <p:cNvPr id="2" name="Titre 1"/>
          <p:cNvSpPr>
            <a:spLocks noGrp="1"/>
          </p:cNvSpPr>
          <p:nvPr>
            <p:ph type="title"/>
          </p:nvPr>
        </p:nvSpPr>
        <p:spPr/>
        <p:txBody>
          <a:bodyPr>
            <a:normAutofit fontScale="90000"/>
          </a:bodyPr>
          <a:lstStyle/>
          <a:p>
            <a:r>
              <a:rPr lang="fr-FR" dirty="0" smtClean="0"/>
              <a:t>Les états </a:t>
            </a:r>
            <a:br>
              <a:rPr lang="fr-FR" dirty="0" smtClean="0"/>
            </a:br>
            <a:r>
              <a:rPr lang="fr-FR" dirty="0" smtClean="0"/>
              <a:t>et le rôle du sommeil</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85</a:t>
            </a:fld>
            <a:endParaRPr kumimoji="0" lang="en-US" dirty="0"/>
          </a:p>
        </p:txBody>
      </p:sp>
      <p:pic>
        <p:nvPicPr>
          <p:cNvPr id="8" name="Image 7"/>
          <p:cNvPicPr>
            <a:picLocks noChangeAspect="1"/>
          </p:cNvPicPr>
          <p:nvPr/>
        </p:nvPicPr>
        <p:blipFill>
          <a:blip r:embed="rId4"/>
          <a:stretch>
            <a:fillRect/>
          </a:stretch>
        </p:blipFill>
        <p:spPr>
          <a:xfrm>
            <a:off x="7162800" y="118774"/>
            <a:ext cx="1092200" cy="1236310"/>
          </a:xfrm>
          <a:prstGeom prst="rect">
            <a:avLst/>
          </a:prstGeom>
        </p:spPr>
      </p:pic>
      <p:pic>
        <p:nvPicPr>
          <p:cNvPr id="11" name="Espace réservé du contenu 10"/>
          <p:cNvPicPr>
            <a:picLocks noGrp="1" noChangeAspect="1"/>
          </p:cNvPicPr>
          <p:nvPr>
            <p:ph idx="1"/>
          </p:nvPr>
        </p:nvPicPr>
        <p:blipFill>
          <a:blip r:embed="rId5"/>
          <a:stretch>
            <a:fillRect/>
          </a:stretch>
        </p:blipFill>
        <p:spPr>
          <a:xfrm>
            <a:off x="1028700" y="1355085"/>
            <a:ext cx="4143709" cy="2785116"/>
          </a:xfrm>
          <a:prstGeom prst="rect">
            <a:avLst/>
          </a:prstGeom>
        </p:spPr>
      </p:pic>
      <p:pic>
        <p:nvPicPr>
          <p:cNvPr id="14" name="Imag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4648" y="3522377"/>
            <a:ext cx="3810000" cy="1765300"/>
          </a:xfrm>
          <a:prstGeom prst="rect">
            <a:avLst/>
          </a:prstGeom>
        </p:spPr>
      </p:pic>
      <p:sp>
        <p:nvSpPr>
          <p:cNvPr id="15" name="Rectangle 14"/>
          <p:cNvSpPr/>
          <p:nvPr/>
        </p:nvSpPr>
        <p:spPr>
          <a:xfrm>
            <a:off x="5067023" y="1765840"/>
            <a:ext cx="3972052"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fr-FR" dirty="0"/>
              <a:t>Une nuit de sommeil est une succession de </a:t>
            </a:r>
            <a:r>
              <a:rPr lang="fr-FR" dirty="0">
                <a:effectLst>
                  <a:outerShdw blurRad="38100" dist="38100" dir="2700000" algn="tl">
                    <a:srgbClr val="000000"/>
                  </a:outerShdw>
                </a:effectLst>
              </a:rPr>
              <a:t>4 à 6 cycles</a:t>
            </a:r>
            <a:r>
              <a:rPr lang="fr-FR" dirty="0"/>
              <a:t> de sommeil à </a:t>
            </a:r>
            <a:r>
              <a:rPr lang="fr-FR" dirty="0">
                <a:effectLst>
                  <a:outerShdw blurRad="38100" dist="38100" dir="2700000" algn="tl">
                    <a:srgbClr val="000000"/>
                  </a:outerShdw>
                </a:effectLst>
              </a:rPr>
              <a:t>ondes lentes</a:t>
            </a:r>
            <a:r>
              <a:rPr lang="fr-FR" dirty="0"/>
              <a:t>, chacun d’une durée de </a:t>
            </a:r>
            <a:r>
              <a:rPr lang="fr-FR" dirty="0">
                <a:effectLst>
                  <a:outerShdw blurRad="38100" dist="38100" dir="2700000" algn="tl">
                    <a:srgbClr val="000000"/>
                  </a:outerShdw>
                </a:effectLst>
              </a:rPr>
              <a:t>90 à 120 minutes</a:t>
            </a:r>
            <a:r>
              <a:rPr lang="fr-FR" dirty="0"/>
              <a:t>, prolongé par des phases de sommeil paradoxal.</a:t>
            </a:r>
          </a:p>
        </p:txBody>
      </p:sp>
      <p:sp>
        <p:nvSpPr>
          <p:cNvPr id="13" name="ZoneTexte 12"/>
          <p:cNvSpPr txBox="1"/>
          <p:nvPr/>
        </p:nvSpPr>
        <p:spPr>
          <a:xfrm>
            <a:off x="2927260" y="6182943"/>
            <a:ext cx="3143105"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Sommeil</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fatigue et travail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posté</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6027625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Les états </a:t>
            </a:r>
            <a:br>
              <a:rPr lang="fr-FR" dirty="0" smtClean="0"/>
            </a:br>
            <a:r>
              <a:rPr lang="fr-FR" dirty="0" smtClean="0"/>
              <a:t>et le rôle du sommeil</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86</a:t>
            </a:fld>
            <a:endParaRPr kumimoji="0" lang="en-US" dirty="0"/>
          </a:p>
        </p:txBody>
      </p:sp>
      <p:pic>
        <p:nvPicPr>
          <p:cNvPr id="8" name="Image 7"/>
          <p:cNvPicPr>
            <a:picLocks noChangeAspect="1"/>
          </p:cNvPicPr>
          <p:nvPr/>
        </p:nvPicPr>
        <p:blipFill>
          <a:blip r:embed="rId2"/>
          <a:stretch>
            <a:fillRect/>
          </a:stretch>
        </p:blipFill>
        <p:spPr>
          <a:xfrm>
            <a:off x="7162800" y="118774"/>
            <a:ext cx="1092200" cy="1236310"/>
          </a:xfrm>
          <a:prstGeom prst="rect">
            <a:avLst/>
          </a:prstGeom>
        </p:spPr>
      </p:pic>
      <p:graphicFrame>
        <p:nvGraphicFramePr>
          <p:cNvPr id="6" name="Espace réservé du contenu 5"/>
          <p:cNvGraphicFramePr>
            <a:graphicFrameLocks noGrp="1"/>
          </p:cNvGraphicFramePr>
          <p:nvPr>
            <p:ph idx="1"/>
            <p:extLst>
              <p:ext uri="{D42A27DB-BD31-4B8C-83A1-F6EECF244321}">
                <p14:modId xmlns:p14="http://schemas.microsoft.com/office/powerpoint/2010/main" val="1021135430"/>
              </p:ext>
            </p:extLst>
          </p:nvPr>
        </p:nvGraphicFramePr>
        <p:xfrm>
          <a:off x="1435608" y="1447800"/>
          <a:ext cx="7498080" cy="4216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ZoneTexte 6"/>
          <p:cNvSpPr txBox="1"/>
          <p:nvPr/>
        </p:nvSpPr>
        <p:spPr>
          <a:xfrm>
            <a:off x="2927260" y="6182943"/>
            <a:ext cx="3143105"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Sommeil</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fatigue et travail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posté</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13815632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smtClean="0"/>
              <a:t>Le manque de sommeil</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87</a:t>
            </a:fld>
            <a:endParaRPr kumimoji="0" lang="en-US" dirty="0"/>
          </a:p>
        </p:txBody>
      </p:sp>
      <p:pic>
        <p:nvPicPr>
          <p:cNvPr id="8" name="Image 7"/>
          <p:cNvPicPr>
            <a:picLocks noChangeAspect="1"/>
          </p:cNvPicPr>
          <p:nvPr/>
        </p:nvPicPr>
        <p:blipFill>
          <a:blip r:embed="rId2"/>
          <a:stretch>
            <a:fillRect/>
          </a:stretch>
        </p:blipFill>
        <p:spPr>
          <a:xfrm>
            <a:off x="7162800" y="118774"/>
            <a:ext cx="1092200" cy="1236310"/>
          </a:xfrm>
          <a:prstGeom prst="rect">
            <a:avLst/>
          </a:prstGeom>
        </p:spPr>
      </p:pic>
      <p:graphicFrame>
        <p:nvGraphicFramePr>
          <p:cNvPr id="6" name="Espace réservé du contenu 5"/>
          <p:cNvGraphicFramePr>
            <a:graphicFrameLocks noGrp="1"/>
          </p:cNvGraphicFramePr>
          <p:nvPr>
            <p:ph idx="1"/>
            <p:extLst>
              <p:ext uri="{D42A27DB-BD31-4B8C-83A1-F6EECF244321}">
                <p14:modId xmlns:p14="http://schemas.microsoft.com/office/powerpoint/2010/main" val="2633385607"/>
              </p:ext>
            </p:extLst>
          </p:nvPr>
        </p:nvGraphicFramePr>
        <p:xfrm>
          <a:off x="1435100" y="1447800"/>
          <a:ext cx="7404100" cy="419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ZoneTexte 6"/>
          <p:cNvSpPr txBox="1"/>
          <p:nvPr/>
        </p:nvSpPr>
        <p:spPr>
          <a:xfrm>
            <a:off x="2927260" y="6182943"/>
            <a:ext cx="3143105"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Sommeil</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fatigue et travail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posté</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994393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Rythmes circadiens et </a:t>
            </a:r>
            <a:br>
              <a:rPr lang="fr-FR" dirty="0" smtClean="0"/>
            </a:br>
            <a:r>
              <a:rPr lang="fr-FR" dirty="0" smtClean="0"/>
              <a:t>décalages horaires</a:t>
            </a:r>
            <a:endParaRPr lang="fr-FR" dirty="0"/>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2711177769"/>
              </p:ext>
            </p:extLst>
          </p:nvPr>
        </p:nvGraphicFramePr>
        <p:xfrm>
          <a:off x="1435608" y="1447800"/>
          <a:ext cx="7498080" cy="421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88</a:t>
            </a:fld>
            <a:endParaRPr kumimoji="0" lang="en-US" dirty="0"/>
          </a:p>
        </p:txBody>
      </p:sp>
      <p:pic>
        <p:nvPicPr>
          <p:cNvPr id="7" name="Image 6"/>
          <p:cNvPicPr>
            <a:picLocks noChangeAspect="1"/>
          </p:cNvPicPr>
          <p:nvPr/>
        </p:nvPicPr>
        <p:blipFill>
          <a:blip r:embed="rId7"/>
          <a:stretch>
            <a:fillRect/>
          </a:stretch>
        </p:blipFill>
        <p:spPr>
          <a:xfrm>
            <a:off x="7162800" y="118774"/>
            <a:ext cx="1092200" cy="1236310"/>
          </a:xfrm>
          <a:prstGeom prst="rect">
            <a:avLst/>
          </a:prstGeom>
        </p:spPr>
      </p:pic>
      <p:sp>
        <p:nvSpPr>
          <p:cNvPr id="8" name="ZoneTexte 7"/>
          <p:cNvSpPr txBox="1"/>
          <p:nvPr/>
        </p:nvSpPr>
        <p:spPr>
          <a:xfrm>
            <a:off x="2927260" y="6182943"/>
            <a:ext cx="3143105"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Sommeil</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fatigue et travail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posté</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80056486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Rythmes circadiens et </a:t>
            </a:r>
            <a:br>
              <a:rPr lang="fr-FR" dirty="0" smtClean="0"/>
            </a:br>
            <a:r>
              <a:rPr lang="fr-FR" dirty="0" smtClean="0"/>
              <a:t>décalages horaires</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89</a:t>
            </a:fld>
            <a:endParaRPr kumimoji="0" lang="en-US" dirty="0"/>
          </a:p>
        </p:txBody>
      </p:sp>
      <p:pic>
        <p:nvPicPr>
          <p:cNvPr id="7" name="Image 6"/>
          <p:cNvPicPr>
            <a:picLocks noChangeAspect="1"/>
          </p:cNvPicPr>
          <p:nvPr/>
        </p:nvPicPr>
        <p:blipFill>
          <a:blip r:embed="rId2"/>
          <a:stretch>
            <a:fillRect/>
          </a:stretch>
        </p:blipFill>
        <p:spPr>
          <a:xfrm>
            <a:off x="7162800" y="118774"/>
            <a:ext cx="1092200" cy="1236310"/>
          </a:xfrm>
          <a:prstGeom prst="rect">
            <a:avLst/>
          </a:prstGeom>
        </p:spPr>
      </p:pic>
      <p:pic>
        <p:nvPicPr>
          <p:cNvPr id="8" name="Espace réservé du contenu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38041" y="1573502"/>
            <a:ext cx="6016959" cy="4075441"/>
          </a:xfrm>
        </p:spPr>
      </p:pic>
      <p:sp>
        <p:nvSpPr>
          <p:cNvPr id="9" name="ZoneTexte 8"/>
          <p:cNvSpPr txBox="1"/>
          <p:nvPr/>
        </p:nvSpPr>
        <p:spPr>
          <a:xfrm>
            <a:off x="2927260" y="6182943"/>
            <a:ext cx="3143105"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Sommeil</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fatigue et travail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posté</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9865948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1"/>
          <p:cNvSpPr>
            <a:spLocks noGrp="1"/>
          </p:cNvSpPr>
          <p:nvPr>
            <p:ph type="title"/>
          </p:nvPr>
        </p:nvSpPr>
        <p:spPr/>
        <p:txBody>
          <a:bodyPr/>
          <a:lstStyle/>
          <a:p>
            <a:r>
              <a:rPr lang="fr-FR" dirty="0" smtClean="0"/>
              <a:t>Nutrition </a:t>
            </a:r>
          </a:p>
        </p:txBody>
      </p:sp>
      <p:graphicFrame>
        <p:nvGraphicFramePr>
          <p:cNvPr id="2" name="Espace réservé du contenu 1"/>
          <p:cNvGraphicFramePr>
            <a:graphicFrameLocks noGrp="1"/>
          </p:cNvGraphicFramePr>
          <p:nvPr>
            <p:ph idx="1"/>
            <p:extLst>
              <p:ext uri="{D42A27DB-BD31-4B8C-83A1-F6EECF244321}">
                <p14:modId xmlns:p14="http://schemas.microsoft.com/office/powerpoint/2010/main" val="3487221627"/>
              </p:ext>
            </p:extLst>
          </p:nvPr>
        </p:nvGraphicFramePr>
        <p:xfrm>
          <a:off x="1435608" y="1447800"/>
          <a:ext cx="7498080" cy="41863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 3"/>
          <p:cNvPicPr>
            <a:picLocks noChangeAspect="1"/>
          </p:cNvPicPr>
          <p:nvPr/>
        </p:nvPicPr>
        <p:blipFill>
          <a:blip r:embed="rId7"/>
          <a:stretch>
            <a:fillRect/>
          </a:stretch>
        </p:blipFill>
        <p:spPr>
          <a:xfrm>
            <a:off x="7065018" y="220645"/>
            <a:ext cx="905887" cy="625493"/>
          </a:xfrm>
          <a:prstGeom prst="rect">
            <a:avLst/>
          </a:prstGeom>
        </p:spPr>
      </p:pic>
      <p:sp>
        <p:nvSpPr>
          <p:cNvPr id="6" name="ZoneTexte 5"/>
          <p:cNvSpPr txBox="1"/>
          <p:nvPr/>
        </p:nvSpPr>
        <p:spPr>
          <a:xfrm>
            <a:off x="3117492" y="6182943"/>
            <a:ext cx="1349793" cy="369332"/>
          </a:xfrm>
          <a:prstGeom prst="rect">
            <a:avLst/>
          </a:prstGeom>
          <a:noFill/>
        </p:spPr>
        <p:txBody>
          <a:bodyPr wrap="none" rtlCol="0">
            <a:spAutoFit/>
          </a:bodyPr>
          <a:lstStyle/>
          <a:p>
            <a:r>
              <a:rPr lang="en-AU" smtClean="0">
                <a:ln w="10160">
                  <a:solidFill>
                    <a:schemeClr val="accent1"/>
                  </a:solidFill>
                  <a:prstDash val="solid"/>
                </a:ln>
                <a:solidFill>
                  <a:srgbClr val="FFFFFF"/>
                </a:solidFill>
                <a:effectLst>
                  <a:outerShdw blurRad="38100" dist="32000" dir="5400000" algn="tl">
                    <a:srgbClr val="000000">
                      <a:alpha val="30000"/>
                    </a:srgbClr>
                  </a:outerShdw>
                </a:effectLst>
              </a:rPr>
              <a:t>Forme/santé</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5093641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Rythmes circadiens et </a:t>
            </a:r>
            <a:br>
              <a:rPr lang="fr-FR" dirty="0" smtClean="0"/>
            </a:br>
            <a:r>
              <a:rPr lang="fr-FR" dirty="0" smtClean="0"/>
              <a:t>décalages horaires</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90</a:t>
            </a:fld>
            <a:endParaRPr kumimoji="0" lang="en-US" dirty="0"/>
          </a:p>
        </p:txBody>
      </p:sp>
      <p:pic>
        <p:nvPicPr>
          <p:cNvPr id="7" name="Image 6"/>
          <p:cNvPicPr>
            <a:picLocks noChangeAspect="1"/>
          </p:cNvPicPr>
          <p:nvPr/>
        </p:nvPicPr>
        <p:blipFill>
          <a:blip r:embed="rId2"/>
          <a:stretch>
            <a:fillRect/>
          </a:stretch>
        </p:blipFill>
        <p:spPr>
          <a:xfrm>
            <a:off x="7162800" y="118774"/>
            <a:ext cx="1092200" cy="1236310"/>
          </a:xfrm>
          <a:prstGeom prst="rect">
            <a:avLst/>
          </a:prstGeom>
        </p:spPr>
      </p:pic>
      <p:pic>
        <p:nvPicPr>
          <p:cNvPr id="6" name="Espace réservé du contenu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35608" y="1573502"/>
            <a:ext cx="7174992" cy="4017996"/>
          </a:xfrm>
        </p:spPr>
      </p:pic>
      <p:sp>
        <p:nvSpPr>
          <p:cNvPr id="8" name="ZoneTexte 7"/>
          <p:cNvSpPr txBox="1"/>
          <p:nvPr/>
        </p:nvSpPr>
        <p:spPr>
          <a:xfrm>
            <a:off x="2927260" y="6182943"/>
            <a:ext cx="3143105"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Sommeil</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fatigue et travail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posté</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212545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Rythmes circadiens et </a:t>
            </a:r>
            <a:br>
              <a:rPr lang="fr-FR" dirty="0" smtClean="0"/>
            </a:br>
            <a:r>
              <a:rPr lang="fr-FR" dirty="0" smtClean="0"/>
              <a:t>décalages horaires</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91</a:t>
            </a:fld>
            <a:endParaRPr kumimoji="0" lang="en-US" dirty="0"/>
          </a:p>
        </p:txBody>
      </p:sp>
      <p:pic>
        <p:nvPicPr>
          <p:cNvPr id="7" name="Image 6"/>
          <p:cNvPicPr>
            <a:picLocks noChangeAspect="1"/>
          </p:cNvPicPr>
          <p:nvPr/>
        </p:nvPicPr>
        <p:blipFill>
          <a:blip r:embed="rId2"/>
          <a:stretch>
            <a:fillRect/>
          </a:stretch>
        </p:blipFill>
        <p:spPr>
          <a:xfrm>
            <a:off x="7162800" y="118774"/>
            <a:ext cx="1092200" cy="1236310"/>
          </a:xfrm>
          <a:prstGeom prst="rect">
            <a:avLst/>
          </a:prstGeom>
        </p:spPr>
      </p:pic>
      <p:pic>
        <p:nvPicPr>
          <p:cNvPr id="10" name="Espace réservé du contenu 9"/>
          <p:cNvPicPr>
            <a:picLocks noGrp="1" noChangeAspect="1"/>
          </p:cNvPicPr>
          <p:nvPr>
            <p:ph idx="1"/>
          </p:nvPr>
        </p:nvPicPr>
        <p:blipFill>
          <a:blip r:embed="rId3"/>
          <a:stretch>
            <a:fillRect/>
          </a:stretch>
        </p:blipFill>
        <p:spPr>
          <a:xfrm>
            <a:off x="1435100" y="1738757"/>
            <a:ext cx="7499350" cy="3807524"/>
          </a:xfrm>
          <a:prstGeom prst="rect">
            <a:avLst/>
          </a:prstGeom>
        </p:spPr>
      </p:pic>
      <p:sp>
        <p:nvSpPr>
          <p:cNvPr id="8" name="ZoneTexte 7"/>
          <p:cNvSpPr txBox="1"/>
          <p:nvPr/>
        </p:nvSpPr>
        <p:spPr>
          <a:xfrm>
            <a:off x="2927260" y="6182943"/>
            <a:ext cx="3143105"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Sommeil</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fatigue et travail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posté</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6538510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Rythmes circadiens et </a:t>
            </a:r>
            <a:br>
              <a:rPr lang="fr-FR" dirty="0" smtClean="0"/>
            </a:br>
            <a:r>
              <a:rPr lang="fr-FR" dirty="0" smtClean="0"/>
              <a:t>décalages horaires</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92</a:t>
            </a:fld>
            <a:endParaRPr kumimoji="0" lang="en-US" dirty="0"/>
          </a:p>
        </p:txBody>
      </p:sp>
      <p:pic>
        <p:nvPicPr>
          <p:cNvPr id="7" name="Image 6"/>
          <p:cNvPicPr>
            <a:picLocks noChangeAspect="1"/>
          </p:cNvPicPr>
          <p:nvPr/>
        </p:nvPicPr>
        <p:blipFill>
          <a:blip r:embed="rId2"/>
          <a:stretch>
            <a:fillRect/>
          </a:stretch>
        </p:blipFill>
        <p:spPr>
          <a:xfrm>
            <a:off x="7162800" y="118774"/>
            <a:ext cx="1092200" cy="1236310"/>
          </a:xfrm>
          <a:prstGeom prst="rect">
            <a:avLst/>
          </a:prstGeom>
        </p:spPr>
      </p:pic>
      <p:pic>
        <p:nvPicPr>
          <p:cNvPr id="6" name="Espace réservé du contenu 5"/>
          <p:cNvPicPr>
            <a:picLocks noGrp="1" noChangeAspect="1"/>
          </p:cNvPicPr>
          <p:nvPr>
            <p:ph idx="1"/>
          </p:nvPr>
        </p:nvPicPr>
        <p:blipFill>
          <a:blip r:embed="rId3"/>
          <a:stretch>
            <a:fillRect/>
          </a:stretch>
        </p:blipFill>
        <p:spPr>
          <a:xfrm>
            <a:off x="1435100" y="1625489"/>
            <a:ext cx="7499350" cy="4034060"/>
          </a:xfrm>
          <a:prstGeom prst="rect">
            <a:avLst/>
          </a:prstGeom>
        </p:spPr>
      </p:pic>
      <p:sp>
        <p:nvSpPr>
          <p:cNvPr id="8" name="Rectangle 7"/>
          <p:cNvSpPr/>
          <p:nvPr/>
        </p:nvSpPr>
        <p:spPr>
          <a:xfrm>
            <a:off x="4361688" y="1625489"/>
            <a:ext cx="4572000" cy="1061829"/>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indent="450215" algn="just">
              <a:lnSpc>
                <a:spcPct val="150000"/>
              </a:lnSpc>
            </a:pPr>
            <a:r>
              <a:rPr lang="fr-FR" sz="1400">
                <a:latin typeface="Times New Roman" charset="0"/>
                <a:ea typeface="Times New Roman" charset="0"/>
              </a:rPr>
              <a:t>Au delà de 8 heures d’éveil, la performance à tendance à se dégrader lentement puis de plus en plus sévèrement avec les symptômes  de manque de sommeil.</a:t>
            </a:r>
            <a:endParaRPr lang="fr-FR" sz="1400">
              <a:effectLst/>
              <a:latin typeface="Times New Roman" charset="0"/>
              <a:ea typeface="Times New Roman" charset="0"/>
            </a:endParaRPr>
          </a:p>
        </p:txBody>
      </p:sp>
      <p:sp>
        <p:nvSpPr>
          <p:cNvPr id="9" name="ZoneTexte 8"/>
          <p:cNvSpPr txBox="1"/>
          <p:nvPr/>
        </p:nvSpPr>
        <p:spPr>
          <a:xfrm>
            <a:off x="2927260" y="6182943"/>
            <a:ext cx="3143105"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Sommeil</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fatigue et travail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posté</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7404645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Rythmes circadiens et </a:t>
            </a:r>
            <a:br>
              <a:rPr lang="fr-FR" dirty="0" smtClean="0"/>
            </a:br>
            <a:r>
              <a:rPr lang="fr-FR" dirty="0" smtClean="0"/>
              <a:t>décalages horaires</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93</a:t>
            </a:fld>
            <a:endParaRPr kumimoji="0" lang="en-US" dirty="0"/>
          </a:p>
        </p:txBody>
      </p:sp>
      <p:pic>
        <p:nvPicPr>
          <p:cNvPr id="7" name="Image 6"/>
          <p:cNvPicPr>
            <a:picLocks noChangeAspect="1"/>
          </p:cNvPicPr>
          <p:nvPr/>
        </p:nvPicPr>
        <p:blipFill>
          <a:blip r:embed="rId2"/>
          <a:stretch>
            <a:fillRect/>
          </a:stretch>
        </p:blipFill>
        <p:spPr>
          <a:xfrm>
            <a:off x="7162800" y="118774"/>
            <a:ext cx="1092200" cy="1236310"/>
          </a:xfrm>
          <a:prstGeom prst="rect">
            <a:avLst/>
          </a:prstGeom>
        </p:spPr>
      </p:pic>
      <p:sp>
        <p:nvSpPr>
          <p:cNvPr id="8" name="ZoneTexte 7"/>
          <p:cNvSpPr txBox="1"/>
          <p:nvPr/>
        </p:nvSpPr>
        <p:spPr>
          <a:xfrm>
            <a:off x="2927260" y="6182943"/>
            <a:ext cx="3143105"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Sommeil</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fatigue et travail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posté</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6" name="Espace réservé du contenu 5"/>
          <p:cNvPicPr>
            <a:picLocks noGrp="1" noChangeAspect="1"/>
          </p:cNvPicPr>
          <p:nvPr>
            <p:ph idx="1"/>
          </p:nvPr>
        </p:nvPicPr>
        <p:blipFill>
          <a:blip r:embed="rId3"/>
          <a:stretch>
            <a:fillRect/>
          </a:stretch>
        </p:blipFill>
        <p:spPr>
          <a:xfrm>
            <a:off x="1537142" y="1447800"/>
            <a:ext cx="7295266" cy="4389438"/>
          </a:xfrm>
          <a:prstGeom prst="rect">
            <a:avLst/>
          </a:prstGeom>
        </p:spPr>
      </p:pic>
    </p:spTree>
    <p:extLst>
      <p:ext uri="{BB962C8B-B14F-4D97-AF65-F5344CB8AC3E}">
        <p14:creationId xmlns:p14="http://schemas.microsoft.com/office/powerpoint/2010/main" val="17937258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t>Rythmes circadiens et </a:t>
            </a:r>
            <a:br>
              <a:rPr lang="fr-FR" dirty="0" smtClean="0"/>
            </a:br>
            <a:r>
              <a:rPr lang="fr-FR" dirty="0" smtClean="0"/>
              <a:t>décalages horaires</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94</a:t>
            </a:fld>
            <a:endParaRPr kumimoji="0" lang="en-US" dirty="0"/>
          </a:p>
        </p:txBody>
      </p:sp>
      <p:pic>
        <p:nvPicPr>
          <p:cNvPr id="7" name="Image 6"/>
          <p:cNvPicPr>
            <a:picLocks noChangeAspect="1"/>
          </p:cNvPicPr>
          <p:nvPr/>
        </p:nvPicPr>
        <p:blipFill>
          <a:blip r:embed="rId2"/>
          <a:stretch>
            <a:fillRect/>
          </a:stretch>
        </p:blipFill>
        <p:spPr>
          <a:xfrm>
            <a:off x="7162800" y="118774"/>
            <a:ext cx="1092200" cy="1236310"/>
          </a:xfrm>
          <a:prstGeom prst="rect">
            <a:avLst/>
          </a:prstGeom>
        </p:spPr>
      </p:pic>
      <p:pic>
        <p:nvPicPr>
          <p:cNvPr id="9" name="Espace réservé du contenu 8"/>
          <p:cNvPicPr>
            <a:picLocks noGrp="1" noChangeAspect="1"/>
          </p:cNvPicPr>
          <p:nvPr>
            <p:ph idx="1"/>
          </p:nvPr>
        </p:nvPicPr>
        <p:blipFill>
          <a:blip r:embed="rId3"/>
          <a:stretch>
            <a:fillRect/>
          </a:stretch>
        </p:blipFill>
        <p:spPr>
          <a:xfrm>
            <a:off x="1476636" y="1447800"/>
            <a:ext cx="7416277" cy="4389438"/>
          </a:xfrm>
          <a:prstGeom prst="rect">
            <a:avLst/>
          </a:prstGeom>
        </p:spPr>
      </p:pic>
      <p:sp>
        <p:nvSpPr>
          <p:cNvPr id="8" name="ZoneTexte 7"/>
          <p:cNvSpPr txBox="1"/>
          <p:nvPr/>
        </p:nvSpPr>
        <p:spPr>
          <a:xfrm>
            <a:off x="2927260" y="6182943"/>
            <a:ext cx="3143105"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Sommeil</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fatigue et travail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posté</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452146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effectLst/>
              </a:rPr>
              <a:t>L</a:t>
            </a:r>
            <a:r>
              <a:rPr lang="fr-FR" dirty="0" smtClean="0">
                <a:effectLst/>
              </a:rPr>
              <a:t>es </a:t>
            </a:r>
            <a:r>
              <a:rPr lang="fr-FR" dirty="0">
                <a:effectLst/>
              </a:rPr>
              <a:t>bonnes pratiques </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95</a:t>
            </a:fld>
            <a:endParaRPr kumimoji="0" lang="en-US" dirty="0"/>
          </a:p>
        </p:txBody>
      </p:sp>
      <p:pic>
        <p:nvPicPr>
          <p:cNvPr id="7" name="Image 6"/>
          <p:cNvPicPr>
            <a:picLocks noChangeAspect="1"/>
          </p:cNvPicPr>
          <p:nvPr/>
        </p:nvPicPr>
        <p:blipFill>
          <a:blip r:embed="rId2"/>
          <a:stretch>
            <a:fillRect/>
          </a:stretch>
        </p:blipFill>
        <p:spPr>
          <a:xfrm>
            <a:off x="7162800" y="118774"/>
            <a:ext cx="1092200" cy="1236310"/>
          </a:xfrm>
          <a:prstGeom prst="rect">
            <a:avLst/>
          </a:prstGeom>
        </p:spPr>
      </p:pic>
      <p:sp>
        <p:nvSpPr>
          <p:cNvPr id="3" name="Espace réservé du contenu 2"/>
          <p:cNvSpPr>
            <a:spLocks noGrp="1"/>
          </p:cNvSpPr>
          <p:nvPr>
            <p:ph idx="1"/>
          </p:nvPr>
        </p:nvSpPr>
        <p:spPr/>
        <p:txBody>
          <a:bodyPr/>
          <a:lstStyle/>
          <a:p>
            <a:endParaRPr lang="fr-FR" dirty="0"/>
          </a:p>
        </p:txBody>
      </p:sp>
      <p:pic>
        <p:nvPicPr>
          <p:cNvPr id="8" name="Image 7"/>
          <p:cNvPicPr>
            <a:picLocks noChangeAspect="1"/>
          </p:cNvPicPr>
          <p:nvPr/>
        </p:nvPicPr>
        <p:blipFill>
          <a:blip r:embed="rId3"/>
          <a:stretch>
            <a:fillRect/>
          </a:stretch>
        </p:blipFill>
        <p:spPr>
          <a:xfrm>
            <a:off x="946900" y="1080029"/>
            <a:ext cx="4237748" cy="4888192"/>
          </a:xfrm>
          <a:prstGeom prst="rect">
            <a:avLst/>
          </a:prstGeom>
        </p:spPr>
      </p:pic>
      <p:sp>
        <p:nvSpPr>
          <p:cNvPr id="6" name="Rectangle 5"/>
          <p:cNvSpPr/>
          <p:nvPr/>
        </p:nvSpPr>
        <p:spPr>
          <a:xfrm>
            <a:off x="1663700" y="2847538"/>
            <a:ext cx="4622800" cy="2308324"/>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just">
              <a:lnSpc>
                <a:spcPct val="150000"/>
              </a:lnSpc>
            </a:pPr>
            <a:r>
              <a:rPr lang="fr-FR" sz="1600" dirty="0">
                <a:solidFill>
                  <a:srgbClr val="FF0000"/>
                </a:solidFill>
                <a:effectLst>
                  <a:outerShdw blurRad="38100" dist="38100" dir="2700000" algn="tl">
                    <a:srgbClr val="000000"/>
                  </a:outerShdw>
                </a:effectLst>
              </a:rPr>
              <a:t>Informer pour anticiper la gestion du </a:t>
            </a:r>
            <a:r>
              <a:rPr lang="fr-FR" sz="1600" dirty="0" smtClean="0">
                <a:solidFill>
                  <a:srgbClr val="FF0000"/>
                </a:solidFill>
                <a:effectLst>
                  <a:outerShdw blurRad="38100" dist="38100" dir="2700000" algn="tl">
                    <a:srgbClr val="000000"/>
                  </a:outerShdw>
                </a:effectLst>
              </a:rPr>
              <a:t>sommeil</a:t>
            </a:r>
            <a:endParaRPr lang="fr-FR" sz="1600" dirty="0">
              <a:solidFill>
                <a:srgbClr val="FFFF00"/>
              </a:solidFill>
              <a:effectLst>
                <a:outerShdw blurRad="38100" dist="38100" dir="2700000" algn="tl">
                  <a:srgbClr val="000000"/>
                </a:outerShdw>
              </a:effectLst>
            </a:endParaRPr>
          </a:p>
          <a:p>
            <a:pPr algn="just">
              <a:lnSpc>
                <a:spcPct val="150000"/>
              </a:lnSpc>
            </a:pPr>
            <a:r>
              <a:rPr lang="fr-FR" sz="1600" dirty="0"/>
              <a:t>Le personnel doit être </a:t>
            </a:r>
            <a:r>
              <a:rPr lang="fr-FR" sz="1600" dirty="0" smtClean="0"/>
              <a:t>informé </a:t>
            </a:r>
            <a:r>
              <a:rPr lang="fr-FR" sz="1600" dirty="0"/>
              <a:t>à l’avance des horaires de mission pour qu’il puisse prendre des dispositions cohérentes. L’anticipation va permettre de se caler sur un bon rythme d’activité et de sommeil.</a:t>
            </a:r>
          </a:p>
        </p:txBody>
      </p:sp>
      <p:pic>
        <p:nvPicPr>
          <p:cNvPr id="11" name="Image 10"/>
          <p:cNvPicPr>
            <a:picLocks noChangeAspect="1"/>
          </p:cNvPicPr>
          <p:nvPr/>
        </p:nvPicPr>
        <p:blipFill>
          <a:blip r:embed="rId4"/>
          <a:stretch>
            <a:fillRect/>
          </a:stretch>
        </p:blipFill>
        <p:spPr>
          <a:xfrm flipH="1">
            <a:off x="6514592" y="2184274"/>
            <a:ext cx="2275171" cy="2108325"/>
          </a:xfrm>
          <a:prstGeom prst="rect">
            <a:avLst/>
          </a:prstGeom>
        </p:spPr>
      </p:pic>
      <p:sp>
        <p:nvSpPr>
          <p:cNvPr id="10" name="ZoneTexte 9"/>
          <p:cNvSpPr txBox="1"/>
          <p:nvPr/>
        </p:nvSpPr>
        <p:spPr>
          <a:xfrm>
            <a:off x="2927260" y="6182943"/>
            <a:ext cx="3143105"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Sommeil</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fatigue et travail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posté</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5148786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effectLst/>
              </a:rPr>
              <a:t>L</a:t>
            </a:r>
            <a:r>
              <a:rPr lang="fr-FR" dirty="0" smtClean="0">
                <a:effectLst/>
              </a:rPr>
              <a:t>es </a:t>
            </a:r>
            <a:r>
              <a:rPr lang="fr-FR" dirty="0">
                <a:effectLst/>
              </a:rPr>
              <a:t>bonnes pratiques </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96</a:t>
            </a:fld>
            <a:endParaRPr kumimoji="0" lang="en-US" dirty="0"/>
          </a:p>
        </p:txBody>
      </p:sp>
      <p:pic>
        <p:nvPicPr>
          <p:cNvPr id="7" name="Image 6"/>
          <p:cNvPicPr>
            <a:picLocks noChangeAspect="1"/>
          </p:cNvPicPr>
          <p:nvPr/>
        </p:nvPicPr>
        <p:blipFill>
          <a:blip r:embed="rId2"/>
          <a:stretch>
            <a:fillRect/>
          </a:stretch>
        </p:blipFill>
        <p:spPr>
          <a:xfrm>
            <a:off x="7162800" y="118774"/>
            <a:ext cx="1092200" cy="1236310"/>
          </a:xfrm>
          <a:prstGeom prst="rect">
            <a:avLst/>
          </a:prstGeom>
        </p:spPr>
      </p:pic>
      <p:sp>
        <p:nvSpPr>
          <p:cNvPr id="3" name="Espace réservé du contenu 2"/>
          <p:cNvSpPr>
            <a:spLocks noGrp="1"/>
          </p:cNvSpPr>
          <p:nvPr>
            <p:ph idx="1"/>
          </p:nvPr>
        </p:nvSpPr>
        <p:spPr/>
        <p:txBody>
          <a:bodyPr/>
          <a:lstStyle/>
          <a:p>
            <a:endParaRPr lang="fr-FR" dirty="0"/>
          </a:p>
        </p:txBody>
      </p:sp>
      <p:pic>
        <p:nvPicPr>
          <p:cNvPr id="8" name="Image 7"/>
          <p:cNvPicPr>
            <a:picLocks noChangeAspect="1"/>
          </p:cNvPicPr>
          <p:nvPr/>
        </p:nvPicPr>
        <p:blipFill>
          <a:blip r:embed="rId3"/>
          <a:stretch>
            <a:fillRect/>
          </a:stretch>
        </p:blipFill>
        <p:spPr>
          <a:xfrm>
            <a:off x="946900" y="1080029"/>
            <a:ext cx="4237748" cy="4888192"/>
          </a:xfrm>
          <a:prstGeom prst="rect">
            <a:avLst/>
          </a:prstGeom>
        </p:spPr>
      </p:pic>
      <p:sp>
        <p:nvSpPr>
          <p:cNvPr id="6" name="Rectangle 5"/>
          <p:cNvSpPr/>
          <p:nvPr/>
        </p:nvSpPr>
        <p:spPr>
          <a:xfrm>
            <a:off x="1663700" y="2847538"/>
            <a:ext cx="4622800" cy="267765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nSpc>
                <a:spcPct val="150000"/>
              </a:lnSpc>
            </a:pPr>
            <a:r>
              <a:rPr lang="fr-FR" sz="1600" dirty="0">
                <a:solidFill>
                  <a:srgbClr val="FF0000"/>
                </a:solidFill>
                <a:effectLst>
                  <a:outerShdw blurRad="38100" dist="38100" dir="2700000" algn="tl">
                    <a:srgbClr val="000000"/>
                  </a:outerShdw>
                </a:effectLst>
              </a:rPr>
              <a:t>La charge de travail, </a:t>
            </a:r>
            <a:r>
              <a:rPr lang="fr-FR" sz="1600" dirty="0" smtClean="0">
                <a:solidFill>
                  <a:srgbClr val="FF0000"/>
                </a:solidFill>
                <a:effectLst>
                  <a:outerShdw blurRad="38100" dist="38100" dir="2700000" algn="tl">
                    <a:srgbClr val="000000"/>
                  </a:outerShdw>
                </a:effectLst>
              </a:rPr>
              <a:t>I‘heure </a:t>
            </a:r>
            <a:r>
              <a:rPr lang="fr-FR" sz="1600" dirty="0">
                <a:solidFill>
                  <a:srgbClr val="FF0000"/>
                </a:solidFill>
                <a:effectLst>
                  <a:outerShdw blurRad="38100" dist="38100" dir="2700000" algn="tl">
                    <a:srgbClr val="000000"/>
                  </a:outerShdw>
                </a:effectLst>
              </a:rPr>
              <a:t>de début de la mission et sa </a:t>
            </a:r>
            <a:r>
              <a:rPr lang="fr-FR" sz="1600" dirty="0" smtClean="0">
                <a:solidFill>
                  <a:srgbClr val="FF0000"/>
                </a:solidFill>
                <a:effectLst>
                  <a:outerShdw blurRad="38100" dist="38100" dir="2700000" algn="tl">
                    <a:srgbClr val="000000"/>
                  </a:outerShdw>
                </a:effectLst>
              </a:rPr>
              <a:t>durée</a:t>
            </a:r>
            <a:endParaRPr lang="fr-FR" sz="1600" dirty="0">
              <a:solidFill>
                <a:srgbClr val="FF0000"/>
              </a:solidFill>
            </a:endParaRPr>
          </a:p>
          <a:p>
            <a:pPr>
              <a:lnSpc>
                <a:spcPct val="150000"/>
              </a:lnSpc>
            </a:pPr>
            <a:r>
              <a:rPr lang="fr-FR" sz="1600" dirty="0"/>
              <a:t>Le niveau de performance d’une personne </a:t>
            </a:r>
            <a:r>
              <a:rPr lang="fr-FR" sz="1600" dirty="0" smtClean="0"/>
              <a:t>dépend du </a:t>
            </a:r>
            <a:r>
              <a:rPr lang="fr-FR" sz="1600" dirty="0"/>
              <a:t>rythme de travail sur plusieurs jours, qui conditionne l’efficacité du sommeil, et l’heure de début de la mission pour tenir compte de la rythmicité circadienne de la performance.</a:t>
            </a:r>
          </a:p>
        </p:txBody>
      </p:sp>
      <p:pic>
        <p:nvPicPr>
          <p:cNvPr id="10" name="Image 9"/>
          <p:cNvPicPr>
            <a:picLocks noChangeAspect="1"/>
          </p:cNvPicPr>
          <p:nvPr/>
        </p:nvPicPr>
        <p:blipFill>
          <a:blip r:embed="rId4"/>
          <a:stretch>
            <a:fillRect/>
          </a:stretch>
        </p:blipFill>
        <p:spPr>
          <a:xfrm>
            <a:off x="6380654" y="2156778"/>
            <a:ext cx="2718416" cy="2734694"/>
          </a:xfrm>
          <a:prstGeom prst="rect">
            <a:avLst/>
          </a:prstGeom>
        </p:spPr>
      </p:pic>
      <p:sp>
        <p:nvSpPr>
          <p:cNvPr id="11" name="ZoneTexte 10"/>
          <p:cNvSpPr txBox="1"/>
          <p:nvPr/>
        </p:nvSpPr>
        <p:spPr>
          <a:xfrm>
            <a:off x="2927260" y="6182943"/>
            <a:ext cx="3143105"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Sommeil</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fatigue et travail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posté</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0855087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effectLst/>
              </a:rPr>
              <a:t>L</a:t>
            </a:r>
            <a:r>
              <a:rPr lang="fr-FR" dirty="0" smtClean="0">
                <a:effectLst/>
              </a:rPr>
              <a:t>es </a:t>
            </a:r>
            <a:r>
              <a:rPr lang="fr-FR" dirty="0">
                <a:effectLst/>
              </a:rPr>
              <a:t>bonnes pratiques </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97</a:t>
            </a:fld>
            <a:endParaRPr kumimoji="0" lang="en-US" dirty="0"/>
          </a:p>
        </p:txBody>
      </p:sp>
      <p:pic>
        <p:nvPicPr>
          <p:cNvPr id="7" name="Image 6"/>
          <p:cNvPicPr>
            <a:picLocks noChangeAspect="1"/>
          </p:cNvPicPr>
          <p:nvPr/>
        </p:nvPicPr>
        <p:blipFill>
          <a:blip r:embed="rId2"/>
          <a:stretch>
            <a:fillRect/>
          </a:stretch>
        </p:blipFill>
        <p:spPr>
          <a:xfrm>
            <a:off x="7162800" y="118774"/>
            <a:ext cx="1092200" cy="1236310"/>
          </a:xfrm>
          <a:prstGeom prst="rect">
            <a:avLst/>
          </a:prstGeom>
        </p:spPr>
      </p:pic>
      <p:sp>
        <p:nvSpPr>
          <p:cNvPr id="3" name="Espace réservé du contenu 2"/>
          <p:cNvSpPr>
            <a:spLocks noGrp="1"/>
          </p:cNvSpPr>
          <p:nvPr>
            <p:ph idx="1"/>
          </p:nvPr>
        </p:nvSpPr>
        <p:spPr/>
        <p:txBody>
          <a:bodyPr/>
          <a:lstStyle/>
          <a:p>
            <a:endParaRPr lang="fr-FR" dirty="0"/>
          </a:p>
        </p:txBody>
      </p:sp>
      <p:pic>
        <p:nvPicPr>
          <p:cNvPr id="8" name="Image 7"/>
          <p:cNvPicPr>
            <a:picLocks noChangeAspect="1"/>
          </p:cNvPicPr>
          <p:nvPr/>
        </p:nvPicPr>
        <p:blipFill>
          <a:blip r:embed="rId3"/>
          <a:stretch>
            <a:fillRect/>
          </a:stretch>
        </p:blipFill>
        <p:spPr>
          <a:xfrm>
            <a:off x="946900" y="1080029"/>
            <a:ext cx="4237748" cy="4888192"/>
          </a:xfrm>
          <a:prstGeom prst="rect">
            <a:avLst/>
          </a:prstGeom>
        </p:spPr>
      </p:pic>
      <p:sp>
        <p:nvSpPr>
          <p:cNvPr id="6" name="Rectangle 5"/>
          <p:cNvSpPr/>
          <p:nvPr/>
        </p:nvSpPr>
        <p:spPr>
          <a:xfrm>
            <a:off x="1663700" y="2847538"/>
            <a:ext cx="4622800" cy="2677656"/>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nSpc>
                <a:spcPct val="150000"/>
              </a:lnSpc>
            </a:pPr>
            <a:r>
              <a:rPr lang="fr-FR" sz="1600" dirty="0">
                <a:solidFill>
                  <a:srgbClr val="FF0000"/>
                </a:solidFill>
                <a:effectLst>
                  <a:outerShdw blurRad="38100" dist="38100" dir="2700000" algn="tl">
                    <a:srgbClr val="000000"/>
                  </a:outerShdw>
                </a:effectLst>
              </a:rPr>
              <a:t>L ‘alimentation</a:t>
            </a:r>
          </a:p>
          <a:p>
            <a:pPr>
              <a:lnSpc>
                <a:spcPct val="150000"/>
              </a:lnSpc>
            </a:pPr>
            <a:r>
              <a:rPr lang="fr-FR" sz="1600" dirty="0"/>
              <a:t>Une hygiène de vie rigoureuse est indispensable sur la quantité et la qualité ainsi que sur l’horaire de prise des repas. Les performances psychomotrices diminuent après un repas trop lourd ou après un repas riche en sucres, alors qu’un apport protéique serait moins pénalisant.</a:t>
            </a:r>
          </a:p>
        </p:txBody>
      </p:sp>
      <p:pic>
        <p:nvPicPr>
          <p:cNvPr id="9" name="Image 8"/>
          <p:cNvPicPr>
            <a:picLocks noChangeAspect="1"/>
          </p:cNvPicPr>
          <p:nvPr/>
        </p:nvPicPr>
        <p:blipFill>
          <a:blip r:embed="rId4"/>
          <a:stretch>
            <a:fillRect/>
          </a:stretch>
        </p:blipFill>
        <p:spPr>
          <a:xfrm>
            <a:off x="6314242" y="2100356"/>
            <a:ext cx="2847538" cy="2847538"/>
          </a:xfrm>
          <a:prstGeom prst="rect">
            <a:avLst/>
          </a:prstGeom>
        </p:spPr>
      </p:pic>
      <p:sp>
        <p:nvSpPr>
          <p:cNvPr id="10" name="ZoneTexte 9"/>
          <p:cNvSpPr txBox="1"/>
          <p:nvPr/>
        </p:nvSpPr>
        <p:spPr>
          <a:xfrm>
            <a:off x="2927260" y="6182943"/>
            <a:ext cx="3143105"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Sommeil</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fatigue et travail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posté</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9200775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effectLst/>
              </a:rPr>
              <a:t>L</a:t>
            </a:r>
            <a:r>
              <a:rPr lang="fr-FR" dirty="0" smtClean="0">
                <a:effectLst/>
              </a:rPr>
              <a:t>es </a:t>
            </a:r>
            <a:r>
              <a:rPr lang="fr-FR" dirty="0">
                <a:effectLst/>
              </a:rPr>
              <a:t>bonnes pratiques </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98</a:t>
            </a:fld>
            <a:endParaRPr kumimoji="0" lang="en-US" dirty="0"/>
          </a:p>
        </p:txBody>
      </p:sp>
      <p:pic>
        <p:nvPicPr>
          <p:cNvPr id="7" name="Image 6"/>
          <p:cNvPicPr>
            <a:picLocks noChangeAspect="1"/>
          </p:cNvPicPr>
          <p:nvPr/>
        </p:nvPicPr>
        <p:blipFill>
          <a:blip r:embed="rId2"/>
          <a:stretch>
            <a:fillRect/>
          </a:stretch>
        </p:blipFill>
        <p:spPr>
          <a:xfrm>
            <a:off x="7162800" y="118774"/>
            <a:ext cx="1092200" cy="1236310"/>
          </a:xfrm>
          <a:prstGeom prst="rect">
            <a:avLst/>
          </a:prstGeom>
        </p:spPr>
      </p:pic>
      <p:pic>
        <p:nvPicPr>
          <p:cNvPr id="10" name="Espace réservé du contenu 9"/>
          <p:cNvPicPr>
            <a:picLocks noGrp="1" noChangeAspect="1"/>
          </p:cNvPicPr>
          <p:nvPr>
            <p:ph idx="1"/>
          </p:nvPr>
        </p:nvPicPr>
        <p:blipFill>
          <a:blip r:embed="rId3"/>
          <a:stretch>
            <a:fillRect/>
          </a:stretch>
        </p:blipFill>
        <p:spPr>
          <a:xfrm>
            <a:off x="1476636" y="1447800"/>
            <a:ext cx="7416277" cy="4389438"/>
          </a:xfrm>
          <a:prstGeom prst="rect">
            <a:avLst/>
          </a:prstGeom>
        </p:spPr>
      </p:pic>
      <p:sp>
        <p:nvSpPr>
          <p:cNvPr id="8" name="ZoneTexte 7"/>
          <p:cNvSpPr txBox="1"/>
          <p:nvPr/>
        </p:nvSpPr>
        <p:spPr>
          <a:xfrm>
            <a:off x="2927260" y="6182943"/>
            <a:ext cx="3143105"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Sommeil</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fatigue et travail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posté</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1003494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smtClean="0">
                <a:effectLst/>
              </a:rPr>
              <a:t>Les facteurs </a:t>
            </a:r>
            <a:br>
              <a:rPr lang="fr-FR" dirty="0" smtClean="0">
                <a:effectLst/>
              </a:rPr>
            </a:br>
            <a:r>
              <a:rPr lang="fr-FR" dirty="0" smtClean="0">
                <a:effectLst/>
              </a:rPr>
              <a:t>d’amélioration de l’éveil</a:t>
            </a:r>
            <a:endParaRPr lang="fr-FR" dirty="0"/>
          </a:p>
        </p:txBody>
      </p:sp>
      <p:sp>
        <p:nvSpPr>
          <p:cNvPr id="4" name="Espace réservé du pied de page 3"/>
          <p:cNvSpPr>
            <a:spLocks noGrp="1"/>
          </p:cNvSpPr>
          <p:nvPr>
            <p:ph type="ftr" sz="quarter" idx="11"/>
          </p:nvPr>
        </p:nvSpPr>
        <p:spPr/>
        <p:txBody>
          <a:bodyPr/>
          <a:lstStyle/>
          <a:p>
            <a:endParaRPr kumimoji="0" lang="en-US" dirty="0"/>
          </a:p>
        </p:txBody>
      </p:sp>
      <p:sp>
        <p:nvSpPr>
          <p:cNvPr id="5" name="Espace réservé du numéro de diapositive 4"/>
          <p:cNvSpPr>
            <a:spLocks noGrp="1"/>
          </p:cNvSpPr>
          <p:nvPr>
            <p:ph type="sldNum" sz="quarter" idx="12"/>
          </p:nvPr>
        </p:nvSpPr>
        <p:spPr/>
        <p:txBody>
          <a:bodyPr/>
          <a:lstStyle/>
          <a:p>
            <a:fld id="{69E29E33-B620-47F9-BB04-8846C2A5AFCC}" type="slidenum">
              <a:rPr kumimoji="0" lang="en-US" smtClean="0"/>
              <a:pPr/>
              <a:t>99</a:t>
            </a:fld>
            <a:endParaRPr kumimoji="0" lang="en-US" dirty="0"/>
          </a:p>
        </p:txBody>
      </p:sp>
      <p:pic>
        <p:nvPicPr>
          <p:cNvPr id="7" name="Image 6"/>
          <p:cNvPicPr>
            <a:picLocks noChangeAspect="1"/>
          </p:cNvPicPr>
          <p:nvPr/>
        </p:nvPicPr>
        <p:blipFill>
          <a:blip r:embed="rId2"/>
          <a:stretch>
            <a:fillRect/>
          </a:stretch>
        </p:blipFill>
        <p:spPr>
          <a:xfrm>
            <a:off x="7162800" y="118774"/>
            <a:ext cx="1092200" cy="1236310"/>
          </a:xfrm>
          <a:prstGeom prst="rect">
            <a:avLst/>
          </a:prstGeom>
        </p:spPr>
      </p:pic>
      <p:graphicFrame>
        <p:nvGraphicFramePr>
          <p:cNvPr id="6" name="Espace réservé du contenu 5"/>
          <p:cNvGraphicFramePr>
            <a:graphicFrameLocks noGrp="1"/>
          </p:cNvGraphicFramePr>
          <p:nvPr>
            <p:ph idx="1"/>
            <p:extLst>
              <p:ext uri="{D42A27DB-BD31-4B8C-83A1-F6EECF244321}">
                <p14:modId xmlns:p14="http://schemas.microsoft.com/office/powerpoint/2010/main" val="1767410511"/>
              </p:ext>
            </p:extLst>
          </p:nvPr>
        </p:nvGraphicFramePr>
        <p:xfrm>
          <a:off x="1435608" y="1447800"/>
          <a:ext cx="7498080" cy="4191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ZoneTexte 7"/>
          <p:cNvSpPr txBox="1"/>
          <p:nvPr/>
        </p:nvSpPr>
        <p:spPr>
          <a:xfrm>
            <a:off x="2927260" y="6182943"/>
            <a:ext cx="3143105" cy="369332"/>
          </a:xfrm>
          <a:prstGeom prst="rect">
            <a:avLst/>
          </a:prstGeom>
          <a:noFill/>
        </p:spPr>
        <p:txBody>
          <a:bodyPr wrap="none" rtlCol="0">
            <a:spAutoFit/>
          </a:bodyPr>
          <a:lstStyle/>
          <a:p>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Sommeil</a:t>
            </a:r>
            <a:r>
              <a:rPr lang="en-AU" dirty="0" smtClean="0">
                <a:ln w="10160">
                  <a:solidFill>
                    <a:schemeClr val="accent1"/>
                  </a:solidFill>
                  <a:prstDash val="solid"/>
                </a:ln>
                <a:solidFill>
                  <a:srgbClr val="FFFFFF"/>
                </a:solidFill>
                <a:effectLst>
                  <a:outerShdw blurRad="38100" dist="32000" dir="5400000" algn="tl">
                    <a:srgbClr val="000000">
                      <a:alpha val="30000"/>
                    </a:srgbClr>
                  </a:outerShdw>
                </a:effectLst>
              </a:rPr>
              <a:t>, fatigue et travail </a:t>
            </a:r>
            <a:r>
              <a:rPr lang="en-AU" dirty="0" err="1" smtClean="0">
                <a:ln w="10160">
                  <a:solidFill>
                    <a:schemeClr val="accent1"/>
                  </a:solidFill>
                  <a:prstDash val="solid"/>
                </a:ln>
                <a:solidFill>
                  <a:srgbClr val="FFFFFF"/>
                </a:solidFill>
                <a:effectLst>
                  <a:outerShdw blurRad="38100" dist="32000" dir="5400000" algn="tl">
                    <a:srgbClr val="000000">
                      <a:alpha val="30000"/>
                    </a:srgbClr>
                  </a:outerShdw>
                </a:effectLst>
              </a:rPr>
              <a:t>posté</a:t>
            </a:r>
            <a:endParaRPr lang="en-AU"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71522163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57150">
          <a:solidFill>
            <a:schemeClr val="tx1">
              <a:lumMod val="85000"/>
              <a:lumOff val="15000"/>
            </a:schemeClr>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Solst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3.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11760</TotalTime>
  <Words>8977</Words>
  <Application>Microsoft Office PowerPoint</Application>
  <PresentationFormat>Affichage à l'écran (4:3)</PresentationFormat>
  <Paragraphs>1030</Paragraphs>
  <Slides>123</Slides>
  <Notes>15</Notes>
  <HiddenSlides>0</HiddenSlides>
  <MMClips>0</MMClips>
  <ScaleCrop>false</ScaleCrop>
  <HeadingPairs>
    <vt:vector size="6" baseType="variant">
      <vt:variant>
        <vt:lpstr>Thème</vt:lpstr>
      </vt:variant>
      <vt:variant>
        <vt:i4>4</vt:i4>
      </vt:variant>
      <vt:variant>
        <vt:lpstr>Serveurs OLE incorporés</vt:lpstr>
      </vt:variant>
      <vt:variant>
        <vt:i4>1</vt:i4>
      </vt:variant>
      <vt:variant>
        <vt:lpstr>Titres des diapositives</vt:lpstr>
      </vt:variant>
      <vt:variant>
        <vt:i4>123</vt:i4>
      </vt:variant>
    </vt:vector>
  </HeadingPairs>
  <TitlesOfParts>
    <vt:vector size="128" baseType="lpstr">
      <vt:lpstr>1_Thème Office</vt:lpstr>
      <vt:lpstr>Solstice</vt:lpstr>
      <vt:lpstr>Conception personnalisée</vt:lpstr>
      <vt:lpstr>Thème Office</vt:lpstr>
      <vt:lpstr>Picture</vt:lpstr>
      <vt:lpstr>Facteurs Humains dans l’Aéronautique</vt:lpstr>
      <vt:lpstr>Formation de BASE facteurs humains</vt:lpstr>
      <vt:lpstr>Sujets à traiter</vt:lpstr>
      <vt:lpstr>Facteurs affectant les performances</vt:lpstr>
      <vt:lpstr>Forme et santé</vt:lpstr>
      <vt:lpstr>Forme et santé</vt:lpstr>
      <vt:lpstr>Nutrition et  hygiène de vie</vt:lpstr>
      <vt:lpstr>Nutrition et  hygiène de vie</vt:lpstr>
      <vt:lpstr>Nutrition </vt:lpstr>
      <vt:lpstr>Nutrition </vt:lpstr>
      <vt:lpstr>Présentation PowerPoint</vt:lpstr>
      <vt:lpstr>Nutrition </vt:lpstr>
      <vt:lpstr>Nutrition </vt:lpstr>
      <vt:lpstr>Nutrition </vt:lpstr>
      <vt:lpstr>Nutrition </vt:lpstr>
      <vt:lpstr>Nutrition </vt:lpstr>
      <vt:lpstr>Nutrition </vt:lpstr>
      <vt:lpstr>Nutrition </vt:lpstr>
      <vt:lpstr>L’alimentation: les vitamines </vt:lpstr>
      <vt:lpstr>Nutrition </vt:lpstr>
      <vt:lpstr>Nutrition </vt:lpstr>
      <vt:lpstr>Nutrition  </vt:lpstr>
      <vt:lpstr>Hygiène de vie </vt:lpstr>
      <vt:lpstr>Hygiène de vie </vt:lpstr>
      <vt:lpstr>Signaux d’alarme</vt:lpstr>
      <vt:lpstr>Quelques  éléments significatifs</vt:lpstr>
      <vt:lpstr>Quelques  éléments significatifs</vt:lpstr>
      <vt:lpstr>Quelques  éléments significatifs</vt:lpstr>
      <vt:lpstr>Quelques  règles d’hygiène de vie</vt:lpstr>
      <vt:lpstr>Stress : domestique et en rapport avec le travail      </vt:lpstr>
      <vt:lpstr>Le stress</vt:lpstr>
      <vt:lpstr>Qu’est-ce que le stress ?</vt:lpstr>
      <vt:lpstr>Qu’est-ce que le stress ?</vt:lpstr>
      <vt:lpstr>Qu’est-ce que le stress ?</vt:lpstr>
      <vt:lpstr>L’adaptation</vt:lpstr>
      <vt:lpstr>Le SNA</vt:lpstr>
      <vt:lpstr>La réaction</vt:lpstr>
      <vt:lpstr>La réaction</vt:lpstr>
      <vt:lpstr>Présentation PowerPoint</vt:lpstr>
      <vt:lpstr>Le stress, résultats :</vt:lpstr>
      <vt:lpstr>Facteurs stressants</vt:lpstr>
      <vt:lpstr>Les agressions  physiologiques</vt:lpstr>
      <vt:lpstr>Les facteurs cognitifs 3 cas génériques </vt:lpstr>
      <vt:lpstr>Les facteurs  professionnels</vt:lpstr>
      <vt:lpstr>Les filtres d’évaluation</vt:lpstr>
      <vt:lpstr>Présentation PowerPoint</vt:lpstr>
      <vt:lpstr>Les facteurs personnels</vt:lpstr>
      <vt:lpstr>Les facteurs personnels</vt:lpstr>
      <vt:lpstr>Les Stresseurs imaginés</vt:lpstr>
      <vt:lpstr>Les Stresseurs imaginés</vt:lpstr>
      <vt:lpstr>Depuis, l’angoisse subsiste</vt:lpstr>
      <vt:lpstr>A RETENIR</vt:lpstr>
      <vt:lpstr>la réaction  biologique au stress </vt:lpstr>
      <vt:lpstr>la réaction  biologique au stress </vt:lpstr>
      <vt:lpstr>Des signes évocateurs</vt:lpstr>
      <vt:lpstr>Les effets sur la performance</vt:lpstr>
      <vt:lpstr>Les effets sur la performance</vt:lpstr>
      <vt:lpstr>Les effets sur la performance</vt:lpstr>
      <vt:lpstr>Les effets sur la performance</vt:lpstr>
      <vt:lpstr>Les effets sur la performance</vt:lpstr>
      <vt:lpstr>Les effets sur la performance</vt:lpstr>
      <vt:lpstr>Les effets sur la performance</vt:lpstr>
      <vt:lpstr>Les effets sur la performance</vt:lpstr>
      <vt:lpstr>Les effets sur la performance</vt:lpstr>
      <vt:lpstr>Pression des horaires et heures limites   </vt:lpstr>
      <vt:lpstr>Pression des horaires</vt:lpstr>
      <vt:lpstr>Pression des horaires</vt:lpstr>
      <vt:lpstr>Pression des horaires</vt:lpstr>
      <vt:lpstr>Pression des horaires</vt:lpstr>
      <vt:lpstr>Pression des horaires</vt:lpstr>
      <vt:lpstr>Pression des horaires</vt:lpstr>
      <vt:lpstr>Pression des horaires</vt:lpstr>
      <vt:lpstr>Pression des horaires</vt:lpstr>
      <vt:lpstr>Charge de travail</vt:lpstr>
      <vt:lpstr>Charge de travail</vt:lpstr>
      <vt:lpstr>Charge de travail</vt:lpstr>
      <vt:lpstr>Charge de travail</vt:lpstr>
      <vt:lpstr>Charge de travail</vt:lpstr>
      <vt:lpstr>Charge de travail</vt:lpstr>
      <vt:lpstr>Charge de travail</vt:lpstr>
      <vt:lpstr>Charge de travail</vt:lpstr>
      <vt:lpstr>Sommeil, fatigue et travail posté</vt:lpstr>
      <vt:lpstr>Les états  et le rôle du sommeil</vt:lpstr>
      <vt:lpstr>Les états  et le rôle du sommeil</vt:lpstr>
      <vt:lpstr>Les états  et le rôle du sommeil</vt:lpstr>
      <vt:lpstr>Les états  et le rôle du sommeil</vt:lpstr>
      <vt:lpstr>Le manque de sommeil</vt:lpstr>
      <vt:lpstr>Rythmes circadiens et  décalages horaires</vt:lpstr>
      <vt:lpstr>Rythmes circadiens et  décalages horaires</vt:lpstr>
      <vt:lpstr>Rythmes circadiens et  décalages horaires</vt:lpstr>
      <vt:lpstr>Rythmes circadiens et  décalages horaires</vt:lpstr>
      <vt:lpstr>Rythmes circadiens et  décalages horaires</vt:lpstr>
      <vt:lpstr>Rythmes circadiens et  décalages horaires</vt:lpstr>
      <vt:lpstr>Rythmes circadiens et  décalages horaires</vt:lpstr>
      <vt:lpstr>Les bonnes pratiques </vt:lpstr>
      <vt:lpstr>Les bonnes pratiques </vt:lpstr>
      <vt:lpstr>Les bonnes pratiques </vt:lpstr>
      <vt:lpstr>Les bonnes pratiques </vt:lpstr>
      <vt:lpstr>Les facteurs  d’amélioration de l’éveil</vt:lpstr>
      <vt:lpstr>Les facteurs  d’amélioration de l’éveil</vt:lpstr>
      <vt:lpstr>Les facteurs affectant  le maintien de l’éveil</vt:lpstr>
      <vt:lpstr>Les facteurs affectant  le maintien de l’éveil</vt:lpstr>
      <vt:lpstr>Les facteurs affectant  le maintien de l’éveil</vt:lpstr>
      <vt:lpstr>Les facteurs affectant  le maintien de l’éveil</vt:lpstr>
      <vt:lpstr>La fatigue</vt:lpstr>
      <vt:lpstr>La fatigue</vt:lpstr>
      <vt:lpstr>La fatigue</vt:lpstr>
      <vt:lpstr>La fatigue</vt:lpstr>
      <vt:lpstr>La fatigue</vt:lpstr>
      <vt:lpstr>Les bonnes pratiques </vt:lpstr>
      <vt:lpstr>Les bonnes pratiques </vt:lpstr>
      <vt:lpstr>Les bonnes pratiques </vt:lpstr>
      <vt:lpstr>Abus d'alcool, de médicaments, de drogue</vt:lpstr>
      <vt:lpstr>L’alcool</vt:lpstr>
      <vt:lpstr>L’alcool</vt:lpstr>
      <vt:lpstr>L’alcool</vt:lpstr>
      <vt:lpstr>Les médicaments</vt:lpstr>
      <vt:lpstr>Les médicaments</vt:lpstr>
      <vt:lpstr>Les médicaments</vt:lpstr>
      <vt:lpstr>Les drogues</vt:lpstr>
      <vt:lpstr>Les drogues</vt:lpstr>
      <vt:lpstr>Les drogues</vt:lpstr>
      <vt:lpstr>Les drogues</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Facteurs Humains dans l’Aéronautique</dc:title>
  <dc:subject>facteurs affectant les performances</dc:subject>
  <dc:creator>thierry BARBO</dc:creator>
  <cp:lastModifiedBy>Les Tateurs</cp:lastModifiedBy>
  <cp:revision>1136</cp:revision>
  <dcterms:created xsi:type="dcterms:W3CDTF">2012-02-10T06:25:19Z</dcterms:created>
  <dcterms:modified xsi:type="dcterms:W3CDTF">2016-01-31T07:53:24Z</dcterms:modified>
</cp:coreProperties>
</file>