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8.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9.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3.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14.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15.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16.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17.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18.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19.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20.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21.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22.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25.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26.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27.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28.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29.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32.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33.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36.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37.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38.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notesSlides/notesSlide39.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984" r:id="rId2"/>
    <p:sldMasterId id="2147483996" r:id="rId3"/>
  </p:sldMasterIdLst>
  <p:notesMasterIdLst>
    <p:notesMasterId r:id="rId100"/>
  </p:notesMasterIdLst>
  <p:handoutMasterIdLst>
    <p:handoutMasterId r:id="rId101"/>
  </p:handoutMasterIdLst>
  <p:sldIdLst>
    <p:sldId id="822" r:id="rId4"/>
    <p:sldId id="824" r:id="rId5"/>
    <p:sldId id="831" r:id="rId6"/>
    <p:sldId id="827" r:id="rId7"/>
    <p:sldId id="830" r:id="rId8"/>
    <p:sldId id="832" r:id="rId9"/>
    <p:sldId id="833" r:id="rId10"/>
    <p:sldId id="834" r:id="rId11"/>
    <p:sldId id="835" r:id="rId12"/>
    <p:sldId id="836" r:id="rId13"/>
    <p:sldId id="837" r:id="rId14"/>
    <p:sldId id="838" r:id="rId15"/>
    <p:sldId id="839" r:id="rId16"/>
    <p:sldId id="840" r:id="rId17"/>
    <p:sldId id="841" r:id="rId18"/>
    <p:sldId id="842" r:id="rId19"/>
    <p:sldId id="843" r:id="rId20"/>
    <p:sldId id="844" r:id="rId21"/>
    <p:sldId id="845" r:id="rId22"/>
    <p:sldId id="846" r:id="rId23"/>
    <p:sldId id="847" r:id="rId24"/>
    <p:sldId id="848" r:id="rId25"/>
    <p:sldId id="849" r:id="rId26"/>
    <p:sldId id="850" r:id="rId27"/>
    <p:sldId id="851" r:id="rId28"/>
    <p:sldId id="852" r:id="rId29"/>
    <p:sldId id="853" r:id="rId30"/>
    <p:sldId id="854" r:id="rId31"/>
    <p:sldId id="855" r:id="rId32"/>
    <p:sldId id="857" r:id="rId33"/>
    <p:sldId id="856" r:id="rId34"/>
    <p:sldId id="858" r:id="rId35"/>
    <p:sldId id="859" r:id="rId36"/>
    <p:sldId id="860" r:id="rId37"/>
    <p:sldId id="861" r:id="rId38"/>
    <p:sldId id="862" r:id="rId39"/>
    <p:sldId id="864" r:id="rId40"/>
    <p:sldId id="865" r:id="rId41"/>
    <p:sldId id="866" r:id="rId42"/>
    <p:sldId id="867" r:id="rId43"/>
    <p:sldId id="868" r:id="rId44"/>
    <p:sldId id="870" r:id="rId45"/>
    <p:sldId id="869" r:id="rId46"/>
    <p:sldId id="872" r:id="rId47"/>
    <p:sldId id="871" r:id="rId48"/>
    <p:sldId id="873" r:id="rId49"/>
    <p:sldId id="874" r:id="rId50"/>
    <p:sldId id="875" r:id="rId51"/>
    <p:sldId id="876" r:id="rId52"/>
    <p:sldId id="877" r:id="rId53"/>
    <p:sldId id="878" r:id="rId54"/>
    <p:sldId id="879" r:id="rId55"/>
    <p:sldId id="880" r:id="rId56"/>
    <p:sldId id="881" r:id="rId57"/>
    <p:sldId id="882" r:id="rId58"/>
    <p:sldId id="883" r:id="rId59"/>
    <p:sldId id="884" r:id="rId60"/>
    <p:sldId id="885" r:id="rId61"/>
    <p:sldId id="886" r:id="rId62"/>
    <p:sldId id="887" r:id="rId63"/>
    <p:sldId id="888" r:id="rId64"/>
    <p:sldId id="889" r:id="rId65"/>
    <p:sldId id="890" r:id="rId66"/>
    <p:sldId id="891" r:id="rId67"/>
    <p:sldId id="892" r:id="rId68"/>
    <p:sldId id="893" r:id="rId69"/>
    <p:sldId id="894" r:id="rId70"/>
    <p:sldId id="895" r:id="rId71"/>
    <p:sldId id="896" r:id="rId72"/>
    <p:sldId id="897" r:id="rId73"/>
    <p:sldId id="898" r:id="rId74"/>
    <p:sldId id="899" r:id="rId75"/>
    <p:sldId id="900" r:id="rId76"/>
    <p:sldId id="901" r:id="rId77"/>
    <p:sldId id="902" r:id="rId78"/>
    <p:sldId id="903" r:id="rId79"/>
    <p:sldId id="904" r:id="rId80"/>
    <p:sldId id="905" r:id="rId81"/>
    <p:sldId id="906" r:id="rId82"/>
    <p:sldId id="907" r:id="rId83"/>
    <p:sldId id="908" r:id="rId84"/>
    <p:sldId id="909" r:id="rId85"/>
    <p:sldId id="910" r:id="rId86"/>
    <p:sldId id="911" r:id="rId87"/>
    <p:sldId id="912" r:id="rId88"/>
    <p:sldId id="913" r:id="rId89"/>
    <p:sldId id="914" r:id="rId90"/>
    <p:sldId id="915" r:id="rId91"/>
    <p:sldId id="916" r:id="rId92"/>
    <p:sldId id="917" r:id="rId93"/>
    <p:sldId id="918" r:id="rId94"/>
    <p:sldId id="919" r:id="rId95"/>
    <p:sldId id="920" r:id="rId96"/>
    <p:sldId id="921" r:id="rId97"/>
    <p:sldId id="922" r:id="rId98"/>
    <p:sldId id="923" r:id="rId9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mille" initials="f" lastIdx="8" clrIdx="0"/>
  <p:cmAuthor id="1" name="thierry barbo"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2" autoAdjust="0"/>
    <p:restoredTop sz="92410" autoAdjust="0"/>
  </p:normalViewPr>
  <p:slideViewPr>
    <p:cSldViewPr snapToGrid="0">
      <p:cViewPr>
        <p:scale>
          <a:sx n="80" d="100"/>
          <a:sy n="80" d="100"/>
        </p:scale>
        <p:origin x="-894" y="-534"/>
      </p:cViewPr>
      <p:guideLst>
        <p:guide orient="horz" pos="2160"/>
        <p:guide pos="2880"/>
      </p:guideLst>
    </p:cSldViewPr>
  </p:slideViewPr>
  <p:notesTextViewPr>
    <p:cViewPr>
      <p:scale>
        <a:sx n="100" d="100"/>
        <a:sy n="100" d="100"/>
      </p:scale>
      <p:origin x="0" y="0"/>
    </p:cViewPr>
  </p:notesTextViewPr>
  <p:notesViewPr>
    <p:cSldViewPr snapToGrid="0">
      <p:cViewPr varScale="1">
        <p:scale>
          <a:sx n="39" d="100"/>
          <a:sy n="39" d="100"/>
        </p:scale>
        <p:origin x="-215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3-18T22:09:11.466" idx="1">
    <p:pos x="10" y="10"/>
    <p:text/>
  </p:cm>
</p:cmLst>
</file>

<file path=ppt/diagrams/_rels/data39.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image" Target="../media/image67.jpg"/></Relationships>
</file>

<file path=ppt/diagrams/_rels/data4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image" Target="../media/image70.jpg"/><Relationship Id="rId4" Type="http://schemas.openxmlformats.org/officeDocument/2006/relationships/image" Target="../media/image73.jpg"/></Relationships>
</file>

<file path=ppt/diagrams/_rels/data47.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jpg"/><Relationship Id="rId1" Type="http://schemas.openxmlformats.org/officeDocument/2006/relationships/image" Target="../media/image80.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4D6D77-1F70-0642-A036-3159631CACCC}" type="doc">
      <dgm:prSet loTypeId="urn:microsoft.com/office/officeart/2005/8/layout/radial4" loCatId="" qsTypeId="urn:microsoft.com/office/officeart/2005/8/quickstyle/3D9" qsCatId="3D" csTypeId="urn:microsoft.com/office/officeart/2005/8/colors/accent2_2" csCatId="accent2" phldr="1"/>
      <dgm:spPr/>
      <dgm:t>
        <a:bodyPr/>
        <a:lstStyle/>
        <a:p>
          <a:endParaRPr lang="fr-FR"/>
        </a:p>
      </dgm:t>
    </dgm:pt>
    <dgm:pt modelId="{856F9DF1-6E79-D54A-AD72-C789806B7772}">
      <dgm:prSet phldrT="[Texte]"/>
      <dgm:spPr>
        <a:solidFill>
          <a:schemeClr val="tx2">
            <a:lumMod val="60000"/>
            <a:lumOff val="40000"/>
          </a:schemeClr>
        </a:solidFill>
      </dgm:spPr>
      <dgm:t>
        <a:bodyPr/>
        <a:lstStyle/>
        <a:p>
          <a:r>
            <a:rPr lang="fr-FR" dirty="0" smtClean="0"/>
            <a:t>Psychologie sociale</a:t>
          </a:r>
          <a:endParaRPr lang="fr-FR" dirty="0"/>
        </a:p>
      </dgm:t>
    </dgm:pt>
    <dgm:pt modelId="{E1938042-2DD6-B949-A4EF-217D286A21A0}" type="parTrans" cxnId="{691590E1-0D79-6B4C-BEE5-895EE3E107A2}">
      <dgm:prSet/>
      <dgm:spPr/>
      <dgm:t>
        <a:bodyPr/>
        <a:lstStyle/>
        <a:p>
          <a:endParaRPr lang="fr-FR"/>
        </a:p>
      </dgm:t>
    </dgm:pt>
    <dgm:pt modelId="{FC66DF94-4989-CE4C-B74A-849F27C75A59}" type="sibTrans" cxnId="{691590E1-0D79-6B4C-BEE5-895EE3E107A2}">
      <dgm:prSet/>
      <dgm:spPr/>
      <dgm:t>
        <a:bodyPr/>
        <a:lstStyle/>
        <a:p>
          <a:endParaRPr lang="fr-FR"/>
        </a:p>
      </dgm:t>
    </dgm:pt>
    <dgm:pt modelId="{15D1939A-2A31-E949-AEDB-F08FE86BFD58}">
      <dgm:prSet phldrT="[Texte]"/>
      <dgm:spPr>
        <a:solidFill>
          <a:srgbClr val="FF6600"/>
        </a:solidFill>
      </dgm:spPr>
      <dgm:t>
        <a:bodyPr/>
        <a:lstStyle/>
        <a:p>
          <a:r>
            <a:rPr lang="fr-FR" dirty="0" smtClean="0"/>
            <a:t>Responsabilité individuelle et de groupe</a:t>
          </a:r>
          <a:endParaRPr lang="fr-FR" dirty="0"/>
        </a:p>
      </dgm:t>
    </dgm:pt>
    <dgm:pt modelId="{F2F3AFB7-DD32-F64A-BFF0-7E5AFD6C319B}" type="parTrans" cxnId="{EC6010EA-E807-C748-95CA-4450C9971982}">
      <dgm:prSet/>
      <dgm:spPr/>
      <dgm:t>
        <a:bodyPr/>
        <a:lstStyle/>
        <a:p>
          <a:endParaRPr lang="fr-FR"/>
        </a:p>
      </dgm:t>
    </dgm:pt>
    <dgm:pt modelId="{2B97DA8F-96B7-734D-9F86-F8CD87AEF179}" type="sibTrans" cxnId="{EC6010EA-E807-C748-95CA-4450C9971982}">
      <dgm:prSet/>
      <dgm:spPr/>
      <dgm:t>
        <a:bodyPr/>
        <a:lstStyle/>
        <a:p>
          <a:endParaRPr lang="fr-FR"/>
        </a:p>
      </dgm:t>
    </dgm:pt>
    <dgm:pt modelId="{48DADFD1-46F0-E447-B114-484093A4ED47}">
      <dgm:prSet phldrT="[Texte]"/>
      <dgm:spPr>
        <a:solidFill>
          <a:srgbClr val="FF6600"/>
        </a:solidFill>
      </dgm:spPr>
      <dgm:t>
        <a:bodyPr/>
        <a:lstStyle/>
        <a:p>
          <a:r>
            <a:rPr lang="fr-FR" dirty="0" smtClean="0"/>
            <a:t>Motivation et démotivation</a:t>
          </a:r>
          <a:endParaRPr lang="fr-FR" dirty="0"/>
        </a:p>
      </dgm:t>
    </dgm:pt>
    <dgm:pt modelId="{66BCB814-B4E9-714D-8799-DB128795E704}" type="parTrans" cxnId="{4E458A7E-3C5B-A841-B3B3-495335AC1CA7}">
      <dgm:prSet/>
      <dgm:spPr/>
      <dgm:t>
        <a:bodyPr/>
        <a:lstStyle/>
        <a:p>
          <a:endParaRPr lang="fr-FR"/>
        </a:p>
      </dgm:t>
    </dgm:pt>
    <dgm:pt modelId="{E7741F8B-B1C8-6D4A-B5F4-5F12A4873BBD}" type="sibTrans" cxnId="{4E458A7E-3C5B-A841-B3B3-495335AC1CA7}">
      <dgm:prSet/>
      <dgm:spPr/>
      <dgm:t>
        <a:bodyPr/>
        <a:lstStyle/>
        <a:p>
          <a:endParaRPr lang="fr-FR"/>
        </a:p>
      </dgm:t>
    </dgm:pt>
    <dgm:pt modelId="{B8CDBC2A-3644-2548-A43F-F740DD384554}">
      <dgm:prSet phldrT="[Texte]"/>
      <dgm:spPr>
        <a:solidFill>
          <a:srgbClr val="FF6600"/>
        </a:solidFill>
      </dgm:spPr>
      <dgm:t>
        <a:bodyPr/>
        <a:lstStyle/>
        <a:p>
          <a:r>
            <a:rPr lang="fr-FR" dirty="0" smtClean="0"/>
            <a:t>Pression </a:t>
          </a:r>
          <a:r>
            <a:rPr lang="fr-FR" dirty="0" err="1" smtClean="0"/>
            <a:t>exerçée</a:t>
          </a:r>
          <a:r>
            <a:rPr lang="fr-FR" dirty="0" smtClean="0"/>
            <a:t> par l'entourage </a:t>
          </a:r>
          <a:endParaRPr lang="fr-FR" dirty="0"/>
        </a:p>
      </dgm:t>
    </dgm:pt>
    <dgm:pt modelId="{41C08084-21D5-2C49-9AA5-21AB2F63EFC3}" type="parTrans" cxnId="{FE336719-CA8A-744A-B8A2-49C8DF874823}">
      <dgm:prSet/>
      <dgm:spPr/>
      <dgm:t>
        <a:bodyPr/>
        <a:lstStyle/>
        <a:p>
          <a:endParaRPr lang="fr-FR"/>
        </a:p>
      </dgm:t>
    </dgm:pt>
    <dgm:pt modelId="{56260CAA-3AB0-C84F-9EE7-55507325DF4B}" type="sibTrans" cxnId="{FE336719-CA8A-744A-B8A2-49C8DF874823}">
      <dgm:prSet/>
      <dgm:spPr/>
      <dgm:t>
        <a:bodyPr/>
        <a:lstStyle/>
        <a:p>
          <a:endParaRPr lang="fr-FR"/>
        </a:p>
      </dgm:t>
    </dgm:pt>
    <dgm:pt modelId="{BABD1DFF-DE92-9D4D-B29B-D44E3A738A61}">
      <dgm:prSet phldrT="[Texte]"/>
      <dgm:spPr>
        <a:solidFill>
          <a:srgbClr val="FF6600"/>
        </a:solidFill>
      </dgm:spPr>
      <dgm:t>
        <a:bodyPr/>
        <a:lstStyle/>
        <a:p>
          <a:r>
            <a:rPr lang="fr-FR" dirty="0" smtClean="0"/>
            <a:t>Problèmes liés à la culture</a:t>
          </a:r>
          <a:endParaRPr lang="fr-FR" dirty="0"/>
        </a:p>
      </dgm:t>
    </dgm:pt>
    <dgm:pt modelId="{432251E4-A840-434B-B76E-F8D2F1BEEB7C}" type="parTrans" cxnId="{196092F1-AE04-6648-99A0-A70D29C92AD5}">
      <dgm:prSet/>
      <dgm:spPr/>
      <dgm:t>
        <a:bodyPr/>
        <a:lstStyle/>
        <a:p>
          <a:endParaRPr lang="fr-FR"/>
        </a:p>
      </dgm:t>
    </dgm:pt>
    <dgm:pt modelId="{4C0810D6-5361-EF44-8BDC-48B0FE74CCB4}" type="sibTrans" cxnId="{196092F1-AE04-6648-99A0-A70D29C92AD5}">
      <dgm:prSet/>
      <dgm:spPr/>
      <dgm:t>
        <a:bodyPr/>
        <a:lstStyle/>
        <a:p>
          <a:endParaRPr lang="fr-FR"/>
        </a:p>
      </dgm:t>
    </dgm:pt>
    <dgm:pt modelId="{991FE7B4-982F-DF40-AF02-ABF0E8F49ED9}">
      <dgm:prSet phldrT="[Texte]"/>
      <dgm:spPr>
        <a:solidFill>
          <a:srgbClr val="FF6600"/>
        </a:solidFill>
      </dgm:spPr>
      <dgm:t>
        <a:bodyPr/>
        <a:lstStyle/>
        <a:p>
          <a:r>
            <a:rPr lang="fr-FR" dirty="0" smtClean="0"/>
            <a:t>Travail en équipe</a:t>
          </a:r>
          <a:endParaRPr lang="fr-FR" dirty="0"/>
        </a:p>
      </dgm:t>
    </dgm:pt>
    <dgm:pt modelId="{FE5C391B-B642-1D44-B3FC-5475AA53915C}" type="parTrans" cxnId="{E9843570-3000-974F-8501-5ECF207C81C0}">
      <dgm:prSet/>
      <dgm:spPr/>
      <dgm:t>
        <a:bodyPr/>
        <a:lstStyle/>
        <a:p>
          <a:endParaRPr lang="fr-FR"/>
        </a:p>
      </dgm:t>
    </dgm:pt>
    <dgm:pt modelId="{F97A2AAF-F244-CB40-9633-F71780BE8FEA}" type="sibTrans" cxnId="{E9843570-3000-974F-8501-5ECF207C81C0}">
      <dgm:prSet/>
      <dgm:spPr/>
      <dgm:t>
        <a:bodyPr/>
        <a:lstStyle/>
        <a:p>
          <a:endParaRPr lang="fr-FR"/>
        </a:p>
      </dgm:t>
    </dgm:pt>
    <dgm:pt modelId="{03F7455D-56A7-2342-955B-C6B997B19094}">
      <dgm:prSet phldrT="[Texte]"/>
      <dgm:spPr>
        <a:solidFill>
          <a:srgbClr val="FF6600"/>
        </a:solidFill>
      </dgm:spPr>
      <dgm:t>
        <a:bodyPr/>
        <a:lstStyle/>
        <a:p>
          <a:r>
            <a:rPr lang="fr-FR" dirty="0" smtClean="0"/>
            <a:t>Gestion, supervision et direction</a:t>
          </a:r>
          <a:endParaRPr lang="fr-FR" dirty="0"/>
        </a:p>
      </dgm:t>
    </dgm:pt>
    <dgm:pt modelId="{B7395025-53E1-544B-8B2B-2F1D5F5F99D9}" type="parTrans" cxnId="{22919D10-065D-CA46-8817-73B1E1DB1764}">
      <dgm:prSet/>
      <dgm:spPr/>
      <dgm:t>
        <a:bodyPr/>
        <a:lstStyle/>
        <a:p>
          <a:endParaRPr lang="fr-FR"/>
        </a:p>
      </dgm:t>
    </dgm:pt>
    <dgm:pt modelId="{91D89AAC-9D47-6141-855A-030DD1293962}" type="sibTrans" cxnId="{22919D10-065D-CA46-8817-73B1E1DB1764}">
      <dgm:prSet/>
      <dgm:spPr/>
      <dgm:t>
        <a:bodyPr/>
        <a:lstStyle/>
        <a:p>
          <a:endParaRPr lang="fr-FR"/>
        </a:p>
      </dgm:t>
    </dgm:pt>
    <dgm:pt modelId="{26CCB634-D361-8D47-9860-740A8B96132D}" type="pres">
      <dgm:prSet presAssocID="{0E4D6D77-1F70-0642-A036-3159631CACCC}" presName="cycle" presStyleCnt="0">
        <dgm:presLayoutVars>
          <dgm:chMax val="1"/>
          <dgm:dir/>
          <dgm:animLvl val="ctr"/>
          <dgm:resizeHandles val="exact"/>
        </dgm:presLayoutVars>
      </dgm:prSet>
      <dgm:spPr/>
      <dgm:t>
        <a:bodyPr/>
        <a:lstStyle/>
        <a:p>
          <a:endParaRPr lang="fr-FR"/>
        </a:p>
      </dgm:t>
    </dgm:pt>
    <dgm:pt modelId="{F6BF57FE-5B65-F645-A1AA-2285FDA13809}" type="pres">
      <dgm:prSet presAssocID="{856F9DF1-6E79-D54A-AD72-C789806B7772}" presName="centerShape" presStyleLbl="node0" presStyleIdx="0" presStyleCnt="1"/>
      <dgm:spPr/>
      <dgm:t>
        <a:bodyPr/>
        <a:lstStyle/>
        <a:p>
          <a:endParaRPr lang="fr-FR"/>
        </a:p>
      </dgm:t>
    </dgm:pt>
    <dgm:pt modelId="{DF8B9BAC-E5D1-0549-9C3F-D71787F6FA9C}" type="pres">
      <dgm:prSet presAssocID="{F2F3AFB7-DD32-F64A-BFF0-7E5AFD6C319B}" presName="parTrans" presStyleLbl="bgSibTrans2D1" presStyleIdx="0" presStyleCnt="6"/>
      <dgm:spPr/>
      <dgm:t>
        <a:bodyPr/>
        <a:lstStyle/>
        <a:p>
          <a:endParaRPr lang="fr-FR"/>
        </a:p>
      </dgm:t>
    </dgm:pt>
    <dgm:pt modelId="{A5FB6500-059A-A148-8AB6-81A2901233E9}" type="pres">
      <dgm:prSet presAssocID="{15D1939A-2A31-E949-AEDB-F08FE86BFD58}" presName="node" presStyleLbl="node1" presStyleIdx="0" presStyleCnt="6">
        <dgm:presLayoutVars>
          <dgm:bulletEnabled val="1"/>
        </dgm:presLayoutVars>
      </dgm:prSet>
      <dgm:spPr/>
      <dgm:t>
        <a:bodyPr/>
        <a:lstStyle/>
        <a:p>
          <a:endParaRPr lang="fr-FR"/>
        </a:p>
      </dgm:t>
    </dgm:pt>
    <dgm:pt modelId="{52043A6A-6D02-A346-953A-65BAD4BE0803}" type="pres">
      <dgm:prSet presAssocID="{66BCB814-B4E9-714D-8799-DB128795E704}" presName="parTrans" presStyleLbl="bgSibTrans2D1" presStyleIdx="1" presStyleCnt="6"/>
      <dgm:spPr/>
      <dgm:t>
        <a:bodyPr/>
        <a:lstStyle/>
        <a:p>
          <a:endParaRPr lang="fr-FR"/>
        </a:p>
      </dgm:t>
    </dgm:pt>
    <dgm:pt modelId="{8FB55F85-78B4-B848-A657-B1ADE5B4D136}" type="pres">
      <dgm:prSet presAssocID="{48DADFD1-46F0-E447-B114-484093A4ED47}" presName="node" presStyleLbl="node1" presStyleIdx="1" presStyleCnt="6">
        <dgm:presLayoutVars>
          <dgm:bulletEnabled val="1"/>
        </dgm:presLayoutVars>
      </dgm:prSet>
      <dgm:spPr/>
      <dgm:t>
        <a:bodyPr/>
        <a:lstStyle/>
        <a:p>
          <a:endParaRPr lang="fr-FR"/>
        </a:p>
      </dgm:t>
    </dgm:pt>
    <dgm:pt modelId="{BA16BCFE-CA42-814E-AE9C-70BCFD574823}" type="pres">
      <dgm:prSet presAssocID="{41C08084-21D5-2C49-9AA5-21AB2F63EFC3}" presName="parTrans" presStyleLbl="bgSibTrans2D1" presStyleIdx="2" presStyleCnt="6"/>
      <dgm:spPr/>
      <dgm:t>
        <a:bodyPr/>
        <a:lstStyle/>
        <a:p>
          <a:endParaRPr lang="fr-FR"/>
        </a:p>
      </dgm:t>
    </dgm:pt>
    <dgm:pt modelId="{CD1A2898-8599-0242-881B-A58016FAF46D}" type="pres">
      <dgm:prSet presAssocID="{B8CDBC2A-3644-2548-A43F-F740DD384554}" presName="node" presStyleLbl="node1" presStyleIdx="2" presStyleCnt="6">
        <dgm:presLayoutVars>
          <dgm:bulletEnabled val="1"/>
        </dgm:presLayoutVars>
      </dgm:prSet>
      <dgm:spPr/>
      <dgm:t>
        <a:bodyPr/>
        <a:lstStyle/>
        <a:p>
          <a:endParaRPr lang="fr-FR"/>
        </a:p>
      </dgm:t>
    </dgm:pt>
    <dgm:pt modelId="{975AD022-77A7-7E4E-8D22-2E3E30099C5D}" type="pres">
      <dgm:prSet presAssocID="{432251E4-A840-434B-B76E-F8D2F1BEEB7C}" presName="parTrans" presStyleLbl="bgSibTrans2D1" presStyleIdx="3" presStyleCnt="6"/>
      <dgm:spPr/>
      <dgm:t>
        <a:bodyPr/>
        <a:lstStyle/>
        <a:p>
          <a:endParaRPr lang="fr-FR"/>
        </a:p>
      </dgm:t>
    </dgm:pt>
    <dgm:pt modelId="{B84C36F5-D7D6-7E46-9288-2D9D8FBD2568}" type="pres">
      <dgm:prSet presAssocID="{BABD1DFF-DE92-9D4D-B29B-D44E3A738A61}" presName="node" presStyleLbl="node1" presStyleIdx="3" presStyleCnt="6">
        <dgm:presLayoutVars>
          <dgm:bulletEnabled val="1"/>
        </dgm:presLayoutVars>
      </dgm:prSet>
      <dgm:spPr/>
      <dgm:t>
        <a:bodyPr/>
        <a:lstStyle/>
        <a:p>
          <a:endParaRPr lang="fr-FR"/>
        </a:p>
      </dgm:t>
    </dgm:pt>
    <dgm:pt modelId="{056A7D8D-69E3-C84F-A195-E90CA66774D8}" type="pres">
      <dgm:prSet presAssocID="{FE5C391B-B642-1D44-B3FC-5475AA53915C}" presName="parTrans" presStyleLbl="bgSibTrans2D1" presStyleIdx="4" presStyleCnt="6"/>
      <dgm:spPr/>
      <dgm:t>
        <a:bodyPr/>
        <a:lstStyle/>
        <a:p>
          <a:endParaRPr lang="fr-FR"/>
        </a:p>
      </dgm:t>
    </dgm:pt>
    <dgm:pt modelId="{F544A58B-D72E-4F49-AB71-83DBEA7F240A}" type="pres">
      <dgm:prSet presAssocID="{991FE7B4-982F-DF40-AF02-ABF0E8F49ED9}" presName="node" presStyleLbl="node1" presStyleIdx="4" presStyleCnt="6">
        <dgm:presLayoutVars>
          <dgm:bulletEnabled val="1"/>
        </dgm:presLayoutVars>
      </dgm:prSet>
      <dgm:spPr/>
      <dgm:t>
        <a:bodyPr/>
        <a:lstStyle/>
        <a:p>
          <a:endParaRPr lang="fr-FR"/>
        </a:p>
      </dgm:t>
    </dgm:pt>
    <dgm:pt modelId="{9019A00B-EEE4-994C-9488-8F2D30C539F7}" type="pres">
      <dgm:prSet presAssocID="{B7395025-53E1-544B-8B2B-2F1D5F5F99D9}" presName="parTrans" presStyleLbl="bgSibTrans2D1" presStyleIdx="5" presStyleCnt="6"/>
      <dgm:spPr/>
      <dgm:t>
        <a:bodyPr/>
        <a:lstStyle/>
        <a:p>
          <a:endParaRPr lang="fr-FR"/>
        </a:p>
      </dgm:t>
    </dgm:pt>
    <dgm:pt modelId="{599CA51E-A953-194C-8B87-B036A7FE244C}" type="pres">
      <dgm:prSet presAssocID="{03F7455D-56A7-2342-955B-C6B997B19094}" presName="node" presStyleLbl="node1" presStyleIdx="5" presStyleCnt="6">
        <dgm:presLayoutVars>
          <dgm:bulletEnabled val="1"/>
        </dgm:presLayoutVars>
      </dgm:prSet>
      <dgm:spPr/>
      <dgm:t>
        <a:bodyPr/>
        <a:lstStyle/>
        <a:p>
          <a:endParaRPr lang="fr-FR"/>
        </a:p>
      </dgm:t>
    </dgm:pt>
  </dgm:ptLst>
  <dgm:cxnLst>
    <dgm:cxn modelId="{E9843570-3000-974F-8501-5ECF207C81C0}" srcId="{856F9DF1-6E79-D54A-AD72-C789806B7772}" destId="{991FE7B4-982F-DF40-AF02-ABF0E8F49ED9}" srcOrd="4" destOrd="0" parTransId="{FE5C391B-B642-1D44-B3FC-5475AA53915C}" sibTransId="{F97A2AAF-F244-CB40-9633-F71780BE8FEA}"/>
    <dgm:cxn modelId="{63E9A5F7-D939-0A4B-8AE1-A4F56A62D269}" type="presOf" srcId="{432251E4-A840-434B-B76E-F8D2F1BEEB7C}" destId="{975AD022-77A7-7E4E-8D22-2E3E30099C5D}" srcOrd="0" destOrd="0" presId="urn:microsoft.com/office/officeart/2005/8/layout/radial4"/>
    <dgm:cxn modelId="{0FFC1E10-D63D-8942-93D5-B32C53FF1EA8}" type="presOf" srcId="{41C08084-21D5-2C49-9AA5-21AB2F63EFC3}" destId="{BA16BCFE-CA42-814E-AE9C-70BCFD574823}" srcOrd="0" destOrd="0" presId="urn:microsoft.com/office/officeart/2005/8/layout/radial4"/>
    <dgm:cxn modelId="{615AD774-3578-F942-94E6-181840270871}" type="presOf" srcId="{856F9DF1-6E79-D54A-AD72-C789806B7772}" destId="{F6BF57FE-5B65-F645-A1AA-2285FDA13809}" srcOrd="0" destOrd="0" presId="urn:microsoft.com/office/officeart/2005/8/layout/radial4"/>
    <dgm:cxn modelId="{441D0A60-071D-0045-AC2A-DDBA6A3DBE89}" type="presOf" srcId="{B7395025-53E1-544B-8B2B-2F1D5F5F99D9}" destId="{9019A00B-EEE4-994C-9488-8F2D30C539F7}" srcOrd="0" destOrd="0" presId="urn:microsoft.com/office/officeart/2005/8/layout/radial4"/>
    <dgm:cxn modelId="{FE336719-CA8A-744A-B8A2-49C8DF874823}" srcId="{856F9DF1-6E79-D54A-AD72-C789806B7772}" destId="{B8CDBC2A-3644-2548-A43F-F740DD384554}" srcOrd="2" destOrd="0" parTransId="{41C08084-21D5-2C49-9AA5-21AB2F63EFC3}" sibTransId="{56260CAA-3AB0-C84F-9EE7-55507325DF4B}"/>
    <dgm:cxn modelId="{752A62D7-43C7-C744-8CD9-27DE59FD28EC}" type="presOf" srcId="{B8CDBC2A-3644-2548-A43F-F740DD384554}" destId="{CD1A2898-8599-0242-881B-A58016FAF46D}" srcOrd="0" destOrd="0" presId="urn:microsoft.com/office/officeart/2005/8/layout/radial4"/>
    <dgm:cxn modelId="{EC6010EA-E807-C748-95CA-4450C9971982}" srcId="{856F9DF1-6E79-D54A-AD72-C789806B7772}" destId="{15D1939A-2A31-E949-AEDB-F08FE86BFD58}" srcOrd="0" destOrd="0" parTransId="{F2F3AFB7-DD32-F64A-BFF0-7E5AFD6C319B}" sibTransId="{2B97DA8F-96B7-734D-9F86-F8CD87AEF179}"/>
    <dgm:cxn modelId="{B9B14934-F406-E940-B837-306A5A8B6EB9}" type="presOf" srcId="{66BCB814-B4E9-714D-8799-DB128795E704}" destId="{52043A6A-6D02-A346-953A-65BAD4BE0803}" srcOrd="0" destOrd="0" presId="urn:microsoft.com/office/officeart/2005/8/layout/radial4"/>
    <dgm:cxn modelId="{52AEE651-8FCE-D646-ACE8-719B1F9EE659}" type="presOf" srcId="{F2F3AFB7-DD32-F64A-BFF0-7E5AFD6C319B}" destId="{DF8B9BAC-E5D1-0549-9C3F-D71787F6FA9C}" srcOrd="0" destOrd="0" presId="urn:microsoft.com/office/officeart/2005/8/layout/radial4"/>
    <dgm:cxn modelId="{BC27758E-1D58-AF45-AB6C-566EAE28DA04}" type="presOf" srcId="{48DADFD1-46F0-E447-B114-484093A4ED47}" destId="{8FB55F85-78B4-B848-A657-B1ADE5B4D136}" srcOrd="0" destOrd="0" presId="urn:microsoft.com/office/officeart/2005/8/layout/radial4"/>
    <dgm:cxn modelId="{4E458A7E-3C5B-A841-B3B3-495335AC1CA7}" srcId="{856F9DF1-6E79-D54A-AD72-C789806B7772}" destId="{48DADFD1-46F0-E447-B114-484093A4ED47}" srcOrd="1" destOrd="0" parTransId="{66BCB814-B4E9-714D-8799-DB128795E704}" sibTransId="{E7741F8B-B1C8-6D4A-B5F4-5F12A4873BBD}"/>
    <dgm:cxn modelId="{22919D10-065D-CA46-8817-73B1E1DB1764}" srcId="{856F9DF1-6E79-D54A-AD72-C789806B7772}" destId="{03F7455D-56A7-2342-955B-C6B997B19094}" srcOrd="5" destOrd="0" parTransId="{B7395025-53E1-544B-8B2B-2F1D5F5F99D9}" sibTransId="{91D89AAC-9D47-6141-855A-030DD1293962}"/>
    <dgm:cxn modelId="{196092F1-AE04-6648-99A0-A70D29C92AD5}" srcId="{856F9DF1-6E79-D54A-AD72-C789806B7772}" destId="{BABD1DFF-DE92-9D4D-B29B-D44E3A738A61}" srcOrd="3" destOrd="0" parTransId="{432251E4-A840-434B-B76E-F8D2F1BEEB7C}" sibTransId="{4C0810D6-5361-EF44-8BDC-48B0FE74CCB4}"/>
    <dgm:cxn modelId="{A2354F11-48ED-4C47-9D3E-1B1610122BA6}" type="presOf" srcId="{BABD1DFF-DE92-9D4D-B29B-D44E3A738A61}" destId="{B84C36F5-D7D6-7E46-9288-2D9D8FBD2568}" srcOrd="0" destOrd="0" presId="urn:microsoft.com/office/officeart/2005/8/layout/radial4"/>
    <dgm:cxn modelId="{691590E1-0D79-6B4C-BEE5-895EE3E107A2}" srcId="{0E4D6D77-1F70-0642-A036-3159631CACCC}" destId="{856F9DF1-6E79-D54A-AD72-C789806B7772}" srcOrd="0" destOrd="0" parTransId="{E1938042-2DD6-B949-A4EF-217D286A21A0}" sibTransId="{FC66DF94-4989-CE4C-B74A-849F27C75A59}"/>
    <dgm:cxn modelId="{27101B76-17BC-7946-A90E-8C01217100A6}" type="presOf" srcId="{FE5C391B-B642-1D44-B3FC-5475AA53915C}" destId="{056A7D8D-69E3-C84F-A195-E90CA66774D8}" srcOrd="0" destOrd="0" presId="urn:microsoft.com/office/officeart/2005/8/layout/radial4"/>
    <dgm:cxn modelId="{1BE02DE9-E142-CA44-9A1C-9439A8E75F9B}" type="presOf" srcId="{0E4D6D77-1F70-0642-A036-3159631CACCC}" destId="{26CCB634-D361-8D47-9860-740A8B96132D}" srcOrd="0" destOrd="0" presId="urn:microsoft.com/office/officeart/2005/8/layout/radial4"/>
    <dgm:cxn modelId="{C1F04CBC-8873-054E-AB28-44EDDD97BEFF}" type="presOf" srcId="{03F7455D-56A7-2342-955B-C6B997B19094}" destId="{599CA51E-A953-194C-8B87-B036A7FE244C}" srcOrd="0" destOrd="0" presId="urn:microsoft.com/office/officeart/2005/8/layout/radial4"/>
    <dgm:cxn modelId="{101C1C9B-2775-4142-B20E-52518521F3AD}" type="presOf" srcId="{15D1939A-2A31-E949-AEDB-F08FE86BFD58}" destId="{A5FB6500-059A-A148-8AB6-81A2901233E9}" srcOrd="0" destOrd="0" presId="urn:microsoft.com/office/officeart/2005/8/layout/radial4"/>
    <dgm:cxn modelId="{0F873DAF-B51C-9342-915B-F52EFBFD64FC}" type="presOf" srcId="{991FE7B4-982F-DF40-AF02-ABF0E8F49ED9}" destId="{F544A58B-D72E-4F49-AB71-83DBEA7F240A}" srcOrd="0" destOrd="0" presId="urn:microsoft.com/office/officeart/2005/8/layout/radial4"/>
    <dgm:cxn modelId="{C4A7EC64-E070-F445-A23E-D7EE7FAD6F77}" type="presParOf" srcId="{26CCB634-D361-8D47-9860-740A8B96132D}" destId="{F6BF57FE-5B65-F645-A1AA-2285FDA13809}" srcOrd="0" destOrd="0" presId="urn:microsoft.com/office/officeart/2005/8/layout/radial4"/>
    <dgm:cxn modelId="{13C4C441-E666-0B45-A76B-71037DD76C93}" type="presParOf" srcId="{26CCB634-D361-8D47-9860-740A8B96132D}" destId="{DF8B9BAC-E5D1-0549-9C3F-D71787F6FA9C}" srcOrd="1" destOrd="0" presId="urn:microsoft.com/office/officeart/2005/8/layout/radial4"/>
    <dgm:cxn modelId="{F654518E-4B55-9A4A-80FC-960CFB0FB553}" type="presParOf" srcId="{26CCB634-D361-8D47-9860-740A8B96132D}" destId="{A5FB6500-059A-A148-8AB6-81A2901233E9}" srcOrd="2" destOrd="0" presId="urn:microsoft.com/office/officeart/2005/8/layout/radial4"/>
    <dgm:cxn modelId="{053E0774-95A9-7445-90F8-1538041ADCDF}" type="presParOf" srcId="{26CCB634-D361-8D47-9860-740A8B96132D}" destId="{52043A6A-6D02-A346-953A-65BAD4BE0803}" srcOrd="3" destOrd="0" presId="urn:microsoft.com/office/officeart/2005/8/layout/radial4"/>
    <dgm:cxn modelId="{1E2CB63D-BA71-9C4C-8543-27C9023B9F09}" type="presParOf" srcId="{26CCB634-D361-8D47-9860-740A8B96132D}" destId="{8FB55F85-78B4-B848-A657-B1ADE5B4D136}" srcOrd="4" destOrd="0" presId="urn:microsoft.com/office/officeart/2005/8/layout/radial4"/>
    <dgm:cxn modelId="{3C974F06-C8AD-284B-BEEA-01EC9221D6DE}" type="presParOf" srcId="{26CCB634-D361-8D47-9860-740A8B96132D}" destId="{BA16BCFE-CA42-814E-AE9C-70BCFD574823}" srcOrd="5" destOrd="0" presId="urn:microsoft.com/office/officeart/2005/8/layout/radial4"/>
    <dgm:cxn modelId="{4576CA0A-C5F3-CF4C-ACA9-80D2ED3A7870}" type="presParOf" srcId="{26CCB634-D361-8D47-9860-740A8B96132D}" destId="{CD1A2898-8599-0242-881B-A58016FAF46D}" srcOrd="6" destOrd="0" presId="urn:microsoft.com/office/officeart/2005/8/layout/radial4"/>
    <dgm:cxn modelId="{641CCC8C-C4B1-1645-9EED-943693FBB181}" type="presParOf" srcId="{26CCB634-D361-8D47-9860-740A8B96132D}" destId="{975AD022-77A7-7E4E-8D22-2E3E30099C5D}" srcOrd="7" destOrd="0" presId="urn:microsoft.com/office/officeart/2005/8/layout/radial4"/>
    <dgm:cxn modelId="{827E02AE-DD85-924A-95D8-F45A60696BF5}" type="presParOf" srcId="{26CCB634-D361-8D47-9860-740A8B96132D}" destId="{B84C36F5-D7D6-7E46-9288-2D9D8FBD2568}" srcOrd="8" destOrd="0" presId="urn:microsoft.com/office/officeart/2005/8/layout/radial4"/>
    <dgm:cxn modelId="{5345BF1A-0048-304E-87D0-9EB88EF286D6}" type="presParOf" srcId="{26CCB634-D361-8D47-9860-740A8B96132D}" destId="{056A7D8D-69E3-C84F-A195-E90CA66774D8}" srcOrd="9" destOrd="0" presId="urn:microsoft.com/office/officeart/2005/8/layout/radial4"/>
    <dgm:cxn modelId="{DF29B9FB-C080-524F-BA41-23FE2468E988}" type="presParOf" srcId="{26CCB634-D361-8D47-9860-740A8B96132D}" destId="{F544A58B-D72E-4F49-AB71-83DBEA7F240A}" srcOrd="10" destOrd="0" presId="urn:microsoft.com/office/officeart/2005/8/layout/radial4"/>
    <dgm:cxn modelId="{DA745B2B-B3C6-EB4A-975B-48C5E6DCCE05}" type="presParOf" srcId="{26CCB634-D361-8D47-9860-740A8B96132D}" destId="{9019A00B-EEE4-994C-9488-8F2D30C539F7}" srcOrd="11" destOrd="0" presId="urn:microsoft.com/office/officeart/2005/8/layout/radial4"/>
    <dgm:cxn modelId="{CA511B62-56E1-AF4D-BF66-3799D3495A63}" type="presParOf" srcId="{26CCB634-D361-8D47-9860-740A8B96132D}" destId="{599CA51E-A953-194C-8B87-B036A7FE244C}"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144582-E2AB-884D-B513-F4283FC5AC8B}" type="doc">
      <dgm:prSet loTypeId="urn:microsoft.com/office/officeart/2008/layout/VerticalCurvedList" loCatId="" qsTypeId="urn:microsoft.com/office/officeart/2005/8/quickstyle/simple4" qsCatId="simple" csTypeId="urn:microsoft.com/office/officeart/2005/8/colors/accent0_3" csCatId="mainScheme"/>
      <dgm:spPr/>
      <dgm:t>
        <a:bodyPr/>
        <a:lstStyle/>
        <a:p>
          <a:endParaRPr lang="fr-FR"/>
        </a:p>
      </dgm:t>
    </dgm:pt>
    <dgm:pt modelId="{79FB7B45-206A-AC44-853F-F720A1C74685}">
      <dgm:prSet/>
      <dgm:spPr/>
      <dgm:t>
        <a:bodyPr/>
        <a:lstStyle/>
        <a:p>
          <a:pPr rtl="0"/>
          <a:r>
            <a:rPr lang="fr-FR" smtClean="0"/>
            <a:t>Le refus de l’autorité</a:t>
          </a:r>
          <a:endParaRPr lang="fr-FR"/>
        </a:p>
      </dgm:t>
    </dgm:pt>
    <dgm:pt modelId="{D39D74FE-E99B-1D4E-8865-F72901FCB1B7}" type="parTrans" cxnId="{AE589659-2D15-0B40-BC55-420006704B69}">
      <dgm:prSet/>
      <dgm:spPr/>
      <dgm:t>
        <a:bodyPr/>
        <a:lstStyle/>
        <a:p>
          <a:endParaRPr lang="fr-FR"/>
        </a:p>
      </dgm:t>
    </dgm:pt>
    <dgm:pt modelId="{01B911C1-C6EB-CA4F-AD71-DDB81DBFDB56}" type="sibTrans" cxnId="{AE589659-2D15-0B40-BC55-420006704B69}">
      <dgm:prSet/>
      <dgm:spPr/>
      <dgm:t>
        <a:bodyPr/>
        <a:lstStyle/>
        <a:p>
          <a:endParaRPr lang="fr-FR"/>
        </a:p>
      </dgm:t>
    </dgm:pt>
    <dgm:pt modelId="{DFBB71B9-0C76-234D-9263-003012904310}">
      <dgm:prSet/>
      <dgm:spPr/>
      <dgm:t>
        <a:bodyPr/>
        <a:lstStyle/>
        <a:p>
          <a:pPr rtl="0"/>
          <a:r>
            <a:rPr lang="fr-FR" smtClean="0"/>
            <a:t>Le caractère impulsif</a:t>
          </a:r>
          <a:endParaRPr lang="fr-FR"/>
        </a:p>
      </dgm:t>
    </dgm:pt>
    <dgm:pt modelId="{CFB1C30E-6CD5-3C4C-83A3-48BAF0D05DCE}" type="parTrans" cxnId="{B2EAE3D2-96F8-1743-B004-68D4B229892D}">
      <dgm:prSet/>
      <dgm:spPr/>
      <dgm:t>
        <a:bodyPr/>
        <a:lstStyle/>
        <a:p>
          <a:endParaRPr lang="fr-FR"/>
        </a:p>
      </dgm:t>
    </dgm:pt>
    <dgm:pt modelId="{96828D05-D34A-B94C-9F12-F0AF288C55DB}" type="sibTrans" cxnId="{B2EAE3D2-96F8-1743-B004-68D4B229892D}">
      <dgm:prSet/>
      <dgm:spPr/>
      <dgm:t>
        <a:bodyPr/>
        <a:lstStyle/>
        <a:p>
          <a:endParaRPr lang="fr-FR"/>
        </a:p>
      </dgm:t>
    </dgm:pt>
    <dgm:pt modelId="{CEA929C7-CB8B-894D-BBEA-2ACF13BB62D9}">
      <dgm:prSet/>
      <dgm:spPr/>
      <dgm:t>
        <a:bodyPr/>
        <a:lstStyle/>
        <a:p>
          <a:pPr rtl="0"/>
          <a:r>
            <a:rPr lang="fr-FR" dirty="0" smtClean="0"/>
            <a:t>Le sentiment d’invulnérabilité</a:t>
          </a:r>
          <a:endParaRPr lang="fr-FR" dirty="0"/>
        </a:p>
      </dgm:t>
    </dgm:pt>
    <dgm:pt modelId="{FBEFF7B3-D9AE-F94B-B6BA-D0BC279A61CF}" type="parTrans" cxnId="{6F92A78B-C5B3-474F-80D2-D6865588F3FE}">
      <dgm:prSet/>
      <dgm:spPr/>
      <dgm:t>
        <a:bodyPr/>
        <a:lstStyle/>
        <a:p>
          <a:endParaRPr lang="fr-FR"/>
        </a:p>
      </dgm:t>
    </dgm:pt>
    <dgm:pt modelId="{8B6710CD-7D3E-A245-A3AC-7D4CF3257F07}" type="sibTrans" cxnId="{6F92A78B-C5B3-474F-80D2-D6865588F3FE}">
      <dgm:prSet/>
      <dgm:spPr/>
      <dgm:t>
        <a:bodyPr/>
        <a:lstStyle/>
        <a:p>
          <a:endParaRPr lang="fr-FR"/>
        </a:p>
      </dgm:t>
    </dgm:pt>
    <dgm:pt modelId="{A7B00F5A-13FD-A74F-B2B8-B8B5E865CFFC}">
      <dgm:prSet/>
      <dgm:spPr/>
      <dgm:t>
        <a:bodyPr/>
        <a:lstStyle/>
        <a:p>
          <a:pPr rtl="0"/>
          <a:r>
            <a:rPr lang="fr-FR" smtClean="0"/>
            <a:t>Le sentiment de supériorité</a:t>
          </a:r>
          <a:endParaRPr lang="fr-FR"/>
        </a:p>
      </dgm:t>
    </dgm:pt>
    <dgm:pt modelId="{43A10397-33C9-F742-8C71-66A1C686914C}" type="parTrans" cxnId="{75265DE0-751A-F349-9D11-935F42A3410C}">
      <dgm:prSet/>
      <dgm:spPr/>
      <dgm:t>
        <a:bodyPr/>
        <a:lstStyle/>
        <a:p>
          <a:endParaRPr lang="fr-FR"/>
        </a:p>
      </dgm:t>
    </dgm:pt>
    <dgm:pt modelId="{D36CFF19-3C81-444A-8948-72FABAAE758B}" type="sibTrans" cxnId="{75265DE0-751A-F349-9D11-935F42A3410C}">
      <dgm:prSet/>
      <dgm:spPr/>
      <dgm:t>
        <a:bodyPr/>
        <a:lstStyle/>
        <a:p>
          <a:endParaRPr lang="fr-FR"/>
        </a:p>
      </dgm:t>
    </dgm:pt>
    <dgm:pt modelId="{74DEB7B1-6645-A942-973B-F65880ED7FD3}">
      <dgm:prSet/>
      <dgm:spPr/>
      <dgm:t>
        <a:bodyPr/>
        <a:lstStyle/>
        <a:p>
          <a:pPr rtl="0"/>
          <a:r>
            <a:rPr lang="fr-FR" smtClean="0"/>
            <a:t>La résignation</a:t>
          </a:r>
          <a:endParaRPr lang="fr-FR"/>
        </a:p>
      </dgm:t>
    </dgm:pt>
    <dgm:pt modelId="{B2C7825C-E48B-004C-88EB-EEE87EBE184B}" type="parTrans" cxnId="{A6978EA5-7E6E-6A47-9DA1-3E30EDA33649}">
      <dgm:prSet/>
      <dgm:spPr/>
      <dgm:t>
        <a:bodyPr/>
        <a:lstStyle/>
        <a:p>
          <a:endParaRPr lang="fr-FR"/>
        </a:p>
      </dgm:t>
    </dgm:pt>
    <dgm:pt modelId="{B84F836F-E526-644F-913C-4398ED0321C8}" type="sibTrans" cxnId="{A6978EA5-7E6E-6A47-9DA1-3E30EDA33649}">
      <dgm:prSet/>
      <dgm:spPr/>
      <dgm:t>
        <a:bodyPr/>
        <a:lstStyle/>
        <a:p>
          <a:endParaRPr lang="fr-FR"/>
        </a:p>
      </dgm:t>
    </dgm:pt>
    <dgm:pt modelId="{B8B6E681-1349-2E48-86DB-D8EC4728C7D8}">
      <dgm:prSet/>
      <dgm:spPr/>
      <dgm:t>
        <a:bodyPr/>
        <a:lstStyle/>
        <a:p>
          <a:pPr rtl="0"/>
          <a:r>
            <a:rPr lang="fr-FR" smtClean="0"/>
            <a:t>La suffisance</a:t>
          </a:r>
          <a:endParaRPr lang="fr-FR"/>
        </a:p>
      </dgm:t>
    </dgm:pt>
    <dgm:pt modelId="{9E58A052-DF4D-1342-AC56-14B6303038FD}" type="parTrans" cxnId="{74B7BB9B-70F2-684E-BDDF-901710057832}">
      <dgm:prSet/>
      <dgm:spPr/>
      <dgm:t>
        <a:bodyPr/>
        <a:lstStyle/>
        <a:p>
          <a:endParaRPr lang="fr-FR"/>
        </a:p>
      </dgm:t>
    </dgm:pt>
    <dgm:pt modelId="{A177193B-F8C3-6149-9233-D4D21C09B19B}" type="sibTrans" cxnId="{74B7BB9B-70F2-684E-BDDF-901710057832}">
      <dgm:prSet/>
      <dgm:spPr/>
      <dgm:t>
        <a:bodyPr/>
        <a:lstStyle/>
        <a:p>
          <a:endParaRPr lang="fr-FR"/>
        </a:p>
      </dgm:t>
    </dgm:pt>
    <dgm:pt modelId="{D18076A9-A7E6-7946-8519-1925420D5F4D}" type="pres">
      <dgm:prSet presAssocID="{8C144582-E2AB-884D-B513-F4283FC5AC8B}" presName="Name0" presStyleCnt="0">
        <dgm:presLayoutVars>
          <dgm:chMax val="7"/>
          <dgm:chPref val="7"/>
          <dgm:dir/>
        </dgm:presLayoutVars>
      </dgm:prSet>
      <dgm:spPr/>
      <dgm:t>
        <a:bodyPr/>
        <a:lstStyle/>
        <a:p>
          <a:endParaRPr lang="fr-FR"/>
        </a:p>
      </dgm:t>
    </dgm:pt>
    <dgm:pt modelId="{A77AF29E-CFB8-744D-B21B-ED12581B048D}" type="pres">
      <dgm:prSet presAssocID="{8C144582-E2AB-884D-B513-F4283FC5AC8B}" presName="Name1" presStyleCnt="0"/>
      <dgm:spPr/>
    </dgm:pt>
    <dgm:pt modelId="{B5105307-AAEB-9F41-8BB4-916285617994}" type="pres">
      <dgm:prSet presAssocID="{8C144582-E2AB-884D-B513-F4283FC5AC8B}" presName="cycle" presStyleCnt="0"/>
      <dgm:spPr/>
    </dgm:pt>
    <dgm:pt modelId="{52E67BB3-DABA-6345-8138-8A04928AE297}" type="pres">
      <dgm:prSet presAssocID="{8C144582-E2AB-884D-B513-F4283FC5AC8B}" presName="srcNode" presStyleLbl="node1" presStyleIdx="0" presStyleCnt="6"/>
      <dgm:spPr/>
    </dgm:pt>
    <dgm:pt modelId="{AF18B47F-A4B5-C240-870C-E39259C2EBB3}" type="pres">
      <dgm:prSet presAssocID="{8C144582-E2AB-884D-B513-F4283FC5AC8B}" presName="conn" presStyleLbl="parChTrans1D2" presStyleIdx="0" presStyleCnt="1"/>
      <dgm:spPr/>
      <dgm:t>
        <a:bodyPr/>
        <a:lstStyle/>
        <a:p>
          <a:endParaRPr lang="fr-FR"/>
        </a:p>
      </dgm:t>
    </dgm:pt>
    <dgm:pt modelId="{71EE65A0-A2B4-7243-B4D6-4E89A260AA79}" type="pres">
      <dgm:prSet presAssocID="{8C144582-E2AB-884D-B513-F4283FC5AC8B}" presName="extraNode" presStyleLbl="node1" presStyleIdx="0" presStyleCnt="6"/>
      <dgm:spPr/>
    </dgm:pt>
    <dgm:pt modelId="{F992FC5E-CDC9-5B44-82C1-D2FFB113433E}" type="pres">
      <dgm:prSet presAssocID="{8C144582-E2AB-884D-B513-F4283FC5AC8B}" presName="dstNode" presStyleLbl="node1" presStyleIdx="0" presStyleCnt="6"/>
      <dgm:spPr/>
    </dgm:pt>
    <dgm:pt modelId="{B874EFA1-63EE-8A45-8A74-23A0BCD05EB6}" type="pres">
      <dgm:prSet presAssocID="{79FB7B45-206A-AC44-853F-F720A1C74685}" presName="text_1" presStyleLbl="node1" presStyleIdx="0" presStyleCnt="6">
        <dgm:presLayoutVars>
          <dgm:bulletEnabled val="1"/>
        </dgm:presLayoutVars>
      </dgm:prSet>
      <dgm:spPr/>
      <dgm:t>
        <a:bodyPr/>
        <a:lstStyle/>
        <a:p>
          <a:endParaRPr lang="fr-FR"/>
        </a:p>
      </dgm:t>
    </dgm:pt>
    <dgm:pt modelId="{DC9E26D5-87EB-5A4D-B046-578294186B39}" type="pres">
      <dgm:prSet presAssocID="{79FB7B45-206A-AC44-853F-F720A1C74685}" presName="accent_1" presStyleCnt="0"/>
      <dgm:spPr/>
    </dgm:pt>
    <dgm:pt modelId="{C9EF86F8-5442-E64B-B4DD-BA633C59450D}" type="pres">
      <dgm:prSet presAssocID="{79FB7B45-206A-AC44-853F-F720A1C74685}" presName="accentRepeatNode" presStyleLbl="solidFgAcc1" presStyleIdx="0" presStyleCnt="6"/>
      <dgm:spPr/>
    </dgm:pt>
    <dgm:pt modelId="{13FE9631-70F2-734A-9658-5A828E47C029}" type="pres">
      <dgm:prSet presAssocID="{DFBB71B9-0C76-234D-9263-003012904310}" presName="text_2" presStyleLbl="node1" presStyleIdx="1" presStyleCnt="6">
        <dgm:presLayoutVars>
          <dgm:bulletEnabled val="1"/>
        </dgm:presLayoutVars>
      </dgm:prSet>
      <dgm:spPr/>
      <dgm:t>
        <a:bodyPr/>
        <a:lstStyle/>
        <a:p>
          <a:endParaRPr lang="fr-FR"/>
        </a:p>
      </dgm:t>
    </dgm:pt>
    <dgm:pt modelId="{33C07025-B614-2740-B5E8-0348CDA83770}" type="pres">
      <dgm:prSet presAssocID="{DFBB71B9-0C76-234D-9263-003012904310}" presName="accent_2" presStyleCnt="0"/>
      <dgm:spPr/>
    </dgm:pt>
    <dgm:pt modelId="{76BA04CC-2DE6-3043-9DED-9400703FDC3B}" type="pres">
      <dgm:prSet presAssocID="{DFBB71B9-0C76-234D-9263-003012904310}" presName="accentRepeatNode" presStyleLbl="solidFgAcc1" presStyleIdx="1" presStyleCnt="6"/>
      <dgm:spPr/>
    </dgm:pt>
    <dgm:pt modelId="{68FEACCB-D721-0548-9B7B-C2A0E9B9082A}" type="pres">
      <dgm:prSet presAssocID="{CEA929C7-CB8B-894D-BBEA-2ACF13BB62D9}" presName="text_3" presStyleLbl="node1" presStyleIdx="2" presStyleCnt="6">
        <dgm:presLayoutVars>
          <dgm:bulletEnabled val="1"/>
        </dgm:presLayoutVars>
      </dgm:prSet>
      <dgm:spPr/>
      <dgm:t>
        <a:bodyPr/>
        <a:lstStyle/>
        <a:p>
          <a:endParaRPr lang="fr-FR"/>
        </a:p>
      </dgm:t>
    </dgm:pt>
    <dgm:pt modelId="{F4CFAFFA-7FA1-C945-ADA3-574A4BDD4C31}" type="pres">
      <dgm:prSet presAssocID="{CEA929C7-CB8B-894D-BBEA-2ACF13BB62D9}" presName="accent_3" presStyleCnt="0"/>
      <dgm:spPr/>
    </dgm:pt>
    <dgm:pt modelId="{A793550C-0FBA-6640-BE7B-B0D803DCD580}" type="pres">
      <dgm:prSet presAssocID="{CEA929C7-CB8B-894D-BBEA-2ACF13BB62D9}" presName="accentRepeatNode" presStyleLbl="solidFgAcc1" presStyleIdx="2" presStyleCnt="6"/>
      <dgm:spPr/>
    </dgm:pt>
    <dgm:pt modelId="{7DBDF8C5-A1A2-514F-AE82-6E1E74639CAE}" type="pres">
      <dgm:prSet presAssocID="{A7B00F5A-13FD-A74F-B2B8-B8B5E865CFFC}" presName="text_4" presStyleLbl="node1" presStyleIdx="3" presStyleCnt="6">
        <dgm:presLayoutVars>
          <dgm:bulletEnabled val="1"/>
        </dgm:presLayoutVars>
      </dgm:prSet>
      <dgm:spPr/>
      <dgm:t>
        <a:bodyPr/>
        <a:lstStyle/>
        <a:p>
          <a:endParaRPr lang="fr-FR"/>
        </a:p>
      </dgm:t>
    </dgm:pt>
    <dgm:pt modelId="{4862BA6D-302A-3F4E-89E3-ABD7C9A3F229}" type="pres">
      <dgm:prSet presAssocID="{A7B00F5A-13FD-A74F-B2B8-B8B5E865CFFC}" presName="accent_4" presStyleCnt="0"/>
      <dgm:spPr/>
    </dgm:pt>
    <dgm:pt modelId="{F538958F-C65E-9D4E-A683-21538ED68996}" type="pres">
      <dgm:prSet presAssocID="{A7B00F5A-13FD-A74F-B2B8-B8B5E865CFFC}" presName="accentRepeatNode" presStyleLbl="solidFgAcc1" presStyleIdx="3" presStyleCnt="6"/>
      <dgm:spPr/>
    </dgm:pt>
    <dgm:pt modelId="{7C5F1A85-6751-CC42-8541-CA9F766FB874}" type="pres">
      <dgm:prSet presAssocID="{74DEB7B1-6645-A942-973B-F65880ED7FD3}" presName="text_5" presStyleLbl="node1" presStyleIdx="4" presStyleCnt="6">
        <dgm:presLayoutVars>
          <dgm:bulletEnabled val="1"/>
        </dgm:presLayoutVars>
      </dgm:prSet>
      <dgm:spPr/>
      <dgm:t>
        <a:bodyPr/>
        <a:lstStyle/>
        <a:p>
          <a:endParaRPr lang="fr-FR"/>
        </a:p>
      </dgm:t>
    </dgm:pt>
    <dgm:pt modelId="{8776E06B-348E-1248-BC09-BB4F2A6F3470}" type="pres">
      <dgm:prSet presAssocID="{74DEB7B1-6645-A942-973B-F65880ED7FD3}" presName="accent_5" presStyleCnt="0"/>
      <dgm:spPr/>
    </dgm:pt>
    <dgm:pt modelId="{10B0CA27-06D0-5344-862A-82F1876DB436}" type="pres">
      <dgm:prSet presAssocID="{74DEB7B1-6645-A942-973B-F65880ED7FD3}" presName="accentRepeatNode" presStyleLbl="solidFgAcc1" presStyleIdx="4" presStyleCnt="6"/>
      <dgm:spPr/>
    </dgm:pt>
    <dgm:pt modelId="{B65114EF-BE25-804A-B142-66F05CA0ADF6}" type="pres">
      <dgm:prSet presAssocID="{B8B6E681-1349-2E48-86DB-D8EC4728C7D8}" presName="text_6" presStyleLbl="node1" presStyleIdx="5" presStyleCnt="6">
        <dgm:presLayoutVars>
          <dgm:bulletEnabled val="1"/>
        </dgm:presLayoutVars>
      </dgm:prSet>
      <dgm:spPr/>
      <dgm:t>
        <a:bodyPr/>
        <a:lstStyle/>
        <a:p>
          <a:endParaRPr lang="fr-FR"/>
        </a:p>
      </dgm:t>
    </dgm:pt>
    <dgm:pt modelId="{B7E7ED98-C514-BC4C-80B3-51D031D59957}" type="pres">
      <dgm:prSet presAssocID="{B8B6E681-1349-2E48-86DB-D8EC4728C7D8}" presName="accent_6" presStyleCnt="0"/>
      <dgm:spPr/>
    </dgm:pt>
    <dgm:pt modelId="{0F20F9DD-5E84-1041-8D07-5CCFDD283EB3}" type="pres">
      <dgm:prSet presAssocID="{B8B6E681-1349-2E48-86DB-D8EC4728C7D8}" presName="accentRepeatNode" presStyleLbl="solidFgAcc1" presStyleIdx="5" presStyleCnt="6"/>
      <dgm:spPr/>
    </dgm:pt>
  </dgm:ptLst>
  <dgm:cxnLst>
    <dgm:cxn modelId="{C9EF8DCB-1646-3F44-9521-3B59D27C6522}" type="presOf" srcId="{CEA929C7-CB8B-894D-BBEA-2ACF13BB62D9}" destId="{68FEACCB-D721-0548-9B7B-C2A0E9B9082A}" srcOrd="0" destOrd="0" presId="urn:microsoft.com/office/officeart/2008/layout/VerticalCurvedList"/>
    <dgm:cxn modelId="{031D1C38-5D8F-D644-8B00-E464667EC64C}" type="presOf" srcId="{74DEB7B1-6645-A942-973B-F65880ED7FD3}" destId="{7C5F1A85-6751-CC42-8541-CA9F766FB874}" srcOrd="0" destOrd="0" presId="urn:microsoft.com/office/officeart/2008/layout/VerticalCurvedList"/>
    <dgm:cxn modelId="{5A0DDB27-3F0A-CA4D-9356-C6AF8497F41F}" type="presOf" srcId="{DFBB71B9-0C76-234D-9263-003012904310}" destId="{13FE9631-70F2-734A-9658-5A828E47C029}" srcOrd="0" destOrd="0" presId="urn:microsoft.com/office/officeart/2008/layout/VerticalCurvedList"/>
    <dgm:cxn modelId="{74B7BB9B-70F2-684E-BDDF-901710057832}" srcId="{8C144582-E2AB-884D-B513-F4283FC5AC8B}" destId="{B8B6E681-1349-2E48-86DB-D8EC4728C7D8}" srcOrd="5" destOrd="0" parTransId="{9E58A052-DF4D-1342-AC56-14B6303038FD}" sibTransId="{A177193B-F8C3-6149-9233-D4D21C09B19B}"/>
    <dgm:cxn modelId="{6F92A78B-C5B3-474F-80D2-D6865588F3FE}" srcId="{8C144582-E2AB-884D-B513-F4283FC5AC8B}" destId="{CEA929C7-CB8B-894D-BBEA-2ACF13BB62D9}" srcOrd="2" destOrd="0" parTransId="{FBEFF7B3-D9AE-F94B-B6BA-D0BC279A61CF}" sibTransId="{8B6710CD-7D3E-A245-A3AC-7D4CF3257F07}"/>
    <dgm:cxn modelId="{A6978EA5-7E6E-6A47-9DA1-3E30EDA33649}" srcId="{8C144582-E2AB-884D-B513-F4283FC5AC8B}" destId="{74DEB7B1-6645-A942-973B-F65880ED7FD3}" srcOrd="4" destOrd="0" parTransId="{B2C7825C-E48B-004C-88EB-EEE87EBE184B}" sibTransId="{B84F836F-E526-644F-913C-4398ED0321C8}"/>
    <dgm:cxn modelId="{75265DE0-751A-F349-9D11-935F42A3410C}" srcId="{8C144582-E2AB-884D-B513-F4283FC5AC8B}" destId="{A7B00F5A-13FD-A74F-B2B8-B8B5E865CFFC}" srcOrd="3" destOrd="0" parTransId="{43A10397-33C9-F742-8C71-66A1C686914C}" sibTransId="{D36CFF19-3C81-444A-8948-72FABAAE758B}"/>
    <dgm:cxn modelId="{56360450-2F82-DD46-931B-5D77C28B90C5}" type="presOf" srcId="{8C144582-E2AB-884D-B513-F4283FC5AC8B}" destId="{D18076A9-A7E6-7946-8519-1925420D5F4D}" srcOrd="0" destOrd="0" presId="urn:microsoft.com/office/officeart/2008/layout/VerticalCurvedList"/>
    <dgm:cxn modelId="{ECD7AFCD-EE3F-E844-8D21-D237CD2F2ED2}" type="presOf" srcId="{79FB7B45-206A-AC44-853F-F720A1C74685}" destId="{B874EFA1-63EE-8A45-8A74-23A0BCD05EB6}" srcOrd="0" destOrd="0" presId="urn:microsoft.com/office/officeart/2008/layout/VerticalCurvedList"/>
    <dgm:cxn modelId="{0F391D9B-53C6-EC49-B010-3FAE4EFE4671}" type="presOf" srcId="{01B911C1-C6EB-CA4F-AD71-DDB81DBFDB56}" destId="{AF18B47F-A4B5-C240-870C-E39259C2EBB3}" srcOrd="0" destOrd="0" presId="urn:microsoft.com/office/officeart/2008/layout/VerticalCurvedList"/>
    <dgm:cxn modelId="{33C051B8-DA91-8E4B-A8B3-E270BF592EA4}" type="presOf" srcId="{A7B00F5A-13FD-A74F-B2B8-B8B5E865CFFC}" destId="{7DBDF8C5-A1A2-514F-AE82-6E1E74639CAE}" srcOrd="0" destOrd="0" presId="urn:microsoft.com/office/officeart/2008/layout/VerticalCurvedList"/>
    <dgm:cxn modelId="{6A156BF2-435E-9342-8267-B1F3A30B902E}" type="presOf" srcId="{B8B6E681-1349-2E48-86DB-D8EC4728C7D8}" destId="{B65114EF-BE25-804A-B142-66F05CA0ADF6}" srcOrd="0" destOrd="0" presId="urn:microsoft.com/office/officeart/2008/layout/VerticalCurvedList"/>
    <dgm:cxn modelId="{AE589659-2D15-0B40-BC55-420006704B69}" srcId="{8C144582-E2AB-884D-B513-F4283FC5AC8B}" destId="{79FB7B45-206A-AC44-853F-F720A1C74685}" srcOrd="0" destOrd="0" parTransId="{D39D74FE-E99B-1D4E-8865-F72901FCB1B7}" sibTransId="{01B911C1-C6EB-CA4F-AD71-DDB81DBFDB56}"/>
    <dgm:cxn modelId="{B2EAE3D2-96F8-1743-B004-68D4B229892D}" srcId="{8C144582-E2AB-884D-B513-F4283FC5AC8B}" destId="{DFBB71B9-0C76-234D-9263-003012904310}" srcOrd="1" destOrd="0" parTransId="{CFB1C30E-6CD5-3C4C-83A3-48BAF0D05DCE}" sibTransId="{96828D05-D34A-B94C-9F12-F0AF288C55DB}"/>
    <dgm:cxn modelId="{9196C852-83CD-B142-B9C0-8B19F78F6CF4}" type="presParOf" srcId="{D18076A9-A7E6-7946-8519-1925420D5F4D}" destId="{A77AF29E-CFB8-744D-B21B-ED12581B048D}" srcOrd="0" destOrd="0" presId="urn:microsoft.com/office/officeart/2008/layout/VerticalCurvedList"/>
    <dgm:cxn modelId="{0C418AFD-6743-AA4E-A6D1-140BE0FCF42A}" type="presParOf" srcId="{A77AF29E-CFB8-744D-B21B-ED12581B048D}" destId="{B5105307-AAEB-9F41-8BB4-916285617994}" srcOrd="0" destOrd="0" presId="urn:microsoft.com/office/officeart/2008/layout/VerticalCurvedList"/>
    <dgm:cxn modelId="{AC296BFE-2674-3645-A0F6-CE0E65F03371}" type="presParOf" srcId="{B5105307-AAEB-9F41-8BB4-916285617994}" destId="{52E67BB3-DABA-6345-8138-8A04928AE297}" srcOrd="0" destOrd="0" presId="urn:microsoft.com/office/officeart/2008/layout/VerticalCurvedList"/>
    <dgm:cxn modelId="{4C1E9522-A711-7249-9F73-151B242D2E76}" type="presParOf" srcId="{B5105307-AAEB-9F41-8BB4-916285617994}" destId="{AF18B47F-A4B5-C240-870C-E39259C2EBB3}" srcOrd="1" destOrd="0" presId="urn:microsoft.com/office/officeart/2008/layout/VerticalCurvedList"/>
    <dgm:cxn modelId="{514F6F1B-2CF5-A44E-BAA5-B062E586B7AC}" type="presParOf" srcId="{B5105307-AAEB-9F41-8BB4-916285617994}" destId="{71EE65A0-A2B4-7243-B4D6-4E89A260AA79}" srcOrd="2" destOrd="0" presId="urn:microsoft.com/office/officeart/2008/layout/VerticalCurvedList"/>
    <dgm:cxn modelId="{4807C832-DDF3-4547-B64F-E21AC36A223D}" type="presParOf" srcId="{B5105307-AAEB-9F41-8BB4-916285617994}" destId="{F992FC5E-CDC9-5B44-82C1-D2FFB113433E}" srcOrd="3" destOrd="0" presId="urn:microsoft.com/office/officeart/2008/layout/VerticalCurvedList"/>
    <dgm:cxn modelId="{4E342822-9314-E348-AFB2-453F9AF74BE8}" type="presParOf" srcId="{A77AF29E-CFB8-744D-B21B-ED12581B048D}" destId="{B874EFA1-63EE-8A45-8A74-23A0BCD05EB6}" srcOrd="1" destOrd="0" presId="urn:microsoft.com/office/officeart/2008/layout/VerticalCurvedList"/>
    <dgm:cxn modelId="{E688E7BF-A1D3-F84A-8300-895859CD8DA3}" type="presParOf" srcId="{A77AF29E-CFB8-744D-B21B-ED12581B048D}" destId="{DC9E26D5-87EB-5A4D-B046-578294186B39}" srcOrd="2" destOrd="0" presId="urn:microsoft.com/office/officeart/2008/layout/VerticalCurvedList"/>
    <dgm:cxn modelId="{D08E6F5C-CDC7-6744-9CFC-4C27AF52A59B}" type="presParOf" srcId="{DC9E26D5-87EB-5A4D-B046-578294186B39}" destId="{C9EF86F8-5442-E64B-B4DD-BA633C59450D}" srcOrd="0" destOrd="0" presId="urn:microsoft.com/office/officeart/2008/layout/VerticalCurvedList"/>
    <dgm:cxn modelId="{BD076312-614B-3E4F-BCB1-BD2D4361218F}" type="presParOf" srcId="{A77AF29E-CFB8-744D-B21B-ED12581B048D}" destId="{13FE9631-70F2-734A-9658-5A828E47C029}" srcOrd="3" destOrd="0" presId="urn:microsoft.com/office/officeart/2008/layout/VerticalCurvedList"/>
    <dgm:cxn modelId="{3773914F-BC6C-354C-A2D5-959CCD32E0D9}" type="presParOf" srcId="{A77AF29E-CFB8-744D-B21B-ED12581B048D}" destId="{33C07025-B614-2740-B5E8-0348CDA83770}" srcOrd="4" destOrd="0" presId="urn:microsoft.com/office/officeart/2008/layout/VerticalCurvedList"/>
    <dgm:cxn modelId="{7980D48F-1002-1042-A185-D67EFCFB842B}" type="presParOf" srcId="{33C07025-B614-2740-B5E8-0348CDA83770}" destId="{76BA04CC-2DE6-3043-9DED-9400703FDC3B}" srcOrd="0" destOrd="0" presId="urn:microsoft.com/office/officeart/2008/layout/VerticalCurvedList"/>
    <dgm:cxn modelId="{EA5AE972-115E-C34D-AEED-769EC90F1E6B}" type="presParOf" srcId="{A77AF29E-CFB8-744D-B21B-ED12581B048D}" destId="{68FEACCB-D721-0548-9B7B-C2A0E9B9082A}" srcOrd="5" destOrd="0" presId="urn:microsoft.com/office/officeart/2008/layout/VerticalCurvedList"/>
    <dgm:cxn modelId="{429EE33B-59A5-C247-949A-B608FAB8E785}" type="presParOf" srcId="{A77AF29E-CFB8-744D-B21B-ED12581B048D}" destId="{F4CFAFFA-7FA1-C945-ADA3-574A4BDD4C31}" srcOrd="6" destOrd="0" presId="urn:microsoft.com/office/officeart/2008/layout/VerticalCurvedList"/>
    <dgm:cxn modelId="{9274A498-C62E-704A-9F8C-FA9CA0BD71A8}" type="presParOf" srcId="{F4CFAFFA-7FA1-C945-ADA3-574A4BDD4C31}" destId="{A793550C-0FBA-6640-BE7B-B0D803DCD580}" srcOrd="0" destOrd="0" presId="urn:microsoft.com/office/officeart/2008/layout/VerticalCurvedList"/>
    <dgm:cxn modelId="{26F71A66-8366-4143-A173-4460EA900518}" type="presParOf" srcId="{A77AF29E-CFB8-744D-B21B-ED12581B048D}" destId="{7DBDF8C5-A1A2-514F-AE82-6E1E74639CAE}" srcOrd="7" destOrd="0" presId="urn:microsoft.com/office/officeart/2008/layout/VerticalCurvedList"/>
    <dgm:cxn modelId="{19DD64A2-D076-2B4F-9D1D-36094C5C32D6}" type="presParOf" srcId="{A77AF29E-CFB8-744D-B21B-ED12581B048D}" destId="{4862BA6D-302A-3F4E-89E3-ABD7C9A3F229}" srcOrd="8" destOrd="0" presId="urn:microsoft.com/office/officeart/2008/layout/VerticalCurvedList"/>
    <dgm:cxn modelId="{57A060D0-2CE1-384D-A7BC-BE59E5528F6C}" type="presParOf" srcId="{4862BA6D-302A-3F4E-89E3-ABD7C9A3F229}" destId="{F538958F-C65E-9D4E-A683-21538ED68996}" srcOrd="0" destOrd="0" presId="urn:microsoft.com/office/officeart/2008/layout/VerticalCurvedList"/>
    <dgm:cxn modelId="{7DDBB4ED-62B3-0543-B98F-C88A0842AD90}" type="presParOf" srcId="{A77AF29E-CFB8-744D-B21B-ED12581B048D}" destId="{7C5F1A85-6751-CC42-8541-CA9F766FB874}" srcOrd="9" destOrd="0" presId="urn:microsoft.com/office/officeart/2008/layout/VerticalCurvedList"/>
    <dgm:cxn modelId="{4EBB362D-985D-F24C-B57D-232C6F6220E1}" type="presParOf" srcId="{A77AF29E-CFB8-744D-B21B-ED12581B048D}" destId="{8776E06B-348E-1248-BC09-BB4F2A6F3470}" srcOrd="10" destOrd="0" presId="urn:microsoft.com/office/officeart/2008/layout/VerticalCurvedList"/>
    <dgm:cxn modelId="{D3258B31-4FA5-BB41-8C6A-8E77356DE5EC}" type="presParOf" srcId="{8776E06B-348E-1248-BC09-BB4F2A6F3470}" destId="{10B0CA27-06D0-5344-862A-82F1876DB436}" srcOrd="0" destOrd="0" presId="urn:microsoft.com/office/officeart/2008/layout/VerticalCurvedList"/>
    <dgm:cxn modelId="{BC36B540-4C0B-4D40-9AA0-250C86F82CE6}" type="presParOf" srcId="{A77AF29E-CFB8-744D-B21B-ED12581B048D}" destId="{B65114EF-BE25-804A-B142-66F05CA0ADF6}" srcOrd="11" destOrd="0" presId="urn:microsoft.com/office/officeart/2008/layout/VerticalCurvedList"/>
    <dgm:cxn modelId="{B4A80B13-B025-3B4D-91D8-6F225D7B5FBA}" type="presParOf" srcId="{A77AF29E-CFB8-744D-B21B-ED12581B048D}" destId="{B7E7ED98-C514-BC4C-80B3-51D031D59957}" srcOrd="12" destOrd="0" presId="urn:microsoft.com/office/officeart/2008/layout/VerticalCurvedList"/>
    <dgm:cxn modelId="{1892D892-1408-A74A-802A-2887886779B5}" type="presParOf" srcId="{B7E7ED98-C514-BC4C-80B3-51D031D59957}" destId="{0F20F9DD-5E84-1041-8D07-5CCFDD283EB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7E675D7-F797-4346-B72F-F26A674F3829}"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D3FC8BC9-9F49-2144-BCBB-58E37D3EF066}">
      <dgm:prSet/>
      <dgm:spPr>
        <a:solidFill>
          <a:srgbClr val="E46C0A"/>
        </a:solidFill>
      </dgm:spPr>
      <dgm:t>
        <a:bodyPr/>
        <a:lstStyle/>
        <a:p>
          <a:pPr rtl="0"/>
          <a:r>
            <a:rPr lang="fr-FR" b="1" i="1" smtClean="0"/>
            <a:t>La dissonance cognitive</a:t>
          </a:r>
          <a:endParaRPr lang="fr-FR"/>
        </a:p>
      </dgm:t>
    </dgm:pt>
    <dgm:pt modelId="{AD947DB8-85EF-0043-812F-BC8F6545E943}" type="parTrans" cxnId="{7F9BBEF2-4A2C-C94C-AC16-B374463790D3}">
      <dgm:prSet/>
      <dgm:spPr/>
      <dgm:t>
        <a:bodyPr/>
        <a:lstStyle/>
        <a:p>
          <a:endParaRPr lang="fr-FR"/>
        </a:p>
      </dgm:t>
    </dgm:pt>
    <dgm:pt modelId="{EDE2C012-F232-9946-A4F2-66C98E178717}" type="sibTrans" cxnId="{7F9BBEF2-4A2C-C94C-AC16-B374463790D3}">
      <dgm:prSet/>
      <dgm:spPr/>
      <dgm:t>
        <a:bodyPr/>
        <a:lstStyle/>
        <a:p>
          <a:endParaRPr lang="fr-FR"/>
        </a:p>
      </dgm:t>
    </dgm:pt>
    <dgm:pt modelId="{5CAAD7E9-6746-3644-8DFB-DE88E446040A}">
      <dgm:prSet/>
      <dgm:spPr/>
      <dgm:t>
        <a:bodyPr/>
        <a:lstStyle/>
        <a:p>
          <a:pPr rtl="0"/>
          <a:r>
            <a:rPr lang="fr-FR" dirty="0" smtClean="0"/>
            <a:t>Il y a dissonance cognitive, un état de </a:t>
          </a:r>
          <a:r>
            <a:rPr lang="fr-FR" b="1" dirty="0" smtClean="0"/>
            <a:t>tension désagréable</a:t>
          </a:r>
          <a:r>
            <a:rPr lang="fr-FR" dirty="0" smtClean="0"/>
            <a:t>, lorsque </a:t>
          </a:r>
          <a:r>
            <a:rPr lang="fr-FR" u="sng" dirty="0" smtClean="0"/>
            <a:t>2 cognitions opposées</a:t>
          </a:r>
          <a:r>
            <a:rPr lang="fr-FR" u="none" dirty="0" smtClean="0"/>
            <a:t> </a:t>
          </a:r>
          <a:r>
            <a:rPr lang="fr-FR" dirty="0" smtClean="0"/>
            <a:t>sont simultanément présentes à l’esprit des individus :</a:t>
          </a:r>
          <a:endParaRPr lang="fr-FR" dirty="0"/>
        </a:p>
      </dgm:t>
    </dgm:pt>
    <dgm:pt modelId="{CC6992FF-9D60-EF47-BD8F-1E5F4B874248}" type="parTrans" cxnId="{7F889517-EF43-C84C-9F94-20DDBA4FE71F}">
      <dgm:prSet/>
      <dgm:spPr/>
      <dgm:t>
        <a:bodyPr/>
        <a:lstStyle/>
        <a:p>
          <a:endParaRPr lang="fr-FR"/>
        </a:p>
      </dgm:t>
    </dgm:pt>
    <dgm:pt modelId="{88C3F68E-998F-0640-85AC-C683EEBEB374}" type="sibTrans" cxnId="{7F889517-EF43-C84C-9F94-20DDBA4FE71F}">
      <dgm:prSet/>
      <dgm:spPr/>
      <dgm:t>
        <a:bodyPr/>
        <a:lstStyle/>
        <a:p>
          <a:endParaRPr lang="fr-FR"/>
        </a:p>
      </dgm:t>
    </dgm:pt>
    <dgm:pt modelId="{2C24199D-85EC-7649-9250-898835B0AEDE}">
      <dgm:prSet/>
      <dgm:spPr/>
      <dgm:t>
        <a:bodyPr/>
        <a:lstStyle/>
        <a:p>
          <a:pPr rtl="0"/>
          <a:r>
            <a:rPr lang="fr-FR" i="1" dirty="0" smtClean="0"/>
            <a:t>« je fume et j’aime fumer, mais je sais que fumer peut causer le cancer du poumon.  »</a:t>
          </a:r>
          <a:endParaRPr lang="fr-FR" dirty="0"/>
        </a:p>
      </dgm:t>
    </dgm:pt>
    <dgm:pt modelId="{1A24977E-E92C-C442-A41A-AD2BEF36FB69}" type="parTrans" cxnId="{082D75D5-E0BA-A84F-B04A-0A2431D4A4F6}">
      <dgm:prSet/>
      <dgm:spPr/>
      <dgm:t>
        <a:bodyPr/>
        <a:lstStyle/>
        <a:p>
          <a:endParaRPr lang="fr-FR"/>
        </a:p>
      </dgm:t>
    </dgm:pt>
    <dgm:pt modelId="{4B46E9CB-2364-7E43-8C59-524FE5CFCBB3}" type="sibTrans" cxnId="{082D75D5-E0BA-A84F-B04A-0A2431D4A4F6}">
      <dgm:prSet/>
      <dgm:spPr/>
      <dgm:t>
        <a:bodyPr/>
        <a:lstStyle/>
        <a:p>
          <a:endParaRPr lang="fr-FR"/>
        </a:p>
      </dgm:t>
    </dgm:pt>
    <dgm:pt modelId="{AB8148B7-266A-8C42-BC31-AFF08AD8856B}" type="pres">
      <dgm:prSet presAssocID="{27E675D7-F797-4346-B72F-F26A674F3829}" presName="Name0" presStyleCnt="0">
        <dgm:presLayoutVars>
          <dgm:dir/>
          <dgm:animLvl val="lvl"/>
          <dgm:resizeHandles val="exact"/>
        </dgm:presLayoutVars>
      </dgm:prSet>
      <dgm:spPr/>
      <dgm:t>
        <a:bodyPr/>
        <a:lstStyle/>
        <a:p>
          <a:endParaRPr lang="fr-FR"/>
        </a:p>
      </dgm:t>
    </dgm:pt>
    <dgm:pt modelId="{D88C2A0F-8A29-BF46-9144-2B1305EFBD39}" type="pres">
      <dgm:prSet presAssocID="{2C24199D-85EC-7649-9250-898835B0AEDE}" presName="boxAndChildren" presStyleCnt="0"/>
      <dgm:spPr/>
    </dgm:pt>
    <dgm:pt modelId="{74C30809-E115-6F46-913C-798D1CE8AC94}" type="pres">
      <dgm:prSet presAssocID="{2C24199D-85EC-7649-9250-898835B0AEDE}" presName="parentTextBox" presStyleLbl="node1" presStyleIdx="0" presStyleCnt="3"/>
      <dgm:spPr/>
      <dgm:t>
        <a:bodyPr/>
        <a:lstStyle/>
        <a:p>
          <a:endParaRPr lang="fr-FR"/>
        </a:p>
      </dgm:t>
    </dgm:pt>
    <dgm:pt modelId="{8B916A09-D595-544E-B026-DB31D05706E4}" type="pres">
      <dgm:prSet presAssocID="{88C3F68E-998F-0640-85AC-C683EEBEB374}" presName="sp" presStyleCnt="0"/>
      <dgm:spPr/>
    </dgm:pt>
    <dgm:pt modelId="{04FFB42B-48AF-E24F-A63D-8876C08E5C95}" type="pres">
      <dgm:prSet presAssocID="{5CAAD7E9-6746-3644-8DFB-DE88E446040A}" presName="arrowAndChildren" presStyleCnt="0"/>
      <dgm:spPr/>
    </dgm:pt>
    <dgm:pt modelId="{56A26C58-904F-034B-AD5B-388313ABF0AA}" type="pres">
      <dgm:prSet presAssocID="{5CAAD7E9-6746-3644-8DFB-DE88E446040A}" presName="parentTextArrow" presStyleLbl="node1" presStyleIdx="1" presStyleCnt="3"/>
      <dgm:spPr/>
      <dgm:t>
        <a:bodyPr/>
        <a:lstStyle/>
        <a:p>
          <a:endParaRPr lang="fr-FR"/>
        </a:p>
      </dgm:t>
    </dgm:pt>
    <dgm:pt modelId="{2D25768E-3B74-9F4E-BB1C-A1312F6D60CB}" type="pres">
      <dgm:prSet presAssocID="{EDE2C012-F232-9946-A4F2-66C98E178717}" presName="sp" presStyleCnt="0"/>
      <dgm:spPr/>
    </dgm:pt>
    <dgm:pt modelId="{4F3EC400-B008-A847-9027-8762D28AE959}" type="pres">
      <dgm:prSet presAssocID="{D3FC8BC9-9F49-2144-BCBB-58E37D3EF066}" presName="arrowAndChildren" presStyleCnt="0"/>
      <dgm:spPr/>
    </dgm:pt>
    <dgm:pt modelId="{AC83E46D-B088-004B-B6B9-45BC76DC3D5D}" type="pres">
      <dgm:prSet presAssocID="{D3FC8BC9-9F49-2144-BCBB-58E37D3EF066}" presName="parentTextArrow" presStyleLbl="node1" presStyleIdx="2" presStyleCnt="3"/>
      <dgm:spPr/>
      <dgm:t>
        <a:bodyPr/>
        <a:lstStyle/>
        <a:p>
          <a:endParaRPr lang="fr-FR"/>
        </a:p>
      </dgm:t>
    </dgm:pt>
  </dgm:ptLst>
  <dgm:cxnLst>
    <dgm:cxn modelId="{FCF06A86-4B30-2D4B-9B0D-A2FB4E377F96}" type="presOf" srcId="{2C24199D-85EC-7649-9250-898835B0AEDE}" destId="{74C30809-E115-6F46-913C-798D1CE8AC94}" srcOrd="0" destOrd="0" presId="urn:microsoft.com/office/officeart/2005/8/layout/process4"/>
    <dgm:cxn modelId="{13B71CD3-0019-824F-A085-0C8D36B1E19B}" type="presOf" srcId="{27E675D7-F797-4346-B72F-F26A674F3829}" destId="{AB8148B7-266A-8C42-BC31-AFF08AD8856B}" srcOrd="0" destOrd="0" presId="urn:microsoft.com/office/officeart/2005/8/layout/process4"/>
    <dgm:cxn modelId="{35B4A886-F5EB-634E-ACC9-33937205C206}" type="presOf" srcId="{D3FC8BC9-9F49-2144-BCBB-58E37D3EF066}" destId="{AC83E46D-B088-004B-B6B9-45BC76DC3D5D}" srcOrd="0" destOrd="0" presId="urn:microsoft.com/office/officeart/2005/8/layout/process4"/>
    <dgm:cxn modelId="{082D75D5-E0BA-A84F-B04A-0A2431D4A4F6}" srcId="{27E675D7-F797-4346-B72F-F26A674F3829}" destId="{2C24199D-85EC-7649-9250-898835B0AEDE}" srcOrd="2" destOrd="0" parTransId="{1A24977E-E92C-C442-A41A-AD2BEF36FB69}" sibTransId="{4B46E9CB-2364-7E43-8C59-524FE5CFCBB3}"/>
    <dgm:cxn modelId="{4128DCB8-DDB0-504D-ADEB-AD691A990E7A}" type="presOf" srcId="{5CAAD7E9-6746-3644-8DFB-DE88E446040A}" destId="{56A26C58-904F-034B-AD5B-388313ABF0AA}" srcOrd="0" destOrd="0" presId="urn:microsoft.com/office/officeart/2005/8/layout/process4"/>
    <dgm:cxn modelId="{7F9BBEF2-4A2C-C94C-AC16-B374463790D3}" srcId="{27E675D7-F797-4346-B72F-F26A674F3829}" destId="{D3FC8BC9-9F49-2144-BCBB-58E37D3EF066}" srcOrd="0" destOrd="0" parTransId="{AD947DB8-85EF-0043-812F-BC8F6545E943}" sibTransId="{EDE2C012-F232-9946-A4F2-66C98E178717}"/>
    <dgm:cxn modelId="{7F889517-EF43-C84C-9F94-20DDBA4FE71F}" srcId="{27E675D7-F797-4346-B72F-F26A674F3829}" destId="{5CAAD7E9-6746-3644-8DFB-DE88E446040A}" srcOrd="1" destOrd="0" parTransId="{CC6992FF-9D60-EF47-BD8F-1E5F4B874248}" sibTransId="{88C3F68E-998F-0640-85AC-C683EEBEB374}"/>
    <dgm:cxn modelId="{072BD2D6-947D-4244-813C-72CB3387942F}" type="presParOf" srcId="{AB8148B7-266A-8C42-BC31-AFF08AD8856B}" destId="{D88C2A0F-8A29-BF46-9144-2B1305EFBD39}" srcOrd="0" destOrd="0" presId="urn:microsoft.com/office/officeart/2005/8/layout/process4"/>
    <dgm:cxn modelId="{B22078A0-BE47-0E43-85B2-42903A280E5A}" type="presParOf" srcId="{D88C2A0F-8A29-BF46-9144-2B1305EFBD39}" destId="{74C30809-E115-6F46-913C-798D1CE8AC94}" srcOrd="0" destOrd="0" presId="urn:microsoft.com/office/officeart/2005/8/layout/process4"/>
    <dgm:cxn modelId="{C45071AE-D09C-7C45-A73E-036D0E628AFB}" type="presParOf" srcId="{AB8148B7-266A-8C42-BC31-AFF08AD8856B}" destId="{8B916A09-D595-544E-B026-DB31D05706E4}" srcOrd="1" destOrd="0" presId="urn:microsoft.com/office/officeart/2005/8/layout/process4"/>
    <dgm:cxn modelId="{645212BB-00D5-9746-AA5F-AE26E470731E}" type="presParOf" srcId="{AB8148B7-266A-8C42-BC31-AFF08AD8856B}" destId="{04FFB42B-48AF-E24F-A63D-8876C08E5C95}" srcOrd="2" destOrd="0" presId="urn:microsoft.com/office/officeart/2005/8/layout/process4"/>
    <dgm:cxn modelId="{411AA1A2-CFBD-6049-B4EF-885B0810A511}" type="presParOf" srcId="{04FFB42B-48AF-E24F-A63D-8876C08E5C95}" destId="{56A26C58-904F-034B-AD5B-388313ABF0AA}" srcOrd="0" destOrd="0" presId="urn:microsoft.com/office/officeart/2005/8/layout/process4"/>
    <dgm:cxn modelId="{6A6B7283-DE79-FB46-BEA5-75D420F5832E}" type="presParOf" srcId="{AB8148B7-266A-8C42-BC31-AFF08AD8856B}" destId="{2D25768E-3B74-9F4E-BB1C-A1312F6D60CB}" srcOrd="3" destOrd="0" presId="urn:microsoft.com/office/officeart/2005/8/layout/process4"/>
    <dgm:cxn modelId="{59E7FFE6-C56C-4748-8CA7-5A5E7A58BDF4}" type="presParOf" srcId="{AB8148B7-266A-8C42-BC31-AFF08AD8856B}" destId="{4F3EC400-B008-A847-9027-8762D28AE959}" srcOrd="4" destOrd="0" presId="urn:microsoft.com/office/officeart/2005/8/layout/process4"/>
    <dgm:cxn modelId="{F4EFA669-0EB3-A34A-AA58-98E619BE23F6}" type="presParOf" srcId="{4F3EC400-B008-A847-9027-8762D28AE959}" destId="{AC83E46D-B088-004B-B6B9-45BC76DC3D5D}"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F5ECE2-489A-D344-8AAA-BA2D733BBF9B}"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45AC9453-01E5-E146-87D4-5AFF9AADA5B2}">
      <dgm:prSet/>
      <dgm:spPr>
        <a:solidFill>
          <a:srgbClr val="E46C0A"/>
        </a:solidFill>
      </dgm:spPr>
      <dgm:t>
        <a:bodyPr/>
        <a:lstStyle/>
        <a:p>
          <a:pPr rtl="0"/>
          <a:r>
            <a:rPr lang="fr-FR" b="1" i="1" smtClean="0"/>
            <a:t>L’engagement</a:t>
          </a:r>
          <a:endParaRPr lang="fr-FR"/>
        </a:p>
      </dgm:t>
    </dgm:pt>
    <dgm:pt modelId="{7D13EAE7-6D36-4549-A6A0-D356F6D617BB}" type="parTrans" cxnId="{1608C496-7D33-774D-9E79-D2E3EBA56450}">
      <dgm:prSet/>
      <dgm:spPr/>
      <dgm:t>
        <a:bodyPr/>
        <a:lstStyle/>
        <a:p>
          <a:endParaRPr lang="fr-FR"/>
        </a:p>
      </dgm:t>
    </dgm:pt>
    <dgm:pt modelId="{2F28CCDD-604E-F649-8220-24BAA22D429E}" type="sibTrans" cxnId="{1608C496-7D33-774D-9E79-D2E3EBA56450}">
      <dgm:prSet/>
      <dgm:spPr/>
      <dgm:t>
        <a:bodyPr/>
        <a:lstStyle/>
        <a:p>
          <a:endParaRPr lang="fr-FR"/>
        </a:p>
      </dgm:t>
    </dgm:pt>
    <dgm:pt modelId="{53FC79B0-D577-C84F-850D-A0C47B5723CA}">
      <dgm:prSet/>
      <dgm:spPr/>
      <dgm:t>
        <a:bodyPr/>
        <a:lstStyle/>
        <a:p>
          <a:pPr rtl="0"/>
          <a:r>
            <a:rPr lang="fr-FR" dirty="0" smtClean="0"/>
            <a:t>Les individus ne sont </a:t>
          </a:r>
          <a:r>
            <a:rPr lang="fr-FR" b="1" dirty="0" smtClean="0"/>
            <a:t>pas rationnels, mais rationalisant</a:t>
          </a:r>
          <a:r>
            <a:rPr lang="fr-FR" dirty="0" smtClean="0"/>
            <a:t>, c'est-à-dire qu’ils émettent un </a:t>
          </a:r>
          <a:r>
            <a:rPr lang="fr-FR" u="sng" dirty="0" smtClean="0"/>
            <a:t>comportement</a:t>
          </a:r>
          <a:r>
            <a:rPr lang="fr-FR" dirty="0" smtClean="0"/>
            <a:t>, puis en général, ils </a:t>
          </a:r>
          <a:r>
            <a:rPr lang="fr-FR" u="sng" dirty="0" smtClean="0"/>
            <a:t>se forgent une attitude cohérente</a:t>
          </a:r>
          <a:r>
            <a:rPr lang="fr-FR" u="none" dirty="0" smtClean="0"/>
            <a:t> </a:t>
          </a:r>
          <a:r>
            <a:rPr lang="fr-FR" dirty="0" smtClean="0"/>
            <a:t>avec celui-ci. Ils rationalisent c'est-à-dire qu’ils </a:t>
          </a:r>
          <a:r>
            <a:rPr lang="fr-FR" u="sng" dirty="0" smtClean="0"/>
            <a:t>trouvent à postériori une explication à leur acte</a:t>
          </a:r>
          <a:r>
            <a:rPr lang="fr-FR" u="none" dirty="0" smtClean="0"/>
            <a:t>.</a:t>
          </a:r>
          <a:endParaRPr lang="fr-FR" dirty="0"/>
        </a:p>
      </dgm:t>
    </dgm:pt>
    <dgm:pt modelId="{C151BCA5-BADF-4343-ACE0-4B7901FDA9C4}" type="parTrans" cxnId="{C62B4EA9-5B39-8647-AFAC-D7E05EFC6385}">
      <dgm:prSet/>
      <dgm:spPr/>
      <dgm:t>
        <a:bodyPr/>
        <a:lstStyle/>
        <a:p>
          <a:endParaRPr lang="fr-FR"/>
        </a:p>
      </dgm:t>
    </dgm:pt>
    <dgm:pt modelId="{1CDB5AE0-D7AF-AD49-B570-77985AD2F4EA}" type="sibTrans" cxnId="{C62B4EA9-5B39-8647-AFAC-D7E05EFC6385}">
      <dgm:prSet/>
      <dgm:spPr/>
      <dgm:t>
        <a:bodyPr/>
        <a:lstStyle/>
        <a:p>
          <a:endParaRPr lang="fr-FR"/>
        </a:p>
      </dgm:t>
    </dgm:pt>
    <dgm:pt modelId="{BBBCF47F-BFF6-FE40-AB19-3EF77CDEC53D}">
      <dgm:prSet/>
      <dgm:spPr/>
      <dgm:t>
        <a:bodyPr/>
        <a:lstStyle/>
        <a:p>
          <a:pPr rtl="0"/>
          <a:r>
            <a:rPr lang="fr-FR" i="1" dirty="0" smtClean="0"/>
            <a:t>« Je n’ai pas besoin de changer de téléphone, mais j’ai très envie du dernier Iphone, je trouve rapidement des arguments pour valoriser ce dernier modèle et pour trouver des défauts à mon téléphone actuel. »</a:t>
          </a:r>
          <a:endParaRPr lang="fr-FR" dirty="0"/>
        </a:p>
      </dgm:t>
    </dgm:pt>
    <dgm:pt modelId="{39320008-F4BF-564D-9883-5A39738A6090}" type="parTrans" cxnId="{5507F876-E217-1243-9565-9E9FCD224DAF}">
      <dgm:prSet/>
      <dgm:spPr/>
      <dgm:t>
        <a:bodyPr/>
        <a:lstStyle/>
        <a:p>
          <a:endParaRPr lang="fr-FR"/>
        </a:p>
      </dgm:t>
    </dgm:pt>
    <dgm:pt modelId="{6BC5D733-B6C3-1C48-B100-3DB57D270161}" type="sibTrans" cxnId="{5507F876-E217-1243-9565-9E9FCD224DAF}">
      <dgm:prSet/>
      <dgm:spPr/>
      <dgm:t>
        <a:bodyPr/>
        <a:lstStyle/>
        <a:p>
          <a:endParaRPr lang="fr-FR"/>
        </a:p>
      </dgm:t>
    </dgm:pt>
    <dgm:pt modelId="{2196101B-8F05-084D-B1FE-045B0D490F2D}" type="pres">
      <dgm:prSet presAssocID="{57F5ECE2-489A-D344-8AAA-BA2D733BBF9B}" presName="Name0" presStyleCnt="0">
        <dgm:presLayoutVars>
          <dgm:dir/>
          <dgm:animLvl val="lvl"/>
          <dgm:resizeHandles val="exact"/>
        </dgm:presLayoutVars>
      </dgm:prSet>
      <dgm:spPr/>
      <dgm:t>
        <a:bodyPr/>
        <a:lstStyle/>
        <a:p>
          <a:endParaRPr lang="fr-FR"/>
        </a:p>
      </dgm:t>
    </dgm:pt>
    <dgm:pt modelId="{38067EA1-DBFA-0C48-810E-158D2D3E0F6F}" type="pres">
      <dgm:prSet presAssocID="{BBBCF47F-BFF6-FE40-AB19-3EF77CDEC53D}" presName="boxAndChildren" presStyleCnt="0"/>
      <dgm:spPr/>
    </dgm:pt>
    <dgm:pt modelId="{F38317DD-5D21-1749-9183-838002A252E0}" type="pres">
      <dgm:prSet presAssocID="{BBBCF47F-BFF6-FE40-AB19-3EF77CDEC53D}" presName="parentTextBox" presStyleLbl="node1" presStyleIdx="0" presStyleCnt="3"/>
      <dgm:spPr/>
      <dgm:t>
        <a:bodyPr/>
        <a:lstStyle/>
        <a:p>
          <a:endParaRPr lang="fr-FR"/>
        </a:p>
      </dgm:t>
    </dgm:pt>
    <dgm:pt modelId="{F52D6466-4C91-F543-98A5-7966E54CB697}" type="pres">
      <dgm:prSet presAssocID="{1CDB5AE0-D7AF-AD49-B570-77985AD2F4EA}" presName="sp" presStyleCnt="0"/>
      <dgm:spPr/>
    </dgm:pt>
    <dgm:pt modelId="{C5DA8CCD-AE30-5A47-AE79-6109FDD0D84B}" type="pres">
      <dgm:prSet presAssocID="{53FC79B0-D577-C84F-850D-A0C47B5723CA}" presName="arrowAndChildren" presStyleCnt="0"/>
      <dgm:spPr/>
    </dgm:pt>
    <dgm:pt modelId="{9FE4DF1C-A507-6F4A-8E83-3C4A3722D250}" type="pres">
      <dgm:prSet presAssocID="{53FC79B0-D577-C84F-850D-A0C47B5723CA}" presName="parentTextArrow" presStyleLbl="node1" presStyleIdx="1" presStyleCnt="3"/>
      <dgm:spPr/>
      <dgm:t>
        <a:bodyPr/>
        <a:lstStyle/>
        <a:p>
          <a:endParaRPr lang="fr-FR"/>
        </a:p>
      </dgm:t>
    </dgm:pt>
    <dgm:pt modelId="{89EF727C-4AF8-994F-B521-02F287837770}" type="pres">
      <dgm:prSet presAssocID="{2F28CCDD-604E-F649-8220-24BAA22D429E}" presName="sp" presStyleCnt="0"/>
      <dgm:spPr/>
    </dgm:pt>
    <dgm:pt modelId="{CB22A2CA-20E5-7C4E-88D6-0552E4CCC7AB}" type="pres">
      <dgm:prSet presAssocID="{45AC9453-01E5-E146-87D4-5AFF9AADA5B2}" presName="arrowAndChildren" presStyleCnt="0"/>
      <dgm:spPr/>
    </dgm:pt>
    <dgm:pt modelId="{F7FFE42B-6DBF-5846-BA44-C43D6B5C36AB}" type="pres">
      <dgm:prSet presAssocID="{45AC9453-01E5-E146-87D4-5AFF9AADA5B2}" presName="parentTextArrow" presStyleLbl="node1" presStyleIdx="2" presStyleCnt="3"/>
      <dgm:spPr/>
      <dgm:t>
        <a:bodyPr/>
        <a:lstStyle/>
        <a:p>
          <a:endParaRPr lang="fr-FR"/>
        </a:p>
      </dgm:t>
    </dgm:pt>
  </dgm:ptLst>
  <dgm:cxnLst>
    <dgm:cxn modelId="{8424DABB-1DCE-514E-A6B8-47D3AF6D1262}" type="presOf" srcId="{45AC9453-01E5-E146-87D4-5AFF9AADA5B2}" destId="{F7FFE42B-6DBF-5846-BA44-C43D6B5C36AB}" srcOrd="0" destOrd="0" presId="urn:microsoft.com/office/officeart/2005/8/layout/process4"/>
    <dgm:cxn modelId="{1608C496-7D33-774D-9E79-D2E3EBA56450}" srcId="{57F5ECE2-489A-D344-8AAA-BA2D733BBF9B}" destId="{45AC9453-01E5-E146-87D4-5AFF9AADA5B2}" srcOrd="0" destOrd="0" parTransId="{7D13EAE7-6D36-4549-A6A0-D356F6D617BB}" sibTransId="{2F28CCDD-604E-F649-8220-24BAA22D429E}"/>
    <dgm:cxn modelId="{5507F876-E217-1243-9565-9E9FCD224DAF}" srcId="{57F5ECE2-489A-D344-8AAA-BA2D733BBF9B}" destId="{BBBCF47F-BFF6-FE40-AB19-3EF77CDEC53D}" srcOrd="2" destOrd="0" parTransId="{39320008-F4BF-564D-9883-5A39738A6090}" sibTransId="{6BC5D733-B6C3-1C48-B100-3DB57D270161}"/>
    <dgm:cxn modelId="{7A51B2CE-847D-AD41-BF2F-D294145A80B0}" type="presOf" srcId="{BBBCF47F-BFF6-FE40-AB19-3EF77CDEC53D}" destId="{F38317DD-5D21-1749-9183-838002A252E0}" srcOrd="0" destOrd="0" presId="urn:microsoft.com/office/officeart/2005/8/layout/process4"/>
    <dgm:cxn modelId="{39ED1A5D-4DE9-184A-9606-55876198CB0B}" type="presOf" srcId="{53FC79B0-D577-C84F-850D-A0C47B5723CA}" destId="{9FE4DF1C-A507-6F4A-8E83-3C4A3722D250}" srcOrd="0" destOrd="0" presId="urn:microsoft.com/office/officeart/2005/8/layout/process4"/>
    <dgm:cxn modelId="{C62B4EA9-5B39-8647-AFAC-D7E05EFC6385}" srcId="{57F5ECE2-489A-D344-8AAA-BA2D733BBF9B}" destId="{53FC79B0-D577-C84F-850D-A0C47B5723CA}" srcOrd="1" destOrd="0" parTransId="{C151BCA5-BADF-4343-ACE0-4B7901FDA9C4}" sibTransId="{1CDB5AE0-D7AF-AD49-B570-77985AD2F4EA}"/>
    <dgm:cxn modelId="{8D3ADEFF-1016-6747-86AC-15C5BA6BD4D2}" type="presOf" srcId="{57F5ECE2-489A-D344-8AAA-BA2D733BBF9B}" destId="{2196101B-8F05-084D-B1FE-045B0D490F2D}" srcOrd="0" destOrd="0" presId="urn:microsoft.com/office/officeart/2005/8/layout/process4"/>
    <dgm:cxn modelId="{F1FB74C7-1B43-F848-93BB-EFAE31440EE4}" type="presParOf" srcId="{2196101B-8F05-084D-B1FE-045B0D490F2D}" destId="{38067EA1-DBFA-0C48-810E-158D2D3E0F6F}" srcOrd="0" destOrd="0" presId="urn:microsoft.com/office/officeart/2005/8/layout/process4"/>
    <dgm:cxn modelId="{38F709CC-8D1C-7B40-B244-D013A45D1B33}" type="presParOf" srcId="{38067EA1-DBFA-0C48-810E-158D2D3E0F6F}" destId="{F38317DD-5D21-1749-9183-838002A252E0}" srcOrd="0" destOrd="0" presId="urn:microsoft.com/office/officeart/2005/8/layout/process4"/>
    <dgm:cxn modelId="{6D43B618-9CDB-764B-8410-00C4F5C2DE2B}" type="presParOf" srcId="{2196101B-8F05-084D-B1FE-045B0D490F2D}" destId="{F52D6466-4C91-F543-98A5-7966E54CB697}" srcOrd="1" destOrd="0" presId="urn:microsoft.com/office/officeart/2005/8/layout/process4"/>
    <dgm:cxn modelId="{5EB52694-925A-B349-BC2C-44D8E048833A}" type="presParOf" srcId="{2196101B-8F05-084D-B1FE-045B0D490F2D}" destId="{C5DA8CCD-AE30-5A47-AE79-6109FDD0D84B}" srcOrd="2" destOrd="0" presId="urn:microsoft.com/office/officeart/2005/8/layout/process4"/>
    <dgm:cxn modelId="{C51ACD2C-F356-8348-9C23-9C00C9A7CDB2}" type="presParOf" srcId="{C5DA8CCD-AE30-5A47-AE79-6109FDD0D84B}" destId="{9FE4DF1C-A507-6F4A-8E83-3C4A3722D250}" srcOrd="0" destOrd="0" presId="urn:microsoft.com/office/officeart/2005/8/layout/process4"/>
    <dgm:cxn modelId="{7ED0D6DA-D423-4A42-AC7E-4576995B72B6}" type="presParOf" srcId="{2196101B-8F05-084D-B1FE-045B0D490F2D}" destId="{89EF727C-4AF8-994F-B521-02F287837770}" srcOrd="3" destOrd="0" presId="urn:microsoft.com/office/officeart/2005/8/layout/process4"/>
    <dgm:cxn modelId="{AE810002-A23E-544B-AE6C-A05F01636734}" type="presParOf" srcId="{2196101B-8F05-084D-B1FE-045B0D490F2D}" destId="{CB22A2CA-20E5-7C4E-88D6-0552E4CCC7AB}" srcOrd="4" destOrd="0" presId="urn:microsoft.com/office/officeart/2005/8/layout/process4"/>
    <dgm:cxn modelId="{0B5E4710-8A6C-9344-92E1-31D26B374646}" type="presParOf" srcId="{CB22A2CA-20E5-7C4E-88D6-0552E4CCC7AB}" destId="{F7FFE42B-6DBF-5846-BA44-C43D6B5C36AB}"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765EFA3-94C9-6447-BC61-6E983077F4F2}"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4670F741-668A-6345-A805-9E46BFBD7EF7}">
      <dgm:prSet/>
      <dgm:spPr/>
      <dgm:t>
        <a:bodyPr/>
        <a:lstStyle/>
        <a:p>
          <a:pPr rtl="0"/>
          <a:r>
            <a:rPr lang="fr-FR" b="1" i="1" dirty="0" smtClean="0"/>
            <a:t>« Le pied dans la porte » : </a:t>
          </a:r>
          <a:endParaRPr lang="fr-FR" dirty="0"/>
        </a:p>
      </dgm:t>
    </dgm:pt>
    <dgm:pt modelId="{4D302F61-679C-3A4B-AC9D-5315B4EB13CC}" type="parTrans" cxnId="{8033DB0D-4597-C346-9592-0263F7F607F0}">
      <dgm:prSet/>
      <dgm:spPr/>
      <dgm:t>
        <a:bodyPr/>
        <a:lstStyle/>
        <a:p>
          <a:endParaRPr lang="fr-FR"/>
        </a:p>
      </dgm:t>
    </dgm:pt>
    <dgm:pt modelId="{46741DBE-3E56-574D-B3BF-9C9DED490979}" type="sibTrans" cxnId="{8033DB0D-4597-C346-9592-0263F7F607F0}">
      <dgm:prSet/>
      <dgm:spPr/>
      <dgm:t>
        <a:bodyPr/>
        <a:lstStyle/>
        <a:p>
          <a:endParaRPr lang="fr-FR"/>
        </a:p>
      </dgm:t>
    </dgm:pt>
    <dgm:pt modelId="{DEEA32D9-DCAC-5744-96B5-D0A84F4EDC8F}">
      <dgm:prSet/>
      <dgm:spPr/>
      <dgm:t>
        <a:bodyPr/>
        <a:lstStyle/>
        <a:p>
          <a:pPr rtl="0"/>
          <a:r>
            <a:rPr lang="fr-FR" smtClean="0"/>
            <a:t>cette technique repose sur le fait que les individus qui répondent favorablement à une requête peu coûteuse peuvent être amenés à émettre ensuite un acte plus couteux pour eux.</a:t>
          </a:r>
          <a:endParaRPr lang="fr-FR"/>
        </a:p>
      </dgm:t>
    </dgm:pt>
    <dgm:pt modelId="{0EDAA537-41EE-6245-91A2-9B2AC3E8C43A}" type="parTrans" cxnId="{8968FDAE-EEF8-9748-8E92-F826B157DE8F}">
      <dgm:prSet/>
      <dgm:spPr/>
      <dgm:t>
        <a:bodyPr/>
        <a:lstStyle/>
        <a:p>
          <a:endParaRPr lang="fr-FR"/>
        </a:p>
      </dgm:t>
    </dgm:pt>
    <dgm:pt modelId="{C1FB57B5-AEDB-F544-BAA7-19C9709DA133}" type="sibTrans" cxnId="{8968FDAE-EEF8-9748-8E92-F826B157DE8F}">
      <dgm:prSet/>
      <dgm:spPr/>
      <dgm:t>
        <a:bodyPr/>
        <a:lstStyle/>
        <a:p>
          <a:endParaRPr lang="fr-FR"/>
        </a:p>
      </dgm:t>
    </dgm:pt>
    <dgm:pt modelId="{83D4B41C-4C3C-7442-A67E-93639E0B17C2}">
      <dgm:prSet/>
      <dgm:spPr/>
      <dgm:t>
        <a:bodyPr/>
        <a:lstStyle/>
        <a:p>
          <a:pPr rtl="0"/>
          <a:r>
            <a:rPr lang="fr-FR" b="1" i="1" smtClean="0"/>
            <a:t>« La porte au nez »</a:t>
          </a:r>
          <a:r>
            <a:rPr lang="fr-FR" smtClean="0"/>
            <a:t> : </a:t>
          </a:r>
          <a:endParaRPr lang="fr-FR"/>
        </a:p>
      </dgm:t>
    </dgm:pt>
    <dgm:pt modelId="{4B206E15-7D58-6C4F-B274-1A16910F93D0}" type="parTrans" cxnId="{B68403AA-F2D0-5E4E-9EEB-1839FAA459D0}">
      <dgm:prSet/>
      <dgm:spPr/>
      <dgm:t>
        <a:bodyPr/>
        <a:lstStyle/>
        <a:p>
          <a:endParaRPr lang="fr-FR"/>
        </a:p>
      </dgm:t>
    </dgm:pt>
    <dgm:pt modelId="{34AF3C9D-344F-6947-B510-1A511BAF5E2C}" type="sibTrans" cxnId="{B68403AA-F2D0-5E4E-9EEB-1839FAA459D0}">
      <dgm:prSet/>
      <dgm:spPr/>
      <dgm:t>
        <a:bodyPr/>
        <a:lstStyle/>
        <a:p>
          <a:endParaRPr lang="fr-FR"/>
        </a:p>
      </dgm:t>
    </dgm:pt>
    <dgm:pt modelId="{DAEBE454-7ACB-C747-A5CE-B0F35F8D5913}">
      <dgm:prSet/>
      <dgm:spPr/>
      <dgm:t>
        <a:bodyPr/>
        <a:lstStyle/>
        <a:p>
          <a:pPr rtl="0"/>
          <a:r>
            <a:rPr lang="fr-FR" smtClean="0"/>
            <a:t>cette technique repose sur un refus initial de la part des individus</a:t>
          </a:r>
          <a:endParaRPr lang="fr-FR"/>
        </a:p>
      </dgm:t>
    </dgm:pt>
    <dgm:pt modelId="{AAB0D6D3-2390-D243-BDF6-81D5A0FA9409}" type="parTrans" cxnId="{F0279271-427B-AA42-8893-7573E62F7920}">
      <dgm:prSet/>
      <dgm:spPr/>
      <dgm:t>
        <a:bodyPr/>
        <a:lstStyle/>
        <a:p>
          <a:endParaRPr lang="fr-FR"/>
        </a:p>
      </dgm:t>
    </dgm:pt>
    <dgm:pt modelId="{547A0090-64E6-FB4D-8F10-D10AA376786D}" type="sibTrans" cxnId="{F0279271-427B-AA42-8893-7573E62F7920}">
      <dgm:prSet/>
      <dgm:spPr/>
      <dgm:t>
        <a:bodyPr/>
        <a:lstStyle/>
        <a:p>
          <a:endParaRPr lang="fr-FR"/>
        </a:p>
      </dgm:t>
    </dgm:pt>
    <dgm:pt modelId="{A2775F28-5424-CD40-85F7-982929E4E15D}">
      <dgm:prSet/>
      <dgm:spPr/>
      <dgm:t>
        <a:bodyPr/>
        <a:lstStyle/>
        <a:p>
          <a:pPr rtl="0"/>
          <a:r>
            <a:rPr lang="fr-FR" b="1" i="1" smtClean="0"/>
            <a:t>« L’amorçage »</a:t>
          </a:r>
          <a:r>
            <a:rPr lang="fr-FR" smtClean="0"/>
            <a:t> : </a:t>
          </a:r>
          <a:endParaRPr lang="fr-FR"/>
        </a:p>
      </dgm:t>
    </dgm:pt>
    <dgm:pt modelId="{037F88BD-DE73-6F43-8C76-CE064BFD763A}" type="parTrans" cxnId="{F98DC20A-7756-A342-8096-6B63A6F47D86}">
      <dgm:prSet/>
      <dgm:spPr/>
      <dgm:t>
        <a:bodyPr/>
        <a:lstStyle/>
        <a:p>
          <a:endParaRPr lang="fr-FR"/>
        </a:p>
      </dgm:t>
    </dgm:pt>
    <dgm:pt modelId="{E88A45D6-63FF-B247-BB08-F0BEA70E6685}" type="sibTrans" cxnId="{F98DC20A-7756-A342-8096-6B63A6F47D86}">
      <dgm:prSet/>
      <dgm:spPr/>
      <dgm:t>
        <a:bodyPr/>
        <a:lstStyle/>
        <a:p>
          <a:endParaRPr lang="fr-FR"/>
        </a:p>
      </dgm:t>
    </dgm:pt>
    <dgm:pt modelId="{6C7BA966-79D5-A643-AB73-AAF309EDCC65}">
      <dgm:prSet/>
      <dgm:spPr/>
      <dgm:t>
        <a:bodyPr/>
        <a:lstStyle/>
        <a:p>
          <a:pPr rtl="0"/>
          <a:r>
            <a:rPr lang="fr-FR" smtClean="0"/>
            <a:t>cette technique consiste à faire prendre une décision aux individus sur la base d’une information fausse ou tronquée, il n’apprennent la réalité qu’au fur et à mesure.</a:t>
          </a:r>
          <a:endParaRPr lang="fr-FR"/>
        </a:p>
      </dgm:t>
    </dgm:pt>
    <dgm:pt modelId="{B854CDC0-E606-2F46-8F75-3A567812ED80}" type="parTrans" cxnId="{5B486BF2-FBC4-F94E-8225-685B91C75D2C}">
      <dgm:prSet/>
      <dgm:spPr/>
      <dgm:t>
        <a:bodyPr/>
        <a:lstStyle/>
        <a:p>
          <a:endParaRPr lang="fr-FR"/>
        </a:p>
      </dgm:t>
    </dgm:pt>
    <dgm:pt modelId="{C27B8F70-6CDE-A142-BBA4-AFBFF170A8FE}" type="sibTrans" cxnId="{5B486BF2-FBC4-F94E-8225-685B91C75D2C}">
      <dgm:prSet/>
      <dgm:spPr/>
      <dgm:t>
        <a:bodyPr/>
        <a:lstStyle/>
        <a:p>
          <a:endParaRPr lang="fr-FR"/>
        </a:p>
      </dgm:t>
    </dgm:pt>
    <dgm:pt modelId="{A18ADC1E-A6A3-BD4C-9B27-B64196C1B79D}" type="pres">
      <dgm:prSet presAssocID="{D765EFA3-94C9-6447-BC61-6E983077F4F2}" presName="Name0" presStyleCnt="0">
        <dgm:presLayoutVars>
          <dgm:dir/>
          <dgm:animLvl val="lvl"/>
          <dgm:resizeHandles val="exact"/>
        </dgm:presLayoutVars>
      </dgm:prSet>
      <dgm:spPr/>
      <dgm:t>
        <a:bodyPr/>
        <a:lstStyle/>
        <a:p>
          <a:endParaRPr lang="fr-FR"/>
        </a:p>
      </dgm:t>
    </dgm:pt>
    <dgm:pt modelId="{66B05991-ECF9-904F-A03A-EC02C7E8DF07}" type="pres">
      <dgm:prSet presAssocID="{A2775F28-5424-CD40-85F7-982929E4E15D}" presName="boxAndChildren" presStyleCnt="0"/>
      <dgm:spPr/>
    </dgm:pt>
    <dgm:pt modelId="{14021977-687B-8644-8375-10BD20CBC9E2}" type="pres">
      <dgm:prSet presAssocID="{A2775F28-5424-CD40-85F7-982929E4E15D}" presName="parentTextBox" presStyleLbl="node1" presStyleIdx="0" presStyleCnt="3"/>
      <dgm:spPr/>
      <dgm:t>
        <a:bodyPr/>
        <a:lstStyle/>
        <a:p>
          <a:endParaRPr lang="fr-FR"/>
        </a:p>
      </dgm:t>
    </dgm:pt>
    <dgm:pt modelId="{EA4D4C45-D594-484B-A2CB-B0232E810110}" type="pres">
      <dgm:prSet presAssocID="{A2775F28-5424-CD40-85F7-982929E4E15D}" presName="entireBox" presStyleLbl="node1" presStyleIdx="0" presStyleCnt="3"/>
      <dgm:spPr/>
      <dgm:t>
        <a:bodyPr/>
        <a:lstStyle/>
        <a:p>
          <a:endParaRPr lang="fr-FR"/>
        </a:p>
      </dgm:t>
    </dgm:pt>
    <dgm:pt modelId="{A7F62764-C5B5-6844-801D-CC80D29FD7F5}" type="pres">
      <dgm:prSet presAssocID="{A2775F28-5424-CD40-85F7-982929E4E15D}" presName="descendantBox" presStyleCnt="0"/>
      <dgm:spPr/>
    </dgm:pt>
    <dgm:pt modelId="{3FD5D86F-7E53-BC4A-A59B-FFB45F4E7289}" type="pres">
      <dgm:prSet presAssocID="{6C7BA966-79D5-A643-AB73-AAF309EDCC65}" presName="childTextBox" presStyleLbl="fgAccFollowNode1" presStyleIdx="0" presStyleCnt="3">
        <dgm:presLayoutVars>
          <dgm:bulletEnabled val="1"/>
        </dgm:presLayoutVars>
      </dgm:prSet>
      <dgm:spPr/>
      <dgm:t>
        <a:bodyPr/>
        <a:lstStyle/>
        <a:p>
          <a:endParaRPr lang="fr-FR"/>
        </a:p>
      </dgm:t>
    </dgm:pt>
    <dgm:pt modelId="{947C5F42-CD1C-554F-B722-3A3DB1617FA3}" type="pres">
      <dgm:prSet presAssocID="{34AF3C9D-344F-6947-B510-1A511BAF5E2C}" presName="sp" presStyleCnt="0"/>
      <dgm:spPr/>
    </dgm:pt>
    <dgm:pt modelId="{10AA28C6-743F-2E41-AD50-B33A2AE08B84}" type="pres">
      <dgm:prSet presAssocID="{83D4B41C-4C3C-7442-A67E-93639E0B17C2}" presName="arrowAndChildren" presStyleCnt="0"/>
      <dgm:spPr/>
    </dgm:pt>
    <dgm:pt modelId="{E8A2A462-EAEA-A24A-A117-0CD0FEAE0F09}" type="pres">
      <dgm:prSet presAssocID="{83D4B41C-4C3C-7442-A67E-93639E0B17C2}" presName="parentTextArrow" presStyleLbl="node1" presStyleIdx="0" presStyleCnt="3"/>
      <dgm:spPr/>
      <dgm:t>
        <a:bodyPr/>
        <a:lstStyle/>
        <a:p>
          <a:endParaRPr lang="fr-FR"/>
        </a:p>
      </dgm:t>
    </dgm:pt>
    <dgm:pt modelId="{2F55F4AF-4E12-8847-9F28-C32D37D109D4}" type="pres">
      <dgm:prSet presAssocID="{83D4B41C-4C3C-7442-A67E-93639E0B17C2}" presName="arrow" presStyleLbl="node1" presStyleIdx="1" presStyleCnt="3"/>
      <dgm:spPr/>
      <dgm:t>
        <a:bodyPr/>
        <a:lstStyle/>
        <a:p>
          <a:endParaRPr lang="fr-FR"/>
        </a:p>
      </dgm:t>
    </dgm:pt>
    <dgm:pt modelId="{87F1137F-7D4B-C04D-9F56-778FD630425E}" type="pres">
      <dgm:prSet presAssocID="{83D4B41C-4C3C-7442-A67E-93639E0B17C2}" presName="descendantArrow" presStyleCnt="0"/>
      <dgm:spPr/>
    </dgm:pt>
    <dgm:pt modelId="{D62EE059-9671-1D4C-A690-A16A061AF92B}" type="pres">
      <dgm:prSet presAssocID="{DAEBE454-7ACB-C747-A5CE-B0F35F8D5913}" presName="childTextArrow" presStyleLbl="fgAccFollowNode1" presStyleIdx="1" presStyleCnt="3">
        <dgm:presLayoutVars>
          <dgm:bulletEnabled val="1"/>
        </dgm:presLayoutVars>
      </dgm:prSet>
      <dgm:spPr/>
      <dgm:t>
        <a:bodyPr/>
        <a:lstStyle/>
        <a:p>
          <a:endParaRPr lang="fr-FR"/>
        </a:p>
      </dgm:t>
    </dgm:pt>
    <dgm:pt modelId="{12A877C5-9B14-0140-806A-229D326267F3}" type="pres">
      <dgm:prSet presAssocID="{46741DBE-3E56-574D-B3BF-9C9DED490979}" presName="sp" presStyleCnt="0"/>
      <dgm:spPr/>
    </dgm:pt>
    <dgm:pt modelId="{DA8845FF-5BF5-F145-971A-0140CA664DCF}" type="pres">
      <dgm:prSet presAssocID="{4670F741-668A-6345-A805-9E46BFBD7EF7}" presName="arrowAndChildren" presStyleCnt="0"/>
      <dgm:spPr/>
    </dgm:pt>
    <dgm:pt modelId="{D244258F-5309-2446-8B71-FBC5040D5E81}" type="pres">
      <dgm:prSet presAssocID="{4670F741-668A-6345-A805-9E46BFBD7EF7}" presName="parentTextArrow" presStyleLbl="node1" presStyleIdx="1" presStyleCnt="3"/>
      <dgm:spPr/>
      <dgm:t>
        <a:bodyPr/>
        <a:lstStyle/>
        <a:p>
          <a:endParaRPr lang="fr-FR"/>
        </a:p>
      </dgm:t>
    </dgm:pt>
    <dgm:pt modelId="{CED5DD43-A942-BD44-88B3-E6CD82E34CE3}" type="pres">
      <dgm:prSet presAssocID="{4670F741-668A-6345-A805-9E46BFBD7EF7}" presName="arrow" presStyleLbl="node1" presStyleIdx="2" presStyleCnt="3"/>
      <dgm:spPr/>
      <dgm:t>
        <a:bodyPr/>
        <a:lstStyle/>
        <a:p>
          <a:endParaRPr lang="fr-FR"/>
        </a:p>
      </dgm:t>
    </dgm:pt>
    <dgm:pt modelId="{18784A89-4DCC-EC43-A652-B044AE9B7681}" type="pres">
      <dgm:prSet presAssocID="{4670F741-668A-6345-A805-9E46BFBD7EF7}" presName="descendantArrow" presStyleCnt="0"/>
      <dgm:spPr/>
    </dgm:pt>
    <dgm:pt modelId="{0E0C993D-D895-EA45-A2AD-984E90CAA219}" type="pres">
      <dgm:prSet presAssocID="{DEEA32D9-DCAC-5744-96B5-D0A84F4EDC8F}" presName="childTextArrow" presStyleLbl="fgAccFollowNode1" presStyleIdx="2" presStyleCnt="3">
        <dgm:presLayoutVars>
          <dgm:bulletEnabled val="1"/>
        </dgm:presLayoutVars>
      </dgm:prSet>
      <dgm:spPr/>
      <dgm:t>
        <a:bodyPr/>
        <a:lstStyle/>
        <a:p>
          <a:endParaRPr lang="fr-FR"/>
        </a:p>
      </dgm:t>
    </dgm:pt>
  </dgm:ptLst>
  <dgm:cxnLst>
    <dgm:cxn modelId="{F98DC20A-7756-A342-8096-6B63A6F47D86}" srcId="{D765EFA3-94C9-6447-BC61-6E983077F4F2}" destId="{A2775F28-5424-CD40-85F7-982929E4E15D}" srcOrd="2" destOrd="0" parTransId="{037F88BD-DE73-6F43-8C76-CE064BFD763A}" sibTransId="{E88A45D6-63FF-B247-BB08-F0BEA70E6685}"/>
    <dgm:cxn modelId="{8033DB0D-4597-C346-9592-0263F7F607F0}" srcId="{D765EFA3-94C9-6447-BC61-6E983077F4F2}" destId="{4670F741-668A-6345-A805-9E46BFBD7EF7}" srcOrd="0" destOrd="0" parTransId="{4D302F61-679C-3A4B-AC9D-5315B4EB13CC}" sibTransId="{46741DBE-3E56-574D-B3BF-9C9DED490979}"/>
    <dgm:cxn modelId="{B68403AA-F2D0-5E4E-9EEB-1839FAA459D0}" srcId="{D765EFA3-94C9-6447-BC61-6E983077F4F2}" destId="{83D4B41C-4C3C-7442-A67E-93639E0B17C2}" srcOrd="1" destOrd="0" parTransId="{4B206E15-7D58-6C4F-B274-1A16910F93D0}" sibTransId="{34AF3C9D-344F-6947-B510-1A511BAF5E2C}"/>
    <dgm:cxn modelId="{998477AC-926E-0F43-A8BA-D2C8FFC5B711}" type="presOf" srcId="{DAEBE454-7ACB-C747-A5CE-B0F35F8D5913}" destId="{D62EE059-9671-1D4C-A690-A16A061AF92B}" srcOrd="0" destOrd="0" presId="urn:microsoft.com/office/officeart/2005/8/layout/process4"/>
    <dgm:cxn modelId="{5AC1EF36-3DD0-D941-BE3B-0B49BF96F26B}" type="presOf" srcId="{83D4B41C-4C3C-7442-A67E-93639E0B17C2}" destId="{E8A2A462-EAEA-A24A-A117-0CD0FEAE0F09}" srcOrd="0" destOrd="0" presId="urn:microsoft.com/office/officeart/2005/8/layout/process4"/>
    <dgm:cxn modelId="{5B486BF2-FBC4-F94E-8225-685B91C75D2C}" srcId="{A2775F28-5424-CD40-85F7-982929E4E15D}" destId="{6C7BA966-79D5-A643-AB73-AAF309EDCC65}" srcOrd="0" destOrd="0" parTransId="{B854CDC0-E606-2F46-8F75-3A567812ED80}" sibTransId="{C27B8F70-6CDE-A142-BBA4-AFBFF170A8FE}"/>
    <dgm:cxn modelId="{8968FDAE-EEF8-9748-8E92-F826B157DE8F}" srcId="{4670F741-668A-6345-A805-9E46BFBD7EF7}" destId="{DEEA32D9-DCAC-5744-96B5-D0A84F4EDC8F}" srcOrd="0" destOrd="0" parTransId="{0EDAA537-41EE-6245-91A2-9B2AC3E8C43A}" sibTransId="{C1FB57B5-AEDB-F544-BAA7-19C9709DA133}"/>
    <dgm:cxn modelId="{0DB6D8D8-3D5E-C24E-813B-FD196E33536A}" type="presOf" srcId="{DEEA32D9-DCAC-5744-96B5-D0A84F4EDC8F}" destId="{0E0C993D-D895-EA45-A2AD-984E90CAA219}" srcOrd="0" destOrd="0" presId="urn:microsoft.com/office/officeart/2005/8/layout/process4"/>
    <dgm:cxn modelId="{C0DCA923-ABF8-C547-85BA-384A05BB4E2E}" type="presOf" srcId="{A2775F28-5424-CD40-85F7-982929E4E15D}" destId="{14021977-687B-8644-8375-10BD20CBC9E2}" srcOrd="0" destOrd="0" presId="urn:microsoft.com/office/officeart/2005/8/layout/process4"/>
    <dgm:cxn modelId="{6C1BF8A6-84C7-9643-A7B1-1CA99D84363B}" type="presOf" srcId="{6C7BA966-79D5-A643-AB73-AAF309EDCC65}" destId="{3FD5D86F-7E53-BC4A-A59B-FFB45F4E7289}" srcOrd="0" destOrd="0" presId="urn:microsoft.com/office/officeart/2005/8/layout/process4"/>
    <dgm:cxn modelId="{F0279271-427B-AA42-8893-7573E62F7920}" srcId="{83D4B41C-4C3C-7442-A67E-93639E0B17C2}" destId="{DAEBE454-7ACB-C747-A5CE-B0F35F8D5913}" srcOrd="0" destOrd="0" parTransId="{AAB0D6D3-2390-D243-BDF6-81D5A0FA9409}" sibTransId="{547A0090-64E6-FB4D-8F10-D10AA376786D}"/>
    <dgm:cxn modelId="{A3197E74-17DA-8E47-AACA-0A20EBD58FB9}" type="presOf" srcId="{A2775F28-5424-CD40-85F7-982929E4E15D}" destId="{EA4D4C45-D594-484B-A2CB-B0232E810110}" srcOrd="1" destOrd="0" presId="urn:microsoft.com/office/officeart/2005/8/layout/process4"/>
    <dgm:cxn modelId="{BF09FF92-58E9-1B44-A004-81FBAD5DB2EB}" type="presOf" srcId="{83D4B41C-4C3C-7442-A67E-93639E0B17C2}" destId="{2F55F4AF-4E12-8847-9F28-C32D37D109D4}" srcOrd="1" destOrd="0" presId="urn:microsoft.com/office/officeart/2005/8/layout/process4"/>
    <dgm:cxn modelId="{897114F8-DBCC-EA4D-B62B-89E04C57F6B3}" type="presOf" srcId="{4670F741-668A-6345-A805-9E46BFBD7EF7}" destId="{D244258F-5309-2446-8B71-FBC5040D5E81}" srcOrd="0" destOrd="0" presId="urn:microsoft.com/office/officeart/2005/8/layout/process4"/>
    <dgm:cxn modelId="{ABDF3F7C-41B4-3740-87DC-AEE0E511479C}" type="presOf" srcId="{4670F741-668A-6345-A805-9E46BFBD7EF7}" destId="{CED5DD43-A942-BD44-88B3-E6CD82E34CE3}" srcOrd="1" destOrd="0" presId="urn:microsoft.com/office/officeart/2005/8/layout/process4"/>
    <dgm:cxn modelId="{7835A656-1DAF-1B45-828D-53A9A2C6B08B}" type="presOf" srcId="{D765EFA3-94C9-6447-BC61-6E983077F4F2}" destId="{A18ADC1E-A6A3-BD4C-9B27-B64196C1B79D}" srcOrd="0" destOrd="0" presId="urn:microsoft.com/office/officeart/2005/8/layout/process4"/>
    <dgm:cxn modelId="{8D1572E7-14DC-EA44-A6AD-CAF07AB21EDE}" type="presParOf" srcId="{A18ADC1E-A6A3-BD4C-9B27-B64196C1B79D}" destId="{66B05991-ECF9-904F-A03A-EC02C7E8DF07}" srcOrd="0" destOrd="0" presId="urn:microsoft.com/office/officeart/2005/8/layout/process4"/>
    <dgm:cxn modelId="{2503734B-026D-2F47-B910-6F866B48D74E}" type="presParOf" srcId="{66B05991-ECF9-904F-A03A-EC02C7E8DF07}" destId="{14021977-687B-8644-8375-10BD20CBC9E2}" srcOrd="0" destOrd="0" presId="urn:microsoft.com/office/officeart/2005/8/layout/process4"/>
    <dgm:cxn modelId="{930D8D24-14C6-BF46-8626-6C53BE94AF33}" type="presParOf" srcId="{66B05991-ECF9-904F-A03A-EC02C7E8DF07}" destId="{EA4D4C45-D594-484B-A2CB-B0232E810110}" srcOrd="1" destOrd="0" presId="urn:microsoft.com/office/officeart/2005/8/layout/process4"/>
    <dgm:cxn modelId="{B0A39F7F-058C-1D4C-BA59-54D70B9FDDD2}" type="presParOf" srcId="{66B05991-ECF9-904F-A03A-EC02C7E8DF07}" destId="{A7F62764-C5B5-6844-801D-CC80D29FD7F5}" srcOrd="2" destOrd="0" presId="urn:microsoft.com/office/officeart/2005/8/layout/process4"/>
    <dgm:cxn modelId="{D52823C7-70F9-EA4D-844B-AB8D3AC2BF1B}" type="presParOf" srcId="{A7F62764-C5B5-6844-801D-CC80D29FD7F5}" destId="{3FD5D86F-7E53-BC4A-A59B-FFB45F4E7289}" srcOrd="0" destOrd="0" presId="urn:microsoft.com/office/officeart/2005/8/layout/process4"/>
    <dgm:cxn modelId="{E2EC12AB-779F-314D-A9AC-5E56BB3321A3}" type="presParOf" srcId="{A18ADC1E-A6A3-BD4C-9B27-B64196C1B79D}" destId="{947C5F42-CD1C-554F-B722-3A3DB1617FA3}" srcOrd="1" destOrd="0" presId="urn:microsoft.com/office/officeart/2005/8/layout/process4"/>
    <dgm:cxn modelId="{9ECD7A71-258C-F943-A279-1A94BF135657}" type="presParOf" srcId="{A18ADC1E-A6A3-BD4C-9B27-B64196C1B79D}" destId="{10AA28C6-743F-2E41-AD50-B33A2AE08B84}" srcOrd="2" destOrd="0" presId="urn:microsoft.com/office/officeart/2005/8/layout/process4"/>
    <dgm:cxn modelId="{BED29032-0B0A-B049-BE61-D51BDEDB4179}" type="presParOf" srcId="{10AA28C6-743F-2E41-AD50-B33A2AE08B84}" destId="{E8A2A462-EAEA-A24A-A117-0CD0FEAE0F09}" srcOrd="0" destOrd="0" presId="urn:microsoft.com/office/officeart/2005/8/layout/process4"/>
    <dgm:cxn modelId="{61AD10B4-871D-634A-8B96-4536A7FCF628}" type="presParOf" srcId="{10AA28C6-743F-2E41-AD50-B33A2AE08B84}" destId="{2F55F4AF-4E12-8847-9F28-C32D37D109D4}" srcOrd="1" destOrd="0" presId="urn:microsoft.com/office/officeart/2005/8/layout/process4"/>
    <dgm:cxn modelId="{5E271069-FC88-DC40-81E6-6BE863C3BC43}" type="presParOf" srcId="{10AA28C6-743F-2E41-AD50-B33A2AE08B84}" destId="{87F1137F-7D4B-C04D-9F56-778FD630425E}" srcOrd="2" destOrd="0" presId="urn:microsoft.com/office/officeart/2005/8/layout/process4"/>
    <dgm:cxn modelId="{B80C4107-0666-C34E-B44B-A3C75CDC6723}" type="presParOf" srcId="{87F1137F-7D4B-C04D-9F56-778FD630425E}" destId="{D62EE059-9671-1D4C-A690-A16A061AF92B}" srcOrd="0" destOrd="0" presId="urn:microsoft.com/office/officeart/2005/8/layout/process4"/>
    <dgm:cxn modelId="{FD177C3A-2C44-684B-AB13-1201613E66D2}" type="presParOf" srcId="{A18ADC1E-A6A3-BD4C-9B27-B64196C1B79D}" destId="{12A877C5-9B14-0140-806A-229D326267F3}" srcOrd="3" destOrd="0" presId="urn:microsoft.com/office/officeart/2005/8/layout/process4"/>
    <dgm:cxn modelId="{13CD3633-72F7-1B46-A7CD-38390ECAD46B}" type="presParOf" srcId="{A18ADC1E-A6A3-BD4C-9B27-B64196C1B79D}" destId="{DA8845FF-5BF5-F145-971A-0140CA664DCF}" srcOrd="4" destOrd="0" presId="urn:microsoft.com/office/officeart/2005/8/layout/process4"/>
    <dgm:cxn modelId="{F086B449-40AA-2C41-AD9B-9CC82A958FAC}" type="presParOf" srcId="{DA8845FF-5BF5-F145-971A-0140CA664DCF}" destId="{D244258F-5309-2446-8B71-FBC5040D5E81}" srcOrd="0" destOrd="0" presId="urn:microsoft.com/office/officeart/2005/8/layout/process4"/>
    <dgm:cxn modelId="{0665619C-D37C-994B-9CE6-8DBD0C2EC0DC}" type="presParOf" srcId="{DA8845FF-5BF5-F145-971A-0140CA664DCF}" destId="{CED5DD43-A942-BD44-88B3-E6CD82E34CE3}" srcOrd="1" destOrd="0" presId="urn:microsoft.com/office/officeart/2005/8/layout/process4"/>
    <dgm:cxn modelId="{7F427903-BD8B-AC44-90BD-793F8378620E}" type="presParOf" srcId="{DA8845FF-5BF5-F145-971A-0140CA664DCF}" destId="{18784A89-4DCC-EC43-A652-B044AE9B7681}" srcOrd="2" destOrd="0" presId="urn:microsoft.com/office/officeart/2005/8/layout/process4"/>
    <dgm:cxn modelId="{4A1F1DDF-5B39-6E4C-9D7C-F1F6D039AC57}" type="presParOf" srcId="{18784A89-4DCC-EC43-A652-B044AE9B7681}" destId="{0E0C993D-D895-EA45-A2AD-984E90CAA219}"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305C52D-39DF-AA42-9517-2CF7BE4816B6}" type="doc">
      <dgm:prSet loTypeId="urn:microsoft.com/office/officeart/2005/8/layout/pyramid1" loCatId="" qsTypeId="urn:microsoft.com/office/officeart/2005/8/quickstyle/simple4" qsCatId="simple" csTypeId="urn:microsoft.com/office/officeart/2005/8/colors/accent0_3" csCatId="mainScheme" phldr="1"/>
      <dgm:spPr/>
    </dgm:pt>
    <dgm:pt modelId="{537B1B46-B4DD-3647-B608-D5B686BBA3B6}">
      <dgm:prSet phldrT="[Texte]"/>
      <dgm:spPr/>
      <dgm:t>
        <a:bodyPr/>
        <a:lstStyle/>
        <a:p>
          <a:r>
            <a:rPr lang="fr-FR" dirty="0" err="1" smtClean="0"/>
            <a:t>Épa-nouissement</a:t>
          </a:r>
          <a:r>
            <a:rPr lang="fr-FR" dirty="0" smtClean="0"/>
            <a:t> </a:t>
          </a:r>
          <a:endParaRPr lang="fr-FR" dirty="0"/>
        </a:p>
      </dgm:t>
    </dgm:pt>
    <dgm:pt modelId="{FF4713F9-0FC4-E64C-9F60-15405AD85FFD}" type="parTrans" cxnId="{7FEF062C-DCAC-3C4F-834C-D3AF3FBB1D0B}">
      <dgm:prSet/>
      <dgm:spPr/>
      <dgm:t>
        <a:bodyPr/>
        <a:lstStyle/>
        <a:p>
          <a:endParaRPr lang="fr-FR"/>
        </a:p>
      </dgm:t>
    </dgm:pt>
    <dgm:pt modelId="{3D2ECE69-A681-B643-9682-C7DBF8C85454}" type="sibTrans" cxnId="{7FEF062C-DCAC-3C4F-834C-D3AF3FBB1D0B}">
      <dgm:prSet/>
      <dgm:spPr/>
      <dgm:t>
        <a:bodyPr/>
        <a:lstStyle/>
        <a:p>
          <a:endParaRPr lang="fr-FR"/>
        </a:p>
      </dgm:t>
    </dgm:pt>
    <dgm:pt modelId="{351D340C-9552-784B-BEA0-EB0C5AA12FF1}">
      <dgm:prSet phldrT="[Texte]"/>
      <dgm:spPr/>
      <dgm:t>
        <a:bodyPr/>
        <a:lstStyle/>
        <a:p>
          <a:r>
            <a:rPr lang="fr-FR" dirty="0" smtClean="0"/>
            <a:t>Considération </a:t>
          </a:r>
          <a:endParaRPr lang="fr-FR" dirty="0"/>
        </a:p>
      </dgm:t>
    </dgm:pt>
    <dgm:pt modelId="{72F14BFA-5767-234F-A3D1-835BDF8EECD0}" type="parTrans" cxnId="{7E33FDFD-36CF-DD48-823A-C2199CBD8D7E}">
      <dgm:prSet/>
      <dgm:spPr/>
      <dgm:t>
        <a:bodyPr/>
        <a:lstStyle/>
        <a:p>
          <a:endParaRPr lang="fr-FR"/>
        </a:p>
      </dgm:t>
    </dgm:pt>
    <dgm:pt modelId="{8F44F885-09C7-1C47-8C44-D4CB40B4BCA5}" type="sibTrans" cxnId="{7E33FDFD-36CF-DD48-823A-C2199CBD8D7E}">
      <dgm:prSet/>
      <dgm:spPr/>
      <dgm:t>
        <a:bodyPr/>
        <a:lstStyle/>
        <a:p>
          <a:endParaRPr lang="fr-FR"/>
        </a:p>
      </dgm:t>
    </dgm:pt>
    <dgm:pt modelId="{1EB7D51B-FB3E-0342-A046-7E41278E2A4A}">
      <dgm:prSet phldrT="[Texte]"/>
      <dgm:spPr/>
      <dgm:t>
        <a:bodyPr/>
        <a:lstStyle/>
        <a:p>
          <a:r>
            <a:rPr lang="fr-FR" dirty="0" smtClean="0"/>
            <a:t>Relation et appartenance</a:t>
          </a:r>
          <a:endParaRPr lang="fr-FR" dirty="0"/>
        </a:p>
      </dgm:t>
    </dgm:pt>
    <dgm:pt modelId="{1E5876F3-7D64-B149-9996-980DEA1122E9}" type="parTrans" cxnId="{C3057086-A035-0241-A22D-2C857CBE4DE2}">
      <dgm:prSet/>
      <dgm:spPr/>
      <dgm:t>
        <a:bodyPr/>
        <a:lstStyle/>
        <a:p>
          <a:endParaRPr lang="fr-FR"/>
        </a:p>
      </dgm:t>
    </dgm:pt>
    <dgm:pt modelId="{5488F874-2133-7D4F-898C-80E4BF7015E6}" type="sibTrans" cxnId="{C3057086-A035-0241-A22D-2C857CBE4DE2}">
      <dgm:prSet/>
      <dgm:spPr/>
      <dgm:t>
        <a:bodyPr/>
        <a:lstStyle/>
        <a:p>
          <a:endParaRPr lang="fr-FR"/>
        </a:p>
      </dgm:t>
    </dgm:pt>
    <dgm:pt modelId="{B9EA5D4D-47BD-8545-B6EF-35FE44F9FE52}">
      <dgm:prSet phldrT="[Texte]"/>
      <dgm:spPr/>
      <dgm:t>
        <a:bodyPr/>
        <a:lstStyle/>
        <a:p>
          <a:r>
            <a:rPr lang="fr-FR" dirty="0" smtClean="0"/>
            <a:t>Exprimer ses capacités</a:t>
          </a:r>
          <a:endParaRPr lang="fr-FR" dirty="0"/>
        </a:p>
      </dgm:t>
    </dgm:pt>
    <dgm:pt modelId="{32F5A64C-B0BB-7848-91C3-6C9029B7212F}" type="parTrans" cxnId="{4CE6194D-C21F-8343-B899-B0C916CEC0F5}">
      <dgm:prSet/>
      <dgm:spPr/>
      <dgm:t>
        <a:bodyPr/>
        <a:lstStyle/>
        <a:p>
          <a:endParaRPr lang="fr-FR"/>
        </a:p>
      </dgm:t>
    </dgm:pt>
    <dgm:pt modelId="{8E8E2C45-5A54-F545-BCE5-73F55AC03111}" type="sibTrans" cxnId="{4CE6194D-C21F-8343-B899-B0C916CEC0F5}">
      <dgm:prSet/>
      <dgm:spPr/>
      <dgm:t>
        <a:bodyPr/>
        <a:lstStyle/>
        <a:p>
          <a:endParaRPr lang="fr-FR"/>
        </a:p>
      </dgm:t>
    </dgm:pt>
    <dgm:pt modelId="{1BFA9E39-2EA8-F74F-9774-028B3173CF21}">
      <dgm:prSet phldrT="[Texte]"/>
      <dgm:spPr/>
      <dgm:t>
        <a:bodyPr/>
        <a:lstStyle/>
        <a:p>
          <a:r>
            <a:rPr lang="fr-FR" dirty="0" smtClean="0"/>
            <a:t>Être reconnu, avoir la confiance</a:t>
          </a:r>
          <a:endParaRPr lang="fr-FR" dirty="0"/>
        </a:p>
      </dgm:t>
    </dgm:pt>
    <dgm:pt modelId="{69253449-9BCB-E541-AA8B-375D8A0C1FC3}" type="parTrans" cxnId="{93801566-17CE-9249-8769-54F3C4F02D76}">
      <dgm:prSet/>
      <dgm:spPr/>
      <dgm:t>
        <a:bodyPr/>
        <a:lstStyle/>
        <a:p>
          <a:endParaRPr lang="fr-FR"/>
        </a:p>
      </dgm:t>
    </dgm:pt>
    <dgm:pt modelId="{0FA742C1-154B-1E41-B511-72A5BA473275}" type="sibTrans" cxnId="{93801566-17CE-9249-8769-54F3C4F02D76}">
      <dgm:prSet/>
      <dgm:spPr/>
      <dgm:t>
        <a:bodyPr/>
        <a:lstStyle/>
        <a:p>
          <a:endParaRPr lang="fr-FR"/>
        </a:p>
      </dgm:t>
    </dgm:pt>
    <dgm:pt modelId="{9D333D07-1181-BF45-ABDC-5B5A3EB39A15}">
      <dgm:prSet phldrT="[Texte]"/>
      <dgm:spPr/>
      <dgm:t>
        <a:bodyPr/>
        <a:lstStyle/>
        <a:p>
          <a:r>
            <a:rPr lang="fr-FR" dirty="0" smtClean="0"/>
            <a:t>Être intégré, donner, recevoir</a:t>
          </a:r>
          <a:endParaRPr lang="fr-FR" dirty="0"/>
        </a:p>
      </dgm:t>
    </dgm:pt>
    <dgm:pt modelId="{D74CD8EE-A217-A94A-A1E2-A1A73B0C8231}" type="parTrans" cxnId="{7C82170B-4712-F042-82AC-A735097A825E}">
      <dgm:prSet/>
      <dgm:spPr/>
      <dgm:t>
        <a:bodyPr/>
        <a:lstStyle/>
        <a:p>
          <a:endParaRPr lang="fr-FR"/>
        </a:p>
      </dgm:t>
    </dgm:pt>
    <dgm:pt modelId="{52CEDF36-4182-7348-BCAA-947482261BB6}" type="sibTrans" cxnId="{7C82170B-4712-F042-82AC-A735097A825E}">
      <dgm:prSet/>
      <dgm:spPr/>
      <dgm:t>
        <a:bodyPr/>
        <a:lstStyle/>
        <a:p>
          <a:endParaRPr lang="fr-FR"/>
        </a:p>
      </dgm:t>
    </dgm:pt>
    <dgm:pt modelId="{4F0716D4-FC7C-AF46-A1E2-02702C4365E2}">
      <dgm:prSet phldrT="[Texte]"/>
      <dgm:spPr/>
      <dgm:t>
        <a:bodyPr/>
        <a:lstStyle/>
        <a:p>
          <a:r>
            <a:rPr lang="fr-FR" dirty="0" smtClean="0"/>
            <a:t>Sauvegarde et sécurité</a:t>
          </a:r>
          <a:endParaRPr lang="fr-FR" dirty="0"/>
        </a:p>
      </dgm:t>
    </dgm:pt>
    <dgm:pt modelId="{7CC2FC0F-7137-8844-B146-8680E7B336ED}" type="parTrans" cxnId="{FFE4A7AB-AFA4-4D42-AA88-E51E1E594B4A}">
      <dgm:prSet/>
      <dgm:spPr/>
      <dgm:t>
        <a:bodyPr/>
        <a:lstStyle/>
        <a:p>
          <a:endParaRPr lang="fr-FR"/>
        </a:p>
      </dgm:t>
    </dgm:pt>
    <dgm:pt modelId="{0B0BF125-87A7-F346-9826-56D5AF4B9FF8}" type="sibTrans" cxnId="{FFE4A7AB-AFA4-4D42-AA88-E51E1E594B4A}">
      <dgm:prSet/>
      <dgm:spPr/>
      <dgm:t>
        <a:bodyPr/>
        <a:lstStyle/>
        <a:p>
          <a:endParaRPr lang="fr-FR"/>
        </a:p>
      </dgm:t>
    </dgm:pt>
    <dgm:pt modelId="{BDB93BE4-8771-B849-831E-1F91B1659B34}">
      <dgm:prSet phldrT="[Texte]"/>
      <dgm:spPr/>
      <dgm:t>
        <a:bodyPr/>
        <a:lstStyle/>
        <a:p>
          <a:r>
            <a:rPr lang="fr-FR" dirty="0" smtClean="0"/>
            <a:t>Protection contre les dangers , les incertitudes</a:t>
          </a:r>
          <a:endParaRPr lang="fr-FR" dirty="0"/>
        </a:p>
      </dgm:t>
    </dgm:pt>
    <dgm:pt modelId="{6F82E230-3E36-F940-86D1-6AED2F090E1D}" type="parTrans" cxnId="{38C54AA1-31A1-194A-A924-EE5F05F45856}">
      <dgm:prSet/>
      <dgm:spPr/>
      <dgm:t>
        <a:bodyPr/>
        <a:lstStyle/>
        <a:p>
          <a:endParaRPr lang="fr-FR"/>
        </a:p>
      </dgm:t>
    </dgm:pt>
    <dgm:pt modelId="{FBE6FFE7-8D67-3D41-8E62-B11DAC807F95}" type="sibTrans" cxnId="{38C54AA1-31A1-194A-A924-EE5F05F45856}">
      <dgm:prSet/>
      <dgm:spPr/>
      <dgm:t>
        <a:bodyPr/>
        <a:lstStyle/>
        <a:p>
          <a:endParaRPr lang="fr-FR"/>
        </a:p>
      </dgm:t>
    </dgm:pt>
    <dgm:pt modelId="{52DEEB75-6BEF-6542-A21C-EA5A96D3E75F}">
      <dgm:prSet phldrT="[Texte]"/>
      <dgm:spPr/>
      <dgm:t>
        <a:bodyPr/>
        <a:lstStyle/>
        <a:p>
          <a:r>
            <a:rPr lang="fr-FR" dirty="0" smtClean="0"/>
            <a:t>Besoins physiologiques</a:t>
          </a:r>
          <a:endParaRPr lang="fr-FR" dirty="0"/>
        </a:p>
      </dgm:t>
    </dgm:pt>
    <dgm:pt modelId="{6714A269-2E1B-7A49-89CF-6A703E63D522}" type="parTrans" cxnId="{646B9EB9-EB80-414C-BF42-5F1E9D71EA94}">
      <dgm:prSet/>
      <dgm:spPr/>
      <dgm:t>
        <a:bodyPr/>
        <a:lstStyle/>
        <a:p>
          <a:endParaRPr lang="fr-FR"/>
        </a:p>
      </dgm:t>
    </dgm:pt>
    <dgm:pt modelId="{4FF92130-32EC-844F-8656-10A7F017D952}" type="sibTrans" cxnId="{646B9EB9-EB80-414C-BF42-5F1E9D71EA94}">
      <dgm:prSet/>
      <dgm:spPr/>
      <dgm:t>
        <a:bodyPr/>
        <a:lstStyle/>
        <a:p>
          <a:endParaRPr lang="fr-FR"/>
        </a:p>
      </dgm:t>
    </dgm:pt>
    <dgm:pt modelId="{71E9208B-4486-7944-B3E2-3B23928A08B1}">
      <dgm:prSet phldrT="[Texte]"/>
      <dgm:spPr/>
      <dgm:t>
        <a:bodyPr/>
        <a:lstStyle/>
        <a:p>
          <a:r>
            <a:rPr lang="fr-FR" dirty="0" smtClean="0"/>
            <a:t>Faim, soif, sommeil,…</a:t>
          </a:r>
          <a:endParaRPr lang="fr-FR" dirty="0"/>
        </a:p>
      </dgm:t>
    </dgm:pt>
    <dgm:pt modelId="{DBEC7F87-6EC2-0545-B4AE-2EA3AD2AFA4B}" type="parTrans" cxnId="{0DB66052-4396-0246-A358-078DFA900091}">
      <dgm:prSet/>
      <dgm:spPr/>
      <dgm:t>
        <a:bodyPr/>
        <a:lstStyle/>
        <a:p>
          <a:endParaRPr lang="fr-FR"/>
        </a:p>
      </dgm:t>
    </dgm:pt>
    <dgm:pt modelId="{15DF4B69-7518-5842-AC86-C79E2331EEF3}" type="sibTrans" cxnId="{0DB66052-4396-0246-A358-078DFA900091}">
      <dgm:prSet/>
      <dgm:spPr/>
      <dgm:t>
        <a:bodyPr/>
        <a:lstStyle/>
        <a:p>
          <a:endParaRPr lang="fr-FR"/>
        </a:p>
      </dgm:t>
    </dgm:pt>
    <dgm:pt modelId="{80AABFA3-0595-2F46-914D-B01059FACE32}" type="pres">
      <dgm:prSet presAssocID="{2305C52D-39DF-AA42-9517-2CF7BE4816B6}" presName="Name0" presStyleCnt="0">
        <dgm:presLayoutVars>
          <dgm:dir/>
          <dgm:animLvl val="lvl"/>
          <dgm:resizeHandles val="exact"/>
        </dgm:presLayoutVars>
      </dgm:prSet>
      <dgm:spPr/>
    </dgm:pt>
    <dgm:pt modelId="{D132C62D-5137-9A47-B105-5AFDA9E32C01}" type="pres">
      <dgm:prSet presAssocID="{537B1B46-B4DD-3647-B608-D5B686BBA3B6}" presName="Name8" presStyleCnt="0"/>
      <dgm:spPr/>
    </dgm:pt>
    <dgm:pt modelId="{8CCD0E7A-41AA-6D46-BD5B-52DB3CE4F1B7}" type="pres">
      <dgm:prSet presAssocID="{537B1B46-B4DD-3647-B608-D5B686BBA3B6}" presName="acctBkgd" presStyleLbl="alignAcc1" presStyleIdx="0" presStyleCnt="5"/>
      <dgm:spPr/>
      <dgm:t>
        <a:bodyPr/>
        <a:lstStyle/>
        <a:p>
          <a:endParaRPr lang="fr-FR"/>
        </a:p>
      </dgm:t>
    </dgm:pt>
    <dgm:pt modelId="{37D8D234-FC78-2D44-85A4-2ECE22DEA6F0}" type="pres">
      <dgm:prSet presAssocID="{537B1B46-B4DD-3647-B608-D5B686BBA3B6}" presName="acctTx" presStyleLbl="alignAcc1" presStyleIdx="0" presStyleCnt="5">
        <dgm:presLayoutVars>
          <dgm:bulletEnabled val="1"/>
        </dgm:presLayoutVars>
      </dgm:prSet>
      <dgm:spPr/>
      <dgm:t>
        <a:bodyPr/>
        <a:lstStyle/>
        <a:p>
          <a:endParaRPr lang="fr-FR"/>
        </a:p>
      </dgm:t>
    </dgm:pt>
    <dgm:pt modelId="{4E881473-3D24-D644-8094-758F7448D84B}" type="pres">
      <dgm:prSet presAssocID="{537B1B46-B4DD-3647-B608-D5B686BBA3B6}" presName="level" presStyleLbl="node1" presStyleIdx="0" presStyleCnt="5">
        <dgm:presLayoutVars>
          <dgm:chMax val="1"/>
          <dgm:bulletEnabled val="1"/>
        </dgm:presLayoutVars>
      </dgm:prSet>
      <dgm:spPr/>
      <dgm:t>
        <a:bodyPr/>
        <a:lstStyle/>
        <a:p>
          <a:endParaRPr lang="fr-FR"/>
        </a:p>
      </dgm:t>
    </dgm:pt>
    <dgm:pt modelId="{BE931E67-A647-9440-966F-CD1D79571461}" type="pres">
      <dgm:prSet presAssocID="{537B1B46-B4DD-3647-B608-D5B686BBA3B6}" presName="levelTx" presStyleLbl="revTx" presStyleIdx="0" presStyleCnt="0">
        <dgm:presLayoutVars>
          <dgm:chMax val="1"/>
          <dgm:bulletEnabled val="1"/>
        </dgm:presLayoutVars>
      </dgm:prSet>
      <dgm:spPr/>
      <dgm:t>
        <a:bodyPr/>
        <a:lstStyle/>
        <a:p>
          <a:endParaRPr lang="fr-FR"/>
        </a:p>
      </dgm:t>
    </dgm:pt>
    <dgm:pt modelId="{2ED3A300-4F71-B343-821A-A362966D492B}" type="pres">
      <dgm:prSet presAssocID="{351D340C-9552-784B-BEA0-EB0C5AA12FF1}" presName="Name8" presStyleCnt="0"/>
      <dgm:spPr/>
    </dgm:pt>
    <dgm:pt modelId="{4CC54AC5-C5BE-8A40-B16D-10CA63B47538}" type="pres">
      <dgm:prSet presAssocID="{351D340C-9552-784B-BEA0-EB0C5AA12FF1}" presName="acctBkgd" presStyleLbl="alignAcc1" presStyleIdx="1" presStyleCnt="5"/>
      <dgm:spPr/>
      <dgm:t>
        <a:bodyPr/>
        <a:lstStyle/>
        <a:p>
          <a:endParaRPr lang="fr-FR"/>
        </a:p>
      </dgm:t>
    </dgm:pt>
    <dgm:pt modelId="{3050B7FC-AFB4-354D-BD76-EBC2E9406A3B}" type="pres">
      <dgm:prSet presAssocID="{351D340C-9552-784B-BEA0-EB0C5AA12FF1}" presName="acctTx" presStyleLbl="alignAcc1" presStyleIdx="1" presStyleCnt="5">
        <dgm:presLayoutVars>
          <dgm:bulletEnabled val="1"/>
        </dgm:presLayoutVars>
      </dgm:prSet>
      <dgm:spPr/>
      <dgm:t>
        <a:bodyPr/>
        <a:lstStyle/>
        <a:p>
          <a:endParaRPr lang="fr-FR"/>
        </a:p>
      </dgm:t>
    </dgm:pt>
    <dgm:pt modelId="{6DF7622D-D12C-8940-ABC6-2A5BBA9502CB}" type="pres">
      <dgm:prSet presAssocID="{351D340C-9552-784B-BEA0-EB0C5AA12FF1}" presName="level" presStyleLbl="node1" presStyleIdx="1" presStyleCnt="5">
        <dgm:presLayoutVars>
          <dgm:chMax val="1"/>
          <dgm:bulletEnabled val="1"/>
        </dgm:presLayoutVars>
      </dgm:prSet>
      <dgm:spPr/>
      <dgm:t>
        <a:bodyPr/>
        <a:lstStyle/>
        <a:p>
          <a:endParaRPr lang="fr-FR"/>
        </a:p>
      </dgm:t>
    </dgm:pt>
    <dgm:pt modelId="{243FEBB1-0E89-7A49-9CE3-4D6BDABBCD0A}" type="pres">
      <dgm:prSet presAssocID="{351D340C-9552-784B-BEA0-EB0C5AA12FF1}" presName="levelTx" presStyleLbl="revTx" presStyleIdx="0" presStyleCnt="0">
        <dgm:presLayoutVars>
          <dgm:chMax val="1"/>
          <dgm:bulletEnabled val="1"/>
        </dgm:presLayoutVars>
      </dgm:prSet>
      <dgm:spPr/>
      <dgm:t>
        <a:bodyPr/>
        <a:lstStyle/>
        <a:p>
          <a:endParaRPr lang="fr-FR"/>
        </a:p>
      </dgm:t>
    </dgm:pt>
    <dgm:pt modelId="{52417EA4-911E-3840-A175-816002D64104}" type="pres">
      <dgm:prSet presAssocID="{1EB7D51B-FB3E-0342-A046-7E41278E2A4A}" presName="Name8" presStyleCnt="0"/>
      <dgm:spPr/>
    </dgm:pt>
    <dgm:pt modelId="{02A7252E-DD38-D744-A438-1E86F5CA8A14}" type="pres">
      <dgm:prSet presAssocID="{1EB7D51B-FB3E-0342-A046-7E41278E2A4A}" presName="acctBkgd" presStyleLbl="alignAcc1" presStyleIdx="2" presStyleCnt="5"/>
      <dgm:spPr/>
      <dgm:t>
        <a:bodyPr/>
        <a:lstStyle/>
        <a:p>
          <a:endParaRPr lang="fr-FR"/>
        </a:p>
      </dgm:t>
    </dgm:pt>
    <dgm:pt modelId="{E6B3B06E-7C77-5842-9FC2-CA46F154ECEA}" type="pres">
      <dgm:prSet presAssocID="{1EB7D51B-FB3E-0342-A046-7E41278E2A4A}" presName="acctTx" presStyleLbl="alignAcc1" presStyleIdx="2" presStyleCnt="5">
        <dgm:presLayoutVars>
          <dgm:bulletEnabled val="1"/>
        </dgm:presLayoutVars>
      </dgm:prSet>
      <dgm:spPr/>
      <dgm:t>
        <a:bodyPr/>
        <a:lstStyle/>
        <a:p>
          <a:endParaRPr lang="fr-FR"/>
        </a:p>
      </dgm:t>
    </dgm:pt>
    <dgm:pt modelId="{91ADFA56-CA91-B74C-9AF2-65702F7F89B5}" type="pres">
      <dgm:prSet presAssocID="{1EB7D51B-FB3E-0342-A046-7E41278E2A4A}" presName="level" presStyleLbl="node1" presStyleIdx="2" presStyleCnt="5">
        <dgm:presLayoutVars>
          <dgm:chMax val="1"/>
          <dgm:bulletEnabled val="1"/>
        </dgm:presLayoutVars>
      </dgm:prSet>
      <dgm:spPr/>
      <dgm:t>
        <a:bodyPr/>
        <a:lstStyle/>
        <a:p>
          <a:endParaRPr lang="fr-FR"/>
        </a:p>
      </dgm:t>
    </dgm:pt>
    <dgm:pt modelId="{7A5D760D-D723-C44E-9B22-BF7C8DEE0130}" type="pres">
      <dgm:prSet presAssocID="{1EB7D51B-FB3E-0342-A046-7E41278E2A4A}" presName="levelTx" presStyleLbl="revTx" presStyleIdx="0" presStyleCnt="0">
        <dgm:presLayoutVars>
          <dgm:chMax val="1"/>
          <dgm:bulletEnabled val="1"/>
        </dgm:presLayoutVars>
      </dgm:prSet>
      <dgm:spPr/>
      <dgm:t>
        <a:bodyPr/>
        <a:lstStyle/>
        <a:p>
          <a:endParaRPr lang="fr-FR"/>
        </a:p>
      </dgm:t>
    </dgm:pt>
    <dgm:pt modelId="{752F2E0A-EA29-3C41-820E-1FCFD94EA2D7}" type="pres">
      <dgm:prSet presAssocID="{4F0716D4-FC7C-AF46-A1E2-02702C4365E2}" presName="Name8" presStyleCnt="0"/>
      <dgm:spPr/>
    </dgm:pt>
    <dgm:pt modelId="{9D167C94-3D17-714C-AB71-C95E9010BE10}" type="pres">
      <dgm:prSet presAssocID="{4F0716D4-FC7C-AF46-A1E2-02702C4365E2}" presName="acctBkgd" presStyleLbl="alignAcc1" presStyleIdx="3" presStyleCnt="5"/>
      <dgm:spPr/>
      <dgm:t>
        <a:bodyPr/>
        <a:lstStyle/>
        <a:p>
          <a:endParaRPr lang="fr-FR"/>
        </a:p>
      </dgm:t>
    </dgm:pt>
    <dgm:pt modelId="{73B2EA8B-08AD-2545-A3F4-CE1F45B458AC}" type="pres">
      <dgm:prSet presAssocID="{4F0716D4-FC7C-AF46-A1E2-02702C4365E2}" presName="acctTx" presStyleLbl="alignAcc1" presStyleIdx="3" presStyleCnt="5">
        <dgm:presLayoutVars>
          <dgm:bulletEnabled val="1"/>
        </dgm:presLayoutVars>
      </dgm:prSet>
      <dgm:spPr/>
      <dgm:t>
        <a:bodyPr/>
        <a:lstStyle/>
        <a:p>
          <a:endParaRPr lang="fr-FR"/>
        </a:p>
      </dgm:t>
    </dgm:pt>
    <dgm:pt modelId="{3156F0F8-4576-FB40-88BA-0B7758E507E7}" type="pres">
      <dgm:prSet presAssocID="{4F0716D4-FC7C-AF46-A1E2-02702C4365E2}" presName="level" presStyleLbl="node1" presStyleIdx="3" presStyleCnt="5">
        <dgm:presLayoutVars>
          <dgm:chMax val="1"/>
          <dgm:bulletEnabled val="1"/>
        </dgm:presLayoutVars>
      </dgm:prSet>
      <dgm:spPr/>
      <dgm:t>
        <a:bodyPr/>
        <a:lstStyle/>
        <a:p>
          <a:endParaRPr lang="fr-FR"/>
        </a:p>
      </dgm:t>
    </dgm:pt>
    <dgm:pt modelId="{D9E56301-E200-9C40-8CA7-72644C56EEDE}" type="pres">
      <dgm:prSet presAssocID="{4F0716D4-FC7C-AF46-A1E2-02702C4365E2}" presName="levelTx" presStyleLbl="revTx" presStyleIdx="0" presStyleCnt="0">
        <dgm:presLayoutVars>
          <dgm:chMax val="1"/>
          <dgm:bulletEnabled val="1"/>
        </dgm:presLayoutVars>
      </dgm:prSet>
      <dgm:spPr/>
      <dgm:t>
        <a:bodyPr/>
        <a:lstStyle/>
        <a:p>
          <a:endParaRPr lang="fr-FR"/>
        </a:p>
      </dgm:t>
    </dgm:pt>
    <dgm:pt modelId="{8791E411-820B-B34F-8CF2-4A027A8446B1}" type="pres">
      <dgm:prSet presAssocID="{52DEEB75-6BEF-6542-A21C-EA5A96D3E75F}" presName="Name8" presStyleCnt="0"/>
      <dgm:spPr/>
    </dgm:pt>
    <dgm:pt modelId="{E5EA1761-640B-C149-885C-523118ADDFD0}" type="pres">
      <dgm:prSet presAssocID="{52DEEB75-6BEF-6542-A21C-EA5A96D3E75F}" presName="acctBkgd" presStyleLbl="alignAcc1" presStyleIdx="4" presStyleCnt="5"/>
      <dgm:spPr/>
      <dgm:t>
        <a:bodyPr/>
        <a:lstStyle/>
        <a:p>
          <a:endParaRPr lang="fr-FR"/>
        </a:p>
      </dgm:t>
    </dgm:pt>
    <dgm:pt modelId="{AB3E2432-D2C8-5D4F-80A4-B3DA69239634}" type="pres">
      <dgm:prSet presAssocID="{52DEEB75-6BEF-6542-A21C-EA5A96D3E75F}" presName="acctTx" presStyleLbl="alignAcc1" presStyleIdx="4" presStyleCnt="5">
        <dgm:presLayoutVars>
          <dgm:bulletEnabled val="1"/>
        </dgm:presLayoutVars>
      </dgm:prSet>
      <dgm:spPr/>
      <dgm:t>
        <a:bodyPr/>
        <a:lstStyle/>
        <a:p>
          <a:endParaRPr lang="fr-FR"/>
        </a:p>
      </dgm:t>
    </dgm:pt>
    <dgm:pt modelId="{1E4AD34E-92CB-B942-8464-157B9E26D6F7}" type="pres">
      <dgm:prSet presAssocID="{52DEEB75-6BEF-6542-A21C-EA5A96D3E75F}" presName="level" presStyleLbl="node1" presStyleIdx="4" presStyleCnt="5">
        <dgm:presLayoutVars>
          <dgm:chMax val="1"/>
          <dgm:bulletEnabled val="1"/>
        </dgm:presLayoutVars>
      </dgm:prSet>
      <dgm:spPr/>
      <dgm:t>
        <a:bodyPr/>
        <a:lstStyle/>
        <a:p>
          <a:endParaRPr lang="fr-FR"/>
        </a:p>
      </dgm:t>
    </dgm:pt>
    <dgm:pt modelId="{FC8CDCC2-364B-B547-A872-F87046C1BC56}" type="pres">
      <dgm:prSet presAssocID="{52DEEB75-6BEF-6542-A21C-EA5A96D3E75F}" presName="levelTx" presStyleLbl="revTx" presStyleIdx="0" presStyleCnt="0">
        <dgm:presLayoutVars>
          <dgm:chMax val="1"/>
          <dgm:bulletEnabled val="1"/>
        </dgm:presLayoutVars>
      </dgm:prSet>
      <dgm:spPr/>
      <dgm:t>
        <a:bodyPr/>
        <a:lstStyle/>
        <a:p>
          <a:endParaRPr lang="fr-FR"/>
        </a:p>
      </dgm:t>
    </dgm:pt>
  </dgm:ptLst>
  <dgm:cxnLst>
    <dgm:cxn modelId="{12D6EF24-43B0-6D49-9460-25349424BE35}" type="presOf" srcId="{1BFA9E39-2EA8-F74F-9774-028B3173CF21}" destId="{3050B7FC-AFB4-354D-BD76-EBC2E9406A3B}" srcOrd="1" destOrd="0" presId="urn:microsoft.com/office/officeart/2005/8/layout/pyramid1"/>
    <dgm:cxn modelId="{4CE6194D-C21F-8343-B899-B0C916CEC0F5}" srcId="{537B1B46-B4DD-3647-B608-D5B686BBA3B6}" destId="{B9EA5D4D-47BD-8545-B6EF-35FE44F9FE52}" srcOrd="0" destOrd="0" parTransId="{32F5A64C-B0BB-7848-91C3-6C9029B7212F}" sibTransId="{8E8E2C45-5A54-F545-BCE5-73F55AC03111}"/>
    <dgm:cxn modelId="{8876F839-F605-CC42-A372-80CDE8011D01}" type="presOf" srcId="{1EB7D51B-FB3E-0342-A046-7E41278E2A4A}" destId="{91ADFA56-CA91-B74C-9AF2-65702F7F89B5}" srcOrd="0" destOrd="0" presId="urn:microsoft.com/office/officeart/2005/8/layout/pyramid1"/>
    <dgm:cxn modelId="{7FEF062C-DCAC-3C4F-834C-D3AF3FBB1D0B}" srcId="{2305C52D-39DF-AA42-9517-2CF7BE4816B6}" destId="{537B1B46-B4DD-3647-B608-D5B686BBA3B6}" srcOrd="0" destOrd="0" parTransId="{FF4713F9-0FC4-E64C-9F60-15405AD85FFD}" sibTransId="{3D2ECE69-A681-B643-9682-C7DBF8C85454}"/>
    <dgm:cxn modelId="{4B6BC003-4531-8542-BE3D-623296F82403}" type="presOf" srcId="{1BFA9E39-2EA8-F74F-9774-028B3173CF21}" destId="{4CC54AC5-C5BE-8A40-B16D-10CA63B47538}" srcOrd="0" destOrd="0" presId="urn:microsoft.com/office/officeart/2005/8/layout/pyramid1"/>
    <dgm:cxn modelId="{4F253EF7-75B8-B946-82AA-323F42FE9146}" type="presOf" srcId="{351D340C-9552-784B-BEA0-EB0C5AA12FF1}" destId="{6DF7622D-D12C-8940-ABC6-2A5BBA9502CB}" srcOrd="0" destOrd="0" presId="urn:microsoft.com/office/officeart/2005/8/layout/pyramid1"/>
    <dgm:cxn modelId="{38C54AA1-31A1-194A-A924-EE5F05F45856}" srcId="{4F0716D4-FC7C-AF46-A1E2-02702C4365E2}" destId="{BDB93BE4-8771-B849-831E-1F91B1659B34}" srcOrd="0" destOrd="0" parTransId="{6F82E230-3E36-F940-86D1-6AED2F090E1D}" sibTransId="{FBE6FFE7-8D67-3D41-8E62-B11DAC807F95}"/>
    <dgm:cxn modelId="{1DF4B0B6-C6A5-4643-A969-2F3407F21822}" type="presOf" srcId="{351D340C-9552-784B-BEA0-EB0C5AA12FF1}" destId="{243FEBB1-0E89-7A49-9CE3-4D6BDABBCD0A}" srcOrd="1" destOrd="0" presId="urn:microsoft.com/office/officeart/2005/8/layout/pyramid1"/>
    <dgm:cxn modelId="{E18B85D3-7D70-3E40-A4A2-0667799B4AA7}" type="presOf" srcId="{4F0716D4-FC7C-AF46-A1E2-02702C4365E2}" destId="{3156F0F8-4576-FB40-88BA-0B7758E507E7}" srcOrd="0" destOrd="0" presId="urn:microsoft.com/office/officeart/2005/8/layout/pyramid1"/>
    <dgm:cxn modelId="{C3057086-A035-0241-A22D-2C857CBE4DE2}" srcId="{2305C52D-39DF-AA42-9517-2CF7BE4816B6}" destId="{1EB7D51B-FB3E-0342-A046-7E41278E2A4A}" srcOrd="2" destOrd="0" parTransId="{1E5876F3-7D64-B149-9996-980DEA1122E9}" sibTransId="{5488F874-2133-7D4F-898C-80E4BF7015E6}"/>
    <dgm:cxn modelId="{2E7CB275-9174-014A-821C-7D20A8DF22BD}" type="presOf" srcId="{BDB93BE4-8771-B849-831E-1F91B1659B34}" destId="{9D167C94-3D17-714C-AB71-C95E9010BE10}" srcOrd="0" destOrd="0" presId="urn:microsoft.com/office/officeart/2005/8/layout/pyramid1"/>
    <dgm:cxn modelId="{D2B3A791-C1D1-6546-AEBD-4987749BCFD0}" type="presOf" srcId="{B9EA5D4D-47BD-8545-B6EF-35FE44F9FE52}" destId="{8CCD0E7A-41AA-6D46-BD5B-52DB3CE4F1B7}" srcOrd="0" destOrd="0" presId="urn:microsoft.com/office/officeart/2005/8/layout/pyramid1"/>
    <dgm:cxn modelId="{122EA418-CDEC-524E-9261-7D3261CD510D}" type="presOf" srcId="{BDB93BE4-8771-B849-831E-1F91B1659B34}" destId="{73B2EA8B-08AD-2545-A3F4-CE1F45B458AC}" srcOrd="1" destOrd="0" presId="urn:microsoft.com/office/officeart/2005/8/layout/pyramid1"/>
    <dgm:cxn modelId="{94BC329D-4A17-BA47-90B0-77FAAB38D343}" type="presOf" srcId="{9D333D07-1181-BF45-ABDC-5B5A3EB39A15}" destId="{E6B3B06E-7C77-5842-9FC2-CA46F154ECEA}" srcOrd="1" destOrd="0" presId="urn:microsoft.com/office/officeart/2005/8/layout/pyramid1"/>
    <dgm:cxn modelId="{9B54A178-6F67-C74F-BAC0-0ED1429EA886}" type="presOf" srcId="{71E9208B-4486-7944-B3E2-3B23928A08B1}" destId="{AB3E2432-D2C8-5D4F-80A4-B3DA69239634}" srcOrd="1" destOrd="0" presId="urn:microsoft.com/office/officeart/2005/8/layout/pyramid1"/>
    <dgm:cxn modelId="{40F19650-644D-8D40-AB45-8A4C6BE88A5B}" type="presOf" srcId="{52DEEB75-6BEF-6542-A21C-EA5A96D3E75F}" destId="{1E4AD34E-92CB-B942-8464-157B9E26D6F7}" srcOrd="0" destOrd="0" presId="urn:microsoft.com/office/officeart/2005/8/layout/pyramid1"/>
    <dgm:cxn modelId="{FFE4A7AB-AFA4-4D42-AA88-E51E1E594B4A}" srcId="{2305C52D-39DF-AA42-9517-2CF7BE4816B6}" destId="{4F0716D4-FC7C-AF46-A1E2-02702C4365E2}" srcOrd="3" destOrd="0" parTransId="{7CC2FC0F-7137-8844-B146-8680E7B336ED}" sibTransId="{0B0BF125-87A7-F346-9826-56D5AF4B9FF8}"/>
    <dgm:cxn modelId="{646B9EB9-EB80-414C-BF42-5F1E9D71EA94}" srcId="{2305C52D-39DF-AA42-9517-2CF7BE4816B6}" destId="{52DEEB75-6BEF-6542-A21C-EA5A96D3E75F}" srcOrd="4" destOrd="0" parTransId="{6714A269-2E1B-7A49-89CF-6A703E63D522}" sibTransId="{4FF92130-32EC-844F-8656-10A7F017D952}"/>
    <dgm:cxn modelId="{B5FE3E63-173C-B345-BA8B-C4C44E76FF77}" type="presOf" srcId="{537B1B46-B4DD-3647-B608-D5B686BBA3B6}" destId="{4E881473-3D24-D644-8094-758F7448D84B}" srcOrd="0" destOrd="0" presId="urn:microsoft.com/office/officeart/2005/8/layout/pyramid1"/>
    <dgm:cxn modelId="{DECF9704-7AE1-3149-AE44-740D21333792}" type="presOf" srcId="{9D333D07-1181-BF45-ABDC-5B5A3EB39A15}" destId="{02A7252E-DD38-D744-A438-1E86F5CA8A14}" srcOrd="0" destOrd="0" presId="urn:microsoft.com/office/officeart/2005/8/layout/pyramid1"/>
    <dgm:cxn modelId="{0DB66052-4396-0246-A358-078DFA900091}" srcId="{52DEEB75-6BEF-6542-A21C-EA5A96D3E75F}" destId="{71E9208B-4486-7944-B3E2-3B23928A08B1}" srcOrd="0" destOrd="0" parTransId="{DBEC7F87-6EC2-0545-B4AE-2EA3AD2AFA4B}" sibTransId="{15DF4B69-7518-5842-AC86-C79E2331EEF3}"/>
    <dgm:cxn modelId="{93801566-17CE-9249-8769-54F3C4F02D76}" srcId="{351D340C-9552-784B-BEA0-EB0C5AA12FF1}" destId="{1BFA9E39-2EA8-F74F-9774-028B3173CF21}" srcOrd="0" destOrd="0" parTransId="{69253449-9BCB-E541-AA8B-375D8A0C1FC3}" sibTransId="{0FA742C1-154B-1E41-B511-72A5BA473275}"/>
    <dgm:cxn modelId="{A13D62E4-D8EB-434E-A95F-E37742651ECA}" type="presOf" srcId="{4F0716D4-FC7C-AF46-A1E2-02702C4365E2}" destId="{D9E56301-E200-9C40-8CA7-72644C56EEDE}" srcOrd="1" destOrd="0" presId="urn:microsoft.com/office/officeart/2005/8/layout/pyramid1"/>
    <dgm:cxn modelId="{9AC15368-0534-254E-8076-B6BB63D17972}" type="presOf" srcId="{71E9208B-4486-7944-B3E2-3B23928A08B1}" destId="{E5EA1761-640B-C149-885C-523118ADDFD0}" srcOrd="0" destOrd="0" presId="urn:microsoft.com/office/officeart/2005/8/layout/pyramid1"/>
    <dgm:cxn modelId="{88A5F7E0-A585-D242-AF76-476F385E483F}" type="presOf" srcId="{52DEEB75-6BEF-6542-A21C-EA5A96D3E75F}" destId="{FC8CDCC2-364B-B547-A872-F87046C1BC56}" srcOrd="1" destOrd="0" presId="urn:microsoft.com/office/officeart/2005/8/layout/pyramid1"/>
    <dgm:cxn modelId="{E79C8C7C-2FD4-E44F-A373-6626BFAEB53E}" type="presOf" srcId="{B9EA5D4D-47BD-8545-B6EF-35FE44F9FE52}" destId="{37D8D234-FC78-2D44-85A4-2ECE22DEA6F0}" srcOrd="1" destOrd="0" presId="urn:microsoft.com/office/officeart/2005/8/layout/pyramid1"/>
    <dgm:cxn modelId="{791DA775-E1FA-FE41-9FAB-A67E0E5849EE}" type="presOf" srcId="{2305C52D-39DF-AA42-9517-2CF7BE4816B6}" destId="{80AABFA3-0595-2F46-914D-B01059FACE32}" srcOrd="0" destOrd="0" presId="urn:microsoft.com/office/officeart/2005/8/layout/pyramid1"/>
    <dgm:cxn modelId="{7C82170B-4712-F042-82AC-A735097A825E}" srcId="{1EB7D51B-FB3E-0342-A046-7E41278E2A4A}" destId="{9D333D07-1181-BF45-ABDC-5B5A3EB39A15}" srcOrd="0" destOrd="0" parTransId="{D74CD8EE-A217-A94A-A1E2-A1A73B0C8231}" sibTransId="{52CEDF36-4182-7348-BCAA-947482261BB6}"/>
    <dgm:cxn modelId="{7E33FDFD-36CF-DD48-823A-C2199CBD8D7E}" srcId="{2305C52D-39DF-AA42-9517-2CF7BE4816B6}" destId="{351D340C-9552-784B-BEA0-EB0C5AA12FF1}" srcOrd="1" destOrd="0" parTransId="{72F14BFA-5767-234F-A3D1-835BDF8EECD0}" sibTransId="{8F44F885-09C7-1C47-8C44-D4CB40B4BCA5}"/>
    <dgm:cxn modelId="{8001AB81-0DAD-EB49-9B11-D58288FE0F23}" type="presOf" srcId="{537B1B46-B4DD-3647-B608-D5B686BBA3B6}" destId="{BE931E67-A647-9440-966F-CD1D79571461}" srcOrd="1" destOrd="0" presId="urn:microsoft.com/office/officeart/2005/8/layout/pyramid1"/>
    <dgm:cxn modelId="{20817526-78DB-5545-A220-113F3C070405}" type="presOf" srcId="{1EB7D51B-FB3E-0342-A046-7E41278E2A4A}" destId="{7A5D760D-D723-C44E-9B22-BF7C8DEE0130}" srcOrd="1" destOrd="0" presId="urn:microsoft.com/office/officeart/2005/8/layout/pyramid1"/>
    <dgm:cxn modelId="{5F551CFC-CB49-AD41-9E58-BB1D9FD8158F}" type="presParOf" srcId="{80AABFA3-0595-2F46-914D-B01059FACE32}" destId="{D132C62D-5137-9A47-B105-5AFDA9E32C01}" srcOrd="0" destOrd="0" presId="urn:microsoft.com/office/officeart/2005/8/layout/pyramid1"/>
    <dgm:cxn modelId="{651A4C24-5F38-6A44-98C5-7F242AE468E8}" type="presParOf" srcId="{D132C62D-5137-9A47-B105-5AFDA9E32C01}" destId="{8CCD0E7A-41AA-6D46-BD5B-52DB3CE4F1B7}" srcOrd="0" destOrd="0" presId="urn:microsoft.com/office/officeart/2005/8/layout/pyramid1"/>
    <dgm:cxn modelId="{5C0E5650-938B-B44D-80E9-344528413E87}" type="presParOf" srcId="{D132C62D-5137-9A47-B105-5AFDA9E32C01}" destId="{37D8D234-FC78-2D44-85A4-2ECE22DEA6F0}" srcOrd="1" destOrd="0" presId="urn:microsoft.com/office/officeart/2005/8/layout/pyramid1"/>
    <dgm:cxn modelId="{3A2D84F5-02D7-B144-9C74-612E5607BA48}" type="presParOf" srcId="{D132C62D-5137-9A47-B105-5AFDA9E32C01}" destId="{4E881473-3D24-D644-8094-758F7448D84B}" srcOrd="2" destOrd="0" presId="urn:microsoft.com/office/officeart/2005/8/layout/pyramid1"/>
    <dgm:cxn modelId="{A0210D73-76DE-6E4A-BB6C-9DBF16B55AF1}" type="presParOf" srcId="{D132C62D-5137-9A47-B105-5AFDA9E32C01}" destId="{BE931E67-A647-9440-966F-CD1D79571461}" srcOrd="3" destOrd="0" presId="urn:microsoft.com/office/officeart/2005/8/layout/pyramid1"/>
    <dgm:cxn modelId="{9BAAE30E-8ABF-F140-981F-21ABBFCF48EC}" type="presParOf" srcId="{80AABFA3-0595-2F46-914D-B01059FACE32}" destId="{2ED3A300-4F71-B343-821A-A362966D492B}" srcOrd="1" destOrd="0" presId="urn:microsoft.com/office/officeart/2005/8/layout/pyramid1"/>
    <dgm:cxn modelId="{C1D13BDE-DE33-CB42-ABF0-2CE2FEED072F}" type="presParOf" srcId="{2ED3A300-4F71-B343-821A-A362966D492B}" destId="{4CC54AC5-C5BE-8A40-B16D-10CA63B47538}" srcOrd="0" destOrd="0" presId="urn:microsoft.com/office/officeart/2005/8/layout/pyramid1"/>
    <dgm:cxn modelId="{5855684F-DDFA-6348-9197-87ADD440BF31}" type="presParOf" srcId="{2ED3A300-4F71-B343-821A-A362966D492B}" destId="{3050B7FC-AFB4-354D-BD76-EBC2E9406A3B}" srcOrd="1" destOrd="0" presId="urn:microsoft.com/office/officeart/2005/8/layout/pyramid1"/>
    <dgm:cxn modelId="{515B92CF-4A1D-B649-829F-22EC468D3523}" type="presParOf" srcId="{2ED3A300-4F71-B343-821A-A362966D492B}" destId="{6DF7622D-D12C-8940-ABC6-2A5BBA9502CB}" srcOrd="2" destOrd="0" presId="urn:microsoft.com/office/officeart/2005/8/layout/pyramid1"/>
    <dgm:cxn modelId="{A58B62D1-2AC1-3346-87DD-A97DC50F7338}" type="presParOf" srcId="{2ED3A300-4F71-B343-821A-A362966D492B}" destId="{243FEBB1-0E89-7A49-9CE3-4D6BDABBCD0A}" srcOrd="3" destOrd="0" presId="urn:microsoft.com/office/officeart/2005/8/layout/pyramid1"/>
    <dgm:cxn modelId="{3F06FF4B-3A1B-AB49-8A30-BF575AFB7277}" type="presParOf" srcId="{80AABFA3-0595-2F46-914D-B01059FACE32}" destId="{52417EA4-911E-3840-A175-816002D64104}" srcOrd="2" destOrd="0" presId="urn:microsoft.com/office/officeart/2005/8/layout/pyramid1"/>
    <dgm:cxn modelId="{F0A97684-60F1-0549-A160-02E648AD974C}" type="presParOf" srcId="{52417EA4-911E-3840-A175-816002D64104}" destId="{02A7252E-DD38-D744-A438-1E86F5CA8A14}" srcOrd="0" destOrd="0" presId="urn:microsoft.com/office/officeart/2005/8/layout/pyramid1"/>
    <dgm:cxn modelId="{2B89C74C-D38A-7040-92EE-6B232A59D9B0}" type="presParOf" srcId="{52417EA4-911E-3840-A175-816002D64104}" destId="{E6B3B06E-7C77-5842-9FC2-CA46F154ECEA}" srcOrd="1" destOrd="0" presId="urn:microsoft.com/office/officeart/2005/8/layout/pyramid1"/>
    <dgm:cxn modelId="{23BE5B18-A595-BE42-9C2F-FF08984D5DF8}" type="presParOf" srcId="{52417EA4-911E-3840-A175-816002D64104}" destId="{91ADFA56-CA91-B74C-9AF2-65702F7F89B5}" srcOrd="2" destOrd="0" presId="urn:microsoft.com/office/officeart/2005/8/layout/pyramid1"/>
    <dgm:cxn modelId="{6F61F4E2-200E-1844-8571-586540502B28}" type="presParOf" srcId="{52417EA4-911E-3840-A175-816002D64104}" destId="{7A5D760D-D723-C44E-9B22-BF7C8DEE0130}" srcOrd="3" destOrd="0" presId="urn:microsoft.com/office/officeart/2005/8/layout/pyramid1"/>
    <dgm:cxn modelId="{0446B619-D305-3B40-AAEB-F2136B2D73BD}" type="presParOf" srcId="{80AABFA3-0595-2F46-914D-B01059FACE32}" destId="{752F2E0A-EA29-3C41-820E-1FCFD94EA2D7}" srcOrd="3" destOrd="0" presId="urn:microsoft.com/office/officeart/2005/8/layout/pyramid1"/>
    <dgm:cxn modelId="{96ECD91B-AB97-AF4D-87DD-0EF96AD513B2}" type="presParOf" srcId="{752F2E0A-EA29-3C41-820E-1FCFD94EA2D7}" destId="{9D167C94-3D17-714C-AB71-C95E9010BE10}" srcOrd="0" destOrd="0" presId="urn:microsoft.com/office/officeart/2005/8/layout/pyramid1"/>
    <dgm:cxn modelId="{46886F7D-3F36-6E4B-B676-6D4B3DD83464}" type="presParOf" srcId="{752F2E0A-EA29-3C41-820E-1FCFD94EA2D7}" destId="{73B2EA8B-08AD-2545-A3F4-CE1F45B458AC}" srcOrd="1" destOrd="0" presId="urn:microsoft.com/office/officeart/2005/8/layout/pyramid1"/>
    <dgm:cxn modelId="{D3F27ABB-90BF-514D-AC07-D7A8733CF5F5}" type="presParOf" srcId="{752F2E0A-EA29-3C41-820E-1FCFD94EA2D7}" destId="{3156F0F8-4576-FB40-88BA-0B7758E507E7}" srcOrd="2" destOrd="0" presId="urn:microsoft.com/office/officeart/2005/8/layout/pyramid1"/>
    <dgm:cxn modelId="{15550D7F-D19C-4D4F-8699-AB3AD737D463}" type="presParOf" srcId="{752F2E0A-EA29-3C41-820E-1FCFD94EA2D7}" destId="{D9E56301-E200-9C40-8CA7-72644C56EEDE}" srcOrd="3" destOrd="0" presId="urn:microsoft.com/office/officeart/2005/8/layout/pyramid1"/>
    <dgm:cxn modelId="{8D24C396-3008-FE48-BFC0-448BB986BF88}" type="presParOf" srcId="{80AABFA3-0595-2F46-914D-B01059FACE32}" destId="{8791E411-820B-B34F-8CF2-4A027A8446B1}" srcOrd="4" destOrd="0" presId="urn:microsoft.com/office/officeart/2005/8/layout/pyramid1"/>
    <dgm:cxn modelId="{6D6BDFE6-3D70-9044-98C1-2A043C036DFA}" type="presParOf" srcId="{8791E411-820B-B34F-8CF2-4A027A8446B1}" destId="{E5EA1761-640B-C149-885C-523118ADDFD0}" srcOrd="0" destOrd="0" presId="urn:microsoft.com/office/officeart/2005/8/layout/pyramid1"/>
    <dgm:cxn modelId="{55CBFF3B-B75B-BE44-9113-2A1A756A49D3}" type="presParOf" srcId="{8791E411-820B-B34F-8CF2-4A027A8446B1}" destId="{AB3E2432-D2C8-5D4F-80A4-B3DA69239634}" srcOrd="1" destOrd="0" presId="urn:microsoft.com/office/officeart/2005/8/layout/pyramid1"/>
    <dgm:cxn modelId="{84E88787-F064-6540-9413-42778BB30043}" type="presParOf" srcId="{8791E411-820B-B34F-8CF2-4A027A8446B1}" destId="{1E4AD34E-92CB-B942-8464-157B9E26D6F7}" srcOrd="2" destOrd="0" presId="urn:microsoft.com/office/officeart/2005/8/layout/pyramid1"/>
    <dgm:cxn modelId="{9F69F988-B521-5544-AA80-1FB59D0AEFC5}" type="presParOf" srcId="{8791E411-820B-B34F-8CF2-4A027A8446B1}" destId="{FC8CDCC2-364B-B547-A872-F87046C1BC56}" srcOrd="3"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765EFA3-94C9-6447-BC61-6E983077F4F2}"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6D1570C8-E853-8541-BE74-AD31ACBD1610}">
      <dgm:prSet/>
      <dgm:spPr/>
      <dgm:t>
        <a:bodyPr/>
        <a:lstStyle/>
        <a:p>
          <a:r>
            <a:rPr lang="fr-FR" b="1" dirty="0" smtClean="0">
              <a:latin typeface="+mn-lt"/>
              <a:cs typeface="+mn-cs"/>
            </a:rPr>
            <a:t>Stimulation de la motivation</a:t>
          </a:r>
          <a:endParaRPr lang="fr-FR" b="1" dirty="0">
            <a:latin typeface="+mn-lt"/>
            <a:cs typeface="+mn-cs"/>
          </a:endParaRPr>
        </a:p>
      </dgm:t>
    </dgm:pt>
    <dgm:pt modelId="{2B0AE658-9AD3-7F49-B667-A76FF8CF3278}" type="parTrans" cxnId="{FAC690E1-A1B7-A44D-8F3D-2B84AFCCA81E}">
      <dgm:prSet/>
      <dgm:spPr/>
      <dgm:t>
        <a:bodyPr/>
        <a:lstStyle/>
        <a:p>
          <a:endParaRPr lang="fr-FR"/>
        </a:p>
      </dgm:t>
    </dgm:pt>
    <dgm:pt modelId="{914FE49A-2703-E446-B583-CDABCF9684B8}" type="sibTrans" cxnId="{FAC690E1-A1B7-A44D-8F3D-2B84AFCCA81E}">
      <dgm:prSet/>
      <dgm:spPr/>
      <dgm:t>
        <a:bodyPr/>
        <a:lstStyle/>
        <a:p>
          <a:endParaRPr lang="fr-FR"/>
        </a:p>
      </dgm:t>
    </dgm:pt>
    <dgm:pt modelId="{8E626CB0-375A-3440-A22E-28A20D290D42}">
      <dgm:prSet/>
      <dgm:spPr/>
      <dgm:t>
        <a:bodyPr/>
        <a:lstStyle/>
        <a:p>
          <a:r>
            <a:rPr lang="fr-FR" dirty="0" smtClean="0">
              <a:latin typeface="+mn-lt"/>
              <a:cs typeface="+mn-cs"/>
            </a:rPr>
            <a:t>Il faut </a:t>
          </a:r>
          <a:r>
            <a:rPr lang="fr-FR" b="1" dirty="0" smtClean="0">
              <a:solidFill>
                <a:srgbClr val="FF6600"/>
              </a:solidFill>
              <a:latin typeface="+mn-lt"/>
              <a:cs typeface="+mn-cs"/>
            </a:rPr>
            <a:t>stimuler l’attention</a:t>
          </a:r>
          <a:r>
            <a:rPr lang="fr-FR" dirty="0" smtClean="0">
              <a:latin typeface="+mn-lt"/>
              <a:cs typeface="+mn-cs"/>
            </a:rPr>
            <a:t>, la curiosité et l’intérêt</a:t>
          </a:r>
          <a:endParaRPr lang="fr-FR" dirty="0">
            <a:latin typeface="+mn-lt"/>
            <a:cs typeface="+mn-cs"/>
          </a:endParaRPr>
        </a:p>
      </dgm:t>
    </dgm:pt>
    <dgm:pt modelId="{4A341FCD-BB0A-4441-9C96-9FBD8ACB9C55}" type="parTrans" cxnId="{6E98EBAC-7427-7849-A6EE-14639DBD08BA}">
      <dgm:prSet/>
      <dgm:spPr/>
      <dgm:t>
        <a:bodyPr/>
        <a:lstStyle/>
        <a:p>
          <a:endParaRPr lang="fr-FR"/>
        </a:p>
      </dgm:t>
    </dgm:pt>
    <dgm:pt modelId="{BCFD9E24-52F4-DB4E-BDB8-F59DB14DE4B2}" type="sibTrans" cxnId="{6E98EBAC-7427-7849-A6EE-14639DBD08BA}">
      <dgm:prSet/>
      <dgm:spPr/>
      <dgm:t>
        <a:bodyPr/>
        <a:lstStyle/>
        <a:p>
          <a:endParaRPr lang="fr-FR"/>
        </a:p>
      </dgm:t>
    </dgm:pt>
    <dgm:pt modelId="{176E98AF-893D-6443-B5C2-58831A2CE8DC}">
      <dgm:prSet/>
      <dgm:spPr/>
      <dgm:t>
        <a:bodyPr/>
        <a:lstStyle/>
        <a:p>
          <a:r>
            <a:rPr lang="fr-FR" dirty="0" smtClean="0">
              <a:latin typeface="+mn-lt"/>
              <a:cs typeface="+mn-cs"/>
            </a:rPr>
            <a:t>Il faut </a:t>
          </a:r>
          <a:r>
            <a:rPr lang="fr-FR" b="1" dirty="0" smtClean="0">
              <a:solidFill>
                <a:srgbClr val="FF6600"/>
              </a:solidFill>
              <a:latin typeface="+mn-lt"/>
              <a:cs typeface="+mn-cs"/>
            </a:rPr>
            <a:t>accentuer </a:t>
          </a:r>
          <a:r>
            <a:rPr lang="fr-FR" b="1" dirty="0" smtClean="0">
              <a:solidFill>
                <a:schemeClr val="bg1"/>
              </a:solidFill>
              <a:latin typeface="+mn-lt"/>
              <a:cs typeface="+mn-cs"/>
            </a:rPr>
            <a:t>l’importance de l’étude d’un sujet et </a:t>
          </a:r>
          <a:r>
            <a:rPr lang="fr-FR" b="1" dirty="0" smtClean="0">
              <a:solidFill>
                <a:srgbClr val="FF6600"/>
              </a:solidFill>
              <a:latin typeface="+mn-lt"/>
              <a:cs typeface="+mn-cs"/>
            </a:rPr>
            <a:t>la pertinence d’un apprentissage</a:t>
          </a:r>
          <a:endParaRPr lang="fr-FR" dirty="0">
            <a:solidFill>
              <a:srgbClr val="FF6600"/>
            </a:solidFill>
            <a:latin typeface="+mn-lt"/>
            <a:cs typeface="+mn-cs"/>
          </a:endParaRPr>
        </a:p>
      </dgm:t>
    </dgm:pt>
    <dgm:pt modelId="{9674BB81-8FEF-8842-814D-513B7218791B}" type="parTrans" cxnId="{FEA27B89-A518-4A42-8618-99E0039C6395}">
      <dgm:prSet/>
      <dgm:spPr/>
      <dgm:t>
        <a:bodyPr/>
        <a:lstStyle/>
        <a:p>
          <a:endParaRPr lang="fr-FR"/>
        </a:p>
      </dgm:t>
    </dgm:pt>
    <dgm:pt modelId="{72860163-2C09-D14C-91D3-6596721DA885}" type="sibTrans" cxnId="{FEA27B89-A518-4A42-8618-99E0039C6395}">
      <dgm:prSet/>
      <dgm:spPr/>
      <dgm:t>
        <a:bodyPr/>
        <a:lstStyle/>
        <a:p>
          <a:endParaRPr lang="fr-FR"/>
        </a:p>
      </dgm:t>
    </dgm:pt>
    <dgm:pt modelId="{ADE8729F-C6DE-C14F-B34E-67BBED5DBE10}">
      <dgm:prSet/>
      <dgm:spPr/>
      <dgm:t>
        <a:bodyPr/>
        <a:lstStyle/>
        <a:p>
          <a:r>
            <a:rPr lang="fr-FR" dirty="0" smtClean="0">
              <a:latin typeface="+mn-lt"/>
              <a:cs typeface="+mn-cs"/>
            </a:rPr>
            <a:t>Il faut </a:t>
          </a:r>
          <a:r>
            <a:rPr lang="fr-FR" b="1" dirty="0" smtClean="0">
              <a:solidFill>
                <a:srgbClr val="FF6600"/>
              </a:solidFill>
              <a:latin typeface="+mn-lt"/>
              <a:cs typeface="+mn-cs"/>
            </a:rPr>
            <a:t>augmenter le sentiment de compétence</a:t>
          </a:r>
          <a:r>
            <a:rPr lang="fr-FR" dirty="0" smtClean="0">
              <a:latin typeface="+mn-lt"/>
              <a:cs typeface="+mn-cs"/>
            </a:rPr>
            <a:t>, la confiance en soi et l’estime de soi</a:t>
          </a:r>
          <a:endParaRPr lang="fr-FR" dirty="0">
            <a:latin typeface="+mn-lt"/>
            <a:cs typeface="+mn-cs"/>
          </a:endParaRPr>
        </a:p>
      </dgm:t>
    </dgm:pt>
    <dgm:pt modelId="{EB122402-0533-CD4C-B1A0-44B8DC83C31A}" type="parTrans" cxnId="{B7C88CF2-2B05-4C4A-96C3-7D900D0F152E}">
      <dgm:prSet/>
      <dgm:spPr/>
      <dgm:t>
        <a:bodyPr/>
        <a:lstStyle/>
        <a:p>
          <a:endParaRPr lang="fr-FR"/>
        </a:p>
      </dgm:t>
    </dgm:pt>
    <dgm:pt modelId="{D3E3BE03-A945-4A4F-B06B-E7999E1941B5}" type="sibTrans" cxnId="{B7C88CF2-2B05-4C4A-96C3-7D900D0F152E}">
      <dgm:prSet/>
      <dgm:spPr/>
      <dgm:t>
        <a:bodyPr/>
        <a:lstStyle/>
        <a:p>
          <a:endParaRPr lang="fr-FR"/>
        </a:p>
      </dgm:t>
    </dgm:pt>
    <dgm:pt modelId="{7A8EB8B7-E26B-0D4C-9B75-C05290E0274A}">
      <dgm:prSet/>
      <dgm:spPr/>
      <dgm:t>
        <a:bodyPr/>
        <a:lstStyle/>
        <a:p>
          <a:r>
            <a:rPr lang="fr-FR" dirty="0" smtClean="0">
              <a:latin typeface="+mn-lt"/>
              <a:cs typeface="+mn-cs"/>
            </a:rPr>
            <a:t>(ex : en faisant intervenir des événements nouveaux, incongrus, paradoxaux,…)</a:t>
          </a:r>
          <a:endParaRPr lang="fr-FR" dirty="0">
            <a:latin typeface="+mn-lt"/>
            <a:cs typeface="+mn-cs"/>
          </a:endParaRPr>
        </a:p>
      </dgm:t>
    </dgm:pt>
    <dgm:pt modelId="{5DB05778-C2F5-3142-ACFA-729F95BB1CF8}" type="parTrans" cxnId="{EC52EB83-9E7A-6749-8908-3686E27EA2BD}">
      <dgm:prSet/>
      <dgm:spPr/>
      <dgm:t>
        <a:bodyPr/>
        <a:lstStyle/>
        <a:p>
          <a:endParaRPr lang="fr-FR"/>
        </a:p>
      </dgm:t>
    </dgm:pt>
    <dgm:pt modelId="{528CD0A2-9050-4F41-9824-DD1AD59E4096}" type="sibTrans" cxnId="{EC52EB83-9E7A-6749-8908-3686E27EA2BD}">
      <dgm:prSet/>
      <dgm:spPr/>
      <dgm:t>
        <a:bodyPr/>
        <a:lstStyle/>
        <a:p>
          <a:endParaRPr lang="fr-FR"/>
        </a:p>
      </dgm:t>
    </dgm:pt>
    <dgm:pt modelId="{4E4F2DDF-7142-C646-910E-87A0AF4E43E3}">
      <dgm:prSet/>
      <dgm:spPr/>
      <dgm:t>
        <a:bodyPr/>
        <a:lstStyle/>
        <a:p>
          <a:r>
            <a:rPr lang="fr-FR" dirty="0" smtClean="0">
              <a:latin typeface="+mn-lt"/>
              <a:cs typeface="+mn-cs"/>
            </a:rPr>
            <a:t>(ex : en offrant des choix (autodétermination) et en favorisant la prise de responsabilité,…)</a:t>
          </a:r>
          <a:endParaRPr lang="fr-FR" dirty="0">
            <a:latin typeface="+mn-lt"/>
            <a:cs typeface="+mn-cs"/>
          </a:endParaRPr>
        </a:p>
      </dgm:t>
    </dgm:pt>
    <dgm:pt modelId="{717A6134-8A73-C840-944F-B0CE18922C68}" type="parTrans" cxnId="{B9EA9295-2E82-D644-84CB-F49A2F82F15C}">
      <dgm:prSet/>
      <dgm:spPr/>
      <dgm:t>
        <a:bodyPr/>
        <a:lstStyle/>
        <a:p>
          <a:endParaRPr lang="fr-FR"/>
        </a:p>
      </dgm:t>
    </dgm:pt>
    <dgm:pt modelId="{27D73405-7843-5B47-950B-F5F87C452AE9}" type="sibTrans" cxnId="{B9EA9295-2E82-D644-84CB-F49A2F82F15C}">
      <dgm:prSet/>
      <dgm:spPr/>
      <dgm:t>
        <a:bodyPr/>
        <a:lstStyle/>
        <a:p>
          <a:endParaRPr lang="fr-FR"/>
        </a:p>
      </dgm:t>
    </dgm:pt>
    <dgm:pt modelId="{1811257A-3DAE-834D-8F6E-BE3392952254}">
      <dgm:prSet/>
      <dgm:spPr/>
      <dgm:t>
        <a:bodyPr/>
        <a:lstStyle/>
        <a:p>
          <a:r>
            <a:rPr lang="fr-FR" dirty="0" smtClean="0">
              <a:latin typeface="+mn-lt"/>
              <a:cs typeface="+mn-cs"/>
            </a:rPr>
            <a:t>(ex : en permettant de développer un sentiment de contrôle (interne) sur le succès,…)</a:t>
          </a:r>
          <a:endParaRPr lang="fr-FR" dirty="0">
            <a:latin typeface="+mn-lt"/>
            <a:cs typeface="+mn-cs"/>
          </a:endParaRPr>
        </a:p>
      </dgm:t>
    </dgm:pt>
    <dgm:pt modelId="{DDE32175-756E-0841-B5BA-C9DD4682C51C}" type="parTrans" cxnId="{6BE371CC-AF52-9842-894A-B5C1D734E06C}">
      <dgm:prSet/>
      <dgm:spPr/>
      <dgm:t>
        <a:bodyPr/>
        <a:lstStyle/>
        <a:p>
          <a:endParaRPr lang="fr-FR"/>
        </a:p>
      </dgm:t>
    </dgm:pt>
    <dgm:pt modelId="{8510B41D-2466-EE43-8923-979A918B0FEA}" type="sibTrans" cxnId="{6BE371CC-AF52-9842-894A-B5C1D734E06C}">
      <dgm:prSet/>
      <dgm:spPr/>
      <dgm:t>
        <a:bodyPr/>
        <a:lstStyle/>
        <a:p>
          <a:endParaRPr lang="fr-FR"/>
        </a:p>
      </dgm:t>
    </dgm:pt>
    <dgm:pt modelId="{A18ADC1E-A6A3-BD4C-9B27-B64196C1B79D}" type="pres">
      <dgm:prSet presAssocID="{D765EFA3-94C9-6447-BC61-6E983077F4F2}" presName="Name0" presStyleCnt="0">
        <dgm:presLayoutVars>
          <dgm:dir/>
          <dgm:animLvl val="lvl"/>
          <dgm:resizeHandles val="exact"/>
        </dgm:presLayoutVars>
      </dgm:prSet>
      <dgm:spPr/>
      <dgm:t>
        <a:bodyPr/>
        <a:lstStyle/>
        <a:p>
          <a:endParaRPr lang="fr-FR"/>
        </a:p>
      </dgm:t>
    </dgm:pt>
    <dgm:pt modelId="{80AD5709-CDCA-7142-A1E5-5712FCF771A1}" type="pres">
      <dgm:prSet presAssocID="{ADE8729F-C6DE-C14F-B34E-67BBED5DBE10}" presName="boxAndChildren" presStyleCnt="0"/>
      <dgm:spPr/>
    </dgm:pt>
    <dgm:pt modelId="{48C998F9-5B07-6F49-8799-9545FC3FD771}" type="pres">
      <dgm:prSet presAssocID="{ADE8729F-C6DE-C14F-B34E-67BBED5DBE10}" presName="parentTextBox" presStyleLbl="node1" presStyleIdx="0" presStyleCnt="4"/>
      <dgm:spPr/>
      <dgm:t>
        <a:bodyPr/>
        <a:lstStyle/>
        <a:p>
          <a:endParaRPr lang="fr-FR"/>
        </a:p>
      </dgm:t>
    </dgm:pt>
    <dgm:pt modelId="{3D64D91C-ECE4-4146-BF27-5E946D2557DD}" type="pres">
      <dgm:prSet presAssocID="{ADE8729F-C6DE-C14F-B34E-67BBED5DBE10}" presName="entireBox" presStyleLbl="node1" presStyleIdx="0" presStyleCnt="4"/>
      <dgm:spPr/>
      <dgm:t>
        <a:bodyPr/>
        <a:lstStyle/>
        <a:p>
          <a:endParaRPr lang="fr-FR"/>
        </a:p>
      </dgm:t>
    </dgm:pt>
    <dgm:pt modelId="{E727FEF7-A1AD-FA40-9D75-6FE171C4373E}" type="pres">
      <dgm:prSet presAssocID="{ADE8729F-C6DE-C14F-B34E-67BBED5DBE10}" presName="descendantBox" presStyleCnt="0"/>
      <dgm:spPr/>
    </dgm:pt>
    <dgm:pt modelId="{8DCEEF0F-B9C1-7F4F-B2D0-32A7033D2654}" type="pres">
      <dgm:prSet presAssocID="{1811257A-3DAE-834D-8F6E-BE3392952254}" presName="childTextBox" presStyleLbl="fgAccFollowNode1" presStyleIdx="0" presStyleCnt="3">
        <dgm:presLayoutVars>
          <dgm:bulletEnabled val="1"/>
        </dgm:presLayoutVars>
      </dgm:prSet>
      <dgm:spPr/>
      <dgm:t>
        <a:bodyPr/>
        <a:lstStyle/>
        <a:p>
          <a:endParaRPr lang="fr-FR"/>
        </a:p>
      </dgm:t>
    </dgm:pt>
    <dgm:pt modelId="{686C1D9D-F87C-DB44-BA47-41132C20AF96}" type="pres">
      <dgm:prSet presAssocID="{72860163-2C09-D14C-91D3-6596721DA885}" presName="sp" presStyleCnt="0"/>
      <dgm:spPr/>
    </dgm:pt>
    <dgm:pt modelId="{D92DB7AD-5E2B-4B42-977A-BCC6ABFB1D8D}" type="pres">
      <dgm:prSet presAssocID="{176E98AF-893D-6443-B5C2-58831A2CE8DC}" presName="arrowAndChildren" presStyleCnt="0"/>
      <dgm:spPr/>
    </dgm:pt>
    <dgm:pt modelId="{DDE7F72C-A922-3D4A-8B7E-62FDCE4C2BFC}" type="pres">
      <dgm:prSet presAssocID="{176E98AF-893D-6443-B5C2-58831A2CE8DC}" presName="parentTextArrow" presStyleLbl="node1" presStyleIdx="0" presStyleCnt="4"/>
      <dgm:spPr/>
      <dgm:t>
        <a:bodyPr/>
        <a:lstStyle/>
        <a:p>
          <a:endParaRPr lang="fr-FR"/>
        </a:p>
      </dgm:t>
    </dgm:pt>
    <dgm:pt modelId="{07EE4E30-3058-CB4F-9A30-94BA243C6B25}" type="pres">
      <dgm:prSet presAssocID="{176E98AF-893D-6443-B5C2-58831A2CE8DC}" presName="arrow" presStyleLbl="node1" presStyleIdx="1" presStyleCnt="4"/>
      <dgm:spPr/>
      <dgm:t>
        <a:bodyPr/>
        <a:lstStyle/>
        <a:p>
          <a:endParaRPr lang="fr-FR"/>
        </a:p>
      </dgm:t>
    </dgm:pt>
    <dgm:pt modelId="{25E1A8D8-2AE7-D641-A10A-4F9A276CCD17}" type="pres">
      <dgm:prSet presAssocID="{176E98AF-893D-6443-B5C2-58831A2CE8DC}" presName="descendantArrow" presStyleCnt="0"/>
      <dgm:spPr/>
    </dgm:pt>
    <dgm:pt modelId="{EA6E7390-B509-ED42-AF16-47D12AB8EF43}" type="pres">
      <dgm:prSet presAssocID="{4E4F2DDF-7142-C646-910E-87A0AF4E43E3}" presName="childTextArrow" presStyleLbl="fgAccFollowNode1" presStyleIdx="1" presStyleCnt="3">
        <dgm:presLayoutVars>
          <dgm:bulletEnabled val="1"/>
        </dgm:presLayoutVars>
      </dgm:prSet>
      <dgm:spPr/>
      <dgm:t>
        <a:bodyPr/>
        <a:lstStyle/>
        <a:p>
          <a:endParaRPr lang="fr-FR"/>
        </a:p>
      </dgm:t>
    </dgm:pt>
    <dgm:pt modelId="{551B0923-6F49-C946-99AB-F84EB092358E}" type="pres">
      <dgm:prSet presAssocID="{BCFD9E24-52F4-DB4E-BDB8-F59DB14DE4B2}" presName="sp" presStyleCnt="0"/>
      <dgm:spPr/>
    </dgm:pt>
    <dgm:pt modelId="{7518FBEE-18F0-CC4A-A949-2FF513712D04}" type="pres">
      <dgm:prSet presAssocID="{8E626CB0-375A-3440-A22E-28A20D290D42}" presName="arrowAndChildren" presStyleCnt="0"/>
      <dgm:spPr/>
    </dgm:pt>
    <dgm:pt modelId="{C70719FA-1390-9D45-B32E-7DF8365E8795}" type="pres">
      <dgm:prSet presAssocID="{8E626CB0-375A-3440-A22E-28A20D290D42}" presName="parentTextArrow" presStyleLbl="node1" presStyleIdx="1" presStyleCnt="4"/>
      <dgm:spPr/>
      <dgm:t>
        <a:bodyPr/>
        <a:lstStyle/>
        <a:p>
          <a:endParaRPr lang="fr-FR"/>
        </a:p>
      </dgm:t>
    </dgm:pt>
    <dgm:pt modelId="{38A1C1CD-DD3E-2143-B253-0232DDEF2A90}" type="pres">
      <dgm:prSet presAssocID="{8E626CB0-375A-3440-A22E-28A20D290D42}" presName="arrow" presStyleLbl="node1" presStyleIdx="2" presStyleCnt="4"/>
      <dgm:spPr/>
      <dgm:t>
        <a:bodyPr/>
        <a:lstStyle/>
        <a:p>
          <a:endParaRPr lang="fr-FR"/>
        </a:p>
      </dgm:t>
    </dgm:pt>
    <dgm:pt modelId="{E5BFCD8C-1336-3F49-ACD3-93E48DBDC886}" type="pres">
      <dgm:prSet presAssocID="{8E626CB0-375A-3440-A22E-28A20D290D42}" presName="descendantArrow" presStyleCnt="0"/>
      <dgm:spPr/>
    </dgm:pt>
    <dgm:pt modelId="{F6A49EC9-A34E-C34B-B0F3-255C12165C98}" type="pres">
      <dgm:prSet presAssocID="{7A8EB8B7-E26B-0D4C-9B75-C05290E0274A}" presName="childTextArrow" presStyleLbl="fgAccFollowNode1" presStyleIdx="2" presStyleCnt="3">
        <dgm:presLayoutVars>
          <dgm:bulletEnabled val="1"/>
        </dgm:presLayoutVars>
      </dgm:prSet>
      <dgm:spPr/>
      <dgm:t>
        <a:bodyPr/>
        <a:lstStyle/>
        <a:p>
          <a:endParaRPr lang="fr-FR"/>
        </a:p>
      </dgm:t>
    </dgm:pt>
    <dgm:pt modelId="{26995357-25D3-C547-8E5B-8084DBB5D355}" type="pres">
      <dgm:prSet presAssocID="{914FE49A-2703-E446-B583-CDABCF9684B8}" presName="sp" presStyleCnt="0"/>
      <dgm:spPr/>
    </dgm:pt>
    <dgm:pt modelId="{A75A2C7B-672B-FE4C-A196-79F21A9EA509}" type="pres">
      <dgm:prSet presAssocID="{6D1570C8-E853-8541-BE74-AD31ACBD1610}" presName="arrowAndChildren" presStyleCnt="0"/>
      <dgm:spPr/>
    </dgm:pt>
    <dgm:pt modelId="{2B2ECE52-F976-C241-AF7E-95AF24C33561}" type="pres">
      <dgm:prSet presAssocID="{6D1570C8-E853-8541-BE74-AD31ACBD1610}" presName="parentTextArrow" presStyleLbl="node1" presStyleIdx="3" presStyleCnt="4"/>
      <dgm:spPr/>
      <dgm:t>
        <a:bodyPr/>
        <a:lstStyle/>
        <a:p>
          <a:endParaRPr lang="fr-FR"/>
        </a:p>
      </dgm:t>
    </dgm:pt>
  </dgm:ptLst>
  <dgm:cxnLst>
    <dgm:cxn modelId="{B9EA9295-2E82-D644-84CB-F49A2F82F15C}" srcId="{176E98AF-893D-6443-B5C2-58831A2CE8DC}" destId="{4E4F2DDF-7142-C646-910E-87A0AF4E43E3}" srcOrd="0" destOrd="0" parTransId="{717A6134-8A73-C840-944F-B0CE18922C68}" sibTransId="{27D73405-7843-5B47-950B-F5F87C452AE9}"/>
    <dgm:cxn modelId="{62ED7A51-8BAF-4B49-B647-86238E9CCC99}" type="presOf" srcId="{ADE8729F-C6DE-C14F-B34E-67BBED5DBE10}" destId="{48C998F9-5B07-6F49-8799-9545FC3FD771}" srcOrd="0" destOrd="0" presId="urn:microsoft.com/office/officeart/2005/8/layout/process4"/>
    <dgm:cxn modelId="{AF82B1FE-E8CC-0C4F-BDE7-4E1BC8FF4B10}" type="presOf" srcId="{8E626CB0-375A-3440-A22E-28A20D290D42}" destId="{38A1C1CD-DD3E-2143-B253-0232DDEF2A90}" srcOrd="1" destOrd="0" presId="urn:microsoft.com/office/officeart/2005/8/layout/process4"/>
    <dgm:cxn modelId="{DB3883FB-AA76-454D-A0DF-2AEBA71995C3}" type="presOf" srcId="{4E4F2DDF-7142-C646-910E-87A0AF4E43E3}" destId="{EA6E7390-B509-ED42-AF16-47D12AB8EF43}" srcOrd="0" destOrd="0" presId="urn:microsoft.com/office/officeart/2005/8/layout/process4"/>
    <dgm:cxn modelId="{C10B394B-1429-CB43-B7A9-7A58FBF6E12D}" type="presOf" srcId="{1811257A-3DAE-834D-8F6E-BE3392952254}" destId="{8DCEEF0F-B9C1-7F4F-B2D0-32A7033D2654}" srcOrd="0" destOrd="0" presId="urn:microsoft.com/office/officeart/2005/8/layout/process4"/>
    <dgm:cxn modelId="{FEA27B89-A518-4A42-8618-99E0039C6395}" srcId="{D765EFA3-94C9-6447-BC61-6E983077F4F2}" destId="{176E98AF-893D-6443-B5C2-58831A2CE8DC}" srcOrd="2" destOrd="0" parTransId="{9674BB81-8FEF-8842-814D-513B7218791B}" sibTransId="{72860163-2C09-D14C-91D3-6596721DA885}"/>
    <dgm:cxn modelId="{D46FC9A2-1A9D-434C-B9BD-129542C1701B}" type="presOf" srcId="{ADE8729F-C6DE-C14F-B34E-67BBED5DBE10}" destId="{3D64D91C-ECE4-4146-BF27-5E946D2557DD}" srcOrd="1" destOrd="0" presId="urn:microsoft.com/office/officeart/2005/8/layout/process4"/>
    <dgm:cxn modelId="{57405B23-668C-BE49-AB46-5B981CC0B3E0}" type="presOf" srcId="{176E98AF-893D-6443-B5C2-58831A2CE8DC}" destId="{07EE4E30-3058-CB4F-9A30-94BA243C6B25}" srcOrd="1" destOrd="0" presId="urn:microsoft.com/office/officeart/2005/8/layout/process4"/>
    <dgm:cxn modelId="{FAC690E1-A1B7-A44D-8F3D-2B84AFCCA81E}" srcId="{D765EFA3-94C9-6447-BC61-6E983077F4F2}" destId="{6D1570C8-E853-8541-BE74-AD31ACBD1610}" srcOrd="0" destOrd="0" parTransId="{2B0AE658-9AD3-7F49-B667-A76FF8CF3278}" sibTransId="{914FE49A-2703-E446-B583-CDABCF9684B8}"/>
    <dgm:cxn modelId="{006A3E6D-AEB1-0C43-9F4B-9573138F2A4C}" type="presOf" srcId="{8E626CB0-375A-3440-A22E-28A20D290D42}" destId="{C70719FA-1390-9D45-B32E-7DF8365E8795}" srcOrd="0" destOrd="0" presId="urn:microsoft.com/office/officeart/2005/8/layout/process4"/>
    <dgm:cxn modelId="{0BCAE56B-031A-894B-8B1B-B4ABFD97CCD8}" type="presOf" srcId="{D765EFA3-94C9-6447-BC61-6E983077F4F2}" destId="{A18ADC1E-A6A3-BD4C-9B27-B64196C1B79D}" srcOrd="0" destOrd="0" presId="urn:microsoft.com/office/officeart/2005/8/layout/process4"/>
    <dgm:cxn modelId="{B7C88CF2-2B05-4C4A-96C3-7D900D0F152E}" srcId="{D765EFA3-94C9-6447-BC61-6E983077F4F2}" destId="{ADE8729F-C6DE-C14F-B34E-67BBED5DBE10}" srcOrd="3" destOrd="0" parTransId="{EB122402-0533-CD4C-B1A0-44B8DC83C31A}" sibTransId="{D3E3BE03-A945-4A4F-B06B-E7999E1941B5}"/>
    <dgm:cxn modelId="{6BE371CC-AF52-9842-894A-B5C1D734E06C}" srcId="{ADE8729F-C6DE-C14F-B34E-67BBED5DBE10}" destId="{1811257A-3DAE-834D-8F6E-BE3392952254}" srcOrd="0" destOrd="0" parTransId="{DDE32175-756E-0841-B5BA-C9DD4682C51C}" sibTransId="{8510B41D-2466-EE43-8923-979A918B0FEA}"/>
    <dgm:cxn modelId="{6E98EBAC-7427-7849-A6EE-14639DBD08BA}" srcId="{D765EFA3-94C9-6447-BC61-6E983077F4F2}" destId="{8E626CB0-375A-3440-A22E-28A20D290D42}" srcOrd="1" destOrd="0" parTransId="{4A341FCD-BB0A-4441-9C96-9FBD8ACB9C55}" sibTransId="{BCFD9E24-52F4-DB4E-BDB8-F59DB14DE4B2}"/>
    <dgm:cxn modelId="{E6666BB1-43FC-2541-91C4-9A985EEBA871}" type="presOf" srcId="{6D1570C8-E853-8541-BE74-AD31ACBD1610}" destId="{2B2ECE52-F976-C241-AF7E-95AF24C33561}" srcOrd="0" destOrd="0" presId="urn:microsoft.com/office/officeart/2005/8/layout/process4"/>
    <dgm:cxn modelId="{EC52EB83-9E7A-6749-8908-3686E27EA2BD}" srcId="{8E626CB0-375A-3440-A22E-28A20D290D42}" destId="{7A8EB8B7-E26B-0D4C-9B75-C05290E0274A}" srcOrd="0" destOrd="0" parTransId="{5DB05778-C2F5-3142-ACFA-729F95BB1CF8}" sibTransId="{528CD0A2-9050-4F41-9824-DD1AD59E4096}"/>
    <dgm:cxn modelId="{614E0A34-FDE6-F54F-A27B-05718555852F}" type="presOf" srcId="{176E98AF-893D-6443-B5C2-58831A2CE8DC}" destId="{DDE7F72C-A922-3D4A-8B7E-62FDCE4C2BFC}" srcOrd="0" destOrd="0" presId="urn:microsoft.com/office/officeart/2005/8/layout/process4"/>
    <dgm:cxn modelId="{E321EF0B-EA3D-6B43-B093-0A80F1A7D62E}" type="presOf" srcId="{7A8EB8B7-E26B-0D4C-9B75-C05290E0274A}" destId="{F6A49EC9-A34E-C34B-B0F3-255C12165C98}" srcOrd="0" destOrd="0" presId="urn:microsoft.com/office/officeart/2005/8/layout/process4"/>
    <dgm:cxn modelId="{E0BCE3BF-EB45-ED4C-9EB9-0427EDA801E2}" type="presParOf" srcId="{A18ADC1E-A6A3-BD4C-9B27-B64196C1B79D}" destId="{80AD5709-CDCA-7142-A1E5-5712FCF771A1}" srcOrd="0" destOrd="0" presId="urn:microsoft.com/office/officeart/2005/8/layout/process4"/>
    <dgm:cxn modelId="{DFFBD565-432E-CD4E-9D68-FD7F6D1804AE}" type="presParOf" srcId="{80AD5709-CDCA-7142-A1E5-5712FCF771A1}" destId="{48C998F9-5B07-6F49-8799-9545FC3FD771}" srcOrd="0" destOrd="0" presId="urn:microsoft.com/office/officeart/2005/8/layout/process4"/>
    <dgm:cxn modelId="{AD48384A-AB84-034F-9C24-C7A5C16ADBDC}" type="presParOf" srcId="{80AD5709-CDCA-7142-A1E5-5712FCF771A1}" destId="{3D64D91C-ECE4-4146-BF27-5E946D2557DD}" srcOrd="1" destOrd="0" presId="urn:microsoft.com/office/officeart/2005/8/layout/process4"/>
    <dgm:cxn modelId="{2741F171-A836-C744-BE9E-452D97D4EFB5}" type="presParOf" srcId="{80AD5709-CDCA-7142-A1E5-5712FCF771A1}" destId="{E727FEF7-A1AD-FA40-9D75-6FE171C4373E}" srcOrd="2" destOrd="0" presId="urn:microsoft.com/office/officeart/2005/8/layout/process4"/>
    <dgm:cxn modelId="{F8586DF7-1E8D-9042-B280-7985EDB89C20}" type="presParOf" srcId="{E727FEF7-A1AD-FA40-9D75-6FE171C4373E}" destId="{8DCEEF0F-B9C1-7F4F-B2D0-32A7033D2654}" srcOrd="0" destOrd="0" presId="urn:microsoft.com/office/officeart/2005/8/layout/process4"/>
    <dgm:cxn modelId="{9E40B827-B31F-2642-A45D-F129002BCCE8}" type="presParOf" srcId="{A18ADC1E-A6A3-BD4C-9B27-B64196C1B79D}" destId="{686C1D9D-F87C-DB44-BA47-41132C20AF96}" srcOrd="1" destOrd="0" presId="urn:microsoft.com/office/officeart/2005/8/layout/process4"/>
    <dgm:cxn modelId="{61889EB5-538C-034F-9AB7-D0BCE1FAE695}" type="presParOf" srcId="{A18ADC1E-A6A3-BD4C-9B27-B64196C1B79D}" destId="{D92DB7AD-5E2B-4B42-977A-BCC6ABFB1D8D}" srcOrd="2" destOrd="0" presId="urn:microsoft.com/office/officeart/2005/8/layout/process4"/>
    <dgm:cxn modelId="{6412980D-341D-6C49-ADE3-24F5397C929F}" type="presParOf" srcId="{D92DB7AD-5E2B-4B42-977A-BCC6ABFB1D8D}" destId="{DDE7F72C-A922-3D4A-8B7E-62FDCE4C2BFC}" srcOrd="0" destOrd="0" presId="urn:microsoft.com/office/officeart/2005/8/layout/process4"/>
    <dgm:cxn modelId="{006C08F5-42D3-714F-8F9A-A3538EAD9C21}" type="presParOf" srcId="{D92DB7AD-5E2B-4B42-977A-BCC6ABFB1D8D}" destId="{07EE4E30-3058-CB4F-9A30-94BA243C6B25}" srcOrd="1" destOrd="0" presId="urn:microsoft.com/office/officeart/2005/8/layout/process4"/>
    <dgm:cxn modelId="{BE94D4DE-9256-3649-8DD0-2E3BF67BD530}" type="presParOf" srcId="{D92DB7AD-5E2B-4B42-977A-BCC6ABFB1D8D}" destId="{25E1A8D8-2AE7-D641-A10A-4F9A276CCD17}" srcOrd="2" destOrd="0" presId="urn:microsoft.com/office/officeart/2005/8/layout/process4"/>
    <dgm:cxn modelId="{5D14E3F4-6609-3C4E-951A-EB0128C346C4}" type="presParOf" srcId="{25E1A8D8-2AE7-D641-A10A-4F9A276CCD17}" destId="{EA6E7390-B509-ED42-AF16-47D12AB8EF43}" srcOrd="0" destOrd="0" presId="urn:microsoft.com/office/officeart/2005/8/layout/process4"/>
    <dgm:cxn modelId="{36ACE3D2-7414-124C-A8C1-FA39DF7784B3}" type="presParOf" srcId="{A18ADC1E-A6A3-BD4C-9B27-B64196C1B79D}" destId="{551B0923-6F49-C946-99AB-F84EB092358E}" srcOrd="3" destOrd="0" presId="urn:microsoft.com/office/officeart/2005/8/layout/process4"/>
    <dgm:cxn modelId="{307A6743-9D97-B34A-9754-33C162452CC5}" type="presParOf" srcId="{A18ADC1E-A6A3-BD4C-9B27-B64196C1B79D}" destId="{7518FBEE-18F0-CC4A-A949-2FF513712D04}" srcOrd="4" destOrd="0" presId="urn:microsoft.com/office/officeart/2005/8/layout/process4"/>
    <dgm:cxn modelId="{DE602362-E059-5E4E-B394-289719094F8D}" type="presParOf" srcId="{7518FBEE-18F0-CC4A-A949-2FF513712D04}" destId="{C70719FA-1390-9D45-B32E-7DF8365E8795}" srcOrd="0" destOrd="0" presId="urn:microsoft.com/office/officeart/2005/8/layout/process4"/>
    <dgm:cxn modelId="{F66F3827-D170-9D4B-B783-E452354FA546}" type="presParOf" srcId="{7518FBEE-18F0-CC4A-A949-2FF513712D04}" destId="{38A1C1CD-DD3E-2143-B253-0232DDEF2A90}" srcOrd="1" destOrd="0" presId="urn:microsoft.com/office/officeart/2005/8/layout/process4"/>
    <dgm:cxn modelId="{F0806D0A-896D-D648-B429-3D8451E5AB5A}" type="presParOf" srcId="{7518FBEE-18F0-CC4A-A949-2FF513712D04}" destId="{E5BFCD8C-1336-3F49-ACD3-93E48DBDC886}" srcOrd="2" destOrd="0" presId="urn:microsoft.com/office/officeart/2005/8/layout/process4"/>
    <dgm:cxn modelId="{E6296463-A3BF-7949-8374-6363EE88A36B}" type="presParOf" srcId="{E5BFCD8C-1336-3F49-ACD3-93E48DBDC886}" destId="{F6A49EC9-A34E-C34B-B0F3-255C12165C98}" srcOrd="0" destOrd="0" presId="urn:microsoft.com/office/officeart/2005/8/layout/process4"/>
    <dgm:cxn modelId="{DD927F69-4831-ED4C-BDC2-95C0D5FBD658}" type="presParOf" srcId="{A18ADC1E-A6A3-BD4C-9B27-B64196C1B79D}" destId="{26995357-25D3-C547-8E5B-8084DBB5D355}" srcOrd="5" destOrd="0" presId="urn:microsoft.com/office/officeart/2005/8/layout/process4"/>
    <dgm:cxn modelId="{C23AC919-15CE-0645-9334-CED9D62AE1FD}" type="presParOf" srcId="{A18ADC1E-A6A3-BD4C-9B27-B64196C1B79D}" destId="{A75A2C7B-672B-FE4C-A196-79F21A9EA509}" srcOrd="6" destOrd="0" presId="urn:microsoft.com/office/officeart/2005/8/layout/process4"/>
    <dgm:cxn modelId="{8D60B294-8212-AD48-8550-FADB24C7C10F}" type="presParOf" srcId="{A75A2C7B-672B-FE4C-A196-79F21A9EA509}" destId="{2B2ECE52-F976-C241-AF7E-95AF24C33561}"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5574149-2276-7D4F-8E5B-AECA80E6C3AA}" type="doc">
      <dgm:prSet loTypeId="urn:microsoft.com/office/officeart/2009/layout/CircleArrowProcess" loCatId="" qsTypeId="urn:microsoft.com/office/officeart/2005/8/quickstyle/simple4" qsCatId="simple" csTypeId="urn:microsoft.com/office/officeart/2005/8/colors/accent0_3" csCatId="mainScheme" phldr="1"/>
      <dgm:spPr/>
      <dgm:t>
        <a:bodyPr/>
        <a:lstStyle/>
        <a:p>
          <a:endParaRPr lang="fr-FR"/>
        </a:p>
      </dgm:t>
    </dgm:pt>
    <dgm:pt modelId="{1FC85089-01FA-FA4E-A988-842AF54ED44E}">
      <dgm:prSet/>
      <dgm:spPr/>
      <dgm:t>
        <a:bodyPr/>
        <a:lstStyle/>
        <a:p>
          <a:pPr rtl="0"/>
          <a:r>
            <a:rPr lang="fr-FR" dirty="0" smtClean="0"/>
            <a:t>Les rôles</a:t>
          </a:r>
          <a:endParaRPr lang="fr-FR" dirty="0"/>
        </a:p>
      </dgm:t>
    </dgm:pt>
    <dgm:pt modelId="{3EAF5FA9-C94A-A444-8729-169019BB55F3}" type="parTrans" cxnId="{BE15DB12-E62A-E140-821E-6C8727789687}">
      <dgm:prSet/>
      <dgm:spPr/>
      <dgm:t>
        <a:bodyPr/>
        <a:lstStyle/>
        <a:p>
          <a:endParaRPr lang="fr-FR"/>
        </a:p>
      </dgm:t>
    </dgm:pt>
    <dgm:pt modelId="{06B3F110-3203-C044-9472-6BD7DEF1EF53}" type="sibTrans" cxnId="{BE15DB12-E62A-E140-821E-6C8727789687}">
      <dgm:prSet/>
      <dgm:spPr/>
      <dgm:t>
        <a:bodyPr/>
        <a:lstStyle/>
        <a:p>
          <a:endParaRPr lang="fr-FR"/>
        </a:p>
      </dgm:t>
    </dgm:pt>
    <dgm:pt modelId="{9DD66C88-0EA3-E843-948E-480F66007D6F}">
      <dgm:prSet/>
      <dgm:spPr/>
      <dgm:t>
        <a:bodyPr/>
        <a:lstStyle/>
        <a:p>
          <a:pPr rtl="0"/>
          <a:r>
            <a:rPr lang="fr-FR" dirty="0" smtClean="0"/>
            <a:t>Les statuts</a:t>
          </a:r>
          <a:endParaRPr lang="fr-FR" dirty="0"/>
        </a:p>
      </dgm:t>
    </dgm:pt>
    <dgm:pt modelId="{64AB31D2-9193-A243-A00A-21BCFA180159}" type="parTrans" cxnId="{58D213FF-8750-E447-9215-6E115E761721}">
      <dgm:prSet/>
      <dgm:spPr/>
      <dgm:t>
        <a:bodyPr/>
        <a:lstStyle/>
        <a:p>
          <a:endParaRPr lang="fr-FR"/>
        </a:p>
      </dgm:t>
    </dgm:pt>
    <dgm:pt modelId="{B8C7F343-5663-7742-8164-EF7E129CFD73}" type="sibTrans" cxnId="{58D213FF-8750-E447-9215-6E115E761721}">
      <dgm:prSet/>
      <dgm:spPr/>
      <dgm:t>
        <a:bodyPr/>
        <a:lstStyle/>
        <a:p>
          <a:endParaRPr lang="fr-FR"/>
        </a:p>
      </dgm:t>
    </dgm:pt>
    <dgm:pt modelId="{34933338-6D38-C54B-8AF6-3C032494689E}">
      <dgm:prSet/>
      <dgm:spPr/>
      <dgm:t>
        <a:bodyPr/>
        <a:lstStyle/>
        <a:p>
          <a:pPr rtl="0"/>
          <a:r>
            <a:rPr lang="fr-FR" dirty="0" smtClean="0"/>
            <a:t>Les normes</a:t>
          </a:r>
          <a:endParaRPr lang="fr-FR" dirty="0"/>
        </a:p>
      </dgm:t>
    </dgm:pt>
    <dgm:pt modelId="{16E0CE8F-324E-4D4F-BD4A-59E6D5F96CE6}" type="parTrans" cxnId="{4D6B8425-DAE2-1346-9A14-A3211258E0EF}">
      <dgm:prSet/>
      <dgm:spPr/>
      <dgm:t>
        <a:bodyPr/>
        <a:lstStyle/>
        <a:p>
          <a:endParaRPr lang="fr-FR"/>
        </a:p>
      </dgm:t>
    </dgm:pt>
    <dgm:pt modelId="{E64305F6-BA09-7140-BBB9-392DF10B7D04}" type="sibTrans" cxnId="{4D6B8425-DAE2-1346-9A14-A3211258E0EF}">
      <dgm:prSet/>
      <dgm:spPr/>
      <dgm:t>
        <a:bodyPr/>
        <a:lstStyle/>
        <a:p>
          <a:endParaRPr lang="fr-FR"/>
        </a:p>
      </dgm:t>
    </dgm:pt>
    <dgm:pt modelId="{8E1814D0-41C7-3C47-9048-99C589FBB09A}">
      <dgm:prSet/>
      <dgm:spPr/>
      <dgm:t>
        <a:bodyPr/>
        <a:lstStyle/>
        <a:p>
          <a:pPr rtl="0"/>
          <a:r>
            <a:rPr lang="fr-FR" dirty="0" smtClean="0"/>
            <a:t>Les valeurs</a:t>
          </a:r>
          <a:endParaRPr lang="fr-FR" dirty="0"/>
        </a:p>
      </dgm:t>
    </dgm:pt>
    <dgm:pt modelId="{B8821A58-9842-7043-A3CE-1C06C16A1D5A}" type="parTrans" cxnId="{B4E0479B-2CCA-2C40-B90E-472ED5A340F3}">
      <dgm:prSet/>
      <dgm:spPr/>
      <dgm:t>
        <a:bodyPr/>
        <a:lstStyle/>
        <a:p>
          <a:endParaRPr lang="fr-FR"/>
        </a:p>
      </dgm:t>
    </dgm:pt>
    <dgm:pt modelId="{9E70ADCE-C050-824E-97D4-E14F6DAA2105}" type="sibTrans" cxnId="{B4E0479B-2CCA-2C40-B90E-472ED5A340F3}">
      <dgm:prSet/>
      <dgm:spPr/>
      <dgm:t>
        <a:bodyPr/>
        <a:lstStyle/>
        <a:p>
          <a:endParaRPr lang="fr-FR"/>
        </a:p>
      </dgm:t>
    </dgm:pt>
    <dgm:pt modelId="{4164CC38-F777-DD42-BE10-2A66590F22B7}" type="pres">
      <dgm:prSet presAssocID="{15574149-2276-7D4F-8E5B-AECA80E6C3AA}" presName="Name0" presStyleCnt="0">
        <dgm:presLayoutVars>
          <dgm:chMax val="7"/>
          <dgm:chPref val="7"/>
          <dgm:dir/>
          <dgm:animLvl val="lvl"/>
        </dgm:presLayoutVars>
      </dgm:prSet>
      <dgm:spPr/>
      <dgm:t>
        <a:bodyPr/>
        <a:lstStyle/>
        <a:p>
          <a:endParaRPr lang="fr-FR"/>
        </a:p>
      </dgm:t>
    </dgm:pt>
    <dgm:pt modelId="{087DB385-421F-8149-BFAE-DD8AB4BBF1D7}" type="pres">
      <dgm:prSet presAssocID="{8E1814D0-41C7-3C47-9048-99C589FBB09A}" presName="Accent1" presStyleCnt="0"/>
      <dgm:spPr/>
    </dgm:pt>
    <dgm:pt modelId="{B6733574-8396-C34E-86C3-A94235560054}" type="pres">
      <dgm:prSet presAssocID="{8E1814D0-41C7-3C47-9048-99C589FBB09A}" presName="Accent" presStyleLbl="node1" presStyleIdx="0" presStyleCnt="4"/>
      <dgm:spPr/>
    </dgm:pt>
    <dgm:pt modelId="{4168DC7B-EB63-7E40-9815-0643CCA48753}" type="pres">
      <dgm:prSet presAssocID="{8E1814D0-41C7-3C47-9048-99C589FBB09A}" presName="Parent1" presStyleLbl="revTx" presStyleIdx="0" presStyleCnt="4">
        <dgm:presLayoutVars>
          <dgm:chMax val="1"/>
          <dgm:chPref val="1"/>
          <dgm:bulletEnabled val="1"/>
        </dgm:presLayoutVars>
      </dgm:prSet>
      <dgm:spPr/>
      <dgm:t>
        <a:bodyPr/>
        <a:lstStyle/>
        <a:p>
          <a:endParaRPr lang="fr-FR"/>
        </a:p>
      </dgm:t>
    </dgm:pt>
    <dgm:pt modelId="{08367456-95A8-A448-842F-E4AC79884AC1}" type="pres">
      <dgm:prSet presAssocID="{34933338-6D38-C54B-8AF6-3C032494689E}" presName="Accent2" presStyleCnt="0"/>
      <dgm:spPr/>
    </dgm:pt>
    <dgm:pt modelId="{772AD040-E7FE-0244-920C-8D048D3826C8}" type="pres">
      <dgm:prSet presAssocID="{34933338-6D38-C54B-8AF6-3C032494689E}" presName="Accent" presStyleLbl="node1" presStyleIdx="1" presStyleCnt="4"/>
      <dgm:spPr/>
    </dgm:pt>
    <dgm:pt modelId="{0DF43CB2-7F7B-064C-9D68-C0812B108450}" type="pres">
      <dgm:prSet presAssocID="{34933338-6D38-C54B-8AF6-3C032494689E}" presName="Parent2" presStyleLbl="revTx" presStyleIdx="1" presStyleCnt="4">
        <dgm:presLayoutVars>
          <dgm:chMax val="1"/>
          <dgm:chPref val="1"/>
          <dgm:bulletEnabled val="1"/>
        </dgm:presLayoutVars>
      </dgm:prSet>
      <dgm:spPr/>
      <dgm:t>
        <a:bodyPr/>
        <a:lstStyle/>
        <a:p>
          <a:endParaRPr lang="fr-FR"/>
        </a:p>
      </dgm:t>
    </dgm:pt>
    <dgm:pt modelId="{BB14A80C-4849-024B-BBEE-7551C7EB5234}" type="pres">
      <dgm:prSet presAssocID="{1FC85089-01FA-FA4E-A988-842AF54ED44E}" presName="Accent3" presStyleCnt="0"/>
      <dgm:spPr/>
    </dgm:pt>
    <dgm:pt modelId="{AA4A7B2A-9EEC-244A-B3B5-1F6E437D4073}" type="pres">
      <dgm:prSet presAssocID="{1FC85089-01FA-FA4E-A988-842AF54ED44E}" presName="Accent" presStyleLbl="node1" presStyleIdx="2" presStyleCnt="4"/>
      <dgm:spPr/>
    </dgm:pt>
    <dgm:pt modelId="{3AD28580-D725-3644-9D24-34F5C4BBD2A1}" type="pres">
      <dgm:prSet presAssocID="{1FC85089-01FA-FA4E-A988-842AF54ED44E}" presName="Parent3" presStyleLbl="revTx" presStyleIdx="2" presStyleCnt="4">
        <dgm:presLayoutVars>
          <dgm:chMax val="1"/>
          <dgm:chPref val="1"/>
          <dgm:bulletEnabled val="1"/>
        </dgm:presLayoutVars>
      </dgm:prSet>
      <dgm:spPr/>
      <dgm:t>
        <a:bodyPr/>
        <a:lstStyle/>
        <a:p>
          <a:endParaRPr lang="fr-FR"/>
        </a:p>
      </dgm:t>
    </dgm:pt>
    <dgm:pt modelId="{E6B4CD78-8C74-1246-A1DA-EC0EB7C2E985}" type="pres">
      <dgm:prSet presAssocID="{9DD66C88-0EA3-E843-948E-480F66007D6F}" presName="Accent4" presStyleCnt="0"/>
      <dgm:spPr/>
    </dgm:pt>
    <dgm:pt modelId="{AB9C8784-AFD3-0543-8C3E-11D056217C4E}" type="pres">
      <dgm:prSet presAssocID="{9DD66C88-0EA3-E843-948E-480F66007D6F}" presName="Accent" presStyleLbl="node1" presStyleIdx="3" presStyleCnt="4"/>
      <dgm:spPr/>
    </dgm:pt>
    <dgm:pt modelId="{05F448D5-6735-E046-B74A-C269879C140E}" type="pres">
      <dgm:prSet presAssocID="{9DD66C88-0EA3-E843-948E-480F66007D6F}" presName="Parent4" presStyleLbl="revTx" presStyleIdx="3" presStyleCnt="4">
        <dgm:presLayoutVars>
          <dgm:chMax val="1"/>
          <dgm:chPref val="1"/>
          <dgm:bulletEnabled val="1"/>
        </dgm:presLayoutVars>
      </dgm:prSet>
      <dgm:spPr/>
      <dgm:t>
        <a:bodyPr/>
        <a:lstStyle/>
        <a:p>
          <a:endParaRPr lang="fr-FR"/>
        </a:p>
      </dgm:t>
    </dgm:pt>
  </dgm:ptLst>
  <dgm:cxnLst>
    <dgm:cxn modelId="{BE15DB12-E62A-E140-821E-6C8727789687}" srcId="{15574149-2276-7D4F-8E5B-AECA80E6C3AA}" destId="{1FC85089-01FA-FA4E-A988-842AF54ED44E}" srcOrd="2" destOrd="0" parTransId="{3EAF5FA9-C94A-A444-8729-169019BB55F3}" sibTransId="{06B3F110-3203-C044-9472-6BD7DEF1EF53}"/>
    <dgm:cxn modelId="{58D213FF-8750-E447-9215-6E115E761721}" srcId="{15574149-2276-7D4F-8E5B-AECA80E6C3AA}" destId="{9DD66C88-0EA3-E843-948E-480F66007D6F}" srcOrd="3" destOrd="0" parTransId="{64AB31D2-9193-A243-A00A-21BCFA180159}" sibTransId="{B8C7F343-5663-7742-8164-EF7E129CFD73}"/>
    <dgm:cxn modelId="{B4E0479B-2CCA-2C40-B90E-472ED5A340F3}" srcId="{15574149-2276-7D4F-8E5B-AECA80E6C3AA}" destId="{8E1814D0-41C7-3C47-9048-99C589FBB09A}" srcOrd="0" destOrd="0" parTransId="{B8821A58-9842-7043-A3CE-1C06C16A1D5A}" sibTransId="{9E70ADCE-C050-824E-97D4-E14F6DAA2105}"/>
    <dgm:cxn modelId="{96CF9182-9C4D-E940-9D19-6762004524F8}" type="presOf" srcId="{1FC85089-01FA-FA4E-A988-842AF54ED44E}" destId="{3AD28580-D725-3644-9D24-34F5C4BBD2A1}" srcOrd="0" destOrd="0" presId="urn:microsoft.com/office/officeart/2009/layout/CircleArrowProcess"/>
    <dgm:cxn modelId="{1D75BE7E-DAEF-624F-B2DC-BDEE67C8180E}" type="presOf" srcId="{8E1814D0-41C7-3C47-9048-99C589FBB09A}" destId="{4168DC7B-EB63-7E40-9815-0643CCA48753}" srcOrd="0" destOrd="0" presId="urn:microsoft.com/office/officeart/2009/layout/CircleArrowProcess"/>
    <dgm:cxn modelId="{BA372BF0-41B3-654E-8304-B25F8DD11391}" type="presOf" srcId="{15574149-2276-7D4F-8E5B-AECA80E6C3AA}" destId="{4164CC38-F777-DD42-BE10-2A66590F22B7}" srcOrd="0" destOrd="0" presId="urn:microsoft.com/office/officeart/2009/layout/CircleArrowProcess"/>
    <dgm:cxn modelId="{5AB42514-7130-8E43-BAF9-6211F7679F70}" type="presOf" srcId="{9DD66C88-0EA3-E843-948E-480F66007D6F}" destId="{05F448D5-6735-E046-B74A-C269879C140E}" srcOrd="0" destOrd="0" presId="urn:microsoft.com/office/officeart/2009/layout/CircleArrowProcess"/>
    <dgm:cxn modelId="{4D6B8425-DAE2-1346-9A14-A3211258E0EF}" srcId="{15574149-2276-7D4F-8E5B-AECA80E6C3AA}" destId="{34933338-6D38-C54B-8AF6-3C032494689E}" srcOrd="1" destOrd="0" parTransId="{16E0CE8F-324E-4D4F-BD4A-59E6D5F96CE6}" sibTransId="{E64305F6-BA09-7140-BBB9-392DF10B7D04}"/>
    <dgm:cxn modelId="{6D9963E4-FE7D-D84B-ABD1-0D5C47986B1A}" type="presOf" srcId="{34933338-6D38-C54B-8AF6-3C032494689E}" destId="{0DF43CB2-7F7B-064C-9D68-C0812B108450}" srcOrd="0" destOrd="0" presId="urn:microsoft.com/office/officeart/2009/layout/CircleArrowProcess"/>
    <dgm:cxn modelId="{60F5AC51-FB1A-2F4E-9235-3F9A58663398}" type="presParOf" srcId="{4164CC38-F777-DD42-BE10-2A66590F22B7}" destId="{087DB385-421F-8149-BFAE-DD8AB4BBF1D7}" srcOrd="0" destOrd="0" presId="urn:microsoft.com/office/officeart/2009/layout/CircleArrowProcess"/>
    <dgm:cxn modelId="{12032B83-328D-3C40-A207-A958AD16C122}" type="presParOf" srcId="{087DB385-421F-8149-BFAE-DD8AB4BBF1D7}" destId="{B6733574-8396-C34E-86C3-A94235560054}" srcOrd="0" destOrd="0" presId="urn:microsoft.com/office/officeart/2009/layout/CircleArrowProcess"/>
    <dgm:cxn modelId="{493CE57D-28C3-AA41-9817-83EA1AA51D34}" type="presParOf" srcId="{4164CC38-F777-DD42-BE10-2A66590F22B7}" destId="{4168DC7B-EB63-7E40-9815-0643CCA48753}" srcOrd="1" destOrd="0" presId="urn:microsoft.com/office/officeart/2009/layout/CircleArrowProcess"/>
    <dgm:cxn modelId="{B6182D85-308E-2B40-9904-106A1D6CE95D}" type="presParOf" srcId="{4164CC38-F777-DD42-BE10-2A66590F22B7}" destId="{08367456-95A8-A448-842F-E4AC79884AC1}" srcOrd="2" destOrd="0" presId="urn:microsoft.com/office/officeart/2009/layout/CircleArrowProcess"/>
    <dgm:cxn modelId="{186F0C4E-3DAA-F047-91FA-0E39B56A293C}" type="presParOf" srcId="{08367456-95A8-A448-842F-E4AC79884AC1}" destId="{772AD040-E7FE-0244-920C-8D048D3826C8}" srcOrd="0" destOrd="0" presId="urn:microsoft.com/office/officeart/2009/layout/CircleArrowProcess"/>
    <dgm:cxn modelId="{75EF1C71-AD31-B047-B0D6-4E0174B15338}" type="presParOf" srcId="{4164CC38-F777-DD42-BE10-2A66590F22B7}" destId="{0DF43CB2-7F7B-064C-9D68-C0812B108450}" srcOrd="3" destOrd="0" presId="urn:microsoft.com/office/officeart/2009/layout/CircleArrowProcess"/>
    <dgm:cxn modelId="{C4E16F59-FC2B-C44B-9D89-50BE1B073CE2}" type="presParOf" srcId="{4164CC38-F777-DD42-BE10-2A66590F22B7}" destId="{BB14A80C-4849-024B-BBEE-7551C7EB5234}" srcOrd="4" destOrd="0" presId="urn:microsoft.com/office/officeart/2009/layout/CircleArrowProcess"/>
    <dgm:cxn modelId="{97388D3F-5EA1-9549-9DB8-00EBF5349FB7}" type="presParOf" srcId="{BB14A80C-4849-024B-BBEE-7551C7EB5234}" destId="{AA4A7B2A-9EEC-244A-B3B5-1F6E437D4073}" srcOrd="0" destOrd="0" presId="urn:microsoft.com/office/officeart/2009/layout/CircleArrowProcess"/>
    <dgm:cxn modelId="{EAF0C786-E9C0-174B-BD2A-966574A78FD2}" type="presParOf" srcId="{4164CC38-F777-DD42-BE10-2A66590F22B7}" destId="{3AD28580-D725-3644-9D24-34F5C4BBD2A1}" srcOrd="5" destOrd="0" presId="urn:microsoft.com/office/officeart/2009/layout/CircleArrowProcess"/>
    <dgm:cxn modelId="{F38EC0CD-D6E8-AE4C-8341-08A5F1EE42CE}" type="presParOf" srcId="{4164CC38-F777-DD42-BE10-2A66590F22B7}" destId="{E6B4CD78-8C74-1246-A1DA-EC0EB7C2E985}" srcOrd="6" destOrd="0" presId="urn:microsoft.com/office/officeart/2009/layout/CircleArrowProcess"/>
    <dgm:cxn modelId="{FAFFB6BC-B55A-2F42-ACD1-CBF7B457DC55}" type="presParOf" srcId="{E6B4CD78-8C74-1246-A1DA-EC0EB7C2E985}" destId="{AB9C8784-AFD3-0543-8C3E-11D056217C4E}" srcOrd="0" destOrd="0" presId="urn:microsoft.com/office/officeart/2009/layout/CircleArrowProcess"/>
    <dgm:cxn modelId="{1B3CE949-B405-2A47-B1C8-37536E976A82}" type="presParOf" srcId="{4164CC38-F777-DD42-BE10-2A66590F22B7}" destId="{05F448D5-6735-E046-B74A-C269879C140E}" srcOrd="7"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6C56A37-A0CA-7148-9F9D-7485F4A980F2}"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419C7667-A329-664B-829A-3B78F1A6E7E1}">
      <dgm:prSet/>
      <dgm:spPr>
        <a:solidFill>
          <a:srgbClr val="E46C0A"/>
        </a:solidFill>
      </dgm:spPr>
      <dgm:t>
        <a:bodyPr/>
        <a:lstStyle/>
        <a:p>
          <a:pPr rtl="0"/>
          <a:r>
            <a:rPr lang="fr-FR" dirty="0" smtClean="0">
              <a:latin typeface="Calibri" pitchFamily="34" charset="0"/>
            </a:rPr>
            <a:t>Les valeurs</a:t>
          </a:r>
          <a:endParaRPr lang="fr-FR" dirty="0"/>
        </a:p>
      </dgm:t>
    </dgm:pt>
    <dgm:pt modelId="{30361076-5182-5440-8E9C-9FCF1EC6362C}" type="parTrans" cxnId="{01F34C2E-B1AC-2245-B430-253C1919DC0B}">
      <dgm:prSet/>
      <dgm:spPr/>
      <dgm:t>
        <a:bodyPr/>
        <a:lstStyle/>
        <a:p>
          <a:endParaRPr lang="fr-FR"/>
        </a:p>
      </dgm:t>
    </dgm:pt>
    <dgm:pt modelId="{677C3748-9D3F-C041-9393-7AC0986C6201}" type="sibTrans" cxnId="{01F34C2E-B1AC-2245-B430-253C1919DC0B}">
      <dgm:prSet/>
      <dgm:spPr/>
      <dgm:t>
        <a:bodyPr/>
        <a:lstStyle/>
        <a:p>
          <a:endParaRPr lang="fr-FR"/>
        </a:p>
      </dgm:t>
    </dgm:pt>
    <dgm:pt modelId="{972742BA-AA6E-6347-BA25-1DD654CB2EFB}">
      <dgm:prSet/>
      <dgm:spPr/>
      <dgm:t>
        <a:bodyPr/>
        <a:lstStyle/>
        <a:p>
          <a:pPr rtl="0"/>
          <a:r>
            <a:rPr lang="fr-FR" dirty="0" smtClean="0">
              <a:latin typeface="Calibri" pitchFamily="34" charset="0"/>
            </a:rPr>
            <a:t>« Les valeurs sont des conceptions implicites et explicites du désirable, </a:t>
          </a:r>
          <a:r>
            <a:rPr lang="fr-FR" b="1" dirty="0" smtClean="0">
              <a:latin typeface="Calibri" pitchFamily="34" charset="0"/>
            </a:rPr>
            <a:t>propre à un individu </a:t>
          </a:r>
          <a:r>
            <a:rPr lang="fr-FR" dirty="0" smtClean="0">
              <a:latin typeface="Calibri" pitchFamily="34" charset="0"/>
            </a:rPr>
            <a:t>ou </a:t>
          </a:r>
          <a:r>
            <a:rPr lang="fr-FR" b="1" dirty="0" smtClean="0">
              <a:latin typeface="Calibri" pitchFamily="34" charset="0"/>
            </a:rPr>
            <a:t>à un groupe</a:t>
          </a:r>
          <a:r>
            <a:rPr lang="fr-FR" dirty="0" smtClean="0">
              <a:latin typeface="Calibri" pitchFamily="34" charset="0"/>
            </a:rPr>
            <a:t>, qui </a:t>
          </a:r>
          <a:r>
            <a:rPr lang="fr-FR" u="sng" dirty="0" smtClean="0">
              <a:latin typeface="Calibri" pitchFamily="34" charset="0"/>
            </a:rPr>
            <a:t>influence le choix </a:t>
          </a:r>
          <a:r>
            <a:rPr lang="fr-FR" dirty="0" smtClean="0">
              <a:latin typeface="Calibri" pitchFamily="34" charset="0"/>
            </a:rPr>
            <a:t>parmi les modes, les moyens, et fin possibles de l’action ».</a:t>
          </a:r>
          <a:endParaRPr lang="fr-FR" dirty="0"/>
        </a:p>
      </dgm:t>
    </dgm:pt>
    <dgm:pt modelId="{09A8CD01-DEE0-7F49-B5F5-569C6B8D79B9}" type="parTrans" cxnId="{2B7AA746-1887-A54B-927A-95E41D57E64D}">
      <dgm:prSet/>
      <dgm:spPr/>
      <dgm:t>
        <a:bodyPr/>
        <a:lstStyle/>
        <a:p>
          <a:endParaRPr lang="fr-FR"/>
        </a:p>
      </dgm:t>
    </dgm:pt>
    <dgm:pt modelId="{907D5438-7E69-9949-A6DA-2E890D54F25A}" type="sibTrans" cxnId="{2B7AA746-1887-A54B-927A-95E41D57E64D}">
      <dgm:prSet/>
      <dgm:spPr/>
      <dgm:t>
        <a:bodyPr/>
        <a:lstStyle/>
        <a:p>
          <a:endParaRPr lang="fr-FR"/>
        </a:p>
      </dgm:t>
    </dgm:pt>
    <dgm:pt modelId="{2FA6A68C-61C1-A248-B79C-2D1DF9F79773}">
      <dgm:prSet/>
      <dgm:spPr/>
      <dgm:t>
        <a:bodyPr/>
        <a:lstStyle/>
        <a:p>
          <a:pPr rtl="0"/>
          <a:r>
            <a:rPr lang="fr-FR" dirty="0" smtClean="0">
              <a:latin typeface="Calibri" pitchFamily="34" charset="0"/>
            </a:rPr>
            <a:t>la disjonction entre les normes et les valeurs se traduit par de l’incivilité</a:t>
          </a:r>
          <a:endParaRPr lang="fr-FR" dirty="0"/>
        </a:p>
      </dgm:t>
    </dgm:pt>
    <dgm:pt modelId="{6EA2B577-EAAF-9E4D-97DC-AB43A7EB5B1E}" type="parTrans" cxnId="{8C915FDD-BF07-9840-985B-F3EEA2E2F0E2}">
      <dgm:prSet/>
      <dgm:spPr/>
    </dgm:pt>
    <dgm:pt modelId="{B33BD5CA-CBBB-7141-A325-3F5DFDCB344A}" type="sibTrans" cxnId="{8C915FDD-BF07-9840-985B-F3EEA2E2F0E2}">
      <dgm:prSet/>
      <dgm:spPr/>
    </dgm:pt>
    <dgm:pt modelId="{723D3E46-24CF-CF47-B93E-41924603BAB9}">
      <dgm:prSet/>
      <dgm:spPr/>
      <dgm:t>
        <a:bodyPr/>
        <a:lstStyle/>
        <a:p>
          <a:pPr rtl="0"/>
          <a:r>
            <a:rPr lang="fr-FR" dirty="0" smtClean="0">
              <a:latin typeface="Calibri" pitchFamily="34" charset="0"/>
            </a:rPr>
            <a:t>(perte de valeurs et de normes, ex : respect des personnes </a:t>
          </a:r>
          <a:r>
            <a:rPr lang="fr-FR" dirty="0" err="1" smtClean="0">
              <a:latin typeface="Calibri" pitchFamily="34" charset="0"/>
            </a:rPr>
            <a:t>agées</a:t>
          </a:r>
          <a:r>
            <a:rPr lang="fr-FR" dirty="0" smtClean="0">
              <a:latin typeface="Calibri" pitchFamily="34" charset="0"/>
            </a:rPr>
            <a:t> ,…).  </a:t>
          </a:r>
          <a:endParaRPr lang="fr-FR" dirty="0"/>
        </a:p>
      </dgm:t>
    </dgm:pt>
    <dgm:pt modelId="{7C75782E-1A1E-6945-84B5-A79353725BCA}" type="parTrans" cxnId="{8D5A1220-3C39-0E48-BEF0-E5F97D17B929}">
      <dgm:prSet/>
      <dgm:spPr/>
    </dgm:pt>
    <dgm:pt modelId="{815EEB61-8871-1243-AC66-7C508B55CD6B}" type="sibTrans" cxnId="{8D5A1220-3C39-0E48-BEF0-E5F97D17B929}">
      <dgm:prSet/>
      <dgm:spPr/>
    </dgm:pt>
    <dgm:pt modelId="{65A55DE5-C9F1-884F-943E-53847ACBBA94}">
      <dgm:prSet/>
      <dgm:spPr/>
      <dgm:t>
        <a:bodyPr/>
        <a:lstStyle/>
        <a:p>
          <a:pPr rtl="0"/>
          <a:r>
            <a:rPr lang="fr-FR" dirty="0" smtClean="0">
              <a:latin typeface="+mn-lt"/>
              <a:cs typeface="+mn-cs"/>
            </a:rPr>
            <a:t>Les normes forment une grille de lecture de la société et elles découlent des valeurs.</a:t>
          </a:r>
          <a:endParaRPr lang="fr-FR" dirty="0"/>
        </a:p>
      </dgm:t>
    </dgm:pt>
    <dgm:pt modelId="{189FAAD3-DFEE-3247-9D81-968159899051}" type="parTrans" cxnId="{694EAD1C-F72A-DF4C-9A59-7237355BA946}">
      <dgm:prSet/>
      <dgm:spPr/>
    </dgm:pt>
    <dgm:pt modelId="{42D51627-9B0F-464C-A293-B7498F272A19}" type="sibTrans" cxnId="{694EAD1C-F72A-DF4C-9A59-7237355BA946}">
      <dgm:prSet/>
      <dgm:spPr/>
    </dgm:pt>
    <dgm:pt modelId="{B7286975-5CDF-5247-89A6-959B402966DE}">
      <dgm:prSet/>
      <dgm:spPr/>
      <dgm:t>
        <a:bodyPr/>
        <a:lstStyle/>
        <a:p>
          <a:pPr rtl="0"/>
          <a:r>
            <a:rPr lang="fr-FR" dirty="0" smtClean="0"/>
            <a:t>Les valeurs déterminent les normes</a:t>
          </a:r>
          <a:endParaRPr lang="fr-FR" dirty="0"/>
        </a:p>
      </dgm:t>
    </dgm:pt>
    <dgm:pt modelId="{88ED5AC1-B352-B346-A7F7-5C9A753324D1}" type="parTrans" cxnId="{BEFE6327-9836-C44A-AD98-2458570201B4}">
      <dgm:prSet/>
      <dgm:spPr/>
    </dgm:pt>
    <dgm:pt modelId="{AC6AD189-B4BC-7F43-BE38-EB42B978D04F}" type="sibTrans" cxnId="{BEFE6327-9836-C44A-AD98-2458570201B4}">
      <dgm:prSet/>
      <dgm:spPr/>
    </dgm:pt>
    <dgm:pt modelId="{95B91DAA-DD9F-4346-85FD-7DA74B55517F}" type="pres">
      <dgm:prSet presAssocID="{96C56A37-A0CA-7148-9F9D-7485F4A980F2}" presName="Name0" presStyleCnt="0">
        <dgm:presLayoutVars>
          <dgm:dir/>
          <dgm:animLvl val="lvl"/>
          <dgm:resizeHandles val="exact"/>
        </dgm:presLayoutVars>
      </dgm:prSet>
      <dgm:spPr/>
      <dgm:t>
        <a:bodyPr/>
        <a:lstStyle/>
        <a:p>
          <a:endParaRPr lang="fr-FR"/>
        </a:p>
      </dgm:t>
    </dgm:pt>
    <dgm:pt modelId="{3E573659-63FA-0549-AE25-ADB077D72C2B}" type="pres">
      <dgm:prSet presAssocID="{2FA6A68C-61C1-A248-B79C-2D1DF9F79773}" presName="boxAndChildren" presStyleCnt="0"/>
      <dgm:spPr/>
    </dgm:pt>
    <dgm:pt modelId="{D187BFD2-F76F-DA4F-A6A0-8716636FA9C4}" type="pres">
      <dgm:prSet presAssocID="{2FA6A68C-61C1-A248-B79C-2D1DF9F79773}" presName="parentTextBox" presStyleLbl="node1" presStyleIdx="0" presStyleCnt="3"/>
      <dgm:spPr/>
      <dgm:t>
        <a:bodyPr/>
        <a:lstStyle/>
        <a:p>
          <a:endParaRPr lang="fr-FR"/>
        </a:p>
      </dgm:t>
    </dgm:pt>
    <dgm:pt modelId="{563444A6-0881-2C4A-B1CC-7356EA61595D}" type="pres">
      <dgm:prSet presAssocID="{2FA6A68C-61C1-A248-B79C-2D1DF9F79773}" presName="entireBox" presStyleLbl="node1" presStyleIdx="0" presStyleCnt="3"/>
      <dgm:spPr/>
      <dgm:t>
        <a:bodyPr/>
        <a:lstStyle/>
        <a:p>
          <a:endParaRPr lang="fr-FR"/>
        </a:p>
      </dgm:t>
    </dgm:pt>
    <dgm:pt modelId="{5743BF77-AABD-6B45-96C6-B2BB34AF7560}" type="pres">
      <dgm:prSet presAssocID="{2FA6A68C-61C1-A248-B79C-2D1DF9F79773}" presName="descendantBox" presStyleCnt="0"/>
      <dgm:spPr/>
    </dgm:pt>
    <dgm:pt modelId="{931BCD1C-1E39-334F-9908-0F07C6EC3554}" type="pres">
      <dgm:prSet presAssocID="{723D3E46-24CF-CF47-B93E-41924603BAB9}" presName="childTextBox" presStyleLbl="fgAccFollowNode1" presStyleIdx="0" presStyleCnt="3">
        <dgm:presLayoutVars>
          <dgm:bulletEnabled val="1"/>
        </dgm:presLayoutVars>
      </dgm:prSet>
      <dgm:spPr/>
      <dgm:t>
        <a:bodyPr/>
        <a:lstStyle/>
        <a:p>
          <a:endParaRPr lang="fr-FR"/>
        </a:p>
      </dgm:t>
    </dgm:pt>
    <dgm:pt modelId="{8E158A05-CABA-DB46-A191-2B9BA4E3E96B}" type="pres">
      <dgm:prSet presAssocID="{AC6AD189-B4BC-7F43-BE38-EB42B978D04F}" presName="sp" presStyleCnt="0"/>
      <dgm:spPr/>
    </dgm:pt>
    <dgm:pt modelId="{CE701CB5-7F72-D347-BF83-E781DACEC168}" type="pres">
      <dgm:prSet presAssocID="{B7286975-5CDF-5247-89A6-959B402966DE}" presName="arrowAndChildren" presStyleCnt="0"/>
      <dgm:spPr/>
    </dgm:pt>
    <dgm:pt modelId="{00FCB332-E13E-004D-9DAA-A3029E91F1FE}" type="pres">
      <dgm:prSet presAssocID="{B7286975-5CDF-5247-89A6-959B402966DE}" presName="parentTextArrow" presStyleLbl="node1" presStyleIdx="0" presStyleCnt="3"/>
      <dgm:spPr/>
      <dgm:t>
        <a:bodyPr/>
        <a:lstStyle/>
        <a:p>
          <a:endParaRPr lang="fr-FR"/>
        </a:p>
      </dgm:t>
    </dgm:pt>
    <dgm:pt modelId="{2D2C213B-8D2C-D04B-BB52-AFC6AF536A58}" type="pres">
      <dgm:prSet presAssocID="{B7286975-5CDF-5247-89A6-959B402966DE}" presName="arrow" presStyleLbl="node1" presStyleIdx="1" presStyleCnt="3"/>
      <dgm:spPr/>
      <dgm:t>
        <a:bodyPr/>
        <a:lstStyle/>
        <a:p>
          <a:endParaRPr lang="fr-FR"/>
        </a:p>
      </dgm:t>
    </dgm:pt>
    <dgm:pt modelId="{397C8D59-3E86-3D46-BAA6-3AFE4A903608}" type="pres">
      <dgm:prSet presAssocID="{B7286975-5CDF-5247-89A6-959B402966DE}" presName="descendantArrow" presStyleCnt="0"/>
      <dgm:spPr/>
    </dgm:pt>
    <dgm:pt modelId="{D236F5BC-F3F6-CF46-887E-AA3DF5D363F9}" type="pres">
      <dgm:prSet presAssocID="{65A55DE5-C9F1-884F-943E-53847ACBBA94}" presName="childTextArrow" presStyleLbl="fgAccFollowNode1" presStyleIdx="1" presStyleCnt="3">
        <dgm:presLayoutVars>
          <dgm:bulletEnabled val="1"/>
        </dgm:presLayoutVars>
      </dgm:prSet>
      <dgm:spPr/>
      <dgm:t>
        <a:bodyPr/>
        <a:lstStyle/>
        <a:p>
          <a:endParaRPr lang="fr-FR"/>
        </a:p>
      </dgm:t>
    </dgm:pt>
    <dgm:pt modelId="{0AFA49B3-A1DF-3C45-9F1D-1ACB7F323295}" type="pres">
      <dgm:prSet presAssocID="{677C3748-9D3F-C041-9393-7AC0986C6201}" presName="sp" presStyleCnt="0"/>
      <dgm:spPr/>
    </dgm:pt>
    <dgm:pt modelId="{A8B7EEA1-D658-9E4A-8238-984624536534}" type="pres">
      <dgm:prSet presAssocID="{419C7667-A329-664B-829A-3B78F1A6E7E1}" presName="arrowAndChildren" presStyleCnt="0"/>
      <dgm:spPr/>
    </dgm:pt>
    <dgm:pt modelId="{D66C964A-A80A-0A49-8471-64A08D8B0B72}" type="pres">
      <dgm:prSet presAssocID="{419C7667-A329-664B-829A-3B78F1A6E7E1}" presName="parentTextArrow" presStyleLbl="node1" presStyleIdx="1" presStyleCnt="3"/>
      <dgm:spPr/>
      <dgm:t>
        <a:bodyPr/>
        <a:lstStyle/>
        <a:p>
          <a:endParaRPr lang="fr-FR"/>
        </a:p>
      </dgm:t>
    </dgm:pt>
    <dgm:pt modelId="{ACFB6BDD-45E3-FC49-9A56-F703E24ACB54}" type="pres">
      <dgm:prSet presAssocID="{419C7667-A329-664B-829A-3B78F1A6E7E1}" presName="arrow" presStyleLbl="node1" presStyleIdx="2" presStyleCnt="3"/>
      <dgm:spPr/>
      <dgm:t>
        <a:bodyPr/>
        <a:lstStyle/>
        <a:p>
          <a:endParaRPr lang="fr-FR"/>
        </a:p>
      </dgm:t>
    </dgm:pt>
    <dgm:pt modelId="{F201F933-AC4A-3948-8418-D68E8E4F42B4}" type="pres">
      <dgm:prSet presAssocID="{419C7667-A329-664B-829A-3B78F1A6E7E1}" presName="descendantArrow" presStyleCnt="0"/>
      <dgm:spPr/>
    </dgm:pt>
    <dgm:pt modelId="{12711408-F6D4-3040-9018-2986E9DD4CC6}" type="pres">
      <dgm:prSet presAssocID="{972742BA-AA6E-6347-BA25-1DD654CB2EFB}" presName="childTextArrow" presStyleLbl="fgAccFollowNode1" presStyleIdx="2" presStyleCnt="3">
        <dgm:presLayoutVars>
          <dgm:bulletEnabled val="1"/>
        </dgm:presLayoutVars>
      </dgm:prSet>
      <dgm:spPr/>
      <dgm:t>
        <a:bodyPr/>
        <a:lstStyle/>
        <a:p>
          <a:endParaRPr lang="fr-FR"/>
        </a:p>
      </dgm:t>
    </dgm:pt>
  </dgm:ptLst>
  <dgm:cxnLst>
    <dgm:cxn modelId="{8D5A1220-3C39-0E48-BEF0-E5F97D17B929}" srcId="{2FA6A68C-61C1-A248-B79C-2D1DF9F79773}" destId="{723D3E46-24CF-CF47-B93E-41924603BAB9}" srcOrd="0" destOrd="0" parTransId="{7C75782E-1A1E-6945-84B5-A79353725BCA}" sibTransId="{815EEB61-8871-1243-AC66-7C508B55CD6B}"/>
    <dgm:cxn modelId="{519A56A4-FB6B-4143-A6F2-B6065657854D}" type="presOf" srcId="{B7286975-5CDF-5247-89A6-959B402966DE}" destId="{2D2C213B-8D2C-D04B-BB52-AFC6AF536A58}" srcOrd="1" destOrd="0" presId="urn:microsoft.com/office/officeart/2005/8/layout/process4"/>
    <dgm:cxn modelId="{8C915FDD-BF07-9840-985B-F3EEA2E2F0E2}" srcId="{96C56A37-A0CA-7148-9F9D-7485F4A980F2}" destId="{2FA6A68C-61C1-A248-B79C-2D1DF9F79773}" srcOrd="2" destOrd="0" parTransId="{6EA2B577-EAAF-9E4D-97DC-AB43A7EB5B1E}" sibTransId="{B33BD5CA-CBBB-7141-A325-3F5DFDCB344A}"/>
    <dgm:cxn modelId="{2B7AA746-1887-A54B-927A-95E41D57E64D}" srcId="{419C7667-A329-664B-829A-3B78F1A6E7E1}" destId="{972742BA-AA6E-6347-BA25-1DD654CB2EFB}" srcOrd="0" destOrd="0" parTransId="{09A8CD01-DEE0-7F49-B5F5-569C6B8D79B9}" sibTransId="{907D5438-7E69-9949-A6DA-2E890D54F25A}"/>
    <dgm:cxn modelId="{1684F10D-68F3-1F4D-8D40-1900CEE24527}" type="presOf" srcId="{96C56A37-A0CA-7148-9F9D-7485F4A980F2}" destId="{95B91DAA-DD9F-4346-85FD-7DA74B55517F}" srcOrd="0" destOrd="0" presId="urn:microsoft.com/office/officeart/2005/8/layout/process4"/>
    <dgm:cxn modelId="{694EAD1C-F72A-DF4C-9A59-7237355BA946}" srcId="{B7286975-5CDF-5247-89A6-959B402966DE}" destId="{65A55DE5-C9F1-884F-943E-53847ACBBA94}" srcOrd="0" destOrd="0" parTransId="{189FAAD3-DFEE-3247-9D81-968159899051}" sibTransId="{42D51627-9B0F-464C-A293-B7498F272A19}"/>
    <dgm:cxn modelId="{FB4A471D-56A4-104B-A75E-F905377FB172}" type="presOf" srcId="{419C7667-A329-664B-829A-3B78F1A6E7E1}" destId="{ACFB6BDD-45E3-FC49-9A56-F703E24ACB54}" srcOrd="1" destOrd="0" presId="urn:microsoft.com/office/officeart/2005/8/layout/process4"/>
    <dgm:cxn modelId="{BEFE6327-9836-C44A-AD98-2458570201B4}" srcId="{96C56A37-A0CA-7148-9F9D-7485F4A980F2}" destId="{B7286975-5CDF-5247-89A6-959B402966DE}" srcOrd="1" destOrd="0" parTransId="{88ED5AC1-B352-B346-A7F7-5C9A753324D1}" sibTransId="{AC6AD189-B4BC-7F43-BE38-EB42B978D04F}"/>
    <dgm:cxn modelId="{063D2B2F-88C8-5840-A6F9-0CFB7C0E495B}" type="presOf" srcId="{2FA6A68C-61C1-A248-B79C-2D1DF9F79773}" destId="{563444A6-0881-2C4A-B1CC-7356EA61595D}" srcOrd="1" destOrd="0" presId="urn:microsoft.com/office/officeart/2005/8/layout/process4"/>
    <dgm:cxn modelId="{0BBFCB92-5B27-1747-AABE-3DD71DFFD185}" type="presOf" srcId="{419C7667-A329-664B-829A-3B78F1A6E7E1}" destId="{D66C964A-A80A-0A49-8471-64A08D8B0B72}" srcOrd="0" destOrd="0" presId="urn:microsoft.com/office/officeart/2005/8/layout/process4"/>
    <dgm:cxn modelId="{CABB4788-D921-D842-9E47-DDA367E5CB14}" type="presOf" srcId="{972742BA-AA6E-6347-BA25-1DD654CB2EFB}" destId="{12711408-F6D4-3040-9018-2986E9DD4CC6}" srcOrd="0" destOrd="0" presId="urn:microsoft.com/office/officeart/2005/8/layout/process4"/>
    <dgm:cxn modelId="{5D3B8FB2-DF78-D04A-A407-2CC1F4F207BE}" type="presOf" srcId="{2FA6A68C-61C1-A248-B79C-2D1DF9F79773}" destId="{D187BFD2-F76F-DA4F-A6A0-8716636FA9C4}" srcOrd="0" destOrd="0" presId="urn:microsoft.com/office/officeart/2005/8/layout/process4"/>
    <dgm:cxn modelId="{A87F4AC4-1DDB-7A4E-820D-D5F9533A3133}" type="presOf" srcId="{723D3E46-24CF-CF47-B93E-41924603BAB9}" destId="{931BCD1C-1E39-334F-9908-0F07C6EC3554}" srcOrd="0" destOrd="0" presId="urn:microsoft.com/office/officeart/2005/8/layout/process4"/>
    <dgm:cxn modelId="{669CA172-FBC3-374F-9282-C5B26C72D33D}" type="presOf" srcId="{B7286975-5CDF-5247-89A6-959B402966DE}" destId="{00FCB332-E13E-004D-9DAA-A3029E91F1FE}" srcOrd="0" destOrd="0" presId="urn:microsoft.com/office/officeart/2005/8/layout/process4"/>
    <dgm:cxn modelId="{01F34C2E-B1AC-2245-B430-253C1919DC0B}" srcId="{96C56A37-A0CA-7148-9F9D-7485F4A980F2}" destId="{419C7667-A329-664B-829A-3B78F1A6E7E1}" srcOrd="0" destOrd="0" parTransId="{30361076-5182-5440-8E9C-9FCF1EC6362C}" sibTransId="{677C3748-9D3F-C041-9393-7AC0986C6201}"/>
    <dgm:cxn modelId="{91A57787-A09C-CC42-9C70-66FA905F25D7}" type="presOf" srcId="{65A55DE5-C9F1-884F-943E-53847ACBBA94}" destId="{D236F5BC-F3F6-CF46-887E-AA3DF5D363F9}" srcOrd="0" destOrd="0" presId="urn:microsoft.com/office/officeart/2005/8/layout/process4"/>
    <dgm:cxn modelId="{DA1F9D21-19C2-E144-BD6A-982EEAEC7E2F}" type="presParOf" srcId="{95B91DAA-DD9F-4346-85FD-7DA74B55517F}" destId="{3E573659-63FA-0549-AE25-ADB077D72C2B}" srcOrd="0" destOrd="0" presId="urn:microsoft.com/office/officeart/2005/8/layout/process4"/>
    <dgm:cxn modelId="{BCE9F422-2B0A-5F44-AF67-7225368C2E5E}" type="presParOf" srcId="{3E573659-63FA-0549-AE25-ADB077D72C2B}" destId="{D187BFD2-F76F-DA4F-A6A0-8716636FA9C4}" srcOrd="0" destOrd="0" presId="urn:microsoft.com/office/officeart/2005/8/layout/process4"/>
    <dgm:cxn modelId="{1CA9DF3B-0F14-EF49-989C-85DEDCD5FA59}" type="presParOf" srcId="{3E573659-63FA-0549-AE25-ADB077D72C2B}" destId="{563444A6-0881-2C4A-B1CC-7356EA61595D}" srcOrd="1" destOrd="0" presId="urn:microsoft.com/office/officeart/2005/8/layout/process4"/>
    <dgm:cxn modelId="{C1858121-EAD3-9246-A86A-6A8ADE37A762}" type="presParOf" srcId="{3E573659-63FA-0549-AE25-ADB077D72C2B}" destId="{5743BF77-AABD-6B45-96C6-B2BB34AF7560}" srcOrd="2" destOrd="0" presId="urn:microsoft.com/office/officeart/2005/8/layout/process4"/>
    <dgm:cxn modelId="{E5C308E0-8A67-8A4E-881A-6170AFEECA39}" type="presParOf" srcId="{5743BF77-AABD-6B45-96C6-B2BB34AF7560}" destId="{931BCD1C-1E39-334F-9908-0F07C6EC3554}" srcOrd="0" destOrd="0" presId="urn:microsoft.com/office/officeart/2005/8/layout/process4"/>
    <dgm:cxn modelId="{EBFB131D-ABED-0B41-9E18-60B0E12374BE}" type="presParOf" srcId="{95B91DAA-DD9F-4346-85FD-7DA74B55517F}" destId="{8E158A05-CABA-DB46-A191-2B9BA4E3E96B}" srcOrd="1" destOrd="0" presId="urn:microsoft.com/office/officeart/2005/8/layout/process4"/>
    <dgm:cxn modelId="{E0668798-F90C-4C48-A126-8E120F19BA37}" type="presParOf" srcId="{95B91DAA-DD9F-4346-85FD-7DA74B55517F}" destId="{CE701CB5-7F72-D347-BF83-E781DACEC168}" srcOrd="2" destOrd="0" presId="urn:microsoft.com/office/officeart/2005/8/layout/process4"/>
    <dgm:cxn modelId="{9EF1812E-4FDA-AA41-AE7E-A4143EE57432}" type="presParOf" srcId="{CE701CB5-7F72-D347-BF83-E781DACEC168}" destId="{00FCB332-E13E-004D-9DAA-A3029E91F1FE}" srcOrd="0" destOrd="0" presId="urn:microsoft.com/office/officeart/2005/8/layout/process4"/>
    <dgm:cxn modelId="{B0342A38-DC52-3C45-82AF-708851892873}" type="presParOf" srcId="{CE701CB5-7F72-D347-BF83-E781DACEC168}" destId="{2D2C213B-8D2C-D04B-BB52-AFC6AF536A58}" srcOrd="1" destOrd="0" presId="urn:microsoft.com/office/officeart/2005/8/layout/process4"/>
    <dgm:cxn modelId="{906BCA43-DF17-014D-9164-F2875E70EA87}" type="presParOf" srcId="{CE701CB5-7F72-D347-BF83-E781DACEC168}" destId="{397C8D59-3E86-3D46-BAA6-3AFE4A903608}" srcOrd="2" destOrd="0" presId="urn:microsoft.com/office/officeart/2005/8/layout/process4"/>
    <dgm:cxn modelId="{5255386F-483B-3E43-8F41-2FD2E1AF5290}" type="presParOf" srcId="{397C8D59-3E86-3D46-BAA6-3AFE4A903608}" destId="{D236F5BC-F3F6-CF46-887E-AA3DF5D363F9}" srcOrd="0" destOrd="0" presId="urn:microsoft.com/office/officeart/2005/8/layout/process4"/>
    <dgm:cxn modelId="{93BF24F6-9B4C-BC4A-A3E1-7D4A9987D726}" type="presParOf" srcId="{95B91DAA-DD9F-4346-85FD-7DA74B55517F}" destId="{0AFA49B3-A1DF-3C45-9F1D-1ACB7F323295}" srcOrd="3" destOrd="0" presId="urn:microsoft.com/office/officeart/2005/8/layout/process4"/>
    <dgm:cxn modelId="{92371549-15C9-B842-9D9F-C0AC7718E11C}" type="presParOf" srcId="{95B91DAA-DD9F-4346-85FD-7DA74B55517F}" destId="{A8B7EEA1-D658-9E4A-8238-984624536534}" srcOrd="4" destOrd="0" presId="urn:microsoft.com/office/officeart/2005/8/layout/process4"/>
    <dgm:cxn modelId="{79519E3D-F97D-1D4D-9CB5-A432C64EA305}" type="presParOf" srcId="{A8B7EEA1-D658-9E4A-8238-984624536534}" destId="{D66C964A-A80A-0A49-8471-64A08D8B0B72}" srcOrd="0" destOrd="0" presId="urn:microsoft.com/office/officeart/2005/8/layout/process4"/>
    <dgm:cxn modelId="{A6932FB4-177B-274B-A566-73EECF4BE929}" type="presParOf" srcId="{A8B7EEA1-D658-9E4A-8238-984624536534}" destId="{ACFB6BDD-45E3-FC49-9A56-F703E24ACB54}" srcOrd="1" destOrd="0" presId="urn:microsoft.com/office/officeart/2005/8/layout/process4"/>
    <dgm:cxn modelId="{041975A1-7ACD-9E4B-BB15-BDE8ADC40122}" type="presParOf" srcId="{A8B7EEA1-D658-9E4A-8238-984624536534}" destId="{F201F933-AC4A-3948-8418-D68E8E4F42B4}" srcOrd="2" destOrd="0" presId="urn:microsoft.com/office/officeart/2005/8/layout/process4"/>
    <dgm:cxn modelId="{979FFAD1-3738-3B48-A420-378DF6EDD7D6}" type="presParOf" srcId="{F201F933-AC4A-3948-8418-D68E8E4F42B4}" destId="{12711408-F6D4-3040-9018-2986E9DD4CC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6C56A37-A0CA-7148-9F9D-7485F4A980F2}"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419C7667-A329-664B-829A-3B78F1A6E7E1}">
      <dgm:prSet/>
      <dgm:spPr>
        <a:solidFill>
          <a:srgbClr val="E46C0A"/>
        </a:solidFill>
      </dgm:spPr>
      <dgm:t>
        <a:bodyPr/>
        <a:lstStyle/>
        <a:p>
          <a:pPr rtl="0"/>
          <a:r>
            <a:rPr lang="fr-FR" smtClean="0"/>
            <a:t>Les normes</a:t>
          </a:r>
          <a:endParaRPr lang="fr-FR"/>
        </a:p>
      </dgm:t>
    </dgm:pt>
    <dgm:pt modelId="{30361076-5182-5440-8E9C-9FCF1EC6362C}" type="parTrans" cxnId="{01F34C2E-B1AC-2245-B430-253C1919DC0B}">
      <dgm:prSet/>
      <dgm:spPr/>
      <dgm:t>
        <a:bodyPr/>
        <a:lstStyle/>
        <a:p>
          <a:endParaRPr lang="fr-FR"/>
        </a:p>
      </dgm:t>
    </dgm:pt>
    <dgm:pt modelId="{677C3748-9D3F-C041-9393-7AC0986C6201}" type="sibTrans" cxnId="{01F34C2E-B1AC-2245-B430-253C1919DC0B}">
      <dgm:prSet/>
      <dgm:spPr/>
      <dgm:t>
        <a:bodyPr/>
        <a:lstStyle/>
        <a:p>
          <a:endParaRPr lang="fr-FR"/>
        </a:p>
      </dgm:t>
    </dgm:pt>
    <dgm:pt modelId="{51CB9836-15AA-3A47-BE91-72BA4EAA1589}">
      <dgm:prSet/>
      <dgm:spPr/>
      <dgm:t>
        <a:bodyPr/>
        <a:lstStyle/>
        <a:p>
          <a:pPr rtl="0"/>
          <a:r>
            <a:rPr lang="fr-FR" dirty="0" smtClean="0"/>
            <a:t>Les normes sont </a:t>
          </a:r>
          <a:r>
            <a:rPr lang="fr-FR" b="1" dirty="0" smtClean="0"/>
            <a:t>relatives</a:t>
          </a:r>
          <a:r>
            <a:rPr lang="fr-FR" dirty="0" smtClean="0"/>
            <a:t> et ne sont pas les mêmes partout. </a:t>
          </a:r>
          <a:endParaRPr lang="fr-FR" dirty="0"/>
        </a:p>
      </dgm:t>
    </dgm:pt>
    <dgm:pt modelId="{63FCC9D0-18E0-3641-85A9-A1B0CCA493B8}" type="parTrans" cxnId="{08D77EF7-3BA9-F349-8820-251CBB27BBAD}">
      <dgm:prSet/>
      <dgm:spPr/>
      <dgm:t>
        <a:bodyPr/>
        <a:lstStyle/>
        <a:p>
          <a:endParaRPr lang="fr-FR"/>
        </a:p>
      </dgm:t>
    </dgm:pt>
    <dgm:pt modelId="{2669B60C-7FFE-304E-B820-A975816D364F}" type="sibTrans" cxnId="{08D77EF7-3BA9-F349-8820-251CBB27BBAD}">
      <dgm:prSet/>
      <dgm:spPr/>
      <dgm:t>
        <a:bodyPr/>
        <a:lstStyle/>
        <a:p>
          <a:endParaRPr lang="fr-FR"/>
        </a:p>
      </dgm:t>
    </dgm:pt>
    <dgm:pt modelId="{93773498-5AAD-E540-8705-62CF0263D0AF}">
      <dgm:prSet/>
      <dgm:spPr/>
      <dgm:t>
        <a:bodyPr/>
        <a:lstStyle/>
        <a:p>
          <a:pPr rtl="0"/>
          <a:r>
            <a:rPr lang="fr-FR" dirty="0" smtClean="0"/>
            <a:t>Les normes de prescription</a:t>
          </a:r>
          <a:endParaRPr lang="fr-FR" dirty="0"/>
        </a:p>
      </dgm:t>
    </dgm:pt>
    <dgm:pt modelId="{7880DED0-4BD9-0940-ACC8-7074DE6C6F27}" type="parTrans" cxnId="{E0E0C7DD-A04C-1145-BE39-8CD70A144CCA}">
      <dgm:prSet/>
      <dgm:spPr/>
      <dgm:t>
        <a:bodyPr/>
        <a:lstStyle/>
        <a:p>
          <a:endParaRPr lang="fr-FR"/>
        </a:p>
      </dgm:t>
    </dgm:pt>
    <dgm:pt modelId="{4EE05D29-F349-A340-8EF9-A468410B6B1F}" type="sibTrans" cxnId="{E0E0C7DD-A04C-1145-BE39-8CD70A144CCA}">
      <dgm:prSet/>
      <dgm:spPr/>
      <dgm:t>
        <a:bodyPr/>
        <a:lstStyle/>
        <a:p>
          <a:endParaRPr lang="fr-FR"/>
        </a:p>
      </dgm:t>
    </dgm:pt>
    <dgm:pt modelId="{A4BF6DD6-DE0B-4344-9860-9837E480672A}">
      <dgm:prSet/>
      <dgm:spPr/>
      <dgm:t>
        <a:bodyPr/>
        <a:lstStyle/>
        <a:p>
          <a:pPr rtl="0"/>
          <a:r>
            <a:rPr lang="fr-FR" dirty="0" smtClean="0"/>
            <a:t>Les normes de proscription</a:t>
          </a:r>
          <a:endParaRPr lang="fr-FR" dirty="0"/>
        </a:p>
      </dgm:t>
    </dgm:pt>
    <dgm:pt modelId="{49638C71-5466-6941-9825-FE78754C25E2}" type="parTrans" cxnId="{BD09A39E-CCBD-9C4D-A503-D57FC0B9B7E9}">
      <dgm:prSet/>
      <dgm:spPr/>
      <dgm:t>
        <a:bodyPr/>
        <a:lstStyle/>
        <a:p>
          <a:endParaRPr lang="fr-FR"/>
        </a:p>
      </dgm:t>
    </dgm:pt>
    <dgm:pt modelId="{32C7FBA4-C8DF-B045-95AC-86B282441A04}" type="sibTrans" cxnId="{BD09A39E-CCBD-9C4D-A503-D57FC0B9B7E9}">
      <dgm:prSet/>
      <dgm:spPr/>
      <dgm:t>
        <a:bodyPr/>
        <a:lstStyle/>
        <a:p>
          <a:endParaRPr lang="fr-FR"/>
        </a:p>
      </dgm:t>
    </dgm:pt>
    <dgm:pt modelId="{7FAF3D79-0C09-3B40-A1A7-80B0FEC814EF}">
      <dgm:prSet/>
      <dgm:spPr/>
      <dgm:t>
        <a:bodyPr/>
        <a:lstStyle/>
        <a:p>
          <a:pPr rtl="0"/>
          <a:r>
            <a:rPr lang="fr-FR" dirty="0" smtClean="0"/>
            <a:t>Ce sont des </a:t>
          </a:r>
          <a:r>
            <a:rPr lang="fr-FR" u="sng" dirty="0" smtClean="0"/>
            <a:t>règles régissant notre conduite en société</a:t>
          </a:r>
          <a:r>
            <a:rPr lang="fr-FR" dirty="0" smtClean="0"/>
            <a:t> (modèle culturel de comportement).</a:t>
          </a:r>
          <a:endParaRPr lang="fr-FR" dirty="0"/>
        </a:p>
      </dgm:t>
    </dgm:pt>
    <dgm:pt modelId="{FCFB2BBE-A272-0A4C-95F0-02A1953DEACB}" type="parTrans" cxnId="{67461C48-B5BC-2F4C-B60B-74E89470D63E}">
      <dgm:prSet/>
      <dgm:spPr/>
      <dgm:t>
        <a:bodyPr/>
        <a:lstStyle/>
        <a:p>
          <a:endParaRPr lang="fr-FR"/>
        </a:p>
      </dgm:t>
    </dgm:pt>
    <dgm:pt modelId="{5BFA9AE6-50A9-E342-AF2E-2D1AE4DA24EF}" type="sibTrans" cxnId="{67461C48-B5BC-2F4C-B60B-74E89470D63E}">
      <dgm:prSet/>
      <dgm:spPr/>
      <dgm:t>
        <a:bodyPr/>
        <a:lstStyle/>
        <a:p>
          <a:endParaRPr lang="fr-FR"/>
        </a:p>
      </dgm:t>
    </dgm:pt>
    <dgm:pt modelId="{0497D89E-4059-4B45-B55D-5C82A5409DAF}">
      <dgm:prSet/>
      <dgm:spPr/>
      <dgm:t>
        <a:bodyPr/>
        <a:lstStyle/>
        <a:p>
          <a:pPr rtl="0"/>
          <a:r>
            <a:rPr lang="fr-FR" dirty="0" smtClean="0"/>
            <a:t> Il existe 2 catégories de normes :</a:t>
          </a:r>
          <a:endParaRPr lang="fr-FR" dirty="0"/>
        </a:p>
      </dgm:t>
    </dgm:pt>
    <dgm:pt modelId="{BC2B8258-16FD-D546-ACEB-F84941DB6868}" type="parTrans" cxnId="{00068CC8-54FF-5D47-986E-3CCA6B82A7CF}">
      <dgm:prSet/>
      <dgm:spPr/>
      <dgm:t>
        <a:bodyPr/>
        <a:lstStyle/>
        <a:p>
          <a:endParaRPr lang="fr-FR"/>
        </a:p>
      </dgm:t>
    </dgm:pt>
    <dgm:pt modelId="{47180E10-D1F4-8F44-80D4-7E6530D320EF}" type="sibTrans" cxnId="{00068CC8-54FF-5D47-986E-3CCA6B82A7CF}">
      <dgm:prSet/>
      <dgm:spPr/>
      <dgm:t>
        <a:bodyPr/>
        <a:lstStyle/>
        <a:p>
          <a:endParaRPr lang="fr-FR"/>
        </a:p>
      </dgm:t>
    </dgm:pt>
    <dgm:pt modelId="{1BE8B3B7-EFD6-1249-B64B-BC020662A526}">
      <dgm:prSet/>
      <dgm:spPr/>
      <dgm:t>
        <a:bodyPr/>
        <a:lstStyle/>
        <a:p>
          <a:pPr rtl="0"/>
          <a:r>
            <a:rPr lang="fr-FR" dirty="0" smtClean="0"/>
            <a:t>(qui obligent à)</a:t>
          </a:r>
          <a:endParaRPr lang="fr-FR" dirty="0"/>
        </a:p>
      </dgm:t>
    </dgm:pt>
    <dgm:pt modelId="{C0F7A541-8658-1D46-B570-54F486BAF7C1}" type="parTrans" cxnId="{2ABB42FE-CC27-BF45-8471-13099E8FB1A6}">
      <dgm:prSet/>
      <dgm:spPr/>
      <dgm:t>
        <a:bodyPr/>
        <a:lstStyle/>
        <a:p>
          <a:endParaRPr lang="fr-FR"/>
        </a:p>
      </dgm:t>
    </dgm:pt>
    <dgm:pt modelId="{0D8EEAD3-24A2-8A4F-9958-10FAFBC2A5E1}" type="sibTrans" cxnId="{2ABB42FE-CC27-BF45-8471-13099E8FB1A6}">
      <dgm:prSet/>
      <dgm:spPr/>
      <dgm:t>
        <a:bodyPr/>
        <a:lstStyle/>
        <a:p>
          <a:endParaRPr lang="fr-FR"/>
        </a:p>
      </dgm:t>
    </dgm:pt>
    <dgm:pt modelId="{37B5CF9B-12D5-6F4B-9892-6F1D05F9409C}">
      <dgm:prSet/>
      <dgm:spPr/>
      <dgm:t>
        <a:bodyPr/>
        <a:lstStyle/>
        <a:p>
          <a:pPr rtl="0"/>
          <a:r>
            <a:rPr lang="fr-FR" dirty="0" smtClean="0"/>
            <a:t> (qui m’interdisent de)</a:t>
          </a:r>
          <a:endParaRPr lang="fr-FR" dirty="0"/>
        </a:p>
      </dgm:t>
    </dgm:pt>
    <dgm:pt modelId="{4B0E50AB-A42C-F74F-A136-A9A044804555}" type="parTrans" cxnId="{60E75737-7A12-ED4B-82DC-B6FBA4746210}">
      <dgm:prSet/>
      <dgm:spPr/>
      <dgm:t>
        <a:bodyPr/>
        <a:lstStyle/>
        <a:p>
          <a:endParaRPr lang="fr-FR"/>
        </a:p>
      </dgm:t>
    </dgm:pt>
    <dgm:pt modelId="{9220AAE3-6B80-7444-B422-81E9CD631055}" type="sibTrans" cxnId="{60E75737-7A12-ED4B-82DC-B6FBA4746210}">
      <dgm:prSet/>
      <dgm:spPr/>
      <dgm:t>
        <a:bodyPr/>
        <a:lstStyle/>
        <a:p>
          <a:endParaRPr lang="fr-FR"/>
        </a:p>
      </dgm:t>
    </dgm:pt>
    <dgm:pt modelId="{95B91DAA-DD9F-4346-85FD-7DA74B55517F}" type="pres">
      <dgm:prSet presAssocID="{96C56A37-A0CA-7148-9F9D-7485F4A980F2}" presName="Name0" presStyleCnt="0">
        <dgm:presLayoutVars>
          <dgm:dir/>
          <dgm:animLvl val="lvl"/>
          <dgm:resizeHandles val="exact"/>
        </dgm:presLayoutVars>
      </dgm:prSet>
      <dgm:spPr/>
      <dgm:t>
        <a:bodyPr/>
        <a:lstStyle/>
        <a:p>
          <a:endParaRPr lang="fr-FR"/>
        </a:p>
      </dgm:t>
    </dgm:pt>
    <dgm:pt modelId="{DE4169BC-0BFF-3B4E-ABE1-EC1753A1DF4C}" type="pres">
      <dgm:prSet presAssocID="{0497D89E-4059-4B45-B55D-5C82A5409DAF}" presName="boxAndChildren" presStyleCnt="0"/>
      <dgm:spPr/>
    </dgm:pt>
    <dgm:pt modelId="{51A9257E-3F4D-8149-A67F-80E961F0ECBF}" type="pres">
      <dgm:prSet presAssocID="{0497D89E-4059-4B45-B55D-5C82A5409DAF}" presName="parentTextBox" presStyleLbl="node1" presStyleIdx="0" presStyleCnt="2"/>
      <dgm:spPr/>
      <dgm:t>
        <a:bodyPr/>
        <a:lstStyle/>
        <a:p>
          <a:endParaRPr lang="fr-FR"/>
        </a:p>
      </dgm:t>
    </dgm:pt>
    <dgm:pt modelId="{C433FE80-445D-FA49-83F3-0158ED4EB681}" type="pres">
      <dgm:prSet presAssocID="{0497D89E-4059-4B45-B55D-5C82A5409DAF}" presName="entireBox" presStyleLbl="node1" presStyleIdx="0" presStyleCnt="2"/>
      <dgm:spPr/>
      <dgm:t>
        <a:bodyPr/>
        <a:lstStyle/>
        <a:p>
          <a:endParaRPr lang="fr-FR"/>
        </a:p>
      </dgm:t>
    </dgm:pt>
    <dgm:pt modelId="{5BF8EDE4-04E5-1346-A0E0-21B4C0A3ACE7}" type="pres">
      <dgm:prSet presAssocID="{0497D89E-4059-4B45-B55D-5C82A5409DAF}" presName="descendantBox" presStyleCnt="0"/>
      <dgm:spPr/>
    </dgm:pt>
    <dgm:pt modelId="{018CDD61-BFC5-1B45-9E56-4384ABC889C4}" type="pres">
      <dgm:prSet presAssocID="{93773498-5AAD-E540-8705-62CF0263D0AF}" presName="childTextBox" presStyleLbl="fgAccFollowNode1" presStyleIdx="0" presStyleCnt="6">
        <dgm:presLayoutVars>
          <dgm:bulletEnabled val="1"/>
        </dgm:presLayoutVars>
      </dgm:prSet>
      <dgm:spPr/>
      <dgm:t>
        <a:bodyPr/>
        <a:lstStyle/>
        <a:p>
          <a:endParaRPr lang="fr-FR"/>
        </a:p>
      </dgm:t>
    </dgm:pt>
    <dgm:pt modelId="{2865B51E-B941-184D-955D-768C2340BEE9}" type="pres">
      <dgm:prSet presAssocID="{1BE8B3B7-EFD6-1249-B64B-BC020662A526}" presName="childTextBox" presStyleLbl="fgAccFollowNode1" presStyleIdx="1" presStyleCnt="6">
        <dgm:presLayoutVars>
          <dgm:bulletEnabled val="1"/>
        </dgm:presLayoutVars>
      </dgm:prSet>
      <dgm:spPr/>
      <dgm:t>
        <a:bodyPr/>
        <a:lstStyle/>
        <a:p>
          <a:endParaRPr lang="fr-FR"/>
        </a:p>
      </dgm:t>
    </dgm:pt>
    <dgm:pt modelId="{97A04956-C9B3-9449-BE5F-AE6EE311C155}" type="pres">
      <dgm:prSet presAssocID="{A4BF6DD6-DE0B-4344-9860-9837E480672A}" presName="childTextBox" presStyleLbl="fgAccFollowNode1" presStyleIdx="2" presStyleCnt="6">
        <dgm:presLayoutVars>
          <dgm:bulletEnabled val="1"/>
        </dgm:presLayoutVars>
      </dgm:prSet>
      <dgm:spPr/>
      <dgm:t>
        <a:bodyPr/>
        <a:lstStyle/>
        <a:p>
          <a:endParaRPr lang="fr-FR"/>
        </a:p>
      </dgm:t>
    </dgm:pt>
    <dgm:pt modelId="{482FDB88-36A3-8746-A2DF-5A425E737A30}" type="pres">
      <dgm:prSet presAssocID="{37B5CF9B-12D5-6F4B-9892-6F1D05F9409C}" presName="childTextBox" presStyleLbl="fgAccFollowNode1" presStyleIdx="3" presStyleCnt="6">
        <dgm:presLayoutVars>
          <dgm:bulletEnabled val="1"/>
        </dgm:presLayoutVars>
      </dgm:prSet>
      <dgm:spPr/>
      <dgm:t>
        <a:bodyPr/>
        <a:lstStyle/>
        <a:p>
          <a:endParaRPr lang="fr-FR"/>
        </a:p>
      </dgm:t>
    </dgm:pt>
    <dgm:pt modelId="{0AFA49B3-A1DF-3C45-9F1D-1ACB7F323295}" type="pres">
      <dgm:prSet presAssocID="{677C3748-9D3F-C041-9393-7AC0986C6201}" presName="sp" presStyleCnt="0"/>
      <dgm:spPr/>
    </dgm:pt>
    <dgm:pt modelId="{A8B7EEA1-D658-9E4A-8238-984624536534}" type="pres">
      <dgm:prSet presAssocID="{419C7667-A329-664B-829A-3B78F1A6E7E1}" presName="arrowAndChildren" presStyleCnt="0"/>
      <dgm:spPr/>
    </dgm:pt>
    <dgm:pt modelId="{D66C964A-A80A-0A49-8471-64A08D8B0B72}" type="pres">
      <dgm:prSet presAssocID="{419C7667-A329-664B-829A-3B78F1A6E7E1}" presName="parentTextArrow" presStyleLbl="node1" presStyleIdx="0" presStyleCnt="2"/>
      <dgm:spPr/>
      <dgm:t>
        <a:bodyPr/>
        <a:lstStyle/>
        <a:p>
          <a:endParaRPr lang="fr-FR"/>
        </a:p>
      </dgm:t>
    </dgm:pt>
    <dgm:pt modelId="{ACFB6BDD-45E3-FC49-9A56-F703E24ACB54}" type="pres">
      <dgm:prSet presAssocID="{419C7667-A329-664B-829A-3B78F1A6E7E1}" presName="arrow" presStyleLbl="node1" presStyleIdx="1" presStyleCnt="2"/>
      <dgm:spPr/>
      <dgm:t>
        <a:bodyPr/>
        <a:lstStyle/>
        <a:p>
          <a:endParaRPr lang="fr-FR"/>
        </a:p>
      </dgm:t>
    </dgm:pt>
    <dgm:pt modelId="{F201F933-AC4A-3948-8418-D68E8E4F42B4}" type="pres">
      <dgm:prSet presAssocID="{419C7667-A329-664B-829A-3B78F1A6E7E1}" presName="descendantArrow" presStyleCnt="0"/>
      <dgm:spPr/>
    </dgm:pt>
    <dgm:pt modelId="{BCB093DC-314E-3242-B668-3E94B504A8F2}" type="pres">
      <dgm:prSet presAssocID="{51CB9836-15AA-3A47-BE91-72BA4EAA1589}" presName="childTextArrow" presStyleLbl="fgAccFollowNode1" presStyleIdx="4" presStyleCnt="6">
        <dgm:presLayoutVars>
          <dgm:bulletEnabled val="1"/>
        </dgm:presLayoutVars>
      </dgm:prSet>
      <dgm:spPr/>
      <dgm:t>
        <a:bodyPr/>
        <a:lstStyle/>
        <a:p>
          <a:endParaRPr lang="fr-FR"/>
        </a:p>
      </dgm:t>
    </dgm:pt>
    <dgm:pt modelId="{7C5E0889-DC7B-1F4A-BF8D-1290EC3C380D}" type="pres">
      <dgm:prSet presAssocID="{7FAF3D79-0C09-3B40-A1A7-80B0FEC814EF}" presName="childTextArrow" presStyleLbl="fgAccFollowNode1" presStyleIdx="5" presStyleCnt="6">
        <dgm:presLayoutVars>
          <dgm:bulletEnabled val="1"/>
        </dgm:presLayoutVars>
      </dgm:prSet>
      <dgm:spPr/>
      <dgm:t>
        <a:bodyPr/>
        <a:lstStyle/>
        <a:p>
          <a:endParaRPr lang="fr-FR"/>
        </a:p>
      </dgm:t>
    </dgm:pt>
  </dgm:ptLst>
  <dgm:cxnLst>
    <dgm:cxn modelId="{E0E0C7DD-A04C-1145-BE39-8CD70A144CCA}" srcId="{0497D89E-4059-4B45-B55D-5C82A5409DAF}" destId="{93773498-5AAD-E540-8705-62CF0263D0AF}" srcOrd="0" destOrd="0" parTransId="{7880DED0-4BD9-0940-ACC8-7074DE6C6F27}" sibTransId="{4EE05D29-F349-A340-8EF9-A468410B6B1F}"/>
    <dgm:cxn modelId="{9078551C-3DFE-854D-A948-F9ACFE98FDEB}" type="presOf" srcId="{0497D89E-4059-4B45-B55D-5C82A5409DAF}" destId="{51A9257E-3F4D-8149-A67F-80E961F0ECBF}" srcOrd="0" destOrd="0" presId="urn:microsoft.com/office/officeart/2005/8/layout/process4"/>
    <dgm:cxn modelId="{1E0C4AB1-2B79-C541-8B00-27C6A5FF3752}" type="presOf" srcId="{51CB9836-15AA-3A47-BE91-72BA4EAA1589}" destId="{BCB093DC-314E-3242-B668-3E94B504A8F2}" srcOrd="0" destOrd="0" presId="urn:microsoft.com/office/officeart/2005/8/layout/process4"/>
    <dgm:cxn modelId="{208E35C2-8A2E-2547-B84A-7FA085C59EEE}" type="presOf" srcId="{93773498-5AAD-E540-8705-62CF0263D0AF}" destId="{018CDD61-BFC5-1B45-9E56-4384ABC889C4}" srcOrd="0" destOrd="0" presId="urn:microsoft.com/office/officeart/2005/8/layout/process4"/>
    <dgm:cxn modelId="{C858E9B6-84ED-034E-A2C5-01CF8C541757}" type="presOf" srcId="{A4BF6DD6-DE0B-4344-9860-9837E480672A}" destId="{97A04956-C9B3-9449-BE5F-AE6EE311C155}" srcOrd="0" destOrd="0" presId="urn:microsoft.com/office/officeart/2005/8/layout/process4"/>
    <dgm:cxn modelId="{08D77EF7-3BA9-F349-8820-251CBB27BBAD}" srcId="{419C7667-A329-664B-829A-3B78F1A6E7E1}" destId="{51CB9836-15AA-3A47-BE91-72BA4EAA1589}" srcOrd="0" destOrd="0" parTransId="{63FCC9D0-18E0-3641-85A9-A1B0CCA493B8}" sibTransId="{2669B60C-7FFE-304E-B820-A975816D364F}"/>
    <dgm:cxn modelId="{2ABB42FE-CC27-BF45-8471-13099E8FB1A6}" srcId="{0497D89E-4059-4B45-B55D-5C82A5409DAF}" destId="{1BE8B3B7-EFD6-1249-B64B-BC020662A526}" srcOrd="1" destOrd="0" parTransId="{C0F7A541-8658-1D46-B570-54F486BAF7C1}" sibTransId="{0D8EEAD3-24A2-8A4F-9958-10FAFBC2A5E1}"/>
    <dgm:cxn modelId="{DFCCBB1D-2AD8-4D45-B451-9E87DCD65451}" type="presOf" srcId="{96C56A37-A0CA-7148-9F9D-7485F4A980F2}" destId="{95B91DAA-DD9F-4346-85FD-7DA74B55517F}" srcOrd="0" destOrd="0" presId="urn:microsoft.com/office/officeart/2005/8/layout/process4"/>
    <dgm:cxn modelId="{0DFEC640-596A-B247-878C-BEA52767F046}" type="presOf" srcId="{1BE8B3B7-EFD6-1249-B64B-BC020662A526}" destId="{2865B51E-B941-184D-955D-768C2340BEE9}" srcOrd="0" destOrd="0" presId="urn:microsoft.com/office/officeart/2005/8/layout/process4"/>
    <dgm:cxn modelId="{A1CAE693-45B9-6240-8AC7-78B83FEA6CC7}" type="presOf" srcId="{7FAF3D79-0C09-3B40-A1A7-80B0FEC814EF}" destId="{7C5E0889-DC7B-1F4A-BF8D-1290EC3C380D}" srcOrd="0" destOrd="0" presId="urn:microsoft.com/office/officeart/2005/8/layout/process4"/>
    <dgm:cxn modelId="{B52A7FB8-36E3-5B40-9902-A79BFEDA27A9}" type="presOf" srcId="{419C7667-A329-664B-829A-3B78F1A6E7E1}" destId="{D66C964A-A80A-0A49-8471-64A08D8B0B72}" srcOrd="0" destOrd="0" presId="urn:microsoft.com/office/officeart/2005/8/layout/process4"/>
    <dgm:cxn modelId="{30F6FFEE-B5D2-E040-8908-E5B71122D3CB}" type="presOf" srcId="{0497D89E-4059-4B45-B55D-5C82A5409DAF}" destId="{C433FE80-445D-FA49-83F3-0158ED4EB681}" srcOrd="1" destOrd="0" presId="urn:microsoft.com/office/officeart/2005/8/layout/process4"/>
    <dgm:cxn modelId="{00068CC8-54FF-5D47-986E-3CCA6B82A7CF}" srcId="{96C56A37-A0CA-7148-9F9D-7485F4A980F2}" destId="{0497D89E-4059-4B45-B55D-5C82A5409DAF}" srcOrd="1" destOrd="0" parTransId="{BC2B8258-16FD-D546-ACEB-F84941DB6868}" sibTransId="{47180E10-D1F4-8F44-80D4-7E6530D320EF}"/>
    <dgm:cxn modelId="{9431790E-059D-364B-908C-EBA5C7797E34}" type="presOf" srcId="{419C7667-A329-664B-829A-3B78F1A6E7E1}" destId="{ACFB6BDD-45E3-FC49-9A56-F703E24ACB54}" srcOrd="1" destOrd="0" presId="urn:microsoft.com/office/officeart/2005/8/layout/process4"/>
    <dgm:cxn modelId="{67461C48-B5BC-2F4C-B60B-74E89470D63E}" srcId="{419C7667-A329-664B-829A-3B78F1A6E7E1}" destId="{7FAF3D79-0C09-3B40-A1A7-80B0FEC814EF}" srcOrd="1" destOrd="0" parTransId="{FCFB2BBE-A272-0A4C-95F0-02A1953DEACB}" sibTransId="{5BFA9AE6-50A9-E342-AF2E-2D1AE4DA24EF}"/>
    <dgm:cxn modelId="{BD09A39E-CCBD-9C4D-A503-D57FC0B9B7E9}" srcId="{0497D89E-4059-4B45-B55D-5C82A5409DAF}" destId="{A4BF6DD6-DE0B-4344-9860-9837E480672A}" srcOrd="2" destOrd="0" parTransId="{49638C71-5466-6941-9825-FE78754C25E2}" sibTransId="{32C7FBA4-C8DF-B045-95AC-86B282441A04}"/>
    <dgm:cxn modelId="{60E75737-7A12-ED4B-82DC-B6FBA4746210}" srcId="{0497D89E-4059-4B45-B55D-5C82A5409DAF}" destId="{37B5CF9B-12D5-6F4B-9892-6F1D05F9409C}" srcOrd="3" destOrd="0" parTransId="{4B0E50AB-A42C-F74F-A136-A9A044804555}" sibTransId="{9220AAE3-6B80-7444-B422-81E9CD631055}"/>
    <dgm:cxn modelId="{FC5AE1FB-8347-814F-AE66-99168D645C8F}" type="presOf" srcId="{37B5CF9B-12D5-6F4B-9892-6F1D05F9409C}" destId="{482FDB88-36A3-8746-A2DF-5A425E737A30}" srcOrd="0" destOrd="0" presId="urn:microsoft.com/office/officeart/2005/8/layout/process4"/>
    <dgm:cxn modelId="{01F34C2E-B1AC-2245-B430-253C1919DC0B}" srcId="{96C56A37-A0CA-7148-9F9D-7485F4A980F2}" destId="{419C7667-A329-664B-829A-3B78F1A6E7E1}" srcOrd="0" destOrd="0" parTransId="{30361076-5182-5440-8E9C-9FCF1EC6362C}" sibTransId="{677C3748-9D3F-C041-9393-7AC0986C6201}"/>
    <dgm:cxn modelId="{7BBD1994-2AC4-1C42-B8C5-81565501372B}" type="presParOf" srcId="{95B91DAA-DD9F-4346-85FD-7DA74B55517F}" destId="{DE4169BC-0BFF-3B4E-ABE1-EC1753A1DF4C}" srcOrd="0" destOrd="0" presId="urn:microsoft.com/office/officeart/2005/8/layout/process4"/>
    <dgm:cxn modelId="{F838D4E7-0F9B-A747-ADAF-60A0BC4FC664}" type="presParOf" srcId="{DE4169BC-0BFF-3B4E-ABE1-EC1753A1DF4C}" destId="{51A9257E-3F4D-8149-A67F-80E961F0ECBF}" srcOrd="0" destOrd="0" presId="urn:microsoft.com/office/officeart/2005/8/layout/process4"/>
    <dgm:cxn modelId="{195EAB8C-CCEA-4347-A6C7-4B4FBEBE1C94}" type="presParOf" srcId="{DE4169BC-0BFF-3B4E-ABE1-EC1753A1DF4C}" destId="{C433FE80-445D-FA49-83F3-0158ED4EB681}" srcOrd="1" destOrd="0" presId="urn:microsoft.com/office/officeart/2005/8/layout/process4"/>
    <dgm:cxn modelId="{33282CAE-056A-B14E-9D50-D1950904CA17}" type="presParOf" srcId="{DE4169BC-0BFF-3B4E-ABE1-EC1753A1DF4C}" destId="{5BF8EDE4-04E5-1346-A0E0-21B4C0A3ACE7}" srcOrd="2" destOrd="0" presId="urn:microsoft.com/office/officeart/2005/8/layout/process4"/>
    <dgm:cxn modelId="{9E2CEF35-525A-D147-8C1D-4BAF9B7896A5}" type="presParOf" srcId="{5BF8EDE4-04E5-1346-A0E0-21B4C0A3ACE7}" destId="{018CDD61-BFC5-1B45-9E56-4384ABC889C4}" srcOrd="0" destOrd="0" presId="urn:microsoft.com/office/officeart/2005/8/layout/process4"/>
    <dgm:cxn modelId="{01941F14-E5F5-6142-ABED-7F5508806805}" type="presParOf" srcId="{5BF8EDE4-04E5-1346-A0E0-21B4C0A3ACE7}" destId="{2865B51E-B941-184D-955D-768C2340BEE9}" srcOrd="1" destOrd="0" presId="urn:microsoft.com/office/officeart/2005/8/layout/process4"/>
    <dgm:cxn modelId="{91911586-F445-454A-AD80-13DE948CA4C0}" type="presParOf" srcId="{5BF8EDE4-04E5-1346-A0E0-21B4C0A3ACE7}" destId="{97A04956-C9B3-9449-BE5F-AE6EE311C155}" srcOrd="2" destOrd="0" presId="urn:microsoft.com/office/officeart/2005/8/layout/process4"/>
    <dgm:cxn modelId="{F783B6AD-1F68-5441-8D10-1803113E8201}" type="presParOf" srcId="{5BF8EDE4-04E5-1346-A0E0-21B4C0A3ACE7}" destId="{482FDB88-36A3-8746-A2DF-5A425E737A30}" srcOrd="3" destOrd="0" presId="urn:microsoft.com/office/officeart/2005/8/layout/process4"/>
    <dgm:cxn modelId="{E16FF0C0-6EC0-3443-9221-EF3144DDC70F}" type="presParOf" srcId="{95B91DAA-DD9F-4346-85FD-7DA74B55517F}" destId="{0AFA49B3-A1DF-3C45-9F1D-1ACB7F323295}" srcOrd="1" destOrd="0" presId="urn:microsoft.com/office/officeart/2005/8/layout/process4"/>
    <dgm:cxn modelId="{563F6B8A-82F8-C04A-B0BC-0F950CD7C4F5}" type="presParOf" srcId="{95B91DAA-DD9F-4346-85FD-7DA74B55517F}" destId="{A8B7EEA1-D658-9E4A-8238-984624536534}" srcOrd="2" destOrd="0" presId="urn:microsoft.com/office/officeart/2005/8/layout/process4"/>
    <dgm:cxn modelId="{6F96C7D7-B797-4D42-8F18-4A9CEB6A39FF}" type="presParOf" srcId="{A8B7EEA1-D658-9E4A-8238-984624536534}" destId="{D66C964A-A80A-0A49-8471-64A08D8B0B72}" srcOrd="0" destOrd="0" presId="urn:microsoft.com/office/officeart/2005/8/layout/process4"/>
    <dgm:cxn modelId="{C4B89243-6C11-7849-8A74-2DD750BC61E3}" type="presParOf" srcId="{A8B7EEA1-D658-9E4A-8238-984624536534}" destId="{ACFB6BDD-45E3-FC49-9A56-F703E24ACB54}" srcOrd="1" destOrd="0" presId="urn:microsoft.com/office/officeart/2005/8/layout/process4"/>
    <dgm:cxn modelId="{9732FA1D-FEB4-194C-B3CC-67D4C2BD7772}" type="presParOf" srcId="{A8B7EEA1-D658-9E4A-8238-984624536534}" destId="{F201F933-AC4A-3948-8418-D68E8E4F42B4}" srcOrd="2" destOrd="0" presId="urn:microsoft.com/office/officeart/2005/8/layout/process4"/>
    <dgm:cxn modelId="{C86E3641-A7FE-5E4E-9B4E-2F1ED4620500}" type="presParOf" srcId="{F201F933-AC4A-3948-8418-D68E8E4F42B4}" destId="{BCB093DC-314E-3242-B668-3E94B504A8F2}" srcOrd="0" destOrd="0" presId="urn:microsoft.com/office/officeart/2005/8/layout/process4"/>
    <dgm:cxn modelId="{B14DB91F-7F8D-A94E-A1F8-B57874FBDE2D}" type="presParOf" srcId="{F201F933-AC4A-3948-8418-D68E8E4F42B4}" destId="{7C5E0889-DC7B-1F4A-BF8D-1290EC3C380D}"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6C56A37-A0CA-7148-9F9D-7485F4A980F2}"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A207B252-612D-3B44-A525-9D4E758EAD81}">
      <dgm:prSet/>
      <dgm:spPr>
        <a:solidFill>
          <a:srgbClr val="E46C0A"/>
        </a:solidFill>
      </dgm:spPr>
      <dgm:t>
        <a:bodyPr/>
        <a:lstStyle/>
        <a:p>
          <a:r>
            <a:rPr lang="fr-FR" smtClean="0">
              <a:latin typeface="Calibri" pitchFamily="34" charset="0"/>
            </a:rPr>
            <a:t>Le statut</a:t>
          </a:r>
          <a:endParaRPr lang="fr-FR" dirty="0">
            <a:latin typeface="Calibri" pitchFamily="34" charset="0"/>
          </a:endParaRPr>
        </a:p>
      </dgm:t>
    </dgm:pt>
    <dgm:pt modelId="{01F39BC1-4ECE-D949-8B91-BC6385B4063B}" type="parTrans" cxnId="{FC0613E0-2372-374B-A3D6-5CBECF348CAF}">
      <dgm:prSet/>
      <dgm:spPr/>
      <dgm:t>
        <a:bodyPr/>
        <a:lstStyle/>
        <a:p>
          <a:endParaRPr lang="fr-FR"/>
        </a:p>
      </dgm:t>
    </dgm:pt>
    <dgm:pt modelId="{E169E307-B022-3046-9CC5-522F29269C9E}" type="sibTrans" cxnId="{FC0613E0-2372-374B-A3D6-5CBECF348CAF}">
      <dgm:prSet/>
      <dgm:spPr/>
      <dgm:t>
        <a:bodyPr/>
        <a:lstStyle/>
        <a:p>
          <a:endParaRPr lang="fr-FR"/>
        </a:p>
      </dgm:t>
    </dgm:pt>
    <dgm:pt modelId="{4CE96CC1-F70C-9C4E-BC8C-F8D698249A41}">
      <dgm:prSet/>
      <dgm:spPr/>
      <dgm:t>
        <a:bodyPr/>
        <a:lstStyle/>
        <a:p>
          <a:r>
            <a:rPr lang="fr-FR" dirty="0" smtClean="0">
              <a:latin typeface="Calibri" pitchFamily="34" charset="0"/>
            </a:rPr>
            <a:t>Il représente </a:t>
          </a:r>
          <a:r>
            <a:rPr lang="fr-FR" b="1" dirty="0" smtClean="0">
              <a:solidFill>
                <a:srgbClr val="FF0000"/>
              </a:solidFill>
              <a:latin typeface="Calibri" pitchFamily="34" charset="0"/>
            </a:rPr>
            <a:t>la place occupée dans un groupe</a:t>
          </a:r>
          <a:r>
            <a:rPr lang="fr-FR" dirty="0" smtClean="0">
              <a:latin typeface="Calibri" pitchFamily="34" charset="0"/>
            </a:rPr>
            <a:t>. </a:t>
          </a:r>
          <a:endParaRPr lang="fr-FR" dirty="0">
            <a:latin typeface="Calibri" pitchFamily="34" charset="0"/>
          </a:endParaRPr>
        </a:p>
      </dgm:t>
    </dgm:pt>
    <dgm:pt modelId="{5B39E00C-8A47-284A-8585-E424EEAA18FE}" type="parTrans" cxnId="{5A8EBFDD-74E1-CD46-A225-092072DC2EEC}">
      <dgm:prSet/>
      <dgm:spPr/>
      <dgm:t>
        <a:bodyPr/>
        <a:lstStyle/>
        <a:p>
          <a:endParaRPr lang="fr-FR"/>
        </a:p>
      </dgm:t>
    </dgm:pt>
    <dgm:pt modelId="{4D3D85A3-310A-B242-BE75-9A1BA56F8C0A}" type="sibTrans" cxnId="{5A8EBFDD-74E1-CD46-A225-092072DC2EEC}">
      <dgm:prSet/>
      <dgm:spPr/>
      <dgm:t>
        <a:bodyPr/>
        <a:lstStyle/>
        <a:p>
          <a:endParaRPr lang="fr-FR"/>
        </a:p>
      </dgm:t>
    </dgm:pt>
    <dgm:pt modelId="{DC96F40D-1AED-C54A-B6D4-966A5822AECF}">
      <dgm:prSet/>
      <dgm:spPr/>
      <dgm:t>
        <a:bodyPr/>
        <a:lstStyle/>
        <a:p>
          <a:r>
            <a:rPr lang="fr-FR" u="sng" dirty="0" smtClean="0">
              <a:solidFill>
                <a:srgbClr val="FF0000"/>
              </a:solidFill>
              <a:latin typeface="Calibri" pitchFamily="34" charset="0"/>
            </a:rPr>
            <a:t>Assigné </a:t>
          </a:r>
          <a:r>
            <a:rPr lang="fr-FR" u="none" dirty="0" smtClean="0">
              <a:solidFill>
                <a:srgbClr val="FF0000"/>
              </a:solidFill>
              <a:latin typeface="Calibri" pitchFamily="34" charset="0"/>
            </a:rPr>
            <a:t>:</a:t>
          </a:r>
          <a:endParaRPr lang="fr-FR" u="none" dirty="0">
            <a:latin typeface="Calibri" pitchFamily="34" charset="0"/>
          </a:endParaRPr>
        </a:p>
      </dgm:t>
    </dgm:pt>
    <dgm:pt modelId="{FFB48FE0-E6A0-9D42-BED4-50382D68AC81}" type="parTrans" cxnId="{6DE0A124-8CEC-EF43-BAEB-F919628CE889}">
      <dgm:prSet/>
      <dgm:spPr/>
      <dgm:t>
        <a:bodyPr/>
        <a:lstStyle/>
        <a:p>
          <a:endParaRPr lang="fr-FR"/>
        </a:p>
      </dgm:t>
    </dgm:pt>
    <dgm:pt modelId="{66A94769-0BA6-CB4F-BBBB-563E726A5B49}" type="sibTrans" cxnId="{6DE0A124-8CEC-EF43-BAEB-F919628CE889}">
      <dgm:prSet/>
      <dgm:spPr/>
      <dgm:t>
        <a:bodyPr/>
        <a:lstStyle/>
        <a:p>
          <a:endParaRPr lang="fr-FR"/>
        </a:p>
      </dgm:t>
    </dgm:pt>
    <dgm:pt modelId="{C488FBEB-29D1-B943-AC92-6F9BD22A2453}">
      <dgm:prSet/>
      <dgm:spPr/>
      <dgm:t>
        <a:bodyPr/>
        <a:lstStyle/>
        <a:p>
          <a:r>
            <a:rPr lang="fr-FR" u="sng" dirty="0" smtClean="0">
              <a:solidFill>
                <a:srgbClr val="FF0000"/>
              </a:solidFill>
              <a:latin typeface="Calibri" pitchFamily="34" charset="0"/>
            </a:rPr>
            <a:t>Acquis </a:t>
          </a:r>
          <a:r>
            <a:rPr lang="fr-FR" u="none" dirty="0" smtClean="0">
              <a:solidFill>
                <a:srgbClr val="FF0000"/>
              </a:solidFill>
              <a:latin typeface="Calibri" pitchFamily="34" charset="0"/>
            </a:rPr>
            <a:t>:</a:t>
          </a:r>
          <a:endParaRPr lang="fr-FR" u="none" dirty="0">
            <a:latin typeface="Calibri" pitchFamily="34" charset="0"/>
          </a:endParaRPr>
        </a:p>
      </dgm:t>
    </dgm:pt>
    <dgm:pt modelId="{3C4F4AE1-F929-DA41-8263-E487A49D18AC}" type="parTrans" cxnId="{99F6B754-C1FA-4B4F-900E-1E73009A272F}">
      <dgm:prSet/>
      <dgm:spPr/>
      <dgm:t>
        <a:bodyPr/>
        <a:lstStyle/>
        <a:p>
          <a:endParaRPr lang="fr-FR"/>
        </a:p>
      </dgm:t>
    </dgm:pt>
    <dgm:pt modelId="{AC26D09A-6BAC-E243-BF28-4E84E2D71F37}" type="sibTrans" cxnId="{99F6B754-C1FA-4B4F-900E-1E73009A272F}">
      <dgm:prSet/>
      <dgm:spPr/>
      <dgm:t>
        <a:bodyPr/>
        <a:lstStyle/>
        <a:p>
          <a:endParaRPr lang="fr-FR"/>
        </a:p>
      </dgm:t>
    </dgm:pt>
    <dgm:pt modelId="{AC4E8655-6DD5-9E4E-876B-483A5D59CE31}">
      <dgm:prSet/>
      <dgm:spPr/>
      <dgm:t>
        <a:bodyPr/>
        <a:lstStyle/>
        <a:p>
          <a:r>
            <a:rPr lang="fr-FR" dirty="0" smtClean="0">
              <a:latin typeface="Calibri" pitchFamily="34" charset="0"/>
            </a:rPr>
            <a:t>Le statut peut être :</a:t>
          </a:r>
          <a:endParaRPr lang="fr-FR" dirty="0">
            <a:latin typeface="Calibri" pitchFamily="34" charset="0"/>
          </a:endParaRPr>
        </a:p>
      </dgm:t>
    </dgm:pt>
    <dgm:pt modelId="{6E70771C-827C-0B4B-86C5-83F76335B31A}" type="parTrans" cxnId="{448068E4-96B7-614D-BFA6-CC5A783D5B97}">
      <dgm:prSet/>
      <dgm:spPr/>
      <dgm:t>
        <a:bodyPr/>
        <a:lstStyle/>
        <a:p>
          <a:endParaRPr lang="fr-FR"/>
        </a:p>
      </dgm:t>
    </dgm:pt>
    <dgm:pt modelId="{7A6D85BB-A6A4-354A-B4A3-201F23C2610D}" type="sibTrans" cxnId="{448068E4-96B7-614D-BFA6-CC5A783D5B97}">
      <dgm:prSet/>
      <dgm:spPr/>
      <dgm:t>
        <a:bodyPr/>
        <a:lstStyle/>
        <a:p>
          <a:endParaRPr lang="fr-FR"/>
        </a:p>
      </dgm:t>
    </dgm:pt>
    <dgm:pt modelId="{1CEC7D87-B278-A342-9290-6DC023247B9F}">
      <dgm:prSet/>
      <dgm:spPr/>
      <dgm:t>
        <a:bodyPr/>
        <a:lstStyle/>
        <a:p>
          <a:r>
            <a:rPr lang="fr-FR" dirty="0" smtClean="0">
              <a:latin typeface="Calibri" pitchFamily="34" charset="0"/>
            </a:rPr>
            <a:t>genre (féminin ou masculin), âge, rang, dans la fratrie,…</a:t>
          </a:r>
          <a:endParaRPr lang="fr-FR" dirty="0">
            <a:latin typeface="Calibri" pitchFamily="34" charset="0"/>
          </a:endParaRPr>
        </a:p>
      </dgm:t>
    </dgm:pt>
    <dgm:pt modelId="{F215B03F-3325-874D-9C5E-2AD2E0CA1AA3}" type="parTrans" cxnId="{65072A29-9FC0-6640-83A4-1D5328209820}">
      <dgm:prSet/>
      <dgm:spPr/>
      <dgm:t>
        <a:bodyPr/>
        <a:lstStyle/>
        <a:p>
          <a:endParaRPr lang="fr-FR"/>
        </a:p>
      </dgm:t>
    </dgm:pt>
    <dgm:pt modelId="{65846B40-0CE0-0347-B973-6E0A59ABD7BC}" type="sibTrans" cxnId="{65072A29-9FC0-6640-83A4-1D5328209820}">
      <dgm:prSet/>
      <dgm:spPr/>
      <dgm:t>
        <a:bodyPr/>
        <a:lstStyle/>
        <a:p>
          <a:endParaRPr lang="fr-FR"/>
        </a:p>
      </dgm:t>
    </dgm:pt>
    <dgm:pt modelId="{7BEADE30-9C2A-3A43-97CD-F19B42FF3933}">
      <dgm:prSet/>
      <dgm:spPr/>
      <dgm:t>
        <a:bodyPr/>
        <a:lstStyle/>
        <a:p>
          <a:r>
            <a:rPr lang="fr-FR" dirty="0" smtClean="0">
              <a:latin typeface="Calibri" pitchFamily="34" charset="0"/>
            </a:rPr>
            <a:t>être parent, professionnel, expert,…</a:t>
          </a:r>
          <a:endParaRPr lang="fr-FR" dirty="0">
            <a:latin typeface="Calibri" pitchFamily="34" charset="0"/>
          </a:endParaRPr>
        </a:p>
      </dgm:t>
    </dgm:pt>
    <dgm:pt modelId="{E1A70854-1389-FC4F-BC42-A6F652742A79}" type="parTrans" cxnId="{B06D899A-5077-F843-9D69-6805BB65AAE3}">
      <dgm:prSet/>
      <dgm:spPr/>
      <dgm:t>
        <a:bodyPr/>
        <a:lstStyle/>
        <a:p>
          <a:endParaRPr lang="fr-FR"/>
        </a:p>
      </dgm:t>
    </dgm:pt>
    <dgm:pt modelId="{895D9ED7-D90A-E346-B29D-F4536539EEBA}" type="sibTrans" cxnId="{B06D899A-5077-F843-9D69-6805BB65AAE3}">
      <dgm:prSet/>
      <dgm:spPr/>
      <dgm:t>
        <a:bodyPr/>
        <a:lstStyle/>
        <a:p>
          <a:endParaRPr lang="fr-FR"/>
        </a:p>
      </dgm:t>
    </dgm:pt>
    <dgm:pt modelId="{1B49B67F-35B0-004A-A0AE-9E24E5F8E5B9}">
      <dgm:prSet/>
      <dgm:spPr/>
      <dgm:t>
        <a:bodyPr/>
        <a:lstStyle/>
        <a:p>
          <a:r>
            <a:rPr lang="fr-FR" dirty="0" smtClean="0">
              <a:latin typeface="+mn-lt"/>
              <a:cs typeface="+mn-cs"/>
            </a:rPr>
            <a:t>Les statuts </a:t>
          </a:r>
          <a:r>
            <a:rPr lang="fr-FR" b="1" dirty="0" smtClean="0">
              <a:solidFill>
                <a:srgbClr val="FF0000"/>
              </a:solidFill>
              <a:latin typeface="+mn-lt"/>
              <a:cs typeface="+mn-cs"/>
            </a:rPr>
            <a:t>s’inscrivent</a:t>
          </a:r>
          <a:r>
            <a:rPr lang="fr-FR" dirty="0" smtClean="0">
              <a:latin typeface="+mn-lt"/>
              <a:cs typeface="+mn-cs"/>
            </a:rPr>
            <a:t> dans </a:t>
          </a:r>
          <a:r>
            <a:rPr lang="fr-FR" u="sng" dirty="0" smtClean="0">
              <a:solidFill>
                <a:srgbClr val="FF0000"/>
              </a:solidFill>
              <a:latin typeface="+mn-lt"/>
              <a:cs typeface="+mn-cs"/>
            </a:rPr>
            <a:t>des hiérarchies </a:t>
          </a:r>
          <a:r>
            <a:rPr lang="fr-FR" dirty="0" smtClean="0">
              <a:latin typeface="+mn-lt"/>
              <a:cs typeface="+mn-cs"/>
            </a:rPr>
            <a:t>(plus ou moins systématiques) </a:t>
          </a:r>
          <a:r>
            <a:rPr lang="fr-FR" u="sng" dirty="0" smtClean="0">
              <a:solidFill>
                <a:srgbClr val="FF0000"/>
              </a:solidFill>
              <a:latin typeface="+mn-lt"/>
              <a:cs typeface="+mn-cs"/>
            </a:rPr>
            <a:t>de conduites</a:t>
          </a:r>
          <a:endParaRPr lang="fr-FR" dirty="0">
            <a:latin typeface="Calibri" pitchFamily="34" charset="0"/>
          </a:endParaRPr>
        </a:p>
      </dgm:t>
    </dgm:pt>
    <dgm:pt modelId="{9FDE6C51-8D73-474A-9F2F-98521FA2B069}" type="parTrans" cxnId="{6ECE6F4A-0E23-724A-8786-DF94E609AAE9}">
      <dgm:prSet/>
      <dgm:spPr/>
      <dgm:t>
        <a:bodyPr/>
        <a:lstStyle/>
        <a:p>
          <a:endParaRPr lang="fr-FR"/>
        </a:p>
      </dgm:t>
    </dgm:pt>
    <dgm:pt modelId="{77BE04B5-5887-A040-AF2E-060DEDEAAD6D}" type="sibTrans" cxnId="{6ECE6F4A-0E23-724A-8786-DF94E609AAE9}">
      <dgm:prSet/>
      <dgm:spPr/>
      <dgm:t>
        <a:bodyPr/>
        <a:lstStyle/>
        <a:p>
          <a:endParaRPr lang="fr-FR"/>
        </a:p>
      </dgm:t>
    </dgm:pt>
    <dgm:pt modelId="{0714F1F6-88DC-BB45-BD79-2509E2C289E6}">
      <dgm:prSet/>
      <dgm:spPr/>
      <dgm:t>
        <a:bodyPr/>
        <a:lstStyle/>
        <a:p>
          <a:r>
            <a:rPr lang="fr-FR" dirty="0" smtClean="0">
              <a:latin typeface="+mn-lt"/>
              <a:cs typeface="+mn-cs"/>
            </a:rPr>
            <a:t>Ces conduites  fournissent les </a:t>
          </a:r>
          <a:r>
            <a:rPr lang="fr-FR" b="1" dirty="0" smtClean="0">
              <a:solidFill>
                <a:srgbClr val="FF0000"/>
              </a:solidFill>
              <a:latin typeface="+mn-lt"/>
              <a:cs typeface="+mn-cs"/>
            </a:rPr>
            <a:t>bases comportementales</a:t>
          </a:r>
          <a:r>
            <a:rPr lang="fr-FR" dirty="0" smtClean="0">
              <a:latin typeface="+mn-lt"/>
              <a:cs typeface="+mn-cs"/>
            </a:rPr>
            <a:t> et </a:t>
          </a:r>
          <a:r>
            <a:rPr lang="fr-FR" b="1" dirty="0" smtClean="0">
              <a:solidFill>
                <a:srgbClr val="FF0000"/>
              </a:solidFill>
              <a:latin typeface="+mn-lt"/>
              <a:cs typeface="+mn-cs"/>
            </a:rPr>
            <a:t>relationnelles à adopter </a:t>
          </a:r>
          <a:r>
            <a:rPr lang="fr-FR" dirty="0" smtClean="0">
              <a:latin typeface="+mn-lt"/>
              <a:cs typeface="+mn-cs"/>
            </a:rPr>
            <a:t>car ces </a:t>
          </a:r>
          <a:r>
            <a:rPr lang="fr-FR" dirty="0" smtClean="0">
              <a:solidFill>
                <a:srgbClr val="FF0000"/>
              </a:solidFill>
              <a:effectLst>
                <a:outerShdw blurRad="38100" dist="38100" dir="2700000" algn="tl">
                  <a:srgbClr val="000000">
                    <a:alpha val="43137"/>
                  </a:srgbClr>
                </a:outerShdw>
              </a:effectLst>
              <a:latin typeface="+mn-lt"/>
              <a:cs typeface="+mn-cs"/>
            </a:rPr>
            <a:t>hiérarchies</a:t>
          </a:r>
          <a:r>
            <a:rPr lang="fr-FR" dirty="0" smtClean="0">
              <a:latin typeface="+mn-lt"/>
              <a:cs typeface="+mn-cs"/>
            </a:rPr>
            <a:t> peuvent générer des </a:t>
          </a:r>
          <a:r>
            <a:rPr lang="fr-FR" b="1" dirty="0" smtClean="0">
              <a:solidFill>
                <a:srgbClr val="FF0000"/>
              </a:solidFill>
              <a:latin typeface="+mn-lt"/>
              <a:cs typeface="+mn-cs"/>
            </a:rPr>
            <a:t>obstacles à la communication</a:t>
          </a:r>
          <a:r>
            <a:rPr lang="fr-FR" dirty="0" smtClean="0">
              <a:latin typeface="+mn-lt"/>
              <a:cs typeface="+mn-cs"/>
            </a:rPr>
            <a:t> entre les niveaux (cf. attitudes préjudiciables au jugement).</a:t>
          </a:r>
          <a:endParaRPr lang="fr-FR" dirty="0">
            <a:latin typeface="Calibri" pitchFamily="34" charset="0"/>
          </a:endParaRPr>
        </a:p>
      </dgm:t>
    </dgm:pt>
    <dgm:pt modelId="{70EAEBF2-49C4-3740-A247-F58587E64876}" type="parTrans" cxnId="{5B60A6D6-CC2F-324A-9D0E-891C9856FD5A}">
      <dgm:prSet/>
      <dgm:spPr/>
      <dgm:t>
        <a:bodyPr/>
        <a:lstStyle/>
        <a:p>
          <a:endParaRPr lang="fr-FR"/>
        </a:p>
      </dgm:t>
    </dgm:pt>
    <dgm:pt modelId="{D7A91E6A-47D3-8E4A-82C6-1F7A7E5337BF}" type="sibTrans" cxnId="{5B60A6D6-CC2F-324A-9D0E-891C9856FD5A}">
      <dgm:prSet/>
      <dgm:spPr/>
      <dgm:t>
        <a:bodyPr/>
        <a:lstStyle/>
        <a:p>
          <a:endParaRPr lang="fr-FR"/>
        </a:p>
      </dgm:t>
    </dgm:pt>
    <dgm:pt modelId="{95B91DAA-DD9F-4346-85FD-7DA74B55517F}" type="pres">
      <dgm:prSet presAssocID="{96C56A37-A0CA-7148-9F9D-7485F4A980F2}" presName="Name0" presStyleCnt="0">
        <dgm:presLayoutVars>
          <dgm:dir/>
          <dgm:animLvl val="lvl"/>
          <dgm:resizeHandles val="exact"/>
        </dgm:presLayoutVars>
      </dgm:prSet>
      <dgm:spPr/>
      <dgm:t>
        <a:bodyPr/>
        <a:lstStyle/>
        <a:p>
          <a:endParaRPr lang="fr-FR"/>
        </a:p>
      </dgm:t>
    </dgm:pt>
    <dgm:pt modelId="{6A0C67C1-9B3A-3B48-9955-37CA806DC405}" type="pres">
      <dgm:prSet presAssocID="{1B49B67F-35B0-004A-A0AE-9E24E5F8E5B9}" presName="boxAndChildren" presStyleCnt="0"/>
      <dgm:spPr/>
    </dgm:pt>
    <dgm:pt modelId="{F413EE31-E79B-0649-B6B2-56D89020E649}" type="pres">
      <dgm:prSet presAssocID="{1B49B67F-35B0-004A-A0AE-9E24E5F8E5B9}" presName="parentTextBox" presStyleLbl="node1" presStyleIdx="0" presStyleCnt="3"/>
      <dgm:spPr/>
      <dgm:t>
        <a:bodyPr/>
        <a:lstStyle/>
        <a:p>
          <a:endParaRPr lang="fr-FR"/>
        </a:p>
      </dgm:t>
    </dgm:pt>
    <dgm:pt modelId="{12EF95F1-16FF-5B40-BB7A-BA66F97A6D44}" type="pres">
      <dgm:prSet presAssocID="{1B49B67F-35B0-004A-A0AE-9E24E5F8E5B9}" presName="entireBox" presStyleLbl="node1" presStyleIdx="0" presStyleCnt="3"/>
      <dgm:spPr/>
      <dgm:t>
        <a:bodyPr/>
        <a:lstStyle/>
        <a:p>
          <a:endParaRPr lang="fr-FR"/>
        </a:p>
      </dgm:t>
    </dgm:pt>
    <dgm:pt modelId="{F27841C0-434A-7942-8741-98FBFC1D5EA9}" type="pres">
      <dgm:prSet presAssocID="{1B49B67F-35B0-004A-A0AE-9E24E5F8E5B9}" presName="descendantBox" presStyleCnt="0"/>
      <dgm:spPr/>
    </dgm:pt>
    <dgm:pt modelId="{C0DB4147-2F7F-0A41-8D78-AB40C85D6081}" type="pres">
      <dgm:prSet presAssocID="{0714F1F6-88DC-BB45-BD79-2509E2C289E6}" presName="childTextBox" presStyleLbl="fgAccFollowNode1" presStyleIdx="0" presStyleCnt="6">
        <dgm:presLayoutVars>
          <dgm:bulletEnabled val="1"/>
        </dgm:presLayoutVars>
      </dgm:prSet>
      <dgm:spPr/>
      <dgm:t>
        <a:bodyPr/>
        <a:lstStyle/>
        <a:p>
          <a:endParaRPr lang="fr-FR"/>
        </a:p>
      </dgm:t>
    </dgm:pt>
    <dgm:pt modelId="{1D679FD6-E108-954D-BD48-099AF6EC7D04}" type="pres">
      <dgm:prSet presAssocID="{7A6D85BB-A6A4-354A-B4A3-201F23C2610D}" presName="sp" presStyleCnt="0"/>
      <dgm:spPr/>
    </dgm:pt>
    <dgm:pt modelId="{2B0DB7CC-883C-614D-8622-46CD5AC82B1B}" type="pres">
      <dgm:prSet presAssocID="{AC4E8655-6DD5-9E4E-876B-483A5D59CE31}" presName="arrowAndChildren" presStyleCnt="0"/>
      <dgm:spPr/>
    </dgm:pt>
    <dgm:pt modelId="{652316A5-420C-9C48-BC38-017F0E565D21}" type="pres">
      <dgm:prSet presAssocID="{AC4E8655-6DD5-9E4E-876B-483A5D59CE31}" presName="parentTextArrow" presStyleLbl="node1" presStyleIdx="0" presStyleCnt="3"/>
      <dgm:spPr/>
      <dgm:t>
        <a:bodyPr/>
        <a:lstStyle/>
        <a:p>
          <a:endParaRPr lang="fr-FR"/>
        </a:p>
      </dgm:t>
    </dgm:pt>
    <dgm:pt modelId="{C6C16AE7-C682-F740-BF90-46D65E69D61A}" type="pres">
      <dgm:prSet presAssocID="{AC4E8655-6DD5-9E4E-876B-483A5D59CE31}" presName="arrow" presStyleLbl="node1" presStyleIdx="1" presStyleCnt="3"/>
      <dgm:spPr/>
      <dgm:t>
        <a:bodyPr/>
        <a:lstStyle/>
        <a:p>
          <a:endParaRPr lang="fr-FR"/>
        </a:p>
      </dgm:t>
    </dgm:pt>
    <dgm:pt modelId="{EF4D94AB-BB0D-A349-94D9-1A943113F2C9}" type="pres">
      <dgm:prSet presAssocID="{AC4E8655-6DD5-9E4E-876B-483A5D59CE31}" presName="descendantArrow" presStyleCnt="0"/>
      <dgm:spPr/>
    </dgm:pt>
    <dgm:pt modelId="{34F1F6E7-2695-FC43-9F21-8DF35B71BD47}" type="pres">
      <dgm:prSet presAssocID="{DC96F40D-1AED-C54A-B6D4-966A5822AECF}" presName="childTextArrow" presStyleLbl="fgAccFollowNode1" presStyleIdx="1" presStyleCnt="6">
        <dgm:presLayoutVars>
          <dgm:bulletEnabled val="1"/>
        </dgm:presLayoutVars>
      </dgm:prSet>
      <dgm:spPr/>
      <dgm:t>
        <a:bodyPr/>
        <a:lstStyle/>
        <a:p>
          <a:endParaRPr lang="fr-FR"/>
        </a:p>
      </dgm:t>
    </dgm:pt>
    <dgm:pt modelId="{6D88529B-62E8-D84C-BACA-667C1FE941B8}" type="pres">
      <dgm:prSet presAssocID="{1CEC7D87-B278-A342-9290-6DC023247B9F}" presName="childTextArrow" presStyleLbl="fgAccFollowNode1" presStyleIdx="2" presStyleCnt="6">
        <dgm:presLayoutVars>
          <dgm:bulletEnabled val="1"/>
        </dgm:presLayoutVars>
      </dgm:prSet>
      <dgm:spPr/>
      <dgm:t>
        <a:bodyPr/>
        <a:lstStyle/>
        <a:p>
          <a:endParaRPr lang="fr-FR"/>
        </a:p>
      </dgm:t>
    </dgm:pt>
    <dgm:pt modelId="{09E3ABB9-0DBF-7A44-A141-342C81A7D667}" type="pres">
      <dgm:prSet presAssocID="{C488FBEB-29D1-B943-AC92-6F9BD22A2453}" presName="childTextArrow" presStyleLbl="fgAccFollowNode1" presStyleIdx="3" presStyleCnt="6">
        <dgm:presLayoutVars>
          <dgm:bulletEnabled val="1"/>
        </dgm:presLayoutVars>
      </dgm:prSet>
      <dgm:spPr/>
      <dgm:t>
        <a:bodyPr/>
        <a:lstStyle/>
        <a:p>
          <a:endParaRPr lang="fr-FR"/>
        </a:p>
      </dgm:t>
    </dgm:pt>
    <dgm:pt modelId="{40485EBD-549E-1E46-811F-30F7699354C0}" type="pres">
      <dgm:prSet presAssocID="{7BEADE30-9C2A-3A43-97CD-F19B42FF3933}" presName="childTextArrow" presStyleLbl="fgAccFollowNode1" presStyleIdx="4" presStyleCnt="6">
        <dgm:presLayoutVars>
          <dgm:bulletEnabled val="1"/>
        </dgm:presLayoutVars>
      </dgm:prSet>
      <dgm:spPr/>
      <dgm:t>
        <a:bodyPr/>
        <a:lstStyle/>
        <a:p>
          <a:endParaRPr lang="fr-FR"/>
        </a:p>
      </dgm:t>
    </dgm:pt>
    <dgm:pt modelId="{47BC252F-CE44-A745-8F4A-563D7255B0F5}" type="pres">
      <dgm:prSet presAssocID="{E169E307-B022-3046-9CC5-522F29269C9E}" presName="sp" presStyleCnt="0"/>
      <dgm:spPr/>
    </dgm:pt>
    <dgm:pt modelId="{465B64E4-4EFB-8F4A-BED4-AE6A0422E2E7}" type="pres">
      <dgm:prSet presAssocID="{A207B252-612D-3B44-A525-9D4E758EAD81}" presName="arrowAndChildren" presStyleCnt="0"/>
      <dgm:spPr/>
    </dgm:pt>
    <dgm:pt modelId="{C643958F-4323-3B4F-BDB2-3BCA3D7744A5}" type="pres">
      <dgm:prSet presAssocID="{A207B252-612D-3B44-A525-9D4E758EAD81}" presName="parentTextArrow" presStyleLbl="node1" presStyleIdx="1" presStyleCnt="3"/>
      <dgm:spPr/>
      <dgm:t>
        <a:bodyPr/>
        <a:lstStyle/>
        <a:p>
          <a:endParaRPr lang="fr-FR"/>
        </a:p>
      </dgm:t>
    </dgm:pt>
    <dgm:pt modelId="{62BF5794-8141-DC40-92DE-A304D4C23AEC}" type="pres">
      <dgm:prSet presAssocID="{A207B252-612D-3B44-A525-9D4E758EAD81}" presName="arrow" presStyleLbl="node1" presStyleIdx="2" presStyleCnt="3"/>
      <dgm:spPr/>
      <dgm:t>
        <a:bodyPr/>
        <a:lstStyle/>
        <a:p>
          <a:endParaRPr lang="fr-FR"/>
        </a:p>
      </dgm:t>
    </dgm:pt>
    <dgm:pt modelId="{6ADBD88B-9789-2842-AF44-5A4EEDE7846E}" type="pres">
      <dgm:prSet presAssocID="{A207B252-612D-3B44-A525-9D4E758EAD81}" presName="descendantArrow" presStyleCnt="0"/>
      <dgm:spPr/>
    </dgm:pt>
    <dgm:pt modelId="{E7BDDDA0-F2C0-044F-83A5-720521661300}" type="pres">
      <dgm:prSet presAssocID="{4CE96CC1-F70C-9C4E-BC8C-F8D698249A41}" presName="childTextArrow" presStyleLbl="fgAccFollowNode1" presStyleIdx="5" presStyleCnt="6">
        <dgm:presLayoutVars>
          <dgm:bulletEnabled val="1"/>
        </dgm:presLayoutVars>
      </dgm:prSet>
      <dgm:spPr/>
      <dgm:t>
        <a:bodyPr/>
        <a:lstStyle/>
        <a:p>
          <a:endParaRPr lang="fr-FR"/>
        </a:p>
      </dgm:t>
    </dgm:pt>
  </dgm:ptLst>
  <dgm:cxnLst>
    <dgm:cxn modelId="{EF51DA8E-1BA2-9041-BCC6-59BC1BB62BA7}" type="presOf" srcId="{1CEC7D87-B278-A342-9290-6DC023247B9F}" destId="{6D88529B-62E8-D84C-BACA-667C1FE941B8}" srcOrd="0" destOrd="0" presId="urn:microsoft.com/office/officeart/2005/8/layout/process4"/>
    <dgm:cxn modelId="{99F6B754-C1FA-4B4F-900E-1E73009A272F}" srcId="{AC4E8655-6DD5-9E4E-876B-483A5D59CE31}" destId="{C488FBEB-29D1-B943-AC92-6F9BD22A2453}" srcOrd="2" destOrd="0" parTransId="{3C4F4AE1-F929-DA41-8263-E487A49D18AC}" sibTransId="{AC26D09A-6BAC-E243-BF28-4E84E2D71F37}"/>
    <dgm:cxn modelId="{863620BD-4B2B-8943-8CA4-DFD850FD143A}" type="presOf" srcId="{4CE96CC1-F70C-9C4E-BC8C-F8D698249A41}" destId="{E7BDDDA0-F2C0-044F-83A5-720521661300}" srcOrd="0" destOrd="0" presId="urn:microsoft.com/office/officeart/2005/8/layout/process4"/>
    <dgm:cxn modelId="{FC0613E0-2372-374B-A3D6-5CBECF348CAF}" srcId="{96C56A37-A0CA-7148-9F9D-7485F4A980F2}" destId="{A207B252-612D-3B44-A525-9D4E758EAD81}" srcOrd="0" destOrd="0" parTransId="{01F39BC1-4ECE-D949-8B91-BC6385B4063B}" sibTransId="{E169E307-B022-3046-9CC5-522F29269C9E}"/>
    <dgm:cxn modelId="{30A7BEE2-5CE7-0645-9CDE-0983680EF9AE}" type="presOf" srcId="{0714F1F6-88DC-BB45-BD79-2509E2C289E6}" destId="{C0DB4147-2F7F-0A41-8D78-AB40C85D6081}" srcOrd="0" destOrd="0" presId="urn:microsoft.com/office/officeart/2005/8/layout/process4"/>
    <dgm:cxn modelId="{44F86E28-D098-B64D-AB3C-445CC0F3CFC3}" type="presOf" srcId="{96C56A37-A0CA-7148-9F9D-7485F4A980F2}" destId="{95B91DAA-DD9F-4346-85FD-7DA74B55517F}" srcOrd="0" destOrd="0" presId="urn:microsoft.com/office/officeart/2005/8/layout/process4"/>
    <dgm:cxn modelId="{5B60A6D6-CC2F-324A-9D0E-891C9856FD5A}" srcId="{1B49B67F-35B0-004A-A0AE-9E24E5F8E5B9}" destId="{0714F1F6-88DC-BB45-BD79-2509E2C289E6}" srcOrd="0" destOrd="0" parTransId="{70EAEBF2-49C4-3740-A247-F58587E64876}" sibTransId="{D7A91E6A-47D3-8E4A-82C6-1F7A7E5337BF}"/>
    <dgm:cxn modelId="{15882F0F-72D2-8A40-8226-7DA88A56B776}" type="presOf" srcId="{DC96F40D-1AED-C54A-B6D4-966A5822AECF}" destId="{34F1F6E7-2695-FC43-9F21-8DF35B71BD47}" srcOrd="0" destOrd="0" presId="urn:microsoft.com/office/officeart/2005/8/layout/process4"/>
    <dgm:cxn modelId="{4BE3C63A-D8A8-0747-A22C-3F39AF0AB73E}" type="presOf" srcId="{AC4E8655-6DD5-9E4E-876B-483A5D59CE31}" destId="{652316A5-420C-9C48-BC38-017F0E565D21}" srcOrd="0" destOrd="0" presId="urn:microsoft.com/office/officeart/2005/8/layout/process4"/>
    <dgm:cxn modelId="{973AFB8C-F987-5244-9C45-4FE58642B687}" type="presOf" srcId="{AC4E8655-6DD5-9E4E-876B-483A5D59CE31}" destId="{C6C16AE7-C682-F740-BF90-46D65E69D61A}" srcOrd="1" destOrd="0" presId="urn:microsoft.com/office/officeart/2005/8/layout/process4"/>
    <dgm:cxn modelId="{6DE0A124-8CEC-EF43-BAEB-F919628CE889}" srcId="{AC4E8655-6DD5-9E4E-876B-483A5D59CE31}" destId="{DC96F40D-1AED-C54A-B6D4-966A5822AECF}" srcOrd="0" destOrd="0" parTransId="{FFB48FE0-E6A0-9D42-BED4-50382D68AC81}" sibTransId="{66A94769-0BA6-CB4F-BBBB-563E726A5B49}"/>
    <dgm:cxn modelId="{6ECE6F4A-0E23-724A-8786-DF94E609AAE9}" srcId="{96C56A37-A0CA-7148-9F9D-7485F4A980F2}" destId="{1B49B67F-35B0-004A-A0AE-9E24E5F8E5B9}" srcOrd="2" destOrd="0" parTransId="{9FDE6C51-8D73-474A-9F2F-98521FA2B069}" sibTransId="{77BE04B5-5887-A040-AF2E-060DEDEAAD6D}"/>
    <dgm:cxn modelId="{5B8EE35B-767E-644A-A7FA-03811977FF4D}" type="presOf" srcId="{A207B252-612D-3B44-A525-9D4E758EAD81}" destId="{62BF5794-8141-DC40-92DE-A304D4C23AEC}" srcOrd="1" destOrd="0" presId="urn:microsoft.com/office/officeart/2005/8/layout/process4"/>
    <dgm:cxn modelId="{AE817B67-6A34-BE4C-9891-FA60BC439863}" type="presOf" srcId="{C488FBEB-29D1-B943-AC92-6F9BD22A2453}" destId="{09E3ABB9-0DBF-7A44-A141-342C81A7D667}" srcOrd="0" destOrd="0" presId="urn:microsoft.com/office/officeart/2005/8/layout/process4"/>
    <dgm:cxn modelId="{A49D5F6C-36F6-9148-BAB9-F41A17F907AA}" type="presOf" srcId="{1B49B67F-35B0-004A-A0AE-9E24E5F8E5B9}" destId="{F413EE31-E79B-0649-B6B2-56D89020E649}" srcOrd="0" destOrd="0" presId="urn:microsoft.com/office/officeart/2005/8/layout/process4"/>
    <dgm:cxn modelId="{5A8EBFDD-74E1-CD46-A225-092072DC2EEC}" srcId="{A207B252-612D-3B44-A525-9D4E758EAD81}" destId="{4CE96CC1-F70C-9C4E-BC8C-F8D698249A41}" srcOrd="0" destOrd="0" parTransId="{5B39E00C-8A47-284A-8585-E424EEAA18FE}" sibTransId="{4D3D85A3-310A-B242-BE75-9A1BA56F8C0A}"/>
    <dgm:cxn modelId="{3A3C5118-69C1-2742-BD56-3CF539FD094C}" type="presOf" srcId="{A207B252-612D-3B44-A525-9D4E758EAD81}" destId="{C643958F-4323-3B4F-BDB2-3BCA3D7744A5}" srcOrd="0" destOrd="0" presId="urn:microsoft.com/office/officeart/2005/8/layout/process4"/>
    <dgm:cxn modelId="{65072A29-9FC0-6640-83A4-1D5328209820}" srcId="{AC4E8655-6DD5-9E4E-876B-483A5D59CE31}" destId="{1CEC7D87-B278-A342-9290-6DC023247B9F}" srcOrd="1" destOrd="0" parTransId="{F215B03F-3325-874D-9C5E-2AD2E0CA1AA3}" sibTransId="{65846B40-0CE0-0347-B973-6E0A59ABD7BC}"/>
    <dgm:cxn modelId="{448068E4-96B7-614D-BFA6-CC5A783D5B97}" srcId="{96C56A37-A0CA-7148-9F9D-7485F4A980F2}" destId="{AC4E8655-6DD5-9E4E-876B-483A5D59CE31}" srcOrd="1" destOrd="0" parTransId="{6E70771C-827C-0B4B-86C5-83F76335B31A}" sibTransId="{7A6D85BB-A6A4-354A-B4A3-201F23C2610D}"/>
    <dgm:cxn modelId="{B06D899A-5077-F843-9D69-6805BB65AAE3}" srcId="{AC4E8655-6DD5-9E4E-876B-483A5D59CE31}" destId="{7BEADE30-9C2A-3A43-97CD-F19B42FF3933}" srcOrd="3" destOrd="0" parTransId="{E1A70854-1389-FC4F-BC42-A6F652742A79}" sibTransId="{895D9ED7-D90A-E346-B29D-F4536539EEBA}"/>
    <dgm:cxn modelId="{CB201A1B-FDAC-3A4A-9C68-505F0189EA71}" type="presOf" srcId="{1B49B67F-35B0-004A-A0AE-9E24E5F8E5B9}" destId="{12EF95F1-16FF-5B40-BB7A-BA66F97A6D44}" srcOrd="1" destOrd="0" presId="urn:microsoft.com/office/officeart/2005/8/layout/process4"/>
    <dgm:cxn modelId="{CB9376DD-622D-2548-B743-51F613FE832D}" type="presOf" srcId="{7BEADE30-9C2A-3A43-97CD-F19B42FF3933}" destId="{40485EBD-549E-1E46-811F-30F7699354C0}" srcOrd="0" destOrd="0" presId="urn:microsoft.com/office/officeart/2005/8/layout/process4"/>
    <dgm:cxn modelId="{5E0D4FF2-49F2-5F46-86FE-CD1AB9B4D05E}" type="presParOf" srcId="{95B91DAA-DD9F-4346-85FD-7DA74B55517F}" destId="{6A0C67C1-9B3A-3B48-9955-37CA806DC405}" srcOrd="0" destOrd="0" presId="urn:microsoft.com/office/officeart/2005/8/layout/process4"/>
    <dgm:cxn modelId="{1C8FA4D5-A059-C04D-B9D1-82CE09FD77A3}" type="presParOf" srcId="{6A0C67C1-9B3A-3B48-9955-37CA806DC405}" destId="{F413EE31-E79B-0649-B6B2-56D89020E649}" srcOrd="0" destOrd="0" presId="urn:microsoft.com/office/officeart/2005/8/layout/process4"/>
    <dgm:cxn modelId="{E34358E4-CDD9-C04D-AA9F-24C742974C13}" type="presParOf" srcId="{6A0C67C1-9B3A-3B48-9955-37CA806DC405}" destId="{12EF95F1-16FF-5B40-BB7A-BA66F97A6D44}" srcOrd="1" destOrd="0" presId="urn:microsoft.com/office/officeart/2005/8/layout/process4"/>
    <dgm:cxn modelId="{12235026-8113-8348-AD7F-1A7548E3B997}" type="presParOf" srcId="{6A0C67C1-9B3A-3B48-9955-37CA806DC405}" destId="{F27841C0-434A-7942-8741-98FBFC1D5EA9}" srcOrd="2" destOrd="0" presId="urn:microsoft.com/office/officeart/2005/8/layout/process4"/>
    <dgm:cxn modelId="{3B70F310-DF08-9940-B56E-5B83ACBCBBE5}" type="presParOf" srcId="{F27841C0-434A-7942-8741-98FBFC1D5EA9}" destId="{C0DB4147-2F7F-0A41-8D78-AB40C85D6081}" srcOrd="0" destOrd="0" presId="urn:microsoft.com/office/officeart/2005/8/layout/process4"/>
    <dgm:cxn modelId="{46E38C41-C6E5-E545-9F49-283DA8FAAC14}" type="presParOf" srcId="{95B91DAA-DD9F-4346-85FD-7DA74B55517F}" destId="{1D679FD6-E108-954D-BD48-099AF6EC7D04}" srcOrd="1" destOrd="0" presId="urn:microsoft.com/office/officeart/2005/8/layout/process4"/>
    <dgm:cxn modelId="{F67622F5-8B25-EF48-A405-36DB1B910475}" type="presParOf" srcId="{95B91DAA-DD9F-4346-85FD-7DA74B55517F}" destId="{2B0DB7CC-883C-614D-8622-46CD5AC82B1B}" srcOrd="2" destOrd="0" presId="urn:microsoft.com/office/officeart/2005/8/layout/process4"/>
    <dgm:cxn modelId="{2DD7C349-8EC1-A644-8F07-8911B7309DC9}" type="presParOf" srcId="{2B0DB7CC-883C-614D-8622-46CD5AC82B1B}" destId="{652316A5-420C-9C48-BC38-017F0E565D21}" srcOrd="0" destOrd="0" presId="urn:microsoft.com/office/officeart/2005/8/layout/process4"/>
    <dgm:cxn modelId="{347F00A0-5C54-EF4C-863D-552A91EF5A28}" type="presParOf" srcId="{2B0DB7CC-883C-614D-8622-46CD5AC82B1B}" destId="{C6C16AE7-C682-F740-BF90-46D65E69D61A}" srcOrd="1" destOrd="0" presId="urn:microsoft.com/office/officeart/2005/8/layout/process4"/>
    <dgm:cxn modelId="{35F806F9-450B-3342-A336-2AADAD81809E}" type="presParOf" srcId="{2B0DB7CC-883C-614D-8622-46CD5AC82B1B}" destId="{EF4D94AB-BB0D-A349-94D9-1A943113F2C9}" srcOrd="2" destOrd="0" presId="urn:microsoft.com/office/officeart/2005/8/layout/process4"/>
    <dgm:cxn modelId="{73CC36C7-2814-3940-B1BA-8DA7D9467F49}" type="presParOf" srcId="{EF4D94AB-BB0D-A349-94D9-1A943113F2C9}" destId="{34F1F6E7-2695-FC43-9F21-8DF35B71BD47}" srcOrd="0" destOrd="0" presId="urn:microsoft.com/office/officeart/2005/8/layout/process4"/>
    <dgm:cxn modelId="{1F91AD92-B601-ED4E-9275-BE99B2E9A439}" type="presParOf" srcId="{EF4D94AB-BB0D-A349-94D9-1A943113F2C9}" destId="{6D88529B-62E8-D84C-BACA-667C1FE941B8}" srcOrd="1" destOrd="0" presId="urn:microsoft.com/office/officeart/2005/8/layout/process4"/>
    <dgm:cxn modelId="{8273D485-561F-C940-B5D2-EFE1E67CC32C}" type="presParOf" srcId="{EF4D94AB-BB0D-A349-94D9-1A943113F2C9}" destId="{09E3ABB9-0DBF-7A44-A141-342C81A7D667}" srcOrd="2" destOrd="0" presId="urn:microsoft.com/office/officeart/2005/8/layout/process4"/>
    <dgm:cxn modelId="{BBBC6D9A-A76D-5040-9E58-0944C9C12870}" type="presParOf" srcId="{EF4D94AB-BB0D-A349-94D9-1A943113F2C9}" destId="{40485EBD-549E-1E46-811F-30F7699354C0}" srcOrd="3" destOrd="0" presId="urn:microsoft.com/office/officeart/2005/8/layout/process4"/>
    <dgm:cxn modelId="{AFB4E0D6-55F7-EB4E-AB8B-1D3EDB4D4ED9}" type="presParOf" srcId="{95B91DAA-DD9F-4346-85FD-7DA74B55517F}" destId="{47BC252F-CE44-A745-8F4A-563D7255B0F5}" srcOrd="3" destOrd="0" presId="urn:microsoft.com/office/officeart/2005/8/layout/process4"/>
    <dgm:cxn modelId="{5ED9E3E1-315B-2A46-B6D3-187C35452BDF}" type="presParOf" srcId="{95B91DAA-DD9F-4346-85FD-7DA74B55517F}" destId="{465B64E4-4EFB-8F4A-BED4-AE6A0422E2E7}" srcOrd="4" destOrd="0" presId="urn:microsoft.com/office/officeart/2005/8/layout/process4"/>
    <dgm:cxn modelId="{BC8CEE23-7D3B-8C41-B95A-89DC49ADADFB}" type="presParOf" srcId="{465B64E4-4EFB-8F4A-BED4-AE6A0422E2E7}" destId="{C643958F-4323-3B4F-BDB2-3BCA3D7744A5}" srcOrd="0" destOrd="0" presId="urn:microsoft.com/office/officeart/2005/8/layout/process4"/>
    <dgm:cxn modelId="{D532D17C-8CCC-FB4B-B4D3-9A2B0DE6CC4A}" type="presParOf" srcId="{465B64E4-4EFB-8F4A-BED4-AE6A0422E2E7}" destId="{62BF5794-8141-DC40-92DE-A304D4C23AEC}" srcOrd="1" destOrd="0" presId="urn:microsoft.com/office/officeart/2005/8/layout/process4"/>
    <dgm:cxn modelId="{F063264C-71EA-8244-8BE8-C2AFFA275CC7}" type="presParOf" srcId="{465B64E4-4EFB-8F4A-BED4-AE6A0422E2E7}" destId="{6ADBD88B-9789-2842-AF44-5A4EEDE7846E}" srcOrd="2" destOrd="0" presId="urn:microsoft.com/office/officeart/2005/8/layout/process4"/>
    <dgm:cxn modelId="{B3717293-D570-C84C-BB3D-3D1DCE577CB0}" type="presParOf" srcId="{6ADBD88B-9789-2842-AF44-5A4EEDE7846E}" destId="{E7BDDDA0-F2C0-044F-83A5-720521661300}"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EA12C9-D654-674A-AAF1-479818332DE0}" type="doc">
      <dgm:prSet loTypeId="urn:microsoft.com/office/officeart/2009/3/layout/IncreasingArrowsProcess" loCatId="" qsTypeId="urn:microsoft.com/office/officeart/2005/8/quickstyle/simple4" qsCatId="simple" csTypeId="urn:microsoft.com/office/officeart/2005/8/colors/accent0_3" csCatId="mainScheme" phldr="1"/>
      <dgm:spPr/>
      <dgm:t>
        <a:bodyPr/>
        <a:lstStyle/>
        <a:p>
          <a:endParaRPr lang="fr-FR"/>
        </a:p>
      </dgm:t>
    </dgm:pt>
    <dgm:pt modelId="{89267554-D500-C744-8868-96FC8CF26A75}">
      <dgm:prSet phldrT="[Texte]"/>
      <dgm:spPr/>
      <dgm:t>
        <a:bodyPr/>
        <a:lstStyle/>
        <a:p>
          <a:r>
            <a:rPr lang="fr-FR" dirty="0" smtClean="0"/>
            <a:t>Facteurs environnementaux</a:t>
          </a:r>
          <a:endParaRPr lang="fr-FR" dirty="0"/>
        </a:p>
      </dgm:t>
    </dgm:pt>
    <dgm:pt modelId="{449E9DC5-FA3F-0143-B05C-B21D0E4F472C}" type="parTrans" cxnId="{7C792A49-619F-D240-96BB-17C63BE3D3BA}">
      <dgm:prSet/>
      <dgm:spPr/>
      <dgm:t>
        <a:bodyPr/>
        <a:lstStyle/>
        <a:p>
          <a:endParaRPr lang="fr-FR"/>
        </a:p>
      </dgm:t>
    </dgm:pt>
    <dgm:pt modelId="{C8758402-DE61-134D-8628-CF270E2933D3}" type="sibTrans" cxnId="{7C792A49-619F-D240-96BB-17C63BE3D3BA}">
      <dgm:prSet/>
      <dgm:spPr/>
      <dgm:t>
        <a:bodyPr/>
        <a:lstStyle/>
        <a:p>
          <a:endParaRPr lang="fr-FR"/>
        </a:p>
      </dgm:t>
    </dgm:pt>
    <dgm:pt modelId="{BB57E3BB-A724-934D-B988-1AA36BF0AEF0}">
      <dgm:prSet phldrT="[Texte]"/>
      <dgm:spPr/>
      <dgm:t>
        <a:bodyPr/>
        <a:lstStyle/>
        <a:p>
          <a:r>
            <a:rPr lang="fr-FR" dirty="0" smtClean="0"/>
            <a:t>Orientations d’organisation</a:t>
          </a:r>
          <a:endParaRPr lang="fr-FR" dirty="0"/>
        </a:p>
      </dgm:t>
    </dgm:pt>
    <dgm:pt modelId="{DD9BDBBA-D42D-434E-9DD1-0A75FA728F80}" type="parTrans" cxnId="{A3B96EEE-0849-8840-86A1-AFEAA9CD4C36}">
      <dgm:prSet/>
      <dgm:spPr/>
      <dgm:t>
        <a:bodyPr/>
        <a:lstStyle/>
        <a:p>
          <a:endParaRPr lang="fr-FR"/>
        </a:p>
      </dgm:t>
    </dgm:pt>
    <dgm:pt modelId="{04371A2B-5E90-D741-AEE3-F00BBA87C98F}" type="sibTrans" cxnId="{A3B96EEE-0849-8840-86A1-AFEAA9CD4C36}">
      <dgm:prSet/>
      <dgm:spPr/>
      <dgm:t>
        <a:bodyPr/>
        <a:lstStyle/>
        <a:p>
          <a:endParaRPr lang="fr-FR"/>
        </a:p>
      </dgm:t>
    </dgm:pt>
    <dgm:pt modelId="{16431251-3FAE-FA48-8222-637D40993A1B}">
      <dgm:prSet phldrT="[Texte]"/>
      <dgm:spPr/>
      <dgm:t>
        <a:bodyPr/>
        <a:lstStyle/>
        <a:p>
          <a:r>
            <a:rPr lang="fr-FR" dirty="0" smtClean="0"/>
            <a:t>Responsabilités contractuelles</a:t>
          </a:r>
          <a:endParaRPr lang="fr-FR" dirty="0"/>
        </a:p>
      </dgm:t>
    </dgm:pt>
    <dgm:pt modelId="{049DFB9A-41C3-664C-96BC-4760BBAFCCE1}" type="parTrans" cxnId="{1A2B3843-3EB2-E94E-BC27-B785024E924E}">
      <dgm:prSet/>
      <dgm:spPr/>
      <dgm:t>
        <a:bodyPr/>
        <a:lstStyle/>
        <a:p>
          <a:endParaRPr lang="fr-FR"/>
        </a:p>
      </dgm:t>
    </dgm:pt>
    <dgm:pt modelId="{3C718346-3D62-2344-A16D-3E4B70075404}" type="sibTrans" cxnId="{1A2B3843-3EB2-E94E-BC27-B785024E924E}">
      <dgm:prSet/>
      <dgm:spPr/>
      <dgm:t>
        <a:bodyPr/>
        <a:lstStyle/>
        <a:p>
          <a:endParaRPr lang="fr-FR"/>
        </a:p>
      </dgm:t>
    </dgm:pt>
    <dgm:pt modelId="{9E328FE6-5D68-A14B-80F7-5ADC4660AE2F}">
      <dgm:prSet phldrT="[Texte]"/>
      <dgm:spPr/>
      <dgm:t>
        <a:bodyPr/>
        <a:lstStyle/>
        <a:p>
          <a:r>
            <a:rPr lang="fr-FR" dirty="0" smtClean="0"/>
            <a:t>Facteurs Personnels</a:t>
          </a:r>
          <a:endParaRPr lang="fr-FR" dirty="0"/>
        </a:p>
      </dgm:t>
    </dgm:pt>
    <dgm:pt modelId="{DC5137AC-9AB2-3F48-9185-BAD486585981}" type="parTrans" cxnId="{4BB818B7-ED59-824B-946B-8789F258DA69}">
      <dgm:prSet/>
      <dgm:spPr/>
      <dgm:t>
        <a:bodyPr/>
        <a:lstStyle/>
        <a:p>
          <a:endParaRPr lang="fr-FR"/>
        </a:p>
      </dgm:t>
    </dgm:pt>
    <dgm:pt modelId="{A5214FC6-3062-D042-B86A-263F72ACB250}" type="sibTrans" cxnId="{4BB818B7-ED59-824B-946B-8789F258DA69}">
      <dgm:prSet/>
      <dgm:spPr/>
      <dgm:t>
        <a:bodyPr/>
        <a:lstStyle/>
        <a:p>
          <a:endParaRPr lang="fr-FR"/>
        </a:p>
      </dgm:t>
    </dgm:pt>
    <dgm:pt modelId="{8F2FB821-A04C-5E4C-A783-162766E35DAE}">
      <dgm:prSet phldrT="[Texte]"/>
      <dgm:spPr/>
      <dgm:t>
        <a:bodyPr/>
        <a:lstStyle/>
        <a:p>
          <a:r>
            <a:rPr lang="fr-FR" dirty="0" smtClean="0"/>
            <a:t>Orientation individuelle</a:t>
          </a:r>
          <a:endParaRPr lang="fr-FR" dirty="0"/>
        </a:p>
      </dgm:t>
    </dgm:pt>
    <dgm:pt modelId="{32B360F6-6A1B-CB44-9B90-EF5E8C567414}" type="parTrans" cxnId="{4C0722FD-7869-5A4A-81A6-80C22B4F3B16}">
      <dgm:prSet/>
      <dgm:spPr/>
      <dgm:t>
        <a:bodyPr/>
        <a:lstStyle/>
        <a:p>
          <a:endParaRPr lang="fr-FR"/>
        </a:p>
      </dgm:t>
    </dgm:pt>
    <dgm:pt modelId="{B63735DE-A748-9248-B260-0B072666232C}" type="sibTrans" cxnId="{4C0722FD-7869-5A4A-81A6-80C22B4F3B16}">
      <dgm:prSet/>
      <dgm:spPr/>
      <dgm:t>
        <a:bodyPr/>
        <a:lstStyle/>
        <a:p>
          <a:endParaRPr lang="fr-FR"/>
        </a:p>
      </dgm:t>
    </dgm:pt>
    <dgm:pt modelId="{86948306-2C31-1C43-A577-C98D191D8974}">
      <dgm:prSet phldrT="[Texte]"/>
      <dgm:spPr/>
      <dgm:t>
        <a:bodyPr/>
        <a:lstStyle/>
        <a:p>
          <a:r>
            <a:rPr lang="fr-FR" dirty="0" smtClean="0"/>
            <a:t>Satisfaction</a:t>
          </a:r>
          <a:endParaRPr lang="fr-FR" dirty="0"/>
        </a:p>
      </dgm:t>
    </dgm:pt>
    <dgm:pt modelId="{13D2242B-AD62-034A-9455-B7E9825A7C34}" type="parTrans" cxnId="{768D5986-FF6B-1D48-8F4F-768760525AA8}">
      <dgm:prSet/>
      <dgm:spPr/>
      <dgm:t>
        <a:bodyPr/>
        <a:lstStyle/>
        <a:p>
          <a:endParaRPr lang="fr-FR"/>
        </a:p>
      </dgm:t>
    </dgm:pt>
    <dgm:pt modelId="{F01B98D4-8B9B-0948-9393-26777F5C6EE8}" type="sibTrans" cxnId="{768D5986-FF6B-1D48-8F4F-768760525AA8}">
      <dgm:prSet/>
      <dgm:spPr/>
      <dgm:t>
        <a:bodyPr/>
        <a:lstStyle/>
        <a:p>
          <a:endParaRPr lang="fr-FR"/>
        </a:p>
      </dgm:t>
    </dgm:pt>
    <dgm:pt modelId="{389F2AF7-D3CB-D846-8FAE-19C469CFCBEF}">
      <dgm:prSet phldrT="[Texte]"/>
      <dgm:spPr/>
      <dgm:t>
        <a:bodyPr/>
        <a:lstStyle/>
        <a:p>
          <a:r>
            <a:rPr lang="fr-FR" dirty="0" smtClean="0"/>
            <a:t>Différences individuelles</a:t>
          </a:r>
          <a:endParaRPr lang="fr-FR" dirty="0"/>
        </a:p>
      </dgm:t>
    </dgm:pt>
    <dgm:pt modelId="{66E2FB15-301F-D54E-9170-1C1A06A78687}" type="parTrans" cxnId="{05032D21-B02B-4049-9526-0DDBFD0B46BD}">
      <dgm:prSet/>
      <dgm:spPr/>
      <dgm:t>
        <a:bodyPr/>
        <a:lstStyle/>
        <a:p>
          <a:endParaRPr lang="fr-FR"/>
        </a:p>
      </dgm:t>
    </dgm:pt>
    <dgm:pt modelId="{901BE5F0-A59B-214B-898E-43648EAB5442}" type="sibTrans" cxnId="{05032D21-B02B-4049-9526-0DDBFD0B46BD}">
      <dgm:prSet/>
      <dgm:spPr/>
      <dgm:t>
        <a:bodyPr/>
        <a:lstStyle/>
        <a:p>
          <a:endParaRPr lang="fr-FR"/>
        </a:p>
      </dgm:t>
    </dgm:pt>
    <dgm:pt modelId="{DE17CE39-C9CB-3C40-AEC5-F20C1ABF9EA6}">
      <dgm:prSet phldrT="[Texte]"/>
      <dgm:spPr/>
      <dgm:t>
        <a:bodyPr/>
        <a:lstStyle/>
        <a:p>
          <a:r>
            <a:rPr lang="fr-FR" dirty="0" smtClean="0"/>
            <a:t>Facteurs de Leadership</a:t>
          </a:r>
        </a:p>
      </dgm:t>
    </dgm:pt>
    <dgm:pt modelId="{6498587B-47BC-A54F-A0E4-DAFF664D366A}" type="parTrans" cxnId="{382DB91E-ECD6-DC47-8C90-B6067A5814A0}">
      <dgm:prSet/>
      <dgm:spPr/>
      <dgm:t>
        <a:bodyPr/>
        <a:lstStyle/>
        <a:p>
          <a:endParaRPr lang="fr-FR"/>
        </a:p>
      </dgm:t>
    </dgm:pt>
    <dgm:pt modelId="{7282B9AC-705C-164F-B781-A619E98306E8}" type="sibTrans" cxnId="{382DB91E-ECD6-DC47-8C90-B6067A5814A0}">
      <dgm:prSet/>
      <dgm:spPr/>
      <dgm:t>
        <a:bodyPr/>
        <a:lstStyle/>
        <a:p>
          <a:endParaRPr lang="fr-FR"/>
        </a:p>
      </dgm:t>
    </dgm:pt>
    <dgm:pt modelId="{C98A17E0-86F6-1E49-AE8E-649783746BB8}">
      <dgm:prSet phldrT="[Texte]"/>
      <dgm:spPr/>
      <dgm:t>
        <a:bodyPr/>
        <a:lstStyle/>
        <a:p>
          <a:r>
            <a:rPr lang="fr-FR" dirty="0" smtClean="0"/>
            <a:t>Comportement de leadership</a:t>
          </a:r>
          <a:endParaRPr lang="fr-FR" dirty="0"/>
        </a:p>
      </dgm:t>
    </dgm:pt>
    <dgm:pt modelId="{C04C8832-3425-8147-9310-25D93387E1E5}" type="parTrans" cxnId="{0A7E7042-F50D-A047-BC85-CA79D5251540}">
      <dgm:prSet/>
      <dgm:spPr/>
      <dgm:t>
        <a:bodyPr/>
        <a:lstStyle/>
        <a:p>
          <a:endParaRPr lang="fr-FR"/>
        </a:p>
      </dgm:t>
    </dgm:pt>
    <dgm:pt modelId="{19C936E5-52C8-0743-A410-3C828DC36B68}" type="sibTrans" cxnId="{0A7E7042-F50D-A047-BC85-CA79D5251540}">
      <dgm:prSet/>
      <dgm:spPr/>
      <dgm:t>
        <a:bodyPr/>
        <a:lstStyle/>
        <a:p>
          <a:endParaRPr lang="fr-FR"/>
        </a:p>
      </dgm:t>
    </dgm:pt>
    <dgm:pt modelId="{2B8205FB-C52A-3B49-A8FF-00C108CA32B2}">
      <dgm:prSet phldrT="[Texte]"/>
      <dgm:spPr/>
      <dgm:t>
        <a:bodyPr/>
        <a:lstStyle/>
        <a:p>
          <a:r>
            <a:rPr lang="fr-FR" dirty="0" smtClean="0"/>
            <a:t>Type de leadership</a:t>
          </a:r>
        </a:p>
        <a:p>
          <a:r>
            <a:rPr lang="fr-FR" dirty="0" smtClean="0"/>
            <a:t>Personnalité</a:t>
          </a:r>
          <a:endParaRPr lang="fr-FR" dirty="0"/>
        </a:p>
      </dgm:t>
    </dgm:pt>
    <dgm:pt modelId="{DB3A26DF-3AF7-4040-9942-3C5DDFF383BA}" type="parTrans" cxnId="{CE8A6907-EEC6-4E4F-B9BB-ADB1E1A5A2E8}">
      <dgm:prSet/>
      <dgm:spPr/>
      <dgm:t>
        <a:bodyPr/>
        <a:lstStyle/>
        <a:p>
          <a:endParaRPr lang="fr-FR"/>
        </a:p>
      </dgm:t>
    </dgm:pt>
    <dgm:pt modelId="{36789E93-C88E-D348-8EF5-ECB05CE41A84}" type="sibTrans" cxnId="{CE8A6907-EEC6-4E4F-B9BB-ADB1E1A5A2E8}">
      <dgm:prSet/>
      <dgm:spPr/>
      <dgm:t>
        <a:bodyPr/>
        <a:lstStyle/>
        <a:p>
          <a:endParaRPr lang="fr-FR"/>
        </a:p>
      </dgm:t>
    </dgm:pt>
    <dgm:pt modelId="{67F77DB9-F655-D54B-8E4D-91753E2445B3}">
      <dgm:prSet phldrT="[Texte]"/>
      <dgm:spPr/>
      <dgm:t>
        <a:bodyPr/>
        <a:lstStyle/>
        <a:p>
          <a:r>
            <a:rPr lang="fr-FR" dirty="0" smtClean="0"/>
            <a:t>Facteurs d’équipe</a:t>
          </a:r>
          <a:endParaRPr lang="fr-FR" dirty="0"/>
        </a:p>
      </dgm:t>
    </dgm:pt>
    <dgm:pt modelId="{BA3EB41F-05DE-FD4A-9F65-2F7F76828711}" type="parTrans" cxnId="{F919E6C2-7364-A649-A344-0D146E65E0D4}">
      <dgm:prSet/>
      <dgm:spPr/>
      <dgm:t>
        <a:bodyPr/>
        <a:lstStyle/>
        <a:p>
          <a:endParaRPr lang="fr-FR"/>
        </a:p>
      </dgm:t>
    </dgm:pt>
    <dgm:pt modelId="{1E3FE398-2B50-1744-8791-9D18939C5A67}" type="sibTrans" cxnId="{F919E6C2-7364-A649-A344-0D146E65E0D4}">
      <dgm:prSet/>
      <dgm:spPr/>
      <dgm:t>
        <a:bodyPr/>
        <a:lstStyle/>
        <a:p>
          <a:endParaRPr lang="fr-FR"/>
        </a:p>
      </dgm:t>
    </dgm:pt>
    <dgm:pt modelId="{D74C4BEC-1057-1B4A-9FE0-6B825585CE84}">
      <dgm:prSet phldrT="[Texte]"/>
      <dgm:spPr/>
      <dgm:t>
        <a:bodyPr/>
        <a:lstStyle/>
        <a:p>
          <a:r>
            <a:rPr lang="fr-FR" dirty="0" smtClean="0"/>
            <a:t>Tâche du groupe</a:t>
          </a:r>
          <a:endParaRPr lang="fr-FR" dirty="0"/>
        </a:p>
      </dgm:t>
    </dgm:pt>
    <dgm:pt modelId="{2ADD6A96-99F2-2740-8A3E-2A1CCBB54090}" type="parTrans" cxnId="{3587D338-9ECD-4D48-B47A-CFC459627A6F}">
      <dgm:prSet/>
      <dgm:spPr/>
      <dgm:t>
        <a:bodyPr/>
        <a:lstStyle/>
        <a:p>
          <a:endParaRPr lang="fr-FR"/>
        </a:p>
      </dgm:t>
    </dgm:pt>
    <dgm:pt modelId="{C7FAF8C9-D8CF-7440-AB25-555B48EC2914}" type="sibTrans" cxnId="{3587D338-9ECD-4D48-B47A-CFC459627A6F}">
      <dgm:prSet/>
      <dgm:spPr/>
      <dgm:t>
        <a:bodyPr/>
        <a:lstStyle/>
        <a:p>
          <a:endParaRPr lang="fr-FR"/>
        </a:p>
      </dgm:t>
    </dgm:pt>
    <dgm:pt modelId="{E5405EFE-247F-D049-A0F3-6A2F6D95BDA0}">
      <dgm:prSet phldrT="[Texte]"/>
      <dgm:spPr/>
      <dgm:t>
        <a:bodyPr/>
        <a:lstStyle/>
        <a:p>
          <a:r>
            <a:rPr lang="fr-FR" dirty="0" smtClean="0"/>
            <a:t>Succès antérieurs</a:t>
          </a:r>
          <a:endParaRPr lang="fr-FR" dirty="0"/>
        </a:p>
      </dgm:t>
    </dgm:pt>
    <dgm:pt modelId="{0053A392-5FE7-6248-A488-E1E432A1D746}" type="parTrans" cxnId="{1A826F34-79E2-C44E-A7C0-B81454585EA7}">
      <dgm:prSet/>
      <dgm:spPr/>
      <dgm:t>
        <a:bodyPr/>
        <a:lstStyle/>
        <a:p>
          <a:endParaRPr lang="fr-FR"/>
        </a:p>
      </dgm:t>
    </dgm:pt>
    <dgm:pt modelId="{7E3CE4D2-5EC0-2C49-BE07-C7020BDDA1AE}" type="sibTrans" cxnId="{1A826F34-79E2-C44E-A7C0-B81454585EA7}">
      <dgm:prSet/>
      <dgm:spPr/>
      <dgm:t>
        <a:bodyPr/>
        <a:lstStyle/>
        <a:p>
          <a:endParaRPr lang="fr-FR"/>
        </a:p>
      </dgm:t>
    </dgm:pt>
    <dgm:pt modelId="{6916711E-ED75-D346-9033-E4D02D97CB52}">
      <dgm:prSet phldrT="[Texte]"/>
      <dgm:spPr/>
      <dgm:t>
        <a:bodyPr/>
        <a:lstStyle/>
        <a:p>
          <a:r>
            <a:rPr lang="fr-FR" dirty="0" smtClean="0"/>
            <a:t>Volonté de réussite du groupe</a:t>
          </a:r>
          <a:endParaRPr lang="fr-FR" dirty="0"/>
        </a:p>
      </dgm:t>
    </dgm:pt>
    <dgm:pt modelId="{3619E44E-61E6-0742-9EBF-4A699AFCA1C1}" type="parTrans" cxnId="{CD8986D9-32C0-7340-A3F8-942A5DF6B5FF}">
      <dgm:prSet/>
      <dgm:spPr/>
      <dgm:t>
        <a:bodyPr/>
        <a:lstStyle/>
        <a:p>
          <a:endParaRPr lang="fr-FR"/>
        </a:p>
      </dgm:t>
    </dgm:pt>
    <dgm:pt modelId="{71EE9B90-F22C-8F40-AB16-BB9249999366}" type="sibTrans" cxnId="{CD8986D9-32C0-7340-A3F8-942A5DF6B5FF}">
      <dgm:prSet/>
      <dgm:spPr/>
      <dgm:t>
        <a:bodyPr/>
        <a:lstStyle/>
        <a:p>
          <a:endParaRPr lang="fr-FR"/>
        </a:p>
      </dgm:t>
    </dgm:pt>
    <dgm:pt modelId="{EB6382DC-FBC6-2148-B625-7567363840F4}">
      <dgm:prSet phldrT="[Texte]"/>
      <dgm:spPr/>
      <dgm:t>
        <a:bodyPr/>
        <a:lstStyle/>
        <a:p>
          <a:r>
            <a:rPr lang="fr-FR" dirty="0" smtClean="0"/>
            <a:t>Communication</a:t>
          </a:r>
          <a:endParaRPr lang="fr-FR" dirty="0"/>
        </a:p>
      </dgm:t>
    </dgm:pt>
    <dgm:pt modelId="{2CE15B3D-E2D2-8146-803C-F4CAE2562AE5}" type="parTrans" cxnId="{222B2418-9C9D-CF43-811B-E9C145B0D679}">
      <dgm:prSet/>
      <dgm:spPr/>
      <dgm:t>
        <a:bodyPr/>
        <a:lstStyle/>
        <a:p>
          <a:endParaRPr lang="fr-FR"/>
        </a:p>
      </dgm:t>
    </dgm:pt>
    <dgm:pt modelId="{58E1185E-86B2-1B42-A43C-27A80B8A4023}" type="sibTrans" cxnId="{222B2418-9C9D-CF43-811B-E9C145B0D679}">
      <dgm:prSet/>
      <dgm:spPr/>
      <dgm:t>
        <a:bodyPr/>
        <a:lstStyle/>
        <a:p>
          <a:endParaRPr lang="fr-FR"/>
        </a:p>
      </dgm:t>
    </dgm:pt>
    <dgm:pt modelId="{6DFE59A0-C737-5B49-9E75-27FBDEFE771B}">
      <dgm:prSet phldrT="[Texte]"/>
      <dgm:spPr/>
      <dgm:t>
        <a:bodyPr/>
        <a:lstStyle/>
        <a:p>
          <a:r>
            <a:rPr lang="fr-FR" dirty="0" smtClean="0"/>
            <a:t>Normes de productivité du groupe</a:t>
          </a:r>
          <a:endParaRPr lang="fr-FR" dirty="0"/>
        </a:p>
      </dgm:t>
    </dgm:pt>
    <dgm:pt modelId="{636BAD69-BE1C-AB47-A3A1-4394C6FDB4B8}" type="parTrans" cxnId="{BFA644C3-BA74-0B48-9B1C-6821CF808A58}">
      <dgm:prSet/>
      <dgm:spPr/>
      <dgm:t>
        <a:bodyPr/>
        <a:lstStyle/>
        <a:p>
          <a:endParaRPr lang="fr-FR"/>
        </a:p>
      </dgm:t>
    </dgm:pt>
    <dgm:pt modelId="{ED44E06F-2EDE-B14A-B8CE-2C1F2C1ADCE9}" type="sibTrans" cxnId="{BFA644C3-BA74-0B48-9B1C-6821CF808A58}">
      <dgm:prSet/>
      <dgm:spPr/>
      <dgm:t>
        <a:bodyPr/>
        <a:lstStyle/>
        <a:p>
          <a:endParaRPr lang="fr-FR"/>
        </a:p>
      </dgm:t>
    </dgm:pt>
    <dgm:pt modelId="{08555D91-DCFB-3048-A322-F6FB06189A2A}">
      <dgm:prSet phldrT="[Texte]"/>
      <dgm:spPr/>
      <dgm:t>
        <a:bodyPr/>
        <a:lstStyle/>
        <a:p>
          <a:r>
            <a:rPr lang="fr-FR" dirty="0" smtClean="0"/>
            <a:t>Aptitude de l’équipe</a:t>
          </a:r>
          <a:endParaRPr lang="fr-FR" dirty="0"/>
        </a:p>
      </dgm:t>
    </dgm:pt>
    <dgm:pt modelId="{B22ACC6C-32E3-ED43-B685-4D4162E0ACD9}" type="parTrans" cxnId="{4F1E7D53-0FDD-024E-A368-1AE137BF5751}">
      <dgm:prSet/>
      <dgm:spPr/>
      <dgm:t>
        <a:bodyPr/>
        <a:lstStyle/>
        <a:p>
          <a:endParaRPr lang="fr-FR"/>
        </a:p>
      </dgm:t>
    </dgm:pt>
    <dgm:pt modelId="{77016708-EDFB-8C46-95BE-798FBE8F8298}" type="sibTrans" cxnId="{4F1E7D53-0FDD-024E-A368-1AE137BF5751}">
      <dgm:prSet/>
      <dgm:spPr/>
      <dgm:t>
        <a:bodyPr/>
        <a:lstStyle/>
        <a:p>
          <a:endParaRPr lang="fr-FR"/>
        </a:p>
      </dgm:t>
    </dgm:pt>
    <dgm:pt modelId="{F087233F-51E9-E043-A22F-FCA81581F689}">
      <dgm:prSet phldrT="[Texte]"/>
      <dgm:spPr/>
      <dgm:t>
        <a:bodyPr/>
        <a:lstStyle/>
        <a:p>
          <a:r>
            <a:rPr lang="fr-FR" dirty="0" smtClean="0"/>
            <a:t>Stabilité de l’équipe</a:t>
          </a:r>
          <a:endParaRPr lang="fr-FR" dirty="0"/>
        </a:p>
      </dgm:t>
    </dgm:pt>
    <dgm:pt modelId="{360C8490-7ED0-4647-B8F4-DDFA6FBDA682}" type="parTrans" cxnId="{D64C5DDB-30B1-5044-91C4-8F6DD9BD3C1B}">
      <dgm:prSet/>
      <dgm:spPr/>
      <dgm:t>
        <a:bodyPr/>
        <a:lstStyle/>
        <a:p>
          <a:endParaRPr lang="fr-FR"/>
        </a:p>
      </dgm:t>
    </dgm:pt>
    <dgm:pt modelId="{F7D74767-424A-DE40-9301-681564EC34A5}" type="sibTrans" cxnId="{D64C5DDB-30B1-5044-91C4-8F6DD9BD3C1B}">
      <dgm:prSet/>
      <dgm:spPr/>
      <dgm:t>
        <a:bodyPr/>
        <a:lstStyle/>
        <a:p>
          <a:endParaRPr lang="fr-FR"/>
        </a:p>
      </dgm:t>
    </dgm:pt>
    <dgm:pt modelId="{821D2F1C-620E-1E45-95E7-9470D5810B67}" type="pres">
      <dgm:prSet presAssocID="{9DEA12C9-D654-674A-AAF1-479818332DE0}" presName="Name0" presStyleCnt="0">
        <dgm:presLayoutVars>
          <dgm:chMax val="5"/>
          <dgm:chPref val="5"/>
          <dgm:dir/>
          <dgm:animLvl val="lvl"/>
        </dgm:presLayoutVars>
      </dgm:prSet>
      <dgm:spPr/>
      <dgm:t>
        <a:bodyPr/>
        <a:lstStyle/>
        <a:p>
          <a:endParaRPr lang="fr-FR"/>
        </a:p>
      </dgm:t>
    </dgm:pt>
    <dgm:pt modelId="{76760B7B-65FE-3A40-B80E-2597D5866C9C}" type="pres">
      <dgm:prSet presAssocID="{89267554-D500-C744-8868-96FC8CF26A75}" presName="parentText1" presStyleLbl="node1" presStyleIdx="0" presStyleCnt="4">
        <dgm:presLayoutVars>
          <dgm:chMax/>
          <dgm:chPref val="3"/>
          <dgm:bulletEnabled val="1"/>
        </dgm:presLayoutVars>
      </dgm:prSet>
      <dgm:spPr/>
      <dgm:t>
        <a:bodyPr/>
        <a:lstStyle/>
        <a:p>
          <a:endParaRPr lang="fr-FR"/>
        </a:p>
      </dgm:t>
    </dgm:pt>
    <dgm:pt modelId="{FBA02E35-F1AA-C54A-9631-C91681D09A26}" type="pres">
      <dgm:prSet presAssocID="{89267554-D500-C744-8868-96FC8CF26A75}" presName="childText1" presStyleLbl="solidAlignAcc1" presStyleIdx="0" presStyleCnt="4">
        <dgm:presLayoutVars>
          <dgm:chMax val="0"/>
          <dgm:chPref val="0"/>
          <dgm:bulletEnabled val="1"/>
        </dgm:presLayoutVars>
      </dgm:prSet>
      <dgm:spPr/>
      <dgm:t>
        <a:bodyPr/>
        <a:lstStyle/>
        <a:p>
          <a:endParaRPr lang="fr-FR"/>
        </a:p>
      </dgm:t>
    </dgm:pt>
    <dgm:pt modelId="{49D54AF7-E457-AE4D-AAAE-CB9545646846}" type="pres">
      <dgm:prSet presAssocID="{9E328FE6-5D68-A14B-80F7-5ADC4660AE2F}" presName="parentText2" presStyleLbl="node1" presStyleIdx="1" presStyleCnt="4">
        <dgm:presLayoutVars>
          <dgm:chMax/>
          <dgm:chPref val="3"/>
          <dgm:bulletEnabled val="1"/>
        </dgm:presLayoutVars>
      </dgm:prSet>
      <dgm:spPr/>
      <dgm:t>
        <a:bodyPr/>
        <a:lstStyle/>
        <a:p>
          <a:endParaRPr lang="fr-FR"/>
        </a:p>
      </dgm:t>
    </dgm:pt>
    <dgm:pt modelId="{AA701DE4-5A8A-6146-85BE-BE116C28D7C2}" type="pres">
      <dgm:prSet presAssocID="{9E328FE6-5D68-A14B-80F7-5ADC4660AE2F}" presName="childText2" presStyleLbl="solidAlignAcc1" presStyleIdx="1" presStyleCnt="4">
        <dgm:presLayoutVars>
          <dgm:chMax val="0"/>
          <dgm:chPref val="0"/>
          <dgm:bulletEnabled val="1"/>
        </dgm:presLayoutVars>
      </dgm:prSet>
      <dgm:spPr/>
      <dgm:t>
        <a:bodyPr/>
        <a:lstStyle/>
        <a:p>
          <a:endParaRPr lang="fr-FR"/>
        </a:p>
      </dgm:t>
    </dgm:pt>
    <dgm:pt modelId="{41F37AB2-320E-854C-809B-C480832F5C61}" type="pres">
      <dgm:prSet presAssocID="{DE17CE39-C9CB-3C40-AEC5-F20C1ABF9EA6}" presName="parentText3" presStyleLbl="node1" presStyleIdx="2" presStyleCnt="4">
        <dgm:presLayoutVars>
          <dgm:chMax/>
          <dgm:chPref val="3"/>
          <dgm:bulletEnabled val="1"/>
        </dgm:presLayoutVars>
      </dgm:prSet>
      <dgm:spPr/>
      <dgm:t>
        <a:bodyPr/>
        <a:lstStyle/>
        <a:p>
          <a:endParaRPr lang="fr-FR"/>
        </a:p>
      </dgm:t>
    </dgm:pt>
    <dgm:pt modelId="{FB0A5A5E-A502-C34F-832A-9472EA953FC2}" type="pres">
      <dgm:prSet presAssocID="{DE17CE39-C9CB-3C40-AEC5-F20C1ABF9EA6}" presName="childText3" presStyleLbl="solidAlignAcc1" presStyleIdx="2" presStyleCnt="4">
        <dgm:presLayoutVars>
          <dgm:chMax val="0"/>
          <dgm:chPref val="0"/>
          <dgm:bulletEnabled val="1"/>
        </dgm:presLayoutVars>
      </dgm:prSet>
      <dgm:spPr/>
      <dgm:t>
        <a:bodyPr/>
        <a:lstStyle/>
        <a:p>
          <a:endParaRPr lang="fr-FR"/>
        </a:p>
      </dgm:t>
    </dgm:pt>
    <dgm:pt modelId="{761EE0C7-1676-FE4F-87FC-D288331EF0AA}" type="pres">
      <dgm:prSet presAssocID="{67F77DB9-F655-D54B-8E4D-91753E2445B3}" presName="parentText4" presStyleLbl="node1" presStyleIdx="3" presStyleCnt="4">
        <dgm:presLayoutVars>
          <dgm:chMax/>
          <dgm:chPref val="3"/>
          <dgm:bulletEnabled val="1"/>
        </dgm:presLayoutVars>
      </dgm:prSet>
      <dgm:spPr/>
      <dgm:t>
        <a:bodyPr/>
        <a:lstStyle/>
        <a:p>
          <a:endParaRPr lang="fr-FR"/>
        </a:p>
      </dgm:t>
    </dgm:pt>
    <dgm:pt modelId="{E299D6DE-2E4B-8649-8633-391016D265B3}" type="pres">
      <dgm:prSet presAssocID="{67F77DB9-F655-D54B-8E4D-91753E2445B3}" presName="childText4" presStyleLbl="solidAlignAcc1" presStyleIdx="3" presStyleCnt="4">
        <dgm:presLayoutVars>
          <dgm:chMax val="0"/>
          <dgm:chPref val="0"/>
          <dgm:bulletEnabled val="1"/>
        </dgm:presLayoutVars>
      </dgm:prSet>
      <dgm:spPr/>
      <dgm:t>
        <a:bodyPr/>
        <a:lstStyle/>
        <a:p>
          <a:endParaRPr lang="fr-FR"/>
        </a:p>
      </dgm:t>
    </dgm:pt>
  </dgm:ptLst>
  <dgm:cxnLst>
    <dgm:cxn modelId="{6F927678-829F-8E4D-A622-7B4E23D34CF1}" type="presOf" srcId="{389F2AF7-D3CB-D846-8FAE-19C469CFCBEF}" destId="{AA701DE4-5A8A-6146-85BE-BE116C28D7C2}" srcOrd="0" destOrd="2" presId="urn:microsoft.com/office/officeart/2009/3/layout/IncreasingArrowsProcess"/>
    <dgm:cxn modelId="{6E2BCE2D-9BAA-2D4F-A71D-B6C870EE2FA5}" type="presOf" srcId="{08555D91-DCFB-3048-A322-F6FB06189A2A}" destId="{E299D6DE-2E4B-8649-8633-391016D265B3}" srcOrd="0" destOrd="5" presId="urn:microsoft.com/office/officeart/2009/3/layout/IncreasingArrowsProcess"/>
    <dgm:cxn modelId="{74BBAD74-73EC-F64E-A7AE-C83623BA51EE}" type="presOf" srcId="{EB6382DC-FBC6-2148-B625-7567363840F4}" destId="{E299D6DE-2E4B-8649-8633-391016D265B3}" srcOrd="0" destOrd="3" presId="urn:microsoft.com/office/officeart/2009/3/layout/IncreasingArrowsProcess"/>
    <dgm:cxn modelId="{382DB91E-ECD6-DC47-8C90-B6067A5814A0}" srcId="{9DEA12C9-D654-674A-AAF1-479818332DE0}" destId="{DE17CE39-C9CB-3C40-AEC5-F20C1ABF9EA6}" srcOrd="2" destOrd="0" parTransId="{6498587B-47BC-A54F-A0E4-DAFF664D366A}" sibTransId="{7282B9AC-705C-164F-B781-A619E98306E8}"/>
    <dgm:cxn modelId="{EED80D79-5CB3-3A4F-8CAF-B03639D8D219}" type="presOf" srcId="{E5405EFE-247F-D049-A0F3-6A2F6D95BDA0}" destId="{E299D6DE-2E4B-8649-8633-391016D265B3}" srcOrd="0" destOrd="1" presId="urn:microsoft.com/office/officeart/2009/3/layout/IncreasingArrowsProcess"/>
    <dgm:cxn modelId="{768D5986-FF6B-1D48-8F4F-768760525AA8}" srcId="{9E328FE6-5D68-A14B-80F7-5ADC4660AE2F}" destId="{86948306-2C31-1C43-A577-C98D191D8974}" srcOrd="1" destOrd="0" parTransId="{13D2242B-AD62-034A-9455-B7E9825A7C34}" sibTransId="{F01B98D4-8B9B-0948-9393-26777F5C6EE8}"/>
    <dgm:cxn modelId="{EE513248-5F9D-B347-B45E-517CAB6BA8D7}" type="presOf" srcId="{67F77DB9-F655-D54B-8E4D-91753E2445B3}" destId="{761EE0C7-1676-FE4F-87FC-D288331EF0AA}" srcOrd="0" destOrd="0" presId="urn:microsoft.com/office/officeart/2009/3/layout/IncreasingArrowsProcess"/>
    <dgm:cxn modelId="{4BB818B7-ED59-824B-946B-8789F258DA69}" srcId="{9DEA12C9-D654-674A-AAF1-479818332DE0}" destId="{9E328FE6-5D68-A14B-80F7-5ADC4660AE2F}" srcOrd="1" destOrd="0" parTransId="{DC5137AC-9AB2-3F48-9185-BAD486585981}" sibTransId="{A5214FC6-3062-D042-B86A-263F72ACB250}"/>
    <dgm:cxn modelId="{AA7D69B0-51E9-6C41-B620-F7009179E225}" type="presOf" srcId="{D74C4BEC-1057-1B4A-9FE0-6B825585CE84}" destId="{E299D6DE-2E4B-8649-8633-391016D265B3}" srcOrd="0" destOrd="0" presId="urn:microsoft.com/office/officeart/2009/3/layout/IncreasingArrowsProcess"/>
    <dgm:cxn modelId="{6D1B7BB6-176D-DE4C-A4C2-55BA256C97E3}" type="presOf" srcId="{6DFE59A0-C737-5B49-9E75-27FBDEFE771B}" destId="{E299D6DE-2E4B-8649-8633-391016D265B3}" srcOrd="0" destOrd="4" presId="urn:microsoft.com/office/officeart/2009/3/layout/IncreasingArrowsProcess"/>
    <dgm:cxn modelId="{0A7E7042-F50D-A047-BC85-CA79D5251540}" srcId="{DE17CE39-C9CB-3C40-AEC5-F20C1ABF9EA6}" destId="{C98A17E0-86F6-1E49-AE8E-649783746BB8}" srcOrd="0" destOrd="0" parTransId="{C04C8832-3425-8147-9310-25D93387E1E5}" sibTransId="{19C936E5-52C8-0743-A410-3C828DC36B68}"/>
    <dgm:cxn modelId="{266ED7EE-0F80-F746-BF2B-A56E6CC79AB7}" type="presOf" srcId="{6916711E-ED75-D346-9033-E4D02D97CB52}" destId="{E299D6DE-2E4B-8649-8633-391016D265B3}" srcOrd="0" destOrd="2" presId="urn:microsoft.com/office/officeart/2009/3/layout/IncreasingArrowsProcess"/>
    <dgm:cxn modelId="{548FED4C-A31D-6D47-9071-EC8FFBE8AFAA}" type="presOf" srcId="{16431251-3FAE-FA48-8222-637D40993A1B}" destId="{FBA02E35-F1AA-C54A-9631-C91681D09A26}" srcOrd="0" destOrd="0" presId="urn:microsoft.com/office/officeart/2009/3/layout/IncreasingArrowsProcess"/>
    <dgm:cxn modelId="{9372F972-DB09-4D45-83F0-82B9E804A44B}" type="presOf" srcId="{BB57E3BB-A724-934D-B988-1AA36BF0AEF0}" destId="{FBA02E35-F1AA-C54A-9631-C91681D09A26}" srcOrd="0" destOrd="1" presId="urn:microsoft.com/office/officeart/2009/3/layout/IncreasingArrowsProcess"/>
    <dgm:cxn modelId="{79122D69-2B36-CD4B-8511-5022AC5A18E2}" type="presOf" srcId="{9DEA12C9-D654-674A-AAF1-479818332DE0}" destId="{821D2F1C-620E-1E45-95E7-9470D5810B67}" srcOrd="0" destOrd="0" presId="urn:microsoft.com/office/officeart/2009/3/layout/IncreasingArrowsProcess"/>
    <dgm:cxn modelId="{4448C3BD-89E9-3B48-9017-517D593FACE2}" type="presOf" srcId="{86948306-2C31-1C43-A577-C98D191D8974}" destId="{AA701DE4-5A8A-6146-85BE-BE116C28D7C2}" srcOrd="0" destOrd="1" presId="urn:microsoft.com/office/officeart/2009/3/layout/IncreasingArrowsProcess"/>
    <dgm:cxn modelId="{D64C5DDB-30B1-5044-91C4-8F6DD9BD3C1B}" srcId="{67F77DB9-F655-D54B-8E4D-91753E2445B3}" destId="{F087233F-51E9-E043-A22F-FCA81581F689}" srcOrd="6" destOrd="0" parTransId="{360C8490-7ED0-4647-B8F4-DDFA6FBDA682}" sibTransId="{F7D74767-424A-DE40-9301-681564EC34A5}"/>
    <dgm:cxn modelId="{CD8986D9-32C0-7340-A3F8-942A5DF6B5FF}" srcId="{67F77DB9-F655-D54B-8E4D-91753E2445B3}" destId="{6916711E-ED75-D346-9033-E4D02D97CB52}" srcOrd="2" destOrd="0" parTransId="{3619E44E-61E6-0742-9EBF-4A699AFCA1C1}" sibTransId="{71EE9B90-F22C-8F40-AB16-BB9249999366}"/>
    <dgm:cxn modelId="{F919E6C2-7364-A649-A344-0D146E65E0D4}" srcId="{9DEA12C9-D654-674A-AAF1-479818332DE0}" destId="{67F77DB9-F655-D54B-8E4D-91753E2445B3}" srcOrd="3" destOrd="0" parTransId="{BA3EB41F-05DE-FD4A-9F65-2F7F76828711}" sibTransId="{1E3FE398-2B50-1744-8791-9D18939C5A67}"/>
    <dgm:cxn modelId="{4C0722FD-7869-5A4A-81A6-80C22B4F3B16}" srcId="{9E328FE6-5D68-A14B-80F7-5ADC4660AE2F}" destId="{8F2FB821-A04C-5E4C-A783-162766E35DAE}" srcOrd="0" destOrd="0" parTransId="{32B360F6-6A1B-CB44-9B90-EF5E8C567414}" sibTransId="{B63735DE-A748-9248-B260-0B072666232C}"/>
    <dgm:cxn modelId="{3587D338-9ECD-4D48-B47A-CFC459627A6F}" srcId="{67F77DB9-F655-D54B-8E4D-91753E2445B3}" destId="{D74C4BEC-1057-1B4A-9FE0-6B825585CE84}" srcOrd="0" destOrd="0" parTransId="{2ADD6A96-99F2-2740-8A3E-2A1CCBB54090}" sibTransId="{C7FAF8C9-D8CF-7440-AB25-555B48EC2914}"/>
    <dgm:cxn modelId="{4F1E7D53-0FDD-024E-A368-1AE137BF5751}" srcId="{67F77DB9-F655-D54B-8E4D-91753E2445B3}" destId="{08555D91-DCFB-3048-A322-F6FB06189A2A}" srcOrd="5" destOrd="0" parTransId="{B22ACC6C-32E3-ED43-B685-4D4162E0ACD9}" sibTransId="{77016708-EDFB-8C46-95BE-798FBE8F8298}"/>
    <dgm:cxn modelId="{1A826F34-79E2-C44E-A7C0-B81454585EA7}" srcId="{67F77DB9-F655-D54B-8E4D-91753E2445B3}" destId="{E5405EFE-247F-D049-A0F3-6A2F6D95BDA0}" srcOrd="1" destOrd="0" parTransId="{0053A392-5FE7-6248-A488-E1E432A1D746}" sibTransId="{7E3CE4D2-5EC0-2C49-BE07-C7020BDDA1AE}"/>
    <dgm:cxn modelId="{222B2418-9C9D-CF43-811B-E9C145B0D679}" srcId="{67F77DB9-F655-D54B-8E4D-91753E2445B3}" destId="{EB6382DC-FBC6-2148-B625-7567363840F4}" srcOrd="3" destOrd="0" parTransId="{2CE15B3D-E2D2-8146-803C-F4CAE2562AE5}" sibTransId="{58E1185E-86B2-1B42-A43C-27A80B8A4023}"/>
    <dgm:cxn modelId="{325A4941-2D1D-1040-9D4E-C095929ECEBA}" type="presOf" srcId="{DE17CE39-C9CB-3C40-AEC5-F20C1ABF9EA6}" destId="{41F37AB2-320E-854C-809B-C480832F5C61}" srcOrd="0" destOrd="0" presId="urn:microsoft.com/office/officeart/2009/3/layout/IncreasingArrowsProcess"/>
    <dgm:cxn modelId="{D745FC2C-312F-1249-A532-88123511860E}" type="presOf" srcId="{2B8205FB-C52A-3B49-A8FF-00C108CA32B2}" destId="{FB0A5A5E-A502-C34F-832A-9472EA953FC2}" srcOrd="0" destOrd="1" presId="urn:microsoft.com/office/officeart/2009/3/layout/IncreasingArrowsProcess"/>
    <dgm:cxn modelId="{CE8A6907-EEC6-4E4F-B9BB-ADB1E1A5A2E8}" srcId="{DE17CE39-C9CB-3C40-AEC5-F20C1ABF9EA6}" destId="{2B8205FB-C52A-3B49-A8FF-00C108CA32B2}" srcOrd="1" destOrd="0" parTransId="{DB3A26DF-3AF7-4040-9942-3C5DDFF383BA}" sibTransId="{36789E93-C88E-D348-8EF5-ECB05CE41A84}"/>
    <dgm:cxn modelId="{4DFB50CE-B960-1549-A04A-A3D0055E07CB}" type="presOf" srcId="{F087233F-51E9-E043-A22F-FCA81581F689}" destId="{E299D6DE-2E4B-8649-8633-391016D265B3}" srcOrd="0" destOrd="6" presId="urn:microsoft.com/office/officeart/2009/3/layout/IncreasingArrowsProcess"/>
    <dgm:cxn modelId="{5F6C3E0A-EB96-AB42-AC45-08421D4DE4FE}" type="presOf" srcId="{8F2FB821-A04C-5E4C-A783-162766E35DAE}" destId="{AA701DE4-5A8A-6146-85BE-BE116C28D7C2}" srcOrd="0" destOrd="0" presId="urn:microsoft.com/office/officeart/2009/3/layout/IncreasingArrowsProcess"/>
    <dgm:cxn modelId="{7C792A49-619F-D240-96BB-17C63BE3D3BA}" srcId="{9DEA12C9-D654-674A-AAF1-479818332DE0}" destId="{89267554-D500-C744-8868-96FC8CF26A75}" srcOrd="0" destOrd="0" parTransId="{449E9DC5-FA3F-0143-B05C-B21D0E4F472C}" sibTransId="{C8758402-DE61-134D-8628-CF270E2933D3}"/>
    <dgm:cxn modelId="{1A2B3843-3EB2-E94E-BC27-B785024E924E}" srcId="{89267554-D500-C744-8868-96FC8CF26A75}" destId="{16431251-3FAE-FA48-8222-637D40993A1B}" srcOrd="0" destOrd="0" parTransId="{049DFB9A-41C3-664C-96BC-4760BBAFCCE1}" sibTransId="{3C718346-3D62-2344-A16D-3E4B70075404}"/>
    <dgm:cxn modelId="{05032D21-B02B-4049-9526-0DDBFD0B46BD}" srcId="{9E328FE6-5D68-A14B-80F7-5ADC4660AE2F}" destId="{389F2AF7-D3CB-D846-8FAE-19C469CFCBEF}" srcOrd="2" destOrd="0" parTransId="{66E2FB15-301F-D54E-9170-1C1A06A78687}" sibTransId="{901BE5F0-A59B-214B-898E-43648EAB5442}"/>
    <dgm:cxn modelId="{8CE20EB4-13D7-974F-B110-CFFFE6DAEC14}" type="presOf" srcId="{89267554-D500-C744-8868-96FC8CF26A75}" destId="{76760B7B-65FE-3A40-B80E-2597D5866C9C}" srcOrd="0" destOrd="0" presId="urn:microsoft.com/office/officeart/2009/3/layout/IncreasingArrowsProcess"/>
    <dgm:cxn modelId="{A3B96EEE-0849-8840-86A1-AFEAA9CD4C36}" srcId="{89267554-D500-C744-8868-96FC8CF26A75}" destId="{BB57E3BB-A724-934D-B988-1AA36BF0AEF0}" srcOrd="1" destOrd="0" parTransId="{DD9BDBBA-D42D-434E-9DD1-0A75FA728F80}" sibTransId="{04371A2B-5E90-D741-AEE3-F00BBA87C98F}"/>
    <dgm:cxn modelId="{06499E5A-EDDF-FA4E-8D5C-1A4CC9BF6D65}" type="presOf" srcId="{C98A17E0-86F6-1E49-AE8E-649783746BB8}" destId="{FB0A5A5E-A502-C34F-832A-9472EA953FC2}" srcOrd="0" destOrd="0" presId="urn:microsoft.com/office/officeart/2009/3/layout/IncreasingArrowsProcess"/>
    <dgm:cxn modelId="{BFA644C3-BA74-0B48-9B1C-6821CF808A58}" srcId="{67F77DB9-F655-D54B-8E4D-91753E2445B3}" destId="{6DFE59A0-C737-5B49-9E75-27FBDEFE771B}" srcOrd="4" destOrd="0" parTransId="{636BAD69-BE1C-AB47-A3A1-4394C6FDB4B8}" sibTransId="{ED44E06F-2EDE-B14A-B8CE-2C1F2C1ADCE9}"/>
    <dgm:cxn modelId="{2346CBF8-DC5B-124A-9DDE-74599959DC6E}" type="presOf" srcId="{9E328FE6-5D68-A14B-80F7-5ADC4660AE2F}" destId="{49D54AF7-E457-AE4D-AAAE-CB9545646846}" srcOrd="0" destOrd="0" presId="urn:microsoft.com/office/officeart/2009/3/layout/IncreasingArrowsProcess"/>
    <dgm:cxn modelId="{0E5D86D4-884C-1B47-A5C6-6F530F04CD19}" type="presParOf" srcId="{821D2F1C-620E-1E45-95E7-9470D5810B67}" destId="{76760B7B-65FE-3A40-B80E-2597D5866C9C}" srcOrd="0" destOrd="0" presId="urn:microsoft.com/office/officeart/2009/3/layout/IncreasingArrowsProcess"/>
    <dgm:cxn modelId="{D25A9BB9-3F6D-634A-91B8-FE3F7013C83E}" type="presParOf" srcId="{821D2F1C-620E-1E45-95E7-9470D5810B67}" destId="{FBA02E35-F1AA-C54A-9631-C91681D09A26}" srcOrd="1" destOrd="0" presId="urn:microsoft.com/office/officeart/2009/3/layout/IncreasingArrowsProcess"/>
    <dgm:cxn modelId="{27BBBB64-1F99-8B4B-8378-B616070A0678}" type="presParOf" srcId="{821D2F1C-620E-1E45-95E7-9470D5810B67}" destId="{49D54AF7-E457-AE4D-AAAE-CB9545646846}" srcOrd="2" destOrd="0" presId="urn:microsoft.com/office/officeart/2009/3/layout/IncreasingArrowsProcess"/>
    <dgm:cxn modelId="{52B33622-96CC-4B4F-A0B1-332BFF914520}" type="presParOf" srcId="{821D2F1C-620E-1E45-95E7-9470D5810B67}" destId="{AA701DE4-5A8A-6146-85BE-BE116C28D7C2}" srcOrd="3" destOrd="0" presId="urn:microsoft.com/office/officeart/2009/3/layout/IncreasingArrowsProcess"/>
    <dgm:cxn modelId="{5E42877C-0BCF-8249-BFE8-EB61D896327D}" type="presParOf" srcId="{821D2F1C-620E-1E45-95E7-9470D5810B67}" destId="{41F37AB2-320E-854C-809B-C480832F5C61}" srcOrd="4" destOrd="0" presId="urn:microsoft.com/office/officeart/2009/3/layout/IncreasingArrowsProcess"/>
    <dgm:cxn modelId="{CD321E7A-B05E-9C49-AF5F-CDD0D299CFE8}" type="presParOf" srcId="{821D2F1C-620E-1E45-95E7-9470D5810B67}" destId="{FB0A5A5E-A502-C34F-832A-9472EA953FC2}" srcOrd="5" destOrd="0" presId="urn:microsoft.com/office/officeart/2009/3/layout/IncreasingArrowsProcess"/>
    <dgm:cxn modelId="{9C79AC25-F10E-0548-B4E7-915934DCD286}" type="presParOf" srcId="{821D2F1C-620E-1E45-95E7-9470D5810B67}" destId="{761EE0C7-1676-FE4F-87FC-D288331EF0AA}" srcOrd="6" destOrd="0" presId="urn:microsoft.com/office/officeart/2009/3/layout/IncreasingArrowsProcess"/>
    <dgm:cxn modelId="{33BB276F-80D6-FA47-9B90-9066420DCE24}" type="presParOf" srcId="{821D2F1C-620E-1E45-95E7-9470D5810B67}" destId="{E299D6DE-2E4B-8649-8633-391016D265B3}"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6C56A37-A0CA-7148-9F9D-7485F4A980F2}"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A207B252-612D-3B44-A525-9D4E758EAD81}">
      <dgm:prSet/>
      <dgm:spPr>
        <a:solidFill>
          <a:srgbClr val="E46C0A"/>
        </a:solidFill>
      </dgm:spPr>
      <dgm:t>
        <a:bodyPr/>
        <a:lstStyle/>
        <a:p>
          <a:r>
            <a:rPr lang="fr-FR" dirty="0" smtClean="0">
              <a:latin typeface="Calibri" pitchFamily="34" charset="0"/>
            </a:rPr>
            <a:t>Le rôle</a:t>
          </a:r>
          <a:endParaRPr lang="fr-FR" dirty="0">
            <a:latin typeface="Calibri" pitchFamily="34" charset="0"/>
          </a:endParaRPr>
        </a:p>
      </dgm:t>
    </dgm:pt>
    <dgm:pt modelId="{01F39BC1-4ECE-D949-8B91-BC6385B4063B}" type="parTrans" cxnId="{FC0613E0-2372-374B-A3D6-5CBECF348CAF}">
      <dgm:prSet/>
      <dgm:spPr/>
      <dgm:t>
        <a:bodyPr/>
        <a:lstStyle/>
        <a:p>
          <a:endParaRPr lang="fr-FR"/>
        </a:p>
      </dgm:t>
    </dgm:pt>
    <dgm:pt modelId="{E169E307-B022-3046-9CC5-522F29269C9E}" type="sibTrans" cxnId="{FC0613E0-2372-374B-A3D6-5CBECF348CAF}">
      <dgm:prSet/>
      <dgm:spPr/>
      <dgm:t>
        <a:bodyPr/>
        <a:lstStyle/>
        <a:p>
          <a:endParaRPr lang="fr-FR"/>
        </a:p>
      </dgm:t>
    </dgm:pt>
    <dgm:pt modelId="{D736E24A-82BA-8345-AD59-C0D891650FB1}">
      <dgm:prSet/>
      <dgm:spPr/>
      <dgm:t>
        <a:bodyPr/>
        <a:lstStyle/>
        <a:p>
          <a:r>
            <a:rPr lang="fr-FR" dirty="0" smtClean="0">
              <a:latin typeface="Calibri" pitchFamily="34" charset="0"/>
            </a:rPr>
            <a:t>C’est l’ensemble des </a:t>
          </a:r>
          <a:r>
            <a:rPr lang="fr-FR" b="1" dirty="0" smtClean="0">
              <a:latin typeface="Calibri" pitchFamily="34" charset="0"/>
            </a:rPr>
            <a:t>modèles</a:t>
          </a:r>
          <a:r>
            <a:rPr lang="fr-FR" dirty="0" smtClean="0">
              <a:latin typeface="Calibri" pitchFamily="34" charset="0"/>
            </a:rPr>
            <a:t> de comportement </a:t>
          </a:r>
          <a:r>
            <a:rPr lang="fr-FR" u="sng" dirty="0" smtClean="0">
              <a:latin typeface="Calibri" pitchFamily="34" charset="0"/>
            </a:rPr>
            <a:t>assignés à un statut donné</a:t>
          </a:r>
          <a:r>
            <a:rPr lang="fr-FR" dirty="0" smtClean="0">
              <a:latin typeface="Calibri" pitchFamily="34" charset="0"/>
            </a:rPr>
            <a:t>.</a:t>
          </a:r>
          <a:endParaRPr lang="fr-FR" dirty="0">
            <a:latin typeface="Calibri" pitchFamily="34" charset="0"/>
          </a:endParaRPr>
        </a:p>
      </dgm:t>
    </dgm:pt>
    <dgm:pt modelId="{8D34BD6C-F023-AF46-A55F-050E10746E37}" type="parTrans" cxnId="{A56B3E16-B5E3-A44A-B460-CD346C797090}">
      <dgm:prSet/>
      <dgm:spPr/>
      <dgm:t>
        <a:bodyPr/>
        <a:lstStyle/>
        <a:p>
          <a:endParaRPr lang="fr-FR"/>
        </a:p>
      </dgm:t>
    </dgm:pt>
    <dgm:pt modelId="{E42DBC3F-D4D0-8949-BDF1-A706AFE2C040}" type="sibTrans" cxnId="{A56B3E16-B5E3-A44A-B460-CD346C797090}">
      <dgm:prSet/>
      <dgm:spPr/>
      <dgm:t>
        <a:bodyPr/>
        <a:lstStyle/>
        <a:p>
          <a:endParaRPr lang="fr-FR"/>
        </a:p>
      </dgm:t>
    </dgm:pt>
    <dgm:pt modelId="{74725B35-4849-1C4F-9060-9696A54AC392}">
      <dgm:prSet/>
      <dgm:spPr/>
      <dgm:t>
        <a:bodyPr/>
        <a:lstStyle/>
        <a:p>
          <a:r>
            <a:rPr lang="fr-FR" dirty="0" smtClean="0">
              <a:latin typeface="Calibri" pitchFamily="34" charset="0"/>
            </a:rPr>
            <a:t> Il </a:t>
          </a:r>
          <a:r>
            <a:rPr lang="fr-FR" b="1" dirty="0" smtClean="0">
              <a:latin typeface="Calibri" pitchFamily="34" charset="0"/>
            </a:rPr>
            <a:t>englobe</a:t>
          </a:r>
          <a:endParaRPr lang="fr-FR" dirty="0">
            <a:latin typeface="Calibri" pitchFamily="34" charset="0"/>
          </a:endParaRPr>
        </a:p>
      </dgm:t>
    </dgm:pt>
    <dgm:pt modelId="{654DC7B8-0DD7-ED47-96CD-D5A78165E0E1}" type="parTrans" cxnId="{EEA7C496-5B19-2143-BEB2-D8D83DF32D20}">
      <dgm:prSet/>
      <dgm:spPr/>
      <dgm:t>
        <a:bodyPr/>
        <a:lstStyle/>
        <a:p>
          <a:endParaRPr lang="fr-FR"/>
        </a:p>
      </dgm:t>
    </dgm:pt>
    <dgm:pt modelId="{F2C23D35-083D-D740-8798-9CE84185B378}" type="sibTrans" cxnId="{EEA7C496-5B19-2143-BEB2-D8D83DF32D20}">
      <dgm:prSet/>
      <dgm:spPr/>
      <dgm:t>
        <a:bodyPr/>
        <a:lstStyle/>
        <a:p>
          <a:endParaRPr lang="fr-FR"/>
        </a:p>
      </dgm:t>
    </dgm:pt>
    <dgm:pt modelId="{E2827F1F-6FD0-E64A-ABF7-06FB2FBB4B25}">
      <dgm:prSet/>
      <dgm:spPr/>
      <dgm:t>
        <a:bodyPr/>
        <a:lstStyle/>
        <a:p>
          <a:r>
            <a:rPr lang="fr-FR" dirty="0" smtClean="0">
              <a:latin typeface="Calibri" pitchFamily="34" charset="0"/>
            </a:rPr>
            <a:t>les </a:t>
          </a:r>
          <a:r>
            <a:rPr lang="fr-FR" u="sng" dirty="0" smtClean="0">
              <a:latin typeface="Calibri" pitchFamily="34" charset="0"/>
            </a:rPr>
            <a:t>attitudes</a:t>
          </a:r>
          <a:endParaRPr lang="fr-FR" dirty="0">
            <a:latin typeface="Calibri" pitchFamily="34" charset="0"/>
          </a:endParaRPr>
        </a:p>
      </dgm:t>
    </dgm:pt>
    <dgm:pt modelId="{4801198E-FB38-9D46-B7D3-CB562DA57E1E}" type="parTrans" cxnId="{B2CC439D-AADF-C043-BA56-EA96D0F09536}">
      <dgm:prSet/>
      <dgm:spPr/>
      <dgm:t>
        <a:bodyPr/>
        <a:lstStyle/>
        <a:p>
          <a:endParaRPr lang="fr-FR"/>
        </a:p>
      </dgm:t>
    </dgm:pt>
    <dgm:pt modelId="{C84259D1-A523-C04A-B128-FEF15170EABC}" type="sibTrans" cxnId="{B2CC439D-AADF-C043-BA56-EA96D0F09536}">
      <dgm:prSet/>
      <dgm:spPr/>
      <dgm:t>
        <a:bodyPr/>
        <a:lstStyle/>
        <a:p>
          <a:endParaRPr lang="fr-FR"/>
        </a:p>
      </dgm:t>
    </dgm:pt>
    <dgm:pt modelId="{DC1925D2-6FE6-FA44-889B-D6C0FEFFE36B}">
      <dgm:prSet/>
      <dgm:spPr/>
      <dgm:t>
        <a:bodyPr/>
        <a:lstStyle/>
        <a:p>
          <a:r>
            <a:rPr lang="fr-FR" dirty="0" smtClean="0">
              <a:latin typeface="Calibri" pitchFamily="34" charset="0"/>
            </a:rPr>
            <a:t> les </a:t>
          </a:r>
          <a:r>
            <a:rPr lang="fr-FR" u="sng" dirty="0" smtClean="0">
              <a:latin typeface="Calibri" pitchFamily="34" charset="0"/>
            </a:rPr>
            <a:t>valeurs</a:t>
          </a:r>
          <a:endParaRPr lang="fr-FR" dirty="0">
            <a:latin typeface="Calibri" pitchFamily="34" charset="0"/>
          </a:endParaRPr>
        </a:p>
      </dgm:t>
    </dgm:pt>
    <dgm:pt modelId="{0F51997A-74C4-AA46-8AB5-C5B1F0F7789E}" type="parTrans" cxnId="{C445AA61-E24E-0745-B9C2-80A6A175E54E}">
      <dgm:prSet/>
      <dgm:spPr/>
      <dgm:t>
        <a:bodyPr/>
        <a:lstStyle/>
        <a:p>
          <a:endParaRPr lang="fr-FR"/>
        </a:p>
      </dgm:t>
    </dgm:pt>
    <dgm:pt modelId="{11B1FF6B-97A8-DC4A-9CDF-B012FCEE1DF9}" type="sibTrans" cxnId="{C445AA61-E24E-0745-B9C2-80A6A175E54E}">
      <dgm:prSet/>
      <dgm:spPr/>
      <dgm:t>
        <a:bodyPr/>
        <a:lstStyle/>
        <a:p>
          <a:endParaRPr lang="fr-FR"/>
        </a:p>
      </dgm:t>
    </dgm:pt>
    <dgm:pt modelId="{97740F1E-14B4-2243-B512-5C71642E1968}">
      <dgm:prSet/>
      <dgm:spPr/>
      <dgm:t>
        <a:bodyPr/>
        <a:lstStyle/>
        <a:p>
          <a:r>
            <a:rPr lang="fr-FR" dirty="0" smtClean="0">
              <a:latin typeface="Calibri" pitchFamily="34" charset="0"/>
            </a:rPr>
            <a:t>les </a:t>
          </a:r>
          <a:r>
            <a:rPr lang="fr-FR" u="sng" dirty="0" smtClean="0">
              <a:latin typeface="Calibri" pitchFamily="34" charset="0"/>
            </a:rPr>
            <a:t>comportements</a:t>
          </a:r>
          <a:endParaRPr lang="fr-FR" dirty="0">
            <a:latin typeface="Calibri" pitchFamily="34" charset="0"/>
          </a:endParaRPr>
        </a:p>
      </dgm:t>
    </dgm:pt>
    <dgm:pt modelId="{A84F7C13-EDA9-E341-8344-900880F9ABF5}" type="parTrans" cxnId="{CBB0B6A9-52C4-B24F-B04A-AEA06E184535}">
      <dgm:prSet/>
      <dgm:spPr/>
      <dgm:t>
        <a:bodyPr/>
        <a:lstStyle/>
        <a:p>
          <a:endParaRPr lang="fr-FR"/>
        </a:p>
      </dgm:t>
    </dgm:pt>
    <dgm:pt modelId="{637769F8-1FF0-F34F-93E5-301BD604183F}" type="sibTrans" cxnId="{CBB0B6A9-52C4-B24F-B04A-AEA06E184535}">
      <dgm:prSet/>
      <dgm:spPr/>
      <dgm:t>
        <a:bodyPr/>
        <a:lstStyle/>
        <a:p>
          <a:endParaRPr lang="fr-FR"/>
        </a:p>
      </dgm:t>
    </dgm:pt>
    <dgm:pt modelId="{AD1360FD-682A-D546-864E-9831D9C163B1}">
      <dgm:prSet/>
      <dgm:spPr/>
      <dgm:t>
        <a:bodyPr/>
        <a:lstStyle/>
        <a:p>
          <a:r>
            <a:rPr lang="fr-FR" dirty="0" smtClean="0">
              <a:latin typeface="Calibri" pitchFamily="34" charset="0"/>
            </a:rPr>
            <a:t>C’est le rôle que la société assigne à un individu et à tous ceux qui occupent ce même statut. </a:t>
          </a:r>
          <a:endParaRPr lang="fr-FR" dirty="0">
            <a:latin typeface="Calibri" pitchFamily="34" charset="0"/>
          </a:endParaRPr>
        </a:p>
      </dgm:t>
    </dgm:pt>
    <dgm:pt modelId="{248A4A98-9C49-1E47-A7C3-2307F84C102C}" type="parTrans" cxnId="{09E8510E-1E2E-374E-A119-053CC1215C69}">
      <dgm:prSet/>
      <dgm:spPr/>
      <dgm:t>
        <a:bodyPr/>
        <a:lstStyle/>
        <a:p>
          <a:endParaRPr lang="fr-FR"/>
        </a:p>
      </dgm:t>
    </dgm:pt>
    <dgm:pt modelId="{DF6D54BC-8D39-614E-A410-00293EE4CA82}" type="sibTrans" cxnId="{09E8510E-1E2E-374E-A119-053CC1215C69}">
      <dgm:prSet/>
      <dgm:spPr/>
      <dgm:t>
        <a:bodyPr/>
        <a:lstStyle/>
        <a:p>
          <a:endParaRPr lang="fr-FR"/>
        </a:p>
      </dgm:t>
    </dgm:pt>
    <dgm:pt modelId="{86CF1E4E-3BC0-F044-98BE-1854F8686512}">
      <dgm:prSet/>
      <dgm:spPr/>
      <dgm:t>
        <a:bodyPr/>
        <a:lstStyle/>
        <a:p>
          <a:r>
            <a:rPr lang="fr-FR" dirty="0" smtClean="0">
              <a:latin typeface="Calibri" pitchFamily="34" charset="0"/>
            </a:rPr>
            <a:t>ce rôle est un </a:t>
          </a:r>
          <a:r>
            <a:rPr lang="fr-FR" b="1" dirty="0" smtClean="0">
              <a:latin typeface="Calibri" pitchFamily="34" charset="0"/>
            </a:rPr>
            <a:t>aspect de la structure sociale</a:t>
          </a:r>
          <a:r>
            <a:rPr lang="fr-FR" dirty="0" smtClean="0">
              <a:latin typeface="Calibri" pitchFamily="34" charset="0"/>
            </a:rPr>
            <a:t>, il peut être :</a:t>
          </a:r>
          <a:endParaRPr lang="fr-FR" dirty="0">
            <a:latin typeface="Calibri" pitchFamily="34" charset="0"/>
          </a:endParaRPr>
        </a:p>
      </dgm:t>
    </dgm:pt>
    <dgm:pt modelId="{682E5C0F-0C08-1B4B-A24F-8624FEFE2E61}" type="parTrans" cxnId="{CA04E9CE-F4E8-9948-A79E-E91AE8A28E0D}">
      <dgm:prSet/>
      <dgm:spPr/>
      <dgm:t>
        <a:bodyPr/>
        <a:lstStyle/>
        <a:p>
          <a:endParaRPr lang="fr-FR"/>
        </a:p>
      </dgm:t>
    </dgm:pt>
    <dgm:pt modelId="{65421CEC-B41C-AF4D-B49F-6FF2B78F069F}" type="sibTrans" cxnId="{CA04E9CE-F4E8-9948-A79E-E91AE8A28E0D}">
      <dgm:prSet/>
      <dgm:spPr/>
      <dgm:t>
        <a:bodyPr/>
        <a:lstStyle/>
        <a:p>
          <a:endParaRPr lang="fr-FR"/>
        </a:p>
      </dgm:t>
    </dgm:pt>
    <dgm:pt modelId="{2430B60B-321F-9C42-AA6D-189A9EEB3B6D}">
      <dgm:prSet/>
      <dgm:spPr/>
      <dgm:t>
        <a:bodyPr/>
        <a:lstStyle/>
        <a:p>
          <a:r>
            <a:rPr lang="fr-FR" dirty="0" smtClean="0">
              <a:latin typeface="Calibri" pitchFamily="34" charset="0"/>
            </a:rPr>
            <a:t>Prescrit, </a:t>
          </a:r>
          <a:endParaRPr lang="fr-FR" dirty="0">
            <a:latin typeface="Calibri" pitchFamily="34" charset="0"/>
          </a:endParaRPr>
        </a:p>
      </dgm:t>
    </dgm:pt>
    <dgm:pt modelId="{829D1020-0665-A346-92F7-5F692DB29303}" type="parTrans" cxnId="{664B719D-EB98-EF41-8323-C1F7399DDB6A}">
      <dgm:prSet/>
      <dgm:spPr/>
      <dgm:t>
        <a:bodyPr/>
        <a:lstStyle/>
        <a:p>
          <a:endParaRPr lang="fr-FR"/>
        </a:p>
      </dgm:t>
    </dgm:pt>
    <dgm:pt modelId="{475CAF89-8DD7-4446-A5CC-7A0D33273D9F}" type="sibTrans" cxnId="{664B719D-EB98-EF41-8323-C1F7399DDB6A}">
      <dgm:prSet/>
      <dgm:spPr/>
      <dgm:t>
        <a:bodyPr/>
        <a:lstStyle/>
        <a:p>
          <a:endParaRPr lang="fr-FR"/>
        </a:p>
      </dgm:t>
    </dgm:pt>
    <dgm:pt modelId="{7A39C37A-7EA1-C249-8E8A-0172DCC72504}">
      <dgm:prSet/>
      <dgm:spPr/>
      <dgm:t>
        <a:bodyPr/>
        <a:lstStyle/>
        <a:p>
          <a:r>
            <a:rPr lang="fr-FR" dirty="0" smtClean="0">
              <a:latin typeface="Calibri" pitchFamily="34" charset="0"/>
            </a:rPr>
            <a:t>subjectif .</a:t>
          </a:r>
          <a:endParaRPr lang="fr-FR" dirty="0">
            <a:latin typeface="Calibri" pitchFamily="34" charset="0"/>
          </a:endParaRPr>
        </a:p>
      </dgm:t>
    </dgm:pt>
    <dgm:pt modelId="{A7C30779-5736-4349-89E1-C595EC01348B}" type="parTrans" cxnId="{BD72381A-EA83-FB4E-98A6-0D71EE0C97EC}">
      <dgm:prSet/>
      <dgm:spPr/>
      <dgm:t>
        <a:bodyPr/>
        <a:lstStyle/>
        <a:p>
          <a:endParaRPr lang="fr-FR"/>
        </a:p>
      </dgm:t>
    </dgm:pt>
    <dgm:pt modelId="{DE1812D3-68AA-9E40-9C67-5C3FF90DA6AE}" type="sibTrans" cxnId="{BD72381A-EA83-FB4E-98A6-0D71EE0C97EC}">
      <dgm:prSet/>
      <dgm:spPr/>
      <dgm:t>
        <a:bodyPr/>
        <a:lstStyle/>
        <a:p>
          <a:endParaRPr lang="fr-FR"/>
        </a:p>
      </dgm:t>
    </dgm:pt>
    <dgm:pt modelId="{95B91DAA-DD9F-4346-85FD-7DA74B55517F}" type="pres">
      <dgm:prSet presAssocID="{96C56A37-A0CA-7148-9F9D-7485F4A980F2}" presName="Name0" presStyleCnt="0">
        <dgm:presLayoutVars>
          <dgm:dir/>
          <dgm:animLvl val="lvl"/>
          <dgm:resizeHandles val="exact"/>
        </dgm:presLayoutVars>
      </dgm:prSet>
      <dgm:spPr/>
      <dgm:t>
        <a:bodyPr/>
        <a:lstStyle/>
        <a:p>
          <a:endParaRPr lang="fr-FR"/>
        </a:p>
      </dgm:t>
    </dgm:pt>
    <dgm:pt modelId="{C2ECBFE2-18ED-AF49-9AFD-6E3287C22BCF}" type="pres">
      <dgm:prSet presAssocID="{AD1360FD-682A-D546-864E-9831D9C163B1}" presName="boxAndChildren" presStyleCnt="0"/>
      <dgm:spPr/>
    </dgm:pt>
    <dgm:pt modelId="{3FD422DB-52D9-E846-8FC4-7B0E104A756C}" type="pres">
      <dgm:prSet presAssocID="{AD1360FD-682A-D546-864E-9831D9C163B1}" presName="parentTextBox" presStyleLbl="node1" presStyleIdx="0" presStyleCnt="3"/>
      <dgm:spPr/>
      <dgm:t>
        <a:bodyPr/>
        <a:lstStyle/>
        <a:p>
          <a:endParaRPr lang="fr-FR"/>
        </a:p>
      </dgm:t>
    </dgm:pt>
    <dgm:pt modelId="{19FFB26D-7556-914F-B0ED-80C180486ADD}" type="pres">
      <dgm:prSet presAssocID="{AD1360FD-682A-D546-864E-9831D9C163B1}" presName="entireBox" presStyleLbl="node1" presStyleIdx="0" presStyleCnt="3"/>
      <dgm:spPr/>
      <dgm:t>
        <a:bodyPr/>
        <a:lstStyle/>
        <a:p>
          <a:endParaRPr lang="fr-FR"/>
        </a:p>
      </dgm:t>
    </dgm:pt>
    <dgm:pt modelId="{BF4F0D14-EBD6-604B-911B-7EAB45059C0A}" type="pres">
      <dgm:prSet presAssocID="{AD1360FD-682A-D546-864E-9831D9C163B1}" presName="descendantBox" presStyleCnt="0"/>
      <dgm:spPr/>
    </dgm:pt>
    <dgm:pt modelId="{965FF302-8D8E-D149-B746-2049F3D2EA76}" type="pres">
      <dgm:prSet presAssocID="{86CF1E4E-3BC0-F044-98BE-1854F8686512}" presName="childTextBox" presStyleLbl="fgAccFollowNode1" presStyleIdx="0" presStyleCnt="7">
        <dgm:presLayoutVars>
          <dgm:bulletEnabled val="1"/>
        </dgm:presLayoutVars>
      </dgm:prSet>
      <dgm:spPr/>
      <dgm:t>
        <a:bodyPr/>
        <a:lstStyle/>
        <a:p>
          <a:endParaRPr lang="fr-FR"/>
        </a:p>
      </dgm:t>
    </dgm:pt>
    <dgm:pt modelId="{2A76CCB4-1DDC-334D-BF3E-B70637B58AD8}" type="pres">
      <dgm:prSet presAssocID="{2430B60B-321F-9C42-AA6D-189A9EEB3B6D}" presName="childTextBox" presStyleLbl="fgAccFollowNode1" presStyleIdx="1" presStyleCnt="7">
        <dgm:presLayoutVars>
          <dgm:bulletEnabled val="1"/>
        </dgm:presLayoutVars>
      </dgm:prSet>
      <dgm:spPr/>
      <dgm:t>
        <a:bodyPr/>
        <a:lstStyle/>
        <a:p>
          <a:endParaRPr lang="fr-FR"/>
        </a:p>
      </dgm:t>
    </dgm:pt>
    <dgm:pt modelId="{B2A4CE77-FDBB-A345-9A44-F02BD8F6E4DE}" type="pres">
      <dgm:prSet presAssocID="{7A39C37A-7EA1-C249-8E8A-0172DCC72504}" presName="childTextBox" presStyleLbl="fgAccFollowNode1" presStyleIdx="2" presStyleCnt="7">
        <dgm:presLayoutVars>
          <dgm:bulletEnabled val="1"/>
        </dgm:presLayoutVars>
      </dgm:prSet>
      <dgm:spPr/>
      <dgm:t>
        <a:bodyPr/>
        <a:lstStyle/>
        <a:p>
          <a:endParaRPr lang="fr-FR"/>
        </a:p>
      </dgm:t>
    </dgm:pt>
    <dgm:pt modelId="{BAEE1EB3-FB44-094D-BF81-A62488FA990F}" type="pres">
      <dgm:prSet presAssocID="{F2C23D35-083D-D740-8798-9CE84185B378}" presName="sp" presStyleCnt="0"/>
      <dgm:spPr/>
    </dgm:pt>
    <dgm:pt modelId="{BDD18D76-FB22-A44E-A213-6DD50193107A}" type="pres">
      <dgm:prSet presAssocID="{74725B35-4849-1C4F-9060-9696A54AC392}" presName="arrowAndChildren" presStyleCnt="0"/>
      <dgm:spPr/>
    </dgm:pt>
    <dgm:pt modelId="{550BCE46-03FC-C24A-86E9-1905F4430D79}" type="pres">
      <dgm:prSet presAssocID="{74725B35-4849-1C4F-9060-9696A54AC392}" presName="parentTextArrow" presStyleLbl="node1" presStyleIdx="0" presStyleCnt="3"/>
      <dgm:spPr/>
      <dgm:t>
        <a:bodyPr/>
        <a:lstStyle/>
        <a:p>
          <a:endParaRPr lang="fr-FR"/>
        </a:p>
      </dgm:t>
    </dgm:pt>
    <dgm:pt modelId="{CA49165E-217F-524A-B7DC-783BC53F911D}" type="pres">
      <dgm:prSet presAssocID="{74725B35-4849-1C4F-9060-9696A54AC392}" presName="arrow" presStyleLbl="node1" presStyleIdx="1" presStyleCnt="3"/>
      <dgm:spPr/>
      <dgm:t>
        <a:bodyPr/>
        <a:lstStyle/>
        <a:p>
          <a:endParaRPr lang="fr-FR"/>
        </a:p>
      </dgm:t>
    </dgm:pt>
    <dgm:pt modelId="{05621CB1-1BF4-FD4F-84E6-12B78D876CEA}" type="pres">
      <dgm:prSet presAssocID="{74725B35-4849-1C4F-9060-9696A54AC392}" presName="descendantArrow" presStyleCnt="0"/>
      <dgm:spPr/>
    </dgm:pt>
    <dgm:pt modelId="{7DA745FD-AFB0-A241-B3D5-6F35A1D85130}" type="pres">
      <dgm:prSet presAssocID="{E2827F1F-6FD0-E64A-ABF7-06FB2FBB4B25}" presName="childTextArrow" presStyleLbl="fgAccFollowNode1" presStyleIdx="3" presStyleCnt="7" custLinFactNeighborX="1438">
        <dgm:presLayoutVars>
          <dgm:bulletEnabled val="1"/>
        </dgm:presLayoutVars>
      </dgm:prSet>
      <dgm:spPr/>
      <dgm:t>
        <a:bodyPr/>
        <a:lstStyle/>
        <a:p>
          <a:endParaRPr lang="fr-FR"/>
        </a:p>
      </dgm:t>
    </dgm:pt>
    <dgm:pt modelId="{BE901295-693D-E240-ACE4-573CF28338CD}" type="pres">
      <dgm:prSet presAssocID="{DC1925D2-6FE6-FA44-889B-D6C0FEFFE36B}" presName="childTextArrow" presStyleLbl="fgAccFollowNode1" presStyleIdx="4" presStyleCnt="7">
        <dgm:presLayoutVars>
          <dgm:bulletEnabled val="1"/>
        </dgm:presLayoutVars>
      </dgm:prSet>
      <dgm:spPr/>
      <dgm:t>
        <a:bodyPr/>
        <a:lstStyle/>
        <a:p>
          <a:endParaRPr lang="fr-FR"/>
        </a:p>
      </dgm:t>
    </dgm:pt>
    <dgm:pt modelId="{12E5F93D-90AC-3249-8634-42D98D43F7ED}" type="pres">
      <dgm:prSet presAssocID="{97740F1E-14B4-2243-B512-5C71642E1968}" presName="childTextArrow" presStyleLbl="fgAccFollowNode1" presStyleIdx="5" presStyleCnt="7">
        <dgm:presLayoutVars>
          <dgm:bulletEnabled val="1"/>
        </dgm:presLayoutVars>
      </dgm:prSet>
      <dgm:spPr/>
      <dgm:t>
        <a:bodyPr/>
        <a:lstStyle/>
        <a:p>
          <a:endParaRPr lang="fr-FR"/>
        </a:p>
      </dgm:t>
    </dgm:pt>
    <dgm:pt modelId="{47BC252F-CE44-A745-8F4A-563D7255B0F5}" type="pres">
      <dgm:prSet presAssocID="{E169E307-B022-3046-9CC5-522F29269C9E}" presName="sp" presStyleCnt="0"/>
      <dgm:spPr/>
    </dgm:pt>
    <dgm:pt modelId="{465B64E4-4EFB-8F4A-BED4-AE6A0422E2E7}" type="pres">
      <dgm:prSet presAssocID="{A207B252-612D-3B44-A525-9D4E758EAD81}" presName="arrowAndChildren" presStyleCnt="0"/>
      <dgm:spPr/>
    </dgm:pt>
    <dgm:pt modelId="{C643958F-4323-3B4F-BDB2-3BCA3D7744A5}" type="pres">
      <dgm:prSet presAssocID="{A207B252-612D-3B44-A525-9D4E758EAD81}" presName="parentTextArrow" presStyleLbl="node1" presStyleIdx="1" presStyleCnt="3"/>
      <dgm:spPr/>
      <dgm:t>
        <a:bodyPr/>
        <a:lstStyle/>
        <a:p>
          <a:endParaRPr lang="fr-FR"/>
        </a:p>
      </dgm:t>
    </dgm:pt>
    <dgm:pt modelId="{62BF5794-8141-DC40-92DE-A304D4C23AEC}" type="pres">
      <dgm:prSet presAssocID="{A207B252-612D-3B44-A525-9D4E758EAD81}" presName="arrow" presStyleLbl="node1" presStyleIdx="2" presStyleCnt="3"/>
      <dgm:spPr/>
      <dgm:t>
        <a:bodyPr/>
        <a:lstStyle/>
        <a:p>
          <a:endParaRPr lang="fr-FR"/>
        </a:p>
      </dgm:t>
    </dgm:pt>
    <dgm:pt modelId="{6ADBD88B-9789-2842-AF44-5A4EEDE7846E}" type="pres">
      <dgm:prSet presAssocID="{A207B252-612D-3B44-A525-9D4E758EAD81}" presName="descendantArrow" presStyleCnt="0"/>
      <dgm:spPr/>
    </dgm:pt>
    <dgm:pt modelId="{0C7DA65D-2FC9-ED4D-AEAB-7E9BBEFDAFEF}" type="pres">
      <dgm:prSet presAssocID="{D736E24A-82BA-8345-AD59-C0D891650FB1}" presName="childTextArrow" presStyleLbl="fgAccFollowNode1" presStyleIdx="6" presStyleCnt="7">
        <dgm:presLayoutVars>
          <dgm:bulletEnabled val="1"/>
        </dgm:presLayoutVars>
      </dgm:prSet>
      <dgm:spPr/>
      <dgm:t>
        <a:bodyPr/>
        <a:lstStyle/>
        <a:p>
          <a:endParaRPr lang="fr-FR"/>
        </a:p>
      </dgm:t>
    </dgm:pt>
  </dgm:ptLst>
  <dgm:cxnLst>
    <dgm:cxn modelId="{FC0613E0-2372-374B-A3D6-5CBECF348CAF}" srcId="{96C56A37-A0CA-7148-9F9D-7485F4A980F2}" destId="{A207B252-612D-3B44-A525-9D4E758EAD81}" srcOrd="0" destOrd="0" parTransId="{01F39BC1-4ECE-D949-8B91-BC6385B4063B}" sibTransId="{E169E307-B022-3046-9CC5-522F29269C9E}"/>
    <dgm:cxn modelId="{D4983171-4C75-F34C-8604-9B485C8FA631}" type="presOf" srcId="{74725B35-4849-1C4F-9060-9696A54AC392}" destId="{CA49165E-217F-524A-B7DC-783BC53F911D}" srcOrd="1" destOrd="0" presId="urn:microsoft.com/office/officeart/2005/8/layout/process4"/>
    <dgm:cxn modelId="{CBB0B6A9-52C4-B24F-B04A-AEA06E184535}" srcId="{74725B35-4849-1C4F-9060-9696A54AC392}" destId="{97740F1E-14B4-2243-B512-5C71642E1968}" srcOrd="2" destOrd="0" parTransId="{A84F7C13-EDA9-E341-8344-900880F9ABF5}" sibTransId="{637769F8-1FF0-F34F-93E5-301BD604183F}"/>
    <dgm:cxn modelId="{FFA4B19B-FD2D-E640-B5B0-218973DA1B41}" type="presOf" srcId="{A207B252-612D-3B44-A525-9D4E758EAD81}" destId="{62BF5794-8141-DC40-92DE-A304D4C23AEC}" srcOrd="1" destOrd="0" presId="urn:microsoft.com/office/officeart/2005/8/layout/process4"/>
    <dgm:cxn modelId="{8CF56E99-1C64-3841-A18F-DE0FC8B9BE97}" type="presOf" srcId="{74725B35-4849-1C4F-9060-9696A54AC392}" destId="{550BCE46-03FC-C24A-86E9-1905F4430D79}" srcOrd="0" destOrd="0" presId="urn:microsoft.com/office/officeart/2005/8/layout/process4"/>
    <dgm:cxn modelId="{93F6E8C1-E15D-ED47-BB76-7D7D9FB0E03D}" type="presOf" srcId="{2430B60B-321F-9C42-AA6D-189A9EEB3B6D}" destId="{2A76CCB4-1DDC-334D-BF3E-B70637B58AD8}" srcOrd="0" destOrd="0" presId="urn:microsoft.com/office/officeart/2005/8/layout/process4"/>
    <dgm:cxn modelId="{C445AA61-E24E-0745-B9C2-80A6A175E54E}" srcId="{74725B35-4849-1C4F-9060-9696A54AC392}" destId="{DC1925D2-6FE6-FA44-889B-D6C0FEFFE36B}" srcOrd="1" destOrd="0" parTransId="{0F51997A-74C4-AA46-8AB5-C5B1F0F7789E}" sibTransId="{11B1FF6B-97A8-DC4A-9CDF-B012FCEE1DF9}"/>
    <dgm:cxn modelId="{A759DE6C-5535-FF45-9174-5BF5B448FE01}" type="presOf" srcId="{AD1360FD-682A-D546-864E-9831D9C163B1}" destId="{19FFB26D-7556-914F-B0ED-80C180486ADD}" srcOrd="1" destOrd="0" presId="urn:microsoft.com/office/officeart/2005/8/layout/process4"/>
    <dgm:cxn modelId="{664B719D-EB98-EF41-8323-C1F7399DDB6A}" srcId="{AD1360FD-682A-D546-864E-9831D9C163B1}" destId="{2430B60B-321F-9C42-AA6D-189A9EEB3B6D}" srcOrd="1" destOrd="0" parTransId="{829D1020-0665-A346-92F7-5F692DB29303}" sibTransId="{475CAF89-8DD7-4446-A5CC-7A0D33273D9F}"/>
    <dgm:cxn modelId="{51D9F0EA-8A1F-E145-9BB0-64A6FA35C05E}" type="presOf" srcId="{7A39C37A-7EA1-C249-8E8A-0172DCC72504}" destId="{B2A4CE77-FDBB-A345-9A44-F02BD8F6E4DE}" srcOrd="0" destOrd="0" presId="urn:microsoft.com/office/officeart/2005/8/layout/process4"/>
    <dgm:cxn modelId="{B2CC439D-AADF-C043-BA56-EA96D0F09536}" srcId="{74725B35-4849-1C4F-9060-9696A54AC392}" destId="{E2827F1F-6FD0-E64A-ABF7-06FB2FBB4B25}" srcOrd="0" destOrd="0" parTransId="{4801198E-FB38-9D46-B7D3-CB562DA57E1E}" sibTransId="{C84259D1-A523-C04A-B128-FEF15170EABC}"/>
    <dgm:cxn modelId="{17F82769-2818-2540-B997-D2ADB42B612B}" type="presOf" srcId="{DC1925D2-6FE6-FA44-889B-D6C0FEFFE36B}" destId="{BE901295-693D-E240-ACE4-573CF28338CD}" srcOrd="0" destOrd="0" presId="urn:microsoft.com/office/officeart/2005/8/layout/process4"/>
    <dgm:cxn modelId="{BD72381A-EA83-FB4E-98A6-0D71EE0C97EC}" srcId="{AD1360FD-682A-D546-864E-9831D9C163B1}" destId="{7A39C37A-7EA1-C249-8E8A-0172DCC72504}" srcOrd="2" destOrd="0" parTransId="{A7C30779-5736-4349-89E1-C595EC01348B}" sibTransId="{DE1812D3-68AA-9E40-9C67-5C3FF90DA6AE}"/>
    <dgm:cxn modelId="{09E8510E-1E2E-374E-A119-053CC1215C69}" srcId="{96C56A37-A0CA-7148-9F9D-7485F4A980F2}" destId="{AD1360FD-682A-D546-864E-9831D9C163B1}" srcOrd="2" destOrd="0" parTransId="{248A4A98-9C49-1E47-A7C3-2307F84C102C}" sibTransId="{DF6D54BC-8D39-614E-A410-00293EE4CA82}"/>
    <dgm:cxn modelId="{E66EFB75-5C24-9A48-AA9B-CE4EAF7FD1F3}" type="presOf" srcId="{E2827F1F-6FD0-E64A-ABF7-06FB2FBB4B25}" destId="{7DA745FD-AFB0-A241-B3D5-6F35A1D85130}" srcOrd="0" destOrd="0" presId="urn:microsoft.com/office/officeart/2005/8/layout/process4"/>
    <dgm:cxn modelId="{9305884A-F20C-DD4C-962E-2F24526628BE}" type="presOf" srcId="{96C56A37-A0CA-7148-9F9D-7485F4A980F2}" destId="{95B91DAA-DD9F-4346-85FD-7DA74B55517F}" srcOrd="0" destOrd="0" presId="urn:microsoft.com/office/officeart/2005/8/layout/process4"/>
    <dgm:cxn modelId="{18CDE4C4-8A43-2543-98AA-142887B309FC}" type="presOf" srcId="{97740F1E-14B4-2243-B512-5C71642E1968}" destId="{12E5F93D-90AC-3249-8634-42D98D43F7ED}" srcOrd="0" destOrd="0" presId="urn:microsoft.com/office/officeart/2005/8/layout/process4"/>
    <dgm:cxn modelId="{C618BA4E-FEFB-3742-B6FA-C7FA1E98D35F}" type="presOf" srcId="{A207B252-612D-3B44-A525-9D4E758EAD81}" destId="{C643958F-4323-3B4F-BDB2-3BCA3D7744A5}" srcOrd="0" destOrd="0" presId="urn:microsoft.com/office/officeart/2005/8/layout/process4"/>
    <dgm:cxn modelId="{EEA7C496-5B19-2143-BEB2-D8D83DF32D20}" srcId="{96C56A37-A0CA-7148-9F9D-7485F4A980F2}" destId="{74725B35-4849-1C4F-9060-9696A54AC392}" srcOrd="1" destOrd="0" parTransId="{654DC7B8-0DD7-ED47-96CD-D5A78165E0E1}" sibTransId="{F2C23D35-083D-D740-8798-9CE84185B378}"/>
    <dgm:cxn modelId="{77400A63-229C-B544-B5B5-C896B55760E7}" type="presOf" srcId="{AD1360FD-682A-D546-864E-9831D9C163B1}" destId="{3FD422DB-52D9-E846-8FC4-7B0E104A756C}" srcOrd="0" destOrd="0" presId="urn:microsoft.com/office/officeart/2005/8/layout/process4"/>
    <dgm:cxn modelId="{CA04E9CE-F4E8-9948-A79E-E91AE8A28E0D}" srcId="{AD1360FD-682A-D546-864E-9831D9C163B1}" destId="{86CF1E4E-3BC0-F044-98BE-1854F8686512}" srcOrd="0" destOrd="0" parTransId="{682E5C0F-0C08-1B4B-A24F-8624FEFE2E61}" sibTransId="{65421CEC-B41C-AF4D-B49F-6FF2B78F069F}"/>
    <dgm:cxn modelId="{9EF1DD03-CC2F-0C49-9607-A4541CEF231D}" type="presOf" srcId="{86CF1E4E-3BC0-F044-98BE-1854F8686512}" destId="{965FF302-8D8E-D149-B746-2049F3D2EA76}" srcOrd="0" destOrd="0" presId="urn:microsoft.com/office/officeart/2005/8/layout/process4"/>
    <dgm:cxn modelId="{9634A9A4-9D61-C946-ADBE-CC0AB47866AC}" type="presOf" srcId="{D736E24A-82BA-8345-AD59-C0D891650FB1}" destId="{0C7DA65D-2FC9-ED4D-AEAB-7E9BBEFDAFEF}" srcOrd="0" destOrd="0" presId="urn:microsoft.com/office/officeart/2005/8/layout/process4"/>
    <dgm:cxn modelId="{A56B3E16-B5E3-A44A-B460-CD346C797090}" srcId="{A207B252-612D-3B44-A525-9D4E758EAD81}" destId="{D736E24A-82BA-8345-AD59-C0D891650FB1}" srcOrd="0" destOrd="0" parTransId="{8D34BD6C-F023-AF46-A55F-050E10746E37}" sibTransId="{E42DBC3F-D4D0-8949-BDF1-A706AFE2C040}"/>
    <dgm:cxn modelId="{A85F5B01-A8DB-104D-B0FD-023712975A40}" type="presParOf" srcId="{95B91DAA-DD9F-4346-85FD-7DA74B55517F}" destId="{C2ECBFE2-18ED-AF49-9AFD-6E3287C22BCF}" srcOrd="0" destOrd="0" presId="urn:microsoft.com/office/officeart/2005/8/layout/process4"/>
    <dgm:cxn modelId="{81A169C2-9798-EF4B-9B6C-DEC96E5F3A9F}" type="presParOf" srcId="{C2ECBFE2-18ED-AF49-9AFD-6E3287C22BCF}" destId="{3FD422DB-52D9-E846-8FC4-7B0E104A756C}" srcOrd="0" destOrd="0" presId="urn:microsoft.com/office/officeart/2005/8/layout/process4"/>
    <dgm:cxn modelId="{02FE7DBB-1E38-C94B-B1A1-5BC8978CAE74}" type="presParOf" srcId="{C2ECBFE2-18ED-AF49-9AFD-6E3287C22BCF}" destId="{19FFB26D-7556-914F-B0ED-80C180486ADD}" srcOrd="1" destOrd="0" presId="urn:microsoft.com/office/officeart/2005/8/layout/process4"/>
    <dgm:cxn modelId="{E6A6B235-5166-EF40-B613-66894D944C84}" type="presParOf" srcId="{C2ECBFE2-18ED-AF49-9AFD-6E3287C22BCF}" destId="{BF4F0D14-EBD6-604B-911B-7EAB45059C0A}" srcOrd="2" destOrd="0" presId="urn:microsoft.com/office/officeart/2005/8/layout/process4"/>
    <dgm:cxn modelId="{39DCB144-0712-0B43-9FDA-E886B86485B0}" type="presParOf" srcId="{BF4F0D14-EBD6-604B-911B-7EAB45059C0A}" destId="{965FF302-8D8E-D149-B746-2049F3D2EA76}" srcOrd="0" destOrd="0" presId="urn:microsoft.com/office/officeart/2005/8/layout/process4"/>
    <dgm:cxn modelId="{BF64CC2F-2F65-7749-89B0-8E1DE36CC3C7}" type="presParOf" srcId="{BF4F0D14-EBD6-604B-911B-7EAB45059C0A}" destId="{2A76CCB4-1DDC-334D-BF3E-B70637B58AD8}" srcOrd="1" destOrd="0" presId="urn:microsoft.com/office/officeart/2005/8/layout/process4"/>
    <dgm:cxn modelId="{56C0E022-F4CA-5547-8230-6D36B3FDA1FF}" type="presParOf" srcId="{BF4F0D14-EBD6-604B-911B-7EAB45059C0A}" destId="{B2A4CE77-FDBB-A345-9A44-F02BD8F6E4DE}" srcOrd="2" destOrd="0" presId="urn:microsoft.com/office/officeart/2005/8/layout/process4"/>
    <dgm:cxn modelId="{DBCCA868-C291-DA4C-986E-1EECECA3CDB3}" type="presParOf" srcId="{95B91DAA-DD9F-4346-85FD-7DA74B55517F}" destId="{BAEE1EB3-FB44-094D-BF81-A62488FA990F}" srcOrd="1" destOrd="0" presId="urn:microsoft.com/office/officeart/2005/8/layout/process4"/>
    <dgm:cxn modelId="{4BE2DD64-DD90-5144-90CF-FEF3A15B2494}" type="presParOf" srcId="{95B91DAA-DD9F-4346-85FD-7DA74B55517F}" destId="{BDD18D76-FB22-A44E-A213-6DD50193107A}" srcOrd="2" destOrd="0" presId="urn:microsoft.com/office/officeart/2005/8/layout/process4"/>
    <dgm:cxn modelId="{E8F35BF7-9D94-C34E-A409-8DBB4C8578C1}" type="presParOf" srcId="{BDD18D76-FB22-A44E-A213-6DD50193107A}" destId="{550BCE46-03FC-C24A-86E9-1905F4430D79}" srcOrd="0" destOrd="0" presId="urn:microsoft.com/office/officeart/2005/8/layout/process4"/>
    <dgm:cxn modelId="{B8269F5D-D7F2-D24B-84A9-17888011DB66}" type="presParOf" srcId="{BDD18D76-FB22-A44E-A213-6DD50193107A}" destId="{CA49165E-217F-524A-B7DC-783BC53F911D}" srcOrd="1" destOrd="0" presId="urn:microsoft.com/office/officeart/2005/8/layout/process4"/>
    <dgm:cxn modelId="{8CF1CDF6-68EB-7349-A993-5A6355970A78}" type="presParOf" srcId="{BDD18D76-FB22-A44E-A213-6DD50193107A}" destId="{05621CB1-1BF4-FD4F-84E6-12B78D876CEA}" srcOrd="2" destOrd="0" presId="urn:microsoft.com/office/officeart/2005/8/layout/process4"/>
    <dgm:cxn modelId="{3A976144-2ECA-AF4A-9C88-4BC1E35ED9FF}" type="presParOf" srcId="{05621CB1-1BF4-FD4F-84E6-12B78D876CEA}" destId="{7DA745FD-AFB0-A241-B3D5-6F35A1D85130}" srcOrd="0" destOrd="0" presId="urn:microsoft.com/office/officeart/2005/8/layout/process4"/>
    <dgm:cxn modelId="{56C758FA-9427-8B4C-A1EE-7B26C350C0FE}" type="presParOf" srcId="{05621CB1-1BF4-FD4F-84E6-12B78D876CEA}" destId="{BE901295-693D-E240-ACE4-573CF28338CD}" srcOrd="1" destOrd="0" presId="urn:microsoft.com/office/officeart/2005/8/layout/process4"/>
    <dgm:cxn modelId="{7FE12250-0AFB-074D-8C1E-DC5CAAE31EC1}" type="presParOf" srcId="{05621CB1-1BF4-FD4F-84E6-12B78D876CEA}" destId="{12E5F93D-90AC-3249-8634-42D98D43F7ED}" srcOrd="2" destOrd="0" presId="urn:microsoft.com/office/officeart/2005/8/layout/process4"/>
    <dgm:cxn modelId="{A25367B0-682D-6B48-A71F-66174C9E0ED3}" type="presParOf" srcId="{95B91DAA-DD9F-4346-85FD-7DA74B55517F}" destId="{47BC252F-CE44-A745-8F4A-563D7255B0F5}" srcOrd="3" destOrd="0" presId="urn:microsoft.com/office/officeart/2005/8/layout/process4"/>
    <dgm:cxn modelId="{67968640-C15C-694B-8531-CAB59D14C465}" type="presParOf" srcId="{95B91DAA-DD9F-4346-85FD-7DA74B55517F}" destId="{465B64E4-4EFB-8F4A-BED4-AE6A0422E2E7}" srcOrd="4" destOrd="0" presId="urn:microsoft.com/office/officeart/2005/8/layout/process4"/>
    <dgm:cxn modelId="{F485421B-F8D9-0C47-AF62-B8E4ADD2FB83}" type="presParOf" srcId="{465B64E4-4EFB-8F4A-BED4-AE6A0422E2E7}" destId="{C643958F-4323-3B4F-BDB2-3BCA3D7744A5}" srcOrd="0" destOrd="0" presId="urn:microsoft.com/office/officeart/2005/8/layout/process4"/>
    <dgm:cxn modelId="{FD0A1B6B-C78B-7D4A-A7AF-C29536D71BBF}" type="presParOf" srcId="{465B64E4-4EFB-8F4A-BED4-AE6A0422E2E7}" destId="{62BF5794-8141-DC40-92DE-A304D4C23AEC}" srcOrd="1" destOrd="0" presId="urn:microsoft.com/office/officeart/2005/8/layout/process4"/>
    <dgm:cxn modelId="{912BB441-A839-514A-8D9A-93D69025D382}" type="presParOf" srcId="{465B64E4-4EFB-8F4A-BED4-AE6A0422E2E7}" destId="{6ADBD88B-9789-2842-AF44-5A4EEDE7846E}" srcOrd="2" destOrd="0" presId="urn:microsoft.com/office/officeart/2005/8/layout/process4"/>
    <dgm:cxn modelId="{51D61131-CE9E-F54B-8E9E-54EBE60D91FA}" type="presParOf" srcId="{6ADBD88B-9789-2842-AF44-5A4EEDE7846E}" destId="{0C7DA65D-2FC9-ED4D-AEAB-7E9BBEFDAFEF}"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6C56A37-A0CA-7148-9F9D-7485F4A980F2}"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A207B252-612D-3B44-A525-9D4E758EAD81}">
      <dgm:prSet/>
      <dgm:spPr/>
      <dgm:t>
        <a:bodyPr/>
        <a:lstStyle/>
        <a:p>
          <a:r>
            <a:rPr lang="fr-FR" dirty="0" smtClean="0">
              <a:latin typeface="Calibri" pitchFamily="34" charset="0"/>
            </a:rPr>
            <a:t>Les </a:t>
          </a:r>
          <a:r>
            <a:rPr lang="fr-FR" b="1" dirty="0" smtClean="0">
              <a:latin typeface="Calibri" pitchFamily="34" charset="0"/>
            </a:rPr>
            <a:t>statuts définissent les rôles</a:t>
          </a:r>
          <a:r>
            <a:rPr lang="fr-FR" dirty="0" smtClean="0">
              <a:latin typeface="Calibri" pitchFamily="34" charset="0"/>
            </a:rPr>
            <a:t>, </a:t>
          </a:r>
          <a:endParaRPr lang="fr-FR" dirty="0">
            <a:latin typeface="Calibri" pitchFamily="34" charset="0"/>
          </a:endParaRPr>
        </a:p>
      </dgm:t>
    </dgm:pt>
    <dgm:pt modelId="{01F39BC1-4ECE-D949-8B91-BC6385B4063B}" type="parTrans" cxnId="{FC0613E0-2372-374B-A3D6-5CBECF348CAF}">
      <dgm:prSet/>
      <dgm:spPr/>
      <dgm:t>
        <a:bodyPr/>
        <a:lstStyle/>
        <a:p>
          <a:endParaRPr lang="fr-FR"/>
        </a:p>
      </dgm:t>
    </dgm:pt>
    <dgm:pt modelId="{E169E307-B022-3046-9CC5-522F29269C9E}" type="sibTrans" cxnId="{FC0613E0-2372-374B-A3D6-5CBECF348CAF}">
      <dgm:prSet/>
      <dgm:spPr/>
      <dgm:t>
        <a:bodyPr/>
        <a:lstStyle/>
        <a:p>
          <a:endParaRPr lang="fr-FR"/>
        </a:p>
      </dgm:t>
    </dgm:pt>
    <dgm:pt modelId="{0236B92F-1B25-7F42-8BBE-F70A5220B51F}">
      <dgm:prSet/>
      <dgm:spPr/>
      <dgm:t>
        <a:bodyPr/>
        <a:lstStyle/>
        <a:p>
          <a:r>
            <a:rPr lang="fr-FR" dirty="0" smtClean="0">
              <a:latin typeface="Calibri" pitchFamily="34" charset="0"/>
            </a:rPr>
            <a:t> Elles sont </a:t>
          </a:r>
          <a:r>
            <a:rPr lang="fr-FR" u="sng" dirty="0" smtClean="0">
              <a:latin typeface="Calibri" pitchFamily="34" charset="0"/>
            </a:rPr>
            <a:t>prévisibles tout comme les rôles</a:t>
          </a:r>
          <a:r>
            <a:rPr lang="fr-FR" dirty="0" smtClean="0">
              <a:latin typeface="Calibri" pitchFamily="34" charset="0"/>
            </a:rPr>
            <a:t>…</a:t>
          </a:r>
        </a:p>
        <a:p>
          <a:endParaRPr lang="fr-FR" dirty="0">
            <a:latin typeface="Calibri" pitchFamily="34" charset="0"/>
          </a:endParaRPr>
        </a:p>
      </dgm:t>
    </dgm:pt>
    <dgm:pt modelId="{C608F93A-5EAC-F347-973E-AD7EF5067852}" type="parTrans" cxnId="{48BD3435-052F-6048-A60C-A174F493A37F}">
      <dgm:prSet/>
      <dgm:spPr/>
      <dgm:t>
        <a:bodyPr/>
        <a:lstStyle/>
        <a:p>
          <a:endParaRPr lang="fr-FR"/>
        </a:p>
      </dgm:t>
    </dgm:pt>
    <dgm:pt modelId="{5BA3B117-9BBE-4540-990D-9A77FDCF67ED}" type="sibTrans" cxnId="{48BD3435-052F-6048-A60C-A174F493A37F}">
      <dgm:prSet/>
      <dgm:spPr/>
      <dgm:t>
        <a:bodyPr/>
        <a:lstStyle/>
        <a:p>
          <a:endParaRPr lang="fr-FR"/>
        </a:p>
      </dgm:t>
    </dgm:pt>
    <dgm:pt modelId="{91661AFB-3E20-6B4D-B6EF-0AEE15CAE300}">
      <dgm:prSet/>
      <dgm:spPr/>
      <dgm:t>
        <a:bodyPr/>
        <a:lstStyle/>
        <a:p>
          <a:r>
            <a:rPr lang="fr-FR" b="1" dirty="0" smtClean="0">
              <a:latin typeface="Calibri" pitchFamily="34" charset="0"/>
            </a:rPr>
            <a:t>Les normes découlent des valeurs et amènent </a:t>
          </a:r>
          <a:r>
            <a:rPr lang="fr-FR" b="0" dirty="0" smtClean="0">
              <a:latin typeface="Calibri" pitchFamily="34" charset="0"/>
            </a:rPr>
            <a:t>l’ordre</a:t>
          </a:r>
          <a:r>
            <a:rPr lang="fr-FR" b="1" dirty="0" smtClean="0">
              <a:latin typeface="Calibri" pitchFamily="34" charset="0"/>
            </a:rPr>
            <a:t>,</a:t>
          </a:r>
          <a:r>
            <a:rPr lang="fr-FR" dirty="0" smtClean="0">
              <a:latin typeface="Calibri" pitchFamily="34" charset="0"/>
            </a:rPr>
            <a:t> la prédictibilité, la cohésion, nécessaires à la vie sociale.</a:t>
          </a:r>
          <a:endParaRPr lang="fr-FR" dirty="0">
            <a:latin typeface="Calibri" pitchFamily="34" charset="0"/>
          </a:endParaRPr>
        </a:p>
      </dgm:t>
    </dgm:pt>
    <dgm:pt modelId="{8D8F6B11-2875-8E47-B707-6F87A4E1CDB2}" type="parTrans" cxnId="{49F98458-619C-BE4E-98B7-5B789E6F8153}">
      <dgm:prSet/>
      <dgm:spPr/>
      <dgm:t>
        <a:bodyPr/>
        <a:lstStyle/>
        <a:p>
          <a:endParaRPr lang="fr-FR"/>
        </a:p>
      </dgm:t>
    </dgm:pt>
    <dgm:pt modelId="{DF4C9C58-816F-AF49-A35F-D2CFF4903936}" type="sibTrans" cxnId="{49F98458-619C-BE4E-98B7-5B789E6F8153}">
      <dgm:prSet/>
      <dgm:spPr/>
      <dgm:t>
        <a:bodyPr/>
        <a:lstStyle/>
        <a:p>
          <a:endParaRPr lang="fr-FR"/>
        </a:p>
      </dgm:t>
    </dgm:pt>
    <dgm:pt modelId="{FF6A093F-DC91-4542-AD59-7E521D59EA17}">
      <dgm:prSet/>
      <dgm:spPr/>
      <dgm:t>
        <a:bodyPr/>
        <a:lstStyle/>
        <a:p>
          <a:r>
            <a:rPr lang="fr-FR" dirty="0" smtClean="0">
              <a:latin typeface="Calibri" pitchFamily="34" charset="0"/>
            </a:rPr>
            <a:t>mais nous allons </a:t>
          </a:r>
          <a:r>
            <a:rPr lang="fr-FR" u="sng" dirty="0" smtClean="0">
              <a:latin typeface="Calibri" pitchFamily="34" charset="0"/>
            </a:rPr>
            <a:t>jouer ces rôles à notre façon</a:t>
          </a:r>
          <a:r>
            <a:rPr lang="fr-FR" dirty="0" smtClean="0">
              <a:latin typeface="Calibri" pitchFamily="34" charset="0"/>
            </a:rPr>
            <a:t>. </a:t>
          </a:r>
          <a:endParaRPr lang="fr-FR" dirty="0">
            <a:latin typeface="Calibri" pitchFamily="34" charset="0"/>
          </a:endParaRPr>
        </a:p>
      </dgm:t>
    </dgm:pt>
    <dgm:pt modelId="{001C4278-FE57-9649-8669-0AF1104FCE3C}" type="parTrans" cxnId="{FDAFEAD0-0D9B-E44C-96CA-A53B062F892F}">
      <dgm:prSet/>
      <dgm:spPr/>
      <dgm:t>
        <a:bodyPr/>
        <a:lstStyle/>
        <a:p>
          <a:endParaRPr lang="fr-FR"/>
        </a:p>
      </dgm:t>
    </dgm:pt>
    <dgm:pt modelId="{B9BAE2BF-EEC6-E441-A127-5FD7D3338619}" type="sibTrans" cxnId="{FDAFEAD0-0D9B-E44C-96CA-A53B062F892F}">
      <dgm:prSet/>
      <dgm:spPr/>
      <dgm:t>
        <a:bodyPr/>
        <a:lstStyle/>
        <a:p>
          <a:endParaRPr lang="fr-FR"/>
        </a:p>
      </dgm:t>
    </dgm:pt>
    <dgm:pt modelId="{95B91DAA-DD9F-4346-85FD-7DA74B55517F}" type="pres">
      <dgm:prSet presAssocID="{96C56A37-A0CA-7148-9F9D-7485F4A980F2}" presName="Name0" presStyleCnt="0">
        <dgm:presLayoutVars>
          <dgm:dir/>
          <dgm:animLvl val="lvl"/>
          <dgm:resizeHandles val="exact"/>
        </dgm:presLayoutVars>
      </dgm:prSet>
      <dgm:spPr/>
      <dgm:t>
        <a:bodyPr/>
        <a:lstStyle/>
        <a:p>
          <a:endParaRPr lang="fr-FR"/>
        </a:p>
      </dgm:t>
    </dgm:pt>
    <dgm:pt modelId="{E90B3CAD-C896-D744-A58C-D10E11CF2178}" type="pres">
      <dgm:prSet presAssocID="{91661AFB-3E20-6B4D-B6EF-0AEE15CAE300}" presName="boxAndChildren" presStyleCnt="0"/>
      <dgm:spPr/>
    </dgm:pt>
    <dgm:pt modelId="{9B78111F-D475-CE4D-8AD0-7E5639D6FE87}" type="pres">
      <dgm:prSet presAssocID="{91661AFB-3E20-6B4D-B6EF-0AEE15CAE300}" presName="parentTextBox" presStyleLbl="node1" presStyleIdx="0" presStyleCnt="2"/>
      <dgm:spPr/>
      <dgm:t>
        <a:bodyPr/>
        <a:lstStyle/>
        <a:p>
          <a:endParaRPr lang="fr-FR"/>
        </a:p>
      </dgm:t>
    </dgm:pt>
    <dgm:pt modelId="{4C46C0E9-6F07-5E48-A4B3-C9EA3D2444AE}" type="pres">
      <dgm:prSet presAssocID="{91661AFB-3E20-6B4D-B6EF-0AEE15CAE300}" presName="entireBox" presStyleLbl="node1" presStyleIdx="0" presStyleCnt="2"/>
      <dgm:spPr/>
      <dgm:t>
        <a:bodyPr/>
        <a:lstStyle/>
        <a:p>
          <a:endParaRPr lang="fr-FR"/>
        </a:p>
      </dgm:t>
    </dgm:pt>
    <dgm:pt modelId="{A2C9A830-1E34-A94C-B247-9ABB4ACAA553}" type="pres">
      <dgm:prSet presAssocID="{91661AFB-3E20-6B4D-B6EF-0AEE15CAE300}" presName="descendantBox" presStyleCnt="0"/>
      <dgm:spPr/>
    </dgm:pt>
    <dgm:pt modelId="{A08A3372-EFD4-1145-B76D-828383E89B51}" type="pres">
      <dgm:prSet presAssocID="{0236B92F-1B25-7F42-8BBE-F70A5220B51F}" presName="childTextBox" presStyleLbl="fgAccFollowNode1" presStyleIdx="0" presStyleCnt="2">
        <dgm:presLayoutVars>
          <dgm:bulletEnabled val="1"/>
        </dgm:presLayoutVars>
      </dgm:prSet>
      <dgm:spPr/>
      <dgm:t>
        <a:bodyPr/>
        <a:lstStyle/>
        <a:p>
          <a:endParaRPr lang="fr-FR"/>
        </a:p>
      </dgm:t>
    </dgm:pt>
    <dgm:pt modelId="{47BC252F-CE44-A745-8F4A-563D7255B0F5}" type="pres">
      <dgm:prSet presAssocID="{E169E307-B022-3046-9CC5-522F29269C9E}" presName="sp" presStyleCnt="0"/>
      <dgm:spPr/>
    </dgm:pt>
    <dgm:pt modelId="{465B64E4-4EFB-8F4A-BED4-AE6A0422E2E7}" type="pres">
      <dgm:prSet presAssocID="{A207B252-612D-3B44-A525-9D4E758EAD81}" presName="arrowAndChildren" presStyleCnt="0"/>
      <dgm:spPr/>
    </dgm:pt>
    <dgm:pt modelId="{C643958F-4323-3B4F-BDB2-3BCA3D7744A5}" type="pres">
      <dgm:prSet presAssocID="{A207B252-612D-3B44-A525-9D4E758EAD81}" presName="parentTextArrow" presStyleLbl="node1" presStyleIdx="0" presStyleCnt="2"/>
      <dgm:spPr/>
      <dgm:t>
        <a:bodyPr/>
        <a:lstStyle/>
        <a:p>
          <a:endParaRPr lang="fr-FR"/>
        </a:p>
      </dgm:t>
    </dgm:pt>
    <dgm:pt modelId="{62BF5794-8141-DC40-92DE-A304D4C23AEC}" type="pres">
      <dgm:prSet presAssocID="{A207B252-612D-3B44-A525-9D4E758EAD81}" presName="arrow" presStyleLbl="node1" presStyleIdx="1" presStyleCnt="2"/>
      <dgm:spPr/>
      <dgm:t>
        <a:bodyPr/>
        <a:lstStyle/>
        <a:p>
          <a:endParaRPr lang="fr-FR"/>
        </a:p>
      </dgm:t>
    </dgm:pt>
    <dgm:pt modelId="{6ADBD88B-9789-2842-AF44-5A4EEDE7846E}" type="pres">
      <dgm:prSet presAssocID="{A207B252-612D-3B44-A525-9D4E758EAD81}" presName="descendantArrow" presStyleCnt="0"/>
      <dgm:spPr/>
    </dgm:pt>
    <dgm:pt modelId="{E81EB2AC-141E-1040-8B06-3174CDDA2FBD}" type="pres">
      <dgm:prSet presAssocID="{FF6A093F-DC91-4542-AD59-7E521D59EA17}" presName="childTextArrow" presStyleLbl="fgAccFollowNode1" presStyleIdx="1" presStyleCnt="2">
        <dgm:presLayoutVars>
          <dgm:bulletEnabled val="1"/>
        </dgm:presLayoutVars>
      </dgm:prSet>
      <dgm:spPr/>
      <dgm:t>
        <a:bodyPr/>
        <a:lstStyle/>
        <a:p>
          <a:endParaRPr lang="fr-FR"/>
        </a:p>
      </dgm:t>
    </dgm:pt>
  </dgm:ptLst>
  <dgm:cxnLst>
    <dgm:cxn modelId="{07FB9A6E-A35A-A843-89F9-777591CE7E84}" type="presOf" srcId="{91661AFB-3E20-6B4D-B6EF-0AEE15CAE300}" destId="{9B78111F-D475-CE4D-8AD0-7E5639D6FE87}" srcOrd="0" destOrd="0" presId="urn:microsoft.com/office/officeart/2005/8/layout/process4"/>
    <dgm:cxn modelId="{2D00F31C-7F93-5046-8909-CB964FBF9659}" type="presOf" srcId="{96C56A37-A0CA-7148-9F9D-7485F4A980F2}" destId="{95B91DAA-DD9F-4346-85FD-7DA74B55517F}" srcOrd="0" destOrd="0" presId="urn:microsoft.com/office/officeart/2005/8/layout/process4"/>
    <dgm:cxn modelId="{B07F8C04-6D38-574E-9733-608F6D13401D}" type="presOf" srcId="{0236B92F-1B25-7F42-8BBE-F70A5220B51F}" destId="{A08A3372-EFD4-1145-B76D-828383E89B51}" srcOrd="0" destOrd="0" presId="urn:microsoft.com/office/officeart/2005/8/layout/process4"/>
    <dgm:cxn modelId="{2D11F28E-F311-1342-9BB6-EF91942CBBB2}" type="presOf" srcId="{A207B252-612D-3B44-A525-9D4E758EAD81}" destId="{C643958F-4323-3B4F-BDB2-3BCA3D7744A5}" srcOrd="0" destOrd="0" presId="urn:microsoft.com/office/officeart/2005/8/layout/process4"/>
    <dgm:cxn modelId="{DD2152D0-DAA2-1848-8F84-A34736F4605F}" type="presOf" srcId="{A207B252-612D-3B44-A525-9D4E758EAD81}" destId="{62BF5794-8141-DC40-92DE-A304D4C23AEC}" srcOrd="1" destOrd="0" presId="urn:microsoft.com/office/officeart/2005/8/layout/process4"/>
    <dgm:cxn modelId="{48BD3435-052F-6048-A60C-A174F493A37F}" srcId="{91661AFB-3E20-6B4D-B6EF-0AEE15CAE300}" destId="{0236B92F-1B25-7F42-8BBE-F70A5220B51F}" srcOrd="0" destOrd="0" parTransId="{C608F93A-5EAC-F347-973E-AD7EF5067852}" sibTransId="{5BA3B117-9BBE-4540-990D-9A77FDCF67ED}"/>
    <dgm:cxn modelId="{33C9CCC0-4996-9040-B00A-1A6E5257B546}" type="presOf" srcId="{FF6A093F-DC91-4542-AD59-7E521D59EA17}" destId="{E81EB2AC-141E-1040-8B06-3174CDDA2FBD}" srcOrd="0" destOrd="0" presId="urn:microsoft.com/office/officeart/2005/8/layout/process4"/>
    <dgm:cxn modelId="{FDAFEAD0-0D9B-E44C-96CA-A53B062F892F}" srcId="{A207B252-612D-3B44-A525-9D4E758EAD81}" destId="{FF6A093F-DC91-4542-AD59-7E521D59EA17}" srcOrd="0" destOrd="0" parTransId="{001C4278-FE57-9649-8669-0AF1104FCE3C}" sibTransId="{B9BAE2BF-EEC6-E441-A127-5FD7D3338619}"/>
    <dgm:cxn modelId="{49F98458-619C-BE4E-98B7-5B789E6F8153}" srcId="{96C56A37-A0CA-7148-9F9D-7485F4A980F2}" destId="{91661AFB-3E20-6B4D-B6EF-0AEE15CAE300}" srcOrd="1" destOrd="0" parTransId="{8D8F6B11-2875-8E47-B707-6F87A4E1CDB2}" sibTransId="{DF4C9C58-816F-AF49-A35F-D2CFF4903936}"/>
    <dgm:cxn modelId="{229DE793-86FA-6448-A6E1-01360B47ECD4}" type="presOf" srcId="{91661AFB-3E20-6B4D-B6EF-0AEE15CAE300}" destId="{4C46C0E9-6F07-5E48-A4B3-C9EA3D2444AE}" srcOrd="1" destOrd="0" presId="urn:microsoft.com/office/officeart/2005/8/layout/process4"/>
    <dgm:cxn modelId="{FC0613E0-2372-374B-A3D6-5CBECF348CAF}" srcId="{96C56A37-A0CA-7148-9F9D-7485F4A980F2}" destId="{A207B252-612D-3B44-A525-9D4E758EAD81}" srcOrd="0" destOrd="0" parTransId="{01F39BC1-4ECE-D949-8B91-BC6385B4063B}" sibTransId="{E169E307-B022-3046-9CC5-522F29269C9E}"/>
    <dgm:cxn modelId="{66C3A224-7D98-244B-A525-6EC1BB06A179}" type="presParOf" srcId="{95B91DAA-DD9F-4346-85FD-7DA74B55517F}" destId="{E90B3CAD-C896-D744-A58C-D10E11CF2178}" srcOrd="0" destOrd="0" presId="urn:microsoft.com/office/officeart/2005/8/layout/process4"/>
    <dgm:cxn modelId="{1915A638-8302-D742-B13D-A5A6AB88CF5C}" type="presParOf" srcId="{E90B3CAD-C896-D744-A58C-D10E11CF2178}" destId="{9B78111F-D475-CE4D-8AD0-7E5639D6FE87}" srcOrd="0" destOrd="0" presId="urn:microsoft.com/office/officeart/2005/8/layout/process4"/>
    <dgm:cxn modelId="{CADD69F5-6E82-6941-98AE-478A14495D1B}" type="presParOf" srcId="{E90B3CAD-C896-D744-A58C-D10E11CF2178}" destId="{4C46C0E9-6F07-5E48-A4B3-C9EA3D2444AE}" srcOrd="1" destOrd="0" presId="urn:microsoft.com/office/officeart/2005/8/layout/process4"/>
    <dgm:cxn modelId="{DABFC212-1E23-C24D-95D0-13A27A803FA8}" type="presParOf" srcId="{E90B3CAD-C896-D744-A58C-D10E11CF2178}" destId="{A2C9A830-1E34-A94C-B247-9ABB4ACAA553}" srcOrd="2" destOrd="0" presId="urn:microsoft.com/office/officeart/2005/8/layout/process4"/>
    <dgm:cxn modelId="{0B2D7124-0958-3341-8686-59BA53F1B422}" type="presParOf" srcId="{A2C9A830-1E34-A94C-B247-9ABB4ACAA553}" destId="{A08A3372-EFD4-1145-B76D-828383E89B51}" srcOrd="0" destOrd="0" presId="urn:microsoft.com/office/officeart/2005/8/layout/process4"/>
    <dgm:cxn modelId="{A124E9D5-7D6E-AE48-A409-F7737DA644E6}" type="presParOf" srcId="{95B91DAA-DD9F-4346-85FD-7DA74B55517F}" destId="{47BC252F-CE44-A745-8F4A-563D7255B0F5}" srcOrd="1" destOrd="0" presId="urn:microsoft.com/office/officeart/2005/8/layout/process4"/>
    <dgm:cxn modelId="{B7F7A0BB-438B-A249-963F-80081E9D49E0}" type="presParOf" srcId="{95B91DAA-DD9F-4346-85FD-7DA74B55517F}" destId="{465B64E4-4EFB-8F4A-BED4-AE6A0422E2E7}" srcOrd="2" destOrd="0" presId="urn:microsoft.com/office/officeart/2005/8/layout/process4"/>
    <dgm:cxn modelId="{E47A589B-4E44-784D-90FB-0779F55E1922}" type="presParOf" srcId="{465B64E4-4EFB-8F4A-BED4-AE6A0422E2E7}" destId="{C643958F-4323-3B4F-BDB2-3BCA3D7744A5}" srcOrd="0" destOrd="0" presId="urn:microsoft.com/office/officeart/2005/8/layout/process4"/>
    <dgm:cxn modelId="{C3C78615-B07D-2F4F-9609-78CBBC831F10}" type="presParOf" srcId="{465B64E4-4EFB-8F4A-BED4-AE6A0422E2E7}" destId="{62BF5794-8141-DC40-92DE-A304D4C23AEC}" srcOrd="1" destOrd="0" presId="urn:microsoft.com/office/officeart/2005/8/layout/process4"/>
    <dgm:cxn modelId="{E42F5012-BA7A-3E4E-9BC8-C555AA8A6441}" type="presParOf" srcId="{465B64E4-4EFB-8F4A-BED4-AE6A0422E2E7}" destId="{6ADBD88B-9789-2842-AF44-5A4EEDE7846E}" srcOrd="2" destOrd="0" presId="urn:microsoft.com/office/officeart/2005/8/layout/process4"/>
    <dgm:cxn modelId="{FC13FA2C-77B7-2E4F-8878-972AF12CB4AB}" type="presParOf" srcId="{6ADBD88B-9789-2842-AF44-5A4EEDE7846E}" destId="{E81EB2AC-141E-1040-8B06-3174CDDA2FBD}"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6C56A37-A0CA-7148-9F9D-7485F4A980F2}"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A207B252-612D-3B44-A525-9D4E758EAD81}">
      <dgm:prSet/>
      <dgm:spPr/>
      <dgm:t>
        <a:bodyPr/>
        <a:lstStyle/>
        <a:p>
          <a:r>
            <a:rPr lang="fr-FR" dirty="0" smtClean="0">
              <a:latin typeface="+mn-lt"/>
              <a:cs typeface="+mn-cs"/>
            </a:rPr>
            <a:t>Dans le test du « </a:t>
          </a:r>
          <a:r>
            <a:rPr lang="fr-FR" b="1" u="sng" dirty="0" smtClean="0">
              <a:solidFill>
                <a:srgbClr val="FF6600"/>
              </a:solidFill>
              <a:latin typeface="+mn-lt"/>
              <a:cs typeface="+mn-cs"/>
            </a:rPr>
            <a:t>Qui suis-je </a:t>
          </a:r>
          <a:r>
            <a:rPr lang="fr-FR" dirty="0" smtClean="0">
              <a:latin typeface="+mn-lt"/>
              <a:cs typeface="+mn-cs"/>
            </a:rPr>
            <a:t>» </a:t>
          </a:r>
          <a:endParaRPr lang="fr-FR" dirty="0">
            <a:latin typeface="Calibri" pitchFamily="34" charset="0"/>
          </a:endParaRPr>
        </a:p>
      </dgm:t>
    </dgm:pt>
    <dgm:pt modelId="{01F39BC1-4ECE-D949-8B91-BC6385B4063B}" type="parTrans" cxnId="{FC0613E0-2372-374B-A3D6-5CBECF348CAF}">
      <dgm:prSet/>
      <dgm:spPr/>
      <dgm:t>
        <a:bodyPr/>
        <a:lstStyle/>
        <a:p>
          <a:endParaRPr lang="fr-FR"/>
        </a:p>
      </dgm:t>
    </dgm:pt>
    <dgm:pt modelId="{E169E307-B022-3046-9CC5-522F29269C9E}" type="sibTrans" cxnId="{FC0613E0-2372-374B-A3D6-5CBECF348CAF}">
      <dgm:prSet/>
      <dgm:spPr/>
      <dgm:t>
        <a:bodyPr/>
        <a:lstStyle/>
        <a:p>
          <a:endParaRPr lang="fr-FR"/>
        </a:p>
      </dgm:t>
    </dgm:pt>
    <dgm:pt modelId="{3B91A3B1-5BB3-3845-A03F-9F8E26724994}">
      <dgm:prSet/>
      <dgm:spPr/>
      <dgm:t>
        <a:bodyPr/>
        <a:lstStyle/>
        <a:p>
          <a:r>
            <a:rPr lang="fr-FR" dirty="0" smtClean="0">
              <a:latin typeface="+mn-lt"/>
              <a:cs typeface="+mn-cs"/>
            </a:rPr>
            <a:t>on commence par donner nos </a:t>
          </a:r>
          <a:r>
            <a:rPr lang="fr-FR" b="1" dirty="0" smtClean="0">
              <a:solidFill>
                <a:srgbClr val="FF6600"/>
              </a:solidFill>
              <a:latin typeface="+mn-lt"/>
              <a:cs typeface="+mn-cs"/>
            </a:rPr>
            <a:t>identités sociales</a:t>
          </a:r>
          <a:r>
            <a:rPr lang="fr-FR" dirty="0" smtClean="0">
              <a:latin typeface="+mn-lt"/>
              <a:cs typeface="+mn-cs"/>
            </a:rPr>
            <a:t>, avant de donner le plus personnel, qui sont des descripteurs plus internes .</a:t>
          </a:r>
          <a:endParaRPr lang="fr-FR" dirty="0">
            <a:latin typeface="Calibri" pitchFamily="34" charset="0"/>
          </a:endParaRPr>
        </a:p>
      </dgm:t>
    </dgm:pt>
    <dgm:pt modelId="{A1D4254B-E963-8141-B2FD-BD53F25FCED8}" type="parTrans" cxnId="{8006F041-E810-1C4C-A8FA-6360410697C6}">
      <dgm:prSet/>
      <dgm:spPr/>
      <dgm:t>
        <a:bodyPr/>
        <a:lstStyle/>
        <a:p>
          <a:endParaRPr lang="fr-FR"/>
        </a:p>
      </dgm:t>
    </dgm:pt>
    <dgm:pt modelId="{571E44C1-CFC6-0042-BAE7-3BA1B42CDB66}" type="sibTrans" cxnId="{8006F041-E810-1C4C-A8FA-6360410697C6}">
      <dgm:prSet/>
      <dgm:spPr/>
      <dgm:t>
        <a:bodyPr/>
        <a:lstStyle/>
        <a:p>
          <a:endParaRPr lang="fr-FR"/>
        </a:p>
      </dgm:t>
    </dgm:pt>
    <dgm:pt modelId="{860A35A7-B464-F34B-B460-8A532D9CEED1}">
      <dgm:prSet/>
      <dgm:spPr/>
      <dgm:t>
        <a:bodyPr/>
        <a:lstStyle/>
        <a:p>
          <a:r>
            <a:rPr lang="fr-FR" b="1" dirty="0" smtClean="0">
              <a:latin typeface="+mn-lt"/>
              <a:cs typeface="+mn-cs"/>
            </a:rPr>
            <a:t>Deux notions de l’identité:</a:t>
          </a:r>
          <a:endParaRPr lang="fr-FR" b="1" dirty="0">
            <a:latin typeface="Calibri" pitchFamily="34" charset="0"/>
          </a:endParaRPr>
        </a:p>
      </dgm:t>
    </dgm:pt>
    <dgm:pt modelId="{B6E98720-B6D8-ED42-A737-A76F984594D8}" type="parTrans" cxnId="{90503CD8-F711-374C-AD80-22EC9EC2D8CC}">
      <dgm:prSet/>
      <dgm:spPr/>
      <dgm:t>
        <a:bodyPr/>
        <a:lstStyle/>
        <a:p>
          <a:endParaRPr lang="fr-FR"/>
        </a:p>
      </dgm:t>
    </dgm:pt>
    <dgm:pt modelId="{D1D29FAA-77ED-C047-B682-012F6E42C547}" type="sibTrans" cxnId="{90503CD8-F711-374C-AD80-22EC9EC2D8CC}">
      <dgm:prSet/>
      <dgm:spPr/>
      <dgm:t>
        <a:bodyPr/>
        <a:lstStyle/>
        <a:p>
          <a:endParaRPr lang="fr-FR"/>
        </a:p>
      </dgm:t>
    </dgm:pt>
    <dgm:pt modelId="{7A6FD8CC-D485-8D49-9AA3-9961601E1418}">
      <dgm:prSet/>
      <dgm:spPr/>
      <dgm:t>
        <a:bodyPr/>
        <a:lstStyle/>
        <a:p>
          <a:r>
            <a:rPr lang="fr-FR" b="1" u="sng" dirty="0" smtClean="0">
              <a:solidFill>
                <a:srgbClr val="FF6600"/>
              </a:solidFill>
              <a:latin typeface="+mn-lt"/>
              <a:cs typeface="+mn-cs"/>
            </a:rPr>
            <a:t>« Je suis unique »</a:t>
          </a:r>
          <a:endParaRPr lang="fr-FR" b="1" dirty="0">
            <a:solidFill>
              <a:srgbClr val="FF6600"/>
            </a:solidFill>
            <a:latin typeface="Calibri" pitchFamily="34" charset="0"/>
          </a:endParaRPr>
        </a:p>
      </dgm:t>
    </dgm:pt>
    <dgm:pt modelId="{3D542FEC-0E18-A040-9BC2-04CB40AC3E4C}" type="parTrans" cxnId="{4BC1DBE0-5E26-AA43-B0AA-DD5937A205DD}">
      <dgm:prSet/>
      <dgm:spPr/>
      <dgm:t>
        <a:bodyPr/>
        <a:lstStyle/>
        <a:p>
          <a:endParaRPr lang="fr-FR"/>
        </a:p>
      </dgm:t>
    </dgm:pt>
    <dgm:pt modelId="{1C268AD8-FC5E-184E-A6C3-F31A2961E8F7}" type="sibTrans" cxnId="{4BC1DBE0-5E26-AA43-B0AA-DD5937A205DD}">
      <dgm:prSet/>
      <dgm:spPr/>
      <dgm:t>
        <a:bodyPr/>
        <a:lstStyle/>
        <a:p>
          <a:endParaRPr lang="fr-FR"/>
        </a:p>
      </dgm:t>
    </dgm:pt>
    <dgm:pt modelId="{356A4AE0-BDBE-E348-BA9F-5CCD2C21AB93}">
      <dgm:prSet/>
      <dgm:spPr/>
      <dgm:t>
        <a:bodyPr/>
        <a:lstStyle/>
        <a:p>
          <a:r>
            <a:rPr lang="fr-FR" dirty="0" smtClean="0">
              <a:latin typeface="+mn-lt"/>
              <a:cs typeface="+mn-cs"/>
            </a:rPr>
            <a:t>L’identité renvoie à quelque chose de singulier.</a:t>
          </a:r>
        </a:p>
      </dgm:t>
    </dgm:pt>
    <dgm:pt modelId="{C66CDD1D-D7C0-9544-9DD0-23CC6E8DD3F7}" type="parTrans" cxnId="{F2EF88EA-8618-DA47-9E3F-2E4787BE3C61}">
      <dgm:prSet/>
      <dgm:spPr/>
      <dgm:t>
        <a:bodyPr/>
        <a:lstStyle/>
        <a:p>
          <a:endParaRPr lang="fr-FR"/>
        </a:p>
      </dgm:t>
    </dgm:pt>
    <dgm:pt modelId="{92CCD968-5C81-E542-A1F2-B300944A1B47}" type="sibTrans" cxnId="{F2EF88EA-8618-DA47-9E3F-2E4787BE3C61}">
      <dgm:prSet/>
      <dgm:spPr/>
      <dgm:t>
        <a:bodyPr/>
        <a:lstStyle/>
        <a:p>
          <a:endParaRPr lang="fr-FR"/>
        </a:p>
      </dgm:t>
    </dgm:pt>
    <dgm:pt modelId="{7B97AE6B-DD49-FE45-856D-216B45B072B9}">
      <dgm:prSet/>
      <dgm:spPr/>
      <dgm:t>
        <a:bodyPr/>
        <a:lstStyle/>
        <a:p>
          <a:r>
            <a:rPr lang="fr-FR" b="1" u="sng" dirty="0" smtClean="0">
              <a:solidFill>
                <a:srgbClr val="FF6600"/>
              </a:solidFill>
              <a:latin typeface="+mn-lt"/>
              <a:cs typeface="+mn-cs"/>
            </a:rPr>
            <a:t>« Je suis identique à »</a:t>
          </a:r>
          <a:r>
            <a:rPr lang="fr-FR" u="sng" dirty="0" smtClean="0">
              <a:solidFill>
                <a:srgbClr val="FF0000"/>
              </a:solidFill>
              <a:latin typeface="+mn-lt"/>
              <a:cs typeface="+mn-cs"/>
            </a:rPr>
            <a:t>. </a:t>
          </a:r>
          <a:endParaRPr lang="fr-FR" dirty="0">
            <a:latin typeface="Calibri" pitchFamily="34" charset="0"/>
          </a:endParaRPr>
        </a:p>
      </dgm:t>
    </dgm:pt>
    <dgm:pt modelId="{183EE0FA-84A3-9943-B7E0-3CF570ACC1BD}" type="parTrans" cxnId="{BEE8A38B-36AB-2C4E-8ED4-ACDB9DFC9BBC}">
      <dgm:prSet/>
      <dgm:spPr/>
      <dgm:t>
        <a:bodyPr/>
        <a:lstStyle/>
        <a:p>
          <a:endParaRPr lang="fr-FR"/>
        </a:p>
      </dgm:t>
    </dgm:pt>
    <dgm:pt modelId="{0A81FA74-978F-264B-8DC1-30005D5A4166}" type="sibTrans" cxnId="{BEE8A38B-36AB-2C4E-8ED4-ACDB9DFC9BBC}">
      <dgm:prSet/>
      <dgm:spPr/>
      <dgm:t>
        <a:bodyPr/>
        <a:lstStyle/>
        <a:p>
          <a:endParaRPr lang="fr-FR"/>
        </a:p>
      </dgm:t>
    </dgm:pt>
    <dgm:pt modelId="{EE8F423B-B040-8B45-A490-C46468E62292}">
      <dgm:prSet/>
      <dgm:spPr/>
      <dgm:t>
        <a:bodyPr/>
        <a:lstStyle/>
        <a:p>
          <a:r>
            <a:rPr lang="fr-FR" dirty="0" smtClean="0">
              <a:latin typeface="+mn-lt"/>
              <a:cs typeface="+mn-cs"/>
            </a:rPr>
            <a:t>Je ressemble aux membres de mes groupes d’appartenance.</a:t>
          </a:r>
          <a:endParaRPr lang="fr-FR" dirty="0">
            <a:latin typeface="Calibri" pitchFamily="34" charset="0"/>
          </a:endParaRPr>
        </a:p>
      </dgm:t>
    </dgm:pt>
    <dgm:pt modelId="{5C33BFA6-03C8-0347-B022-B568E167182B}" type="parTrans" cxnId="{BA7D3BF8-771C-9447-AD86-E7268D079A99}">
      <dgm:prSet/>
      <dgm:spPr/>
      <dgm:t>
        <a:bodyPr/>
        <a:lstStyle/>
        <a:p>
          <a:endParaRPr lang="fr-FR"/>
        </a:p>
      </dgm:t>
    </dgm:pt>
    <dgm:pt modelId="{525D2940-B80E-9A42-8D88-D39CCF48039D}" type="sibTrans" cxnId="{BA7D3BF8-771C-9447-AD86-E7268D079A99}">
      <dgm:prSet/>
      <dgm:spPr/>
      <dgm:t>
        <a:bodyPr/>
        <a:lstStyle/>
        <a:p>
          <a:endParaRPr lang="fr-FR"/>
        </a:p>
      </dgm:t>
    </dgm:pt>
    <dgm:pt modelId="{ABCC9DFA-E498-CA46-898D-D2AC44D6E7D2}">
      <dgm:prSet/>
      <dgm:spPr/>
      <dgm:t>
        <a:bodyPr/>
        <a:lstStyle/>
        <a:p>
          <a:r>
            <a:rPr lang="fr-FR" b="1" dirty="0" smtClean="0">
              <a:latin typeface="+mn-lt"/>
              <a:cs typeface="+mn-cs"/>
            </a:rPr>
            <a:t>« L’identité est la conscience que l’on a de soi même dans son rapport à l’autre. »</a:t>
          </a:r>
          <a:endParaRPr lang="fr-FR" dirty="0">
            <a:latin typeface="Calibri" pitchFamily="34" charset="0"/>
          </a:endParaRPr>
        </a:p>
      </dgm:t>
    </dgm:pt>
    <dgm:pt modelId="{684146F7-692D-E649-972F-AC7F4E672D56}" type="parTrans" cxnId="{FC25407F-2BF2-AD48-9069-848F3B617A26}">
      <dgm:prSet/>
      <dgm:spPr/>
      <dgm:t>
        <a:bodyPr/>
        <a:lstStyle/>
        <a:p>
          <a:endParaRPr lang="fr-FR"/>
        </a:p>
      </dgm:t>
    </dgm:pt>
    <dgm:pt modelId="{5E2573A0-7663-624B-95C8-516D55EE511C}" type="sibTrans" cxnId="{FC25407F-2BF2-AD48-9069-848F3B617A26}">
      <dgm:prSet/>
      <dgm:spPr/>
      <dgm:t>
        <a:bodyPr/>
        <a:lstStyle/>
        <a:p>
          <a:endParaRPr lang="fr-FR"/>
        </a:p>
      </dgm:t>
    </dgm:pt>
    <dgm:pt modelId="{95B91DAA-DD9F-4346-85FD-7DA74B55517F}" type="pres">
      <dgm:prSet presAssocID="{96C56A37-A0CA-7148-9F9D-7485F4A980F2}" presName="Name0" presStyleCnt="0">
        <dgm:presLayoutVars>
          <dgm:dir/>
          <dgm:animLvl val="lvl"/>
          <dgm:resizeHandles val="exact"/>
        </dgm:presLayoutVars>
      </dgm:prSet>
      <dgm:spPr/>
      <dgm:t>
        <a:bodyPr/>
        <a:lstStyle/>
        <a:p>
          <a:endParaRPr lang="fr-FR"/>
        </a:p>
      </dgm:t>
    </dgm:pt>
    <dgm:pt modelId="{8BD6203D-F15C-0648-8112-6509CB462001}" type="pres">
      <dgm:prSet presAssocID="{ABCC9DFA-E498-CA46-898D-D2AC44D6E7D2}" presName="boxAndChildren" presStyleCnt="0"/>
      <dgm:spPr/>
    </dgm:pt>
    <dgm:pt modelId="{98DB6FBD-00A2-1748-BDF6-B69C511E85D5}" type="pres">
      <dgm:prSet presAssocID="{ABCC9DFA-E498-CA46-898D-D2AC44D6E7D2}" presName="parentTextBox" presStyleLbl="node1" presStyleIdx="0" presStyleCnt="5"/>
      <dgm:spPr/>
      <dgm:t>
        <a:bodyPr/>
        <a:lstStyle/>
        <a:p>
          <a:endParaRPr lang="fr-FR"/>
        </a:p>
      </dgm:t>
    </dgm:pt>
    <dgm:pt modelId="{22274AF3-09DA-E543-8F1B-FF398F74A397}" type="pres">
      <dgm:prSet presAssocID="{0A81FA74-978F-264B-8DC1-30005D5A4166}" presName="sp" presStyleCnt="0"/>
      <dgm:spPr/>
    </dgm:pt>
    <dgm:pt modelId="{E76B070D-AE37-E549-BE68-ABC179A0C2FD}" type="pres">
      <dgm:prSet presAssocID="{7B97AE6B-DD49-FE45-856D-216B45B072B9}" presName="arrowAndChildren" presStyleCnt="0"/>
      <dgm:spPr/>
    </dgm:pt>
    <dgm:pt modelId="{92F6AF9F-0805-ED4C-B1E6-AE9D6D66A54D}" type="pres">
      <dgm:prSet presAssocID="{7B97AE6B-DD49-FE45-856D-216B45B072B9}" presName="parentTextArrow" presStyleLbl="node1" presStyleIdx="0" presStyleCnt="5"/>
      <dgm:spPr/>
      <dgm:t>
        <a:bodyPr/>
        <a:lstStyle/>
        <a:p>
          <a:endParaRPr lang="fr-FR"/>
        </a:p>
      </dgm:t>
    </dgm:pt>
    <dgm:pt modelId="{2D0886DF-0267-654F-B3FE-BFB39AD642A4}" type="pres">
      <dgm:prSet presAssocID="{7B97AE6B-DD49-FE45-856D-216B45B072B9}" presName="arrow" presStyleLbl="node1" presStyleIdx="1" presStyleCnt="5"/>
      <dgm:spPr/>
      <dgm:t>
        <a:bodyPr/>
        <a:lstStyle/>
        <a:p>
          <a:endParaRPr lang="fr-FR"/>
        </a:p>
      </dgm:t>
    </dgm:pt>
    <dgm:pt modelId="{D1B51B6D-C193-6545-A6E4-759A3F4143D3}" type="pres">
      <dgm:prSet presAssocID="{7B97AE6B-DD49-FE45-856D-216B45B072B9}" presName="descendantArrow" presStyleCnt="0"/>
      <dgm:spPr/>
    </dgm:pt>
    <dgm:pt modelId="{CD4676D1-EE11-2447-85CA-E3FEFB276586}" type="pres">
      <dgm:prSet presAssocID="{EE8F423B-B040-8B45-A490-C46468E62292}" presName="childTextArrow" presStyleLbl="fgAccFollowNode1" presStyleIdx="0" presStyleCnt="3">
        <dgm:presLayoutVars>
          <dgm:bulletEnabled val="1"/>
        </dgm:presLayoutVars>
      </dgm:prSet>
      <dgm:spPr/>
      <dgm:t>
        <a:bodyPr/>
        <a:lstStyle/>
        <a:p>
          <a:endParaRPr lang="fr-FR"/>
        </a:p>
      </dgm:t>
    </dgm:pt>
    <dgm:pt modelId="{DF4F1518-E3B3-C14F-B06C-8734FEE331BC}" type="pres">
      <dgm:prSet presAssocID="{1C268AD8-FC5E-184E-A6C3-F31A2961E8F7}" presName="sp" presStyleCnt="0"/>
      <dgm:spPr/>
    </dgm:pt>
    <dgm:pt modelId="{88AEAFAC-306D-9E44-B2A6-62F300E32CF5}" type="pres">
      <dgm:prSet presAssocID="{7A6FD8CC-D485-8D49-9AA3-9961601E1418}" presName="arrowAndChildren" presStyleCnt="0"/>
      <dgm:spPr/>
    </dgm:pt>
    <dgm:pt modelId="{1F8AE1BD-8E6E-2148-A2BE-5A204B2EE140}" type="pres">
      <dgm:prSet presAssocID="{7A6FD8CC-D485-8D49-9AA3-9961601E1418}" presName="parentTextArrow" presStyleLbl="node1" presStyleIdx="1" presStyleCnt="5"/>
      <dgm:spPr/>
      <dgm:t>
        <a:bodyPr/>
        <a:lstStyle/>
        <a:p>
          <a:endParaRPr lang="fr-FR"/>
        </a:p>
      </dgm:t>
    </dgm:pt>
    <dgm:pt modelId="{973FB4C4-1A2D-7342-8DE3-736971B3639E}" type="pres">
      <dgm:prSet presAssocID="{7A6FD8CC-D485-8D49-9AA3-9961601E1418}" presName="arrow" presStyleLbl="node1" presStyleIdx="2" presStyleCnt="5"/>
      <dgm:spPr/>
      <dgm:t>
        <a:bodyPr/>
        <a:lstStyle/>
        <a:p>
          <a:endParaRPr lang="fr-FR"/>
        </a:p>
      </dgm:t>
    </dgm:pt>
    <dgm:pt modelId="{17018A5C-3C36-A648-8B8E-95DEEA0DF331}" type="pres">
      <dgm:prSet presAssocID="{7A6FD8CC-D485-8D49-9AA3-9961601E1418}" presName="descendantArrow" presStyleCnt="0"/>
      <dgm:spPr/>
    </dgm:pt>
    <dgm:pt modelId="{209F30D8-FFE3-D04D-AC74-F16AFC5F544D}" type="pres">
      <dgm:prSet presAssocID="{356A4AE0-BDBE-E348-BA9F-5CCD2C21AB93}" presName="childTextArrow" presStyleLbl="fgAccFollowNode1" presStyleIdx="1" presStyleCnt="3">
        <dgm:presLayoutVars>
          <dgm:bulletEnabled val="1"/>
        </dgm:presLayoutVars>
      </dgm:prSet>
      <dgm:spPr/>
      <dgm:t>
        <a:bodyPr/>
        <a:lstStyle/>
        <a:p>
          <a:endParaRPr lang="fr-FR"/>
        </a:p>
      </dgm:t>
    </dgm:pt>
    <dgm:pt modelId="{4E9C488D-CCA9-8F41-9FD5-5C29B340A138}" type="pres">
      <dgm:prSet presAssocID="{D1D29FAA-77ED-C047-B682-012F6E42C547}" presName="sp" presStyleCnt="0"/>
      <dgm:spPr/>
    </dgm:pt>
    <dgm:pt modelId="{B9DC8465-9D1D-414F-89A1-7F28AF312C5D}" type="pres">
      <dgm:prSet presAssocID="{860A35A7-B464-F34B-B460-8A532D9CEED1}" presName="arrowAndChildren" presStyleCnt="0"/>
      <dgm:spPr/>
    </dgm:pt>
    <dgm:pt modelId="{D5D2E945-3EA2-8B45-A659-A8578C8C9021}" type="pres">
      <dgm:prSet presAssocID="{860A35A7-B464-F34B-B460-8A532D9CEED1}" presName="parentTextArrow" presStyleLbl="node1" presStyleIdx="3" presStyleCnt="5"/>
      <dgm:spPr/>
      <dgm:t>
        <a:bodyPr/>
        <a:lstStyle/>
        <a:p>
          <a:endParaRPr lang="fr-FR"/>
        </a:p>
      </dgm:t>
    </dgm:pt>
    <dgm:pt modelId="{47BC252F-CE44-A745-8F4A-563D7255B0F5}" type="pres">
      <dgm:prSet presAssocID="{E169E307-B022-3046-9CC5-522F29269C9E}" presName="sp" presStyleCnt="0"/>
      <dgm:spPr/>
    </dgm:pt>
    <dgm:pt modelId="{465B64E4-4EFB-8F4A-BED4-AE6A0422E2E7}" type="pres">
      <dgm:prSet presAssocID="{A207B252-612D-3B44-A525-9D4E758EAD81}" presName="arrowAndChildren" presStyleCnt="0"/>
      <dgm:spPr/>
    </dgm:pt>
    <dgm:pt modelId="{C643958F-4323-3B4F-BDB2-3BCA3D7744A5}" type="pres">
      <dgm:prSet presAssocID="{A207B252-612D-3B44-A525-9D4E758EAD81}" presName="parentTextArrow" presStyleLbl="node1" presStyleIdx="3" presStyleCnt="5"/>
      <dgm:spPr/>
      <dgm:t>
        <a:bodyPr/>
        <a:lstStyle/>
        <a:p>
          <a:endParaRPr lang="fr-FR"/>
        </a:p>
      </dgm:t>
    </dgm:pt>
    <dgm:pt modelId="{62BF5794-8141-DC40-92DE-A304D4C23AEC}" type="pres">
      <dgm:prSet presAssocID="{A207B252-612D-3B44-A525-9D4E758EAD81}" presName="arrow" presStyleLbl="node1" presStyleIdx="4" presStyleCnt="5"/>
      <dgm:spPr/>
      <dgm:t>
        <a:bodyPr/>
        <a:lstStyle/>
        <a:p>
          <a:endParaRPr lang="fr-FR"/>
        </a:p>
      </dgm:t>
    </dgm:pt>
    <dgm:pt modelId="{6ADBD88B-9789-2842-AF44-5A4EEDE7846E}" type="pres">
      <dgm:prSet presAssocID="{A207B252-612D-3B44-A525-9D4E758EAD81}" presName="descendantArrow" presStyleCnt="0"/>
      <dgm:spPr/>
    </dgm:pt>
    <dgm:pt modelId="{E6FCFA18-639A-DF46-9CAA-0D30D082CBC2}" type="pres">
      <dgm:prSet presAssocID="{3B91A3B1-5BB3-3845-A03F-9F8E26724994}" presName="childTextArrow" presStyleLbl="fgAccFollowNode1" presStyleIdx="2" presStyleCnt="3">
        <dgm:presLayoutVars>
          <dgm:bulletEnabled val="1"/>
        </dgm:presLayoutVars>
      </dgm:prSet>
      <dgm:spPr/>
      <dgm:t>
        <a:bodyPr/>
        <a:lstStyle/>
        <a:p>
          <a:endParaRPr lang="fr-FR"/>
        </a:p>
      </dgm:t>
    </dgm:pt>
  </dgm:ptLst>
  <dgm:cxnLst>
    <dgm:cxn modelId="{FC0613E0-2372-374B-A3D6-5CBECF348CAF}" srcId="{96C56A37-A0CA-7148-9F9D-7485F4A980F2}" destId="{A207B252-612D-3B44-A525-9D4E758EAD81}" srcOrd="0" destOrd="0" parTransId="{01F39BC1-4ECE-D949-8B91-BC6385B4063B}" sibTransId="{E169E307-B022-3046-9CC5-522F29269C9E}"/>
    <dgm:cxn modelId="{4BC1DBE0-5E26-AA43-B0AA-DD5937A205DD}" srcId="{96C56A37-A0CA-7148-9F9D-7485F4A980F2}" destId="{7A6FD8CC-D485-8D49-9AA3-9961601E1418}" srcOrd="2" destOrd="0" parTransId="{3D542FEC-0E18-A040-9BC2-04CB40AC3E4C}" sibTransId="{1C268AD8-FC5E-184E-A6C3-F31A2961E8F7}"/>
    <dgm:cxn modelId="{BA7D3BF8-771C-9447-AD86-E7268D079A99}" srcId="{7B97AE6B-DD49-FE45-856D-216B45B072B9}" destId="{EE8F423B-B040-8B45-A490-C46468E62292}" srcOrd="0" destOrd="0" parTransId="{5C33BFA6-03C8-0347-B022-B568E167182B}" sibTransId="{525D2940-B80E-9A42-8D88-D39CCF48039D}"/>
    <dgm:cxn modelId="{C3FF156F-DFB2-6745-AFD9-1F4E874739E6}" type="presOf" srcId="{356A4AE0-BDBE-E348-BA9F-5CCD2C21AB93}" destId="{209F30D8-FFE3-D04D-AC74-F16AFC5F544D}" srcOrd="0" destOrd="0" presId="urn:microsoft.com/office/officeart/2005/8/layout/process4"/>
    <dgm:cxn modelId="{D03E63F1-1E60-F24F-B283-52EDD0D9FB01}" type="presOf" srcId="{A207B252-612D-3B44-A525-9D4E758EAD81}" destId="{C643958F-4323-3B4F-BDB2-3BCA3D7744A5}" srcOrd="0" destOrd="0" presId="urn:microsoft.com/office/officeart/2005/8/layout/process4"/>
    <dgm:cxn modelId="{8006F041-E810-1C4C-A8FA-6360410697C6}" srcId="{A207B252-612D-3B44-A525-9D4E758EAD81}" destId="{3B91A3B1-5BB3-3845-A03F-9F8E26724994}" srcOrd="0" destOrd="0" parTransId="{A1D4254B-E963-8141-B2FD-BD53F25FCED8}" sibTransId="{571E44C1-CFC6-0042-BAE7-3BA1B42CDB66}"/>
    <dgm:cxn modelId="{926AEC11-ED9F-6A47-A143-09BB07F19387}" type="presOf" srcId="{EE8F423B-B040-8B45-A490-C46468E62292}" destId="{CD4676D1-EE11-2447-85CA-E3FEFB276586}" srcOrd="0" destOrd="0" presId="urn:microsoft.com/office/officeart/2005/8/layout/process4"/>
    <dgm:cxn modelId="{F2EF88EA-8618-DA47-9E3F-2E4787BE3C61}" srcId="{7A6FD8CC-D485-8D49-9AA3-9961601E1418}" destId="{356A4AE0-BDBE-E348-BA9F-5CCD2C21AB93}" srcOrd="0" destOrd="0" parTransId="{C66CDD1D-D7C0-9544-9DD0-23CC6E8DD3F7}" sibTransId="{92CCD968-5C81-E542-A1F2-B300944A1B47}"/>
    <dgm:cxn modelId="{5C16DDF8-0FEF-FB4D-8917-4FFF7095B08A}" type="presOf" srcId="{A207B252-612D-3B44-A525-9D4E758EAD81}" destId="{62BF5794-8141-DC40-92DE-A304D4C23AEC}" srcOrd="1" destOrd="0" presId="urn:microsoft.com/office/officeart/2005/8/layout/process4"/>
    <dgm:cxn modelId="{FC25407F-2BF2-AD48-9069-848F3B617A26}" srcId="{96C56A37-A0CA-7148-9F9D-7485F4A980F2}" destId="{ABCC9DFA-E498-CA46-898D-D2AC44D6E7D2}" srcOrd="4" destOrd="0" parTransId="{684146F7-692D-E649-972F-AC7F4E672D56}" sibTransId="{5E2573A0-7663-624B-95C8-516D55EE511C}"/>
    <dgm:cxn modelId="{F70ACF34-76E6-2E40-8465-E8DDD7FCC95F}" type="presOf" srcId="{3B91A3B1-5BB3-3845-A03F-9F8E26724994}" destId="{E6FCFA18-639A-DF46-9CAA-0D30D082CBC2}" srcOrd="0" destOrd="0" presId="urn:microsoft.com/office/officeart/2005/8/layout/process4"/>
    <dgm:cxn modelId="{606B31CD-6C2D-6345-A0A3-7D559A7FE94A}" type="presOf" srcId="{ABCC9DFA-E498-CA46-898D-D2AC44D6E7D2}" destId="{98DB6FBD-00A2-1748-BDF6-B69C511E85D5}" srcOrd="0" destOrd="0" presId="urn:microsoft.com/office/officeart/2005/8/layout/process4"/>
    <dgm:cxn modelId="{1BDFF4E2-9ED9-814C-9EC3-7F40C94FA522}" type="presOf" srcId="{7A6FD8CC-D485-8D49-9AA3-9961601E1418}" destId="{1F8AE1BD-8E6E-2148-A2BE-5A204B2EE140}" srcOrd="0" destOrd="0" presId="urn:microsoft.com/office/officeart/2005/8/layout/process4"/>
    <dgm:cxn modelId="{EAEEA5F6-F5E5-5A41-B26B-EC457329F76B}" type="presOf" srcId="{7B97AE6B-DD49-FE45-856D-216B45B072B9}" destId="{92F6AF9F-0805-ED4C-B1E6-AE9D6D66A54D}" srcOrd="0" destOrd="0" presId="urn:microsoft.com/office/officeart/2005/8/layout/process4"/>
    <dgm:cxn modelId="{2C128CCB-EA2D-C44C-8F40-29CF04CC379E}" type="presOf" srcId="{860A35A7-B464-F34B-B460-8A532D9CEED1}" destId="{D5D2E945-3EA2-8B45-A659-A8578C8C9021}" srcOrd="0" destOrd="0" presId="urn:microsoft.com/office/officeart/2005/8/layout/process4"/>
    <dgm:cxn modelId="{04F68C5C-64E6-F844-AA02-95563BA47985}" type="presOf" srcId="{7A6FD8CC-D485-8D49-9AA3-9961601E1418}" destId="{973FB4C4-1A2D-7342-8DE3-736971B3639E}" srcOrd="1" destOrd="0" presId="urn:microsoft.com/office/officeart/2005/8/layout/process4"/>
    <dgm:cxn modelId="{46B4B61A-5CB5-B340-A3C8-07932F171EED}" type="presOf" srcId="{96C56A37-A0CA-7148-9F9D-7485F4A980F2}" destId="{95B91DAA-DD9F-4346-85FD-7DA74B55517F}" srcOrd="0" destOrd="0" presId="urn:microsoft.com/office/officeart/2005/8/layout/process4"/>
    <dgm:cxn modelId="{90503CD8-F711-374C-AD80-22EC9EC2D8CC}" srcId="{96C56A37-A0CA-7148-9F9D-7485F4A980F2}" destId="{860A35A7-B464-F34B-B460-8A532D9CEED1}" srcOrd="1" destOrd="0" parTransId="{B6E98720-B6D8-ED42-A737-A76F984594D8}" sibTransId="{D1D29FAA-77ED-C047-B682-012F6E42C547}"/>
    <dgm:cxn modelId="{BEE8A38B-36AB-2C4E-8ED4-ACDB9DFC9BBC}" srcId="{96C56A37-A0CA-7148-9F9D-7485F4A980F2}" destId="{7B97AE6B-DD49-FE45-856D-216B45B072B9}" srcOrd="3" destOrd="0" parTransId="{183EE0FA-84A3-9943-B7E0-3CF570ACC1BD}" sibTransId="{0A81FA74-978F-264B-8DC1-30005D5A4166}"/>
    <dgm:cxn modelId="{3BADC3D1-FE29-234B-AB6C-46A4C0F0B3E5}" type="presOf" srcId="{7B97AE6B-DD49-FE45-856D-216B45B072B9}" destId="{2D0886DF-0267-654F-B3FE-BFB39AD642A4}" srcOrd="1" destOrd="0" presId="urn:microsoft.com/office/officeart/2005/8/layout/process4"/>
    <dgm:cxn modelId="{22B4DFCA-94FA-8C4F-B87D-4558043FD647}" type="presParOf" srcId="{95B91DAA-DD9F-4346-85FD-7DA74B55517F}" destId="{8BD6203D-F15C-0648-8112-6509CB462001}" srcOrd="0" destOrd="0" presId="urn:microsoft.com/office/officeart/2005/8/layout/process4"/>
    <dgm:cxn modelId="{79D6C106-C07F-1B4E-85A2-AD809B6FBCAE}" type="presParOf" srcId="{8BD6203D-F15C-0648-8112-6509CB462001}" destId="{98DB6FBD-00A2-1748-BDF6-B69C511E85D5}" srcOrd="0" destOrd="0" presId="urn:microsoft.com/office/officeart/2005/8/layout/process4"/>
    <dgm:cxn modelId="{845428D6-0EDF-ED4C-9E7C-45BEDBA15D5B}" type="presParOf" srcId="{95B91DAA-DD9F-4346-85FD-7DA74B55517F}" destId="{22274AF3-09DA-E543-8F1B-FF398F74A397}" srcOrd="1" destOrd="0" presId="urn:microsoft.com/office/officeart/2005/8/layout/process4"/>
    <dgm:cxn modelId="{2E006146-03D8-204D-A075-227B0D47EE30}" type="presParOf" srcId="{95B91DAA-DD9F-4346-85FD-7DA74B55517F}" destId="{E76B070D-AE37-E549-BE68-ABC179A0C2FD}" srcOrd="2" destOrd="0" presId="urn:microsoft.com/office/officeart/2005/8/layout/process4"/>
    <dgm:cxn modelId="{B73D8183-3D40-F94A-9556-D183FA0FE860}" type="presParOf" srcId="{E76B070D-AE37-E549-BE68-ABC179A0C2FD}" destId="{92F6AF9F-0805-ED4C-B1E6-AE9D6D66A54D}" srcOrd="0" destOrd="0" presId="urn:microsoft.com/office/officeart/2005/8/layout/process4"/>
    <dgm:cxn modelId="{08F6689C-77E2-8940-8392-4D157DF6FA75}" type="presParOf" srcId="{E76B070D-AE37-E549-BE68-ABC179A0C2FD}" destId="{2D0886DF-0267-654F-B3FE-BFB39AD642A4}" srcOrd="1" destOrd="0" presId="urn:microsoft.com/office/officeart/2005/8/layout/process4"/>
    <dgm:cxn modelId="{19E5CDB3-94D5-084D-89B4-1CA518B07B41}" type="presParOf" srcId="{E76B070D-AE37-E549-BE68-ABC179A0C2FD}" destId="{D1B51B6D-C193-6545-A6E4-759A3F4143D3}" srcOrd="2" destOrd="0" presId="urn:microsoft.com/office/officeart/2005/8/layout/process4"/>
    <dgm:cxn modelId="{A2469DF0-98B8-704F-8399-1F3C8E5634E1}" type="presParOf" srcId="{D1B51B6D-C193-6545-A6E4-759A3F4143D3}" destId="{CD4676D1-EE11-2447-85CA-E3FEFB276586}" srcOrd="0" destOrd="0" presId="urn:microsoft.com/office/officeart/2005/8/layout/process4"/>
    <dgm:cxn modelId="{0C89111D-7EE6-4945-A72E-3CB2A495023D}" type="presParOf" srcId="{95B91DAA-DD9F-4346-85FD-7DA74B55517F}" destId="{DF4F1518-E3B3-C14F-B06C-8734FEE331BC}" srcOrd="3" destOrd="0" presId="urn:microsoft.com/office/officeart/2005/8/layout/process4"/>
    <dgm:cxn modelId="{7A22EF56-B892-6443-AB1B-80E1515D2C9E}" type="presParOf" srcId="{95B91DAA-DD9F-4346-85FD-7DA74B55517F}" destId="{88AEAFAC-306D-9E44-B2A6-62F300E32CF5}" srcOrd="4" destOrd="0" presId="urn:microsoft.com/office/officeart/2005/8/layout/process4"/>
    <dgm:cxn modelId="{040082B8-FC6C-3442-8247-602C1EE4AAB9}" type="presParOf" srcId="{88AEAFAC-306D-9E44-B2A6-62F300E32CF5}" destId="{1F8AE1BD-8E6E-2148-A2BE-5A204B2EE140}" srcOrd="0" destOrd="0" presId="urn:microsoft.com/office/officeart/2005/8/layout/process4"/>
    <dgm:cxn modelId="{AFB006FD-8DA7-FE4A-9BC0-8ABF39434F4F}" type="presParOf" srcId="{88AEAFAC-306D-9E44-B2A6-62F300E32CF5}" destId="{973FB4C4-1A2D-7342-8DE3-736971B3639E}" srcOrd="1" destOrd="0" presId="urn:microsoft.com/office/officeart/2005/8/layout/process4"/>
    <dgm:cxn modelId="{F64C8607-6FE7-5348-9EA1-6D2A7F792E0C}" type="presParOf" srcId="{88AEAFAC-306D-9E44-B2A6-62F300E32CF5}" destId="{17018A5C-3C36-A648-8B8E-95DEEA0DF331}" srcOrd="2" destOrd="0" presId="urn:microsoft.com/office/officeart/2005/8/layout/process4"/>
    <dgm:cxn modelId="{1EC4413D-A2C4-854E-B6F3-459D7F21BD2A}" type="presParOf" srcId="{17018A5C-3C36-A648-8B8E-95DEEA0DF331}" destId="{209F30D8-FFE3-D04D-AC74-F16AFC5F544D}" srcOrd="0" destOrd="0" presId="urn:microsoft.com/office/officeart/2005/8/layout/process4"/>
    <dgm:cxn modelId="{A71D58D5-F6C9-3F49-9F96-09C0E970EF6D}" type="presParOf" srcId="{95B91DAA-DD9F-4346-85FD-7DA74B55517F}" destId="{4E9C488D-CCA9-8F41-9FD5-5C29B340A138}" srcOrd="5" destOrd="0" presId="urn:microsoft.com/office/officeart/2005/8/layout/process4"/>
    <dgm:cxn modelId="{901FA242-837A-8240-A9BB-E6F8327EB76D}" type="presParOf" srcId="{95B91DAA-DD9F-4346-85FD-7DA74B55517F}" destId="{B9DC8465-9D1D-414F-89A1-7F28AF312C5D}" srcOrd="6" destOrd="0" presId="urn:microsoft.com/office/officeart/2005/8/layout/process4"/>
    <dgm:cxn modelId="{6066B3BD-8C71-F84C-B232-C07129B16203}" type="presParOf" srcId="{B9DC8465-9D1D-414F-89A1-7F28AF312C5D}" destId="{D5D2E945-3EA2-8B45-A659-A8578C8C9021}" srcOrd="0" destOrd="0" presId="urn:microsoft.com/office/officeart/2005/8/layout/process4"/>
    <dgm:cxn modelId="{133C1197-5E15-8048-83CF-6D32D5816DF1}" type="presParOf" srcId="{95B91DAA-DD9F-4346-85FD-7DA74B55517F}" destId="{47BC252F-CE44-A745-8F4A-563D7255B0F5}" srcOrd="7" destOrd="0" presId="urn:microsoft.com/office/officeart/2005/8/layout/process4"/>
    <dgm:cxn modelId="{AE7EDAA1-8D99-BC4A-BAE6-6192CDBFB541}" type="presParOf" srcId="{95B91DAA-DD9F-4346-85FD-7DA74B55517F}" destId="{465B64E4-4EFB-8F4A-BED4-AE6A0422E2E7}" srcOrd="8" destOrd="0" presId="urn:microsoft.com/office/officeart/2005/8/layout/process4"/>
    <dgm:cxn modelId="{BEA67AF0-4AA3-0243-B600-779840261A67}" type="presParOf" srcId="{465B64E4-4EFB-8F4A-BED4-AE6A0422E2E7}" destId="{C643958F-4323-3B4F-BDB2-3BCA3D7744A5}" srcOrd="0" destOrd="0" presId="urn:microsoft.com/office/officeart/2005/8/layout/process4"/>
    <dgm:cxn modelId="{C615C902-75DC-C542-8B33-531911119938}" type="presParOf" srcId="{465B64E4-4EFB-8F4A-BED4-AE6A0422E2E7}" destId="{62BF5794-8141-DC40-92DE-A304D4C23AEC}" srcOrd="1" destOrd="0" presId="urn:microsoft.com/office/officeart/2005/8/layout/process4"/>
    <dgm:cxn modelId="{30176BE2-FE39-A24A-8119-37B5AF2714E5}" type="presParOf" srcId="{465B64E4-4EFB-8F4A-BED4-AE6A0422E2E7}" destId="{6ADBD88B-9789-2842-AF44-5A4EEDE7846E}" srcOrd="2" destOrd="0" presId="urn:microsoft.com/office/officeart/2005/8/layout/process4"/>
    <dgm:cxn modelId="{5F973776-7441-1F4F-92AC-09279F75207A}" type="presParOf" srcId="{6ADBD88B-9789-2842-AF44-5A4EEDE7846E}" destId="{E6FCFA18-639A-DF46-9CAA-0D30D082CBC2}"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6C56A37-A0CA-7148-9F9D-7485F4A980F2}" type="doc">
      <dgm:prSet loTypeId="urn:microsoft.com/office/officeart/2005/8/layout/vProcess5" loCatId="" qsTypeId="urn:microsoft.com/office/officeart/2005/8/quickstyle/simple4" qsCatId="simple" csTypeId="urn:microsoft.com/office/officeart/2005/8/colors/accent0_3" csCatId="mainScheme" phldr="1"/>
      <dgm:spPr/>
      <dgm:t>
        <a:bodyPr/>
        <a:lstStyle/>
        <a:p>
          <a:endParaRPr lang="fr-FR"/>
        </a:p>
      </dgm:t>
    </dgm:pt>
    <dgm:pt modelId="{A207B252-612D-3B44-A525-9D4E758EAD81}">
      <dgm:prSet/>
      <dgm:spPr/>
      <dgm:t>
        <a:bodyPr/>
        <a:lstStyle/>
        <a:p>
          <a:r>
            <a:rPr lang="fr-FR" dirty="0" smtClean="0">
              <a:latin typeface="+mn-lt"/>
              <a:cs typeface="+mn-cs"/>
            </a:rPr>
            <a:t>Par rapport à soi, quelles questions l’on se pose ?</a:t>
          </a:r>
          <a:endParaRPr lang="fr-FR" dirty="0">
            <a:latin typeface="Calibri" pitchFamily="34" charset="0"/>
          </a:endParaRPr>
        </a:p>
      </dgm:t>
    </dgm:pt>
    <dgm:pt modelId="{01F39BC1-4ECE-D949-8B91-BC6385B4063B}" type="parTrans" cxnId="{FC0613E0-2372-374B-A3D6-5CBECF348CAF}">
      <dgm:prSet/>
      <dgm:spPr/>
      <dgm:t>
        <a:bodyPr/>
        <a:lstStyle/>
        <a:p>
          <a:endParaRPr lang="fr-FR"/>
        </a:p>
      </dgm:t>
    </dgm:pt>
    <dgm:pt modelId="{E169E307-B022-3046-9CC5-522F29269C9E}" type="sibTrans" cxnId="{FC0613E0-2372-374B-A3D6-5CBECF348CAF}">
      <dgm:prSet/>
      <dgm:spPr/>
      <dgm:t>
        <a:bodyPr/>
        <a:lstStyle/>
        <a:p>
          <a:endParaRPr lang="fr-FR"/>
        </a:p>
      </dgm:t>
    </dgm:pt>
    <dgm:pt modelId="{E2CAB242-9CE9-F349-B4D6-D289653CED44}">
      <dgm:prSet/>
      <dgm:spPr/>
      <dgm:t>
        <a:bodyPr/>
        <a:lstStyle/>
        <a:p>
          <a:r>
            <a:rPr lang="fr-FR" dirty="0" smtClean="0">
              <a:latin typeface="+mn-lt"/>
              <a:cs typeface="+mn-cs"/>
            </a:rPr>
            <a:t>Qui suis-je ? </a:t>
          </a:r>
          <a:endParaRPr lang="fr-FR" dirty="0">
            <a:latin typeface="Calibri" pitchFamily="34" charset="0"/>
          </a:endParaRPr>
        </a:p>
      </dgm:t>
    </dgm:pt>
    <dgm:pt modelId="{60EF69DE-6247-8B4B-B03E-F4E1500558CB}" type="parTrans" cxnId="{C54A106D-D99A-5E48-9338-BB89594FE0FC}">
      <dgm:prSet/>
      <dgm:spPr/>
      <dgm:t>
        <a:bodyPr/>
        <a:lstStyle/>
        <a:p>
          <a:endParaRPr lang="fr-FR"/>
        </a:p>
      </dgm:t>
    </dgm:pt>
    <dgm:pt modelId="{E96D151C-86DB-EC47-B093-51ECD169FDC3}" type="sibTrans" cxnId="{C54A106D-D99A-5E48-9338-BB89594FE0FC}">
      <dgm:prSet/>
      <dgm:spPr/>
      <dgm:t>
        <a:bodyPr/>
        <a:lstStyle/>
        <a:p>
          <a:endParaRPr lang="fr-FR"/>
        </a:p>
      </dgm:t>
    </dgm:pt>
    <dgm:pt modelId="{A76BAF67-82AB-984A-80FB-3B081C21638E}">
      <dgm:prSet/>
      <dgm:spPr/>
      <dgm:t>
        <a:bodyPr/>
        <a:lstStyle/>
        <a:p>
          <a:r>
            <a:rPr lang="fr-FR" dirty="0" smtClean="0">
              <a:latin typeface="+mn-lt"/>
              <a:cs typeface="+mn-cs"/>
            </a:rPr>
            <a:t>Qu’est ce que je vaux ? </a:t>
          </a:r>
          <a:endParaRPr lang="fr-FR" dirty="0">
            <a:latin typeface="Calibri" pitchFamily="34" charset="0"/>
          </a:endParaRPr>
        </a:p>
      </dgm:t>
    </dgm:pt>
    <dgm:pt modelId="{C1427832-28BC-F946-96D6-53AEBC3F84E2}" type="parTrans" cxnId="{EE21DC89-25CA-BC49-938A-437EACF7C640}">
      <dgm:prSet/>
      <dgm:spPr/>
      <dgm:t>
        <a:bodyPr/>
        <a:lstStyle/>
        <a:p>
          <a:endParaRPr lang="fr-FR"/>
        </a:p>
      </dgm:t>
    </dgm:pt>
    <dgm:pt modelId="{0A3ED015-DDBB-FB49-BC3F-A449ADBE1E2F}" type="sibTrans" cxnId="{EE21DC89-25CA-BC49-938A-437EACF7C640}">
      <dgm:prSet/>
      <dgm:spPr/>
      <dgm:t>
        <a:bodyPr/>
        <a:lstStyle/>
        <a:p>
          <a:endParaRPr lang="fr-FR"/>
        </a:p>
      </dgm:t>
    </dgm:pt>
    <dgm:pt modelId="{80FD37EA-48AC-0941-B18A-297A17B7FA3B}">
      <dgm:prSet/>
      <dgm:spPr/>
      <dgm:t>
        <a:bodyPr/>
        <a:lstStyle/>
        <a:p>
          <a:r>
            <a:rPr lang="fr-FR" dirty="0" smtClean="0">
              <a:latin typeface="+mn-lt"/>
              <a:cs typeface="+mn-cs"/>
            </a:rPr>
            <a:t>Quelles images les autres ont de moi ?</a:t>
          </a:r>
          <a:endParaRPr lang="fr-FR" dirty="0">
            <a:latin typeface="Calibri" pitchFamily="34" charset="0"/>
          </a:endParaRPr>
        </a:p>
      </dgm:t>
    </dgm:pt>
    <dgm:pt modelId="{A2C3C693-ECC9-5245-8F7C-C3104BB79610}" type="parTrans" cxnId="{C3B922C3-F280-C04A-BA88-7A22F1FE04CE}">
      <dgm:prSet/>
      <dgm:spPr/>
      <dgm:t>
        <a:bodyPr/>
        <a:lstStyle/>
        <a:p>
          <a:endParaRPr lang="fr-FR"/>
        </a:p>
      </dgm:t>
    </dgm:pt>
    <dgm:pt modelId="{D2D38843-5B93-AA45-8876-BDE991BA1CE3}" type="sibTrans" cxnId="{C3B922C3-F280-C04A-BA88-7A22F1FE04CE}">
      <dgm:prSet/>
      <dgm:spPr/>
      <dgm:t>
        <a:bodyPr/>
        <a:lstStyle/>
        <a:p>
          <a:endParaRPr lang="fr-FR"/>
        </a:p>
      </dgm:t>
    </dgm:pt>
    <dgm:pt modelId="{1393E02D-D836-AB48-90AC-012EB7583F6B}">
      <dgm:prSet/>
      <dgm:spPr/>
      <dgm:t>
        <a:bodyPr/>
        <a:lstStyle/>
        <a:p>
          <a:r>
            <a:rPr lang="fr-FR" dirty="0" smtClean="0">
              <a:latin typeface="+mn-lt"/>
              <a:cs typeface="+mn-cs"/>
            </a:rPr>
            <a:t>Comment vais-je faire en sorte que les gens aient une bonne image de moi ? (comment vais-je manipuler les images de moi ?)</a:t>
          </a:r>
          <a:endParaRPr lang="fr-FR" dirty="0">
            <a:latin typeface="Calibri" pitchFamily="34" charset="0"/>
          </a:endParaRPr>
        </a:p>
      </dgm:t>
    </dgm:pt>
    <dgm:pt modelId="{1C7D9EA0-2E43-4E49-BCDD-C7853DEC4074}" type="parTrans" cxnId="{4AD2E438-54EB-2144-ABD9-1D66D46B82C5}">
      <dgm:prSet/>
      <dgm:spPr/>
      <dgm:t>
        <a:bodyPr/>
        <a:lstStyle/>
        <a:p>
          <a:endParaRPr lang="fr-FR"/>
        </a:p>
      </dgm:t>
    </dgm:pt>
    <dgm:pt modelId="{3AC4193C-9C11-7941-8B10-67C5A0473B7F}" type="sibTrans" cxnId="{4AD2E438-54EB-2144-ABD9-1D66D46B82C5}">
      <dgm:prSet/>
      <dgm:spPr/>
      <dgm:t>
        <a:bodyPr/>
        <a:lstStyle/>
        <a:p>
          <a:endParaRPr lang="fr-FR"/>
        </a:p>
      </dgm:t>
    </dgm:pt>
    <dgm:pt modelId="{E8A00995-E210-3A49-9F63-771C6F9C6365}" type="pres">
      <dgm:prSet presAssocID="{96C56A37-A0CA-7148-9F9D-7485F4A980F2}" presName="outerComposite" presStyleCnt="0">
        <dgm:presLayoutVars>
          <dgm:chMax val="5"/>
          <dgm:dir/>
          <dgm:resizeHandles val="exact"/>
        </dgm:presLayoutVars>
      </dgm:prSet>
      <dgm:spPr/>
      <dgm:t>
        <a:bodyPr/>
        <a:lstStyle/>
        <a:p>
          <a:endParaRPr lang="fr-FR"/>
        </a:p>
      </dgm:t>
    </dgm:pt>
    <dgm:pt modelId="{98FFCFB1-732C-0C43-9ED8-5CE74659AC49}" type="pres">
      <dgm:prSet presAssocID="{96C56A37-A0CA-7148-9F9D-7485F4A980F2}" presName="dummyMaxCanvas" presStyleCnt="0">
        <dgm:presLayoutVars/>
      </dgm:prSet>
      <dgm:spPr/>
    </dgm:pt>
    <dgm:pt modelId="{7FE61ED1-2A93-F443-A277-5B9C964F670D}" type="pres">
      <dgm:prSet presAssocID="{96C56A37-A0CA-7148-9F9D-7485F4A980F2}" presName="FiveNodes_1" presStyleLbl="node1" presStyleIdx="0" presStyleCnt="5">
        <dgm:presLayoutVars>
          <dgm:bulletEnabled val="1"/>
        </dgm:presLayoutVars>
      </dgm:prSet>
      <dgm:spPr/>
      <dgm:t>
        <a:bodyPr/>
        <a:lstStyle/>
        <a:p>
          <a:endParaRPr lang="fr-FR"/>
        </a:p>
      </dgm:t>
    </dgm:pt>
    <dgm:pt modelId="{690989FC-DEEE-0C44-BC54-D9257F079E2B}" type="pres">
      <dgm:prSet presAssocID="{96C56A37-A0CA-7148-9F9D-7485F4A980F2}" presName="FiveNodes_2" presStyleLbl="node1" presStyleIdx="1" presStyleCnt="5">
        <dgm:presLayoutVars>
          <dgm:bulletEnabled val="1"/>
        </dgm:presLayoutVars>
      </dgm:prSet>
      <dgm:spPr/>
      <dgm:t>
        <a:bodyPr/>
        <a:lstStyle/>
        <a:p>
          <a:endParaRPr lang="fr-FR"/>
        </a:p>
      </dgm:t>
    </dgm:pt>
    <dgm:pt modelId="{4025CBB9-6549-D24F-8AE2-5E2C55AC4DFA}" type="pres">
      <dgm:prSet presAssocID="{96C56A37-A0CA-7148-9F9D-7485F4A980F2}" presName="FiveNodes_3" presStyleLbl="node1" presStyleIdx="2" presStyleCnt="5">
        <dgm:presLayoutVars>
          <dgm:bulletEnabled val="1"/>
        </dgm:presLayoutVars>
      </dgm:prSet>
      <dgm:spPr/>
      <dgm:t>
        <a:bodyPr/>
        <a:lstStyle/>
        <a:p>
          <a:endParaRPr lang="fr-FR"/>
        </a:p>
      </dgm:t>
    </dgm:pt>
    <dgm:pt modelId="{193E9483-927E-7347-8325-34AA283C952F}" type="pres">
      <dgm:prSet presAssocID="{96C56A37-A0CA-7148-9F9D-7485F4A980F2}" presName="FiveNodes_4" presStyleLbl="node1" presStyleIdx="3" presStyleCnt="5">
        <dgm:presLayoutVars>
          <dgm:bulletEnabled val="1"/>
        </dgm:presLayoutVars>
      </dgm:prSet>
      <dgm:spPr/>
      <dgm:t>
        <a:bodyPr/>
        <a:lstStyle/>
        <a:p>
          <a:endParaRPr lang="fr-FR"/>
        </a:p>
      </dgm:t>
    </dgm:pt>
    <dgm:pt modelId="{3CF5DDA4-5296-2341-9091-1E43CA600B2D}" type="pres">
      <dgm:prSet presAssocID="{96C56A37-A0CA-7148-9F9D-7485F4A980F2}" presName="FiveNodes_5" presStyleLbl="node1" presStyleIdx="4" presStyleCnt="5">
        <dgm:presLayoutVars>
          <dgm:bulletEnabled val="1"/>
        </dgm:presLayoutVars>
      </dgm:prSet>
      <dgm:spPr/>
      <dgm:t>
        <a:bodyPr/>
        <a:lstStyle/>
        <a:p>
          <a:endParaRPr lang="fr-FR"/>
        </a:p>
      </dgm:t>
    </dgm:pt>
    <dgm:pt modelId="{CEC9A468-082B-9A4A-BC07-D7C736472196}" type="pres">
      <dgm:prSet presAssocID="{96C56A37-A0CA-7148-9F9D-7485F4A980F2}" presName="FiveConn_1-2" presStyleLbl="fgAccFollowNode1" presStyleIdx="0" presStyleCnt="4">
        <dgm:presLayoutVars>
          <dgm:bulletEnabled val="1"/>
        </dgm:presLayoutVars>
      </dgm:prSet>
      <dgm:spPr/>
      <dgm:t>
        <a:bodyPr/>
        <a:lstStyle/>
        <a:p>
          <a:endParaRPr lang="fr-FR"/>
        </a:p>
      </dgm:t>
    </dgm:pt>
    <dgm:pt modelId="{82087DED-2D2A-9D4B-A2EB-0A2CE9B98159}" type="pres">
      <dgm:prSet presAssocID="{96C56A37-A0CA-7148-9F9D-7485F4A980F2}" presName="FiveConn_2-3" presStyleLbl="fgAccFollowNode1" presStyleIdx="1" presStyleCnt="4">
        <dgm:presLayoutVars>
          <dgm:bulletEnabled val="1"/>
        </dgm:presLayoutVars>
      </dgm:prSet>
      <dgm:spPr/>
      <dgm:t>
        <a:bodyPr/>
        <a:lstStyle/>
        <a:p>
          <a:endParaRPr lang="fr-FR"/>
        </a:p>
      </dgm:t>
    </dgm:pt>
    <dgm:pt modelId="{72117E95-883B-2E4A-BFD9-DE2CB37B721A}" type="pres">
      <dgm:prSet presAssocID="{96C56A37-A0CA-7148-9F9D-7485F4A980F2}" presName="FiveConn_3-4" presStyleLbl="fgAccFollowNode1" presStyleIdx="2" presStyleCnt="4">
        <dgm:presLayoutVars>
          <dgm:bulletEnabled val="1"/>
        </dgm:presLayoutVars>
      </dgm:prSet>
      <dgm:spPr/>
      <dgm:t>
        <a:bodyPr/>
        <a:lstStyle/>
        <a:p>
          <a:endParaRPr lang="fr-FR"/>
        </a:p>
      </dgm:t>
    </dgm:pt>
    <dgm:pt modelId="{29E9CDF2-07ED-7646-B7A0-A2B4C4254445}" type="pres">
      <dgm:prSet presAssocID="{96C56A37-A0CA-7148-9F9D-7485F4A980F2}" presName="FiveConn_4-5" presStyleLbl="fgAccFollowNode1" presStyleIdx="3" presStyleCnt="4">
        <dgm:presLayoutVars>
          <dgm:bulletEnabled val="1"/>
        </dgm:presLayoutVars>
      </dgm:prSet>
      <dgm:spPr/>
      <dgm:t>
        <a:bodyPr/>
        <a:lstStyle/>
        <a:p>
          <a:endParaRPr lang="fr-FR"/>
        </a:p>
      </dgm:t>
    </dgm:pt>
    <dgm:pt modelId="{8C9015D7-D091-5C47-9422-6DC01C1177E2}" type="pres">
      <dgm:prSet presAssocID="{96C56A37-A0CA-7148-9F9D-7485F4A980F2}" presName="FiveNodes_1_text" presStyleLbl="node1" presStyleIdx="4" presStyleCnt="5">
        <dgm:presLayoutVars>
          <dgm:bulletEnabled val="1"/>
        </dgm:presLayoutVars>
      </dgm:prSet>
      <dgm:spPr/>
      <dgm:t>
        <a:bodyPr/>
        <a:lstStyle/>
        <a:p>
          <a:endParaRPr lang="fr-FR"/>
        </a:p>
      </dgm:t>
    </dgm:pt>
    <dgm:pt modelId="{B72A2935-A994-FB40-B2FF-484C95049F33}" type="pres">
      <dgm:prSet presAssocID="{96C56A37-A0CA-7148-9F9D-7485F4A980F2}" presName="FiveNodes_2_text" presStyleLbl="node1" presStyleIdx="4" presStyleCnt="5">
        <dgm:presLayoutVars>
          <dgm:bulletEnabled val="1"/>
        </dgm:presLayoutVars>
      </dgm:prSet>
      <dgm:spPr/>
      <dgm:t>
        <a:bodyPr/>
        <a:lstStyle/>
        <a:p>
          <a:endParaRPr lang="fr-FR"/>
        </a:p>
      </dgm:t>
    </dgm:pt>
    <dgm:pt modelId="{29DAFECF-2ECC-C34E-A9DE-62E054723571}" type="pres">
      <dgm:prSet presAssocID="{96C56A37-A0CA-7148-9F9D-7485F4A980F2}" presName="FiveNodes_3_text" presStyleLbl="node1" presStyleIdx="4" presStyleCnt="5">
        <dgm:presLayoutVars>
          <dgm:bulletEnabled val="1"/>
        </dgm:presLayoutVars>
      </dgm:prSet>
      <dgm:spPr/>
      <dgm:t>
        <a:bodyPr/>
        <a:lstStyle/>
        <a:p>
          <a:endParaRPr lang="fr-FR"/>
        </a:p>
      </dgm:t>
    </dgm:pt>
    <dgm:pt modelId="{FA9EB563-E147-3C4E-B932-6383C79B603C}" type="pres">
      <dgm:prSet presAssocID="{96C56A37-A0CA-7148-9F9D-7485F4A980F2}" presName="FiveNodes_4_text" presStyleLbl="node1" presStyleIdx="4" presStyleCnt="5">
        <dgm:presLayoutVars>
          <dgm:bulletEnabled val="1"/>
        </dgm:presLayoutVars>
      </dgm:prSet>
      <dgm:spPr/>
      <dgm:t>
        <a:bodyPr/>
        <a:lstStyle/>
        <a:p>
          <a:endParaRPr lang="fr-FR"/>
        </a:p>
      </dgm:t>
    </dgm:pt>
    <dgm:pt modelId="{672112D2-1D42-D440-99AC-F74A86F4DB64}" type="pres">
      <dgm:prSet presAssocID="{96C56A37-A0CA-7148-9F9D-7485F4A980F2}" presName="FiveNodes_5_text" presStyleLbl="node1" presStyleIdx="4" presStyleCnt="5">
        <dgm:presLayoutVars>
          <dgm:bulletEnabled val="1"/>
        </dgm:presLayoutVars>
      </dgm:prSet>
      <dgm:spPr/>
      <dgm:t>
        <a:bodyPr/>
        <a:lstStyle/>
        <a:p>
          <a:endParaRPr lang="fr-FR"/>
        </a:p>
      </dgm:t>
    </dgm:pt>
  </dgm:ptLst>
  <dgm:cxnLst>
    <dgm:cxn modelId="{FC0613E0-2372-374B-A3D6-5CBECF348CAF}" srcId="{96C56A37-A0CA-7148-9F9D-7485F4A980F2}" destId="{A207B252-612D-3B44-A525-9D4E758EAD81}" srcOrd="0" destOrd="0" parTransId="{01F39BC1-4ECE-D949-8B91-BC6385B4063B}" sibTransId="{E169E307-B022-3046-9CC5-522F29269C9E}"/>
    <dgm:cxn modelId="{C54A106D-D99A-5E48-9338-BB89594FE0FC}" srcId="{96C56A37-A0CA-7148-9F9D-7485F4A980F2}" destId="{E2CAB242-9CE9-F349-B4D6-D289653CED44}" srcOrd="1" destOrd="0" parTransId="{60EF69DE-6247-8B4B-B03E-F4E1500558CB}" sibTransId="{E96D151C-86DB-EC47-B093-51ECD169FDC3}"/>
    <dgm:cxn modelId="{5A04029B-263E-EA43-B710-FA43F837AC1E}" type="presOf" srcId="{A76BAF67-82AB-984A-80FB-3B081C21638E}" destId="{4025CBB9-6549-D24F-8AE2-5E2C55AC4DFA}" srcOrd="0" destOrd="0" presId="urn:microsoft.com/office/officeart/2005/8/layout/vProcess5"/>
    <dgm:cxn modelId="{53D01BF4-A582-D94B-8070-792C4B406B81}" type="presOf" srcId="{A207B252-612D-3B44-A525-9D4E758EAD81}" destId="{7FE61ED1-2A93-F443-A277-5B9C964F670D}" srcOrd="0" destOrd="0" presId="urn:microsoft.com/office/officeart/2005/8/layout/vProcess5"/>
    <dgm:cxn modelId="{5C37FD30-D7BC-D74A-9239-EFFF15126F6A}" type="presOf" srcId="{1393E02D-D836-AB48-90AC-012EB7583F6B}" destId="{672112D2-1D42-D440-99AC-F74A86F4DB64}" srcOrd="1" destOrd="0" presId="urn:microsoft.com/office/officeart/2005/8/layout/vProcess5"/>
    <dgm:cxn modelId="{C67F20A7-FFFD-3F41-9E4A-63983C221280}" type="presOf" srcId="{E2CAB242-9CE9-F349-B4D6-D289653CED44}" destId="{B72A2935-A994-FB40-B2FF-484C95049F33}" srcOrd="1" destOrd="0" presId="urn:microsoft.com/office/officeart/2005/8/layout/vProcess5"/>
    <dgm:cxn modelId="{BBCCE628-7321-EA47-92C1-24AA647F1770}" type="presOf" srcId="{96C56A37-A0CA-7148-9F9D-7485F4A980F2}" destId="{E8A00995-E210-3A49-9F63-771C6F9C6365}" srcOrd="0" destOrd="0" presId="urn:microsoft.com/office/officeart/2005/8/layout/vProcess5"/>
    <dgm:cxn modelId="{4AD2E438-54EB-2144-ABD9-1D66D46B82C5}" srcId="{96C56A37-A0CA-7148-9F9D-7485F4A980F2}" destId="{1393E02D-D836-AB48-90AC-012EB7583F6B}" srcOrd="4" destOrd="0" parTransId="{1C7D9EA0-2E43-4E49-BCDD-C7853DEC4074}" sibTransId="{3AC4193C-9C11-7941-8B10-67C5A0473B7F}"/>
    <dgm:cxn modelId="{0F4326FB-77EE-D549-AF3C-37134ECCD1DD}" type="presOf" srcId="{E169E307-B022-3046-9CC5-522F29269C9E}" destId="{CEC9A468-082B-9A4A-BC07-D7C736472196}" srcOrd="0" destOrd="0" presId="urn:microsoft.com/office/officeart/2005/8/layout/vProcess5"/>
    <dgm:cxn modelId="{860DD7BA-A3ED-704A-88D5-624EAE595046}" type="presOf" srcId="{E96D151C-86DB-EC47-B093-51ECD169FDC3}" destId="{82087DED-2D2A-9D4B-A2EB-0A2CE9B98159}" srcOrd="0" destOrd="0" presId="urn:microsoft.com/office/officeart/2005/8/layout/vProcess5"/>
    <dgm:cxn modelId="{E059C536-34E2-A446-BF46-2C105B5F50B7}" type="presOf" srcId="{A207B252-612D-3B44-A525-9D4E758EAD81}" destId="{8C9015D7-D091-5C47-9422-6DC01C1177E2}" srcOrd="1" destOrd="0" presId="urn:microsoft.com/office/officeart/2005/8/layout/vProcess5"/>
    <dgm:cxn modelId="{BA77170E-0D25-834B-943D-80D29DD6B828}" type="presOf" srcId="{D2D38843-5B93-AA45-8876-BDE991BA1CE3}" destId="{29E9CDF2-07ED-7646-B7A0-A2B4C4254445}" srcOrd="0" destOrd="0" presId="urn:microsoft.com/office/officeart/2005/8/layout/vProcess5"/>
    <dgm:cxn modelId="{ED2F2180-4DEF-F843-B6F6-82CA9A7CCF6E}" type="presOf" srcId="{A76BAF67-82AB-984A-80FB-3B081C21638E}" destId="{29DAFECF-2ECC-C34E-A9DE-62E054723571}" srcOrd="1" destOrd="0" presId="urn:microsoft.com/office/officeart/2005/8/layout/vProcess5"/>
    <dgm:cxn modelId="{EE21DC89-25CA-BC49-938A-437EACF7C640}" srcId="{96C56A37-A0CA-7148-9F9D-7485F4A980F2}" destId="{A76BAF67-82AB-984A-80FB-3B081C21638E}" srcOrd="2" destOrd="0" parTransId="{C1427832-28BC-F946-96D6-53AEBC3F84E2}" sibTransId="{0A3ED015-DDBB-FB49-BC3F-A449ADBE1E2F}"/>
    <dgm:cxn modelId="{CEF11620-6ED7-7C4D-8127-6321FC21F457}" type="presOf" srcId="{80FD37EA-48AC-0941-B18A-297A17B7FA3B}" destId="{FA9EB563-E147-3C4E-B932-6383C79B603C}" srcOrd="1" destOrd="0" presId="urn:microsoft.com/office/officeart/2005/8/layout/vProcess5"/>
    <dgm:cxn modelId="{B1F47DFC-6BCF-554D-89FA-2E78E9D1EACE}" type="presOf" srcId="{E2CAB242-9CE9-F349-B4D6-D289653CED44}" destId="{690989FC-DEEE-0C44-BC54-D9257F079E2B}" srcOrd="0" destOrd="0" presId="urn:microsoft.com/office/officeart/2005/8/layout/vProcess5"/>
    <dgm:cxn modelId="{C3B922C3-F280-C04A-BA88-7A22F1FE04CE}" srcId="{96C56A37-A0CA-7148-9F9D-7485F4A980F2}" destId="{80FD37EA-48AC-0941-B18A-297A17B7FA3B}" srcOrd="3" destOrd="0" parTransId="{A2C3C693-ECC9-5245-8F7C-C3104BB79610}" sibTransId="{D2D38843-5B93-AA45-8876-BDE991BA1CE3}"/>
    <dgm:cxn modelId="{42B60AF6-5B1C-ED4F-8AB3-8AFF0F935458}" type="presOf" srcId="{0A3ED015-DDBB-FB49-BC3F-A449ADBE1E2F}" destId="{72117E95-883B-2E4A-BFD9-DE2CB37B721A}" srcOrd="0" destOrd="0" presId="urn:microsoft.com/office/officeart/2005/8/layout/vProcess5"/>
    <dgm:cxn modelId="{5EE1D512-C55D-9743-A0E3-595594120448}" type="presOf" srcId="{1393E02D-D836-AB48-90AC-012EB7583F6B}" destId="{3CF5DDA4-5296-2341-9091-1E43CA600B2D}" srcOrd="0" destOrd="0" presId="urn:microsoft.com/office/officeart/2005/8/layout/vProcess5"/>
    <dgm:cxn modelId="{D77BE68B-C221-9940-9680-F54D090C52A9}" type="presOf" srcId="{80FD37EA-48AC-0941-B18A-297A17B7FA3B}" destId="{193E9483-927E-7347-8325-34AA283C952F}" srcOrd="0" destOrd="0" presId="urn:microsoft.com/office/officeart/2005/8/layout/vProcess5"/>
    <dgm:cxn modelId="{83AB7DEE-9612-F444-B1C5-6E0A3AA08F4F}" type="presParOf" srcId="{E8A00995-E210-3A49-9F63-771C6F9C6365}" destId="{98FFCFB1-732C-0C43-9ED8-5CE74659AC49}" srcOrd="0" destOrd="0" presId="urn:microsoft.com/office/officeart/2005/8/layout/vProcess5"/>
    <dgm:cxn modelId="{32D2EF08-654A-AE46-A27E-A5F4803224A5}" type="presParOf" srcId="{E8A00995-E210-3A49-9F63-771C6F9C6365}" destId="{7FE61ED1-2A93-F443-A277-5B9C964F670D}" srcOrd="1" destOrd="0" presId="urn:microsoft.com/office/officeart/2005/8/layout/vProcess5"/>
    <dgm:cxn modelId="{2DE9BB8F-763C-374B-A024-2FF11F84330D}" type="presParOf" srcId="{E8A00995-E210-3A49-9F63-771C6F9C6365}" destId="{690989FC-DEEE-0C44-BC54-D9257F079E2B}" srcOrd="2" destOrd="0" presId="urn:microsoft.com/office/officeart/2005/8/layout/vProcess5"/>
    <dgm:cxn modelId="{938DD8A8-5044-414F-AC79-423594F3764B}" type="presParOf" srcId="{E8A00995-E210-3A49-9F63-771C6F9C6365}" destId="{4025CBB9-6549-D24F-8AE2-5E2C55AC4DFA}" srcOrd="3" destOrd="0" presId="urn:microsoft.com/office/officeart/2005/8/layout/vProcess5"/>
    <dgm:cxn modelId="{F1EC430C-086E-4E47-8DF0-54347D66BB0A}" type="presParOf" srcId="{E8A00995-E210-3A49-9F63-771C6F9C6365}" destId="{193E9483-927E-7347-8325-34AA283C952F}" srcOrd="4" destOrd="0" presId="urn:microsoft.com/office/officeart/2005/8/layout/vProcess5"/>
    <dgm:cxn modelId="{277B8EF8-7E26-D642-9622-50182FC02D43}" type="presParOf" srcId="{E8A00995-E210-3A49-9F63-771C6F9C6365}" destId="{3CF5DDA4-5296-2341-9091-1E43CA600B2D}" srcOrd="5" destOrd="0" presId="urn:microsoft.com/office/officeart/2005/8/layout/vProcess5"/>
    <dgm:cxn modelId="{0B8BDF0A-1B7A-B240-A061-B5497AA63887}" type="presParOf" srcId="{E8A00995-E210-3A49-9F63-771C6F9C6365}" destId="{CEC9A468-082B-9A4A-BC07-D7C736472196}" srcOrd="6" destOrd="0" presId="urn:microsoft.com/office/officeart/2005/8/layout/vProcess5"/>
    <dgm:cxn modelId="{10052758-5F10-364F-B28D-2AFFE24333FD}" type="presParOf" srcId="{E8A00995-E210-3A49-9F63-771C6F9C6365}" destId="{82087DED-2D2A-9D4B-A2EB-0A2CE9B98159}" srcOrd="7" destOrd="0" presId="urn:microsoft.com/office/officeart/2005/8/layout/vProcess5"/>
    <dgm:cxn modelId="{F32F0271-CFED-694E-ADD7-170E402B8195}" type="presParOf" srcId="{E8A00995-E210-3A49-9F63-771C6F9C6365}" destId="{72117E95-883B-2E4A-BFD9-DE2CB37B721A}" srcOrd="8" destOrd="0" presId="urn:microsoft.com/office/officeart/2005/8/layout/vProcess5"/>
    <dgm:cxn modelId="{09675A00-DA9D-9D44-9A7C-40CA5867DFC0}" type="presParOf" srcId="{E8A00995-E210-3A49-9F63-771C6F9C6365}" destId="{29E9CDF2-07ED-7646-B7A0-A2B4C4254445}" srcOrd="9" destOrd="0" presId="urn:microsoft.com/office/officeart/2005/8/layout/vProcess5"/>
    <dgm:cxn modelId="{5D6A8494-277A-284B-8E99-4D7C61388095}" type="presParOf" srcId="{E8A00995-E210-3A49-9F63-771C6F9C6365}" destId="{8C9015D7-D091-5C47-9422-6DC01C1177E2}" srcOrd="10" destOrd="0" presId="urn:microsoft.com/office/officeart/2005/8/layout/vProcess5"/>
    <dgm:cxn modelId="{4A3A8F43-022B-F14A-ABF3-124B934B7C6A}" type="presParOf" srcId="{E8A00995-E210-3A49-9F63-771C6F9C6365}" destId="{B72A2935-A994-FB40-B2FF-484C95049F33}" srcOrd="11" destOrd="0" presId="urn:microsoft.com/office/officeart/2005/8/layout/vProcess5"/>
    <dgm:cxn modelId="{4CF2E12E-5386-3044-9B5C-1E0E96154E65}" type="presParOf" srcId="{E8A00995-E210-3A49-9F63-771C6F9C6365}" destId="{29DAFECF-2ECC-C34E-A9DE-62E054723571}" srcOrd="12" destOrd="0" presId="urn:microsoft.com/office/officeart/2005/8/layout/vProcess5"/>
    <dgm:cxn modelId="{0C41C30F-F12E-7F44-AECE-D5AC639D4CD2}" type="presParOf" srcId="{E8A00995-E210-3A49-9F63-771C6F9C6365}" destId="{FA9EB563-E147-3C4E-B932-6383C79B603C}" srcOrd="13" destOrd="0" presId="urn:microsoft.com/office/officeart/2005/8/layout/vProcess5"/>
    <dgm:cxn modelId="{FA6C9A6E-12D9-4C4E-A4DC-A25CB65634D3}" type="presParOf" srcId="{E8A00995-E210-3A49-9F63-771C6F9C6365}" destId="{672112D2-1D42-D440-99AC-F74A86F4DB64}" srcOrd="14"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6C56A37-A0CA-7148-9F9D-7485F4A980F2}"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A207B252-612D-3B44-A525-9D4E758EAD81}">
      <dgm:prSet/>
      <dgm:spPr>
        <a:solidFill>
          <a:srgbClr val="E46C0A"/>
        </a:solidFill>
      </dgm:spPr>
      <dgm:t>
        <a:bodyPr/>
        <a:lstStyle/>
        <a:p>
          <a:r>
            <a:rPr lang="fr-FR" dirty="0" smtClean="0">
              <a:latin typeface="Calibri" pitchFamily="34" charset="0"/>
            </a:rPr>
            <a:t>Qui suis-je ? </a:t>
          </a:r>
          <a:endParaRPr lang="fr-FR" dirty="0">
            <a:latin typeface="Calibri" pitchFamily="34" charset="0"/>
          </a:endParaRPr>
        </a:p>
      </dgm:t>
    </dgm:pt>
    <dgm:pt modelId="{01F39BC1-4ECE-D949-8B91-BC6385B4063B}" type="parTrans" cxnId="{FC0613E0-2372-374B-A3D6-5CBECF348CAF}">
      <dgm:prSet/>
      <dgm:spPr/>
      <dgm:t>
        <a:bodyPr/>
        <a:lstStyle/>
        <a:p>
          <a:endParaRPr lang="fr-FR"/>
        </a:p>
      </dgm:t>
    </dgm:pt>
    <dgm:pt modelId="{E169E307-B022-3046-9CC5-522F29269C9E}" type="sibTrans" cxnId="{FC0613E0-2372-374B-A3D6-5CBECF348CAF}">
      <dgm:prSet/>
      <dgm:spPr/>
      <dgm:t>
        <a:bodyPr/>
        <a:lstStyle/>
        <a:p>
          <a:endParaRPr lang="fr-FR"/>
        </a:p>
      </dgm:t>
    </dgm:pt>
    <dgm:pt modelId="{FA8089A8-EEB2-8C47-8186-775190F391F9}">
      <dgm:prSet/>
      <dgm:spPr/>
      <dgm:t>
        <a:bodyPr/>
        <a:lstStyle/>
        <a:p>
          <a:r>
            <a:rPr lang="fr-FR" b="1" i="1" dirty="0" smtClean="0">
              <a:latin typeface="Calibri" pitchFamily="34" charset="0"/>
            </a:rPr>
            <a:t>Concept de conscience de soi.</a:t>
          </a:r>
          <a:endParaRPr lang="fr-FR" dirty="0">
            <a:latin typeface="Calibri" pitchFamily="34" charset="0"/>
          </a:endParaRPr>
        </a:p>
      </dgm:t>
    </dgm:pt>
    <dgm:pt modelId="{1A9BFBE0-FD48-7B47-9311-FD156463C02A}" type="parTrans" cxnId="{204AD01F-2F64-EB47-8D96-8439C4C78A5A}">
      <dgm:prSet/>
      <dgm:spPr/>
      <dgm:t>
        <a:bodyPr/>
        <a:lstStyle/>
        <a:p>
          <a:endParaRPr lang="fr-FR"/>
        </a:p>
      </dgm:t>
    </dgm:pt>
    <dgm:pt modelId="{FB6A87CD-DFED-1F44-BE17-6B14CBBF8F12}" type="sibTrans" cxnId="{204AD01F-2F64-EB47-8D96-8439C4C78A5A}">
      <dgm:prSet/>
      <dgm:spPr/>
      <dgm:t>
        <a:bodyPr/>
        <a:lstStyle/>
        <a:p>
          <a:endParaRPr lang="fr-FR"/>
        </a:p>
      </dgm:t>
    </dgm:pt>
    <dgm:pt modelId="{52BCDDD4-901C-CD43-8DE3-A1408762A024}">
      <dgm:prSet/>
      <dgm:spPr/>
      <dgm:t>
        <a:bodyPr/>
        <a:lstStyle/>
        <a:p>
          <a:r>
            <a:rPr lang="fr-FR" i="1" dirty="0" smtClean="0">
              <a:latin typeface="Calibri" pitchFamily="34" charset="0"/>
            </a:rPr>
            <a:t>Aspect dynamique de l’identité</a:t>
          </a:r>
          <a:endParaRPr lang="fr-FR" dirty="0">
            <a:latin typeface="Calibri" pitchFamily="34" charset="0"/>
          </a:endParaRPr>
        </a:p>
      </dgm:t>
    </dgm:pt>
    <dgm:pt modelId="{8C531874-2D6E-1F48-A908-C16BC8E55839}" type="parTrans" cxnId="{63BCCF4E-150A-1743-83DE-4ABA10152874}">
      <dgm:prSet/>
      <dgm:spPr/>
      <dgm:t>
        <a:bodyPr/>
        <a:lstStyle/>
        <a:p>
          <a:endParaRPr lang="fr-FR"/>
        </a:p>
      </dgm:t>
    </dgm:pt>
    <dgm:pt modelId="{8D262881-9C6D-A04E-B3A0-6AB66826DE80}" type="sibTrans" cxnId="{63BCCF4E-150A-1743-83DE-4ABA10152874}">
      <dgm:prSet/>
      <dgm:spPr/>
      <dgm:t>
        <a:bodyPr/>
        <a:lstStyle/>
        <a:p>
          <a:endParaRPr lang="fr-FR"/>
        </a:p>
      </dgm:t>
    </dgm:pt>
    <dgm:pt modelId="{5B15A259-A101-4445-92A0-38FE87ED3585}">
      <dgm:prSet/>
      <dgm:spPr/>
      <dgm:t>
        <a:bodyPr/>
        <a:lstStyle/>
        <a:p>
          <a:r>
            <a:rPr lang="fr-FR" b="1" i="1" dirty="0" smtClean="0">
              <a:latin typeface="Calibri" pitchFamily="34" charset="0"/>
            </a:rPr>
            <a:t>Conscience de soi double</a:t>
          </a:r>
          <a:endParaRPr lang="fr-FR" b="1" dirty="0">
            <a:latin typeface="Calibri" pitchFamily="34" charset="0"/>
          </a:endParaRPr>
        </a:p>
      </dgm:t>
    </dgm:pt>
    <dgm:pt modelId="{DF762C00-79C5-5D46-9FAE-A2801444A05C}" type="parTrans" cxnId="{8B32E8FE-6F07-2B4A-907A-337AD02F5D8D}">
      <dgm:prSet/>
      <dgm:spPr/>
      <dgm:t>
        <a:bodyPr/>
        <a:lstStyle/>
        <a:p>
          <a:endParaRPr lang="fr-FR"/>
        </a:p>
      </dgm:t>
    </dgm:pt>
    <dgm:pt modelId="{5C1CDC27-8F1B-6D41-868B-3C661B488501}" type="sibTrans" cxnId="{8B32E8FE-6F07-2B4A-907A-337AD02F5D8D}">
      <dgm:prSet/>
      <dgm:spPr/>
      <dgm:t>
        <a:bodyPr/>
        <a:lstStyle/>
        <a:p>
          <a:endParaRPr lang="fr-FR"/>
        </a:p>
      </dgm:t>
    </dgm:pt>
    <dgm:pt modelId="{11CBB9BE-3953-8148-8FC2-751CBCF722A5}">
      <dgm:prSet/>
      <dgm:spPr/>
      <dgm:t>
        <a:bodyPr/>
        <a:lstStyle/>
        <a:p>
          <a:r>
            <a:rPr lang="fr-FR" b="1" i="1" dirty="0" smtClean="0">
              <a:latin typeface="Calibri" pitchFamily="34" charset="0"/>
            </a:rPr>
            <a:t>individuelle (angoisses, interrogations...), et</a:t>
          </a:r>
        </a:p>
        <a:p>
          <a:r>
            <a:rPr lang="fr-FR" b="1" i="1" dirty="0" smtClean="0">
              <a:latin typeface="Calibri" pitchFamily="34" charset="0"/>
            </a:rPr>
            <a:t>publique (ce que me renvoie le regard des autres).</a:t>
          </a:r>
          <a:endParaRPr lang="fr-FR" dirty="0">
            <a:latin typeface="Calibri" pitchFamily="34" charset="0"/>
          </a:endParaRPr>
        </a:p>
      </dgm:t>
    </dgm:pt>
    <dgm:pt modelId="{8BBDC4A4-10CF-9845-BECB-0928426689B2}" type="parTrans" cxnId="{69B0E874-E17B-8D4F-BC40-4D7836537B58}">
      <dgm:prSet/>
      <dgm:spPr/>
      <dgm:t>
        <a:bodyPr/>
        <a:lstStyle/>
        <a:p>
          <a:endParaRPr lang="fr-FR"/>
        </a:p>
      </dgm:t>
    </dgm:pt>
    <dgm:pt modelId="{F2E488BC-2BE5-B64C-9983-F9B2D40002A3}" type="sibTrans" cxnId="{69B0E874-E17B-8D4F-BC40-4D7836537B58}">
      <dgm:prSet/>
      <dgm:spPr/>
      <dgm:t>
        <a:bodyPr/>
        <a:lstStyle/>
        <a:p>
          <a:endParaRPr lang="fr-FR"/>
        </a:p>
      </dgm:t>
    </dgm:pt>
    <dgm:pt modelId="{95B91DAA-DD9F-4346-85FD-7DA74B55517F}" type="pres">
      <dgm:prSet presAssocID="{96C56A37-A0CA-7148-9F9D-7485F4A980F2}" presName="Name0" presStyleCnt="0">
        <dgm:presLayoutVars>
          <dgm:dir/>
          <dgm:animLvl val="lvl"/>
          <dgm:resizeHandles val="exact"/>
        </dgm:presLayoutVars>
      </dgm:prSet>
      <dgm:spPr/>
      <dgm:t>
        <a:bodyPr/>
        <a:lstStyle/>
        <a:p>
          <a:endParaRPr lang="fr-FR"/>
        </a:p>
      </dgm:t>
    </dgm:pt>
    <dgm:pt modelId="{11436C85-CA75-7741-BA9D-FFE0616C69A5}" type="pres">
      <dgm:prSet presAssocID="{52BCDDD4-901C-CD43-8DE3-A1408762A024}" presName="boxAndChildren" presStyleCnt="0"/>
      <dgm:spPr/>
    </dgm:pt>
    <dgm:pt modelId="{6AC126D7-B208-3846-A6C1-A1A6CA650269}" type="pres">
      <dgm:prSet presAssocID="{52BCDDD4-901C-CD43-8DE3-A1408762A024}" presName="parentTextBox" presStyleLbl="node1" presStyleIdx="0" presStyleCnt="2"/>
      <dgm:spPr/>
      <dgm:t>
        <a:bodyPr/>
        <a:lstStyle/>
        <a:p>
          <a:endParaRPr lang="fr-FR"/>
        </a:p>
      </dgm:t>
    </dgm:pt>
    <dgm:pt modelId="{B382AD57-A320-CB45-AF90-22CCF2E1CCB7}" type="pres">
      <dgm:prSet presAssocID="{52BCDDD4-901C-CD43-8DE3-A1408762A024}" presName="entireBox" presStyleLbl="node1" presStyleIdx="0" presStyleCnt="2"/>
      <dgm:spPr/>
      <dgm:t>
        <a:bodyPr/>
        <a:lstStyle/>
        <a:p>
          <a:endParaRPr lang="fr-FR"/>
        </a:p>
      </dgm:t>
    </dgm:pt>
    <dgm:pt modelId="{2845D27C-5164-D74F-917B-42F443028DDA}" type="pres">
      <dgm:prSet presAssocID="{52BCDDD4-901C-CD43-8DE3-A1408762A024}" presName="descendantBox" presStyleCnt="0"/>
      <dgm:spPr/>
    </dgm:pt>
    <dgm:pt modelId="{541AD3CD-A03D-8C43-99AB-B3C5002C046C}" type="pres">
      <dgm:prSet presAssocID="{5B15A259-A101-4445-92A0-38FE87ED3585}" presName="childTextBox" presStyleLbl="fgAccFollowNode1" presStyleIdx="0" presStyleCnt="3">
        <dgm:presLayoutVars>
          <dgm:bulletEnabled val="1"/>
        </dgm:presLayoutVars>
      </dgm:prSet>
      <dgm:spPr/>
      <dgm:t>
        <a:bodyPr/>
        <a:lstStyle/>
        <a:p>
          <a:endParaRPr lang="fr-FR"/>
        </a:p>
      </dgm:t>
    </dgm:pt>
    <dgm:pt modelId="{8D18793D-6596-DA48-A469-672232CD758F}" type="pres">
      <dgm:prSet presAssocID="{11CBB9BE-3953-8148-8FC2-751CBCF722A5}" presName="childTextBox" presStyleLbl="fgAccFollowNode1" presStyleIdx="1" presStyleCnt="3">
        <dgm:presLayoutVars>
          <dgm:bulletEnabled val="1"/>
        </dgm:presLayoutVars>
      </dgm:prSet>
      <dgm:spPr/>
      <dgm:t>
        <a:bodyPr/>
        <a:lstStyle/>
        <a:p>
          <a:endParaRPr lang="fr-FR"/>
        </a:p>
      </dgm:t>
    </dgm:pt>
    <dgm:pt modelId="{47BC252F-CE44-A745-8F4A-563D7255B0F5}" type="pres">
      <dgm:prSet presAssocID="{E169E307-B022-3046-9CC5-522F29269C9E}" presName="sp" presStyleCnt="0"/>
      <dgm:spPr/>
    </dgm:pt>
    <dgm:pt modelId="{465B64E4-4EFB-8F4A-BED4-AE6A0422E2E7}" type="pres">
      <dgm:prSet presAssocID="{A207B252-612D-3B44-A525-9D4E758EAD81}" presName="arrowAndChildren" presStyleCnt="0"/>
      <dgm:spPr/>
    </dgm:pt>
    <dgm:pt modelId="{C643958F-4323-3B4F-BDB2-3BCA3D7744A5}" type="pres">
      <dgm:prSet presAssocID="{A207B252-612D-3B44-A525-9D4E758EAD81}" presName="parentTextArrow" presStyleLbl="node1" presStyleIdx="0" presStyleCnt="2"/>
      <dgm:spPr/>
      <dgm:t>
        <a:bodyPr/>
        <a:lstStyle/>
        <a:p>
          <a:endParaRPr lang="fr-FR"/>
        </a:p>
      </dgm:t>
    </dgm:pt>
    <dgm:pt modelId="{62BF5794-8141-DC40-92DE-A304D4C23AEC}" type="pres">
      <dgm:prSet presAssocID="{A207B252-612D-3B44-A525-9D4E758EAD81}" presName="arrow" presStyleLbl="node1" presStyleIdx="1" presStyleCnt="2"/>
      <dgm:spPr/>
      <dgm:t>
        <a:bodyPr/>
        <a:lstStyle/>
        <a:p>
          <a:endParaRPr lang="fr-FR"/>
        </a:p>
      </dgm:t>
    </dgm:pt>
    <dgm:pt modelId="{6ADBD88B-9789-2842-AF44-5A4EEDE7846E}" type="pres">
      <dgm:prSet presAssocID="{A207B252-612D-3B44-A525-9D4E758EAD81}" presName="descendantArrow" presStyleCnt="0"/>
      <dgm:spPr/>
    </dgm:pt>
    <dgm:pt modelId="{8699A188-74C7-2C47-AFB9-51C0E5303B9F}" type="pres">
      <dgm:prSet presAssocID="{FA8089A8-EEB2-8C47-8186-775190F391F9}" presName="childTextArrow" presStyleLbl="fgAccFollowNode1" presStyleIdx="2" presStyleCnt="3">
        <dgm:presLayoutVars>
          <dgm:bulletEnabled val="1"/>
        </dgm:presLayoutVars>
      </dgm:prSet>
      <dgm:spPr/>
      <dgm:t>
        <a:bodyPr/>
        <a:lstStyle/>
        <a:p>
          <a:endParaRPr lang="fr-FR"/>
        </a:p>
      </dgm:t>
    </dgm:pt>
  </dgm:ptLst>
  <dgm:cxnLst>
    <dgm:cxn modelId="{FC0613E0-2372-374B-A3D6-5CBECF348CAF}" srcId="{96C56A37-A0CA-7148-9F9D-7485F4A980F2}" destId="{A207B252-612D-3B44-A525-9D4E758EAD81}" srcOrd="0" destOrd="0" parTransId="{01F39BC1-4ECE-D949-8B91-BC6385B4063B}" sibTransId="{E169E307-B022-3046-9CC5-522F29269C9E}"/>
    <dgm:cxn modelId="{8119B1D8-0D46-2347-8C50-2C3C88730B79}" type="presOf" srcId="{52BCDDD4-901C-CD43-8DE3-A1408762A024}" destId="{6AC126D7-B208-3846-A6C1-A1A6CA650269}" srcOrd="0" destOrd="0" presId="urn:microsoft.com/office/officeart/2005/8/layout/process4"/>
    <dgm:cxn modelId="{798D22DD-B3ED-0B4B-8E12-374DCF2020A4}" type="presOf" srcId="{96C56A37-A0CA-7148-9F9D-7485F4A980F2}" destId="{95B91DAA-DD9F-4346-85FD-7DA74B55517F}" srcOrd="0" destOrd="0" presId="urn:microsoft.com/office/officeart/2005/8/layout/process4"/>
    <dgm:cxn modelId="{63BCCF4E-150A-1743-83DE-4ABA10152874}" srcId="{96C56A37-A0CA-7148-9F9D-7485F4A980F2}" destId="{52BCDDD4-901C-CD43-8DE3-A1408762A024}" srcOrd="1" destOrd="0" parTransId="{8C531874-2D6E-1F48-A908-C16BC8E55839}" sibTransId="{8D262881-9C6D-A04E-B3A0-6AB66826DE80}"/>
    <dgm:cxn modelId="{29543D90-31C3-F043-B3A4-BE9562E12ED8}" type="presOf" srcId="{5B15A259-A101-4445-92A0-38FE87ED3585}" destId="{541AD3CD-A03D-8C43-99AB-B3C5002C046C}" srcOrd="0" destOrd="0" presId="urn:microsoft.com/office/officeart/2005/8/layout/process4"/>
    <dgm:cxn modelId="{69B0E874-E17B-8D4F-BC40-4D7836537B58}" srcId="{52BCDDD4-901C-CD43-8DE3-A1408762A024}" destId="{11CBB9BE-3953-8148-8FC2-751CBCF722A5}" srcOrd="1" destOrd="0" parTransId="{8BBDC4A4-10CF-9845-BECB-0928426689B2}" sibTransId="{F2E488BC-2BE5-B64C-9983-F9B2D40002A3}"/>
    <dgm:cxn modelId="{4C06C51A-3EBE-FA44-92D9-BE4DEA1ACF94}" type="presOf" srcId="{52BCDDD4-901C-CD43-8DE3-A1408762A024}" destId="{B382AD57-A320-CB45-AF90-22CCF2E1CCB7}" srcOrd="1" destOrd="0" presId="urn:microsoft.com/office/officeart/2005/8/layout/process4"/>
    <dgm:cxn modelId="{8BBC1E48-13A2-B142-8A66-F53BA0AAF9D3}" type="presOf" srcId="{11CBB9BE-3953-8148-8FC2-751CBCF722A5}" destId="{8D18793D-6596-DA48-A469-672232CD758F}" srcOrd="0" destOrd="0" presId="urn:microsoft.com/office/officeart/2005/8/layout/process4"/>
    <dgm:cxn modelId="{28885343-A0D3-CE43-9F6D-1779D8057A9F}" type="presOf" srcId="{A207B252-612D-3B44-A525-9D4E758EAD81}" destId="{62BF5794-8141-DC40-92DE-A304D4C23AEC}" srcOrd="1" destOrd="0" presId="urn:microsoft.com/office/officeart/2005/8/layout/process4"/>
    <dgm:cxn modelId="{8B32E8FE-6F07-2B4A-907A-337AD02F5D8D}" srcId="{52BCDDD4-901C-CD43-8DE3-A1408762A024}" destId="{5B15A259-A101-4445-92A0-38FE87ED3585}" srcOrd="0" destOrd="0" parTransId="{DF762C00-79C5-5D46-9FAE-A2801444A05C}" sibTransId="{5C1CDC27-8F1B-6D41-868B-3C661B488501}"/>
    <dgm:cxn modelId="{B910E515-3922-9047-9464-BC7EE0B6E10A}" type="presOf" srcId="{A207B252-612D-3B44-A525-9D4E758EAD81}" destId="{C643958F-4323-3B4F-BDB2-3BCA3D7744A5}" srcOrd="0" destOrd="0" presId="urn:microsoft.com/office/officeart/2005/8/layout/process4"/>
    <dgm:cxn modelId="{204AD01F-2F64-EB47-8D96-8439C4C78A5A}" srcId="{A207B252-612D-3B44-A525-9D4E758EAD81}" destId="{FA8089A8-EEB2-8C47-8186-775190F391F9}" srcOrd="0" destOrd="0" parTransId="{1A9BFBE0-FD48-7B47-9311-FD156463C02A}" sibTransId="{FB6A87CD-DFED-1F44-BE17-6B14CBBF8F12}"/>
    <dgm:cxn modelId="{9539D7BD-E8CC-6F44-B01A-924EC75AAEC7}" type="presOf" srcId="{FA8089A8-EEB2-8C47-8186-775190F391F9}" destId="{8699A188-74C7-2C47-AFB9-51C0E5303B9F}" srcOrd="0" destOrd="0" presId="urn:microsoft.com/office/officeart/2005/8/layout/process4"/>
    <dgm:cxn modelId="{BA0DBFED-C8F9-1445-A188-9BECEE098E3D}" type="presParOf" srcId="{95B91DAA-DD9F-4346-85FD-7DA74B55517F}" destId="{11436C85-CA75-7741-BA9D-FFE0616C69A5}" srcOrd="0" destOrd="0" presId="urn:microsoft.com/office/officeart/2005/8/layout/process4"/>
    <dgm:cxn modelId="{1125CAE4-843D-B14A-BE89-CCBDC7342D98}" type="presParOf" srcId="{11436C85-CA75-7741-BA9D-FFE0616C69A5}" destId="{6AC126D7-B208-3846-A6C1-A1A6CA650269}" srcOrd="0" destOrd="0" presId="urn:microsoft.com/office/officeart/2005/8/layout/process4"/>
    <dgm:cxn modelId="{7CB02D17-9376-164A-9ACF-C2EEDD4D79ED}" type="presParOf" srcId="{11436C85-CA75-7741-BA9D-FFE0616C69A5}" destId="{B382AD57-A320-CB45-AF90-22CCF2E1CCB7}" srcOrd="1" destOrd="0" presId="urn:microsoft.com/office/officeart/2005/8/layout/process4"/>
    <dgm:cxn modelId="{76B9441C-DB75-6444-9A19-071E9CFA45E5}" type="presParOf" srcId="{11436C85-CA75-7741-BA9D-FFE0616C69A5}" destId="{2845D27C-5164-D74F-917B-42F443028DDA}" srcOrd="2" destOrd="0" presId="urn:microsoft.com/office/officeart/2005/8/layout/process4"/>
    <dgm:cxn modelId="{9217AC94-0FF7-AA4C-AD39-2EF08AE61560}" type="presParOf" srcId="{2845D27C-5164-D74F-917B-42F443028DDA}" destId="{541AD3CD-A03D-8C43-99AB-B3C5002C046C}" srcOrd="0" destOrd="0" presId="urn:microsoft.com/office/officeart/2005/8/layout/process4"/>
    <dgm:cxn modelId="{3B4FD9FF-C88E-5345-9812-25884CE1E994}" type="presParOf" srcId="{2845D27C-5164-D74F-917B-42F443028DDA}" destId="{8D18793D-6596-DA48-A469-672232CD758F}" srcOrd="1" destOrd="0" presId="urn:microsoft.com/office/officeart/2005/8/layout/process4"/>
    <dgm:cxn modelId="{F1CF614B-D1B7-5342-920A-490F7BA7F82D}" type="presParOf" srcId="{95B91DAA-DD9F-4346-85FD-7DA74B55517F}" destId="{47BC252F-CE44-A745-8F4A-563D7255B0F5}" srcOrd="1" destOrd="0" presId="urn:microsoft.com/office/officeart/2005/8/layout/process4"/>
    <dgm:cxn modelId="{EB4DE6E9-7614-DD46-846F-20681FF3BCE9}" type="presParOf" srcId="{95B91DAA-DD9F-4346-85FD-7DA74B55517F}" destId="{465B64E4-4EFB-8F4A-BED4-AE6A0422E2E7}" srcOrd="2" destOrd="0" presId="urn:microsoft.com/office/officeart/2005/8/layout/process4"/>
    <dgm:cxn modelId="{E0690A5C-FD00-864E-985B-60F8AE6E2353}" type="presParOf" srcId="{465B64E4-4EFB-8F4A-BED4-AE6A0422E2E7}" destId="{C643958F-4323-3B4F-BDB2-3BCA3D7744A5}" srcOrd="0" destOrd="0" presId="urn:microsoft.com/office/officeart/2005/8/layout/process4"/>
    <dgm:cxn modelId="{9AFBFF4D-1E8D-9845-903F-8D43A99F1937}" type="presParOf" srcId="{465B64E4-4EFB-8F4A-BED4-AE6A0422E2E7}" destId="{62BF5794-8141-DC40-92DE-A304D4C23AEC}" srcOrd="1" destOrd="0" presId="urn:microsoft.com/office/officeart/2005/8/layout/process4"/>
    <dgm:cxn modelId="{BFBF0F52-5F33-3645-A424-EFF1E4A89663}" type="presParOf" srcId="{465B64E4-4EFB-8F4A-BED4-AE6A0422E2E7}" destId="{6ADBD88B-9789-2842-AF44-5A4EEDE7846E}" srcOrd="2" destOrd="0" presId="urn:microsoft.com/office/officeart/2005/8/layout/process4"/>
    <dgm:cxn modelId="{949D5EB9-9007-5D46-A3E4-FA0C24BDB1D1}" type="presParOf" srcId="{6ADBD88B-9789-2842-AF44-5A4EEDE7846E}" destId="{8699A188-74C7-2C47-AFB9-51C0E5303B9F}"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6C56A37-A0CA-7148-9F9D-7485F4A980F2}"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A207B252-612D-3B44-A525-9D4E758EAD81}">
      <dgm:prSet/>
      <dgm:spPr>
        <a:solidFill>
          <a:srgbClr val="E46C0A"/>
        </a:solidFill>
      </dgm:spPr>
      <dgm:t>
        <a:bodyPr/>
        <a:lstStyle/>
        <a:p>
          <a:r>
            <a:rPr lang="fr-FR" dirty="0" smtClean="0">
              <a:latin typeface="Calibri" pitchFamily="34" charset="0"/>
            </a:rPr>
            <a:t>Qu’est ce que je vaux ? </a:t>
          </a:r>
          <a:endParaRPr lang="fr-FR" dirty="0">
            <a:latin typeface="Calibri" pitchFamily="34" charset="0"/>
          </a:endParaRPr>
        </a:p>
      </dgm:t>
    </dgm:pt>
    <dgm:pt modelId="{01F39BC1-4ECE-D949-8B91-BC6385B4063B}" type="parTrans" cxnId="{FC0613E0-2372-374B-A3D6-5CBECF348CAF}">
      <dgm:prSet/>
      <dgm:spPr/>
      <dgm:t>
        <a:bodyPr/>
        <a:lstStyle/>
        <a:p>
          <a:endParaRPr lang="fr-FR"/>
        </a:p>
      </dgm:t>
    </dgm:pt>
    <dgm:pt modelId="{E169E307-B022-3046-9CC5-522F29269C9E}" type="sibTrans" cxnId="{FC0613E0-2372-374B-A3D6-5CBECF348CAF}">
      <dgm:prSet/>
      <dgm:spPr/>
      <dgm:t>
        <a:bodyPr/>
        <a:lstStyle/>
        <a:p>
          <a:endParaRPr lang="fr-FR"/>
        </a:p>
      </dgm:t>
    </dgm:pt>
    <dgm:pt modelId="{EDC1E436-8958-3243-8CB9-AFFAC4B7EFF5}">
      <dgm:prSet/>
      <dgm:spPr/>
      <dgm:t>
        <a:bodyPr/>
        <a:lstStyle/>
        <a:p>
          <a:r>
            <a:rPr lang="fr-FR" b="1" i="1" dirty="0" smtClean="0">
              <a:latin typeface="Calibri" pitchFamily="34" charset="0"/>
            </a:rPr>
            <a:t>Concept d’estime de soi</a:t>
          </a:r>
          <a:endParaRPr lang="fr-FR" dirty="0">
            <a:latin typeface="Calibri" pitchFamily="34" charset="0"/>
          </a:endParaRPr>
        </a:p>
      </dgm:t>
    </dgm:pt>
    <dgm:pt modelId="{8DFD4C78-5A64-4A46-B172-7D459D7F3D7D}" type="parTrans" cxnId="{ED424A67-F826-2445-AA32-BBA663DAF8EA}">
      <dgm:prSet/>
      <dgm:spPr/>
      <dgm:t>
        <a:bodyPr/>
        <a:lstStyle/>
        <a:p>
          <a:endParaRPr lang="fr-FR"/>
        </a:p>
      </dgm:t>
    </dgm:pt>
    <dgm:pt modelId="{AA29C36E-2D49-8446-9EEA-2050CEE10791}" type="sibTrans" cxnId="{ED424A67-F826-2445-AA32-BBA663DAF8EA}">
      <dgm:prSet/>
      <dgm:spPr/>
      <dgm:t>
        <a:bodyPr/>
        <a:lstStyle/>
        <a:p>
          <a:endParaRPr lang="fr-FR"/>
        </a:p>
      </dgm:t>
    </dgm:pt>
    <dgm:pt modelId="{964960C9-2F11-AB4D-B547-3B0B1C491E23}">
      <dgm:prSet/>
      <dgm:spPr/>
      <dgm:t>
        <a:bodyPr/>
        <a:lstStyle/>
        <a:p>
          <a:r>
            <a:rPr lang="fr-FR" dirty="0" smtClean="0">
              <a:latin typeface="Calibri" pitchFamily="34" charset="0"/>
            </a:rPr>
            <a:t>aspiration, ambitions</a:t>
          </a:r>
          <a:endParaRPr lang="fr-FR" dirty="0">
            <a:latin typeface="Calibri" pitchFamily="34" charset="0"/>
          </a:endParaRPr>
        </a:p>
      </dgm:t>
    </dgm:pt>
    <dgm:pt modelId="{A2015E68-0BC0-984B-B60F-89E385961051}" type="parTrans" cxnId="{1D7FF1A3-3A8B-F347-A65E-9B217F4FCF20}">
      <dgm:prSet/>
      <dgm:spPr/>
      <dgm:t>
        <a:bodyPr/>
        <a:lstStyle/>
        <a:p>
          <a:endParaRPr lang="fr-FR"/>
        </a:p>
      </dgm:t>
    </dgm:pt>
    <dgm:pt modelId="{B0822940-D0C4-1E49-A2E0-1E64EA0F7202}" type="sibTrans" cxnId="{1D7FF1A3-3A8B-F347-A65E-9B217F4FCF20}">
      <dgm:prSet/>
      <dgm:spPr/>
      <dgm:t>
        <a:bodyPr/>
        <a:lstStyle/>
        <a:p>
          <a:endParaRPr lang="fr-FR"/>
        </a:p>
      </dgm:t>
    </dgm:pt>
    <dgm:pt modelId="{275E7A98-8982-1146-A751-156A6AB4FBA0}">
      <dgm:prSet/>
      <dgm:spPr/>
      <dgm:t>
        <a:bodyPr/>
        <a:lstStyle/>
        <a:p>
          <a:r>
            <a:rPr lang="fr-FR" dirty="0" smtClean="0">
              <a:latin typeface="Calibri" pitchFamily="34" charset="0"/>
            </a:rPr>
            <a:t>(réussite de nos objectifs)</a:t>
          </a:r>
          <a:endParaRPr lang="fr-FR" dirty="0">
            <a:latin typeface="Calibri" pitchFamily="34" charset="0"/>
          </a:endParaRPr>
        </a:p>
      </dgm:t>
    </dgm:pt>
    <dgm:pt modelId="{2E1B2526-1436-114B-A7A1-EA44930BA008}" type="parTrans" cxnId="{B93431F5-4417-F840-A1C0-390052060B8B}">
      <dgm:prSet/>
      <dgm:spPr/>
      <dgm:t>
        <a:bodyPr/>
        <a:lstStyle/>
        <a:p>
          <a:endParaRPr lang="fr-FR"/>
        </a:p>
      </dgm:t>
    </dgm:pt>
    <dgm:pt modelId="{29B59939-1FAB-6743-BE44-0414F8A80CA0}" type="sibTrans" cxnId="{B93431F5-4417-F840-A1C0-390052060B8B}">
      <dgm:prSet/>
      <dgm:spPr/>
      <dgm:t>
        <a:bodyPr/>
        <a:lstStyle/>
        <a:p>
          <a:endParaRPr lang="fr-FR"/>
        </a:p>
      </dgm:t>
    </dgm:pt>
    <dgm:pt modelId="{9EADDDD7-2D91-424E-BCB5-E5B97401ADFE}">
      <dgm:prSet/>
      <dgm:spPr/>
      <dgm:t>
        <a:bodyPr/>
        <a:lstStyle/>
        <a:p>
          <a:r>
            <a:rPr lang="fr-FR" dirty="0" smtClean="0">
              <a:latin typeface="Calibri" pitchFamily="34" charset="0"/>
            </a:rPr>
            <a:t>approbations sociales</a:t>
          </a:r>
          <a:endParaRPr lang="fr-FR" dirty="0">
            <a:latin typeface="Calibri" pitchFamily="34" charset="0"/>
          </a:endParaRPr>
        </a:p>
      </dgm:t>
    </dgm:pt>
    <dgm:pt modelId="{E101C9CB-FB8D-344B-9BB4-D44064A80ACA}" type="parTrans" cxnId="{6F0E3E0B-F1EC-4145-A9CC-F47E887D32AF}">
      <dgm:prSet/>
      <dgm:spPr/>
      <dgm:t>
        <a:bodyPr/>
        <a:lstStyle/>
        <a:p>
          <a:endParaRPr lang="fr-FR"/>
        </a:p>
      </dgm:t>
    </dgm:pt>
    <dgm:pt modelId="{028866F4-EBB5-204F-A1BD-BC72DCDB057A}" type="sibTrans" cxnId="{6F0E3E0B-F1EC-4145-A9CC-F47E887D32AF}">
      <dgm:prSet/>
      <dgm:spPr/>
      <dgm:t>
        <a:bodyPr/>
        <a:lstStyle/>
        <a:p>
          <a:endParaRPr lang="fr-FR"/>
        </a:p>
      </dgm:t>
    </dgm:pt>
    <dgm:pt modelId="{ADB53272-CB43-264C-8416-035A12999962}">
      <dgm:prSet/>
      <dgm:spPr/>
      <dgm:t>
        <a:bodyPr/>
        <a:lstStyle/>
        <a:p>
          <a:r>
            <a:rPr lang="fr-FR" dirty="0" smtClean="0">
              <a:latin typeface="Calibri" pitchFamily="34" charset="0"/>
            </a:rPr>
            <a:t> (sanctions sociales)</a:t>
          </a:r>
          <a:endParaRPr lang="fr-FR" dirty="0">
            <a:latin typeface="Calibri" pitchFamily="34" charset="0"/>
          </a:endParaRPr>
        </a:p>
      </dgm:t>
    </dgm:pt>
    <dgm:pt modelId="{BEFB2841-ABD3-C049-84DD-2F365A0C0220}" type="parTrans" cxnId="{68E05C27-C566-6741-97DC-2B3AE4C8429A}">
      <dgm:prSet/>
      <dgm:spPr/>
      <dgm:t>
        <a:bodyPr/>
        <a:lstStyle/>
        <a:p>
          <a:endParaRPr lang="fr-FR"/>
        </a:p>
      </dgm:t>
    </dgm:pt>
    <dgm:pt modelId="{88654B28-E30B-EF47-A746-D4F2028FA724}" type="sibTrans" cxnId="{68E05C27-C566-6741-97DC-2B3AE4C8429A}">
      <dgm:prSet/>
      <dgm:spPr/>
      <dgm:t>
        <a:bodyPr/>
        <a:lstStyle/>
        <a:p>
          <a:endParaRPr lang="fr-FR"/>
        </a:p>
      </dgm:t>
    </dgm:pt>
    <dgm:pt modelId="{B0CDD0C1-C13D-DF4F-BC9A-285107682E9D}">
      <dgm:prSet/>
      <dgm:spPr/>
      <dgm:t>
        <a:bodyPr/>
        <a:lstStyle/>
        <a:p>
          <a:r>
            <a:rPr lang="fr-FR" dirty="0" smtClean="0">
              <a:latin typeface="Calibri" pitchFamily="34" charset="0"/>
            </a:rPr>
            <a:t>capacité à maîtriser l’environnement</a:t>
          </a:r>
          <a:endParaRPr lang="fr-FR" dirty="0">
            <a:latin typeface="Calibri" pitchFamily="34" charset="0"/>
          </a:endParaRPr>
        </a:p>
      </dgm:t>
    </dgm:pt>
    <dgm:pt modelId="{C9077F16-B462-4F4D-8E1D-57899AD1925C}" type="parTrans" cxnId="{A0D09403-625C-A045-B22D-A8A3F8C6399B}">
      <dgm:prSet/>
      <dgm:spPr/>
      <dgm:t>
        <a:bodyPr/>
        <a:lstStyle/>
        <a:p>
          <a:endParaRPr lang="fr-FR"/>
        </a:p>
      </dgm:t>
    </dgm:pt>
    <dgm:pt modelId="{15DED16A-6DA0-6F47-8366-F3B18816EA4B}" type="sibTrans" cxnId="{A0D09403-625C-A045-B22D-A8A3F8C6399B}">
      <dgm:prSet/>
      <dgm:spPr/>
      <dgm:t>
        <a:bodyPr/>
        <a:lstStyle/>
        <a:p>
          <a:endParaRPr lang="fr-FR"/>
        </a:p>
      </dgm:t>
    </dgm:pt>
    <dgm:pt modelId="{9E542E5D-B16A-8F4E-BBDF-4EE843FEF604}">
      <dgm:prSet/>
      <dgm:spPr/>
      <dgm:t>
        <a:bodyPr/>
        <a:lstStyle/>
        <a:p>
          <a:r>
            <a:rPr lang="fr-FR" dirty="0" smtClean="0">
              <a:latin typeface="Calibri" pitchFamily="34" charset="0"/>
            </a:rPr>
            <a:t>(sentiment de contrôle)</a:t>
          </a:r>
          <a:endParaRPr lang="fr-FR" dirty="0">
            <a:latin typeface="Calibri" pitchFamily="34" charset="0"/>
          </a:endParaRPr>
        </a:p>
      </dgm:t>
    </dgm:pt>
    <dgm:pt modelId="{8BA5FDFD-E36E-CD4F-B2FF-A7860E842F0E}" type="parTrans" cxnId="{74920342-583F-3749-87CE-D634F1C15DD7}">
      <dgm:prSet/>
      <dgm:spPr/>
      <dgm:t>
        <a:bodyPr/>
        <a:lstStyle/>
        <a:p>
          <a:endParaRPr lang="fr-FR"/>
        </a:p>
      </dgm:t>
    </dgm:pt>
    <dgm:pt modelId="{C95ABE18-3F6F-E44F-AB74-5FF3C826F401}" type="sibTrans" cxnId="{74920342-583F-3749-87CE-D634F1C15DD7}">
      <dgm:prSet/>
      <dgm:spPr/>
      <dgm:t>
        <a:bodyPr/>
        <a:lstStyle/>
        <a:p>
          <a:endParaRPr lang="fr-FR"/>
        </a:p>
      </dgm:t>
    </dgm:pt>
    <dgm:pt modelId="{95B91DAA-DD9F-4346-85FD-7DA74B55517F}" type="pres">
      <dgm:prSet presAssocID="{96C56A37-A0CA-7148-9F9D-7485F4A980F2}" presName="Name0" presStyleCnt="0">
        <dgm:presLayoutVars>
          <dgm:dir/>
          <dgm:animLvl val="lvl"/>
          <dgm:resizeHandles val="exact"/>
        </dgm:presLayoutVars>
      </dgm:prSet>
      <dgm:spPr/>
      <dgm:t>
        <a:bodyPr/>
        <a:lstStyle/>
        <a:p>
          <a:endParaRPr lang="fr-FR"/>
        </a:p>
      </dgm:t>
    </dgm:pt>
    <dgm:pt modelId="{CABEC331-B564-5749-AC07-543604C046A6}" type="pres">
      <dgm:prSet presAssocID="{B0CDD0C1-C13D-DF4F-BC9A-285107682E9D}" presName="boxAndChildren" presStyleCnt="0"/>
      <dgm:spPr/>
    </dgm:pt>
    <dgm:pt modelId="{27C4E955-E153-A041-B739-1BD3F4DC9FB1}" type="pres">
      <dgm:prSet presAssocID="{B0CDD0C1-C13D-DF4F-BC9A-285107682E9D}" presName="parentTextBox" presStyleLbl="node1" presStyleIdx="0" presStyleCnt="4"/>
      <dgm:spPr/>
      <dgm:t>
        <a:bodyPr/>
        <a:lstStyle/>
        <a:p>
          <a:endParaRPr lang="fr-FR"/>
        </a:p>
      </dgm:t>
    </dgm:pt>
    <dgm:pt modelId="{738FA54D-9886-FF4A-AEE7-304BE7FA417C}" type="pres">
      <dgm:prSet presAssocID="{B0CDD0C1-C13D-DF4F-BC9A-285107682E9D}" presName="entireBox" presStyleLbl="node1" presStyleIdx="0" presStyleCnt="4"/>
      <dgm:spPr/>
      <dgm:t>
        <a:bodyPr/>
        <a:lstStyle/>
        <a:p>
          <a:endParaRPr lang="fr-FR"/>
        </a:p>
      </dgm:t>
    </dgm:pt>
    <dgm:pt modelId="{D4EC58D3-862B-5B4E-89BC-7C9B5B902D32}" type="pres">
      <dgm:prSet presAssocID="{B0CDD0C1-C13D-DF4F-BC9A-285107682E9D}" presName="descendantBox" presStyleCnt="0"/>
      <dgm:spPr/>
    </dgm:pt>
    <dgm:pt modelId="{02EB9507-F939-8948-9FEE-1894A2EE4A39}" type="pres">
      <dgm:prSet presAssocID="{9E542E5D-B16A-8F4E-BBDF-4EE843FEF604}" presName="childTextBox" presStyleLbl="fgAccFollowNode1" presStyleIdx="0" presStyleCnt="4">
        <dgm:presLayoutVars>
          <dgm:bulletEnabled val="1"/>
        </dgm:presLayoutVars>
      </dgm:prSet>
      <dgm:spPr/>
      <dgm:t>
        <a:bodyPr/>
        <a:lstStyle/>
        <a:p>
          <a:endParaRPr lang="fr-FR"/>
        </a:p>
      </dgm:t>
    </dgm:pt>
    <dgm:pt modelId="{E1F60C49-E9C6-FE40-B360-89D17EA7BBC0}" type="pres">
      <dgm:prSet presAssocID="{028866F4-EBB5-204F-A1BD-BC72DCDB057A}" presName="sp" presStyleCnt="0"/>
      <dgm:spPr/>
    </dgm:pt>
    <dgm:pt modelId="{067E2BD2-9DE8-DD45-8B91-38CDF42F8259}" type="pres">
      <dgm:prSet presAssocID="{9EADDDD7-2D91-424E-BCB5-E5B97401ADFE}" presName="arrowAndChildren" presStyleCnt="0"/>
      <dgm:spPr/>
    </dgm:pt>
    <dgm:pt modelId="{D7EB56D8-61E7-7340-9229-C74C63ACFE4D}" type="pres">
      <dgm:prSet presAssocID="{9EADDDD7-2D91-424E-BCB5-E5B97401ADFE}" presName="parentTextArrow" presStyleLbl="node1" presStyleIdx="0" presStyleCnt="4"/>
      <dgm:spPr/>
      <dgm:t>
        <a:bodyPr/>
        <a:lstStyle/>
        <a:p>
          <a:endParaRPr lang="fr-FR"/>
        </a:p>
      </dgm:t>
    </dgm:pt>
    <dgm:pt modelId="{DC617B2A-01E7-F047-9F70-D44EDEFB35F6}" type="pres">
      <dgm:prSet presAssocID="{9EADDDD7-2D91-424E-BCB5-E5B97401ADFE}" presName="arrow" presStyleLbl="node1" presStyleIdx="1" presStyleCnt="4"/>
      <dgm:spPr/>
      <dgm:t>
        <a:bodyPr/>
        <a:lstStyle/>
        <a:p>
          <a:endParaRPr lang="fr-FR"/>
        </a:p>
      </dgm:t>
    </dgm:pt>
    <dgm:pt modelId="{C18346F9-D1DD-7246-A98A-2C8291549AB5}" type="pres">
      <dgm:prSet presAssocID="{9EADDDD7-2D91-424E-BCB5-E5B97401ADFE}" presName="descendantArrow" presStyleCnt="0"/>
      <dgm:spPr/>
    </dgm:pt>
    <dgm:pt modelId="{174EDAF3-4B23-E54E-8532-D5D6CCA84E4F}" type="pres">
      <dgm:prSet presAssocID="{ADB53272-CB43-264C-8416-035A12999962}" presName="childTextArrow" presStyleLbl="fgAccFollowNode1" presStyleIdx="1" presStyleCnt="4">
        <dgm:presLayoutVars>
          <dgm:bulletEnabled val="1"/>
        </dgm:presLayoutVars>
      </dgm:prSet>
      <dgm:spPr/>
      <dgm:t>
        <a:bodyPr/>
        <a:lstStyle/>
        <a:p>
          <a:endParaRPr lang="fr-FR"/>
        </a:p>
      </dgm:t>
    </dgm:pt>
    <dgm:pt modelId="{776D3CFB-F5E1-604B-9FDB-5A36CC728FD2}" type="pres">
      <dgm:prSet presAssocID="{B0822940-D0C4-1E49-A2E0-1E64EA0F7202}" presName="sp" presStyleCnt="0"/>
      <dgm:spPr/>
    </dgm:pt>
    <dgm:pt modelId="{E9994AA4-DBEC-4047-80A4-BC70A5F56873}" type="pres">
      <dgm:prSet presAssocID="{964960C9-2F11-AB4D-B547-3B0B1C491E23}" presName="arrowAndChildren" presStyleCnt="0"/>
      <dgm:spPr/>
    </dgm:pt>
    <dgm:pt modelId="{437701CF-DCD7-8C48-8E5B-BCCE5D0ABB6E}" type="pres">
      <dgm:prSet presAssocID="{964960C9-2F11-AB4D-B547-3B0B1C491E23}" presName="parentTextArrow" presStyleLbl="node1" presStyleIdx="1" presStyleCnt="4"/>
      <dgm:spPr/>
      <dgm:t>
        <a:bodyPr/>
        <a:lstStyle/>
        <a:p>
          <a:endParaRPr lang="fr-FR"/>
        </a:p>
      </dgm:t>
    </dgm:pt>
    <dgm:pt modelId="{B37F33FE-8929-0343-AD9F-184A3B514F7F}" type="pres">
      <dgm:prSet presAssocID="{964960C9-2F11-AB4D-B547-3B0B1C491E23}" presName="arrow" presStyleLbl="node1" presStyleIdx="2" presStyleCnt="4"/>
      <dgm:spPr/>
      <dgm:t>
        <a:bodyPr/>
        <a:lstStyle/>
        <a:p>
          <a:endParaRPr lang="fr-FR"/>
        </a:p>
      </dgm:t>
    </dgm:pt>
    <dgm:pt modelId="{B303EE41-BADD-8349-A0A2-F61BCDEF049C}" type="pres">
      <dgm:prSet presAssocID="{964960C9-2F11-AB4D-B547-3B0B1C491E23}" presName="descendantArrow" presStyleCnt="0"/>
      <dgm:spPr/>
    </dgm:pt>
    <dgm:pt modelId="{13CBA387-98C2-B744-803A-7D4A42B175A2}" type="pres">
      <dgm:prSet presAssocID="{275E7A98-8982-1146-A751-156A6AB4FBA0}" presName="childTextArrow" presStyleLbl="fgAccFollowNode1" presStyleIdx="2" presStyleCnt="4">
        <dgm:presLayoutVars>
          <dgm:bulletEnabled val="1"/>
        </dgm:presLayoutVars>
      </dgm:prSet>
      <dgm:spPr/>
      <dgm:t>
        <a:bodyPr/>
        <a:lstStyle/>
        <a:p>
          <a:endParaRPr lang="fr-FR"/>
        </a:p>
      </dgm:t>
    </dgm:pt>
    <dgm:pt modelId="{47BC252F-CE44-A745-8F4A-563D7255B0F5}" type="pres">
      <dgm:prSet presAssocID="{E169E307-B022-3046-9CC5-522F29269C9E}" presName="sp" presStyleCnt="0"/>
      <dgm:spPr/>
    </dgm:pt>
    <dgm:pt modelId="{465B64E4-4EFB-8F4A-BED4-AE6A0422E2E7}" type="pres">
      <dgm:prSet presAssocID="{A207B252-612D-3B44-A525-9D4E758EAD81}" presName="arrowAndChildren" presStyleCnt="0"/>
      <dgm:spPr/>
    </dgm:pt>
    <dgm:pt modelId="{C643958F-4323-3B4F-BDB2-3BCA3D7744A5}" type="pres">
      <dgm:prSet presAssocID="{A207B252-612D-3B44-A525-9D4E758EAD81}" presName="parentTextArrow" presStyleLbl="node1" presStyleIdx="2" presStyleCnt="4"/>
      <dgm:spPr/>
      <dgm:t>
        <a:bodyPr/>
        <a:lstStyle/>
        <a:p>
          <a:endParaRPr lang="fr-FR"/>
        </a:p>
      </dgm:t>
    </dgm:pt>
    <dgm:pt modelId="{62BF5794-8141-DC40-92DE-A304D4C23AEC}" type="pres">
      <dgm:prSet presAssocID="{A207B252-612D-3B44-A525-9D4E758EAD81}" presName="arrow" presStyleLbl="node1" presStyleIdx="3" presStyleCnt="4"/>
      <dgm:spPr/>
      <dgm:t>
        <a:bodyPr/>
        <a:lstStyle/>
        <a:p>
          <a:endParaRPr lang="fr-FR"/>
        </a:p>
      </dgm:t>
    </dgm:pt>
    <dgm:pt modelId="{6ADBD88B-9789-2842-AF44-5A4EEDE7846E}" type="pres">
      <dgm:prSet presAssocID="{A207B252-612D-3B44-A525-9D4E758EAD81}" presName="descendantArrow" presStyleCnt="0"/>
      <dgm:spPr/>
    </dgm:pt>
    <dgm:pt modelId="{AEF46602-8AF4-2A45-B179-C96EF3EAA221}" type="pres">
      <dgm:prSet presAssocID="{EDC1E436-8958-3243-8CB9-AFFAC4B7EFF5}" presName="childTextArrow" presStyleLbl="fgAccFollowNode1" presStyleIdx="3" presStyleCnt="4">
        <dgm:presLayoutVars>
          <dgm:bulletEnabled val="1"/>
        </dgm:presLayoutVars>
      </dgm:prSet>
      <dgm:spPr/>
      <dgm:t>
        <a:bodyPr/>
        <a:lstStyle/>
        <a:p>
          <a:endParaRPr lang="fr-FR"/>
        </a:p>
      </dgm:t>
    </dgm:pt>
  </dgm:ptLst>
  <dgm:cxnLst>
    <dgm:cxn modelId="{EE89AE1A-AFD6-FE4E-8CEE-4BDD2D14F7A7}" type="presOf" srcId="{B0CDD0C1-C13D-DF4F-BC9A-285107682E9D}" destId="{27C4E955-E153-A041-B739-1BD3F4DC9FB1}" srcOrd="0" destOrd="0" presId="urn:microsoft.com/office/officeart/2005/8/layout/process4"/>
    <dgm:cxn modelId="{6EA209A7-766B-9B41-BF9E-2565D4CBDE4C}" type="presOf" srcId="{B0CDD0C1-C13D-DF4F-BC9A-285107682E9D}" destId="{738FA54D-9886-FF4A-AEE7-304BE7FA417C}" srcOrd="1" destOrd="0" presId="urn:microsoft.com/office/officeart/2005/8/layout/process4"/>
    <dgm:cxn modelId="{CF2D8D12-E47B-4640-8BD2-3C41DA93DB12}" type="presOf" srcId="{96C56A37-A0CA-7148-9F9D-7485F4A980F2}" destId="{95B91DAA-DD9F-4346-85FD-7DA74B55517F}" srcOrd="0" destOrd="0" presId="urn:microsoft.com/office/officeart/2005/8/layout/process4"/>
    <dgm:cxn modelId="{0D5563AB-6011-3140-973B-492ACE5714DD}" type="presOf" srcId="{A207B252-612D-3B44-A525-9D4E758EAD81}" destId="{62BF5794-8141-DC40-92DE-A304D4C23AEC}" srcOrd="1" destOrd="0" presId="urn:microsoft.com/office/officeart/2005/8/layout/process4"/>
    <dgm:cxn modelId="{74920342-583F-3749-87CE-D634F1C15DD7}" srcId="{B0CDD0C1-C13D-DF4F-BC9A-285107682E9D}" destId="{9E542E5D-B16A-8F4E-BBDF-4EE843FEF604}" srcOrd="0" destOrd="0" parTransId="{8BA5FDFD-E36E-CD4F-B2FF-A7860E842F0E}" sibTransId="{C95ABE18-3F6F-E44F-AB74-5FF3C826F401}"/>
    <dgm:cxn modelId="{FC0613E0-2372-374B-A3D6-5CBECF348CAF}" srcId="{96C56A37-A0CA-7148-9F9D-7485F4A980F2}" destId="{A207B252-612D-3B44-A525-9D4E758EAD81}" srcOrd="0" destOrd="0" parTransId="{01F39BC1-4ECE-D949-8B91-BC6385B4063B}" sibTransId="{E169E307-B022-3046-9CC5-522F29269C9E}"/>
    <dgm:cxn modelId="{1D7FF1A3-3A8B-F347-A65E-9B217F4FCF20}" srcId="{96C56A37-A0CA-7148-9F9D-7485F4A980F2}" destId="{964960C9-2F11-AB4D-B547-3B0B1C491E23}" srcOrd="1" destOrd="0" parTransId="{A2015E68-0BC0-984B-B60F-89E385961051}" sibTransId="{B0822940-D0C4-1E49-A2E0-1E64EA0F7202}"/>
    <dgm:cxn modelId="{6F0E3E0B-F1EC-4145-A9CC-F47E887D32AF}" srcId="{96C56A37-A0CA-7148-9F9D-7485F4A980F2}" destId="{9EADDDD7-2D91-424E-BCB5-E5B97401ADFE}" srcOrd="2" destOrd="0" parTransId="{E101C9CB-FB8D-344B-9BB4-D44064A80ACA}" sibTransId="{028866F4-EBB5-204F-A1BD-BC72DCDB057A}"/>
    <dgm:cxn modelId="{95A0E57B-5317-E24A-9BB2-FC55D2E1A8F6}" type="presOf" srcId="{964960C9-2F11-AB4D-B547-3B0B1C491E23}" destId="{437701CF-DCD7-8C48-8E5B-BCCE5D0ABB6E}" srcOrd="0" destOrd="0" presId="urn:microsoft.com/office/officeart/2005/8/layout/process4"/>
    <dgm:cxn modelId="{3C3E6A1A-6908-984C-99DD-6CB0A2707F12}" type="presOf" srcId="{EDC1E436-8958-3243-8CB9-AFFAC4B7EFF5}" destId="{AEF46602-8AF4-2A45-B179-C96EF3EAA221}" srcOrd="0" destOrd="0" presId="urn:microsoft.com/office/officeart/2005/8/layout/process4"/>
    <dgm:cxn modelId="{ED424A67-F826-2445-AA32-BBA663DAF8EA}" srcId="{A207B252-612D-3B44-A525-9D4E758EAD81}" destId="{EDC1E436-8958-3243-8CB9-AFFAC4B7EFF5}" srcOrd="0" destOrd="0" parTransId="{8DFD4C78-5A64-4A46-B172-7D459D7F3D7D}" sibTransId="{AA29C36E-2D49-8446-9EEA-2050CEE10791}"/>
    <dgm:cxn modelId="{5084B3D0-8286-9E4B-A670-211BC04F76F4}" type="presOf" srcId="{964960C9-2F11-AB4D-B547-3B0B1C491E23}" destId="{B37F33FE-8929-0343-AD9F-184A3B514F7F}" srcOrd="1" destOrd="0" presId="urn:microsoft.com/office/officeart/2005/8/layout/process4"/>
    <dgm:cxn modelId="{B93431F5-4417-F840-A1C0-390052060B8B}" srcId="{964960C9-2F11-AB4D-B547-3B0B1C491E23}" destId="{275E7A98-8982-1146-A751-156A6AB4FBA0}" srcOrd="0" destOrd="0" parTransId="{2E1B2526-1436-114B-A7A1-EA44930BA008}" sibTransId="{29B59939-1FAB-6743-BE44-0414F8A80CA0}"/>
    <dgm:cxn modelId="{A0D09403-625C-A045-B22D-A8A3F8C6399B}" srcId="{96C56A37-A0CA-7148-9F9D-7485F4A980F2}" destId="{B0CDD0C1-C13D-DF4F-BC9A-285107682E9D}" srcOrd="3" destOrd="0" parTransId="{C9077F16-B462-4F4D-8E1D-57899AD1925C}" sibTransId="{15DED16A-6DA0-6F47-8366-F3B18816EA4B}"/>
    <dgm:cxn modelId="{B22912D1-1385-084B-B46B-10CB65067CD7}" type="presOf" srcId="{9EADDDD7-2D91-424E-BCB5-E5B97401ADFE}" destId="{DC617B2A-01E7-F047-9F70-D44EDEFB35F6}" srcOrd="1" destOrd="0" presId="urn:microsoft.com/office/officeart/2005/8/layout/process4"/>
    <dgm:cxn modelId="{68E05C27-C566-6741-97DC-2B3AE4C8429A}" srcId="{9EADDDD7-2D91-424E-BCB5-E5B97401ADFE}" destId="{ADB53272-CB43-264C-8416-035A12999962}" srcOrd="0" destOrd="0" parTransId="{BEFB2841-ABD3-C049-84DD-2F365A0C0220}" sibTransId="{88654B28-E30B-EF47-A746-D4F2028FA724}"/>
    <dgm:cxn modelId="{AA8DFF15-F188-A442-BD3F-A49CC059414A}" type="presOf" srcId="{9E542E5D-B16A-8F4E-BBDF-4EE843FEF604}" destId="{02EB9507-F939-8948-9FEE-1894A2EE4A39}" srcOrd="0" destOrd="0" presId="urn:microsoft.com/office/officeart/2005/8/layout/process4"/>
    <dgm:cxn modelId="{3C5F36BA-CB4B-EA42-9D69-DF02BA1AA7C3}" type="presOf" srcId="{275E7A98-8982-1146-A751-156A6AB4FBA0}" destId="{13CBA387-98C2-B744-803A-7D4A42B175A2}" srcOrd="0" destOrd="0" presId="urn:microsoft.com/office/officeart/2005/8/layout/process4"/>
    <dgm:cxn modelId="{F6C0938F-C040-E944-912E-E38F8A5D31EA}" type="presOf" srcId="{9EADDDD7-2D91-424E-BCB5-E5B97401ADFE}" destId="{D7EB56D8-61E7-7340-9229-C74C63ACFE4D}" srcOrd="0" destOrd="0" presId="urn:microsoft.com/office/officeart/2005/8/layout/process4"/>
    <dgm:cxn modelId="{792073C5-4B7F-BA48-A11F-AF47003EBA12}" type="presOf" srcId="{A207B252-612D-3B44-A525-9D4E758EAD81}" destId="{C643958F-4323-3B4F-BDB2-3BCA3D7744A5}" srcOrd="0" destOrd="0" presId="urn:microsoft.com/office/officeart/2005/8/layout/process4"/>
    <dgm:cxn modelId="{CAA00D28-8B8B-6B4C-929E-E96B55A62455}" type="presOf" srcId="{ADB53272-CB43-264C-8416-035A12999962}" destId="{174EDAF3-4B23-E54E-8532-D5D6CCA84E4F}" srcOrd="0" destOrd="0" presId="urn:microsoft.com/office/officeart/2005/8/layout/process4"/>
    <dgm:cxn modelId="{1EC5EA49-E569-A04B-9CE9-5F75254080AA}" type="presParOf" srcId="{95B91DAA-DD9F-4346-85FD-7DA74B55517F}" destId="{CABEC331-B564-5749-AC07-543604C046A6}" srcOrd="0" destOrd="0" presId="urn:microsoft.com/office/officeart/2005/8/layout/process4"/>
    <dgm:cxn modelId="{5824178B-BBBF-7146-8462-C00C871AB77C}" type="presParOf" srcId="{CABEC331-B564-5749-AC07-543604C046A6}" destId="{27C4E955-E153-A041-B739-1BD3F4DC9FB1}" srcOrd="0" destOrd="0" presId="urn:microsoft.com/office/officeart/2005/8/layout/process4"/>
    <dgm:cxn modelId="{66D51300-175F-B045-81B0-618BB2B7AC8C}" type="presParOf" srcId="{CABEC331-B564-5749-AC07-543604C046A6}" destId="{738FA54D-9886-FF4A-AEE7-304BE7FA417C}" srcOrd="1" destOrd="0" presId="urn:microsoft.com/office/officeart/2005/8/layout/process4"/>
    <dgm:cxn modelId="{D643244E-DE35-9944-91FD-47FB09D41012}" type="presParOf" srcId="{CABEC331-B564-5749-AC07-543604C046A6}" destId="{D4EC58D3-862B-5B4E-89BC-7C9B5B902D32}" srcOrd="2" destOrd="0" presId="urn:microsoft.com/office/officeart/2005/8/layout/process4"/>
    <dgm:cxn modelId="{85F3E544-005E-DE48-A6B4-B205FC03FD07}" type="presParOf" srcId="{D4EC58D3-862B-5B4E-89BC-7C9B5B902D32}" destId="{02EB9507-F939-8948-9FEE-1894A2EE4A39}" srcOrd="0" destOrd="0" presId="urn:microsoft.com/office/officeart/2005/8/layout/process4"/>
    <dgm:cxn modelId="{22DAFDB1-E68F-CB41-BB1F-B6F58917D539}" type="presParOf" srcId="{95B91DAA-DD9F-4346-85FD-7DA74B55517F}" destId="{E1F60C49-E9C6-FE40-B360-89D17EA7BBC0}" srcOrd="1" destOrd="0" presId="urn:microsoft.com/office/officeart/2005/8/layout/process4"/>
    <dgm:cxn modelId="{7784BBD4-7CAA-A543-9BDE-B25DA69AE8B4}" type="presParOf" srcId="{95B91DAA-DD9F-4346-85FD-7DA74B55517F}" destId="{067E2BD2-9DE8-DD45-8B91-38CDF42F8259}" srcOrd="2" destOrd="0" presId="urn:microsoft.com/office/officeart/2005/8/layout/process4"/>
    <dgm:cxn modelId="{ACE7CDEB-1E02-AA4B-BDD7-724B14F114CA}" type="presParOf" srcId="{067E2BD2-9DE8-DD45-8B91-38CDF42F8259}" destId="{D7EB56D8-61E7-7340-9229-C74C63ACFE4D}" srcOrd="0" destOrd="0" presId="urn:microsoft.com/office/officeart/2005/8/layout/process4"/>
    <dgm:cxn modelId="{8664DF13-3798-AA4B-A737-2EB71D57D354}" type="presParOf" srcId="{067E2BD2-9DE8-DD45-8B91-38CDF42F8259}" destId="{DC617B2A-01E7-F047-9F70-D44EDEFB35F6}" srcOrd="1" destOrd="0" presId="urn:microsoft.com/office/officeart/2005/8/layout/process4"/>
    <dgm:cxn modelId="{26C7DCBC-D246-9E4C-9404-5EA92AC95E9F}" type="presParOf" srcId="{067E2BD2-9DE8-DD45-8B91-38CDF42F8259}" destId="{C18346F9-D1DD-7246-A98A-2C8291549AB5}" srcOrd="2" destOrd="0" presId="urn:microsoft.com/office/officeart/2005/8/layout/process4"/>
    <dgm:cxn modelId="{487FDF73-4645-824B-81CA-9E5209E467A2}" type="presParOf" srcId="{C18346F9-D1DD-7246-A98A-2C8291549AB5}" destId="{174EDAF3-4B23-E54E-8532-D5D6CCA84E4F}" srcOrd="0" destOrd="0" presId="urn:microsoft.com/office/officeart/2005/8/layout/process4"/>
    <dgm:cxn modelId="{34C5501E-DBAE-654B-8B3B-51843CB014FE}" type="presParOf" srcId="{95B91DAA-DD9F-4346-85FD-7DA74B55517F}" destId="{776D3CFB-F5E1-604B-9FDB-5A36CC728FD2}" srcOrd="3" destOrd="0" presId="urn:microsoft.com/office/officeart/2005/8/layout/process4"/>
    <dgm:cxn modelId="{FEB5D88D-2983-EF43-93B1-B40523BF353B}" type="presParOf" srcId="{95B91DAA-DD9F-4346-85FD-7DA74B55517F}" destId="{E9994AA4-DBEC-4047-80A4-BC70A5F56873}" srcOrd="4" destOrd="0" presId="urn:microsoft.com/office/officeart/2005/8/layout/process4"/>
    <dgm:cxn modelId="{8B762E79-AF48-2545-8387-F38A499E8FA5}" type="presParOf" srcId="{E9994AA4-DBEC-4047-80A4-BC70A5F56873}" destId="{437701CF-DCD7-8C48-8E5B-BCCE5D0ABB6E}" srcOrd="0" destOrd="0" presId="urn:microsoft.com/office/officeart/2005/8/layout/process4"/>
    <dgm:cxn modelId="{13A3842B-0151-C142-92E1-7209DF0C97F3}" type="presParOf" srcId="{E9994AA4-DBEC-4047-80A4-BC70A5F56873}" destId="{B37F33FE-8929-0343-AD9F-184A3B514F7F}" srcOrd="1" destOrd="0" presId="urn:microsoft.com/office/officeart/2005/8/layout/process4"/>
    <dgm:cxn modelId="{3F9CBB21-01A9-DF4D-88F3-B47CA2F8F597}" type="presParOf" srcId="{E9994AA4-DBEC-4047-80A4-BC70A5F56873}" destId="{B303EE41-BADD-8349-A0A2-F61BCDEF049C}" srcOrd="2" destOrd="0" presId="urn:microsoft.com/office/officeart/2005/8/layout/process4"/>
    <dgm:cxn modelId="{485B3C79-37EE-204B-94A4-7424FA8B8CAD}" type="presParOf" srcId="{B303EE41-BADD-8349-A0A2-F61BCDEF049C}" destId="{13CBA387-98C2-B744-803A-7D4A42B175A2}" srcOrd="0" destOrd="0" presId="urn:microsoft.com/office/officeart/2005/8/layout/process4"/>
    <dgm:cxn modelId="{530216B5-6EAD-E649-93D6-365F8EEF80A6}" type="presParOf" srcId="{95B91DAA-DD9F-4346-85FD-7DA74B55517F}" destId="{47BC252F-CE44-A745-8F4A-563D7255B0F5}" srcOrd="5" destOrd="0" presId="urn:microsoft.com/office/officeart/2005/8/layout/process4"/>
    <dgm:cxn modelId="{D90A2771-07BF-864A-AA67-730285207810}" type="presParOf" srcId="{95B91DAA-DD9F-4346-85FD-7DA74B55517F}" destId="{465B64E4-4EFB-8F4A-BED4-AE6A0422E2E7}" srcOrd="6" destOrd="0" presId="urn:microsoft.com/office/officeart/2005/8/layout/process4"/>
    <dgm:cxn modelId="{B0234517-28BD-E043-A328-C67CABCC8EC4}" type="presParOf" srcId="{465B64E4-4EFB-8F4A-BED4-AE6A0422E2E7}" destId="{C643958F-4323-3B4F-BDB2-3BCA3D7744A5}" srcOrd="0" destOrd="0" presId="urn:microsoft.com/office/officeart/2005/8/layout/process4"/>
    <dgm:cxn modelId="{180FEF5C-B70D-AB49-A480-1EF6075CA239}" type="presParOf" srcId="{465B64E4-4EFB-8F4A-BED4-AE6A0422E2E7}" destId="{62BF5794-8141-DC40-92DE-A304D4C23AEC}" srcOrd="1" destOrd="0" presId="urn:microsoft.com/office/officeart/2005/8/layout/process4"/>
    <dgm:cxn modelId="{71184851-03FD-8A43-B5CD-96E1CD6017D6}" type="presParOf" srcId="{465B64E4-4EFB-8F4A-BED4-AE6A0422E2E7}" destId="{6ADBD88B-9789-2842-AF44-5A4EEDE7846E}" srcOrd="2" destOrd="0" presId="urn:microsoft.com/office/officeart/2005/8/layout/process4"/>
    <dgm:cxn modelId="{FDE8813F-E589-AA4F-A188-C9C8BCC15C72}" type="presParOf" srcId="{6ADBD88B-9789-2842-AF44-5A4EEDE7846E}" destId="{AEF46602-8AF4-2A45-B179-C96EF3EAA221}"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6C56A37-A0CA-7148-9F9D-7485F4A980F2}"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A207B252-612D-3B44-A525-9D4E758EAD81}">
      <dgm:prSet/>
      <dgm:spPr>
        <a:solidFill>
          <a:srgbClr val="E46C0A"/>
        </a:solidFill>
      </dgm:spPr>
      <dgm:t>
        <a:bodyPr/>
        <a:lstStyle/>
        <a:p>
          <a:r>
            <a:rPr lang="fr-FR" dirty="0" smtClean="0">
              <a:latin typeface="Calibri" pitchFamily="34" charset="0"/>
            </a:rPr>
            <a:t>Quelles images les autres ont de moi ?</a:t>
          </a:r>
          <a:endParaRPr lang="fr-FR" dirty="0">
            <a:latin typeface="Calibri" pitchFamily="34" charset="0"/>
          </a:endParaRPr>
        </a:p>
      </dgm:t>
    </dgm:pt>
    <dgm:pt modelId="{01F39BC1-4ECE-D949-8B91-BC6385B4063B}" type="parTrans" cxnId="{FC0613E0-2372-374B-A3D6-5CBECF348CAF}">
      <dgm:prSet/>
      <dgm:spPr/>
      <dgm:t>
        <a:bodyPr/>
        <a:lstStyle/>
        <a:p>
          <a:endParaRPr lang="fr-FR"/>
        </a:p>
      </dgm:t>
    </dgm:pt>
    <dgm:pt modelId="{E169E307-B022-3046-9CC5-522F29269C9E}" type="sibTrans" cxnId="{FC0613E0-2372-374B-A3D6-5CBECF348CAF}">
      <dgm:prSet/>
      <dgm:spPr/>
      <dgm:t>
        <a:bodyPr/>
        <a:lstStyle/>
        <a:p>
          <a:endParaRPr lang="fr-FR"/>
        </a:p>
      </dgm:t>
    </dgm:pt>
    <dgm:pt modelId="{0B0D4938-53DE-8F45-B4FB-2D713FD416B7}">
      <dgm:prSet/>
      <dgm:spPr/>
      <dgm:t>
        <a:bodyPr/>
        <a:lstStyle/>
        <a:p>
          <a:r>
            <a:rPr lang="fr-FR" b="1" dirty="0" smtClean="0">
              <a:latin typeface="Calibri" pitchFamily="34" charset="0"/>
            </a:rPr>
            <a:t>Concept de présentation de soi</a:t>
          </a:r>
          <a:endParaRPr lang="fr-FR" dirty="0">
            <a:latin typeface="Calibri" pitchFamily="34" charset="0"/>
          </a:endParaRPr>
        </a:p>
      </dgm:t>
    </dgm:pt>
    <dgm:pt modelId="{E273A88E-4F73-4D46-B3EF-9C7AD8025143}" type="parTrans" cxnId="{C9EEC035-EE7F-B344-A056-27AEE2D94C6D}">
      <dgm:prSet/>
      <dgm:spPr/>
      <dgm:t>
        <a:bodyPr/>
        <a:lstStyle/>
        <a:p>
          <a:endParaRPr lang="fr-FR"/>
        </a:p>
      </dgm:t>
    </dgm:pt>
    <dgm:pt modelId="{ED2BFD83-49EF-7543-AAC4-2253A6E1295B}" type="sibTrans" cxnId="{C9EEC035-EE7F-B344-A056-27AEE2D94C6D}">
      <dgm:prSet/>
      <dgm:spPr/>
      <dgm:t>
        <a:bodyPr/>
        <a:lstStyle/>
        <a:p>
          <a:endParaRPr lang="fr-FR"/>
        </a:p>
      </dgm:t>
    </dgm:pt>
    <dgm:pt modelId="{4D67F3E9-550E-284B-8A74-3370431934B4}">
      <dgm:prSet/>
      <dgm:spPr/>
      <dgm:t>
        <a:bodyPr/>
        <a:lstStyle/>
        <a:p>
          <a:r>
            <a:rPr lang="fr-FR" dirty="0" smtClean="0">
              <a:latin typeface="Calibri" pitchFamily="34" charset="0"/>
            </a:rPr>
            <a:t>Le regard d’autrui me modèle </a:t>
          </a:r>
          <a:endParaRPr lang="fr-FR" dirty="0">
            <a:latin typeface="Calibri" pitchFamily="34" charset="0"/>
          </a:endParaRPr>
        </a:p>
      </dgm:t>
    </dgm:pt>
    <dgm:pt modelId="{9EF5C2B6-22E1-9044-B489-9FFCD670E9A4}" type="parTrans" cxnId="{6018F924-5557-7245-9D9B-D871EF287453}">
      <dgm:prSet/>
      <dgm:spPr/>
      <dgm:t>
        <a:bodyPr/>
        <a:lstStyle/>
        <a:p>
          <a:endParaRPr lang="fr-FR"/>
        </a:p>
      </dgm:t>
    </dgm:pt>
    <dgm:pt modelId="{036CB03E-BAAA-4042-AADF-300A342D3360}" type="sibTrans" cxnId="{6018F924-5557-7245-9D9B-D871EF287453}">
      <dgm:prSet/>
      <dgm:spPr/>
      <dgm:t>
        <a:bodyPr/>
        <a:lstStyle/>
        <a:p>
          <a:endParaRPr lang="fr-FR"/>
        </a:p>
      </dgm:t>
    </dgm:pt>
    <dgm:pt modelId="{7EFE9BDE-F063-F846-90A8-C72C3D8648EF}">
      <dgm:prSet/>
      <dgm:spPr/>
      <dgm:t>
        <a:bodyPr/>
        <a:lstStyle/>
        <a:p>
          <a:r>
            <a:rPr lang="fr-FR" dirty="0" smtClean="0">
              <a:latin typeface="Calibri" pitchFamily="34" charset="0"/>
            </a:rPr>
            <a:t>Il détermine l’estime de soi.</a:t>
          </a:r>
          <a:endParaRPr lang="fr-FR" dirty="0">
            <a:latin typeface="Calibri" pitchFamily="34" charset="0"/>
          </a:endParaRPr>
        </a:p>
      </dgm:t>
    </dgm:pt>
    <dgm:pt modelId="{71D55291-E250-F840-A42D-FA72C1164F91}" type="parTrans" cxnId="{3493A0E0-BFC8-FA4A-81DE-D8BFE926B7CF}">
      <dgm:prSet/>
      <dgm:spPr/>
      <dgm:t>
        <a:bodyPr/>
        <a:lstStyle/>
        <a:p>
          <a:endParaRPr lang="fr-FR"/>
        </a:p>
      </dgm:t>
    </dgm:pt>
    <dgm:pt modelId="{0A67B23D-958B-1846-95A8-F399AE0816B8}" type="sibTrans" cxnId="{3493A0E0-BFC8-FA4A-81DE-D8BFE926B7CF}">
      <dgm:prSet/>
      <dgm:spPr/>
      <dgm:t>
        <a:bodyPr/>
        <a:lstStyle/>
        <a:p>
          <a:endParaRPr lang="fr-FR"/>
        </a:p>
      </dgm:t>
    </dgm:pt>
    <dgm:pt modelId="{3144238A-B019-3645-8E2D-14D06C05BCE1}">
      <dgm:prSet/>
      <dgm:spPr/>
      <dgm:t>
        <a:bodyPr/>
        <a:lstStyle/>
        <a:p>
          <a:r>
            <a:rPr lang="fr-FR" dirty="0" smtClean="0">
              <a:latin typeface="Calibri" pitchFamily="34" charset="0"/>
            </a:rPr>
            <a:t>Les gens dotés de physique avantageux réussissent mieux car ils ont tout le temps des renforcements positifs.</a:t>
          </a:r>
          <a:endParaRPr lang="fr-FR" dirty="0">
            <a:latin typeface="Calibri" pitchFamily="34" charset="0"/>
          </a:endParaRPr>
        </a:p>
      </dgm:t>
    </dgm:pt>
    <dgm:pt modelId="{F4EDDEA0-A6CC-D446-A739-DFA5C49B1101}" type="parTrans" cxnId="{7399B820-699A-B044-8634-6DD5E5BE203C}">
      <dgm:prSet/>
      <dgm:spPr/>
      <dgm:t>
        <a:bodyPr/>
        <a:lstStyle/>
        <a:p>
          <a:endParaRPr lang="fr-FR"/>
        </a:p>
      </dgm:t>
    </dgm:pt>
    <dgm:pt modelId="{59190919-B22A-3743-A283-92FAF98C72EB}" type="sibTrans" cxnId="{7399B820-699A-B044-8634-6DD5E5BE203C}">
      <dgm:prSet/>
      <dgm:spPr/>
      <dgm:t>
        <a:bodyPr/>
        <a:lstStyle/>
        <a:p>
          <a:endParaRPr lang="fr-FR"/>
        </a:p>
      </dgm:t>
    </dgm:pt>
    <dgm:pt modelId="{95B91DAA-DD9F-4346-85FD-7DA74B55517F}" type="pres">
      <dgm:prSet presAssocID="{96C56A37-A0CA-7148-9F9D-7485F4A980F2}" presName="Name0" presStyleCnt="0">
        <dgm:presLayoutVars>
          <dgm:dir/>
          <dgm:animLvl val="lvl"/>
          <dgm:resizeHandles val="exact"/>
        </dgm:presLayoutVars>
      </dgm:prSet>
      <dgm:spPr/>
      <dgm:t>
        <a:bodyPr/>
        <a:lstStyle/>
        <a:p>
          <a:endParaRPr lang="fr-FR"/>
        </a:p>
      </dgm:t>
    </dgm:pt>
    <dgm:pt modelId="{5147E13F-AC37-4E4A-BAA1-28DB11408FDB}" type="pres">
      <dgm:prSet presAssocID="{4D67F3E9-550E-284B-8A74-3370431934B4}" presName="boxAndChildren" presStyleCnt="0"/>
      <dgm:spPr/>
    </dgm:pt>
    <dgm:pt modelId="{2808D9E9-30C7-5F4C-B538-0F275B43ED22}" type="pres">
      <dgm:prSet presAssocID="{4D67F3E9-550E-284B-8A74-3370431934B4}" presName="parentTextBox" presStyleLbl="node1" presStyleIdx="0" presStyleCnt="2"/>
      <dgm:spPr/>
      <dgm:t>
        <a:bodyPr/>
        <a:lstStyle/>
        <a:p>
          <a:endParaRPr lang="fr-FR"/>
        </a:p>
      </dgm:t>
    </dgm:pt>
    <dgm:pt modelId="{B9624BAD-B0CF-6441-8923-439D1A34D6DB}" type="pres">
      <dgm:prSet presAssocID="{4D67F3E9-550E-284B-8A74-3370431934B4}" presName="entireBox" presStyleLbl="node1" presStyleIdx="0" presStyleCnt="2"/>
      <dgm:spPr/>
      <dgm:t>
        <a:bodyPr/>
        <a:lstStyle/>
        <a:p>
          <a:endParaRPr lang="fr-FR"/>
        </a:p>
      </dgm:t>
    </dgm:pt>
    <dgm:pt modelId="{A0493504-3197-EC46-90EB-AC27F0500C7F}" type="pres">
      <dgm:prSet presAssocID="{4D67F3E9-550E-284B-8A74-3370431934B4}" presName="descendantBox" presStyleCnt="0"/>
      <dgm:spPr/>
    </dgm:pt>
    <dgm:pt modelId="{C351080E-9024-4346-84A7-611A277EC827}" type="pres">
      <dgm:prSet presAssocID="{7EFE9BDE-F063-F846-90A8-C72C3D8648EF}" presName="childTextBox" presStyleLbl="fgAccFollowNode1" presStyleIdx="0" presStyleCnt="3">
        <dgm:presLayoutVars>
          <dgm:bulletEnabled val="1"/>
        </dgm:presLayoutVars>
      </dgm:prSet>
      <dgm:spPr/>
      <dgm:t>
        <a:bodyPr/>
        <a:lstStyle/>
        <a:p>
          <a:endParaRPr lang="fr-FR"/>
        </a:p>
      </dgm:t>
    </dgm:pt>
    <dgm:pt modelId="{7594E6C4-947A-FD4E-8263-432FE17944B6}" type="pres">
      <dgm:prSet presAssocID="{3144238A-B019-3645-8E2D-14D06C05BCE1}" presName="childTextBox" presStyleLbl="fgAccFollowNode1" presStyleIdx="1" presStyleCnt="3">
        <dgm:presLayoutVars>
          <dgm:bulletEnabled val="1"/>
        </dgm:presLayoutVars>
      </dgm:prSet>
      <dgm:spPr/>
      <dgm:t>
        <a:bodyPr/>
        <a:lstStyle/>
        <a:p>
          <a:endParaRPr lang="fr-FR"/>
        </a:p>
      </dgm:t>
    </dgm:pt>
    <dgm:pt modelId="{47BC252F-CE44-A745-8F4A-563D7255B0F5}" type="pres">
      <dgm:prSet presAssocID="{E169E307-B022-3046-9CC5-522F29269C9E}" presName="sp" presStyleCnt="0"/>
      <dgm:spPr/>
    </dgm:pt>
    <dgm:pt modelId="{465B64E4-4EFB-8F4A-BED4-AE6A0422E2E7}" type="pres">
      <dgm:prSet presAssocID="{A207B252-612D-3B44-A525-9D4E758EAD81}" presName="arrowAndChildren" presStyleCnt="0"/>
      <dgm:spPr/>
    </dgm:pt>
    <dgm:pt modelId="{C643958F-4323-3B4F-BDB2-3BCA3D7744A5}" type="pres">
      <dgm:prSet presAssocID="{A207B252-612D-3B44-A525-9D4E758EAD81}" presName="parentTextArrow" presStyleLbl="node1" presStyleIdx="0" presStyleCnt="2"/>
      <dgm:spPr/>
      <dgm:t>
        <a:bodyPr/>
        <a:lstStyle/>
        <a:p>
          <a:endParaRPr lang="fr-FR"/>
        </a:p>
      </dgm:t>
    </dgm:pt>
    <dgm:pt modelId="{62BF5794-8141-DC40-92DE-A304D4C23AEC}" type="pres">
      <dgm:prSet presAssocID="{A207B252-612D-3B44-A525-9D4E758EAD81}" presName="arrow" presStyleLbl="node1" presStyleIdx="1" presStyleCnt="2"/>
      <dgm:spPr/>
      <dgm:t>
        <a:bodyPr/>
        <a:lstStyle/>
        <a:p>
          <a:endParaRPr lang="fr-FR"/>
        </a:p>
      </dgm:t>
    </dgm:pt>
    <dgm:pt modelId="{6ADBD88B-9789-2842-AF44-5A4EEDE7846E}" type="pres">
      <dgm:prSet presAssocID="{A207B252-612D-3B44-A525-9D4E758EAD81}" presName="descendantArrow" presStyleCnt="0"/>
      <dgm:spPr/>
    </dgm:pt>
    <dgm:pt modelId="{DF62F439-C1CE-9A4A-9521-DA103935D92D}" type="pres">
      <dgm:prSet presAssocID="{0B0D4938-53DE-8F45-B4FB-2D713FD416B7}" presName="childTextArrow" presStyleLbl="fgAccFollowNode1" presStyleIdx="2" presStyleCnt="3">
        <dgm:presLayoutVars>
          <dgm:bulletEnabled val="1"/>
        </dgm:presLayoutVars>
      </dgm:prSet>
      <dgm:spPr/>
      <dgm:t>
        <a:bodyPr/>
        <a:lstStyle/>
        <a:p>
          <a:endParaRPr lang="fr-FR"/>
        </a:p>
      </dgm:t>
    </dgm:pt>
  </dgm:ptLst>
  <dgm:cxnLst>
    <dgm:cxn modelId="{FC0613E0-2372-374B-A3D6-5CBECF348CAF}" srcId="{96C56A37-A0CA-7148-9F9D-7485F4A980F2}" destId="{A207B252-612D-3B44-A525-9D4E758EAD81}" srcOrd="0" destOrd="0" parTransId="{01F39BC1-4ECE-D949-8B91-BC6385B4063B}" sibTransId="{E169E307-B022-3046-9CC5-522F29269C9E}"/>
    <dgm:cxn modelId="{7399B820-699A-B044-8634-6DD5E5BE203C}" srcId="{4D67F3E9-550E-284B-8A74-3370431934B4}" destId="{3144238A-B019-3645-8E2D-14D06C05BCE1}" srcOrd="1" destOrd="0" parTransId="{F4EDDEA0-A6CC-D446-A739-DFA5C49B1101}" sibTransId="{59190919-B22A-3743-A283-92FAF98C72EB}"/>
    <dgm:cxn modelId="{C9EEC035-EE7F-B344-A056-27AEE2D94C6D}" srcId="{A207B252-612D-3B44-A525-9D4E758EAD81}" destId="{0B0D4938-53DE-8F45-B4FB-2D713FD416B7}" srcOrd="0" destOrd="0" parTransId="{E273A88E-4F73-4D46-B3EF-9C7AD8025143}" sibTransId="{ED2BFD83-49EF-7543-AAC4-2253A6E1295B}"/>
    <dgm:cxn modelId="{12F6D412-1470-D94A-809D-30E5D99D5457}" type="presOf" srcId="{0B0D4938-53DE-8F45-B4FB-2D713FD416B7}" destId="{DF62F439-C1CE-9A4A-9521-DA103935D92D}" srcOrd="0" destOrd="0" presId="urn:microsoft.com/office/officeart/2005/8/layout/process4"/>
    <dgm:cxn modelId="{66ECC611-A81F-C64C-AD43-11DB2B02E95B}" type="presOf" srcId="{4D67F3E9-550E-284B-8A74-3370431934B4}" destId="{B9624BAD-B0CF-6441-8923-439D1A34D6DB}" srcOrd="1" destOrd="0" presId="urn:microsoft.com/office/officeart/2005/8/layout/process4"/>
    <dgm:cxn modelId="{D073FE56-0D99-1142-A877-58C9E20A8DD6}" type="presOf" srcId="{3144238A-B019-3645-8E2D-14D06C05BCE1}" destId="{7594E6C4-947A-FD4E-8263-432FE17944B6}" srcOrd="0" destOrd="0" presId="urn:microsoft.com/office/officeart/2005/8/layout/process4"/>
    <dgm:cxn modelId="{7BA9207B-B199-0B4F-98A5-B2C22432F498}" type="presOf" srcId="{96C56A37-A0CA-7148-9F9D-7485F4A980F2}" destId="{95B91DAA-DD9F-4346-85FD-7DA74B55517F}" srcOrd="0" destOrd="0" presId="urn:microsoft.com/office/officeart/2005/8/layout/process4"/>
    <dgm:cxn modelId="{B4287AD2-C65E-A747-B0BF-8835AD0F205E}" type="presOf" srcId="{7EFE9BDE-F063-F846-90A8-C72C3D8648EF}" destId="{C351080E-9024-4346-84A7-611A277EC827}" srcOrd="0" destOrd="0" presId="urn:microsoft.com/office/officeart/2005/8/layout/process4"/>
    <dgm:cxn modelId="{72B6F70D-926F-3D49-9A6C-D8491F8D0B73}" type="presOf" srcId="{4D67F3E9-550E-284B-8A74-3370431934B4}" destId="{2808D9E9-30C7-5F4C-B538-0F275B43ED22}" srcOrd="0" destOrd="0" presId="urn:microsoft.com/office/officeart/2005/8/layout/process4"/>
    <dgm:cxn modelId="{6018F924-5557-7245-9D9B-D871EF287453}" srcId="{96C56A37-A0CA-7148-9F9D-7485F4A980F2}" destId="{4D67F3E9-550E-284B-8A74-3370431934B4}" srcOrd="1" destOrd="0" parTransId="{9EF5C2B6-22E1-9044-B489-9FFCD670E9A4}" sibTransId="{036CB03E-BAAA-4042-AADF-300A342D3360}"/>
    <dgm:cxn modelId="{4DF6815F-3C44-E646-A2C2-56D982541FAC}" type="presOf" srcId="{A207B252-612D-3B44-A525-9D4E758EAD81}" destId="{62BF5794-8141-DC40-92DE-A304D4C23AEC}" srcOrd="1" destOrd="0" presId="urn:microsoft.com/office/officeart/2005/8/layout/process4"/>
    <dgm:cxn modelId="{3493A0E0-BFC8-FA4A-81DE-D8BFE926B7CF}" srcId="{4D67F3E9-550E-284B-8A74-3370431934B4}" destId="{7EFE9BDE-F063-F846-90A8-C72C3D8648EF}" srcOrd="0" destOrd="0" parTransId="{71D55291-E250-F840-A42D-FA72C1164F91}" sibTransId="{0A67B23D-958B-1846-95A8-F399AE0816B8}"/>
    <dgm:cxn modelId="{B8BE9AC8-6896-1447-B53A-D2771C09061D}" type="presOf" srcId="{A207B252-612D-3B44-A525-9D4E758EAD81}" destId="{C643958F-4323-3B4F-BDB2-3BCA3D7744A5}" srcOrd="0" destOrd="0" presId="urn:microsoft.com/office/officeart/2005/8/layout/process4"/>
    <dgm:cxn modelId="{D5692C79-8561-CF49-AB3B-C340849E47BF}" type="presParOf" srcId="{95B91DAA-DD9F-4346-85FD-7DA74B55517F}" destId="{5147E13F-AC37-4E4A-BAA1-28DB11408FDB}" srcOrd="0" destOrd="0" presId="urn:microsoft.com/office/officeart/2005/8/layout/process4"/>
    <dgm:cxn modelId="{85BEE891-8F45-4248-A342-349CD295022C}" type="presParOf" srcId="{5147E13F-AC37-4E4A-BAA1-28DB11408FDB}" destId="{2808D9E9-30C7-5F4C-B538-0F275B43ED22}" srcOrd="0" destOrd="0" presId="urn:microsoft.com/office/officeart/2005/8/layout/process4"/>
    <dgm:cxn modelId="{E9FB8FA3-94A1-7A45-8DB4-AF195053460A}" type="presParOf" srcId="{5147E13F-AC37-4E4A-BAA1-28DB11408FDB}" destId="{B9624BAD-B0CF-6441-8923-439D1A34D6DB}" srcOrd="1" destOrd="0" presId="urn:microsoft.com/office/officeart/2005/8/layout/process4"/>
    <dgm:cxn modelId="{404EF50D-46B8-F64B-9DA7-B630501DFB57}" type="presParOf" srcId="{5147E13F-AC37-4E4A-BAA1-28DB11408FDB}" destId="{A0493504-3197-EC46-90EB-AC27F0500C7F}" srcOrd="2" destOrd="0" presId="urn:microsoft.com/office/officeart/2005/8/layout/process4"/>
    <dgm:cxn modelId="{457B7DE9-E387-324B-974B-D6008B80998F}" type="presParOf" srcId="{A0493504-3197-EC46-90EB-AC27F0500C7F}" destId="{C351080E-9024-4346-84A7-611A277EC827}" srcOrd="0" destOrd="0" presId="urn:microsoft.com/office/officeart/2005/8/layout/process4"/>
    <dgm:cxn modelId="{6B203B0C-30D7-4C4A-8321-A84A0D00B1AA}" type="presParOf" srcId="{A0493504-3197-EC46-90EB-AC27F0500C7F}" destId="{7594E6C4-947A-FD4E-8263-432FE17944B6}" srcOrd="1" destOrd="0" presId="urn:microsoft.com/office/officeart/2005/8/layout/process4"/>
    <dgm:cxn modelId="{72E81721-CAE5-E748-9DAA-A93EB0F16532}" type="presParOf" srcId="{95B91DAA-DD9F-4346-85FD-7DA74B55517F}" destId="{47BC252F-CE44-A745-8F4A-563D7255B0F5}" srcOrd="1" destOrd="0" presId="urn:microsoft.com/office/officeart/2005/8/layout/process4"/>
    <dgm:cxn modelId="{0FA98330-8875-F14C-89A0-2A9587C393EB}" type="presParOf" srcId="{95B91DAA-DD9F-4346-85FD-7DA74B55517F}" destId="{465B64E4-4EFB-8F4A-BED4-AE6A0422E2E7}" srcOrd="2" destOrd="0" presId="urn:microsoft.com/office/officeart/2005/8/layout/process4"/>
    <dgm:cxn modelId="{E899E386-A2F1-9A49-B517-6BCB302D979C}" type="presParOf" srcId="{465B64E4-4EFB-8F4A-BED4-AE6A0422E2E7}" destId="{C643958F-4323-3B4F-BDB2-3BCA3D7744A5}" srcOrd="0" destOrd="0" presId="urn:microsoft.com/office/officeart/2005/8/layout/process4"/>
    <dgm:cxn modelId="{F0412017-20F1-0740-988C-69F28C600CE0}" type="presParOf" srcId="{465B64E4-4EFB-8F4A-BED4-AE6A0422E2E7}" destId="{62BF5794-8141-DC40-92DE-A304D4C23AEC}" srcOrd="1" destOrd="0" presId="urn:microsoft.com/office/officeart/2005/8/layout/process4"/>
    <dgm:cxn modelId="{FB791969-72E6-D341-836E-F5796A569699}" type="presParOf" srcId="{465B64E4-4EFB-8F4A-BED4-AE6A0422E2E7}" destId="{6ADBD88B-9789-2842-AF44-5A4EEDE7846E}" srcOrd="2" destOrd="0" presId="urn:microsoft.com/office/officeart/2005/8/layout/process4"/>
    <dgm:cxn modelId="{B47F6460-C259-C941-8B07-6D611ECA1286}" type="presParOf" srcId="{6ADBD88B-9789-2842-AF44-5A4EEDE7846E}" destId="{DF62F439-C1CE-9A4A-9521-DA103935D92D}"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6C56A37-A0CA-7148-9F9D-7485F4A980F2}"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A207B252-612D-3B44-A525-9D4E758EAD81}">
      <dgm:prSet/>
      <dgm:spPr>
        <a:solidFill>
          <a:srgbClr val="E46C0A"/>
        </a:solidFill>
      </dgm:spPr>
      <dgm:t>
        <a:bodyPr/>
        <a:lstStyle/>
        <a:p>
          <a:r>
            <a:rPr lang="fr-FR" dirty="0" smtClean="0">
              <a:latin typeface="Calibri" pitchFamily="34" charset="0"/>
            </a:rPr>
            <a:t>Comment vais-je faire en sorte que les gens aient une bonne image de moi ? (comment vais-je manipuler les images de moi ?)</a:t>
          </a:r>
          <a:endParaRPr lang="fr-FR" dirty="0">
            <a:latin typeface="Calibri" pitchFamily="34" charset="0"/>
          </a:endParaRPr>
        </a:p>
      </dgm:t>
    </dgm:pt>
    <dgm:pt modelId="{01F39BC1-4ECE-D949-8B91-BC6385B4063B}" type="parTrans" cxnId="{FC0613E0-2372-374B-A3D6-5CBECF348CAF}">
      <dgm:prSet/>
      <dgm:spPr/>
      <dgm:t>
        <a:bodyPr/>
        <a:lstStyle/>
        <a:p>
          <a:endParaRPr lang="fr-FR"/>
        </a:p>
      </dgm:t>
    </dgm:pt>
    <dgm:pt modelId="{E169E307-B022-3046-9CC5-522F29269C9E}" type="sibTrans" cxnId="{FC0613E0-2372-374B-A3D6-5CBECF348CAF}">
      <dgm:prSet/>
      <dgm:spPr/>
      <dgm:t>
        <a:bodyPr/>
        <a:lstStyle/>
        <a:p>
          <a:endParaRPr lang="fr-FR"/>
        </a:p>
      </dgm:t>
    </dgm:pt>
    <dgm:pt modelId="{0DA6F335-A8B5-F245-AFC5-2FDF379FB038}">
      <dgm:prSet/>
      <dgm:spPr/>
      <dgm:t>
        <a:bodyPr/>
        <a:lstStyle/>
        <a:p>
          <a:r>
            <a:rPr lang="fr-FR" b="1" i="1" dirty="0" smtClean="0">
              <a:latin typeface="Calibri" pitchFamily="34" charset="0"/>
            </a:rPr>
            <a:t>Spontanément, on a tendance à se mettre en valeur. Pour créer une impression favorable, on va faire de la mise en scène de soi (Goffman).</a:t>
          </a:r>
          <a:endParaRPr lang="fr-FR" dirty="0">
            <a:latin typeface="Calibri" pitchFamily="34" charset="0"/>
          </a:endParaRPr>
        </a:p>
      </dgm:t>
    </dgm:pt>
    <dgm:pt modelId="{BC62DC4A-8363-3042-9C37-0699C9D8765A}" type="parTrans" cxnId="{4E98FBD7-F674-D248-AAE8-E500AD75E607}">
      <dgm:prSet/>
      <dgm:spPr/>
      <dgm:t>
        <a:bodyPr/>
        <a:lstStyle/>
        <a:p>
          <a:endParaRPr lang="fr-FR"/>
        </a:p>
      </dgm:t>
    </dgm:pt>
    <dgm:pt modelId="{2FC92323-7B8D-C84A-A35A-5FAB8E6641F7}" type="sibTrans" cxnId="{4E98FBD7-F674-D248-AAE8-E500AD75E607}">
      <dgm:prSet/>
      <dgm:spPr/>
      <dgm:t>
        <a:bodyPr/>
        <a:lstStyle/>
        <a:p>
          <a:endParaRPr lang="fr-FR"/>
        </a:p>
      </dgm:t>
    </dgm:pt>
    <dgm:pt modelId="{0FF2D298-8366-A040-88F4-7964AC247705}">
      <dgm:prSet/>
      <dgm:spPr/>
      <dgm:t>
        <a:bodyPr/>
        <a:lstStyle/>
        <a:p>
          <a:r>
            <a:rPr lang="fr-FR" b="1" i="1" dirty="0" smtClean="0"/>
            <a:t>Nous choisissons d’avoir une certaine apparence. </a:t>
          </a:r>
          <a:endParaRPr lang="fr-FR" dirty="0">
            <a:latin typeface="Calibri" pitchFamily="34" charset="0"/>
          </a:endParaRPr>
        </a:p>
      </dgm:t>
    </dgm:pt>
    <dgm:pt modelId="{1B42B495-1E28-494D-89BF-26BE53FAEBBB}" type="parTrans" cxnId="{0CB36150-07D8-9F44-AB7C-FD83586A9BC7}">
      <dgm:prSet/>
      <dgm:spPr/>
      <dgm:t>
        <a:bodyPr/>
        <a:lstStyle/>
        <a:p>
          <a:endParaRPr lang="fr-FR"/>
        </a:p>
      </dgm:t>
    </dgm:pt>
    <dgm:pt modelId="{8AC02A87-4670-5242-A156-4FE6FE7FDB47}" type="sibTrans" cxnId="{0CB36150-07D8-9F44-AB7C-FD83586A9BC7}">
      <dgm:prSet/>
      <dgm:spPr/>
      <dgm:t>
        <a:bodyPr/>
        <a:lstStyle/>
        <a:p>
          <a:endParaRPr lang="fr-FR"/>
        </a:p>
      </dgm:t>
    </dgm:pt>
    <dgm:pt modelId="{948E693E-7F8A-164F-81C4-0BE685B5140A}">
      <dgm:prSet/>
      <dgm:spPr/>
      <dgm:t>
        <a:bodyPr/>
        <a:lstStyle/>
        <a:p>
          <a:r>
            <a:rPr lang="fr-FR" b="1" i="1" dirty="0" smtClean="0"/>
            <a:t>C’est un langage, un code. L’apparence que nous nous donnons renvoie à des stratégique conscientes, dans le but de nous faire bien voir.</a:t>
          </a:r>
          <a:endParaRPr lang="fr-FR" dirty="0">
            <a:latin typeface="Calibri" pitchFamily="34" charset="0"/>
          </a:endParaRPr>
        </a:p>
      </dgm:t>
    </dgm:pt>
    <dgm:pt modelId="{DA4E06D1-B3DC-7C48-A13C-05EB488676C6}" type="parTrans" cxnId="{67BBA5C1-394F-674E-95EB-AE831DE6B57F}">
      <dgm:prSet/>
      <dgm:spPr/>
      <dgm:t>
        <a:bodyPr/>
        <a:lstStyle/>
        <a:p>
          <a:endParaRPr lang="fr-FR"/>
        </a:p>
      </dgm:t>
    </dgm:pt>
    <dgm:pt modelId="{BE7524CC-05BF-024D-AEF0-1FD65163EB85}" type="sibTrans" cxnId="{67BBA5C1-394F-674E-95EB-AE831DE6B57F}">
      <dgm:prSet/>
      <dgm:spPr/>
      <dgm:t>
        <a:bodyPr/>
        <a:lstStyle/>
        <a:p>
          <a:endParaRPr lang="fr-FR"/>
        </a:p>
      </dgm:t>
    </dgm:pt>
    <dgm:pt modelId="{A2EC4A95-D774-3F4B-AFDD-B172225A5C80}">
      <dgm:prSet/>
      <dgm:spPr/>
      <dgm:t>
        <a:bodyPr/>
        <a:lstStyle/>
        <a:p>
          <a:r>
            <a:rPr lang="fr-FR" b="1" i="1" dirty="0" smtClean="0"/>
            <a:t>« le concept d’incertitude signifie que pour avoir du pouvoir sur autrui,  j’ai besoin d’être imprévisible.</a:t>
          </a:r>
          <a:endParaRPr lang="fr-FR" dirty="0">
            <a:latin typeface="Calibri" pitchFamily="34" charset="0"/>
          </a:endParaRPr>
        </a:p>
      </dgm:t>
    </dgm:pt>
    <dgm:pt modelId="{C1873C8E-F19B-7943-AC1A-ED547E5AD80B}" type="parTrans" cxnId="{0976700F-B1BC-314C-B64C-1B9E3C5EBE17}">
      <dgm:prSet/>
      <dgm:spPr/>
      <dgm:t>
        <a:bodyPr/>
        <a:lstStyle/>
        <a:p>
          <a:endParaRPr lang="fr-FR"/>
        </a:p>
      </dgm:t>
    </dgm:pt>
    <dgm:pt modelId="{71BBCFC5-947D-C54D-BED2-0B0621793A25}" type="sibTrans" cxnId="{0976700F-B1BC-314C-B64C-1B9E3C5EBE17}">
      <dgm:prSet/>
      <dgm:spPr/>
      <dgm:t>
        <a:bodyPr/>
        <a:lstStyle/>
        <a:p>
          <a:endParaRPr lang="fr-FR"/>
        </a:p>
      </dgm:t>
    </dgm:pt>
    <dgm:pt modelId="{929B8D7A-A736-0542-A7C9-1D9D5E460CF5}">
      <dgm:prSet/>
      <dgm:spPr/>
      <dgm:t>
        <a:bodyPr/>
        <a:lstStyle/>
        <a:p>
          <a:r>
            <a:rPr lang="fr-FR" b="1" i="1" dirty="0" smtClean="0"/>
            <a:t> « Si autrui sait par avance quel coup je vais jouer, je vais perdre. »</a:t>
          </a:r>
          <a:endParaRPr lang="fr-FR" dirty="0">
            <a:latin typeface="Calibri" pitchFamily="34" charset="0"/>
          </a:endParaRPr>
        </a:p>
      </dgm:t>
    </dgm:pt>
    <dgm:pt modelId="{A69B5806-8739-A742-90FC-E6FEEB723ECA}" type="parTrans" cxnId="{5CED6BB7-3FD5-6645-8577-8646C723BBB9}">
      <dgm:prSet/>
      <dgm:spPr/>
      <dgm:t>
        <a:bodyPr/>
        <a:lstStyle/>
        <a:p>
          <a:endParaRPr lang="fr-FR"/>
        </a:p>
      </dgm:t>
    </dgm:pt>
    <dgm:pt modelId="{B2420379-2E35-BD4F-B54B-1867EAE0B493}" type="sibTrans" cxnId="{5CED6BB7-3FD5-6645-8577-8646C723BBB9}">
      <dgm:prSet/>
      <dgm:spPr/>
      <dgm:t>
        <a:bodyPr/>
        <a:lstStyle/>
        <a:p>
          <a:endParaRPr lang="fr-FR"/>
        </a:p>
      </dgm:t>
    </dgm:pt>
    <dgm:pt modelId="{95B91DAA-DD9F-4346-85FD-7DA74B55517F}" type="pres">
      <dgm:prSet presAssocID="{96C56A37-A0CA-7148-9F9D-7485F4A980F2}" presName="Name0" presStyleCnt="0">
        <dgm:presLayoutVars>
          <dgm:dir/>
          <dgm:animLvl val="lvl"/>
          <dgm:resizeHandles val="exact"/>
        </dgm:presLayoutVars>
      </dgm:prSet>
      <dgm:spPr/>
      <dgm:t>
        <a:bodyPr/>
        <a:lstStyle/>
        <a:p>
          <a:endParaRPr lang="fr-FR"/>
        </a:p>
      </dgm:t>
    </dgm:pt>
    <dgm:pt modelId="{0E5E4088-5240-404E-9B37-62F203C74212}" type="pres">
      <dgm:prSet presAssocID="{A2EC4A95-D774-3F4B-AFDD-B172225A5C80}" presName="boxAndChildren" presStyleCnt="0"/>
      <dgm:spPr/>
    </dgm:pt>
    <dgm:pt modelId="{5884D665-7029-3D4A-964A-DA7686BD9F97}" type="pres">
      <dgm:prSet presAssocID="{A2EC4A95-D774-3F4B-AFDD-B172225A5C80}" presName="parentTextBox" presStyleLbl="node1" presStyleIdx="0" presStyleCnt="3"/>
      <dgm:spPr/>
      <dgm:t>
        <a:bodyPr/>
        <a:lstStyle/>
        <a:p>
          <a:endParaRPr lang="fr-FR"/>
        </a:p>
      </dgm:t>
    </dgm:pt>
    <dgm:pt modelId="{47577CA2-0BCE-DB40-9A9E-D10CD0A6BCB3}" type="pres">
      <dgm:prSet presAssocID="{A2EC4A95-D774-3F4B-AFDD-B172225A5C80}" presName="entireBox" presStyleLbl="node1" presStyleIdx="0" presStyleCnt="3"/>
      <dgm:spPr/>
      <dgm:t>
        <a:bodyPr/>
        <a:lstStyle/>
        <a:p>
          <a:endParaRPr lang="fr-FR"/>
        </a:p>
      </dgm:t>
    </dgm:pt>
    <dgm:pt modelId="{80EE510A-4492-B440-9748-F99A236625AA}" type="pres">
      <dgm:prSet presAssocID="{A2EC4A95-D774-3F4B-AFDD-B172225A5C80}" presName="descendantBox" presStyleCnt="0"/>
      <dgm:spPr/>
    </dgm:pt>
    <dgm:pt modelId="{0E69E04F-9C94-4B43-87E9-A72398328D41}" type="pres">
      <dgm:prSet presAssocID="{929B8D7A-A736-0542-A7C9-1D9D5E460CF5}" presName="childTextBox" presStyleLbl="fgAccFollowNode1" presStyleIdx="0" presStyleCnt="3">
        <dgm:presLayoutVars>
          <dgm:bulletEnabled val="1"/>
        </dgm:presLayoutVars>
      </dgm:prSet>
      <dgm:spPr/>
      <dgm:t>
        <a:bodyPr/>
        <a:lstStyle/>
        <a:p>
          <a:endParaRPr lang="fr-FR"/>
        </a:p>
      </dgm:t>
    </dgm:pt>
    <dgm:pt modelId="{EB01471D-5FA8-CD40-85CE-E903C2D7CB64}" type="pres">
      <dgm:prSet presAssocID="{8AC02A87-4670-5242-A156-4FE6FE7FDB47}" presName="sp" presStyleCnt="0"/>
      <dgm:spPr/>
    </dgm:pt>
    <dgm:pt modelId="{1D11E7B2-D8ED-D74E-ADF8-7A888C3D7D26}" type="pres">
      <dgm:prSet presAssocID="{0FF2D298-8366-A040-88F4-7964AC247705}" presName="arrowAndChildren" presStyleCnt="0"/>
      <dgm:spPr/>
    </dgm:pt>
    <dgm:pt modelId="{81855946-22B5-5A4A-A71B-5D1A1628D746}" type="pres">
      <dgm:prSet presAssocID="{0FF2D298-8366-A040-88F4-7964AC247705}" presName="parentTextArrow" presStyleLbl="node1" presStyleIdx="0" presStyleCnt="3"/>
      <dgm:spPr/>
      <dgm:t>
        <a:bodyPr/>
        <a:lstStyle/>
        <a:p>
          <a:endParaRPr lang="fr-FR"/>
        </a:p>
      </dgm:t>
    </dgm:pt>
    <dgm:pt modelId="{F57FC87B-AE1D-4D4B-9A48-E40881C121A0}" type="pres">
      <dgm:prSet presAssocID="{0FF2D298-8366-A040-88F4-7964AC247705}" presName="arrow" presStyleLbl="node1" presStyleIdx="1" presStyleCnt="3"/>
      <dgm:spPr/>
      <dgm:t>
        <a:bodyPr/>
        <a:lstStyle/>
        <a:p>
          <a:endParaRPr lang="fr-FR"/>
        </a:p>
      </dgm:t>
    </dgm:pt>
    <dgm:pt modelId="{58E26997-9853-8745-A99C-A2AB26092FE6}" type="pres">
      <dgm:prSet presAssocID="{0FF2D298-8366-A040-88F4-7964AC247705}" presName="descendantArrow" presStyleCnt="0"/>
      <dgm:spPr/>
    </dgm:pt>
    <dgm:pt modelId="{36ABE063-FAEB-CA4E-9254-0DE04F456FAF}" type="pres">
      <dgm:prSet presAssocID="{948E693E-7F8A-164F-81C4-0BE685B5140A}" presName="childTextArrow" presStyleLbl="fgAccFollowNode1" presStyleIdx="1" presStyleCnt="3">
        <dgm:presLayoutVars>
          <dgm:bulletEnabled val="1"/>
        </dgm:presLayoutVars>
      </dgm:prSet>
      <dgm:spPr/>
      <dgm:t>
        <a:bodyPr/>
        <a:lstStyle/>
        <a:p>
          <a:endParaRPr lang="fr-FR"/>
        </a:p>
      </dgm:t>
    </dgm:pt>
    <dgm:pt modelId="{47BC252F-CE44-A745-8F4A-563D7255B0F5}" type="pres">
      <dgm:prSet presAssocID="{E169E307-B022-3046-9CC5-522F29269C9E}" presName="sp" presStyleCnt="0"/>
      <dgm:spPr/>
    </dgm:pt>
    <dgm:pt modelId="{465B64E4-4EFB-8F4A-BED4-AE6A0422E2E7}" type="pres">
      <dgm:prSet presAssocID="{A207B252-612D-3B44-A525-9D4E758EAD81}" presName="arrowAndChildren" presStyleCnt="0"/>
      <dgm:spPr/>
    </dgm:pt>
    <dgm:pt modelId="{C643958F-4323-3B4F-BDB2-3BCA3D7744A5}" type="pres">
      <dgm:prSet presAssocID="{A207B252-612D-3B44-A525-9D4E758EAD81}" presName="parentTextArrow" presStyleLbl="node1" presStyleIdx="1" presStyleCnt="3"/>
      <dgm:spPr/>
      <dgm:t>
        <a:bodyPr/>
        <a:lstStyle/>
        <a:p>
          <a:endParaRPr lang="fr-FR"/>
        </a:p>
      </dgm:t>
    </dgm:pt>
    <dgm:pt modelId="{62BF5794-8141-DC40-92DE-A304D4C23AEC}" type="pres">
      <dgm:prSet presAssocID="{A207B252-612D-3B44-A525-9D4E758EAD81}" presName="arrow" presStyleLbl="node1" presStyleIdx="2" presStyleCnt="3"/>
      <dgm:spPr/>
      <dgm:t>
        <a:bodyPr/>
        <a:lstStyle/>
        <a:p>
          <a:endParaRPr lang="fr-FR"/>
        </a:p>
      </dgm:t>
    </dgm:pt>
    <dgm:pt modelId="{6ADBD88B-9789-2842-AF44-5A4EEDE7846E}" type="pres">
      <dgm:prSet presAssocID="{A207B252-612D-3B44-A525-9D4E758EAD81}" presName="descendantArrow" presStyleCnt="0"/>
      <dgm:spPr/>
    </dgm:pt>
    <dgm:pt modelId="{176726DF-FA1F-F946-A034-08B657773B11}" type="pres">
      <dgm:prSet presAssocID="{0DA6F335-A8B5-F245-AFC5-2FDF379FB038}" presName="childTextArrow" presStyleLbl="fgAccFollowNode1" presStyleIdx="2" presStyleCnt="3">
        <dgm:presLayoutVars>
          <dgm:bulletEnabled val="1"/>
        </dgm:presLayoutVars>
      </dgm:prSet>
      <dgm:spPr/>
      <dgm:t>
        <a:bodyPr/>
        <a:lstStyle/>
        <a:p>
          <a:endParaRPr lang="fr-FR"/>
        </a:p>
      </dgm:t>
    </dgm:pt>
  </dgm:ptLst>
  <dgm:cxnLst>
    <dgm:cxn modelId="{FC0613E0-2372-374B-A3D6-5CBECF348CAF}" srcId="{96C56A37-A0CA-7148-9F9D-7485F4A980F2}" destId="{A207B252-612D-3B44-A525-9D4E758EAD81}" srcOrd="0" destOrd="0" parTransId="{01F39BC1-4ECE-D949-8B91-BC6385B4063B}" sibTransId="{E169E307-B022-3046-9CC5-522F29269C9E}"/>
    <dgm:cxn modelId="{67BBA5C1-394F-674E-95EB-AE831DE6B57F}" srcId="{0FF2D298-8366-A040-88F4-7964AC247705}" destId="{948E693E-7F8A-164F-81C4-0BE685B5140A}" srcOrd="0" destOrd="0" parTransId="{DA4E06D1-B3DC-7C48-A13C-05EB488676C6}" sibTransId="{BE7524CC-05BF-024D-AEF0-1FD65163EB85}"/>
    <dgm:cxn modelId="{F1301BCB-1DD8-A748-AA8B-0EDB00B5D651}" type="presOf" srcId="{A2EC4A95-D774-3F4B-AFDD-B172225A5C80}" destId="{5884D665-7029-3D4A-964A-DA7686BD9F97}" srcOrd="0" destOrd="0" presId="urn:microsoft.com/office/officeart/2005/8/layout/process4"/>
    <dgm:cxn modelId="{63C7D2D0-41C4-BF4C-AFE7-4DF57EA4799D}" type="presOf" srcId="{96C56A37-A0CA-7148-9F9D-7485F4A980F2}" destId="{95B91DAA-DD9F-4346-85FD-7DA74B55517F}" srcOrd="0" destOrd="0" presId="urn:microsoft.com/office/officeart/2005/8/layout/process4"/>
    <dgm:cxn modelId="{5CED6BB7-3FD5-6645-8577-8646C723BBB9}" srcId="{A2EC4A95-D774-3F4B-AFDD-B172225A5C80}" destId="{929B8D7A-A736-0542-A7C9-1D9D5E460CF5}" srcOrd="0" destOrd="0" parTransId="{A69B5806-8739-A742-90FC-E6FEEB723ECA}" sibTransId="{B2420379-2E35-BD4F-B54B-1867EAE0B493}"/>
    <dgm:cxn modelId="{A926D534-19A6-E045-A070-82FA600DD6CC}" type="presOf" srcId="{0FF2D298-8366-A040-88F4-7964AC247705}" destId="{81855946-22B5-5A4A-A71B-5D1A1628D746}" srcOrd="0" destOrd="0" presId="urn:microsoft.com/office/officeart/2005/8/layout/process4"/>
    <dgm:cxn modelId="{A2D9288A-3DA7-FA4E-8BE8-018DAF742DAE}" type="presOf" srcId="{A207B252-612D-3B44-A525-9D4E758EAD81}" destId="{C643958F-4323-3B4F-BDB2-3BCA3D7744A5}" srcOrd="0" destOrd="0" presId="urn:microsoft.com/office/officeart/2005/8/layout/process4"/>
    <dgm:cxn modelId="{0976700F-B1BC-314C-B64C-1B9E3C5EBE17}" srcId="{96C56A37-A0CA-7148-9F9D-7485F4A980F2}" destId="{A2EC4A95-D774-3F4B-AFDD-B172225A5C80}" srcOrd="2" destOrd="0" parTransId="{C1873C8E-F19B-7943-AC1A-ED547E5AD80B}" sibTransId="{71BBCFC5-947D-C54D-BED2-0B0621793A25}"/>
    <dgm:cxn modelId="{066F1A6B-800B-854B-9C53-29C277579173}" type="presOf" srcId="{A207B252-612D-3B44-A525-9D4E758EAD81}" destId="{62BF5794-8141-DC40-92DE-A304D4C23AEC}" srcOrd="1" destOrd="0" presId="urn:microsoft.com/office/officeart/2005/8/layout/process4"/>
    <dgm:cxn modelId="{3655936A-A5F4-294C-B5D9-112C30495748}" type="presOf" srcId="{929B8D7A-A736-0542-A7C9-1D9D5E460CF5}" destId="{0E69E04F-9C94-4B43-87E9-A72398328D41}" srcOrd="0" destOrd="0" presId="urn:microsoft.com/office/officeart/2005/8/layout/process4"/>
    <dgm:cxn modelId="{E8BA6AEB-D409-7E40-AA5D-F89E37ABD5AD}" type="presOf" srcId="{0FF2D298-8366-A040-88F4-7964AC247705}" destId="{F57FC87B-AE1D-4D4B-9A48-E40881C121A0}" srcOrd="1" destOrd="0" presId="urn:microsoft.com/office/officeart/2005/8/layout/process4"/>
    <dgm:cxn modelId="{19816B38-63CD-1E40-88DC-F81D83BE45EF}" type="presOf" srcId="{948E693E-7F8A-164F-81C4-0BE685B5140A}" destId="{36ABE063-FAEB-CA4E-9254-0DE04F456FAF}" srcOrd="0" destOrd="0" presId="urn:microsoft.com/office/officeart/2005/8/layout/process4"/>
    <dgm:cxn modelId="{804834B5-74F4-EF46-8388-A28B93F95580}" type="presOf" srcId="{0DA6F335-A8B5-F245-AFC5-2FDF379FB038}" destId="{176726DF-FA1F-F946-A034-08B657773B11}" srcOrd="0" destOrd="0" presId="urn:microsoft.com/office/officeart/2005/8/layout/process4"/>
    <dgm:cxn modelId="{0CB36150-07D8-9F44-AB7C-FD83586A9BC7}" srcId="{96C56A37-A0CA-7148-9F9D-7485F4A980F2}" destId="{0FF2D298-8366-A040-88F4-7964AC247705}" srcOrd="1" destOrd="0" parTransId="{1B42B495-1E28-494D-89BF-26BE53FAEBBB}" sibTransId="{8AC02A87-4670-5242-A156-4FE6FE7FDB47}"/>
    <dgm:cxn modelId="{5963F243-6E9A-5342-A17A-8C521E42F92E}" type="presOf" srcId="{A2EC4A95-D774-3F4B-AFDD-B172225A5C80}" destId="{47577CA2-0BCE-DB40-9A9E-D10CD0A6BCB3}" srcOrd="1" destOrd="0" presId="urn:microsoft.com/office/officeart/2005/8/layout/process4"/>
    <dgm:cxn modelId="{4E98FBD7-F674-D248-AAE8-E500AD75E607}" srcId="{A207B252-612D-3B44-A525-9D4E758EAD81}" destId="{0DA6F335-A8B5-F245-AFC5-2FDF379FB038}" srcOrd="0" destOrd="0" parTransId="{BC62DC4A-8363-3042-9C37-0699C9D8765A}" sibTransId="{2FC92323-7B8D-C84A-A35A-5FAB8E6641F7}"/>
    <dgm:cxn modelId="{05BA79AE-B525-5447-84FD-2A4F208D2C2D}" type="presParOf" srcId="{95B91DAA-DD9F-4346-85FD-7DA74B55517F}" destId="{0E5E4088-5240-404E-9B37-62F203C74212}" srcOrd="0" destOrd="0" presId="urn:microsoft.com/office/officeart/2005/8/layout/process4"/>
    <dgm:cxn modelId="{EEDF9346-28AC-E647-A9FE-1E8B165CF06F}" type="presParOf" srcId="{0E5E4088-5240-404E-9B37-62F203C74212}" destId="{5884D665-7029-3D4A-964A-DA7686BD9F97}" srcOrd="0" destOrd="0" presId="urn:microsoft.com/office/officeart/2005/8/layout/process4"/>
    <dgm:cxn modelId="{DA67EBB7-DCA6-3444-A6EB-F836229A7900}" type="presParOf" srcId="{0E5E4088-5240-404E-9B37-62F203C74212}" destId="{47577CA2-0BCE-DB40-9A9E-D10CD0A6BCB3}" srcOrd="1" destOrd="0" presId="urn:microsoft.com/office/officeart/2005/8/layout/process4"/>
    <dgm:cxn modelId="{FA6A0772-C353-7648-AA18-110556B47990}" type="presParOf" srcId="{0E5E4088-5240-404E-9B37-62F203C74212}" destId="{80EE510A-4492-B440-9748-F99A236625AA}" srcOrd="2" destOrd="0" presId="urn:microsoft.com/office/officeart/2005/8/layout/process4"/>
    <dgm:cxn modelId="{6E47733D-D71A-E543-A3E8-0E3168506317}" type="presParOf" srcId="{80EE510A-4492-B440-9748-F99A236625AA}" destId="{0E69E04F-9C94-4B43-87E9-A72398328D41}" srcOrd="0" destOrd="0" presId="urn:microsoft.com/office/officeart/2005/8/layout/process4"/>
    <dgm:cxn modelId="{4732422C-B295-724B-90C1-0418914E4488}" type="presParOf" srcId="{95B91DAA-DD9F-4346-85FD-7DA74B55517F}" destId="{EB01471D-5FA8-CD40-85CE-E903C2D7CB64}" srcOrd="1" destOrd="0" presId="urn:microsoft.com/office/officeart/2005/8/layout/process4"/>
    <dgm:cxn modelId="{1DDFF0C6-7051-6941-A510-10799C0EBE75}" type="presParOf" srcId="{95B91DAA-DD9F-4346-85FD-7DA74B55517F}" destId="{1D11E7B2-D8ED-D74E-ADF8-7A888C3D7D26}" srcOrd="2" destOrd="0" presId="urn:microsoft.com/office/officeart/2005/8/layout/process4"/>
    <dgm:cxn modelId="{71173D16-9E16-2148-B6A3-4427468BE415}" type="presParOf" srcId="{1D11E7B2-D8ED-D74E-ADF8-7A888C3D7D26}" destId="{81855946-22B5-5A4A-A71B-5D1A1628D746}" srcOrd="0" destOrd="0" presId="urn:microsoft.com/office/officeart/2005/8/layout/process4"/>
    <dgm:cxn modelId="{8959A811-B8CA-AB45-B085-23B04A4E22A9}" type="presParOf" srcId="{1D11E7B2-D8ED-D74E-ADF8-7A888C3D7D26}" destId="{F57FC87B-AE1D-4D4B-9A48-E40881C121A0}" srcOrd="1" destOrd="0" presId="urn:microsoft.com/office/officeart/2005/8/layout/process4"/>
    <dgm:cxn modelId="{6D5A3266-CB4C-614C-9E62-63D69E32A6C5}" type="presParOf" srcId="{1D11E7B2-D8ED-D74E-ADF8-7A888C3D7D26}" destId="{58E26997-9853-8745-A99C-A2AB26092FE6}" srcOrd="2" destOrd="0" presId="urn:microsoft.com/office/officeart/2005/8/layout/process4"/>
    <dgm:cxn modelId="{A85684A7-FD67-8C47-A555-464AA5D62407}" type="presParOf" srcId="{58E26997-9853-8745-A99C-A2AB26092FE6}" destId="{36ABE063-FAEB-CA4E-9254-0DE04F456FAF}" srcOrd="0" destOrd="0" presId="urn:microsoft.com/office/officeart/2005/8/layout/process4"/>
    <dgm:cxn modelId="{7F6A112C-8217-194A-AB25-07B04F4B7639}" type="presParOf" srcId="{95B91DAA-DD9F-4346-85FD-7DA74B55517F}" destId="{47BC252F-CE44-A745-8F4A-563D7255B0F5}" srcOrd="3" destOrd="0" presId="urn:microsoft.com/office/officeart/2005/8/layout/process4"/>
    <dgm:cxn modelId="{CF08123A-C25E-FB4F-BCAE-00AAB81EFED8}" type="presParOf" srcId="{95B91DAA-DD9F-4346-85FD-7DA74B55517F}" destId="{465B64E4-4EFB-8F4A-BED4-AE6A0422E2E7}" srcOrd="4" destOrd="0" presId="urn:microsoft.com/office/officeart/2005/8/layout/process4"/>
    <dgm:cxn modelId="{82C11082-7675-854E-88CA-0DA8EC1628C6}" type="presParOf" srcId="{465B64E4-4EFB-8F4A-BED4-AE6A0422E2E7}" destId="{C643958F-4323-3B4F-BDB2-3BCA3D7744A5}" srcOrd="0" destOrd="0" presId="urn:microsoft.com/office/officeart/2005/8/layout/process4"/>
    <dgm:cxn modelId="{2B94F005-B399-8041-ADDA-C3BC6E49E558}" type="presParOf" srcId="{465B64E4-4EFB-8F4A-BED4-AE6A0422E2E7}" destId="{62BF5794-8141-DC40-92DE-A304D4C23AEC}" srcOrd="1" destOrd="0" presId="urn:microsoft.com/office/officeart/2005/8/layout/process4"/>
    <dgm:cxn modelId="{424D20FD-BDC6-DB4D-B593-9AEE36E49346}" type="presParOf" srcId="{465B64E4-4EFB-8F4A-BED4-AE6A0422E2E7}" destId="{6ADBD88B-9789-2842-AF44-5A4EEDE7846E}" srcOrd="2" destOrd="0" presId="urn:microsoft.com/office/officeart/2005/8/layout/process4"/>
    <dgm:cxn modelId="{54FB9642-231B-484E-828C-E0EF79053C8C}" type="presParOf" srcId="{6ADBD88B-9789-2842-AF44-5A4EEDE7846E}" destId="{176726DF-FA1F-F946-A034-08B657773B11}"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7F4B291-8C7A-574D-9537-DA536D20939D}"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6CB111EF-8CCB-8D41-B0F8-9B7E6ECE75D5}">
      <dgm:prSet/>
      <dgm:spPr/>
      <dgm:t>
        <a:bodyPr/>
        <a:lstStyle/>
        <a:p>
          <a:pPr rtl="0"/>
          <a:r>
            <a:rPr lang="fr-FR" dirty="0" smtClean="0"/>
            <a:t>Notre identité psychosociale déterminera nos capacités à nous adapter à des situations très dynamiques, </a:t>
          </a:r>
          <a:endParaRPr lang="fr-FR" dirty="0"/>
        </a:p>
      </dgm:t>
    </dgm:pt>
    <dgm:pt modelId="{805B84E4-6045-AC41-8998-F74C1DDE12D9}" type="parTrans" cxnId="{8357C3F5-60D6-6644-B5F4-A6F7FF573B98}">
      <dgm:prSet/>
      <dgm:spPr/>
      <dgm:t>
        <a:bodyPr/>
        <a:lstStyle/>
        <a:p>
          <a:endParaRPr lang="fr-FR"/>
        </a:p>
      </dgm:t>
    </dgm:pt>
    <dgm:pt modelId="{E97E6B9F-5DC8-1640-97C6-726869A1AA62}" type="sibTrans" cxnId="{8357C3F5-60D6-6644-B5F4-A6F7FF573B98}">
      <dgm:prSet/>
      <dgm:spPr/>
      <dgm:t>
        <a:bodyPr/>
        <a:lstStyle/>
        <a:p>
          <a:endParaRPr lang="fr-FR"/>
        </a:p>
      </dgm:t>
    </dgm:pt>
    <dgm:pt modelId="{04313CF3-1F45-984C-AD30-CCB96A51D5E6}">
      <dgm:prSet/>
      <dgm:spPr/>
      <dgm:t>
        <a:bodyPr/>
        <a:lstStyle/>
        <a:p>
          <a:pPr rtl="0"/>
          <a:r>
            <a:rPr lang="fr-FR" dirty="0" smtClean="0"/>
            <a:t>ce qui implicitement dévoilera les compétences de chacun à manager des situations nouvelles et donc</a:t>
          </a:r>
          <a:endParaRPr lang="fr-FR" dirty="0"/>
        </a:p>
      </dgm:t>
    </dgm:pt>
    <dgm:pt modelId="{AE2BE30F-C68F-7D48-B127-11E1B46E85F4}" type="parTrans" cxnId="{1D757D16-3B7A-914B-956D-04DED7E32FB3}">
      <dgm:prSet/>
      <dgm:spPr/>
      <dgm:t>
        <a:bodyPr/>
        <a:lstStyle/>
        <a:p>
          <a:endParaRPr lang="fr-FR"/>
        </a:p>
      </dgm:t>
    </dgm:pt>
    <dgm:pt modelId="{EED4389E-86E7-6047-9B89-239ED0573667}" type="sibTrans" cxnId="{1D757D16-3B7A-914B-956D-04DED7E32FB3}">
      <dgm:prSet/>
      <dgm:spPr/>
      <dgm:t>
        <a:bodyPr/>
        <a:lstStyle/>
        <a:p>
          <a:endParaRPr lang="fr-FR"/>
        </a:p>
      </dgm:t>
    </dgm:pt>
    <dgm:pt modelId="{56B976E0-907F-554D-9F02-8FA2D4039A4D}">
      <dgm:prSet/>
      <dgm:spPr/>
      <dgm:t>
        <a:bodyPr/>
        <a:lstStyle/>
        <a:p>
          <a:pPr rtl="0"/>
          <a:r>
            <a:rPr lang="fr-FR" dirty="0" smtClean="0"/>
            <a:t> à révéler un leadership impliquant les notions de pouvoir, d’obéissance, d’influence et d’autorité…</a:t>
          </a:r>
          <a:endParaRPr lang="fr-FR" dirty="0"/>
        </a:p>
      </dgm:t>
    </dgm:pt>
    <dgm:pt modelId="{3D69AA6D-E582-EE49-B07E-69E9548F892A}" type="parTrans" cxnId="{80E97BF1-F859-7B4C-9B75-D8E37253B99B}">
      <dgm:prSet/>
      <dgm:spPr/>
      <dgm:t>
        <a:bodyPr/>
        <a:lstStyle/>
        <a:p>
          <a:endParaRPr lang="fr-FR"/>
        </a:p>
      </dgm:t>
    </dgm:pt>
    <dgm:pt modelId="{498FDDC3-875A-4B47-AAA5-ED79281A36AE}" type="sibTrans" cxnId="{80E97BF1-F859-7B4C-9B75-D8E37253B99B}">
      <dgm:prSet/>
      <dgm:spPr/>
      <dgm:t>
        <a:bodyPr/>
        <a:lstStyle/>
        <a:p>
          <a:endParaRPr lang="fr-FR"/>
        </a:p>
      </dgm:t>
    </dgm:pt>
    <dgm:pt modelId="{9394B67D-793D-6F44-9722-E2943FCC9AB0}" type="pres">
      <dgm:prSet presAssocID="{A7F4B291-8C7A-574D-9537-DA536D20939D}" presName="Name0" presStyleCnt="0">
        <dgm:presLayoutVars>
          <dgm:dir/>
          <dgm:animLvl val="lvl"/>
          <dgm:resizeHandles val="exact"/>
        </dgm:presLayoutVars>
      </dgm:prSet>
      <dgm:spPr/>
      <dgm:t>
        <a:bodyPr/>
        <a:lstStyle/>
        <a:p>
          <a:endParaRPr lang="fr-FR"/>
        </a:p>
      </dgm:t>
    </dgm:pt>
    <dgm:pt modelId="{DD05B937-399D-174F-95ED-4B5700E94774}" type="pres">
      <dgm:prSet presAssocID="{56B976E0-907F-554D-9F02-8FA2D4039A4D}" presName="boxAndChildren" presStyleCnt="0"/>
      <dgm:spPr/>
    </dgm:pt>
    <dgm:pt modelId="{E417B277-0DAB-ED49-9E1B-C7463267D144}" type="pres">
      <dgm:prSet presAssocID="{56B976E0-907F-554D-9F02-8FA2D4039A4D}" presName="parentTextBox" presStyleLbl="node1" presStyleIdx="0" presStyleCnt="3"/>
      <dgm:spPr/>
      <dgm:t>
        <a:bodyPr/>
        <a:lstStyle/>
        <a:p>
          <a:endParaRPr lang="fr-FR"/>
        </a:p>
      </dgm:t>
    </dgm:pt>
    <dgm:pt modelId="{FE2849E1-B8FE-C246-96B1-B70C9DA81018}" type="pres">
      <dgm:prSet presAssocID="{EED4389E-86E7-6047-9B89-239ED0573667}" presName="sp" presStyleCnt="0"/>
      <dgm:spPr/>
    </dgm:pt>
    <dgm:pt modelId="{293D0C49-544D-E949-A5D6-8979E38DA9A8}" type="pres">
      <dgm:prSet presAssocID="{04313CF3-1F45-984C-AD30-CCB96A51D5E6}" presName="arrowAndChildren" presStyleCnt="0"/>
      <dgm:spPr/>
    </dgm:pt>
    <dgm:pt modelId="{1F62D1D3-39E8-1A4D-9D0F-83528533D430}" type="pres">
      <dgm:prSet presAssocID="{04313CF3-1F45-984C-AD30-CCB96A51D5E6}" presName="parentTextArrow" presStyleLbl="node1" presStyleIdx="1" presStyleCnt="3"/>
      <dgm:spPr/>
      <dgm:t>
        <a:bodyPr/>
        <a:lstStyle/>
        <a:p>
          <a:endParaRPr lang="fr-FR"/>
        </a:p>
      </dgm:t>
    </dgm:pt>
    <dgm:pt modelId="{0515B870-5040-324B-A496-3E54E26A9CE6}" type="pres">
      <dgm:prSet presAssocID="{E97E6B9F-5DC8-1640-97C6-726869A1AA62}" presName="sp" presStyleCnt="0"/>
      <dgm:spPr/>
    </dgm:pt>
    <dgm:pt modelId="{7EF70B94-C9AB-EE48-9697-2C415CE79E70}" type="pres">
      <dgm:prSet presAssocID="{6CB111EF-8CCB-8D41-B0F8-9B7E6ECE75D5}" presName="arrowAndChildren" presStyleCnt="0"/>
      <dgm:spPr/>
    </dgm:pt>
    <dgm:pt modelId="{182337EF-C7DE-3444-A1A6-21D1559D1100}" type="pres">
      <dgm:prSet presAssocID="{6CB111EF-8CCB-8D41-B0F8-9B7E6ECE75D5}" presName="parentTextArrow" presStyleLbl="node1" presStyleIdx="2" presStyleCnt="3"/>
      <dgm:spPr/>
      <dgm:t>
        <a:bodyPr/>
        <a:lstStyle/>
        <a:p>
          <a:endParaRPr lang="fr-FR"/>
        </a:p>
      </dgm:t>
    </dgm:pt>
  </dgm:ptLst>
  <dgm:cxnLst>
    <dgm:cxn modelId="{1D757D16-3B7A-914B-956D-04DED7E32FB3}" srcId="{A7F4B291-8C7A-574D-9537-DA536D20939D}" destId="{04313CF3-1F45-984C-AD30-CCB96A51D5E6}" srcOrd="1" destOrd="0" parTransId="{AE2BE30F-C68F-7D48-B127-11E1B46E85F4}" sibTransId="{EED4389E-86E7-6047-9B89-239ED0573667}"/>
    <dgm:cxn modelId="{A9C346DA-8B19-BB4E-8DF9-1ABEE72AE8A9}" type="presOf" srcId="{6CB111EF-8CCB-8D41-B0F8-9B7E6ECE75D5}" destId="{182337EF-C7DE-3444-A1A6-21D1559D1100}" srcOrd="0" destOrd="0" presId="urn:microsoft.com/office/officeart/2005/8/layout/process4"/>
    <dgm:cxn modelId="{7F3ABF9E-9C7F-5A44-9974-B8D2C84AEBB9}" type="presOf" srcId="{04313CF3-1F45-984C-AD30-CCB96A51D5E6}" destId="{1F62D1D3-39E8-1A4D-9D0F-83528533D430}" srcOrd="0" destOrd="0" presId="urn:microsoft.com/office/officeart/2005/8/layout/process4"/>
    <dgm:cxn modelId="{8357C3F5-60D6-6644-B5F4-A6F7FF573B98}" srcId="{A7F4B291-8C7A-574D-9537-DA536D20939D}" destId="{6CB111EF-8CCB-8D41-B0F8-9B7E6ECE75D5}" srcOrd="0" destOrd="0" parTransId="{805B84E4-6045-AC41-8998-F74C1DDE12D9}" sibTransId="{E97E6B9F-5DC8-1640-97C6-726869A1AA62}"/>
    <dgm:cxn modelId="{80E97BF1-F859-7B4C-9B75-D8E37253B99B}" srcId="{A7F4B291-8C7A-574D-9537-DA536D20939D}" destId="{56B976E0-907F-554D-9F02-8FA2D4039A4D}" srcOrd="2" destOrd="0" parTransId="{3D69AA6D-E582-EE49-B07E-69E9548F892A}" sibTransId="{498FDDC3-875A-4B47-AAA5-ED79281A36AE}"/>
    <dgm:cxn modelId="{34A726E7-6F8E-B14B-AC9C-BA41465098F5}" type="presOf" srcId="{56B976E0-907F-554D-9F02-8FA2D4039A4D}" destId="{E417B277-0DAB-ED49-9E1B-C7463267D144}" srcOrd="0" destOrd="0" presId="urn:microsoft.com/office/officeart/2005/8/layout/process4"/>
    <dgm:cxn modelId="{F0367D47-CD0D-BA47-ADDA-BB26C7E9E94D}" type="presOf" srcId="{A7F4B291-8C7A-574D-9537-DA536D20939D}" destId="{9394B67D-793D-6F44-9722-E2943FCC9AB0}" srcOrd="0" destOrd="0" presId="urn:microsoft.com/office/officeart/2005/8/layout/process4"/>
    <dgm:cxn modelId="{A03D9791-3BDD-704C-90F6-56EC013E61A8}" type="presParOf" srcId="{9394B67D-793D-6F44-9722-E2943FCC9AB0}" destId="{DD05B937-399D-174F-95ED-4B5700E94774}" srcOrd="0" destOrd="0" presId="urn:microsoft.com/office/officeart/2005/8/layout/process4"/>
    <dgm:cxn modelId="{68054CE3-1A5D-4045-853F-6EE356E741FD}" type="presParOf" srcId="{DD05B937-399D-174F-95ED-4B5700E94774}" destId="{E417B277-0DAB-ED49-9E1B-C7463267D144}" srcOrd="0" destOrd="0" presId="urn:microsoft.com/office/officeart/2005/8/layout/process4"/>
    <dgm:cxn modelId="{7324EF16-D371-6E43-81E0-88C9724A94A6}" type="presParOf" srcId="{9394B67D-793D-6F44-9722-E2943FCC9AB0}" destId="{FE2849E1-B8FE-C246-96B1-B70C9DA81018}" srcOrd="1" destOrd="0" presId="urn:microsoft.com/office/officeart/2005/8/layout/process4"/>
    <dgm:cxn modelId="{6E513D76-417D-A144-AFC9-EE5C0C41DBEC}" type="presParOf" srcId="{9394B67D-793D-6F44-9722-E2943FCC9AB0}" destId="{293D0C49-544D-E949-A5D6-8979E38DA9A8}" srcOrd="2" destOrd="0" presId="urn:microsoft.com/office/officeart/2005/8/layout/process4"/>
    <dgm:cxn modelId="{CFC0AAD2-A20D-AB4D-80E4-9614258D5B65}" type="presParOf" srcId="{293D0C49-544D-E949-A5D6-8979E38DA9A8}" destId="{1F62D1D3-39E8-1A4D-9D0F-83528533D430}" srcOrd="0" destOrd="0" presId="urn:microsoft.com/office/officeart/2005/8/layout/process4"/>
    <dgm:cxn modelId="{8C3CE45B-7FE2-E445-8BDE-0DE404976EA7}" type="presParOf" srcId="{9394B67D-793D-6F44-9722-E2943FCC9AB0}" destId="{0515B870-5040-324B-A496-3E54E26A9CE6}" srcOrd="3" destOrd="0" presId="urn:microsoft.com/office/officeart/2005/8/layout/process4"/>
    <dgm:cxn modelId="{7639DCCB-B206-6C45-8E22-6F5FC433C15D}" type="presParOf" srcId="{9394B67D-793D-6F44-9722-E2943FCC9AB0}" destId="{7EF70B94-C9AB-EE48-9697-2C415CE79E70}" srcOrd="4" destOrd="0" presId="urn:microsoft.com/office/officeart/2005/8/layout/process4"/>
    <dgm:cxn modelId="{6C66EB25-E75C-1F47-8331-20F170EAAAB8}" type="presParOf" srcId="{7EF70B94-C9AB-EE48-9697-2C415CE79E70}" destId="{182337EF-C7DE-3444-A1A6-21D1559D1100}"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7F4B291-8C7A-574D-9537-DA536D20939D}"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6CB111EF-8CCB-8D41-B0F8-9B7E6ECE75D5}">
      <dgm:prSet/>
      <dgm:spPr/>
      <dgm:t>
        <a:bodyPr/>
        <a:lstStyle/>
        <a:p>
          <a:pPr rtl="0"/>
          <a:r>
            <a:rPr lang="fr-FR" b="1" i="1" dirty="0" smtClean="0">
              <a:latin typeface="Calibri" pitchFamily="34" charset="0"/>
            </a:rPr>
            <a:t>Le pouvoir</a:t>
          </a:r>
          <a:endParaRPr lang="fr-FR" dirty="0"/>
        </a:p>
      </dgm:t>
    </dgm:pt>
    <dgm:pt modelId="{805B84E4-6045-AC41-8998-F74C1DDE12D9}" type="parTrans" cxnId="{8357C3F5-60D6-6644-B5F4-A6F7FF573B98}">
      <dgm:prSet/>
      <dgm:spPr/>
      <dgm:t>
        <a:bodyPr/>
        <a:lstStyle/>
        <a:p>
          <a:endParaRPr lang="fr-FR"/>
        </a:p>
      </dgm:t>
    </dgm:pt>
    <dgm:pt modelId="{E97E6B9F-5DC8-1640-97C6-726869A1AA62}" type="sibTrans" cxnId="{8357C3F5-60D6-6644-B5F4-A6F7FF573B98}">
      <dgm:prSet/>
      <dgm:spPr/>
      <dgm:t>
        <a:bodyPr/>
        <a:lstStyle/>
        <a:p>
          <a:endParaRPr lang="fr-FR"/>
        </a:p>
      </dgm:t>
    </dgm:pt>
    <dgm:pt modelId="{7DBB50C9-1D7B-7249-87A5-9B1065EC89AD}">
      <dgm:prSet/>
      <dgm:spPr/>
      <dgm:t>
        <a:bodyPr/>
        <a:lstStyle/>
        <a:p>
          <a:pPr rtl="0"/>
          <a:r>
            <a:rPr lang="fr-FR" u="sng" dirty="0" smtClean="0">
              <a:solidFill>
                <a:schemeClr val="accent2"/>
              </a:solidFill>
              <a:latin typeface="Calibri" pitchFamily="34" charset="0"/>
            </a:rPr>
            <a:t>le pouvoir est</a:t>
          </a:r>
          <a:r>
            <a:rPr lang="fr-FR" dirty="0" smtClean="0">
              <a:latin typeface="Calibri" pitchFamily="34" charset="0"/>
            </a:rPr>
            <a:t> à travers la </a:t>
          </a:r>
          <a:r>
            <a:rPr lang="fr-FR" b="1" dirty="0" smtClean="0">
              <a:solidFill>
                <a:schemeClr val="accent2"/>
              </a:solidFill>
              <a:latin typeface="Calibri" pitchFamily="34" charset="0"/>
            </a:rPr>
            <a:t>place qu’occupe un individu</a:t>
          </a:r>
          <a:r>
            <a:rPr lang="fr-FR" dirty="0" smtClean="0">
              <a:latin typeface="Calibri" pitchFamily="34" charset="0"/>
            </a:rPr>
            <a:t> dans une </a:t>
          </a:r>
          <a:r>
            <a:rPr lang="fr-FR" u="sng" dirty="0" smtClean="0">
              <a:solidFill>
                <a:schemeClr val="accent2"/>
              </a:solidFill>
              <a:latin typeface="Calibri" pitchFamily="34" charset="0"/>
            </a:rPr>
            <a:t>structure sociale régulée</a:t>
          </a:r>
          <a:r>
            <a:rPr lang="fr-FR" dirty="0" smtClean="0">
              <a:latin typeface="Calibri" pitchFamily="34" charset="0"/>
            </a:rPr>
            <a:t> par un système de prescriptions.</a:t>
          </a:r>
          <a:endParaRPr lang="fr-FR" dirty="0"/>
        </a:p>
      </dgm:t>
    </dgm:pt>
    <dgm:pt modelId="{F6A7BAFF-7CA3-3848-B7B8-C06A522E7459}" type="parTrans" cxnId="{5DE5988A-FAF6-0049-8C4E-D30C174210A9}">
      <dgm:prSet/>
      <dgm:spPr/>
      <dgm:t>
        <a:bodyPr/>
        <a:lstStyle/>
        <a:p>
          <a:endParaRPr lang="fr-FR"/>
        </a:p>
      </dgm:t>
    </dgm:pt>
    <dgm:pt modelId="{2CED2074-20FC-6F45-89BA-65C3BEC4FEBC}" type="sibTrans" cxnId="{5DE5988A-FAF6-0049-8C4E-D30C174210A9}">
      <dgm:prSet/>
      <dgm:spPr/>
      <dgm:t>
        <a:bodyPr/>
        <a:lstStyle/>
        <a:p>
          <a:endParaRPr lang="fr-FR"/>
        </a:p>
      </dgm:t>
    </dgm:pt>
    <dgm:pt modelId="{7B407801-BA63-C545-BCCA-3CC95E790BD6}">
      <dgm:prSet/>
      <dgm:spPr/>
      <dgm:t>
        <a:bodyPr/>
        <a:lstStyle/>
        <a:p>
          <a:pPr rtl="0"/>
          <a:r>
            <a:rPr lang="fr-FR" dirty="0" smtClean="0">
              <a:latin typeface="Calibri" pitchFamily="34" charset="0"/>
            </a:rPr>
            <a:t>Cela signifie qu’un individu est </a:t>
          </a:r>
          <a:r>
            <a:rPr lang="fr-FR" b="1" dirty="0" smtClean="0">
              <a:solidFill>
                <a:schemeClr val="accent2"/>
              </a:solidFill>
              <a:latin typeface="Calibri" pitchFamily="34" charset="0"/>
            </a:rPr>
            <a:t>doté de pouvoir</a:t>
          </a:r>
          <a:endParaRPr lang="fr-FR" dirty="0"/>
        </a:p>
      </dgm:t>
    </dgm:pt>
    <dgm:pt modelId="{84602D9B-A217-DF49-8B9E-222F1C48E0BC}" type="parTrans" cxnId="{77599F40-9188-3843-BBD0-0D959DDBBAB4}">
      <dgm:prSet/>
      <dgm:spPr/>
      <dgm:t>
        <a:bodyPr/>
        <a:lstStyle/>
        <a:p>
          <a:endParaRPr lang="fr-FR"/>
        </a:p>
      </dgm:t>
    </dgm:pt>
    <dgm:pt modelId="{9A77BC50-71F2-8044-94D2-551A923C0593}" type="sibTrans" cxnId="{77599F40-9188-3843-BBD0-0D959DDBBAB4}">
      <dgm:prSet/>
      <dgm:spPr/>
      <dgm:t>
        <a:bodyPr/>
        <a:lstStyle/>
        <a:p>
          <a:endParaRPr lang="fr-FR"/>
        </a:p>
      </dgm:t>
    </dgm:pt>
    <dgm:pt modelId="{15071DC4-E54A-0349-A9D7-368C9AD3315C}">
      <dgm:prSet/>
      <dgm:spPr/>
      <dgm:t>
        <a:bodyPr/>
        <a:lstStyle/>
        <a:p>
          <a:pPr rtl="0"/>
          <a:r>
            <a:rPr lang="fr-FR" dirty="0" smtClean="0">
              <a:latin typeface="Calibri" pitchFamily="34" charset="0"/>
            </a:rPr>
            <a:t> s’il a la </a:t>
          </a:r>
          <a:r>
            <a:rPr lang="fr-FR" u="sng" dirty="0" smtClean="0">
              <a:solidFill>
                <a:schemeClr val="accent2"/>
              </a:solidFill>
              <a:latin typeface="Calibri" pitchFamily="34" charset="0"/>
            </a:rPr>
            <a:t>possibilité</a:t>
          </a:r>
          <a:r>
            <a:rPr lang="fr-FR" dirty="0" smtClean="0">
              <a:latin typeface="Calibri" pitchFamily="34" charset="0"/>
            </a:rPr>
            <a:t>, dans une organisation, </a:t>
          </a:r>
          <a:r>
            <a:rPr lang="fr-FR" b="1" dirty="0" smtClean="0">
              <a:solidFill>
                <a:schemeClr val="accent2"/>
              </a:solidFill>
              <a:latin typeface="Calibri" pitchFamily="34" charset="0"/>
            </a:rPr>
            <a:t>de récompenser ou de punir</a:t>
          </a:r>
          <a:r>
            <a:rPr lang="fr-FR" dirty="0" smtClean="0">
              <a:latin typeface="Calibri" pitchFamily="34" charset="0"/>
            </a:rPr>
            <a:t> d’autres individus de cette organisation. </a:t>
          </a:r>
          <a:endParaRPr lang="fr-FR" dirty="0"/>
        </a:p>
      </dgm:t>
    </dgm:pt>
    <dgm:pt modelId="{36498BE1-3D60-774B-8E1D-BF8ED1F2A721}" type="parTrans" cxnId="{4852F045-AEC4-E243-A546-ADBC532B19D9}">
      <dgm:prSet/>
      <dgm:spPr/>
      <dgm:t>
        <a:bodyPr/>
        <a:lstStyle/>
        <a:p>
          <a:endParaRPr lang="fr-FR"/>
        </a:p>
      </dgm:t>
    </dgm:pt>
    <dgm:pt modelId="{EE12BC84-A02E-9D4C-83EB-FEA0F2198629}" type="sibTrans" cxnId="{4852F045-AEC4-E243-A546-ADBC532B19D9}">
      <dgm:prSet/>
      <dgm:spPr/>
      <dgm:t>
        <a:bodyPr/>
        <a:lstStyle/>
        <a:p>
          <a:endParaRPr lang="fr-FR"/>
        </a:p>
      </dgm:t>
    </dgm:pt>
    <dgm:pt modelId="{9394B67D-793D-6F44-9722-E2943FCC9AB0}" type="pres">
      <dgm:prSet presAssocID="{A7F4B291-8C7A-574D-9537-DA536D20939D}" presName="Name0" presStyleCnt="0">
        <dgm:presLayoutVars>
          <dgm:dir/>
          <dgm:animLvl val="lvl"/>
          <dgm:resizeHandles val="exact"/>
        </dgm:presLayoutVars>
      </dgm:prSet>
      <dgm:spPr/>
      <dgm:t>
        <a:bodyPr/>
        <a:lstStyle/>
        <a:p>
          <a:endParaRPr lang="fr-FR"/>
        </a:p>
      </dgm:t>
    </dgm:pt>
    <dgm:pt modelId="{D68997D6-5C34-664A-AF1C-78CBB62FE532}" type="pres">
      <dgm:prSet presAssocID="{7B407801-BA63-C545-BCCA-3CC95E790BD6}" presName="boxAndChildren" presStyleCnt="0"/>
      <dgm:spPr/>
    </dgm:pt>
    <dgm:pt modelId="{45742A0F-6724-3B41-9479-B4CE636FA41B}" type="pres">
      <dgm:prSet presAssocID="{7B407801-BA63-C545-BCCA-3CC95E790BD6}" presName="parentTextBox" presStyleLbl="node1" presStyleIdx="0" presStyleCnt="2"/>
      <dgm:spPr/>
      <dgm:t>
        <a:bodyPr/>
        <a:lstStyle/>
        <a:p>
          <a:endParaRPr lang="fr-FR"/>
        </a:p>
      </dgm:t>
    </dgm:pt>
    <dgm:pt modelId="{8334D770-4CF7-C342-9824-D274FDD08FD1}" type="pres">
      <dgm:prSet presAssocID="{7B407801-BA63-C545-BCCA-3CC95E790BD6}" presName="entireBox" presStyleLbl="node1" presStyleIdx="0" presStyleCnt="2"/>
      <dgm:spPr/>
      <dgm:t>
        <a:bodyPr/>
        <a:lstStyle/>
        <a:p>
          <a:endParaRPr lang="fr-FR"/>
        </a:p>
      </dgm:t>
    </dgm:pt>
    <dgm:pt modelId="{BE20ABFE-7CF2-A14D-A093-0D33F8AAE32D}" type="pres">
      <dgm:prSet presAssocID="{7B407801-BA63-C545-BCCA-3CC95E790BD6}" presName="descendantBox" presStyleCnt="0"/>
      <dgm:spPr/>
    </dgm:pt>
    <dgm:pt modelId="{A7900AF1-D656-094D-915D-6D1B13B60FC5}" type="pres">
      <dgm:prSet presAssocID="{15071DC4-E54A-0349-A9D7-368C9AD3315C}" presName="childTextBox" presStyleLbl="fgAccFollowNode1" presStyleIdx="0" presStyleCnt="2">
        <dgm:presLayoutVars>
          <dgm:bulletEnabled val="1"/>
        </dgm:presLayoutVars>
      </dgm:prSet>
      <dgm:spPr/>
      <dgm:t>
        <a:bodyPr/>
        <a:lstStyle/>
        <a:p>
          <a:endParaRPr lang="fr-FR"/>
        </a:p>
      </dgm:t>
    </dgm:pt>
    <dgm:pt modelId="{0515B870-5040-324B-A496-3E54E26A9CE6}" type="pres">
      <dgm:prSet presAssocID="{E97E6B9F-5DC8-1640-97C6-726869A1AA62}" presName="sp" presStyleCnt="0"/>
      <dgm:spPr/>
    </dgm:pt>
    <dgm:pt modelId="{7EF70B94-C9AB-EE48-9697-2C415CE79E70}" type="pres">
      <dgm:prSet presAssocID="{6CB111EF-8CCB-8D41-B0F8-9B7E6ECE75D5}" presName="arrowAndChildren" presStyleCnt="0"/>
      <dgm:spPr/>
    </dgm:pt>
    <dgm:pt modelId="{182337EF-C7DE-3444-A1A6-21D1559D1100}" type="pres">
      <dgm:prSet presAssocID="{6CB111EF-8CCB-8D41-B0F8-9B7E6ECE75D5}" presName="parentTextArrow" presStyleLbl="node1" presStyleIdx="0" presStyleCnt="2"/>
      <dgm:spPr/>
      <dgm:t>
        <a:bodyPr/>
        <a:lstStyle/>
        <a:p>
          <a:endParaRPr lang="fr-FR"/>
        </a:p>
      </dgm:t>
    </dgm:pt>
    <dgm:pt modelId="{C0A583BB-3242-EA4E-B522-643DB3C34018}" type="pres">
      <dgm:prSet presAssocID="{6CB111EF-8CCB-8D41-B0F8-9B7E6ECE75D5}" presName="arrow" presStyleLbl="node1" presStyleIdx="1" presStyleCnt="2"/>
      <dgm:spPr/>
      <dgm:t>
        <a:bodyPr/>
        <a:lstStyle/>
        <a:p>
          <a:endParaRPr lang="fr-FR"/>
        </a:p>
      </dgm:t>
    </dgm:pt>
    <dgm:pt modelId="{84F15E94-651A-8645-A55F-B541E7D2C365}" type="pres">
      <dgm:prSet presAssocID="{6CB111EF-8CCB-8D41-B0F8-9B7E6ECE75D5}" presName="descendantArrow" presStyleCnt="0"/>
      <dgm:spPr/>
    </dgm:pt>
    <dgm:pt modelId="{F53490B7-C4FD-844D-9348-73F8D54E3C0E}" type="pres">
      <dgm:prSet presAssocID="{7DBB50C9-1D7B-7249-87A5-9B1065EC89AD}" presName="childTextArrow" presStyleLbl="fgAccFollowNode1" presStyleIdx="1" presStyleCnt="2">
        <dgm:presLayoutVars>
          <dgm:bulletEnabled val="1"/>
        </dgm:presLayoutVars>
      </dgm:prSet>
      <dgm:spPr/>
      <dgm:t>
        <a:bodyPr/>
        <a:lstStyle/>
        <a:p>
          <a:endParaRPr lang="fr-FR"/>
        </a:p>
      </dgm:t>
    </dgm:pt>
  </dgm:ptLst>
  <dgm:cxnLst>
    <dgm:cxn modelId="{5DE5988A-FAF6-0049-8C4E-D30C174210A9}" srcId="{6CB111EF-8CCB-8D41-B0F8-9B7E6ECE75D5}" destId="{7DBB50C9-1D7B-7249-87A5-9B1065EC89AD}" srcOrd="0" destOrd="0" parTransId="{F6A7BAFF-7CA3-3848-B7B8-C06A522E7459}" sibTransId="{2CED2074-20FC-6F45-89BA-65C3BEC4FEBC}"/>
    <dgm:cxn modelId="{2CB519CC-E339-2142-B188-D7361F28BFE5}" type="presOf" srcId="{15071DC4-E54A-0349-A9D7-368C9AD3315C}" destId="{A7900AF1-D656-094D-915D-6D1B13B60FC5}" srcOrd="0" destOrd="0" presId="urn:microsoft.com/office/officeart/2005/8/layout/process4"/>
    <dgm:cxn modelId="{77599F40-9188-3843-BBD0-0D959DDBBAB4}" srcId="{A7F4B291-8C7A-574D-9537-DA536D20939D}" destId="{7B407801-BA63-C545-BCCA-3CC95E790BD6}" srcOrd="1" destOrd="0" parTransId="{84602D9B-A217-DF49-8B9E-222F1C48E0BC}" sibTransId="{9A77BC50-71F2-8044-94D2-551A923C0593}"/>
    <dgm:cxn modelId="{8357C3F5-60D6-6644-B5F4-A6F7FF573B98}" srcId="{A7F4B291-8C7A-574D-9537-DA536D20939D}" destId="{6CB111EF-8CCB-8D41-B0F8-9B7E6ECE75D5}" srcOrd="0" destOrd="0" parTransId="{805B84E4-6045-AC41-8998-F74C1DDE12D9}" sibTransId="{E97E6B9F-5DC8-1640-97C6-726869A1AA62}"/>
    <dgm:cxn modelId="{E5FF62A5-8A6E-F84A-959B-03A502DC5493}" type="presOf" srcId="{7B407801-BA63-C545-BCCA-3CC95E790BD6}" destId="{8334D770-4CF7-C342-9824-D274FDD08FD1}" srcOrd="1" destOrd="0" presId="urn:microsoft.com/office/officeart/2005/8/layout/process4"/>
    <dgm:cxn modelId="{A07746EC-D297-334A-8089-2B4272B49773}" type="presOf" srcId="{6CB111EF-8CCB-8D41-B0F8-9B7E6ECE75D5}" destId="{C0A583BB-3242-EA4E-B522-643DB3C34018}" srcOrd="1" destOrd="0" presId="urn:microsoft.com/office/officeart/2005/8/layout/process4"/>
    <dgm:cxn modelId="{697EDA9A-ADF0-9E4C-8FB7-A58DA87212F1}" type="presOf" srcId="{6CB111EF-8CCB-8D41-B0F8-9B7E6ECE75D5}" destId="{182337EF-C7DE-3444-A1A6-21D1559D1100}" srcOrd="0" destOrd="0" presId="urn:microsoft.com/office/officeart/2005/8/layout/process4"/>
    <dgm:cxn modelId="{4852F045-AEC4-E243-A546-ADBC532B19D9}" srcId="{7B407801-BA63-C545-BCCA-3CC95E790BD6}" destId="{15071DC4-E54A-0349-A9D7-368C9AD3315C}" srcOrd="0" destOrd="0" parTransId="{36498BE1-3D60-774B-8E1D-BF8ED1F2A721}" sibTransId="{EE12BC84-A02E-9D4C-83EB-FEA0F2198629}"/>
    <dgm:cxn modelId="{F26FFE0D-BA6E-5E4F-8D32-2D0554C9603C}" type="presOf" srcId="{A7F4B291-8C7A-574D-9537-DA536D20939D}" destId="{9394B67D-793D-6F44-9722-E2943FCC9AB0}" srcOrd="0" destOrd="0" presId="urn:microsoft.com/office/officeart/2005/8/layout/process4"/>
    <dgm:cxn modelId="{949DD29B-D81D-8843-A391-9CA61802FF92}" type="presOf" srcId="{7DBB50C9-1D7B-7249-87A5-9B1065EC89AD}" destId="{F53490B7-C4FD-844D-9348-73F8D54E3C0E}" srcOrd="0" destOrd="0" presId="urn:microsoft.com/office/officeart/2005/8/layout/process4"/>
    <dgm:cxn modelId="{841752DE-4610-9444-A8CE-835A48BE5D69}" type="presOf" srcId="{7B407801-BA63-C545-BCCA-3CC95E790BD6}" destId="{45742A0F-6724-3B41-9479-B4CE636FA41B}" srcOrd="0" destOrd="0" presId="urn:microsoft.com/office/officeart/2005/8/layout/process4"/>
    <dgm:cxn modelId="{F8A97F6B-7E7F-B840-B76C-298062CF56BB}" type="presParOf" srcId="{9394B67D-793D-6F44-9722-E2943FCC9AB0}" destId="{D68997D6-5C34-664A-AF1C-78CBB62FE532}" srcOrd="0" destOrd="0" presId="urn:microsoft.com/office/officeart/2005/8/layout/process4"/>
    <dgm:cxn modelId="{1CD8467E-19DD-6D40-A2AF-4FD5A3CBD4F6}" type="presParOf" srcId="{D68997D6-5C34-664A-AF1C-78CBB62FE532}" destId="{45742A0F-6724-3B41-9479-B4CE636FA41B}" srcOrd="0" destOrd="0" presId="urn:microsoft.com/office/officeart/2005/8/layout/process4"/>
    <dgm:cxn modelId="{1327203B-D3E0-5A45-AC12-DCF9B478C5A8}" type="presParOf" srcId="{D68997D6-5C34-664A-AF1C-78CBB62FE532}" destId="{8334D770-4CF7-C342-9824-D274FDD08FD1}" srcOrd="1" destOrd="0" presId="urn:microsoft.com/office/officeart/2005/8/layout/process4"/>
    <dgm:cxn modelId="{F2A10D7E-A7EA-E540-801E-A7357E4812EF}" type="presParOf" srcId="{D68997D6-5C34-664A-AF1C-78CBB62FE532}" destId="{BE20ABFE-7CF2-A14D-A093-0D33F8AAE32D}" srcOrd="2" destOrd="0" presId="urn:microsoft.com/office/officeart/2005/8/layout/process4"/>
    <dgm:cxn modelId="{3059FA26-2B3C-A044-B352-6B979E088C19}" type="presParOf" srcId="{BE20ABFE-7CF2-A14D-A093-0D33F8AAE32D}" destId="{A7900AF1-D656-094D-915D-6D1B13B60FC5}" srcOrd="0" destOrd="0" presId="urn:microsoft.com/office/officeart/2005/8/layout/process4"/>
    <dgm:cxn modelId="{CAD7C6E3-DC58-784F-A104-E6BFB7B7A589}" type="presParOf" srcId="{9394B67D-793D-6F44-9722-E2943FCC9AB0}" destId="{0515B870-5040-324B-A496-3E54E26A9CE6}" srcOrd="1" destOrd="0" presId="urn:microsoft.com/office/officeart/2005/8/layout/process4"/>
    <dgm:cxn modelId="{02CA7ADB-24BB-B746-AA4C-4920A42112D0}" type="presParOf" srcId="{9394B67D-793D-6F44-9722-E2943FCC9AB0}" destId="{7EF70B94-C9AB-EE48-9697-2C415CE79E70}" srcOrd="2" destOrd="0" presId="urn:microsoft.com/office/officeart/2005/8/layout/process4"/>
    <dgm:cxn modelId="{A8488070-CB69-D244-BE3E-719D3E02B4C1}" type="presParOf" srcId="{7EF70B94-C9AB-EE48-9697-2C415CE79E70}" destId="{182337EF-C7DE-3444-A1A6-21D1559D1100}" srcOrd="0" destOrd="0" presId="urn:microsoft.com/office/officeart/2005/8/layout/process4"/>
    <dgm:cxn modelId="{E55B825D-7922-F648-A223-B745F40CC7F5}" type="presParOf" srcId="{7EF70B94-C9AB-EE48-9697-2C415CE79E70}" destId="{C0A583BB-3242-EA4E-B522-643DB3C34018}" srcOrd="1" destOrd="0" presId="urn:microsoft.com/office/officeart/2005/8/layout/process4"/>
    <dgm:cxn modelId="{89CC41BF-5FA2-3B43-B987-CD68C84DF9F3}" type="presParOf" srcId="{7EF70B94-C9AB-EE48-9697-2C415CE79E70}" destId="{84F15E94-651A-8645-A55F-B541E7D2C365}" srcOrd="2" destOrd="0" presId="urn:microsoft.com/office/officeart/2005/8/layout/process4"/>
    <dgm:cxn modelId="{439CCC10-6EBA-3647-96F9-25D3B7CB7D95}" type="presParOf" srcId="{84F15E94-651A-8645-A55F-B541E7D2C365}" destId="{F53490B7-C4FD-844D-9348-73F8D54E3C0E}"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5D510E-FA0C-9C4F-95A5-7F39254AFEEA}" type="doc">
      <dgm:prSet loTypeId="urn:microsoft.com/office/officeart/2008/layout/HorizontalMultiLevelHierarchy" loCatId="" qsTypeId="urn:microsoft.com/office/officeart/2005/8/quickstyle/simple4" qsCatId="simple" csTypeId="urn:microsoft.com/office/officeart/2005/8/colors/accent0_3" csCatId="mainScheme" phldr="1"/>
      <dgm:spPr/>
      <dgm:t>
        <a:bodyPr/>
        <a:lstStyle/>
        <a:p>
          <a:endParaRPr lang="fr-FR"/>
        </a:p>
      </dgm:t>
    </dgm:pt>
    <dgm:pt modelId="{35DE7445-8A2F-474F-AD8D-E28D7830D7B2}">
      <dgm:prSet phldrT="[Texte]"/>
      <dgm:spPr>
        <a:solidFill>
          <a:srgbClr val="FF6600"/>
        </a:solidFill>
      </dgm:spPr>
      <dgm:t>
        <a:bodyPr/>
        <a:lstStyle/>
        <a:p>
          <a:r>
            <a:rPr lang="fr-FR" dirty="0" smtClean="0"/>
            <a:t>Cohésion sociale et face à la tâche</a:t>
          </a:r>
          <a:endParaRPr lang="fr-FR" dirty="0"/>
        </a:p>
      </dgm:t>
    </dgm:pt>
    <dgm:pt modelId="{E330A77C-63E9-F242-9544-B6419700749C}" type="parTrans" cxnId="{4F22BB0C-6A6C-9941-9E48-D186A3CD5FC1}">
      <dgm:prSet/>
      <dgm:spPr/>
      <dgm:t>
        <a:bodyPr/>
        <a:lstStyle/>
        <a:p>
          <a:endParaRPr lang="fr-FR"/>
        </a:p>
      </dgm:t>
    </dgm:pt>
    <dgm:pt modelId="{F32B8D10-9367-1146-BE99-C464728A062B}" type="sibTrans" cxnId="{4F22BB0C-6A6C-9941-9E48-D186A3CD5FC1}">
      <dgm:prSet/>
      <dgm:spPr/>
      <dgm:t>
        <a:bodyPr/>
        <a:lstStyle/>
        <a:p>
          <a:endParaRPr lang="fr-FR"/>
        </a:p>
      </dgm:t>
    </dgm:pt>
    <dgm:pt modelId="{FC23AE44-F226-D14D-9960-5BE77198B8EF}">
      <dgm:prSet phldrT="[Texte]"/>
      <dgm:spPr/>
      <dgm:t>
        <a:bodyPr/>
        <a:lstStyle/>
        <a:p>
          <a:r>
            <a:rPr lang="fr-FR" dirty="0" smtClean="0"/>
            <a:t>Résultats individuels</a:t>
          </a:r>
          <a:endParaRPr lang="fr-FR" dirty="0"/>
        </a:p>
      </dgm:t>
    </dgm:pt>
    <dgm:pt modelId="{87EE6CBB-6E08-844E-A66F-A57F48D0BBF3}" type="parTrans" cxnId="{A57621EE-D30B-5C49-8677-D6E97E0BDFFC}">
      <dgm:prSet/>
      <dgm:spPr/>
      <dgm:t>
        <a:bodyPr/>
        <a:lstStyle/>
        <a:p>
          <a:endParaRPr lang="fr-FR"/>
        </a:p>
      </dgm:t>
    </dgm:pt>
    <dgm:pt modelId="{F56FFAAC-AF37-1048-BB23-C360CBC518F7}" type="sibTrans" cxnId="{A57621EE-D30B-5C49-8677-D6E97E0BDFFC}">
      <dgm:prSet/>
      <dgm:spPr/>
      <dgm:t>
        <a:bodyPr/>
        <a:lstStyle/>
        <a:p>
          <a:endParaRPr lang="fr-FR"/>
        </a:p>
      </dgm:t>
    </dgm:pt>
    <dgm:pt modelId="{D62F22B5-6F17-5448-9F93-4E592097138C}">
      <dgm:prSet phldrT="[Texte]"/>
      <dgm:spPr/>
      <dgm:t>
        <a:bodyPr/>
        <a:lstStyle/>
        <a:p>
          <a:r>
            <a:rPr lang="fr-FR" dirty="0" smtClean="0"/>
            <a:t>Résultats pour le groupe</a:t>
          </a:r>
          <a:endParaRPr lang="fr-FR" dirty="0"/>
        </a:p>
      </dgm:t>
    </dgm:pt>
    <dgm:pt modelId="{34CC30A6-40BE-9542-B440-5F3282529913}" type="parTrans" cxnId="{C0C524C7-91B4-5143-9BB9-611E9D5D7CE5}">
      <dgm:prSet/>
      <dgm:spPr/>
      <dgm:t>
        <a:bodyPr/>
        <a:lstStyle/>
        <a:p>
          <a:endParaRPr lang="fr-FR"/>
        </a:p>
      </dgm:t>
    </dgm:pt>
    <dgm:pt modelId="{835C48D2-46E5-7040-825F-F4A364BA286A}" type="sibTrans" cxnId="{C0C524C7-91B4-5143-9BB9-611E9D5D7CE5}">
      <dgm:prSet/>
      <dgm:spPr/>
      <dgm:t>
        <a:bodyPr/>
        <a:lstStyle/>
        <a:p>
          <a:endParaRPr lang="fr-FR"/>
        </a:p>
      </dgm:t>
    </dgm:pt>
    <dgm:pt modelId="{76D28419-15C8-9941-A5BF-F73591748F53}">
      <dgm:prSet phldrT="[Texte]"/>
      <dgm:spPr>
        <a:solidFill>
          <a:srgbClr val="FF6600"/>
        </a:solidFill>
      </dgm:spPr>
      <dgm:t>
        <a:bodyPr/>
        <a:lstStyle/>
        <a:p>
          <a:r>
            <a:rPr lang="fr-FR" dirty="0" smtClean="0"/>
            <a:t>Stabilité du groupe et efficacité de la performance</a:t>
          </a:r>
          <a:endParaRPr lang="fr-FR" dirty="0"/>
        </a:p>
      </dgm:t>
    </dgm:pt>
    <dgm:pt modelId="{3AAE4A7B-86E2-E64B-B4FB-5A859981C3E6}" type="parTrans" cxnId="{FF55B9FF-4BD1-A24D-AA8B-5DCBB07E92C8}">
      <dgm:prSet/>
      <dgm:spPr/>
      <dgm:t>
        <a:bodyPr/>
        <a:lstStyle/>
        <a:p>
          <a:endParaRPr lang="fr-FR"/>
        </a:p>
      </dgm:t>
    </dgm:pt>
    <dgm:pt modelId="{D741B1A0-2C6F-A64E-B265-C7716040722E}" type="sibTrans" cxnId="{FF55B9FF-4BD1-A24D-AA8B-5DCBB07E92C8}">
      <dgm:prSet/>
      <dgm:spPr/>
      <dgm:t>
        <a:bodyPr/>
        <a:lstStyle/>
        <a:p>
          <a:endParaRPr lang="fr-FR"/>
        </a:p>
      </dgm:t>
    </dgm:pt>
    <dgm:pt modelId="{754D423F-DE71-0348-888E-CA62C5177982}">
      <dgm:prSet phldrT="[Texte]"/>
      <dgm:spPr>
        <a:solidFill>
          <a:srgbClr val="FF6600"/>
        </a:solidFill>
      </dgm:spPr>
      <dgm:t>
        <a:bodyPr/>
        <a:lstStyle/>
        <a:p>
          <a:r>
            <a:rPr lang="fr-FR" dirty="0" smtClean="0"/>
            <a:t>Conséquences comportementales et efficacité de la performance</a:t>
          </a:r>
          <a:endParaRPr lang="fr-FR" dirty="0"/>
        </a:p>
      </dgm:t>
    </dgm:pt>
    <dgm:pt modelId="{D44D56CC-CD0F-5340-9967-EAF3BED13590}" type="parTrans" cxnId="{E17C2D0B-DC1B-894F-B7B2-506AB146162F}">
      <dgm:prSet/>
      <dgm:spPr/>
      <dgm:t>
        <a:bodyPr/>
        <a:lstStyle/>
        <a:p>
          <a:endParaRPr lang="fr-FR"/>
        </a:p>
      </dgm:t>
    </dgm:pt>
    <dgm:pt modelId="{CB0085F3-87C1-7A48-89DA-296788CDF495}" type="sibTrans" cxnId="{E17C2D0B-DC1B-894F-B7B2-506AB146162F}">
      <dgm:prSet/>
      <dgm:spPr/>
      <dgm:t>
        <a:bodyPr/>
        <a:lstStyle/>
        <a:p>
          <a:endParaRPr lang="fr-FR"/>
        </a:p>
      </dgm:t>
    </dgm:pt>
    <dgm:pt modelId="{7DAF5EA6-39E9-014C-908B-B70D60021F82}" type="pres">
      <dgm:prSet presAssocID="{215D510E-FA0C-9C4F-95A5-7F39254AFEEA}" presName="Name0" presStyleCnt="0">
        <dgm:presLayoutVars>
          <dgm:chPref val="1"/>
          <dgm:dir/>
          <dgm:animOne val="branch"/>
          <dgm:animLvl val="lvl"/>
          <dgm:resizeHandles val="exact"/>
        </dgm:presLayoutVars>
      </dgm:prSet>
      <dgm:spPr/>
      <dgm:t>
        <a:bodyPr/>
        <a:lstStyle/>
        <a:p>
          <a:endParaRPr lang="fr-FR"/>
        </a:p>
      </dgm:t>
    </dgm:pt>
    <dgm:pt modelId="{3E72A8CA-E212-B74A-AC59-C4AFC356A006}" type="pres">
      <dgm:prSet presAssocID="{35DE7445-8A2F-474F-AD8D-E28D7830D7B2}" presName="root1" presStyleCnt="0"/>
      <dgm:spPr/>
    </dgm:pt>
    <dgm:pt modelId="{0D2F0AC5-E3A6-0E4E-A86C-932CCE877FEE}" type="pres">
      <dgm:prSet presAssocID="{35DE7445-8A2F-474F-AD8D-E28D7830D7B2}" presName="LevelOneTextNode" presStyleLbl="node0" presStyleIdx="0" presStyleCnt="1">
        <dgm:presLayoutVars>
          <dgm:chPref val="3"/>
        </dgm:presLayoutVars>
      </dgm:prSet>
      <dgm:spPr/>
      <dgm:t>
        <a:bodyPr/>
        <a:lstStyle/>
        <a:p>
          <a:endParaRPr lang="fr-FR"/>
        </a:p>
      </dgm:t>
    </dgm:pt>
    <dgm:pt modelId="{36F64664-1568-334C-9060-52A040FB5174}" type="pres">
      <dgm:prSet presAssocID="{35DE7445-8A2F-474F-AD8D-E28D7830D7B2}" presName="level2hierChild" presStyleCnt="0"/>
      <dgm:spPr/>
    </dgm:pt>
    <dgm:pt modelId="{A58DAAF4-D6A3-BC47-BE60-DFB60A195E5D}" type="pres">
      <dgm:prSet presAssocID="{87EE6CBB-6E08-844E-A66F-A57F48D0BBF3}" presName="conn2-1" presStyleLbl="parChTrans1D2" presStyleIdx="0" presStyleCnt="4"/>
      <dgm:spPr/>
      <dgm:t>
        <a:bodyPr/>
        <a:lstStyle/>
        <a:p>
          <a:endParaRPr lang="fr-FR"/>
        </a:p>
      </dgm:t>
    </dgm:pt>
    <dgm:pt modelId="{CD1919FF-E4A5-FC4B-8DB5-F656231CAA14}" type="pres">
      <dgm:prSet presAssocID="{87EE6CBB-6E08-844E-A66F-A57F48D0BBF3}" presName="connTx" presStyleLbl="parChTrans1D2" presStyleIdx="0" presStyleCnt="4"/>
      <dgm:spPr/>
      <dgm:t>
        <a:bodyPr/>
        <a:lstStyle/>
        <a:p>
          <a:endParaRPr lang="fr-FR"/>
        </a:p>
      </dgm:t>
    </dgm:pt>
    <dgm:pt modelId="{C93BC4EA-BF4D-144D-BB73-FDF3BA5088C2}" type="pres">
      <dgm:prSet presAssocID="{FC23AE44-F226-D14D-9960-5BE77198B8EF}" presName="root2" presStyleCnt="0"/>
      <dgm:spPr/>
    </dgm:pt>
    <dgm:pt modelId="{725C3087-292E-014C-80E0-794CB2EA5EAC}" type="pres">
      <dgm:prSet presAssocID="{FC23AE44-F226-D14D-9960-5BE77198B8EF}" presName="LevelTwoTextNode" presStyleLbl="node2" presStyleIdx="0" presStyleCnt="4">
        <dgm:presLayoutVars>
          <dgm:chPref val="3"/>
        </dgm:presLayoutVars>
      </dgm:prSet>
      <dgm:spPr/>
      <dgm:t>
        <a:bodyPr/>
        <a:lstStyle/>
        <a:p>
          <a:endParaRPr lang="fr-FR"/>
        </a:p>
      </dgm:t>
    </dgm:pt>
    <dgm:pt modelId="{30950CF0-F510-6C48-9EAB-C3C952EC497B}" type="pres">
      <dgm:prSet presAssocID="{FC23AE44-F226-D14D-9960-5BE77198B8EF}" presName="level3hierChild" presStyleCnt="0"/>
      <dgm:spPr/>
    </dgm:pt>
    <dgm:pt modelId="{B2511B98-3403-4A46-9B2B-7330B196487F}" type="pres">
      <dgm:prSet presAssocID="{D44D56CC-CD0F-5340-9967-EAF3BED13590}" presName="conn2-1" presStyleLbl="parChTrans1D2" presStyleIdx="1" presStyleCnt="4"/>
      <dgm:spPr/>
      <dgm:t>
        <a:bodyPr/>
        <a:lstStyle/>
        <a:p>
          <a:endParaRPr lang="fr-FR"/>
        </a:p>
      </dgm:t>
    </dgm:pt>
    <dgm:pt modelId="{F9FA01BF-A22F-9640-87BC-EFEF2F30E2CE}" type="pres">
      <dgm:prSet presAssocID="{D44D56CC-CD0F-5340-9967-EAF3BED13590}" presName="connTx" presStyleLbl="parChTrans1D2" presStyleIdx="1" presStyleCnt="4"/>
      <dgm:spPr/>
      <dgm:t>
        <a:bodyPr/>
        <a:lstStyle/>
        <a:p>
          <a:endParaRPr lang="fr-FR"/>
        </a:p>
      </dgm:t>
    </dgm:pt>
    <dgm:pt modelId="{EB3A14F5-368F-FB42-ACA5-8C569C60B426}" type="pres">
      <dgm:prSet presAssocID="{754D423F-DE71-0348-888E-CA62C5177982}" presName="root2" presStyleCnt="0"/>
      <dgm:spPr/>
    </dgm:pt>
    <dgm:pt modelId="{98BA0496-8F02-2F41-8CC6-9DF9D2F8DC93}" type="pres">
      <dgm:prSet presAssocID="{754D423F-DE71-0348-888E-CA62C5177982}" presName="LevelTwoTextNode" presStyleLbl="node2" presStyleIdx="1" presStyleCnt="4">
        <dgm:presLayoutVars>
          <dgm:chPref val="3"/>
        </dgm:presLayoutVars>
      </dgm:prSet>
      <dgm:spPr/>
      <dgm:t>
        <a:bodyPr/>
        <a:lstStyle/>
        <a:p>
          <a:endParaRPr lang="fr-FR"/>
        </a:p>
      </dgm:t>
    </dgm:pt>
    <dgm:pt modelId="{927FDC65-3615-3244-8514-D47C77B22724}" type="pres">
      <dgm:prSet presAssocID="{754D423F-DE71-0348-888E-CA62C5177982}" presName="level3hierChild" presStyleCnt="0"/>
      <dgm:spPr/>
    </dgm:pt>
    <dgm:pt modelId="{1CB71CED-43DB-064F-BA97-9BF69F8AC3CC}" type="pres">
      <dgm:prSet presAssocID="{34CC30A6-40BE-9542-B440-5F3282529913}" presName="conn2-1" presStyleLbl="parChTrans1D2" presStyleIdx="2" presStyleCnt="4"/>
      <dgm:spPr/>
      <dgm:t>
        <a:bodyPr/>
        <a:lstStyle/>
        <a:p>
          <a:endParaRPr lang="fr-FR"/>
        </a:p>
      </dgm:t>
    </dgm:pt>
    <dgm:pt modelId="{DF3B6E01-AA83-4145-93E6-B9751A1D263C}" type="pres">
      <dgm:prSet presAssocID="{34CC30A6-40BE-9542-B440-5F3282529913}" presName="connTx" presStyleLbl="parChTrans1D2" presStyleIdx="2" presStyleCnt="4"/>
      <dgm:spPr/>
      <dgm:t>
        <a:bodyPr/>
        <a:lstStyle/>
        <a:p>
          <a:endParaRPr lang="fr-FR"/>
        </a:p>
      </dgm:t>
    </dgm:pt>
    <dgm:pt modelId="{C658B0AA-50AD-F04C-8355-9D9717D55FA5}" type="pres">
      <dgm:prSet presAssocID="{D62F22B5-6F17-5448-9F93-4E592097138C}" presName="root2" presStyleCnt="0"/>
      <dgm:spPr/>
    </dgm:pt>
    <dgm:pt modelId="{7E03FC41-A81D-B54B-8383-6DCCF7B2A3D5}" type="pres">
      <dgm:prSet presAssocID="{D62F22B5-6F17-5448-9F93-4E592097138C}" presName="LevelTwoTextNode" presStyleLbl="node2" presStyleIdx="2" presStyleCnt="4">
        <dgm:presLayoutVars>
          <dgm:chPref val="3"/>
        </dgm:presLayoutVars>
      </dgm:prSet>
      <dgm:spPr/>
      <dgm:t>
        <a:bodyPr/>
        <a:lstStyle/>
        <a:p>
          <a:endParaRPr lang="fr-FR"/>
        </a:p>
      </dgm:t>
    </dgm:pt>
    <dgm:pt modelId="{359A1EE0-9747-8342-A6B6-DE49CD29F631}" type="pres">
      <dgm:prSet presAssocID="{D62F22B5-6F17-5448-9F93-4E592097138C}" presName="level3hierChild" presStyleCnt="0"/>
      <dgm:spPr/>
    </dgm:pt>
    <dgm:pt modelId="{57869B79-6325-1E42-BC96-A66A24B58F4D}" type="pres">
      <dgm:prSet presAssocID="{3AAE4A7B-86E2-E64B-B4FB-5A859981C3E6}" presName="conn2-1" presStyleLbl="parChTrans1D2" presStyleIdx="3" presStyleCnt="4"/>
      <dgm:spPr/>
      <dgm:t>
        <a:bodyPr/>
        <a:lstStyle/>
        <a:p>
          <a:endParaRPr lang="fr-FR"/>
        </a:p>
      </dgm:t>
    </dgm:pt>
    <dgm:pt modelId="{89731583-B7A7-4441-85EB-2B050AC32026}" type="pres">
      <dgm:prSet presAssocID="{3AAE4A7B-86E2-E64B-B4FB-5A859981C3E6}" presName="connTx" presStyleLbl="parChTrans1D2" presStyleIdx="3" presStyleCnt="4"/>
      <dgm:spPr/>
      <dgm:t>
        <a:bodyPr/>
        <a:lstStyle/>
        <a:p>
          <a:endParaRPr lang="fr-FR"/>
        </a:p>
      </dgm:t>
    </dgm:pt>
    <dgm:pt modelId="{49E38C7E-0AD3-1545-93A9-937DAA38F8FF}" type="pres">
      <dgm:prSet presAssocID="{76D28419-15C8-9941-A5BF-F73591748F53}" presName="root2" presStyleCnt="0"/>
      <dgm:spPr/>
    </dgm:pt>
    <dgm:pt modelId="{9DBC11AF-E8C2-734E-A533-01F9DA5AA3D7}" type="pres">
      <dgm:prSet presAssocID="{76D28419-15C8-9941-A5BF-F73591748F53}" presName="LevelTwoTextNode" presStyleLbl="node2" presStyleIdx="3" presStyleCnt="4">
        <dgm:presLayoutVars>
          <dgm:chPref val="3"/>
        </dgm:presLayoutVars>
      </dgm:prSet>
      <dgm:spPr/>
      <dgm:t>
        <a:bodyPr/>
        <a:lstStyle/>
        <a:p>
          <a:endParaRPr lang="fr-FR"/>
        </a:p>
      </dgm:t>
    </dgm:pt>
    <dgm:pt modelId="{E05EC99A-54B7-8A43-B516-485D8FAFF094}" type="pres">
      <dgm:prSet presAssocID="{76D28419-15C8-9941-A5BF-F73591748F53}" presName="level3hierChild" presStyleCnt="0"/>
      <dgm:spPr/>
    </dgm:pt>
  </dgm:ptLst>
  <dgm:cxnLst>
    <dgm:cxn modelId="{A79AF539-C807-AF46-A33F-EE7E3B871205}" type="presOf" srcId="{D62F22B5-6F17-5448-9F93-4E592097138C}" destId="{7E03FC41-A81D-B54B-8383-6DCCF7B2A3D5}" srcOrd="0" destOrd="0" presId="urn:microsoft.com/office/officeart/2008/layout/HorizontalMultiLevelHierarchy"/>
    <dgm:cxn modelId="{A57621EE-D30B-5C49-8677-D6E97E0BDFFC}" srcId="{35DE7445-8A2F-474F-AD8D-E28D7830D7B2}" destId="{FC23AE44-F226-D14D-9960-5BE77198B8EF}" srcOrd="0" destOrd="0" parTransId="{87EE6CBB-6E08-844E-A66F-A57F48D0BBF3}" sibTransId="{F56FFAAC-AF37-1048-BB23-C360CBC518F7}"/>
    <dgm:cxn modelId="{2A230FEB-E7E6-9744-8ED8-1F886AC2CBAA}" type="presOf" srcId="{76D28419-15C8-9941-A5BF-F73591748F53}" destId="{9DBC11AF-E8C2-734E-A533-01F9DA5AA3D7}" srcOrd="0" destOrd="0" presId="urn:microsoft.com/office/officeart/2008/layout/HorizontalMultiLevelHierarchy"/>
    <dgm:cxn modelId="{DD9F466D-F303-2944-8D91-4D6A87910184}" type="presOf" srcId="{34CC30A6-40BE-9542-B440-5F3282529913}" destId="{DF3B6E01-AA83-4145-93E6-B9751A1D263C}" srcOrd="1" destOrd="0" presId="urn:microsoft.com/office/officeart/2008/layout/HorizontalMultiLevelHierarchy"/>
    <dgm:cxn modelId="{373976AE-6CB2-364A-87A2-914A9F75A54B}" type="presOf" srcId="{D44D56CC-CD0F-5340-9967-EAF3BED13590}" destId="{B2511B98-3403-4A46-9B2B-7330B196487F}" srcOrd="0" destOrd="0" presId="urn:microsoft.com/office/officeart/2008/layout/HorizontalMultiLevelHierarchy"/>
    <dgm:cxn modelId="{4F22BB0C-6A6C-9941-9E48-D186A3CD5FC1}" srcId="{215D510E-FA0C-9C4F-95A5-7F39254AFEEA}" destId="{35DE7445-8A2F-474F-AD8D-E28D7830D7B2}" srcOrd="0" destOrd="0" parTransId="{E330A77C-63E9-F242-9544-B6419700749C}" sibTransId="{F32B8D10-9367-1146-BE99-C464728A062B}"/>
    <dgm:cxn modelId="{10A0D263-2E4F-5446-B20C-FF6D64C9E52E}" type="presOf" srcId="{D44D56CC-CD0F-5340-9967-EAF3BED13590}" destId="{F9FA01BF-A22F-9640-87BC-EFEF2F30E2CE}" srcOrd="1" destOrd="0" presId="urn:microsoft.com/office/officeart/2008/layout/HorizontalMultiLevelHierarchy"/>
    <dgm:cxn modelId="{8EE6859A-4CC8-0544-B595-550AA8568917}" type="presOf" srcId="{754D423F-DE71-0348-888E-CA62C5177982}" destId="{98BA0496-8F02-2F41-8CC6-9DF9D2F8DC93}" srcOrd="0" destOrd="0" presId="urn:microsoft.com/office/officeart/2008/layout/HorizontalMultiLevelHierarchy"/>
    <dgm:cxn modelId="{E17C2D0B-DC1B-894F-B7B2-506AB146162F}" srcId="{35DE7445-8A2F-474F-AD8D-E28D7830D7B2}" destId="{754D423F-DE71-0348-888E-CA62C5177982}" srcOrd="1" destOrd="0" parTransId="{D44D56CC-CD0F-5340-9967-EAF3BED13590}" sibTransId="{CB0085F3-87C1-7A48-89DA-296788CDF495}"/>
    <dgm:cxn modelId="{3B6BD4A9-86B6-0840-919A-F33C63B4E372}" type="presOf" srcId="{FC23AE44-F226-D14D-9960-5BE77198B8EF}" destId="{725C3087-292E-014C-80E0-794CB2EA5EAC}" srcOrd="0" destOrd="0" presId="urn:microsoft.com/office/officeart/2008/layout/HorizontalMultiLevelHierarchy"/>
    <dgm:cxn modelId="{4C56C0B1-73A3-714E-A2B0-AD5C9DCF701F}" type="presOf" srcId="{35DE7445-8A2F-474F-AD8D-E28D7830D7B2}" destId="{0D2F0AC5-E3A6-0E4E-A86C-932CCE877FEE}" srcOrd="0" destOrd="0" presId="urn:microsoft.com/office/officeart/2008/layout/HorizontalMultiLevelHierarchy"/>
    <dgm:cxn modelId="{788294EF-5980-C84F-8684-1F98868C63E7}" type="presOf" srcId="{87EE6CBB-6E08-844E-A66F-A57F48D0BBF3}" destId="{A58DAAF4-D6A3-BC47-BE60-DFB60A195E5D}" srcOrd="0" destOrd="0" presId="urn:microsoft.com/office/officeart/2008/layout/HorizontalMultiLevelHierarchy"/>
    <dgm:cxn modelId="{FF55B9FF-4BD1-A24D-AA8B-5DCBB07E92C8}" srcId="{35DE7445-8A2F-474F-AD8D-E28D7830D7B2}" destId="{76D28419-15C8-9941-A5BF-F73591748F53}" srcOrd="3" destOrd="0" parTransId="{3AAE4A7B-86E2-E64B-B4FB-5A859981C3E6}" sibTransId="{D741B1A0-2C6F-A64E-B265-C7716040722E}"/>
    <dgm:cxn modelId="{8D52B06C-A8F0-C743-A3A7-B17FB6CB2E54}" type="presOf" srcId="{34CC30A6-40BE-9542-B440-5F3282529913}" destId="{1CB71CED-43DB-064F-BA97-9BF69F8AC3CC}" srcOrd="0" destOrd="0" presId="urn:microsoft.com/office/officeart/2008/layout/HorizontalMultiLevelHierarchy"/>
    <dgm:cxn modelId="{F12430A4-8C4C-7541-9366-886F37377C87}" type="presOf" srcId="{87EE6CBB-6E08-844E-A66F-A57F48D0BBF3}" destId="{CD1919FF-E4A5-FC4B-8DB5-F656231CAA14}" srcOrd="1" destOrd="0" presId="urn:microsoft.com/office/officeart/2008/layout/HorizontalMultiLevelHierarchy"/>
    <dgm:cxn modelId="{C0C524C7-91B4-5143-9BB9-611E9D5D7CE5}" srcId="{35DE7445-8A2F-474F-AD8D-E28D7830D7B2}" destId="{D62F22B5-6F17-5448-9F93-4E592097138C}" srcOrd="2" destOrd="0" parTransId="{34CC30A6-40BE-9542-B440-5F3282529913}" sibTransId="{835C48D2-46E5-7040-825F-F4A364BA286A}"/>
    <dgm:cxn modelId="{391A642B-91CA-FC46-8626-C7AA90C6EC45}" type="presOf" srcId="{3AAE4A7B-86E2-E64B-B4FB-5A859981C3E6}" destId="{89731583-B7A7-4441-85EB-2B050AC32026}" srcOrd="1" destOrd="0" presId="urn:microsoft.com/office/officeart/2008/layout/HorizontalMultiLevelHierarchy"/>
    <dgm:cxn modelId="{BECC16C3-AC10-634E-81E9-4A06144E1144}" type="presOf" srcId="{215D510E-FA0C-9C4F-95A5-7F39254AFEEA}" destId="{7DAF5EA6-39E9-014C-908B-B70D60021F82}" srcOrd="0" destOrd="0" presId="urn:microsoft.com/office/officeart/2008/layout/HorizontalMultiLevelHierarchy"/>
    <dgm:cxn modelId="{8F148FBB-1660-0947-B013-C704BDC0B0EB}" type="presOf" srcId="{3AAE4A7B-86E2-E64B-B4FB-5A859981C3E6}" destId="{57869B79-6325-1E42-BC96-A66A24B58F4D}" srcOrd="0" destOrd="0" presId="urn:microsoft.com/office/officeart/2008/layout/HorizontalMultiLevelHierarchy"/>
    <dgm:cxn modelId="{70D01A18-6244-1844-BF41-15C77CC2E5D9}" type="presParOf" srcId="{7DAF5EA6-39E9-014C-908B-B70D60021F82}" destId="{3E72A8CA-E212-B74A-AC59-C4AFC356A006}" srcOrd="0" destOrd="0" presId="urn:microsoft.com/office/officeart/2008/layout/HorizontalMultiLevelHierarchy"/>
    <dgm:cxn modelId="{C34C5AB0-349D-3241-BE15-88869A3F9189}" type="presParOf" srcId="{3E72A8CA-E212-B74A-AC59-C4AFC356A006}" destId="{0D2F0AC5-E3A6-0E4E-A86C-932CCE877FEE}" srcOrd="0" destOrd="0" presId="urn:microsoft.com/office/officeart/2008/layout/HorizontalMultiLevelHierarchy"/>
    <dgm:cxn modelId="{170FFCB1-B488-864A-B90D-96A18D789780}" type="presParOf" srcId="{3E72A8CA-E212-B74A-AC59-C4AFC356A006}" destId="{36F64664-1568-334C-9060-52A040FB5174}" srcOrd="1" destOrd="0" presId="urn:microsoft.com/office/officeart/2008/layout/HorizontalMultiLevelHierarchy"/>
    <dgm:cxn modelId="{A0AD3160-5388-984A-A0DD-E6FF3D13D2D0}" type="presParOf" srcId="{36F64664-1568-334C-9060-52A040FB5174}" destId="{A58DAAF4-D6A3-BC47-BE60-DFB60A195E5D}" srcOrd="0" destOrd="0" presId="urn:microsoft.com/office/officeart/2008/layout/HorizontalMultiLevelHierarchy"/>
    <dgm:cxn modelId="{B76377DE-9044-6E4D-A086-CD46302904F6}" type="presParOf" srcId="{A58DAAF4-D6A3-BC47-BE60-DFB60A195E5D}" destId="{CD1919FF-E4A5-FC4B-8DB5-F656231CAA14}" srcOrd="0" destOrd="0" presId="urn:microsoft.com/office/officeart/2008/layout/HorizontalMultiLevelHierarchy"/>
    <dgm:cxn modelId="{1BA8BE41-0AE3-3F49-A76C-50E2BCA7138A}" type="presParOf" srcId="{36F64664-1568-334C-9060-52A040FB5174}" destId="{C93BC4EA-BF4D-144D-BB73-FDF3BA5088C2}" srcOrd="1" destOrd="0" presId="urn:microsoft.com/office/officeart/2008/layout/HorizontalMultiLevelHierarchy"/>
    <dgm:cxn modelId="{5E227326-890E-8041-923B-7A09704AD93C}" type="presParOf" srcId="{C93BC4EA-BF4D-144D-BB73-FDF3BA5088C2}" destId="{725C3087-292E-014C-80E0-794CB2EA5EAC}" srcOrd="0" destOrd="0" presId="urn:microsoft.com/office/officeart/2008/layout/HorizontalMultiLevelHierarchy"/>
    <dgm:cxn modelId="{B8C73763-FE20-EC42-9C28-A68CF784A54B}" type="presParOf" srcId="{C93BC4EA-BF4D-144D-BB73-FDF3BA5088C2}" destId="{30950CF0-F510-6C48-9EAB-C3C952EC497B}" srcOrd="1" destOrd="0" presId="urn:microsoft.com/office/officeart/2008/layout/HorizontalMultiLevelHierarchy"/>
    <dgm:cxn modelId="{EEE56CCB-799E-0647-9C34-F108E3B9D2D7}" type="presParOf" srcId="{36F64664-1568-334C-9060-52A040FB5174}" destId="{B2511B98-3403-4A46-9B2B-7330B196487F}" srcOrd="2" destOrd="0" presId="urn:microsoft.com/office/officeart/2008/layout/HorizontalMultiLevelHierarchy"/>
    <dgm:cxn modelId="{EFB7F95C-A270-EC4C-A43E-462F5442B764}" type="presParOf" srcId="{B2511B98-3403-4A46-9B2B-7330B196487F}" destId="{F9FA01BF-A22F-9640-87BC-EFEF2F30E2CE}" srcOrd="0" destOrd="0" presId="urn:microsoft.com/office/officeart/2008/layout/HorizontalMultiLevelHierarchy"/>
    <dgm:cxn modelId="{70903B8E-B7CE-264A-A344-CE95A0EFAAC9}" type="presParOf" srcId="{36F64664-1568-334C-9060-52A040FB5174}" destId="{EB3A14F5-368F-FB42-ACA5-8C569C60B426}" srcOrd="3" destOrd="0" presId="urn:microsoft.com/office/officeart/2008/layout/HorizontalMultiLevelHierarchy"/>
    <dgm:cxn modelId="{1F709A37-DD61-504B-9415-3E2CA72F0C61}" type="presParOf" srcId="{EB3A14F5-368F-FB42-ACA5-8C569C60B426}" destId="{98BA0496-8F02-2F41-8CC6-9DF9D2F8DC93}" srcOrd="0" destOrd="0" presId="urn:microsoft.com/office/officeart/2008/layout/HorizontalMultiLevelHierarchy"/>
    <dgm:cxn modelId="{3EB4201B-4A6F-A740-8301-5726554C0CCB}" type="presParOf" srcId="{EB3A14F5-368F-FB42-ACA5-8C569C60B426}" destId="{927FDC65-3615-3244-8514-D47C77B22724}" srcOrd="1" destOrd="0" presId="urn:microsoft.com/office/officeart/2008/layout/HorizontalMultiLevelHierarchy"/>
    <dgm:cxn modelId="{84BAC811-31D6-DE4C-9092-E87CE366B151}" type="presParOf" srcId="{36F64664-1568-334C-9060-52A040FB5174}" destId="{1CB71CED-43DB-064F-BA97-9BF69F8AC3CC}" srcOrd="4" destOrd="0" presId="urn:microsoft.com/office/officeart/2008/layout/HorizontalMultiLevelHierarchy"/>
    <dgm:cxn modelId="{EF189126-2A78-D147-AD97-8EA8B56CA20E}" type="presParOf" srcId="{1CB71CED-43DB-064F-BA97-9BF69F8AC3CC}" destId="{DF3B6E01-AA83-4145-93E6-B9751A1D263C}" srcOrd="0" destOrd="0" presId="urn:microsoft.com/office/officeart/2008/layout/HorizontalMultiLevelHierarchy"/>
    <dgm:cxn modelId="{01AB3BCB-7892-6146-8C1D-86101F0ED723}" type="presParOf" srcId="{36F64664-1568-334C-9060-52A040FB5174}" destId="{C658B0AA-50AD-F04C-8355-9D9717D55FA5}" srcOrd="5" destOrd="0" presId="urn:microsoft.com/office/officeart/2008/layout/HorizontalMultiLevelHierarchy"/>
    <dgm:cxn modelId="{75C4DE9F-82B4-1543-B855-72C48D6E89C5}" type="presParOf" srcId="{C658B0AA-50AD-F04C-8355-9D9717D55FA5}" destId="{7E03FC41-A81D-B54B-8383-6DCCF7B2A3D5}" srcOrd="0" destOrd="0" presId="urn:microsoft.com/office/officeart/2008/layout/HorizontalMultiLevelHierarchy"/>
    <dgm:cxn modelId="{826D3F31-713D-5341-99A1-3D3FE6088A7D}" type="presParOf" srcId="{C658B0AA-50AD-F04C-8355-9D9717D55FA5}" destId="{359A1EE0-9747-8342-A6B6-DE49CD29F631}" srcOrd="1" destOrd="0" presId="urn:microsoft.com/office/officeart/2008/layout/HorizontalMultiLevelHierarchy"/>
    <dgm:cxn modelId="{09C5EAAC-BED0-DF4D-BDB4-99EAD7AB2D13}" type="presParOf" srcId="{36F64664-1568-334C-9060-52A040FB5174}" destId="{57869B79-6325-1E42-BC96-A66A24B58F4D}" srcOrd="6" destOrd="0" presId="urn:microsoft.com/office/officeart/2008/layout/HorizontalMultiLevelHierarchy"/>
    <dgm:cxn modelId="{C9F2CB96-FD07-0B4F-9414-66FFB549FE4E}" type="presParOf" srcId="{57869B79-6325-1E42-BC96-A66A24B58F4D}" destId="{89731583-B7A7-4441-85EB-2B050AC32026}" srcOrd="0" destOrd="0" presId="urn:microsoft.com/office/officeart/2008/layout/HorizontalMultiLevelHierarchy"/>
    <dgm:cxn modelId="{84BA8E51-4AE3-D041-A2B6-E60587E8311D}" type="presParOf" srcId="{36F64664-1568-334C-9060-52A040FB5174}" destId="{49E38C7E-0AD3-1545-93A9-937DAA38F8FF}" srcOrd="7" destOrd="0" presId="urn:microsoft.com/office/officeart/2008/layout/HorizontalMultiLevelHierarchy"/>
    <dgm:cxn modelId="{3D1B9069-0B4F-224C-B312-C41C38E54152}" type="presParOf" srcId="{49E38C7E-0AD3-1545-93A9-937DAA38F8FF}" destId="{9DBC11AF-E8C2-734E-A533-01F9DA5AA3D7}" srcOrd="0" destOrd="0" presId="urn:microsoft.com/office/officeart/2008/layout/HorizontalMultiLevelHierarchy"/>
    <dgm:cxn modelId="{D886BADA-472D-4642-8BB1-66D505BC072A}" type="presParOf" srcId="{49E38C7E-0AD3-1545-93A9-937DAA38F8FF}" destId="{E05EC99A-54B7-8A43-B516-485D8FAFF094}"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7F4B291-8C7A-574D-9537-DA536D20939D}"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6CB111EF-8CCB-8D41-B0F8-9B7E6ECE75D5}">
      <dgm:prSet/>
      <dgm:spPr/>
      <dgm:t>
        <a:bodyPr/>
        <a:lstStyle/>
        <a:p>
          <a:pPr rtl="0"/>
          <a:r>
            <a:rPr lang="fr-FR" b="1" dirty="0" smtClean="0">
              <a:latin typeface="Calibri" pitchFamily="34" charset="0"/>
            </a:rPr>
            <a:t>L’influence</a:t>
          </a:r>
          <a:endParaRPr lang="fr-FR" dirty="0"/>
        </a:p>
      </dgm:t>
    </dgm:pt>
    <dgm:pt modelId="{805B84E4-6045-AC41-8998-F74C1DDE12D9}" type="parTrans" cxnId="{8357C3F5-60D6-6644-B5F4-A6F7FF573B98}">
      <dgm:prSet/>
      <dgm:spPr/>
      <dgm:t>
        <a:bodyPr/>
        <a:lstStyle/>
        <a:p>
          <a:endParaRPr lang="fr-FR"/>
        </a:p>
      </dgm:t>
    </dgm:pt>
    <dgm:pt modelId="{E97E6B9F-5DC8-1640-97C6-726869A1AA62}" type="sibTrans" cxnId="{8357C3F5-60D6-6644-B5F4-A6F7FF573B98}">
      <dgm:prSet/>
      <dgm:spPr/>
      <dgm:t>
        <a:bodyPr/>
        <a:lstStyle/>
        <a:p>
          <a:endParaRPr lang="fr-FR"/>
        </a:p>
      </dgm:t>
    </dgm:pt>
    <dgm:pt modelId="{11ACDF75-6BDB-C941-8E40-191EA21A2ED5}">
      <dgm:prSet/>
      <dgm:spPr/>
      <dgm:t>
        <a:bodyPr/>
        <a:lstStyle/>
        <a:p>
          <a:pPr rtl="0"/>
          <a:r>
            <a:rPr lang="fr-FR" dirty="0" smtClean="0">
              <a:latin typeface="Calibri" pitchFamily="34" charset="0"/>
            </a:rPr>
            <a:t>N’importe qui peut exercer de l’influence sur quelqu’un d’autre, il suffit pour cela </a:t>
          </a:r>
          <a:r>
            <a:rPr lang="fr-FR" b="1" dirty="0" smtClean="0">
              <a:solidFill>
                <a:schemeClr val="accent2"/>
              </a:solidFill>
              <a:latin typeface="Calibri" pitchFamily="34" charset="0"/>
            </a:rPr>
            <a:t>d’utiliser la bonne technique</a:t>
          </a:r>
          <a:r>
            <a:rPr lang="fr-FR" dirty="0" smtClean="0">
              <a:latin typeface="Calibri" pitchFamily="34" charset="0"/>
            </a:rPr>
            <a:t> (cf. techniques pour modifier les attitudes). </a:t>
          </a:r>
          <a:endParaRPr lang="fr-FR" dirty="0"/>
        </a:p>
      </dgm:t>
    </dgm:pt>
    <dgm:pt modelId="{F84C0E84-F940-604F-8033-714C3ECA7CE1}" type="parTrans" cxnId="{D1F752F2-AFB2-4C40-8ABD-927F4158F282}">
      <dgm:prSet/>
      <dgm:spPr/>
      <dgm:t>
        <a:bodyPr/>
        <a:lstStyle/>
        <a:p>
          <a:endParaRPr lang="fr-FR"/>
        </a:p>
      </dgm:t>
    </dgm:pt>
    <dgm:pt modelId="{E9C6BD6D-DADF-0245-B7C8-DDAC180E2B6D}" type="sibTrans" cxnId="{D1F752F2-AFB2-4C40-8ABD-927F4158F282}">
      <dgm:prSet/>
      <dgm:spPr/>
      <dgm:t>
        <a:bodyPr/>
        <a:lstStyle/>
        <a:p>
          <a:endParaRPr lang="fr-FR"/>
        </a:p>
      </dgm:t>
    </dgm:pt>
    <dgm:pt modelId="{1B2D42A6-5D69-9E41-B21B-9B35CE52CDFF}">
      <dgm:prSet/>
      <dgm:spPr/>
      <dgm:t>
        <a:bodyPr/>
        <a:lstStyle/>
        <a:p>
          <a:pPr rtl="0"/>
          <a:r>
            <a:rPr lang="fr-FR" dirty="0" smtClean="0">
              <a:latin typeface="Calibri" pitchFamily="34" charset="0"/>
            </a:rPr>
            <a:t>C’est donc une </a:t>
          </a:r>
          <a:r>
            <a:rPr lang="fr-FR" u="sng" dirty="0" smtClean="0">
              <a:solidFill>
                <a:schemeClr val="accent2"/>
              </a:solidFill>
              <a:latin typeface="Calibri" pitchFamily="34" charset="0"/>
            </a:rPr>
            <a:t>stratégie de manipulation</a:t>
          </a:r>
          <a:endParaRPr lang="fr-FR" dirty="0"/>
        </a:p>
      </dgm:t>
    </dgm:pt>
    <dgm:pt modelId="{62B69CAF-6C09-244D-9224-32FF5964A2AC}" type="parTrans" cxnId="{B648EEF3-631F-5846-84FD-16C49E8ADB74}">
      <dgm:prSet/>
      <dgm:spPr/>
      <dgm:t>
        <a:bodyPr/>
        <a:lstStyle/>
        <a:p>
          <a:endParaRPr lang="fr-FR"/>
        </a:p>
      </dgm:t>
    </dgm:pt>
    <dgm:pt modelId="{4962456D-D218-8642-BC84-6D101F898EF0}" type="sibTrans" cxnId="{B648EEF3-631F-5846-84FD-16C49E8ADB74}">
      <dgm:prSet/>
      <dgm:spPr/>
      <dgm:t>
        <a:bodyPr/>
        <a:lstStyle/>
        <a:p>
          <a:endParaRPr lang="fr-FR"/>
        </a:p>
      </dgm:t>
    </dgm:pt>
    <dgm:pt modelId="{348C9DEA-A7E2-9A48-BFF1-7698D078D59F}">
      <dgm:prSet/>
      <dgm:spPr/>
      <dgm:t>
        <a:bodyPr/>
        <a:lstStyle/>
        <a:p>
          <a:pPr rtl="0"/>
          <a:r>
            <a:rPr lang="fr-FR" dirty="0" smtClean="0">
              <a:latin typeface="Calibri" pitchFamily="34" charset="0"/>
            </a:rPr>
            <a:t>souvent </a:t>
          </a:r>
          <a:r>
            <a:rPr lang="fr-FR" b="1" dirty="0" smtClean="0">
              <a:solidFill>
                <a:schemeClr val="accent2"/>
              </a:solidFill>
              <a:latin typeface="Calibri" pitchFamily="34" charset="0"/>
            </a:rPr>
            <a:t>exercée par ceux qui n’ont pas le pouvoir</a:t>
          </a:r>
          <a:r>
            <a:rPr lang="fr-FR" dirty="0" smtClean="0">
              <a:latin typeface="Calibri" pitchFamily="34" charset="0"/>
            </a:rPr>
            <a:t> d’obtenir des autres autrement que par ce biais.</a:t>
          </a:r>
          <a:endParaRPr lang="fr-FR" dirty="0"/>
        </a:p>
      </dgm:t>
    </dgm:pt>
    <dgm:pt modelId="{88F58C7F-CFE2-2D43-85AA-4B04D40027BF}" type="parTrans" cxnId="{B7DE07E2-4079-AE46-B72C-FE8BD79AB65B}">
      <dgm:prSet/>
      <dgm:spPr/>
      <dgm:t>
        <a:bodyPr/>
        <a:lstStyle/>
        <a:p>
          <a:endParaRPr lang="fr-FR"/>
        </a:p>
      </dgm:t>
    </dgm:pt>
    <dgm:pt modelId="{DE9CB549-3439-1943-9788-0AC319D33B1F}" type="sibTrans" cxnId="{B7DE07E2-4079-AE46-B72C-FE8BD79AB65B}">
      <dgm:prSet/>
      <dgm:spPr/>
      <dgm:t>
        <a:bodyPr/>
        <a:lstStyle/>
        <a:p>
          <a:endParaRPr lang="fr-FR"/>
        </a:p>
      </dgm:t>
    </dgm:pt>
    <dgm:pt modelId="{9394B67D-793D-6F44-9722-E2943FCC9AB0}" type="pres">
      <dgm:prSet presAssocID="{A7F4B291-8C7A-574D-9537-DA536D20939D}" presName="Name0" presStyleCnt="0">
        <dgm:presLayoutVars>
          <dgm:dir/>
          <dgm:animLvl val="lvl"/>
          <dgm:resizeHandles val="exact"/>
        </dgm:presLayoutVars>
      </dgm:prSet>
      <dgm:spPr/>
      <dgm:t>
        <a:bodyPr/>
        <a:lstStyle/>
        <a:p>
          <a:endParaRPr lang="fr-FR"/>
        </a:p>
      </dgm:t>
    </dgm:pt>
    <dgm:pt modelId="{E05017BE-705B-1441-9261-BC1CFB37EA58}" type="pres">
      <dgm:prSet presAssocID="{1B2D42A6-5D69-9E41-B21B-9B35CE52CDFF}" presName="boxAndChildren" presStyleCnt="0"/>
      <dgm:spPr/>
    </dgm:pt>
    <dgm:pt modelId="{26E96B57-83C4-B84C-900D-177989DDCCC8}" type="pres">
      <dgm:prSet presAssocID="{1B2D42A6-5D69-9E41-B21B-9B35CE52CDFF}" presName="parentTextBox" presStyleLbl="node1" presStyleIdx="0" presStyleCnt="2"/>
      <dgm:spPr/>
      <dgm:t>
        <a:bodyPr/>
        <a:lstStyle/>
        <a:p>
          <a:endParaRPr lang="fr-FR"/>
        </a:p>
      </dgm:t>
    </dgm:pt>
    <dgm:pt modelId="{47C006E5-A232-9240-AC0B-F347231509F5}" type="pres">
      <dgm:prSet presAssocID="{1B2D42A6-5D69-9E41-B21B-9B35CE52CDFF}" presName="entireBox" presStyleLbl="node1" presStyleIdx="0" presStyleCnt="2"/>
      <dgm:spPr/>
      <dgm:t>
        <a:bodyPr/>
        <a:lstStyle/>
        <a:p>
          <a:endParaRPr lang="fr-FR"/>
        </a:p>
      </dgm:t>
    </dgm:pt>
    <dgm:pt modelId="{82ECD280-1E26-EE44-A7D5-BDE0223B7087}" type="pres">
      <dgm:prSet presAssocID="{1B2D42A6-5D69-9E41-B21B-9B35CE52CDFF}" presName="descendantBox" presStyleCnt="0"/>
      <dgm:spPr/>
    </dgm:pt>
    <dgm:pt modelId="{21BDCAB9-362B-2842-BBAD-08660FB7306D}" type="pres">
      <dgm:prSet presAssocID="{348C9DEA-A7E2-9A48-BFF1-7698D078D59F}" presName="childTextBox" presStyleLbl="fgAccFollowNode1" presStyleIdx="0" presStyleCnt="2">
        <dgm:presLayoutVars>
          <dgm:bulletEnabled val="1"/>
        </dgm:presLayoutVars>
      </dgm:prSet>
      <dgm:spPr/>
      <dgm:t>
        <a:bodyPr/>
        <a:lstStyle/>
        <a:p>
          <a:endParaRPr lang="fr-FR"/>
        </a:p>
      </dgm:t>
    </dgm:pt>
    <dgm:pt modelId="{0515B870-5040-324B-A496-3E54E26A9CE6}" type="pres">
      <dgm:prSet presAssocID="{E97E6B9F-5DC8-1640-97C6-726869A1AA62}" presName="sp" presStyleCnt="0"/>
      <dgm:spPr/>
    </dgm:pt>
    <dgm:pt modelId="{7EF70B94-C9AB-EE48-9697-2C415CE79E70}" type="pres">
      <dgm:prSet presAssocID="{6CB111EF-8CCB-8D41-B0F8-9B7E6ECE75D5}" presName="arrowAndChildren" presStyleCnt="0"/>
      <dgm:spPr/>
    </dgm:pt>
    <dgm:pt modelId="{182337EF-C7DE-3444-A1A6-21D1559D1100}" type="pres">
      <dgm:prSet presAssocID="{6CB111EF-8CCB-8D41-B0F8-9B7E6ECE75D5}" presName="parentTextArrow" presStyleLbl="node1" presStyleIdx="0" presStyleCnt="2"/>
      <dgm:spPr/>
      <dgm:t>
        <a:bodyPr/>
        <a:lstStyle/>
        <a:p>
          <a:endParaRPr lang="fr-FR"/>
        </a:p>
      </dgm:t>
    </dgm:pt>
    <dgm:pt modelId="{C0A583BB-3242-EA4E-B522-643DB3C34018}" type="pres">
      <dgm:prSet presAssocID="{6CB111EF-8CCB-8D41-B0F8-9B7E6ECE75D5}" presName="arrow" presStyleLbl="node1" presStyleIdx="1" presStyleCnt="2"/>
      <dgm:spPr/>
      <dgm:t>
        <a:bodyPr/>
        <a:lstStyle/>
        <a:p>
          <a:endParaRPr lang="fr-FR"/>
        </a:p>
      </dgm:t>
    </dgm:pt>
    <dgm:pt modelId="{84F15E94-651A-8645-A55F-B541E7D2C365}" type="pres">
      <dgm:prSet presAssocID="{6CB111EF-8CCB-8D41-B0F8-9B7E6ECE75D5}" presName="descendantArrow" presStyleCnt="0"/>
      <dgm:spPr/>
    </dgm:pt>
    <dgm:pt modelId="{89DBD4E7-A9D5-8540-BA98-A493D82DA392}" type="pres">
      <dgm:prSet presAssocID="{11ACDF75-6BDB-C941-8E40-191EA21A2ED5}" presName="childTextArrow" presStyleLbl="fgAccFollowNode1" presStyleIdx="1" presStyleCnt="2">
        <dgm:presLayoutVars>
          <dgm:bulletEnabled val="1"/>
        </dgm:presLayoutVars>
      </dgm:prSet>
      <dgm:spPr/>
      <dgm:t>
        <a:bodyPr/>
        <a:lstStyle/>
        <a:p>
          <a:endParaRPr lang="fr-FR"/>
        </a:p>
      </dgm:t>
    </dgm:pt>
  </dgm:ptLst>
  <dgm:cxnLst>
    <dgm:cxn modelId="{80AE4A13-7F71-B649-BB56-C80B3466BB2E}" type="presOf" srcId="{6CB111EF-8CCB-8D41-B0F8-9B7E6ECE75D5}" destId="{C0A583BB-3242-EA4E-B522-643DB3C34018}" srcOrd="1" destOrd="0" presId="urn:microsoft.com/office/officeart/2005/8/layout/process4"/>
    <dgm:cxn modelId="{6617830A-3DBD-7844-8B98-02D89823F557}" type="presOf" srcId="{1B2D42A6-5D69-9E41-B21B-9B35CE52CDFF}" destId="{47C006E5-A232-9240-AC0B-F347231509F5}" srcOrd="1" destOrd="0" presId="urn:microsoft.com/office/officeart/2005/8/layout/process4"/>
    <dgm:cxn modelId="{B7DE07E2-4079-AE46-B72C-FE8BD79AB65B}" srcId="{1B2D42A6-5D69-9E41-B21B-9B35CE52CDFF}" destId="{348C9DEA-A7E2-9A48-BFF1-7698D078D59F}" srcOrd="0" destOrd="0" parTransId="{88F58C7F-CFE2-2D43-85AA-4B04D40027BF}" sibTransId="{DE9CB549-3439-1943-9788-0AC319D33B1F}"/>
    <dgm:cxn modelId="{7C843BA6-24A7-7147-888E-AF6781FE57F8}" type="presOf" srcId="{11ACDF75-6BDB-C941-8E40-191EA21A2ED5}" destId="{89DBD4E7-A9D5-8540-BA98-A493D82DA392}" srcOrd="0" destOrd="0" presId="urn:microsoft.com/office/officeart/2005/8/layout/process4"/>
    <dgm:cxn modelId="{9CF68DD6-6843-1D49-809A-F3F6059B80E9}" type="presOf" srcId="{A7F4B291-8C7A-574D-9537-DA536D20939D}" destId="{9394B67D-793D-6F44-9722-E2943FCC9AB0}" srcOrd="0" destOrd="0" presId="urn:microsoft.com/office/officeart/2005/8/layout/process4"/>
    <dgm:cxn modelId="{D1F752F2-AFB2-4C40-8ABD-927F4158F282}" srcId="{6CB111EF-8CCB-8D41-B0F8-9B7E6ECE75D5}" destId="{11ACDF75-6BDB-C941-8E40-191EA21A2ED5}" srcOrd="0" destOrd="0" parTransId="{F84C0E84-F940-604F-8033-714C3ECA7CE1}" sibTransId="{E9C6BD6D-DADF-0245-B7C8-DDAC180E2B6D}"/>
    <dgm:cxn modelId="{FC2BDF27-8E06-224B-91FC-F07ED710AF70}" type="presOf" srcId="{1B2D42A6-5D69-9E41-B21B-9B35CE52CDFF}" destId="{26E96B57-83C4-B84C-900D-177989DDCCC8}" srcOrd="0" destOrd="0" presId="urn:microsoft.com/office/officeart/2005/8/layout/process4"/>
    <dgm:cxn modelId="{8357C3F5-60D6-6644-B5F4-A6F7FF573B98}" srcId="{A7F4B291-8C7A-574D-9537-DA536D20939D}" destId="{6CB111EF-8CCB-8D41-B0F8-9B7E6ECE75D5}" srcOrd="0" destOrd="0" parTransId="{805B84E4-6045-AC41-8998-F74C1DDE12D9}" sibTransId="{E97E6B9F-5DC8-1640-97C6-726869A1AA62}"/>
    <dgm:cxn modelId="{20EEAADA-540F-644D-AA85-79208EA1BC4F}" type="presOf" srcId="{6CB111EF-8CCB-8D41-B0F8-9B7E6ECE75D5}" destId="{182337EF-C7DE-3444-A1A6-21D1559D1100}" srcOrd="0" destOrd="0" presId="urn:microsoft.com/office/officeart/2005/8/layout/process4"/>
    <dgm:cxn modelId="{B648EEF3-631F-5846-84FD-16C49E8ADB74}" srcId="{A7F4B291-8C7A-574D-9537-DA536D20939D}" destId="{1B2D42A6-5D69-9E41-B21B-9B35CE52CDFF}" srcOrd="1" destOrd="0" parTransId="{62B69CAF-6C09-244D-9224-32FF5964A2AC}" sibTransId="{4962456D-D218-8642-BC84-6D101F898EF0}"/>
    <dgm:cxn modelId="{72BE598D-149C-A54C-A675-B6A6C0B88A44}" type="presOf" srcId="{348C9DEA-A7E2-9A48-BFF1-7698D078D59F}" destId="{21BDCAB9-362B-2842-BBAD-08660FB7306D}" srcOrd="0" destOrd="0" presId="urn:microsoft.com/office/officeart/2005/8/layout/process4"/>
    <dgm:cxn modelId="{BBDD768B-A849-2542-902A-835388E275AA}" type="presParOf" srcId="{9394B67D-793D-6F44-9722-E2943FCC9AB0}" destId="{E05017BE-705B-1441-9261-BC1CFB37EA58}" srcOrd="0" destOrd="0" presId="urn:microsoft.com/office/officeart/2005/8/layout/process4"/>
    <dgm:cxn modelId="{FFAC43A8-948E-8D46-B88A-4033059A9B0A}" type="presParOf" srcId="{E05017BE-705B-1441-9261-BC1CFB37EA58}" destId="{26E96B57-83C4-B84C-900D-177989DDCCC8}" srcOrd="0" destOrd="0" presId="urn:microsoft.com/office/officeart/2005/8/layout/process4"/>
    <dgm:cxn modelId="{743675C7-7B91-1A40-8F8E-EBDE9384B83C}" type="presParOf" srcId="{E05017BE-705B-1441-9261-BC1CFB37EA58}" destId="{47C006E5-A232-9240-AC0B-F347231509F5}" srcOrd="1" destOrd="0" presId="urn:microsoft.com/office/officeart/2005/8/layout/process4"/>
    <dgm:cxn modelId="{7871A058-F4E5-C14B-BA24-05485C7D8AD4}" type="presParOf" srcId="{E05017BE-705B-1441-9261-BC1CFB37EA58}" destId="{82ECD280-1E26-EE44-A7D5-BDE0223B7087}" srcOrd="2" destOrd="0" presId="urn:microsoft.com/office/officeart/2005/8/layout/process4"/>
    <dgm:cxn modelId="{44EB031A-6063-AB4D-8B39-924F72DB8EB3}" type="presParOf" srcId="{82ECD280-1E26-EE44-A7D5-BDE0223B7087}" destId="{21BDCAB9-362B-2842-BBAD-08660FB7306D}" srcOrd="0" destOrd="0" presId="urn:microsoft.com/office/officeart/2005/8/layout/process4"/>
    <dgm:cxn modelId="{996894DF-553D-344F-B069-5C704DCFB78D}" type="presParOf" srcId="{9394B67D-793D-6F44-9722-E2943FCC9AB0}" destId="{0515B870-5040-324B-A496-3E54E26A9CE6}" srcOrd="1" destOrd="0" presId="urn:microsoft.com/office/officeart/2005/8/layout/process4"/>
    <dgm:cxn modelId="{93B5E0A3-9192-6247-9CFA-C81CB6BED0C7}" type="presParOf" srcId="{9394B67D-793D-6F44-9722-E2943FCC9AB0}" destId="{7EF70B94-C9AB-EE48-9697-2C415CE79E70}" srcOrd="2" destOrd="0" presId="urn:microsoft.com/office/officeart/2005/8/layout/process4"/>
    <dgm:cxn modelId="{33BACC35-1DB6-E64C-8395-45DC1A6D151B}" type="presParOf" srcId="{7EF70B94-C9AB-EE48-9697-2C415CE79E70}" destId="{182337EF-C7DE-3444-A1A6-21D1559D1100}" srcOrd="0" destOrd="0" presId="urn:microsoft.com/office/officeart/2005/8/layout/process4"/>
    <dgm:cxn modelId="{9AC25860-6BD3-D849-8361-54E84B076DA3}" type="presParOf" srcId="{7EF70B94-C9AB-EE48-9697-2C415CE79E70}" destId="{C0A583BB-3242-EA4E-B522-643DB3C34018}" srcOrd="1" destOrd="0" presId="urn:microsoft.com/office/officeart/2005/8/layout/process4"/>
    <dgm:cxn modelId="{C034833D-F352-A844-A907-724FD80DC5F3}" type="presParOf" srcId="{7EF70B94-C9AB-EE48-9697-2C415CE79E70}" destId="{84F15E94-651A-8645-A55F-B541E7D2C365}" srcOrd="2" destOrd="0" presId="urn:microsoft.com/office/officeart/2005/8/layout/process4"/>
    <dgm:cxn modelId="{DB1AC803-F910-D540-AB5A-393990ED551C}" type="presParOf" srcId="{84F15E94-651A-8645-A55F-B541E7D2C365}" destId="{89DBD4E7-A9D5-8540-BA98-A493D82DA392}"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7F4B291-8C7A-574D-9537-DA536D20939D}"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6CB111EF-8CCB-8D41-B0F8-9B7E6ECE75D5}">
      <dgm:prSet/>
      <dgm:spPr/>
      <dgm:t>
        <a:bodyPr/>
        <a:lstStyle/>
        <a:p>
          <a:pPr rtl="0"/>
          <a:r>
            <a:rPr lang="fr-FR" b="1" i="1" dirty="0" smtClean="0">
              <a:latin typeface="Calibri" pitchFamily="34" charset="0"/>
            </a:rPr>
            <a:t>L’obéissance</a:t>
          </a:r>
          <a:endParaRPr lang="fr-FR" dirty="0"/>
        </a:p>
      </dgm:t>
    </dgm:pt>
    <dgm:pt modelId="{805B84E4-6045-AC41-8998-F74C1DDE12D9}" type="parTrans" cxnId="{8357C3F5-60D6-6644-B5F4-A6F7FF573B98}">
      <dgm:prSet/>
      <dgm:spPr/>
      <dgm:t>
        <a:bodyPr/>
        <a:lstStyle/>
        <a:p>
          <a:endParaRPr lang="fr-FR"/>
        </a:p>
      </dgm:t>
    </dgm:pt>
    <dgm:pt modelId="{E97E6B9F-5DC8-1640-97C6-726869A1AA62}" type="sibTrans" cxnId="{8357C3F5-60D6-6644-B5F4-A6F7FF573B98}">
      <dgm:prSet/>
      <dgm:spPr/>
      <dgm:t>
        <a:bodyPr/>
        <a:lstStyle/>
        <a:p>
          <a:endParaRPr lang="fr-FR"/>
        </a:p>
      </dgm:t>
    </dgm:pt>
    <dgm:pt modelId="{25068163-6EF1-0A43-B890-2256654CAA2E}">
      <dgm:prSet/>
      <dgm:spPr/>
      <dgm:t>
        <a:bodyPr/>
        <a:lstStyle/>
        <a:p>
          <a:pPr rtl="0"/>
          <a:r>
            <a:rPr lang="fr-FR" dirty="0" smtClean="0">
              <a:latin typeface="Calibri" pitchFamily="34" charset="0"/>
            </a:rPr>
            <a:t>Elle est l’un des </a:t>
          </a:r>
          <a:r>
            <a:rPr lang="fr-FR" u="sng" dirty="0" smtClean="0">
              <a:solidFill>
                <a:schemeClr val="accent2"/>
              </a:solidFill>
              <a:latin typeface="Calibri" pitchFamily="34" charset="0"/>
            </a:rPr>
            <a:t>éléments fondamentaux</a:t>
          </a:r>
          <a:r>
            <a:rPr lang="fr-FR" dirty="0" smtClean="0">
              <a:latin typeface="Calibri" pitchFamily="34" charset="0"/>
            </a:rPr>
            <a:t> de l’édifice social et est socialement encouragée et valorisée…</a:t>
          </a:r>
          <a:endParaRPr lang="fr-FR" dirty="0"/>
        </a:p>
      </dgm:t>
    </dgm:pt>
    <dgm:pt modelId="{5D0AA01E-75E8-1549-A69B-D66E38F45570}" type="parTrans" cxnId="{03A6A63D-8A08-BC46-98E5-3DD9E50EC6C6}">
      <dgm:prSet/>
      <dgm:spPr/>
    </dgm:pt>
    <dgm:pt modelId="{7B9A9D0E-47FF-4F41-8EDD-AC387BF675D4}" type="sibTrans" cxnId="{03A6A63D-8A08-BC46-98E5-3DD9E50EC6C6}">
      <dgm:prSet/>
      <dgm:spPr/>
    </dgm:pt>
    <dgm:pt modelId="{8E80881F-04EB-E443-B7CB-EEE45D120412}">
      <dgm:prSet/>
      <dgm:spPr/>
      <dgm:t>
        <a:bodyPr/>
        <a:lstStyle/>
        <a:p>
          <a:pPr rtl="0"/>
          <a:r>
            <a:rPr lang="fr-FR" dirty="0" smtClean="0">
              <a:latin typeface="Calibri" pitchFamily="34" charset="0"/>
            </a:rPr>
            <a:t>C’est une </a:t>
          </a:r>
          <a:r>
            <a:rPr lang="fr-FR" b="1" dirty="0" smtClean="0">
              <a:solidFill>
                <a:schemeClr val="accent2"/>
              </a:solidFill>
              <a:latin typeface="Calibri" pitchFamily="34" charset="0"/>
            </a:rPr>
            <a:t>modification des conduites</a:t>
          </a:r>
          <a:r>
            <a:rPr lang="fr-FR" dirty="0" smtClean="0">
              <a:latin typeface="Calibri" pitchFamily="34" charset="0"/>
            </a:rPr>
            <a:t> à travers laquelle</a:t>
          </a:r>
          <a:endParaRPr lang="fr-FR" dirty="0"/>
        </a:p>
      </dgm:t>
    </dgm:pt>
    <dgm:pt modelId="{680ED4E5-9444-6B44-AE65-76279B6E6F81}" type="parTrans" cxnId="{42858D38-5824-474E-AE59-104722464BF9}">
      <dgm:prSet/>
      <dgm:spPr/>
    </dgm:pt>
    <dgm:pt modelId="{DD9591D6-6CD7-F74D-91A2-70365F8DC42F}" type="sibTrans" cxnId="{42858D38-5824-474E-AE59-104722464BF9}">
      <dgm:prSet/>
      <dgm:spPr/>
    </dgm:pt>
    <dgm:pt modelId="{1ED8FD35-2E2A-7C41-B871-DCA89032D7D3}">
      <dgm:prSet/>
      <dgm:spPr/>
      <dgm:t>
        <a:bodyPr/>
        <a:lstStyle/>
        <a:p>
          <a:pPr rtl="0"/>
          <a:r>
            <a:rPr lang="fr-FR" dirty="0" smtClean="0">
              <a:latin typeface="Calibri" pitchFamily="34" charset="0"/>
            </a:rPr>
            <a:t>nous répondons par la </a:t>
          </a:r>
          <a:r>
            <a:rPr lang="fr-FR" b="1" dirty="0" smtClean="0">
              <a:solidFill>
                <a:schemeClr val="accent2"/>
              </a:solidFill>
              <a:latin typeface="Calibri" pitchFamily="34" charset="0"/>
            </a:rPr>
            <a:t>soumission à un ordre</a:t>
          </a:r>
          <a:r>
            <a:rPr lang="fr-FR" dirty="0" smtClean="0">
              <a:latin typeface="Calibri" pitchFamily="34" charset="0"/>
            </a:rPr>
            <a:t>, une injonction </a:t>
          </a:r>
          <a:r>
            <a:rPr lang="fr-FR" u="sng" dirty="0" smtClean="0">
              <a:solidFill>
                <a:schemeClr val="accent2"/>
              </a:solidFill>
              <a:latin typeface="Calibri" pitchFamily="34" charset="0"/>
            </a:rPr>
            <a:t>qui vient d’une autorité que nous jugeons ou pensons légitime</a:t>
          </a:r>
          <a:r>
            <a:rPr lang="fr-FR" u="none" dirty="0" smtClean="0">
              <a:solidFill>
                <a:schemeClr val="accent2"/>
              </a:solidFill>
              <a:latin typeface="Calibri" pitchFamily="34" charset="0"/>
            </a:rPr>
            <a:t>.</a:t>
          </a:r>
          <a:r>
            <a:rPr lang="fr-FR" u="sng" dirty="0" smtClean="0">
              <a:solidFill>
                <a:schemeClr val="accent2"/>
              </a:solidFill>
              <a:latin typeface="Calibri" pitchFamily="34" charset="0"/>
            </a:rPr>
            <a:t>  </a:t>
          </a:r>
          <a:endParaRPr lang="fr-FR" dirty="0"/>
        </a:p>
      </dgm:t>
    </dgm:pt>
    <dgm:pt modelId="{30F69043-DBFB-A54F-935B-29ED404C4008}" type="parTrans" cxnId="{FEC95071-38A3-1A4C-835A-A9F73D930575}">
      <dgm:prSet/>
      <dgm:spPr/>
    </dgm:pt>
    <dgm:pt modelId="{E8041F02-C903-B64A-BC12-BD4AE0510BD1}" type="sibTrans" cxnId="{FEC95071-38A3-1A4C-835A-A9F73D930575}">
      <dgm:prSet/>
      <dgm:spPr/>
    </dgm:pt>
    <dgm:pt modelId="{9394B67D-793D-6F44-9722-E2943FCC9AB0}" type="pres">
      <dgm:prSet presAssocID="{A7F4B291-8C7A-574D-9537-DA536D20939D}" presName="Name0" presStyleCnt="0">
        <dgm:presLayoutVars>
          <dgm:dir/>
          <dgm:animLvl val="lvl"/>
          <dgm:resizeHandles val="exact"/>
        </dgm:presLayoutVars>
      </dgm:prSet>
      <dgm:spPr/>
      <dgm:t>
        <a:bodyPr/>
        <a:lstStyle/>
        <a:p>
          <a:endParaRPr lang="fr-FR"/>
        </a:p>
      </dgm:t>
    </dgm:pt>
    <dgm:pt modelId="{A6FD9FF8-9CA0-E945-A745-632D3974B922}" type="pres">
      <dgm:prSet presAssocID="{8E80881F-04EB-E443-B7CB-EEE45D120412}" presName="boxAndChildren" presStyleCnt="0"/>
      <dgm:spPr/>
    </dgm:pt>
    <dgm:pt modelId="{1885CB8F-422E-F443-92CF-1CE599B9F193}" type="pres">
      <dgm:prSet presAssocID="{8E80881F-04EB-E443-B7CB-EEE45D120412}" presName="parentTextBox" presStyleLbl="node1" presStyleIdx="0" presStyleCnt="2"/>
      <dgm:spPr/>
      <dgm:t>
        <a:bodyPr/>
        <a:lstStyle/>
        <a:p>
          <a:endParaRPr lang="fr-FR"/>
        </a:p>
      </dgm:t>
    </dgm:pt>
    <dgm:pt modelId="{8C6AFF3D-C02E-C84E-B815-A6772D8C28CA}" type="pres">
      <dgm:prSet presAssocID="{8E80881F-04EB-E443-B7CB-EEE45D120412}" presName="entireBox" presStyleLbl="node1" presStyleIdx="0" presStyleCnt="2"/>
      <dgm:spPr/>
      <dgm:t>
        <a:bodyPr/>
        <a:lstStyle/>
        <a:p>
          <a:endParaRPr lang="fr-FR"/>
        </a:p>
      </dgm:t>
    </dgm:pt>
    <dgm:pt modelId="{D0E5F025-6104-9E47-A23C-A6A7C51F391B}" type="pres">
      <dgm:prSet presAssocID="{8E80881F-04EB-E443-B7CB-EEE45D120412}" presName="descendantBox" presStyleCnt="0"/>
      <dgm:spPr/>
    </dgm:pt>
    <dgm:pt modelId="{D97F75C7-F22E-734E-AE5C-F66AD371FCAE}" type="pres">
      <dgm:prSet presAssocID="{1ED8FD35-2E2A-7C41-B871-DCA89032D7D3}" presName="childTextBox" presStyleLbl="fgAccFollowNode1" presStyleIdx="0" presStyleCnt="2">
        <dgm:presLayoutVars>
          <dgm:bulletEnabled val="1"/>
        </dgm:presLayoutVars>
      </dgm:prSet>
      <dgm:spPr/>
      <dgm:t>
        <a:bodyPr/>
        <a:lstStyle/>
        <a:p>
          <a:endParaRPr lang="fr-FR"/>
        </a:p>
      </dgm:t>
    </dgm:pt>
    <dgm:pt modelId="{0515B870-5040-324B-A496-3E54E26A9CE6}" type="pres">
      <dgm:prSet presAssocID="{E97E6B9F-5DC8-1640-97C6-726869A1AA62}" presName="sp" presStyleCnt="0"/>
      <dgm:spPr/>
    </dgm:pt>
    <dgm:pt modelId="{7EF70B94-C9AB-EE48-9697-2C415CE79E70}" type="pres">
      <dgm:prSet presAssocID="{6CB111EF-8CCB-8D41-B0F8-9B7E6ECE75D5}" presName="arrowAndChildren" presStyleCnt="0"/>
      <dgm:spPr/>
    </dgm:pt>
    <dgm:pt modelId="{182337EF-C7DE-3444-A1A6-21D1559D1100}" type="pres">
      <dgm:prSet presAssocID="{6CB111EF-8CCB-8D41-B0F8-9B7E6ECE75D5}" presName="parentTextArrow" presStyleLbl="node1" presStyleIdx="0" presStyleCnt="2"/>
      <dgm:spPr/>
      <dgm:t>
        <a:bodyPr/>
        <a:lstStyle/>
        <a:p>
          <a:endParaRPr lang="fr-FR"/>
        </a:p>
      </dgm:t>
    </dgm:pt>
    <dgm:pt modelId="{C0A583BB-3242-EA4E-B522-643DB3C34018}" type="pres">
      <dgm:prSet presAssocID="{6CB111EF-8CCB-8D41-B0F8-9B7E6ECE75D5}" presName="arrow" presStyleLbl="node1" presStyleIdx="1" presStyleCnt="2"/>
      <dgm:spPr/>
      <dgm:t>
        <a:bodyPr/>
        <a:lstStyle/>
        <a:p>
          <a:endParaRPr lang="fr-FR"/>
        </a:p>
      </dgm:t>
    </dgm:pt>
    <dgm:pt modelId="{84F15E94-651A-8645-A55F-B541E7D2C365}" type="pres">
      <dgm:prSet presAssocID="{6CB111EF-8CCB-8D41-B0F8-9B7E6ECE75D5}" presName="descendantArrow" presStyleCnt="0"/>
      <dgm:spPr/>
    </dgm:pt>
    <dgm:pt modelId="{A15AC4BC-4CBD-E44A-ADAD-BB1EFCABF58B}" type="pres">
      <dgm:prSet presAssocID="{25068163-6EF1-0A43-B890-2256654CAA2E}" presName="childTextArrow" presStyleLbl="fgAccFollowNode1" presStyleIdx="1" presStyleCnt="2">
        <dgm:presLayoutVars>
          <dgm:bulletEnabled val="1"/>
        </dgm:presLayoutVars>
      </dgm:prSet>
      <dgm:spPr/>
      <dgm:t>
        <a:bodyPr/>
        <a:lstStyle/>
        <a:p>
          <a:endParaRPr lang="fr-FR"/>
        </a:p>
      </dgm:t>
    </dgm:pt>
  </dgm:ptLst>
  <dgm:cxnLst>
    <dgm:cxn modelId="{1B017DD0-D95D-3647-94DC-E1B11C32AE85}" type="presOf" srcId="{6CB111EF-8CCB-8D41-B0F8-9B7E6ECE75D5}" destId="{C0A583BB-3242-EA4E-B522-643DB3C34018}" srcOrd="1" destOrd="0" presId="urn:microsoft.com/office/officeart/2005/8/layout/process4"/>
    <dgm:cxn modelId="{2D9BEEB3-873E-BE4C-A53C-44507E28747F}" type="presOf" srcId="{1ED8FD35-2E2A-7C41-B871-DCA89032D7D3}" destId="{D97F75C7-F22E-734E-AE5C-F66AD371FCAE}" srcOrd="0" destOrd="0" presId="urn:microsoft.com/office/officeart/2005/8/layout/process4"/>
    <dgm:cxn modelId="{396F9AC7-0028-B745-98ED-2D58DAF1FD2C}" type="presOf" srcId="{A7F4B291-8C7A-574D-9537-DA536D20939D}" destId="{9394B67D-793D-6F44-9722-E2943FCC9AB0}" srcOrd="0" destOrd="0" presId="urn:microsoft.com/office/officeart/2005/8/layout/process4"/>
    <dgm:cxn modelId="{0CF4BFF5-EEF3-CE4B-9F72-2E80D7E9C4F2}" type="presOf" srcId="{8E80881F-04EB-E443-B7CB-EEE45D120412}" destId="{8C6AFF3D-C02E-C84E-B815-A6772D8C28CA}" srcOrd="1" destOrd="0" presId="urn:microsoft.com/office/officeart/2005/8/layout/process4"/>
    <dgm:cxn modelId="{8BD44D82-4866-024C-B697-10BDBF5715BF}" type="presOf" srcId="{25068163-6EF1-0A43-B890-2256654CAA2E}" destId="{A15AC4BC-4CBD-E44A-ADAD-BB1EFCABF58B}" srcOrd="0" destOrd="0" presId="urn:microsoft.com/office/officeart/2005/8/layout/process4"/>
    <dgm:cxn modelId="{8357C3F5-60D6-6644-B5F4-A6F7FF573B98}" srcId="{A7F4B291-8C7A-574D-9537-DA536D20939D}" destId="{6CB111EF-8CCB-8D41-B0F8-9B7E6ECE75D5}" srcOrd="0" destOrd="0" parTransId="{805B84E4-6045-AC41-8998-F74C1DDE12D9}" sibTransId="{E97E6B9F-5DC8-1640-97C6-726869A1AA62}"/>
    <dgm:cxn modelId="{FEC95071-38A3-1A4C-835A-A9F73D930575}" srcId="{8E80881F-04EB-E443-B7CB-EEE45D120412}" destId="{1ED8FD35-2E2A-7C41-B871-DCA89032D7D3}" srcOrd="0" destOrd="0" parTransId="{30F69043-DBFB-A54F-935B-29ED404C4008}" sibTransId="{E8041F02-C903-B64A-BC12-BD4AE0510BD1}"/>
    <dgm:cxn modelId="{0830B0A3-DFE8-7147-ABC5-9E89DBB4F66E}" type="presOf" srcId="{8E80881F-04EB-E443-B7CB-EEE45D120412}" destId="{1885CB8F-422E-F443-92CF-1CE599B9F193}" srcOrd="0" destOrd="0" presId="urn:microsoft.com/office/officeart/2005/8/layout/process4"/>
    <dgm:cxn modelId="{03A6A63D-8A08-BC46-98E5-3DD9E50EC6C6}" srcId="{6CB111EF-8CCB-8D41-B0F8-9B7E6ECE75D5}" destId="{25068163-6EF1-0A43-B890-2256654CAA2E}" srcOrd="0" destOrd="0" parTransId="{5D0AA01E-75E8-1549-A69B-D66E38F45570}" sibTransId="{7B9A9D0E-47FF-4F41-8EDD-AC387BF675D4}"/>
    <dgm:cxn modelId="{42858D38-5824-474E-AE59-104722464BF9}" srcId="{A7F4B291-8C7A-574D-9537-DA536D20939D}" destId="{8E80881F-04EB-E443-B7CB-EEE45D120412}" srcOrd="1" destOrd="0" parTransId="{680ED4E5-9444-6B44-AE65-76279B6E6F81}" sibTransId="{DD9591D6-6CD7-F74D-91A2-70365F8DC42F}"/>
    <dgm:cxn modelId="{F868BE36-FBE0-AA48-93F1-3D6C53023C79}" type="presOf" srcId="{6CB111EF-8CCB-8D41-B0F8-9B7E6ECE75D5}" destId="{182337EF-C7DE-3444-A1A6-21D1559D1100}" srcOrd="0" destOrd="0" presId="urn:microsoft.com/office/officeart/2005/8/layout/process4"/>
    <dgm:cxn modelId="{02358460-DE8A-D34C-8B5B-B85A5169210A}" type="presParOf" srcId="{9394B67D-793D-6F44-9722-E2943FCC9AB0}" destId="{A6FD9FF8-9CA0-E945-A745-632D3974B922}" srcOrd="0" destOrd="0" presId="urn:microsoft.com/office/officeart/2005/8/layout/process4"/>
    <dgm:cxn modelId="{F4151708-A5E2-244C-BF7E-862D1B6D1B61}" type="presParOf" srcId="{A6FD9FF8-9CA0-E945-A745-632D3974B922}" destId="{1885CB8F-422E-F443-92CF-1CE599B9F193}" srcOrd="0" destOrd="0" presId="urn:microsoft.com/office/officeart/2005/8/layout/process4"/>
    <dgm:cxn modelId="{EB220715-501B-C547-9323-6A26F3E95940}" type="presParOf" srcId="{A6FD9FF8-9CA0-E945-A745-632D3974B922}" destId="{8C6AFF3D-C02E-C84E-B815-A6772D8C28CA}" srcOrd="1" destOrd="0" presId="urn:microsoft.com/office/officeart/2005/8/layout/process4"/>
    <dgm:cxn modelId="{BF55D533-3653-F148-BDB7-89C98F8B9DE7}" type="presParOf" srcId="{A6FD9FF8-9CA0-E945-A745-632D3974B922}" destId="{D0E5F025-6104-9E47-A23C-A6A7C51F391B}" srcOrd="2" destOrd="0" presId="urn:microsoft.com/office/officeart/2005/8/layout/process4"/>
    <dgm:cxn modelId="{91781E97-284B-2945-BB83-B8F00342A074}" type="presParOf" srcId="{D0E5F025-6104-9E47-A23C-A6A7C51F391B}" destId="{D97F75C7-F22E-734E-AE5C-F66AD371FCAE}" srcOrd="0" destOrd="0" presId="urn:microsoft.com/office/officeart/2005/8/layout/process4"/>
    <dgm:cxn modelId="{3F8B736F-5D22-9840-9D30-B8CFEFDA1735}" type="presParOf" srcId="{9394B67D-793D-6F44-9722-E2943FCC9AB0}" destId="{0515B870-5040-324B-A496-3E54E26A9CE6}" srcOrd="1" destOrd="0" presId="urn:microsoft.com/office/officeart/2005/8/layout/process4"/>
    <dgm:cxn modelId="{1A34FC60-BBB5-DB4B-B4A5-E0627E99DB1C}" type="presParOf" srcId="{9394B67D-793D-6F44-9722-E2943FCC9AB0}" destId="{7EF70B94-C9AB-EE48-9697-2C415CE79E70}" srcOrd="2" destOrd="0" presId="urn:microsoft.com/office/officeart/2005/8/layout/process4"/>
    <dgm:cxn modelId="{5A45F86D-5F76-E74B-93DB-DA4CE6C96D7B}" type="presParOf" srcId="{7EF70B94-C9AB-EE48-9697-2C415CE79E70}" destId="{182337EF-C7DE-3444-A1A6-21D1559D1100}" srcOrd="0" destOrd="0" presId="urn:microsoft.com/office/officeart/2005/8/layout/process4"/>
    <dgm:cxn modelId="{779CE7B8-B062-4D43-A90B-856361B1D06F}" type="presParOf" srcId="{7EF70B94-C9AB-EE48-9697-2C415CE79E70}" destId="{C0A583BB-3242-EA4E-B522-643DB3C34018}" srcOrd="1" destOrd="0" presId="urn:microsoft.com/office/officeart/2005/8/layout/process4"/>
    <dgm:cxn modelId="{5C7DEE76-BD4D-5240-B57E-608FAEE09207}" type="presParOf" srcId="{7EF70B94-C9AB-EE48-9697-2C415CE79E70}" destId="{84F15E94-651A-8645-A55F-B541E7D2C365}" srcOrd="2" destOrd="0" presId="urn:microsoft.com/office/officeart/2005/8/layout/process4"/>
    <dgm:cxn modelId="{6702F288-A422-4F41-9F31-D23A0586B844}" type="presParOf" srcId="{84F15E94-651A-8645-A55F-B541E7D2C365}" destId="{A15AC4BC-4CBD-E44A-ADAD-BB1EFCABF58B}"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7F4B291-8C7A-574D-9537-DA536D20939D}" type="doc">
      <dgm:prSet loTypeId="urn:microsoft.com/office/officeart/2005/8/layout/vProcess5" loCatId="" qsTypeId="urn:microsoft.com/office/officeart/2005/8/quickstyle/simple4" qsCatId="simple" csTypeId="urn:microsoft.com/office/officeart/2005/8/colors/accent0_3" csCatId="mainScheme" phldr="1"/>
      <dgm:spPr/>
      <dgm:t>
        <a:bodyPr/>
        <a:lstStyle/>
        <a:p>
          <a:endParaRPr lang="fr-FR"/>
        </a:p>
      </dgm:t>
    </dgm:pt>
    <dgm:pt modelId="{6CB111EF-8CCB-8D41-B0F8-9B7E6ECE75D5}">
      <dgm:prSet/>
      <dgm:spPr/>
      <dgm:t>
        <a:bodyPr/>
        <a:lstStyle/>
        <a:p>
          <a:pPr rtl="0"/>
          <a:r>
            <a:rPr lang="fr-FR" b="1" i="1" dirty="0" smtClean="0">
              <a:latin typeface="Calibri" pitchFamily="34" charset="0"/>
            </a:rPr>
            <a:t>L’obéissance</a:t>
          </a:r>
          <a:endParaRPr lang="fr-FR" dirty="0"/>
        </a:p>
      </dgm:t>
    </dgm:pt>
    <dgm:pt modelId="{805B84E4-6045-AC41-8998-F74C1DDE12D9}" type="parTrans" cxnId="{8357C3F5-60D6-6644-B5F4-A6F7FF573B98}">
      <dgm:prSet/>
      <dgm:spPr/>
      <dgm:t>
        <a:bodyPr/>
        <a:lstStyle/>
        <a:p>
          <a:endParaRPr lang="fr-FR"/>
        </a:p>
      </dgm:t>
    </dgm:pt>
    <dgm:pt modelId="{E97E6B9F-5DC8-1640-97C6-726869A1AA62}" type="sibTrans" cxnId="{8357C3F5-60D6-6644-B5F4-A6F7FF573B98}">
      <dgm:prSet/>
      <dgm:spPr/>
      <dgm:t>
        <a:bodyPr/>
        <a:lstStyle/>
        <a:p>
          <a:endParaRPr lang="fr-FR"/>
        </a:p>
      </dgm:t>
    </dgm:pt>
    <dgm:pt modelId="{6246B1E3-312A-744C-A3E7-983F2C986E1F}">
      <dgm:prSet/>
      <dgm:spPr/>
      <dgm:t>
        <a:bodyPr/>
        <a:lstStyle/>
        <a:p>
          <a:pPr rtl="0"/>
          <a:r>
            <a:rPr lang="fr-FR" u="sng" dirty="0" smtClean="0">
              <a:latin typeface="+mn-lt"/>
              <a:cs typeface="+mn-cs"/>
            </a:rPr>
            <a:t>1</a:t>
          </a:r>
          <a:r>
            <a:rPr lang="fr-FR" u="sng" baseline="30000" dirty="0" smtClean="0">
              <a:latin typeface="+mn-lt"/>
              <a:cs typeface="+mn-cs"/>
            </a:rPr>
            <a:t>er</a:t>
          </a:r>
          <a:r>
            <a:rPr lang="fr-FR" u="sng" dirty="0" smtClean="0">
              <a:latin typeface="+mn-lt"/>
              <a:cs typeface="+mn-cs"/>
            </a:rPr>
            <a:t> lien</a:t>
          </a:r>
          <a:r>
            <a:rPr lang="fr-FR" u="none" dirty="0" smtClean="0">
              <a:latin typeface="+mn-lt"/>
              <a:cs typeface="+mn-cs"/>
            </a:rPr>
            <a:t> :</a:t>
          </a:r>
          <a:r>
            <a:rPr lang="fr-FR" dirty="0" smtClean="0">
              <a:latin typeface="+mn-lt"/>
              <a:cs typeface="+mn-cs"/>
            </a:rPr>
            <a:t> on lie l’obligation à l’initiative, ce qui donne </a:t>
          </a:r>
          <a:r>
            <a:rPr lang="fr-FR" b="1" i="1" dirty="0" smtClean="0">
              <a:latin typeface="+mn-lt"/>
              <a:cs typeface="+mn-cs"/>
            </a:rPr>
            <a:t>la direction</a:t>
          </a:r>
          <a:r>
            <a:rPr lang="fr-FR" dirty="0" smtClean="0">
              <a:latin typeface="+mn-lt"/>
              <a:cs typeface="+mn-cs"/>
            </a:rPr>
            <a:t> à l’action.</a:t>
          </a:r>
          <a:endParaRPr lang="fr-FR" dirty="0"/>
        </a:p>
      </dgm:t>
    </dgm:pt>
    <dgm:pt modelId="{FA5F1E3D-C47E-724C-9B79-2CC9D1627D02}" type="parTrans" cxnId="{6719B41A-9423-8D4F-9CA3-8C0002E09FFA}">
      <dgm:prSet/>
      <dgm:spPr/>
      <dgm:t>
        <a:bodyPr/>
        <a:lstStyle/>
        <a:p>
          <a:endParaRPr lang="fr-FR"/>
        </a:p>
      </dgm:t>
    </dgm:pt>
    <dgm:pt modelId="{1D4D873B-9B3C-A242-818A-DA7B2B113C1A}" type="sibTrans" cxnId="{6719B41A-9423-8D4F-9CA3-8C0002E09FFA}">
      <dgm:prSet/>
      <dgm:spPr/>
      <dgm:t>
        <a:bodyPr/>
        <a:lstStyle/>
        <a:p>
          <a:endParaRPr lang="fr-FR"/>
        </a:p>
      </dgm:t>
    </dgm:pt>
    <dgm:pt modelId="{AB85C2B3-D803-4B43-AE8B-4DD6A57F9D0A}">
      <dgm:prSet/>
      <dgm:spPr/>
      <dgm:t>
        <a:bodyPr/>
        <a:lstStyle/>
        <a:p>
          <a:pPr rtl="0"/>
          <a:r>
            <a:rPr lang="fr-FR" u="sng" dirty="0" smtClean="0">
              <a:latin typeface="+mn-lt"/>
              <a:cs typeface="+mn-cs"/>
            </a:rPr>
            <a:t>2</a:t>
          </a:r>
          <a:r>
            <a:rPr lang="fr-FR" u="sng" baseline="30000" dirty="0" smtClean="0">
              <a:latin typeface="+mn-lt"/>
              <a:cs typeface="+mn-cs"/>
            </a:rPr>
            <a:t>nd</a:t>
          </a:r>
          <a:r>
            <a:rPr lang="fr-FR" u="sng" dirty="0" smtClean="0">
              <a:latin typeface="+mn-lt"/>
              <a:cs typeface="+mn-cs"/>
            </a:rPr>
            <a:t> lien</a:t>
          </a:r>
          <a:r>
            <a:rPr lang="fr-FR" u="none" dirty="0" smtClean="0">
              <a:latin typeface="+mn-lt"/>
              <a:cs typeface="+mn-cs"/>
            </a:rPr>
            <a:t> :</a:t>
          </a:r>
          <a:r>
            <a:rPr lang="fr-FR" dirty="0" smtClean="0">
              <a:latin typeface="+mn-lt"/>
              <a:cs typeface="+mn-cs"/>
            </a:rPr>
            <a:t> on lie la menace à la sécurité, il va falloir trancher, décider, c’est </a:t>
          </a:r>
          <a:r>
            <a:rPr lang="fr-FR" b="1" i="1" dirty="0" smtClean="0">
              <a:latin typeface="+mn-lt"/>
              <a:cs typeface="+mn-cs"/>
            </a:rPr>
            <a:t>le pouvoir</a:t>
          </a:r>
          <a:r>
            <a:rPr lang="fr-FR" b="0" i="0" dirty="0" smtClean="0">
              <a:latin typeface="+mn-lt"/>
              <a:cs typeface="+mn-cs"/>
            </a:rPr>
            <a:t>.</a:t>
          </a:r>
          <a:endParaRPr lang="fr-FR" dirty="0"/>
        </a:p>
      </dgm:t>
    </dgm:pt>
    <dgm:pt modelId="{4171382F-689E-D14E-A353-B8178943E2A1}" type="parTrans" cxnId="{701D8784-21FB-D14C-8E9E-4F040895BFFD}">
      <dgm:prSet/>
      <dgm:spPr/>
      <dgm:t>
        <a:bodyPr/>
        <a:lstStyle/>
        <a:p>
          <a:endParaRPr lang="fr-FR"/>
        </a:p>
      </dgm:t>
    </dgm:pt>
    <dgm:pt modelId="{00790C28-0895-6241-B5A3-0C5147040FBE}" type="sibTrans" cxnId="{701D8784-21FB-D14C-8E9E-4F040895BFFD}">
      <dgm:prSet/>
      <dgm:spPr/>
      <dgm:t>
        <a:bodyPr/>
        <a:lstStyle/>
        <a:p>
          <a:endParaRPr lang="fr-FR"/>
        </a:p>
      </dgm:t>
    </dgm:pt>
    <dgm:pt modelId="{7D065D39-BB43-9B43-AA7F-1E38BF7532A7}">
      <dgm:prSet/>
      <dgm:spPr/>
      <dgm:t>
        <a:bodyPr/>
        <a:lstStyle/>
        <a:p>
          <a:pPr rtl="0"/>
          <a:r>
            <a:rPr lang="fr-FR" u="sng" dirty="0" smtClean="0">
              <a:latin typeface="+mn-lt"/>
              <a:cs typeface="+mn-cs"/>
            </a:rPr>
            <a:t>3</a:t>
          </a:r>
          <a:r>
            <a:rPr lang="fr-FR" u="sng" baseline="30000" dirty="0" smtClean="0">
              <a:latin typeface="+mn-lt"/>
              <a:cs typeface="+mn-cs"/>
            </a:rPr>
            <a:t>ème</a:t>
          </a:r>
          <a:r>
            <a:rPr lang="fr-FR" u="sng" dirty="0" smtClean="0">
              <a:latin typeface="+mn-lt"/>
              <a:cs typeface="+mn-cs"/>
            </a:rPr>
            <a:t> lien</a:t>
          </a:r>
          <a:r>
            <a:rPr lang="fr-FR" u="none" dirty="0" smtClean="0">
              <a:latin typeface="+mn-lt"/>
              <a:cs typeface="+mn-cs"/>
            </a:rPr>
            <a:t> :</a:t>
          </a:r>
          <a:r>
            <a:rPr lang="fr-FR" dirty="0" smtClean="0">
              <a:latin typeface="+mn-lt"/>
              <a:cs typeface="+mn-cs"/>
            </a:rPr>
            <a:t> on lie la punition à la gratification, c’est le feedback, un mécanisme de contrôle, c’est </a:t>
          </a:r>
          <a:r>
            <a:rPr lang="fr-FR" b="1" i="1" dirty="0" smtClean="0">
              <a:latin typeface="+mn-lt"/>
              <a:cs typeface="+mn-cs"/>
            </a:rPr>
            <a:t>la contrainte</a:t>
          </a:r>
          <a:r>
            <a:rPr lang="fr-FR" b="0" i="0" dirty="0" smtClean="0">
              <a:latin typeface="+mn-lt"/>
              <a:cs typeface="+mn-cs"/>
            </a:rPr>
            <a:t>.</a:t>
          </a:r>
          <a:endParaRPr lang="fr-FR" dirty="0"/>
        </a:p>
      </dgm:t>
    </dgm:pt>
    <dgm:pt modelId="{D3D8067E-7B26-404C-AD02-C96B7BEF083F}" type="parTrans" cxnId="{643A6970-2BE8-DD41-8CD6-87E02728F521}">
      <dgm:prSet/>
      <dgm:spPr/>
      <dgm:t>
        <a:bodyPr/>
        <a:lstStyle/>
        <a:p>
          <a:endParaRPr lang="fr-FR"/>
        </a:p>
      </dgm:t>
    </dgm:pt>
    <dgm:pt modelId="{C8C7F839-B9CD-B846-8BE6-6E2BC8A75ED6}" type="sibTrans" cxnId="{643A6970-2BE8-DD41-8CD6-87E02728F521}">
      <dgm:prSet/>
      <dgm:spPr/>
      <dgm:t>
        <a:bodyPr/>
        <a:lstStyle/>
        <a:p>
          <a:endParaRPr lang="fr-FR"/>
        </a:p>
      </dgm:t>
    </dgm:pt>
    <dgm:pt modelId="{B356A9EF-10E7-0F48-8952-CDEAF62BAFA0}" type="pres">
      <dgm:prSet presAssocID="{A7F4B291-8C7A-574D-9537-DA536D20939D}" presName="outerComposite" presStyleCnt="0">
        <dgm:presLayoutVars>
          <dgm:chMax val="5"/>
          <dgm:dir/>
          <dgm:resizeHandles val="exact"/>
        </dgm:presLayoutVars>
      </dgm:prSet>
      <dgm:spPr/>
      <dgm:t>
        <a:bodyPr/>
        <a:lstStyle/>
        <a:p>
          <a:endParaRPr lang="fr-FR"/>
        </a:p>
      </dgm:t>
    </dgm:pt>
    <dgm:pt modelId="{114322C0-66BA-B747-BBF8-D5040E9CAD3F}" type="pres">
      <dgm:prSet presAssocID="{A7F4B291-8C7A-574D-9537-DA536D20939D}" presName="dummyMaxCanvas" presStyleCnt="0">
        <dgm:presLayoutVars/>
      </dgm:prSet>
      <dgm:spPr/>
    </dgm:pt>
    <dgm:pt modelId="{90EB9841-0C3C-0C4A-9E27-1837208B0721}" type="pres">
      <dgm:prSet presAssocID="{A7F4B291-8C7A-574D-9537-DA536D20939D}" presName="FourNodes_1" presStyleLbl="node1" presStyleIdx="0" presStyleCnt="4">
        <dgm:presLayoutVars>
          <dgm:bulletEnabled val="1"/>
        </dgm:presLayoutVars>
      </dgm:prSet>
      <dgm:spPr/>
      <dgm:t>
        <a:bodyPr/>
        <a:lstStyle/>
        <a:p>
          <a:endParaRPr lang="fr-FR"/>
        </a:p>
      </dgm:t>
    </dgm:pt>
    <dgm:pt modelId="{A7548275-A206-9D48-9195-19D70AF98F17}" type="pres">
      <dgm:prSet presAssocID="{A7F4B291-8C7A-574D-9537-DA536D20939D}" presName="FourNodes_2" presStyleLbl="node1" presStyleIdx="1" presStyleCnt="4">
        <dgm:presLayoutVars>
          <dgm:bulletEnabled val="1"/>
        </dgm:presLayoutVars>
      </dgm:prSet>
      <dgm:spPr/>
      <dgm:t>
        <a:bodyPr/>
        <a:lstStyle/>
        <a:p>
          <a:endParaRPr lang="fr-FR"/>
        </a:p>
      </dgm:t>
    </dgm:pt>
    <dgm:pt modelId="{A3FA56A8-526B-AB4A-B96B-CFEB7A04CDF9}" type="pres">
      <dgm:prSet presAssocID="{A7F4B291-8C7A-574D-9537-DA536D20939D}" presName="FourNodes_3" presStyleLbl="node1" presStyleIdx="2" presStyleCnt="4">
        <dgm:presLayoutVars>
          <dgm:bulletEnabled val="1"/>
        </dgm:presLayoutVars>
      </dgm:prSet>
      <dgm:spPr/>
      <dgm:t>
        <a:bodyPr/>
        <a:lstStyle/>
        <a:p>
          <a:endParaRPr lang="fr-FR"/>
        </a:p>
      </dgm:t>
    </dgm:pt>
    <dgm:pt modelId="{31D61F3E-A2BD-9F4C-876A-825564264D5C}" type="pres">
      <dgm:prSet presAssocID="{A7F4B291-8C7A-574D-9537-DA536D20939D}" presName="FourNodes_4" presStyleLbl="node1" presStyleIdx="3" presStyleCnt="4">
        <dgm:presLayoutVars>
          <dgm:bulletEnabled val="1"/>
        </dgm:presLayoutVars>
      </dgm:prSet>
      <dgm:spPr/>
      <dgm:t>
        <a:bodyPr/>
        <a:lstStyle/>
        <a:p>
          <a:endParaRPr lang="fr-FR"/>
        </a:p>
      </dgm:t>
    </dgm:pt>
    <dgm:pt modelId="{B2FEB78C-05ED-6848-A523-3198F68E581D}" type="pres">
      <dgm:prSet presAssocID="{A7F4B291-8C7A-574D-9537-DA536D20939D}" presName="FourConn_1-2" presStyleLbl="fgAccFollowNode1" presStyleIdx="0" presStyleCnt="3">
        <dgm:presLayoutVars>
          <dgm:bulletEnabled val="1"/>
        </dgm:presLayoutVars>
      </dgm:prSet>
      <dgm:spPr/>
      <dgm:t>
        <a:bodyPr/>
        <a:lstStyle/>
        <a:p>
          <a:endParaRPr lang="fr-FR"/>
        </a:p>
      </dgm:t>
    </dgm:pt>
    <dgm:pt modelId="{2F123E2F-95A6-8245-94BF-36AE0A1340FF}" type="pres">
      <dgm:prSet presAssocID="{A7F4B291-8C7A-574D-9537-DA536D20939D}" presName="FourConn_2-3" presStyleLbl="fgAccFollowNode1" presStyleIdx="1" presStyleCnt="3">
        <dgm:presLayoutVars>
          <dgm:bulletEnabled val="1"/>
        </dgm:presLayoutVars>
      </dgm:prSet>
      <dgm:spPr/>
      <dgm:t>
        <a:bodyPr/>
        <a:lstStyle/>
        <a:p>
          <a:endParaRPr lang="fr-FR"/>
        </a:p>
      </dgm:t>
    </dgm:pt>
    <dgm:pt modelId="{453EF3BE-26E7-D94A-931A-EF922DD6D7E4}" type="pres">
      <dgm:prSet presAssocID="{A7F4B291-8C7A-574D-9537-DA536D20939D}" presName="FourConn_3-4" presStyleLbl="fgAccFollowNode1" presStyleIdx="2" presStyleCnt="3">
        <dgm:presLayoutVars>
          <dgm:bulletEnabled val="1"/>
        </dgm:presLayoutVars>
      </dgm:prSet>
      <dgm:spPr/>
      <dgm:t>
        <a:bodyPr/>
        <a:lstStyle/>
        <a:p>
          <a:endParaRPr lang="fr-FR"/>
        </a:p>
      </dgm:t>
    </dgm:pt>
    <dgm:pt modelId="{983E1AB4-5BE9-9048-9B38-E5662345B9B9}" type="pres">
      <dgm:prSet presAssocID="{A7F4B291-8C7A-574D-9537-DA536D20939D}" presName="FourNodes_1_text" presStyleLbl="node1" presStyleIdx="3" presStyleCnt="4">
        <dgm:presLayoutVars>
          <dgm:bulletEnabled val="1"/>
        </dgm:presLayoutVars>
      </dgm:prSet>
      <dgm:spPr/>
      <dgm:t>
        <a:bodyPr/>
        <a:lstStyle/>
        <a:p>
          <a:endParaRPr lang="fr-FR"/>
        </a:p>
      </dgm:t>
    </dgm:pt>
    <dgm:pt modelId="{AB5646F8-7CBA-1D4D-A173-2576C02E7462}" type="pres">
      <dgm:prSet presAssocID="{A7F4B291-8C7A-574D-9537-DA536D20939D}" presName="FourNodes_2_text" presStyleLbl="node1" presStyleIdx="3" presStyleCnt="4">
        <dgm:presLayoutVars>
          <dgm:bulletEnabled val="1"/>
        </dgm:presLayoutVars>
      </dgm:prSet>
      <dgm:spPr/>
      <dgm:t>
        <a:bodyPr/>
        <a:lstStyle/>
        <a:p>
          <a:endParaRPr lang="fr-FR"/>
        </a:p>
      </dgm:t>
    </dgm:pt>
    <dgm:pt modelId="{85562EB7-CA31-8E48-A7D4-BD1DA9F56752}" type="pres">
      <dgm:prSet presAssocID="{A7F4B291-8C7A-574D-9537-DA536D20939D}" presName="FourNodes_3_text" presStyleLbl="node1" presStyleIdx="3" presStyleCnt="4">
        <dgm:presLayoutVars>
          <dgm:bulletEnabled val="1"/>
        </dgm:presLayoutVars>
      </dgm:prSet>
      <dgm:spPr/>
      <dgm:t>
        <a:bodyPr/>
        <a:lstStyle/>
        <a:p>
          <a:endParaRPr lang="fr-FR"/>
        </a:p>
      </dgm:t>
    </dgm:pt>
    <dgm:pt modelId="{3BD76955-5022-C04B-A84B-D656A044D318}" type="pres">
      <dgm:prSet presAssocID="{A7F4B291-8C7A-574D-9537-DA536D20939D}" presName="FourNodes_4_text" presStyleLbl="node1" presStyleIdx="3" presStyleCnt="4">
        <dgm:presLayoutVars>
          <dgm:bulletEnabled val="1"/>
        </dgm:presLayoutVars>
      </dgm:prSet>
      <dgm:spPr/>
      <dgm:t>
        <a:bodyPr/>
        <a:lstStyle/>
        <a:p>
          <a:endParaRPr lang="fr-FR"/>
        </a:p>
      </dgm:t>
    </dgm:pt>
  </dgm:ptLst>
  <dgm:cxnLst>
    <dgm:cxn modelId="{EF2D285C-2A09-4D4C-B09B-E7089DCC7A53}" type="presOf" srcId="{1D4D873B-9B3C-A242-818A-DA7B2B113C1A}" destId="{2F123E2F-95A6-8245-94BF-36AE0A1340FF}" srcOrd="0" destOrd="0" presId="urn:microsoft.com/office/officeart/2005/8/layout/vProcess5"/>
    <dgm:cxn modelId="{0600DEA0-A6E4-574B-8FE6-31EEE627C10C}" type="presOf" srcId="{AB85C2B3-D803-4B43-AE8B-4DD6A57F9D0A}" destId="{85562EB7-CA31-8E48-A7D4-BD1DA9F56752}" srcOrd="1" destOrd="0" presId="urn:microsoft.com/office/officeart/2005/8/layout/vProcess5"/>
    <dgm:cxn modelId="{850AFF81-6BB4-9942-9F5B-1E9CBEC008C8}" type="presOf" srcId="{6CB111EF-8CCB-8D41-B0F8-9B7E6ECE75D5}" destId="{90EB9841-0C3C-0C4A-9E27-1837208B0721}" srcOrd="0" destOrd="0" presId="urn:microsoft.com/office/officeart/2005/8/layout/vProcess5"/>
    <dgm:cxn modelId="{8357C3F5-60D6-6644-B5F4-A6F7FF573B98}" srcId="{A7F4B291-8C7A-574D-9537-DA536D20939D}" destId="{6CB111EF-8CCB-8D41-B0F8-9B7E6ECE75D5}" srcOrd="0" destOrd="0" parTransId="{805B84E4-6045-AC41-8998-F74C1DDE12D9}" sibTransId="{E97E6B9F-5DC8-1640-97C6-726869A1AA62}"/>
    <dgm:cxn modelId="{D3549040-45BC-FA45-8EB5-05FA025CAAE3}" type="presOf" srcId="{6246B1E3-312A-744C-A3E7-983F2C986E1F}" destId="{A7548275-A206-9D48-9195-19D70AF98F17}" srcOrd="0" destOrd="0" presId="urn:microsoft.com/office/officeart/2005/8/layout/vProcess5"/>
    <dgm:cxn modelId="{213BDB34-7ECB-704F-880E-EF421F1B4CDC}" type="presOf" srcId="{6CB111EF-8CCB-8D41-B0F8-9B7E6ECE75D5}" destId="{983E1AB4-5BE9-9048-9B38-E5662345B9B9}" srcOrd="1" destOrd="0" presId="urn:microsoft.com/office/officeart/2005/8/layout/vProcess5"/>
    <dgm:cxn modelId="{6719B41A-9423-8D4F-9CA3-8C0002E09FFA}" srcId="{A7F4B291-8C7A-574D-9537-DA536D20939D}" destId="{6246B1E3-312A-744C-A3E7-983F2C986E1F}" srcOrd="1" destOrd="0" parTransId="{FA5F1E3D-C47E-724C-9B79-2CC9D1627D02}" sibTransId="{1D4D873B-9B3C-A242-818A-DA7B2B113C1A}"/>
    <dgm:cxn modelId="{E96263BA-E1FE-3048-BC40-87C5AC6459CD}" type="presOf" srcId="{7D065D39-BB43-9B43-AA7F-1E38BF7532A7}" destId="{31D61F3E-A2BD-9F4C-876A-825564264D5C}" srcOrd="0" destOrd="0" presId="urn:microsoft.com/office/officeart/2005/8/layout/vProcess5"/>
    <dgm:cxn modelId="{643A6970-2BE8-DD41-8CD6-87E02728F521}" srcId="{A7F4B291-8C7A-574D-9537-DA536D20939D}" destId="{7D065D39-BB43-9B43-AA7F-1E38BF7532A7}" srcOrd="3" destOrd="0" parTransId="{D3D8067E-7B26-404C-AD02-C96B7BEF083F}" sibTransId="{C8C7F839-B9CD-B846-8BE6-6E2BC8A75ED6}"/>
    <dgm:cxn modelId="{793001F5-94E7-BB49-9D77-1D7DBD90B6BB}" type="presOf" srcId="{A7F4B291-8C7A-574D-9537-DA536D20939D}" destId="{B356A9EF-10E7-0F48-8952-CDEAF62BAFA0}" srcOrd="0" destOrd="0" presId="urn:microsoft.com/office/officeart/2005/8/layout/vProcess5"/>
    <dgm:cxn modelId="{701D8784-21FB-D14C-8E9E-4F040895BFFD}" srcId="{A7F4B291-8C7A-574D-9537-DA536D20939D}" destId="{AB85C2B3-D803-4B43-AE8B-4DD6A57F9D0A}" srcOrd="2" destOrd="0" parTransId="{4171382F-689E-D14E-A353-B8178943E2A1}" sibTransId="{00790C28-0895-6241-B5A3-0C5147040FBE}"/>
    <dgm:cxn modelId="{E1FFE392-3C55-A549-AD1F-A3179DDE6D68}" type="presOf" srcId="{00790C28-0895-6241-B5A3-0C5147040FBE}" destId="{453EF3BE-26E7-D94A-931A-EF922DD6D7E4}" srcOrd="0" destOrd="0" presId="urn:microsoft.com/office/officeart/2005/8/layout/vProcess5"/>
    <dgm:cxn modelId="{E9BC45A3-FE8F-2D49-AFC2-51086BF19F98}" type="presOf" srcId="{7D065D39-BB43-9B43-AA7F-1E38BF7532A7}" destId="{3BD76955-5022-C04B-A84B-D656A044D318}" srcOrd="1" destOrd="0" presId="urn:microsoft.com/office/officeart/2005/8/layout/vProcess5"/>
    <dgm:cxn modelId="{EFBDFBB9-D77E-3342-A223-F885DD0BE45D}" type="presOf" srcId="{AB85C2B3-D803-4B43-AE8B-4DD6A57F9D0A}" destId="{A3FA56A8-526B-AB4A-B96B-CFEB7A04CDF9}" srcOrd="0" destOrd="0" presId="urn:microsoft.com/office/officeart/2005/8/layout/vProcess5"/>
    <dgm:cxn modelId="{768B2AA7-3445-6A41-AA24-C8BF49C185DF}" type="presOf" srcId="{6246B1E3-312A-744C-A3E7-983F2C986E1F}" destId="{AB5646F8-7CBA-1D4D-A173-2576C02E7462}" srcOrd="1" destOrd="0" presId="urn:microsoft.com/office/officeart/2005/8/layout/vProcess5"/>
    <dgm:cxn modelId="{272759CC-E753-544D-AFCE-A05F27133E3A}" type="presOf" srcId="{E97E6B9F-5DC8-1640-97C6-726869A1AA62}" destId="{B2FEB78C-05ED-6848-A523-3198F68E581D}" srcOrd="0" destOrd="0" presId="urn:microsoft.com/office/officeart/2005/8/layout/vProcess5"/>
    <dgm:cxn modelId="{B6483F05-6EDA-F847-ADDE-2FEDB9E00F40}" type="presParOf" srcId="{B356A9EF-10E7-0F48-8952-CDEAF62BAFA0}" destId="{114322C0-66BA-B747-BBF8-D5040E9CAD3F}" srcOrd="0" destOrd="0" presId="urn:microsoft.com/office/officeart/2005/8/layout/vProcess5"/>
    <dgm:cxn modelId="{C0775869-75BF-7043-B168-9AB84C82B8A4}" type="presParOf" srcId="{B356A9EF-10E7-0F48-8952-CDEAF62BAFA0}" destId="{90EB9841-0C3C-0C4A-9E27-1837208B0721}" srcOrd="1" destOrd="0" presId="urn:microsoft.com/office/officeart/2005/8/layout/vProcess5"/>
    <dgm:cxn modelId="{BDF02389-DE0E-754C-B259-379C998779DE}" type="presParOf" srcId="{B356A9EF-10E7-0F48-8952-CDEAF62BAFA0}" destId="{A7548275-A206-9D48-9195-19D70AF98F17}" srcOrd="2" destOrd="0" presId="urn:microsoft.com/office/officeart/2005/8/layout/vProcess5"/>
    <dgm:cxn modelId="{DF4F3BDC-BB4A-A84A-B0AD-6CC6E1569CFB}" type="presParOf" srcId="{B356A9EF-10E7-0F48-8952-CDEAF62BAFA0}" destId="{A3FA56A8-526B-AB4A-B96B-CFEB7A04CDF9}" srcOrd="3" destOrd="0" presId="urn:microsoft.com/office/officeart/2005/8/layout/vProcess5"/>
    <dgm:cxn modelId="{9CCE5FB6-05BE-7C4D-B2EC-B59D89B333FB}" type="presParOf" srcId="{B356A9EF-10E7-0F48-8952-CDEAF62BAFA0}" destId="{31D61F3E-A2BD-9F4C-876A-825564264D5C}" srcOrd="4" destOrd="0" presId="urn:microsoft.com/office/officeart/2005/8/layout/vProcess5"/>
    <dgm:cxn modelId="{1E45D8D8-CB34-5348-96D2-198D95AEB764}" type="presParOf" srcId="{B356A9EF-10E7-0F48-8952-CDEAF62BAFA0}" destId="{B2FEB78C-05ED-6848-A523-3198F68E581D}" srcOrd="5" destOrd="0" presId="urn:microsoft.com/office/officeart/2005/8/layout/vProcess5"/>
    <dgm:cxn modelId="{9A667969-9F5E-8246-801E-3CA7BF3FC604}" type="presParOf" srcId="{B356A9EF-10E7-0F48-8952-CDEAF62BAFA0}" destId="{2F123E2F-95A6-8245-94BF-36AE0A1340FF}" srcOrd="6" destOrd="0" presId="urn:microsoft.com/office/officeart/2005/8/layout/vProcess5"/>
    <dgm:cxn modelId="{9A3F218B-13C8-D842-8011-2782F69D777C}" type="presParOf" srcId="{B356A9EF-10E7-0F48-8952-CDEAF62BAFA0}" destId="{453EF3BE-26E7-D94A-931A-EF922DD6D7E4}" srcOrd="7" destOrd="0" presId="urn:microsoft.com/office/officeart/2005/8/layout/vProcess5"/>
    <dgm:cxn modelId="{DB7D3A8F-93FD-3142-94CE-D68A73D9B855}" type="presParOf" srcId="{B356A9EF-10E7-0F48-8952-CDEAF62BAFA0}" destId="{983E1AB4-5BE9-9048-9B38-E5662345B9B9}" srcOrd="8" destOrd="0" presId="urn:microsoft.com/office/officeart/2005/8/layout/vProcess5"/>
    <dgm:cxn modelId="{3C1DA3CD-ED54-9E4D-A3ED-90DFD2E6279D}" type="presParOf" srcId="{B356A9EF-10E7-0F48-8952-CDEAF62BAFA0}" destId="{AB5646F8-7CBA-1D4D-A173-2576C02E7462}" srcOrd="9" destOrd="0" presId="urn:microsoft.com/office/officeart/2005/8/layout/vProcess5"/>
    <dgm:cxn modelId="{C69858D2-4D5A-F445-8DB1-D946A9E54CBE}" type="presParOf" srcId="{B356A9EF-10E7-0F48-8952-CDEAF62BAFA0}" destId="{85562EB7-CA31-8E48-A7D4-BD1DA9F56752}" srcOrd="10" destOrd="0" presId="urn:microsoft.com/office/officeart/2005/8/layout/vProcess5"/>
    <dgm:cxn modelId="{96164DA9-B95C-EC45-8AF8-8E7E4D7473F3}" type="presParOf" srcId="{B356A9EF-10E7-0F48-8952-CDEAF62BAFA0}" destId="{3BD76955-5022-C04B-A84B-D656A044D318}"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7F4B291-8C7A-574D-9537-DA536D20939D}"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6CB111EF-8CCB-8D41-B0F8-9B7E6ECE75D5}">
      <dgm:prSet/>
      <dgm:spPr/>
      <dgm:t>
        <a:bodyPr/>
        <a:lstStyle/>
        <a:p>
          <a:pPr rtl="0"/>
          <a:r>
            <a:rPr lang="fr-FR" b="1" dirty="0" smtClean="0">
              <a:latin typeface="Calibri" pitchFamily="34" charset="0"/>
              <a:cs typeface="Arial" pitchFamily="34" charset="0"/>
            </a:rPr>
            <a:t>L’autorité</a:t>
          </a:r>
          <a:endParaRPr lang="fr-FR" dirty="0"/>
        </a:p>
      </dgm:t>
    </dgm:pt>
    <dgm:pt modelId="{805B84E4-6045-AC41-8998-F74C1DDE12D9}" type="parTrans" cxnId="{8357C3F5-60D6-6644-B5F4-A6F7FF573B98}">
      <dgm:prSet/>
      <dgm:spPr/>
      <dgm:t>
        <a:bodyPr/>
        <a:lstStyle/>
        <a:p>
          <a:endParaRPr lang="fr-FR"/>
        </a:p>
      </dgm:t>
    </dgm:pt>
    <dgm:pt modelId="{E97E6B9F-5DC8-1640-97C6-726869A1AA62}" type="sibTrans" cxnId="{8357C3F5-60D6-6644-B5F4-A6F7FF573B98}">
      <dgm:prSet/>
      <dgm:spPr/>
      <dgm:t>
        <a:bodyPr/>
        <a:lstStyle/>
        <a:p>
          <a:endParaRPr lang="fr-FR"/>
        </a:p>
      </dgm:t>
    </dgm:pt>
    <dgm:pt modelId="{F28FFE9A-D32C-CE44-AEAB-525F6F58D7EA}">
      <dgm:prSet/>
      <dgm:spPr/>
      <dgm:t>
        <a:bodyPr/>
        <a:lstStyle/>
        <a:p>
          <a:pPr rtl="0"/>
          <a:r>
            <a:rPr lang="fr-FR" dirty="0" smtClean="0">
              <a:latin typeface="Calibri" pitchFamily="34" charset="0"/>
              <a:cs typeface="Arial" pitchFamily="34" charset="0"/>
            </a:rPr>
            <a:t>l’autorité n’existe que parce que </a:t>
          </a:r>
          <a:r>
            <a:rPr lang="fr-FR" b="1" dirty="0" smtClean="0">
              <a:solidFill>
                <a:schemeClr val="accent2"/>
              </a:solidFill>
              <a:latin typeface="Calibri" pitchFamily="34" charset="0"/>
              <a:cs typeface="Arial" pitchFamily="34" charset="0"/>
            </a:rPr>
            <a:t>ceux qui s’y soumettent la reconnaissent</a:t>
          </a:r>
          <a:r>
            <a:rPr lang="fr-FR" dirty="0" smtClean="0">
              <a:latin typeface="Calibri" pitchFamily="34" charset="0"/>
              <a:cs typeface="Arial" pitchFamily="34" charset="0"/>
            </a:rPr>
            <a:t>. (ex : l’autorité du pape, d’un médecin, d’un enseignant, d’un chef d’entreprise).</a:t>
          </a:r>
          <a:endParaRPr lang="fr-FR" dirty="0"/>
        </a:p>
      </dgm:t>
    </dgm:pt>
    <dgm:pt modelId="{A6558A44-F9EA-D24F-B41A-7BE49FB95C6C}" type="parTrans" cxnId="{648F19CF-3F0F-1B4D-99CE-D53A1BB514EA}">
      <dgm:prSet/>
      <dgm:spPr/>
    </dgm:pt>
    <dgm:pt modelId="{2BA4B89F-C1EC-5948-A39B-11D4506041C9}" type="sibTrans" cxnId="{648F19CF-3F0F-1B4D-99CE-D53A1BB514EA}">
      <dgm:prSet/>
      <dgm:spPr/>
    </dgm:pt>
    <dgm:pt modelId="{8060C073-8250-D543-80DA-9ACEB776EBB5}">
      <dgm:prSet/>
      <dgm:spPr/>
      <dgm:t>
        <a:bodyPr/>
        <a:lstStyle/>
        <a:p>
          <a:pPr rtl="0"/>
          <a:r>
            <a:rPr lang="fr-FR" b="1" dirty="0" smtClean="0">
              <a:solidFill>
                <a:schemeClr val="accent2"/>
              </a:solidFill>
              <a:latin typeface="Calibri" pitchFamily="34" charset="0"/>
              <a:cs typeface="Arial" pitchFamily="34" charset="0"/>
            </a:rPr>
            <a:t>L’autorité s’exerce</a:t>
          </a:r>
          <a:endParaRPr lang="fr-FR" dirty="0"/>
        </a:p>
      </dgm:t>
    </dgm:pt>
    <dgm:pt modelId="{8152D9F9-DADB-8943-87B0-67EA93447C6C}" type="parTrans" cxnId="{DB2EF01D-03F0-BA49-960C-53ECCC3A9124}">
      <dgm:prSet/>
      <dgm:spPr/>
    </dgm:pt>
    <dgm:pt modelId="{7B2A8483-8508-9449-A5D7-3C0D138DC02D}" type="sibTrans" cxnId="{DB2EF01D-03F0-BA49-960C-53ECCC3A9124}">
      <dgm:prSet/>
      <dgm:spPr/>
    </dgm:pt>
    <dgm:pt modelId="{F17FFCF3-F49C-6346-9F33-A14AE7E5F8FA}">
      <dgm:prSet/>
      <dgm:spPr/>
      <dgm:t>
        <a:bodyPr/>
        <a:lstStyle/>
        <a:p>
          <a:pPr rtl="0"/>
          <a:r>
            <a:rPr lang="fr-FR" b="1" dirty="0" smtClean="0">
              <a:solidFill>
                <a:schemeClr val="accent2"/>
              </a:solidFill>
              <a:latin typeface="Calibri" pitchFamily="34" charset="0"/>
              <a:cs typeface="Arial" pitchFamily="34" charset="0"/>
            </a:rPr>
            <a:t> sans pression</a:t>
          </a:r>
          <a:r>
            <a:rPr lang="fr-FR" dirty="0" smtClean="0">
              <a:latin typeface="Calibri" pitchFamily="34" charset="0"/>
              <a:cs typeface="Arial" pitchFamily="34" charset="0"/>
            </a:rPr>
            <a:t>, sans manipulation, mais </a:t>
          </a:r>
          <a:r>
            <a:rPr lang="fr-FR" b="1" dirty="0" smtClean="0">
              <a:solidFill>
                <a:schemeClr val="accent2"/>
              </a:solidFill>
              <a:latin typeface="Calibri" pitchFamily="34" charset="0"/>
              <a:cs typeface="Arial" pitchFamily="34" charset="0"/>
            </a:rPr>
            <a:t>en référence à une valeur symbolique partagée</a:t>
          </a:r>
          <a:r>
            <a:rPr lang="fr-FR" dirty="0" smtClean="0">
              <a:latin typeface="Calibri" pitchFamily="34" charset="0"/>
              <a:cs typeface="Arial" pitchFamily="34" charset="0"/>
            </a:rPr>
            <a:t> (valeur pas toujours explicable).</a:t>
          </a:r>
          <a:endParaRPr lang="fr-FR" dirty="0"/>
        </a:p>
      </dgm:t>
    </dgm:pt>
    <dgm:pt modelId="{4117EEEC-1E79-F64E-BCAB-6FC984998A28}" type="parTrans" cxnId="{EC20CA74-C597-984D-AA3B-E4082038B1C4}">
      <dgm:prSet/>
      <dgm:spPr/>
    </dgm:pt>
    <dgm:pt modelId="{DF0383A2-17F8-B54E-A423-821D301AF543}" type="sibTrans" cxnId="{EC20CA74-C597-984D-AA3B-E4082038B1C4}">
      <dgm:prSet/>
      <dgm:spPr/>
    </dgm:pt>
    <dgm:pt modelId="{4998FB95-7011-084F-B973-C3B19A725B55}">
      <dgm:prSet/>
      <dgm:spPr/>
      <dgm:t>
        <a:bodyPr/>
        <a:lstStyle/>
        <a:p>
          <a:pPr rtl="0"/>
          <a:r>
            <a:rPr lang="fr-FR" dirty="0" smtClean="0">
              <a:latin typeface="Calibri" pitchFamily="34" charset="0"/>
              <a:cs typeface="Arial" pitchFamily="34" charset="0"/>
            </a:rPr>
            <a:t>On prête de l’autorité à un individu, on peut aussi la reconnaître, mais</a:t>
          </a:r>
          <a:endParaRPr lang="fr-FR" dirty="0"/>
        </a:p>
      </dgm:t>
    </dgm:pt>
    <dgm:pt modelId="{09F5A326-92FB-1242-981F-305B48F88F1D}" type="parTrans" cxnId="{2A8C918F-2D87-7C42-B949-25DE67906254}">
      <dgm:prSet/>
      <dgm:spPr/>
    </dgm:pt>
    <dgm:pt modelId="{C490140C-9C3D-E842-8CF7-D264B20B32B6}" type="sibTrans" cxnId="{2A8C918F-2D87-7C42-B949-25DE67906254}">
      <dgm:prSet/>
      <dgm:spPr/>
    </dgm:pt>
    <dgm:pt modelId="{B4472EEA-072D-5642-9B83-D21D287D3CFA}">
      <dgm:prSet/>
      <dgm:spPr/>
      <dgm:t>
        <a:bodyPr/>
        <a:lstStyle/>
        <a:p>
          <a:pPr rtl="0"/>
          <a:r>
            <a:rPr lang="fr-FR" b="1" dirty="0" smtClean="0">
              <a:solidFill>
                <a:schemeClr val="accent2"/>
              </a:solidFill>
              <a:latin typeface="Calibri" pitchFamily="34" charset="0"/>
              <a:cs typeface="Arial" pitchFamily="34" charset="0"/>
            </a:rPr>
            <a:t>on ne peut pas l’imposer</a:t>
          </a:r>
          <a:r>
            <a:rPr lang="fr-FR" dirty="0" smtClean="0">
              <a:latin typeface="Calibri" pitchFamily="34" charset="0"/>
              <a:cs typeface="Arial" pitchFamily="34" charset="0"/>
            </a:rPr>
            <a:t> , </a:t>
          </a:r>
          <a:r>
            <a:rPr lang="fr-FR" u="sng" dirty="0" smtClean="0">
              <a:solidFill>
                <a:schemeClr val="accent2"/>
              </a:solidFill>
              <a:latin typeface="Calibri" pitchFamily="34" charset="0"/>
              <a:cs typeface="Arial" pitchFamily="34" charset="0"/>
            </a:rPr>
            <a:t>on s’y conforme</a:t>
          </a:r>
          <a:r>
            <a:rPr lang="fr-FR" u="none" dirty="0" smtClean="0">
              <a:solidFill>
                <a:schemeClr val="accent2"/>
              </a:solidFill>
              <a:latin typeface="Calibri" pitchFamily="34" charset="0"/>
              <a:cs typeface="Arial" pitchFamily="34" charset="0"/>
            </a:rPr>
            <a:t>.</a:t>
          </a:r>
          <a:r>
            <a:rPr lang="fr-FR" u="none" dirty="0" smtClean="0">
              <a:latin typeface="Calibri" pitchFamily="34" charset="0"/>
              <a:cs typeface="Arial" pitchFamily="34" charset="0"/>
            </a:rPr>
            <a:t> </a:t>
          </a:r>
          <a:endParaRPr lang="fr-FR" u="none" dirty="0"/>
        </a:p>
      </dgm:t>
    </dgm:pt>
    <dgm:pt modelId="{4952107D-C99B-D747-813D-BF813B83F842}" type="parTrans" cxnId="{A7969847-0F12-1F44-86CD-A709C7D0EE2D}">
      <dgm:prSet/>
      <dgm:spPr/>
    </dgm:pt>
    <dgm:pt modelId="{14868E46-EF00-E24C-97D2-3F968E4632E2}" type="sibTrans" cxnId="{A7969847-0F12-1F44-86CD-A709C7D0EE2D}">
      <dgm:prSet/>
      <dgm:spPr/>
    </dgm:pt>
    <dgm:pt modelId="{9394B67D-793D-6F44-9722-E2943FCC9AB0}" type="pres">
      <dgm:prSet presAssocID="{A7F4B291-8C7A-574D-9537-DA536D20939D}" presName="Name0" presStyleCnt="0">
        <dgm:presLayoutVars>
          <dgm:dir/>
          <dgm:animLvl val="lvl"/>
          <dgm:resizeHandles val="exact"/>
        </dgm:presLayoutVars>
      </dgm:prSet>
      <dgm:spPr/>
      <dgm:t>
        <a:bodyPr/>
        <a:lstStyle/>
        <a:p>
          <a:endParaRPr lang="fr-FR"/>
        </a:p>
      </dgm:t>
    </dgm:pt>
    <dgm:pt modelId="{70118639-314D-0445-82DF-9F7088FB4C6B}" type="pres">
      <dgm:prSet presAssocID="{4998FB95-7011-084F-B973-C3B19A725B55}" presName="boxAndChildren" presStyleCnt="0"/>
      <dgm:spPr/>
    </dgm:pt>
    <dgm:pt modelId="{3ABCB76C-EAED-5648-ACE6-E131C8D9FFFA}" type="pres">
      <dgm:prSet presAssocID="{4998FB95-7011-084F-B973-C3B19A725B55}" presName="parentTextBox" presStyleLbl="node1" presStyleIdx="0" presStyleCnt="3"/>
      <dgm:spPr/>
      <dgm:t>
        <a:bodyPr/>
        <a:lstStyle/>
        <a:p>
          <a:endParaRPr lang="fr-FR"/>
        </a:p>
      </dgm:t>
    </dgm:pt>
    <dgm:pt modelId="{7BCEB2F2-A942-C544-B394-6C2FA214A074}" type="pres">
      <dgm:prSet presAssocID="{4998FB95-7011-084F-B973-C3B19A725B55}" presName="entireBox" presStyleLbl="node1" presStyleIdx="0" presStyleCnt="3"/>
      <dgm:spPr/>
      <dgm:t>
        <a:bodyPr/>
        <a:lstStyle/>
        <a:p>
          <a:endParaRPr lang="fr-FR"/>
        </a:p>
      </dgm:t>
    </dgm:pt>
    <dgm:pt modelId="{805A358D-2326-7B41-87B6-A96147DFF6F8}" type="pres">
      <dgm:prSet presAssocID="{4998FB95-7011-084F-B973-C3B19A725B55}" presName="descendantBox" presStyleCnt="0"/>
      <dgm:spPr/>
    </dgm:pt>
    <dgm:pt modelId="{1CDCE165-33BE-D943-B75E-07D9B59B9866}" type="pres">
      <dgm:prSet presAssocID="{B4472EEA-072D-5642-9B83-D21D287D3CFA}" presName="childTextBox" presStyleLbl="fgAccFollowNode1" presStyleIdx="0" presStyleCnt="3">
        <dgm:presLayoutVars>
          <dgm:bulletEnabled val="1"/>
        </dgm:presLayoutVars>
      </dgm:prSet>
      <dgm:spPr/>
      <dgm:t>
        <a:bodyPr/>
        <a:lstStyle/>
        <a:p>
          <a:endParaRPr lang="fr-FR"/>
        </a:p>
      </dgm:t>
    </dgm:pt>
    <dgm:pt modelId="{1271E5D3-DE32-3E48-8C47-E28E2DDA8E95}" type="pres">
      <dgm:prSet presAssocID="{7B2A8483-8508-9449-A5D7-3C0D138DC02D}" presName="sp" presStyleCnt="0"/>
      <dgm:spPr/>
    </dgm:pt>
    <dgm:pt modelId="{4FBACD62-038D-F840-A834-1E8ECD3FBF43}" type="pres">
      <dgm:prSet presAssocID="{8060C073-8250-D543-80DA-9ACEB776EBB5}" presName="arrowAndChildren" presStyleCnt="0"/>
      <dgm:spPr/>
    </dgm:pt>
    <dgm:pt modelId="{441F2675-8307-9B4D-8674-C5B5FA8AFA3B}" type="pres">
      <dgm:prSet presAssocID="{8060C073-8250-D543-80DA-9ACEB776EBB5}" presName="parentTextArrow" presStyleLbl="node1" presStyleIdx="0" presStyleCnt="3"/>
      <dgm:spPr/>
      <dgm:t>
        <a:bodyPr/>
        <a:lstStyle/>
        <a:p>
          <a:endParaRPr lang="fr-FR"/>
        </a:p>
      </dgm:t>
    </dgm:pt>
    <dgm:pt modelId="{3543AB91-D963-8E4A-B3BD-5B39924CD573}" type="pres">
      <dgm:prSet presAssocID="{8060C073-8250-D543-80DA-9ACEB776EBB5}" presName="arrow" presStyleLbl="node1" presStyleIdx="1" presStyleCnt="3"/>
      <dgm:spPr/>
      <dgm:t>
        <a:bodyPr/>
        <a:lstStyle/>
        <a:p>
          <a:endParaRPr lang="fr-FR"/>
        </a:p>
      </dgm:t>
    </dgm:pt>
    <dgm:pt modelId="{E6FBDCEE-635F-4041-813F-6ABF672A9DFE}" type="pres">
      <dgm:prSet presAssocID="{8060C073-8250-D543-80DA-9ACEB776EBB5}" presName="descendantArrow" presStyleCnt="0"/>
      <dgm:spPr/>
    </dgm:pt>
    <dgm:pt modelId="{F92309D0-1565-7B4A-A91C-B8C1182BF25D}" type="pres">
      <dgm:prSet presAssocID="{F17FFCF3-F49C-6346-9F33-A14AE7E5F8FA}" presName="childTextArrow" presStyleLbl="fgAccFollowNode1" presStyleIdx="1" presStyleCnt="3">
        <dgm:presLayoutVars>
          <dgm:bulletEnabled val="1"/>
        </dgm:presLayoutVars>
      </dgm:prSet>
      <dgm:spPr/>
      <dgm:t>
        <a:bodyPr/>
        <a:lstStyle/>
        <a:p>
          <a:endParaRPr lang="fr-FR"/>
        </a:p>
      </dgm:t>
    </dgm:pt>
    <dgm:pt modelId="{0515B870-5040-324B-A496-3E54E26A9CE6}" type="pres">
      <dgm:prSet presAssocID="{E97E6B9F-5DC8-1640-97C6-726869A1AA62}" presName="sp" presStyleCnt="0"/>
      <dgm:spPr/>
    </dgm:pt>
    <dgm:pt modelId="{7EF70B94-C9AB-EE48-9697-2C415CE79E70}" type="pres">
      <dgm:prSet presAssocID="{6CB111EF-8CCB-8D41-B0F8-9B7E6ECE75D5}" presName="arrowAndChildren" presStyleCnt="0"/>
      <dgm:spPr/>
    </dgm:pt>
    <dgm:pt modelId="{182337EF-C7DE-3444-A1A6-21D1559D1100}" type="pres">
      <dgm:prSet presAssocID="{6CB111EF-8CCB-8D41-B0F8-9B7E6ECE75D5}" presName="parentTextArrow" presStyleLbl="node1" presStyleIdx="1" presStyleCnt="3"/>
      <dgm:spPr/>
      <dgm:t>
        <a:bodyPr/>
        <a:lstStyle/>
        <a:p>
          <a:endParaRPr lang="fr-FR"/>
        </a:p>
      </dgm:t>
    </dgm:pt>
    <dgm:pt modelId="{C0A583BB-3242-EA4E-B522-643DB3C34018}" type="pres">
      <dgm:prSet presAssocID="{6CB111EF-8CCB-8D41-B0F8-9B7E6ECE75D5}" presName="arrow" presStyleLbl="node1" presStyleIdx="2" presStyleCnt="3"/>
      <dgm:spPr/>
      <dgm:t>
        <a:bodyPr/>
        <a:lstStyle/>
        <a:p>
          <a:endParaRPr lang="fr-FR"/>
        </a:p>
      </dgm:t>
    </dgm:pt>
    <dgm:pt modelId="{84F15E94-651A-8645-A55F-B541E7D2C365}" type="pres">
      <dgm:prSet presAssocID="{6CB111EF-8CCB-8D41-B0F8-9B7E6ECE75D5}" presName="descendantArrow" presStyleCnt="0"/>
      <dgm:spPr/>
    </dgm:pt>
    <dgm:pt modelId="{755E41F4-944E-E14F-8848-3EDEE05558AE}" type="pres">
      <dgm:prSet presAssocID="{F28FFE9A-D32C-CE44-AEAB-525F6F58D7EA}" presName="childTextArrow" presStyleLbl="fgAccFollowNode1" presStyleIdx="2" presStyleCnt="3">
        <dgm:presLayoutVars>
          <dgm:bulletEnabled val="1"/>
        </dgm:presLayoutVars>
      </dgm:prSet>
      <dgm:spPr/>
      <dgm:t>
        <a:bodyPr/>
        <a:lstStyle/>
        <a:p>
          <a:endParaRPr lang="fr-FR"/>
        </a:p>
      </dgm:t>
    </dgm:pt>
  </dgm:ptLst>
  <dgm:cxnLst>
    <dgm:cxn modelId="{DB2EF01D-03F0-BA49-960C-53ECCC3A9124}" srcId="{A7F4B291-8C7A-574D-9537-DA536D20939D}" destId="{8060C073-8250-D543-80DA-9ACEB776EBB5}" srcOrd="1" destOrd="0" parTransId="{8152D9F9-DADB-8943-87B0-67EA93447C6C}" sibTransId="{7B2A8483-8508-9449-A5D7-3C0D138DC02D}"/>
    <dgm:cxn modelId="{887F9091-A2DC-1241-B38C-9F41E0F9A6CC}" type="presOf" srcId="{6CB111EF-8CCB-8D41-B0F8-9B7E6ECE75D5}" destId="{182337EF-C7DE-3444-A1A6-21D1559D1100}" srcOrd="0" destOrd="0" presId="urn:microsoft.com/office/officeart/2005/8/layout/process4"/>
    <dgm:cxn modelId="{00908023-3ACB-2049-9DBA-4CAEBC42348E}" type="presOf" srcId="{F28FFE9A-D32C-CE44-AEAB-525F6F58D7EA}" destId="{755E41F4-944E-E14F-8848-3EDEE05558AE}" srcOrd="0" destOrd="0" presId="urn:microsoft.com/office/officeart/2005/8/layout/process4"/>
    <dgm:cxn modelId="{648F19CF-3F0F-1B4D-99CE-D53A1BB514EA}" srcId="{6CB111EF-8CCB-8D41-B0F8-9B7E6ECE75D5}" destId="{F28FFE9A-D32C-CE44-AEAB-525F6F58D7EA}" srcOrd="0" destOrd="0" parTransId="{A6558A44-F9EA-D24F-B41A-7BE49FB95C6C}" sibTransId="{2BA4B89F-C1EC-5948-A39B-11D4506041C9}"/>
    <dgm:cxn modelId="{41BD9CDC-5808-9F4E-917C-A6930454CE4F}" type="presOf" srcId="{A7F4B291-8C7A-574D-9537-DA536D20939D}" destId="{9394B67D-793D-6F44-9722-E2943FCC9AB0}" srcOrd="0" destOrd="0" presId="urn:microsoft.com/office/officeart/2005/8/layout/process4"/>
    <dgm:cxn modelId="{8357C3F5-60D6-6644-B5F4-A6F7FF573B98}" srcId="{A7F4B291-8C7A-574D-9537-DA536D20939D}" destId="{6CB111EF-8CCB-8D41-B0F8-9B7E6ECE75D5}" srcOrd="0" destOrd="0" parTransId="{805B84E4-6045-AC41-8998-F74C1DDE12D9}" sibTransId="{E97E6B9F-5DC8-1640-97C6-726869A1AA62}"/>
    <dgm:cxn modelId="{EC20CA74-C597-984D-AA3B-E4082038B1C4}" srcId="{8060C073-8250-D543-80DA-9ACEB776EBB5}" destId="{F17FFCF3-F49C-6346-9F33-A14AE7E5F8FA}" srcOrd="0" destOrd="0" parTransId="{4117EEEC-1E79-F64E-BCAB-6FC984998A28}" sibTransId="{DF0383A2-17F8-B54E-A423-821D301AF543}"/>
    <dgm:cxn modelId="{6249B7E6-4B26-B24C-AA20-C03B33161489}" type="presOf" srcId="{4998FB95-7011-084F-B973-C3B19A725B55}" destId="{3ABCB76C-EAED-5648-ACE6-E131C8D9FFFA}" srcOrd="0" destOrd="0" presId="urn:microsoft.com/office/officeart/2005/8/layout/process4"/>
    <dgm:cxn modelId="{AAFBAB47-9197-9441-B75B-A6E18CF9BE7A}" type="presOf" srcId="{6CB111EF-8CCB-8D41-B0F8-9B7E6ECE75D5}" destId="{C0A583BB-3242-EA4E-B522-643DB3C34018}" srcOrd="1" destOrd="0" presId="urn:microsoft.com/office/officeart/2005/8/layout/process4"/>
    <dgm:cxn modelId="{A7969847-0F12-1F44-86CD-A709C7D0EE2D}" srcId="{4998FB95-7011-084F-B973-C3B19A725B55}" destId="{B4472EEA-072D-5642-9B83-D21D287D3CFA}" srcOrd="0" destOrd="0" parTransId="{4952107D-C99B-D747-813D-BF813B83F842}" sibTransId="{14868E46-EF00-E24C-97D2-3F968E4632E2}"/>
    <dgm:cxn modelId="{7F85C34F-B548-3846-92A0-7D5CED569C18}" type="presOf" srcId="{B4472EEA-072D-5642-9B83-D21D287D3CFA}" destId="{1CDCE165-33BE-D943-B75E-07D9B59B9866}" srcOrd="0" destOrd="0" presId="urn:microsoft.com/office/officeart/2005/8/layout/process4"/>
    <dgm:cxn modelId="{F4F6308D-E4BE-2247-842A-FE9BB287AE9E}" type="presOf" srcId="{8060C073-8250-D543-80DA-9ACEB776EBB5}" destId="{3543AB91-D963-8E4A-B3BD-5B39924CD573}" srcOrd="1" destOrd="0" presId="urn:microsoft.com/office/officeart/2005/8/layout/process4"/>
    <dgm:cxn modelId="{E7ABF636-2EE4-7F46-98EB-AC5C70C138AF}" type="presOf" srcId="{8060C073-8250-D543-80DA-9ACEB776EBB5}" destId="{441F2675-8307-9B4D-8674-C5B5FA8AFA3B}" srcOrd="0" destOrd="0" presId="urn:microsoft.com/office/officeart/2005/8/layout/process4"/>
    <dgm:cxn modelId="{2A8C918F-2D87-7C42-B949-25DE67906254}" srcId="{A7F4B291-8C7A-574D-9537-DA536D20939D}" destId="{4998FB95-7011-084F-B973-C3B19A725B55}" srcOrd="2" destOrd="0" parTransId="{09F5A326-92FB-1242-981F-305B48F88F1D}" sibTransId="{C490140C-9C3D-E842-8CF7-D264B20B32B6}"/>
    <dgm:cxn modelId="{037F2537-0499-4B48-AB37-46E4030CD7DF}" type="presOf" srcId="{4998FB95-7011-084F-B973-C3B19A725B55}" destId="{7BCEB2F2-A942-C544-B394-6C2FA214A074}" srcOrd="1" destOrd="0" presId="urn:microsoft.com/office/officeart/2005/8/layout/process4"/>
    <dgm:cxn modelId="{61787637-415F-4A49-9E7D-7DF484BB6529}" type="presOf" srcId="{F17FFCF3-F49C-6346-9F33-A14AE7E5F8FA}" destId="{F92309D0-1565-7B4A-A91C-B8C1182BF25D}" srcOrd="0" destOrd="0" presId="urn:microsoft.com/office/officeart/2005/8/layout/process4"/>
    <dgm:cxn modelId="{4B81C77B-D51B-D542-8780-B2982BF80D1C}" type="presParOf" srcId="{9394B67D-793D-6F44-9722-E2943FCC9AB0}" destId="{70118639-314D-0445-82DF-9F7088FB4C6B}" srcOrd="0" destOrd="0" presId="urn:microsoft.com/office/officeart/2005/8/layout/process4"/>
    <dgm:cxn modelId="{F3595D8F-4D92-5343-B657-347BD6D38919}" type="presParOf" srcId="{70118639-314D-0445-82DF-9F7088FB4C6B}" destId="{3ABCB76C-EAED-5648-ACE6-E131C8D9FFFA}" srcOrd="0" destOrd="0" presId="urn:microsoft.com/office/officeart/2005/8/layout/process4"/>
    <dgm:cxn modelId="{FE0B619A-390A-654F-B5A3-CCFEDAD3ACF6}" type="presParOf" srcId="{70118639-314D-0445-82DF-9F7088FB4C6B}" destId="{7BCEB2F2-A942-C544-B394-6C2FA214A074}" srcOrd="1" destOrd="0" presId="urn:microsoft.com/office/officeart/2005/8/layout/process4"/>
    <dgm:cxn modelId="{B8C06BCB-95A5-6C41-B1C4-114265911C83}" type="presParOf" srcId="{70118639-314D-0445-82DF-9F7088FB4C6B}" destId="{805A358D-2326-7B41-87B6-A96147DFF6F8}" srcOrd="2" destOrd="0" presId="urn:microsoft.com/office/officeart/2005/8/layout/process4"/>
    <dgm:cxn modelId="{B61DE679-66B4-C142-8778-5CE03C5F21E4}" type="presParOf" srcId="{805A358D-2326-7B41-87B6-A96147DFF6F8}" destId="{1CDCE165-33BE-D943-B75E-07D9B59B9866}" srcOrd="0" destOrd="0" presId="urn:microsoft.com/office/officeart/2005/8/layout/process4"/>
    <dgm:cxn modelId="{EA606722-1938-4643-84EA-9444489E5B08}" type="presParOf" srcId="{9394B67D-793D-6F44-9722-E2943FCC9AB0}" destId="{1271E5D3-DE32-3E48-8C47-E28E2DDA8E95}" srcOrd="1" destOrd="0" presId="urn:microsoft.com/office/officeart/2005/8/layout/process4"/>
    <dgm:cxn modelId="{41EE202C-8340-5742-A818-5D50D623E574}" type="presParOf" srcId="{9394B67D-793D-6F44-9722-E2943FCC9AB0}" destId="{4FBACD62-038D-F840-A834-1E8ECD3FBF43}" srcOrd="2" destOrd="0" presId="urn:microsoft.com/office/officeart/2005/8/layout/process4"/>
    <dgm:cxn modelId="{AC8C9007-8B14-B34B-B0BF-39600BD47C3D}" type="presParOf" srcId="{4FBACD62-038D-F840-A834-1E8ECD3FBF43}" destId="{441F2675-8307-9B4D-8674-C5B5FA8AFA3B}" srcOrd="0" destOrd="0" presId="urn:microsoft.com/office/officeart/2005/8/layout/process4"/>
    <dgm:cxn modelId="{945406FD-32EF-E44D-9A44-CFE48DE4AF03}" type="presParOf" srcId="{4FBACD62-038D-F840-A834-1E8ECD3FBF43}" destId="{3543AB91-D963-8E4A-B3BD-5B39924CD573}" srcOrd="1" destOrd="0" presId="urn:microsoft.com/office/officeart/2005/8/layout/process4"/>
    <dgm:cxn modelId="{AB26BB9E-C84D-3F4F-9BE6-0360DA8BE54D}" type="presParOf" srcId="{4FBACD62-038D-F840-A834-1E8ECD3FBF43}" destId="{E6FBDCEE-635F-4041-813F-6ABF672A9DFE}" srcOrd="2" destOrd="0" presId="urn:microsoft.com/office/officeart/2005/8/layout/process4"/>
    <dgm:cxn modelId="{9D5777B1-F159-4349-842B-AD56E782687E}" type="presParOf" srcId="{E6FBDCEE-635F-4041-813F-6ABF672A9DFE}" destId="{F92309D0-1565-7B4A-A91C-B8C1182BF25D}" srcOrd="0" destOrd="0" presId="urn:microsoft.com/office/officeart/2005/8/layout/process4"/>
    <dgm:cxn modelId="{FE22A80D-ED2F-9848-A17F-63FE04884172}" type="presParOf" srcId="{9394B67D-793D-6F44-9722-E2943FCC9AB0}" destId="{0515B870-5040-324B-A496-3E54E26A9CE6}" srcOrd="3" destOrd="0" presId="urn:microsoft.com/office/officeart/2005/8/layout/process4"/>
    <dgm:cxn modelId="{84D413A6-C355-EC49-BFCB-6C47C7CC5ABF}" type="presParOf" srcId="{9394B67D-793D-6F44-9722-E2943FCC9AB0}" destId="{7EF70B94-C9AB-EE48-9697-2C415CE79E70}" srcOrd="4" destOrd="0" presId="urn:microsoft.com/office/officeart/2005/8/layout/process4"/>
    <dgm:cxn modelId="{CE7A4615-02A2-264F-9495-BF5C24DBEE54}" type="presParOf" srcId="{7EF70B94-C9AB-EE48-9697-2C415CE79E70}" destId="{182337EF-C7DE-3444-A1A6-21D1559D1100}" srcOrd="0" destOrd="0" presId="urn:microsoft.com/office/officeart/2005/8/layout/process4"/>
    <dgm:cxn modelId="{69933CD1-E789-894E-8CCB-19C859800984}" type="presParOf" srcId="{7EF70B94-C9AB-EE48-9697-2C415CE79E70}" destId="{C0A583BB-3242-EA4E-B522-643DB3C34018}" srcOrd="1" destOrd="0" presId="urn:microsoft.com/office/officeart/2005/8/layout/process4"/>
    <dgm:cxn modelId="{E7628BBC-CD4C-8643-9A8F-BF444A94E05F}" type="presParOf" srcId="{7EF70B94-C9AB-EE48-9697-2C415CE79E70}" destId="{84F15E94-651A-8645-A55F-B541E7D2C365}" srcOrd="2" destOrd="0" presId="urn:microsoft.com/office/officeart/2005/8/layout/process4"/>
    <dgm:cxn modelId="{0C0994CE-72AE-C54E-8BD8-31062B9B8991}" type="presParOf" srcId="{84F15E94-651A-8645-A55F-B541E7D2C365}" destId="{755E41F4-944E-E14F-8848-3EDEE05558AE}"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7F4B291-8C7A-574D-9537-DA536D20939D}"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6CB111EF-8CCB-8D41-B0F8-9B7E6ECE75D5}">
      <dgm:prSet/>
      <dgm:spPr/>
      <dgm:t>
        <a:bodyPr/>
        <a:lstStyle/>
        <a:p>
          <a:pPr rtl="0"/>
          <a:r>
            <a:rPr lang="fr-FR" b="1" dirty="0" smtClean="0">
              <a:latin typeface="+mn-lt"/>
              <a:cs typeface="+mn-cs"/>
            </a:rPr>
            <a:t>La soumission à l’autorité</a:t>
          </a:r>
          <a:endParaRPr lang="fr-FR" dirty="0"/>
        </a:p>
      </dgm:t>
    </dgm:pt>
    <dgm:pt modelId="{805B84E4-6045-AC41-8998-F74C1DDE12D9}" type="parTrans" cxnId="{8357C3F5-60D6-6644-B5F4-A6F7FF573B98}">
      <dgm:prSet/>
      <dgm:spPr/>
      <dgm:t>
        <a:bodyPr/>
        <a:lstStyle/>
        <a:p>
          <a:endParaRPr lang="fr-FR"/>
        </a:p>
      </dgm:t>
    </dgm:pt>
    <dgm:pt modelId="{E97E6B9F-5DC8-1640-97C6-726869A1AA62}" type="sibTrans" cxnId="{8357C3F5-60D6-6644-B5F4-A6F7FF573B98}">
      <dgm:prSet/>
      <dgm:spPr/>
      <dgm:t>
        <a:bodyPr/>
        <a:lstStyle/>
        <a:p>
          <a:endParaRPr lang="fr-FR"/>
        </a:p>
      </dgm:t>
    </dgm:pt>
    <dgm:pt modelId="{52EE34AB-5278-FC4E-A656-6BEE8712742A}">
      <dgm:prSet/>
      <dgm:spPr/>
      <dgm:t>
        <a:bodyPr/>
        <a:lstStyle/>
        <a:p>
          <a:r>
            <a:rPr lang="fr-FR" dirty="0" smtClean="0">
              <a:latin typeface="+mn-lt"/>
              <a:cs typeface="+mn-cs"/>
            </a:rPr>
            <a:t>A </a:t>
          </a:r>
          <a:r>
            <a:rPr lang="fr-FR" b="1" dirty="0" smtClean="0">
              <a:latin typeface="+mn-lt"/>
              <a:cs typeface="+mn-cs"/>
            </a:rPr>
            <a:t>l’inverse du conformisme</a:t>
          </a:r>
          <a:r>
            <a:rPr lang="fr-FR" dirty="0" smtClean="0">
              <a:latin typeface="+mn-lt"/>
              <a:cs typeface="+mn-cs"/>
            </a:rPr>
            <a:t>, la soumission à l’autorité implique une </a:t>
          </a:r>
          <a:r>
            <a:rPr lang="fr-FR" b="1" dirty="0" smtClean="0">
              <a:latin typeface="+mn-lt"/>
              <a:cs typeface="+mn-cs"/>
            </a:rPr>
            <a:t>pression explicite </a:t>
          </a:r>
          <a:r>
            <a:rPr lang="fr-FR" dirty="0" smtClean="0">
              <a:latin typeface="+mn-lt"/>
              <a:cs typeface="+mn-cs"/>
            </a:rPr>
            <a:t>de la part de la source d’influence. </a:t>
          </a:r>
        </a:p>
      </dgm:t>
    </dgm:pt>
    <dgm:pt modelId="{D5427A9A-560E-854D-8A6B-A995BF5E62C1}" type="parTrans" cxnId="{56F702EC-ADA4-D34F-AF34-29F9D68DC9DD}">
      <dgm:prSet/>
      <dgm:spPr/>
      <dgm:t>
        <a:bodyPr/>
        <a:lstStyle/>
        <a:p>
          <a:endParaRPr lang="fr-FR"/>
        </a:p>
      </dgm:t>
    </dgm:pt>
    <dgm:pt modelId="{A63410BC-0123-604D-BBA1-ACC8A59EBC2A}" type="sibTrans" cxnId="{56F702EC-ADA4-D34F-AF34-29F9D68DC9DD}">
      <dgm:prSet/>
      <dgm:spPr/>
      <dgm:t>
        <a:bodyPr/>
        <a:lstStyle/>
        <a:p>
          <a:endParaRPr lang="fr-FR"/>
        </a:p>
      </dgm:t>
    </dgm:pt>
    <dgm:pt modelId="{273524D2-69D2-7F4D-89BD-B745D008E953}">
      <dgm:prSet/>
      <dgm:spPr/>
      <dgm:t>
        <a:bodyPr/>
        <a:lstStyle/>
        <a:p>
          <a:r>
            <a:rPr lang="fr-FR" dirty="0" smtClean="0">
              <a:latin typeface="+mn-lt"/>
              <a:cs typeface="+mn-cs"/>
            </a:rPr>
            <a:t>La seconde condition d’apparition de la soumission est</a:t>
          </a:r>
          <a:endParaRPr lang="fr-FR" b="1" i="1" dirty="0">
            <a:latin typeface="+mn-lt"/>
            <a:cs typeface="+mn-cs"/>
          </a:endParaRPr>
        </a:p>
      </dgm:t>
    </dgm:pt>
    <dgm:pt modelId="{1520CAF4-B619-F642-9DC1-832A4F722C6A}" type="parTrans" cxnId="{A72BAFEC-8A75-D849-A65C-D9915572CA3C}">
      <dgm:prSet/>
      <dgm:spPr/>
      <dgm:t>
        <a:bodyPr/>
        <a:lstStyle/>
        <a:p>
          <a:endParaRPr lang="fr-FR"/>
        </a:p>
      </dgm:t>
    </dgm:pt>
    <dgm:pt modelId="{83D4544C-3DF0-744B-9C59-EB6877F7E130}" type="sibTrans" cxnId="{A72BAFEC-8A75-D849-A65C-D9915572CA3C}">
      <dgm:prSet/>
      <dgm:spPr/>
      <dgm:t>
        <a:bodyPr/>
        <a:lstStyle/>
        <a:p>
          <a:endParaRPr lang="fr-FR"/>
        </a:p>
      </dgm:t>
    </dgm:pt>
    <dgm:pt modelId="{6095635B-8137-7449-BBA6-896CFD4DB7AD}">
      <dgm:prSet/>
      <dgm:spPr/>
      <dgm:t>
        <a:bodyPr/>
        <a:lstStyle/>
        <a:p>
          <a:r>
            <a:rPr lang="fr-FR" dirty="0" smtClean="0">
              <a:latin typeface="+mn-lt"/>
              <a:cs typeface="+mn-cs"/>
            </a:rPr>
            <a:t>Cette pression se manifeste par des </a:t>
          </a:r>
          <a:r>
            <a:rPr lang="fr-FR" b="1" dirty="0" smtClean="0">
              <a:latin typeface="+mn-lt"/>
              <a:cs typeface="+mn-cs"/>
            </a:rPr>
            <a:t>ordres et des injonctions</a:t>
          </a:r>
          <a:r>
            <a:rPr lang="fr-FR" dirty="0" smtClean="0">
              <a:latin typeface="+mn-lt"/>
              <a:cs typeface="+mn-cs"/>
            </a:rPr>
            <a:t>. </a:t>
          </a:r>
        </a:p>
      </dgm:t>
    </dgm:pt>
    <dgm:pt modelId="{8CE9E062-44D2-B343-8AAC-51010D1C968B}" type="parTrans" cxnId="{0E088568-CD60-E646-9F5B-D5ECD3ABEF22}">
      <dgm:prSet/>
      <dgm:spPr/>
      <dgm:t>
        <a:bodyPr/>
        <a:lstStyle/>
        <a:p>
          <a:endParaRPr lang="fr-FR"/>
        </a:p>
      </dgm:t>
    </dgm:pt>
    <dgm:pt modelId="{C9AA231B-471C-6141-AF62-F314EF1AFE82}" type="sibTrans" cxnId="{0E088568-CD60-E646-9F5B-D5ECD3ABEF22}">
      <dgm:prSet/>
      <dgm:spPr/>
      <dgm:t>
        <a:bodyPr/>
        <a:lstStyle/>
        <a:p>
          <a:endParaRPr lang="fr-FR"/>
        </a:p>
      </dgm:t>
    </dgm:pt>
    <dgm:pt modelId="{03F5DF15-561B-1444-95BB-6BCD92003888}">
      <dgm:prSet/>
      <dgm:spPr/>
      <dgm:t>
        <a:bodyPr/>
        <a:lstStyle/>
        <a:p>
          <a:r>
            <a:rPr lang="fr-FR" dirty="0" smtClean="0">
              <a:latin typeface="+mn-lt"/>
              <a:cs typeface="+mn-cs"/>
            </a:rPr>
            <a:t> l’existence d’une </a:t>
          </a:r>
          <a:r>
            <a:rPr lang="fr-FR" b="1" dirty="0" smtClean="0">
              <a:latin typeface="+mn-lt"/>
              <a:cs typeface="+mn-cs"/>
            </a:rPr>
            <a:t>dissymétrie de statut </a:t>
          </a:r>
          <a:r>
            <a:rPr lang="fr-FR" dirty="0" smtClean="0">
              <a:latin typeface="+mn-lt"/>
              <a:cs typeface="+mn-cs"/>
            </a:rPr>
            <a:t>et de </a:t>
          </a:r>
          <a:r>
            <a:rPr lang="fr-FR" b="1" dirty="0" smtClean="0">
              <a:latin typeface="+mn-lt"/>
              <a:cs typeface="+mn-cs"/>
            </a:rPr>
            <a:t>pouvoir</a:t>
          </a:r>
          <a:r>
            <a:rPr lang="fr-FR" dirty="0" smtClean="0">
              <a:latin typeface="+mn-lt"/>
              <a:cs typeface="+mn-cs"/>
            </a:rPr>
            <a:t> à l’avantage de la source d’influence.</a:t>
          </a:r>
          <a:endParaRPr lang="fr-FR" b="1" i="1" dirty="0">
            <a:latin typeface="+mn-lt"/>
            <a:cs typeface="+mn-cs"/>
          </a:endParaRPr>
        </a:p>
      </dgm:t>
    </dgm:pt>
    <dgm:pt modelId="{663B679B-2FD2-5343-9EC4-ED456F041E85}" type="parTrans" cxnId="{A89C69BF-0E8B-8546-A7A9-469C0DE6E181}">
      <dgm:prSet/>
      <dgm:spPr/>
      <dgm:t>
        <a:bodyPr/>
        <a:lstStyle/>
        <a:p>
          <a:endParaRPr lang="fr-FR"/>
        </a:p>
      </dgm:t>
    </dgm:pt>
    <dgm:pt modelId="{95BE1886-696E-954C-B5A9-2DAD551EF840}" type="sibTrans" cxnId="{A89C69BF-0E8B-8546-A7A9-469C0DE6E181}">
      <dgm:prSet/>
      <dgm:spPr/>
      <dgm:t>
        <a:bodyPr/>
        <a:lstStyle/>
        <a:p>
          <a:endParaRPr lang="fr-FR"/>
        </a:p>
      </dgm:t>
    </dgm:pt>
    <dgm:pt modelId="{9394B67D-793D-6F44-9722-E2943FCC9AB0}" type="pres">
      <dgm:prSet presAssocID="{A7F4B291-8C7A-574D-9537-DA536D20939D}" presName="Name0" presStyleCnt="0">
        <dgm:presLayoutVars>
          <dgm:dir/>
          <dgm:animLvl val="lvl"/>
          <dgm:resizeHandles val="exact"/>
        </dgm:presLayoutVars>
      </dgm:prSet>
      <dgm:spPr/>
      <dgm:t>
        <a:bodyPr/>
        <a:lstStyle/>
        <a:p>
          <a:endParaRPr lang="fr-FR"/>
        </a:p>
      </dgm:t>
    </dgm:pt>
    <dgm:pt modelId="{C64B221F-F659-D54D-9A7C-1F4C621887C5}" type="pres">
      <dgm:prSet presAssocID="{273524D2-69D2-7F4D-89BD-B745D008E953}" presName="boxAndChildren" presStyleCnt="0"/>
      <dgm:spPr/>
    </dgm:pt>
    <dgm:pt modelId="{652A8997-0038-5D4E-BA6F-CC200FAA2989}" type="pres">
      <dgm:prSet presAssocID="{273524D2-69D2-7F4D-89BD-B745D008E953}" presName="parentTextBox" presStyleLbl="node1" presStyleIdx="0" presStyleCnt="2"/>
      <dgm:spPr/>
      <dgm:t>
        <a:bodyPr/>
        <a:lstStyle/>
        <a:p>
          <a:endParaRPr lang="fr-FR"/>
        </a:p>
      </dgm:t>
    </dgm:pt>
    <dgm:pt modelId="{03755388-5920-F24A-8ED0-A733926F02D2}" type="pres">
      <dgm:prSet presAssocID="{273524D2-69D2-7F4D-89BD-B745D008E953}" presName="entireBox" presStyleLbl="node1" presStyleIdx="0" presStyleCnt="2"/>
      <dgm:spPr/>
      <dgm:t>
        <a:bodyPr/>
        <a:lstStyle/>
        <a:p>
          <a:endParaRPr lang="fr-FR"/>
        </a:p>
      </dgm:t>
    </dgm:pt>
    <dgm:pt modelId="{06F79199-BA99-3347-A00C-747C64C73718}" type="pres">
      <dgm:prSet presAssocID="{273524D2-69D2-7F4D-89BD-B745D008E953}" presName="descendantBox" presStyleCnt="0"/>
      <dgm:spPr/>
    </dgm:pt>
    <dgm:pt modelId="{7C6E9B27-F017-FC40-88A6-D8E6B889A642}" type="pres">
      <dgm:prSet presAssocID="{03F5DF15-561B-1444-95BB-6BCD92003888}" presName="childTextBox" presStyleLbl="fgAccFollowNode1" presStyleIdx="0" presStyleCnt="3">
        <dgm:presLayoutVars>
          <dgm:bulletEnabled val="1"/>
        </dgm:presLayoutVars>
      </dgm:prSet>
      <dgm:spPr/>
      <dgm:t>
        <a:bodyPr/>
        <a:lstStyle/>
        <a:p>
          <a:endParaRPr lang="fr-FR"/>
        </a:p>
      </dgm:t>
    </dgm:pt>
    <dgm:pt modelId="{0515B870-5040-324B-A496-3E54E26A9CE6}" type="pres">
      <dgm:prSet presAssocID="{E97E6B9F-5DC8-1640-97C6-726869A1AA62}" presName="sp" presStyleCnt="0"/>
      <dgm:spPr/>
    </dgm:pt>
    <dgm:pt modelId="{7EF70B94-C9AB-EE48-9697-2C415CE79E70}" type="pres">
      <dgm:prSet presAssocID="{6CB111EF-8CCB-8D41-B0F8-9B7E6ECE75D5}" presName="arrowAndChildren" presStyleCnt="0"/>
      <dgm:spPr/>
    </dgm:pt>
    <dgm:pt modelId="{182337EF-C7DE-3444-A1A6-21D1559D1100}" type="pres">
      <dgm:prSet presAssocID="{6CB111EF-8CCB-8D41-B0F8-9B7E6ECE75D5}" presName="parentTextArrow" presStyleLbl="node1" presStyleIdx="0" presStyleCnt="2"/>
      <dgm:spPr/>
      <dgm:t>
        <a:bodyPr/>
        <a:lstStyle/>
        <a:p>
          <a:endParaRPr lang="fr-FR"/>
        </a:p>
      </dgm:t>
    </dgm:pt>
    <dgm:pt modelId="{C0A583BB-3242-EA4E-B522-643DB3C34018}" type="pres">
      <dgm:prSet presAssocID="{6CB111EF-8CCB-8D41-B0F8-9B7E6ECE75D5}" presName="arrow" presStyleLbl="node1" presStyleIdx="1" presStyleCnt="2"/>
      <dgm:spPr/>
      <dgm:t>
        <a:bodyPr/>
        <a:lstStyle/>
        <a:p>
          <a:endParaRPr lang="fr-FR"/>
        </a:p>
      </dgm:t>
    </dgm:pt>
    <dgm:pt modelId="{84F15E94-651A-8645-A55F-B541E7D2C365}" type="pres">
      <dgm:prSet presAssocID="{6CB111EF-8CCB-8D41-B0F8-9B7E6ECE75D5}" presName="descendantArrow" presStyleCnt="0"/>
      <dgm:spPr/>
    </dgm:pt>
    <dgm:pt modelId="{16B5D1E8-97B8-D34C-A7F9-EDD1E1362181}" type="pres">
      <dgm:prSet presAssocID="{52EE34AB-5278-FC4E-A656-6BEE8712742A}" presName="childTextArrow" presStyleLbl="fgAccFollowNode1" presStyleIdx="1" presStyleCnt="3">
        <dgm:presLayoutVars>
          <dgm:bulletEnabled val="1"/>
        </dgm:presLayoutVars>
      </dgm:prSet>
      <dgm:spPr/>
      <dgm:t>
        <a:bodyPr/>
        <a:lstStyle/>
        <a:p>
          <a:endParaRPr lang="fr-FR"/>
        </a:p>
      </dgm:t>
    </dgm:pt>
    <dgm:pt modelId="{77CE0D9F-7ED9-8245-9CA5-73CA5E1BF28D}" type="pres">
      <dgm:prSet presAssocID="{6095635B-8137-7449-BBA6-896CFD4DB7AD}" presName="childTextArrow" presStyleLbl="fgAccFollowNode1" presStyleIdx="2" presStyleCnt="3">
        <dgm:presLayoutVars>
          <dgm:bulletEnabled val="1"/>
        </dgm:presLayoutVars>
      </dgm:prSet>
      <dgm:spPr/>
      <dgm:t>
        <a:bodyPr/>
        <a:lstStyle/>
        <a:p>
          <a:endParaRPr lang="fr-FR"/>
        </a:p>
      </dgm:t>
    </dgm:pt>
  </dgm:ptLst>
  <dgm:cxnLst>
    <dgm:cxn modelId="{DDA5E63F-1D50-8C40-8A6F-CC0431BDD8FA}" type="presOf" srcId="{6CB111EF-8CCB-8D41-B0F8-9B7E6ECE75D5}" destId="{C0A583BB-3242-EA4E-B522-643DB3C34018}" srcOrd="1" destOrd="0" presId="urn:microsoft.com/office/officeart/2005/8/layout/process4"/>
    <dgm:cxn modelId="{0D6EA525-2483-C342-9367-CFD34C936257}" type="presOf" srcId="{273524D2-69D2-7F4D-89BD-B745D008E953}" destId="{652A8997-0038-5D4E-BA6F-CC200FAA2989}" srcOrd="0" destOrd="0" presId="urn:microsoft.com/office/officeart/2005/8/layout/process4"/>
    <dgm:cxn modelId="{2F60CD16-5296-5D47-865A-83103CE6DC39}" type="presOf" srcId="{6CB111EF-8CCB-8D41-B0F8-9B7E6ECE75D5}" destId="{182337EF-C7DE-3444-A1A6-21D1559D1100}" srcOrd="0" destOrd="0" presId="urn:microsoft.com/office/officeart/2005/8/layout/process4"/>
    <dgm:cxn modelId="{A72BAFEC-8A75-D849-A65C-D9915572CA3C}" srcId="{A7F4B291-8C7A-574D-9537-DA536D20939D}" destId="{273524D2-69D2-7F4D-89BD-B745D008E953}" srcOrd="1" destOrd="0" parTransId="{1520CAF4-B619-F642-9DC1-832A4F722C6A}" sibTransId="{83D4544C-3DF0-744B-9C59-EB6877F7E130}"/>
    <dgm:cxn modelId="{8357C3F5-60D6-6644-B5F4-A6F7FF573B98}" srcId="{A7F4B291-8C7A-574D-9537-DA536D20939D}" destId="{6CB111EF-8CCB-8D41-B0F8-9B7E6ECE75D5}" srcOrd="0" destOrd="0" parTransId="{805B84E4-6045-AC41-8998-F74C1DDE12D9}" sibTransId="{E97E6B9F-5DC8-1640-97C6-726869A1AA62}"/>
    <dgm:cxn modelId="{56F702EC-ADA4-D34F-AF34-29F9D68DC9DD}" srcId="{6CB111EF-8CCB-8D41-B0F8-9B7E6ECE75D5}" destId="{52EE34AB-5278-FC4E-A656-6BEE8712742A}" srcOrd="0" destOrd="0" parTransId="{D5427A9A-560E-854D-8A6B-A995BF5E62C1}" sibTransId="{A63410BC-0123-604D-BBA1-ACC8A59EBC2A}"/>
    <dgm:cxn modelId="{0E088568-CD60-E646-9F5B-D5ECD3ABEF22}" srcId="{6CB111EF-8CCB-8D41-B0F8-9B7E6ECE75D5}" destId="{6095635B-8137-7449-BBA6-896CFD4DB7AD}" srcOrd="1" destOrd="0" parTransId="{8CE9E062-44D2-B343-8AAC-51010D1C968B}" sibTransId="{C9AA231B-471C-6141-AF62-F314EF1AFE82}"/>
    <dgm:cxn modelId="{330956B2-F3EA-E340-9C48-84A77609EEDC}" type="presOf" srcId="{A7F4B291-8C7A-574D-9537-DA536D20939D}" destId="{9394B67D-793D-6F44-9722-E2943FCC9AB0}" srcOrd="0" destOrd="0" presId="urn:microsoft.com/office/officeart/2005/8/layout/process4"/>
    <dgm:cxn modelId="{C9D539CB-D46A-AD48-88D8-37B00AC0DAA4}" type="presOf" srcId="{03F5DF15-561B-1444-95BB-6BCD92003888}" destId="{7C6E9B27-F017-FC40-88A6-D8E6B889A642}" srcOrd="0" destOrd="0" presId="urn:microsoft.com/office/officeart/2005/8/layout/process4"/>
    <dgm:cxn modelId="{E5A9EEEE-ED42-C04D-A8C4-3D60E3110C4D}" type="presOf" srcId="{6095635B-8137-7449-BBA6-896CFD4DB7AD}" destId="{77CE0D9F-7ED9-8245-9CA5-73CA5E1BF28D}" srcOrd="0" destOrd="0" presId="urn:microsoft.com/office/officeart/2005/8/layout/process4"/>
    <dgm:cxn modelId="{4B4CA93D-71B6-954E-B8F4-6C0681862D77}" type="presOf" srcId="{52EE34AB-5278-FC4E-A656-6BEE8712742A}" destId="{16B5D1E8-97B8-D34C-A7F9-EDD1E1362181}" srcOrd="0" destOrd="0" presId="urn:microsoft.com/office/officeart/2005/8/layout/process4"/>
    <dgm:cxn modelId="{A89C69BF-0E8B-8546-A7A9-469C0DE6E181}" srcId="{273524D2-69D2-7F4D-89BD-B745D008E953}" destId="{03F5DF15-561B-1444-95BB-6BCD92003888}" srcOrd="0" destOrd="0" parTransId="{663B679B-2FD2-5343-9EC4-ED456F041E85}" sibTransId="{95BE1886-696E-954C-B5A9-2DAD551EF840}"/>
    <dgm:cxn modelId="{F8E5F504-0DD0-624C-A907-1E7EAE3FD98B}" type="presOf" srcId="{273524D2-69D2-7F4D-89BD-B745D008E953}" destId="{03755388-5920-F24A-8ED0-A733926F02D2}" srcOrd="1" destOrd="0" presId="urn:microsoft.com/office/officeart/2005/8/layout/process4"/>
    <dgm:cxn modelId="{390CCF6B-C859-1044-A600-4B3779B5CD5A}" type="presParOf" srcId="{9394B67D-793D-6F44-9722-E2943FCC9AB0}" destId="{C64B221F-F659-D54D-9A7C-1F4C621887C5}" srcOrd="0" destOrd="0" presId="urn:microsoft.com/office/officeart/2005/8/layout/process4"/>
    <dgm:cxn modelId="{D05B9611-ACBA-A24D-86DC-6E15B01D9360}" type="presParOf" srcId="{C64B221F-F659-D54D-9A7C-1F4C621887C5}" destId="{652A8997-0038-5D4E-BA6F-CC200FAA2989}" srcOrd="0" destOrd="0" presId="urn:microsoft.com/office/officeart/2005/8/layout/process4"/>
    <dgm:cxn modelId="{F62CCEAC-50E5-914E-B9D9-5411E51F2A92}" type="presParOf" srcId="{C64B221F-F659-D54D-9A7C-1F4C621887C5}" destId="{03755388-5920-F24A-8ED0-A733926F02D2}" srcOrd="1" destOrd="0" presId="urn:microsoft.com/office/officeart/2005/8/layout/process4"/>
    <dgm:cxn modelId="{7907649C-8837-2B42-80A3-49CCE57EBB04}" type="presParOf" srcId="{C64B221F-F659-D54D-9A7C-1F4C621887C5}" destId="{06F79199-BA99-3347-A00C-747C64C73718}" srcOrd="2" destOrd="0" presId="urn:microsoft.com/office/officeart/2005/8/layout/process4"/>
    <dgm:cxn modelId="{C05EE28B-81AB-B54B-8B3B-C936E5BF5147}" type="presParOf" srcId="{06F79199-BA99-3347-A00C-747C64C73718}" destId="{7C6E9B27-F017-FC40-88A6-D8E6B889A642}" srcOrd="0" destOrd="0" presId="urn:microsoft.com/office/officeart/2005/8/layout/process4"/>
    <dgm:cxn modelId="{30CDE444-A679-9B45-9D4A-DE8E80F97C2C}" type="presParOf" srcId="{9394B67D-793D-6F44-9722-E2943FCC9AB0}" destId="{0515B870-5040-324B-A496-3E54E26A9CE6}" srcOrd="1" destOrd="0" presId="urn:microsoft.com/office/officeart/2005/8/layout/process4"/>
    <dgm:cxn modelId="{1D9E31A9-62C4-F34A-BFBD-5BBE1DA052C4}" type="presParOf" srcId="{9394B67D-793D-6F44-9722-E2943FCC9AB0}" destId="{7EF70B94-C9AB-EE48-9697-2C415CE79E70}" srcOrd="2" destOrd="0" presId="urn:microsoft.com/office/officeart/2005/8/layout/process4"/>
    <dgm:cxn modelId="{E6D93002-F4E8-714C-AB3B-0DD98F7A1692}" type="presParOf" srcId="{7EF70B94-C9AB-EE48-9697-2C415CE79E70}" destId="{182337EF-C7DE-3444-A1A6-21D1559D1100}" srcOrd="0" destOrd="0" presId="urn:microsoft.com/office/officeart/2005/8/layout/process4"/>
    <dgm:cxn modelId="{CD7520CF-643C-324A-A357-18F1E17B2E46}" type="presParOf" srcId="{7EF70B94-C9AB-EE48-9697-2C415CE79E70}" destId="{C0A583BB-3242-EA4E-B522-643DB3C34018}" srcOrd="1" destOrd="0" presId="urn:microsoft.com/office/officeart/2005/8/layout/process4"/>
    <dgm:cxn modelId="{D92A4602-B0AF-9C4F-BFBA-5920D3E4A94E}" type="presParOf" srcId="{7EF70B94-C9AB-EE48-9697-2C415CE79E70}" destId="{84F15E94-651A-8645-A55F-B541E7D2C365}" srcOrd="2" destOrd="0" presId="urn:microsoft.com/office/officeart/2005/8/layout/process4"/>
    <dgm:cxn modelId="{146BA986-1C89-D346-9A88-9E6BA9B40B00}" type="presParOf" srcId="{84F15E94-651A-8645-A55F-B541E7D2C365}" destId="{16B5D1E8-97B8-D34C-A7F9-EDD1E1362181}" srcOrd="0" destOrd="0" presId="urn:microsoft.com/office/officeart/2005/8/layout/process4"/>
    <dgm:cxn modelId="{6DB6255B-7818-9C48-9C0E-FDB42C765474}" type="presParOf" srcId="{84F15E94-651A-8645-A55F-B541E7D2C365}" destId="{77CE0D9F-7ED9-8245-9CA5-73CA5E1BF28D}" srcOrd="1"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7F4B291-8C7A-574D-9537-DA536D20939D}" type="doc">
      <dgm:prSet loTypeId="urn:microsoft.com/office/officeart/2005/8/layout/vProcess5" loCatId="" qsTypeId="urn:microsoft.com/office/officeart/2005/8/quickstyle/simple4" qsCatId="simple" csTypeId="urn:microsoft.com/office/officeart/2005/8/colors/accent0_3" csCatId="mainScheme" phldr="1"/>
      <dgm:spPr/>
      <dgm:t>
        <a:bodyPr/>
        <a:lstStyle/>
        <a:p>
          <a:endParaRPr lang="fr-FR"/>
        </a:p>
      </dgm:t>
    </dgm:pt>
    <dgm:pt modelId="{7EF31459-0BD1-B64F-9ABD-DFC97A89A772}">
      <dgm:prSet/>
      <dgm:spPr/>
      <dgm:t>
        <a:bodyPr/>
        <a:lstStyle/>
        <a:p>
          <a:pPr rtl="0"/>
          <a:r>
            <a:rPr lang="fr-FR" dirty="0" smtClean="0"/>
            <a:t>La proximité de la victime </a:t>
          </a:r>
          <a:endParaRPr lang="fr-FR" dirty="0"/>
        </a:p>
      </dgm:t>
    </dgm:pt>
    <dgm:pt modelId="{0EA74E85-B1EE-B348-BD5D-E819CAAD541C}" type="parTrans" cxnId="{BF350B0A-4EBA-5E43-83AA-820FA1ED5073}">
      <dgm:prSet/>
      <dgm:spPr/>
      <dgm:t>
        <a:bodyPr/>
        <a:lstStyle/>
        <a:p>
          <a:endParaRPr lang="fr-FR"/>
        </a:p>
      </dgm:t>
    </dgm:pt>
    <dgm:pt modelId="{1909AAAB-0DDA-514A-8AA1-53CC127DB6D3}" type="sibTrans" cxnId="{BF350B0A-4EBA-5E43-83AA-820FA1ED5073}">
      <dgm:prSet/>
      <dgm:spPr/>
      <dgm:t>
        <a:bodyPr/>
        <a:lstStyle/>
        <a:p>
          <a:endParaRPr lang="fr-FR"/>
        </a:p>
      </dgm:t>
    </dgm:pt>
    <dgm:pt modelId="{F3442FA8-F963-BB4A-904F-4BAF68F79D63}">
      <dgm:prSet/>
      <dgm:spPr/>
      <dgm:t>
        <a:bodyPr/>
        <a:lstStyle/>
        <a:p>
          <a:pPr rtl="0"/>
          <a:r>
            <a:rPr lang="fr-FR" dirty="0" smtClean="0"/>
            <a:t>La proximité de l’autorité </a:t>
          </a:r>
          <a:endParaRPr lang="fr-FR" dirty="0"/>
        </a:p>
      </dgm:t>
    </dgm:pt>
    <dgm:pt modelId="{5D15C4CB-3060-284D-BF57-F8714DF409DF}" type="parTrans" cxnId="{4F35E9A0-F692-9A4C-8D0B-86932BEE2391}">
      <dgm:prSet/>
      <dgm:spPr/>
      <dgm:t>
        <a:bodyPr/>
        <a:lstStyle/>
        <a:p>
          <a:endParaRPr lang="fr-FR"/>
        </a:p>
      </dgm:t>
    </dgm:pt>
    <dgm:pt modelId="{5635B16A-789E-4E46-A6EE-E37896AD88A9}" type="sibTrans" cxnId="{4F35E9A0-F692-9A4C-8D0B-86932BEE2391}">
      <dgm:prSet/>
      <dgm:spPr/>
      <dgm:t>
        <a:bodyPr/>
        <a:lstStyle/>
        <a:p>
          <a:endParaRPr lang="fr-FR"/>
        </a:p>
      </dgm:t>
    </dgm:pt>
    <dgm:pt modelId="{542C3FC4-82BA-A146-84FD-63ED44EE87E3}">
      <dgm:prSet/>
      <dgm:spPr/>
      <dgm:t>
        <a:bodyPr/>
        <a:lstStyle/>
        <a:p>
          <a:pPr rtl="0"/>
          <a:r>
            <a:rPr lang="fr-FR" dirty="0" smtClean="0"/>
            <a:t>L’unanimité des ordres et ordres d’une autorité </a:t>
          </a:r>
          <a:endParaRPr lang="fr-FR" dirty="0"/>
        </a:p>
      </dgm:t>
    </dgm:pt>
    <dgm:pt modelId="{BA37F062-DDB6-A645-83D2-F101B1FD3572}" type="parTrans" cxnId="{77C05361-833C-E343-AB8A-775D33F393C1}">
      <dgm:prSet/>
      <dgm:spPr/>
      <dgm:t>
        <a:bodyPr/>
        <a:lstStyle/>
        <a:p>
          <a:endParaRPr lang="fr-FR"/>
        </a:p>
      </dgm:t>
    </dgm:pt>
    <dgm:pt modelId="{4800E885-8743-F840-AAD7-DF8FC356CF2D}" type="sibTrans" cxnId="{77C05361-833C-E343-AB8A-775D33F393C1}">
      <dgm:prSet/>
      <dgm:spPr/>
      <dgm:t>
        <a:bodyPr/>
        <a:lstStyle/>
        <a:p>
          <a:endParaRPr lang="fr-FR"/>
        </a:p>
      </dgm:t>
    </dgm:pt>
    <dgm:pt modelId="{C4B3F0FE-03E1-4A47-AB71-FFFA032064B6}">
      <dgm:prSet/>
      <dgm:spPr/>
      <dgm:t>
        <a:bodyPr/>
        <a:lstStyle/>
        <a:p>
          <a:pPr rtl="0"/>
          <a:r>
            <a:rPr lang="fr-FR" dirty="0" smtClean="0"/>
            <a:t>La preuve sociale </a:t>
          </a:r>
          <a:endParaRPr lang="fr-FR" dirty="0"/>
        </a:p>
      </dgm:t>
    </dgm:pt>
    <dgm:pt modelId="{FFA0670A-E3E6-044E-BDDA-CCC0EF3BB659}" type="parTrans" cxnId="{11DDBB73-6FD9-5945-BDF1-6631D16A6739}">
      <dgm:prSet/>
      <dgm:spPr/>
      <dgm:t>
        <a:bodyPr/>
        <a:lstStyle/>
        <a:p>
          <a:endParaRPr lang="fr-FR"/>
        </a:p>
      </dgm:t>
    </dgm:pt>
    <dgm:pt modelId="{A10841A1-1E39-3646-89D7-7CB55EA857CF}" type="sibTrans" cxnId="{11DDBB73-6FD9-5945-BDF1-6631D16A6739}">
      <dgm:prSet/>
      <dgm:spPr/>
      <dgm:t>
        <a:bodyPr/>
        <a:lstStyle/>
        <a:p>
          <a:endParaRPr lang="fr-FR"/>
        </a:p>
      </dgm:t>
    </dgm:pt>
    <dgm:pt modelId="{BEFD7C19-C1CD-8C4B-A70B-2D572AEC1875}">
      <dgm:prSet/>
      <dgm:spPr/>
      <dgm:t>
        <a:bodyPr/>
        <a:lstStyle/>
        <a:p>
          <a:pPr rtl="0"/>
          <a:r>
            <a:rPr lang="fr-FR" dirty="0" smtClean="0"/>
            <a:t>Les déterminants sociodémographiques</a:t>
          </a:r>
          <a:endParaRPr lang="fr-FR" dirty="0"/>
        </a:p>
      </dgm:t>
    </dgm:pt>
    <dgm:pt modelId="{580E1C5F-E4D6-0547-BC2F-A06E6E168BCA}" type="parTrans" cxnId="{A8DFDBCE-2D6D-B84A-AF9D-744484FCF36A}">
      <dgm:prSet/>
      <dgm:spPr/>
      <dgm:t>
        <a:bodyPr/>
        <a:lstStyle/>
        <a:p>
          <a:endParaRPr lang="fr-FR"/>
        </a:p>
      </dgm:t>
    </dgm:pt>
    <dgm:pt modelId="{50DEAE45-C9A0-4B4E-A1E5-F170A40D0B9D}" type="sibTrans" cxnId="{A8DFDBCE-2D6D-B84A-AF9D-744484FCF36A}">
      <dgm:prSet/>
      <dgm:spPr/>
      <dgm:t>
        <a:bodyPr/>
        <a:lstStyle/>
        <a:p>
          <a:endParaRPr lang="fr-FR"/>
        </a:p>
      </dgm:t>
    </dgm:pt>
    <dgm:pt modelId="{9656E928-D49F-2E42-A8A3-2968F5740EAC}" type="pres">
      <dgm:prSet presAssocID="{A7F4B291-8C7A-574D-9537-DA536D20939D}" presName="outerComposite" presStyleCnt="0">
        <dgm:presLayoutVars>
          <dgm:chMax val="5"/>
          <dgm:dir/>
          <dgm:resizeHandles val="exact"/>
        </dgm:presLayoutVars>
      </dgm:prSet>
      <dgm:spPr/>
      <dgm:t>
        <a:bodyPr/>
        <a:lstStyle/>
        <a:p>
          <a:endParaRPr lang="fr-FR"/>
        </a:p>
      </dgm:t>
    </dgm:pt>
    <dgm:pt modelId="{1D6CC538-815E-7B41-93AA-3990CEBE0DFF}" type="pres">
      <dgm:prSet presAssocID="{A7F4B291-8C7A-574D-9537-DA536D20939D}" presName="dummyMaxCanvas" presStyleCnt="0">
        <dgm:presLayoutVars/>
      </dgm:prSet>
      <dgm:spPr/>
    </dgm:pt>
    <dgm:pt modelId="{20236F33-095C-A344-B9CC-BE2073C2D220}" type="pres">
      <dgm:prSet presAssocID="{A7F4B291-8C7A-574D-9537-DA536D20939D}" presName="FiveNodes_1" presStyleLbl="node1" presStyleIdx="0" presStyleCnt="5">
        <dgm:presLayoutVars>
          <dgm:bulletEnabled val="1"/>
        </dgm:presLayoutVars>
      </dgm:prSet>
      <dgm:spPr/>
      <dgm:t>
        <a:bodyPr/>
        <a:lstStyle/>
        <a:p>
          <a:endParaRPr lang="fr-FR"/>
        </a:p>
      </dgm:t>
    </dgm:pt>
    <dgm:pt modelId="{713FCE0E-4CBE-BE49-9212-D3D18DBD3286}" type="pres">
      <dgm:prSet presAssocID="{A7F4B291-8C7A-574D-9537-DA536D20939D}" presName="FiveNodes_2" presStyleLbl="node1" presStyleIdx="1" presStyleCnt="5">
        <dgm:presLayoutVars>
          <dgm:bulletEnabled val="1"/>
        </dgm:presLayoutVars>
      </dgm:prSet>
      <dgm:spPr/>
      <dgm:t>
        <a:bodyPr/>
        <a:lstStyle/>
        <a:p>
          <a:endParaRPr lang="fr-FR"/>
        </a:p>
      </dgm:t>
    </dgm:pt>
    <dgm:pt modelId="{CAC1F99F-8B7B-A446-9C81-6B8B3479C56F}" type="pres">
      <dgm:prSet presAssocID="{A7F4B291-8C7A-574D-9537-DA536D20939D}" presName="FiveNodes_3" presStyleLbl="node1" presStyleIdx="2" presStyleCnt="5">
        <dgm:presLayoutVars>
          <dgm:bulletEnabled val="1"/>
        </dgm:presLayoutVars>
      </dgm:prSet>
      <dgm:spPr/>
      <dgm:t>
        <a:bodyPr/>
        <a:lstStyle/>
        <a:p>
          <a:endParaRPr lang="fr-FR"/>
        </a:p>
      </dgm:t>
    </dgm:pt>
    <dgm:pt modelId="{B80DF41E-EC58-9E43-A115-2588645D3429}" type="pres">
      <dgm:prSet presAssocID="{A7F4B291-8C7A-574D-9537-DA536D20939D}" presName="FiveNodes_4" presStyleLbl="node1" presStyleIdx="3" presStyleCnt="5">
        <dgm:presLayoutVars>
          <dgm:bulletEnabled val="1"/>
        </dgm:presLayoutVars>
      </dgm:prSet>
      <dgm:spPr/>
      <dgm:t>
        <a:bodyPr/>
        <a:lstStyle/>
        <a:p>
          <a:endParaRPr lang="fr-FR"/>
        </a:p>
      </dgm:t>
    </dgm:pt>
    <dgm:pt modelId="{91C1BBAF-5D0B-8044-9E2B-6F7184B2EF17}" type="pres">
      <dgm:prSet presAssocID="{A7F4B291-8C7A-574D-9537-DA536D20939D}" presName="FiveNodes_5" presStyleLbl="node1" presStyleIdx="4" presStyleCnt="5">
        <dgm:presLayoutVars>
          <dgm:bulletEnabled val="1"/>
        </dgm:presLayoutVars>
      </dgm:prSet>
      <dgm:spPr/>
      <dgm:t>
        <a:bodyPr/>
        <a:lstStyle/>
        <a:p>
          <a:endParaRPr lang="fr-FR"/>
        </a:p>
      </dgm:t>
    </dgm:pt>
    <dgm:pt modelId="{592B42D7-6768-AA47-910A-15D8761A5322}" type="pres">
      <dgm:prSet presAssocID="{A7F4B291-8C7A-574D-9537-DA536D20939D}" presName="FiveConn_1-2" presStyleLbl="fgAccFollowNode1" presStyleIdx="0" presStyleCnt="4">
        <dgm:presLayoutVars>
          <dgm:bulletEnabled val="1"/>
        </dgm:presLayoutVars>
      </dgm:prSet>
      <dgm:spPr/>
      <dgm:t>
        <a:bodyPr/>
        <a:lstStyle/>
        <a:p>
          <a:endParaRPr lang="fr-FR"/>
        </a:p>
      </dgm:t>
    </dgm:pt>
    <dgm:pt modelId="{F56BB83C-01C8-9445-B13C-D8826A95752D}" type="pres">
      <dgm:prSet presAssocID="{A7F4B291-8C7A-574D-9537-DA536D20939D}" presName="FiveConn_2-3" presStyleLbl="fgAccFollowNode1" presStyleIdx="1" presStyleCnt="4">
        <dgm:presLayoutVars>
          <dgm:bulletEnabled val="1"/>
        </dgm:presLayoutVars>
      </dgm:prSet>
      <dgm:spPr/>
      <dgm:t>
        <a:bodyPr/>
        <a:lstStyle/>
        <a:p>
          <a:endParaRPr lang="fr-FR"/>
        </a:p>
      </dgm:t>
    </dgm:pt>
    <dgm:pt modelId="{D5F360FC-AC50-3D43-8AC0-0B2E4EFA3841}" type="pres">
      <dgm:prSet presAssocID="{A7F4B291-8C7A-574D-9537-DA536D20939D}" presName="FiveConn_3-4" presStyleLbl="fgAccFollowNode1" presStyleIdx="2" presStyleCnt="4">
        <dgm:presLayoutVars>
          <dgm:bulletEnabled val="1"/>
        </dgm:presLayoutVars>
      </dgm:prSet>
      <dgm:spPr/>
      <dgm:t>
        <a:bodyPr/>
        <a:lstStyle/>
        <a:p>
          <a:endParaRPr lang="fr-FR"/>
        </a:p>
      </dgm:t>
    </dgm:pt>
    <dgm:pt modelId="{B1F43209-A350-9E4F-BC4E-798ABE6EAE27}" type="pres">
      <dgm:prSet presAssocID="{A7F4B291-8C7A-574D-9537-DA536D20939D}" presName="FiveConn_4-5" presStyleLbl="fgAccFollowNode1" presStyleIdx="3" presStyleCnt="4">
        <dgm:presLayoutVars>
          <dgm:bulletEnabled val="1"/>
        </dgm:presLayoutVars>
      </dgm:prSet>
      <dgm:spPr/>
      <dgm:t>
        <a:bodyPr/>
        <a:lstStyle/>
        <a:p>
          <a:endParaRPr lang="fr-FR"/>
        </a:p>
      </dgm:t>
    </dgm:pt>
    <dgm:pt modelId="{03A0CA11-F283-3D47-8D3E-41F719720AF7}" type="pres">
      <dgm:prSet presAssocID="{A7F4B291-8C7A-574D-9537-DA536D20939D}" presName="FiveNodes_1_text" presStyleLbl="node1" presStyleIdx="4" presStyleCnt="5">
        <dgm:presLayoutVars>
          <dgm:bulletEnabled val="1"/>
        </dgm:presLayoutVars>
      </dgm:prSet>
      <dgm:spPr/>
      <dgm:t>
        <a:bodyPr/>
        <a:lstStyle/>
        <a:p>
          <a:endParaRPr lang="fr-FR"/>
        </a:p>
      </dgm:t>
    </dgm:pt>
    <dgm:pt modelId="{19E756DC-13FA-0840-BC06-5B69B89B6372}" type="pres">
      <dgm:prSet presAssocID="{A7F4B291-8C7A-574D-9537-DA536D20939D}" presName="FiveNodes_2_text" presStyleLbl="node1" presStyleIdx="4" presStyleCnt="5">
        <dgm:presLayoutVars>
          <dgm:bulletEnabled val="1"/>
        </dgm:presLayoutVars>
      </dgm:prSet>
      <dgm:spPr/>
      <dgm:t>
        <a:bodyPr/>
        <a:lstStyle/>
        <a:p>
          <a:endParaRPr lang="fr-FR"/>
        </a:p>
      </dgm:t>
    </dgm:pt>
    <dgm:pt modelId="{A089E5B0-E4FF-EF4E-8056-00C52439C3E1}" type="pres">
      <dgm:prSet presAssocID="{A7F4B291-8C7A-574D-9537-DA536D20939D}" presName="FiveNodes_3_text" presStyleLbl="node1" presStyleIdx="4" presStyleCnt="5">
        <dgm:presLayoutVars>
          <dgm:bulletEnabled val="1"/>
        </dgm:presLayoutVars>
      </dgm:prSet>
      <dgm:spPr/>
      <dgm:t>
        <a:bodyPr/>
        <a:lstStyle/>
        <a:p>
          <a:endParaRPr lang="fr-FR"/>
        </a:p>
      </dgm:t>
    </dgm:pt>
    <dgm:pt modelId="{17B379E6-181E-1D41-BD7A-3658F70C39CF}" type="pres">
      <dgm:prSet presAssocID="{A7F4B291-8C7A-574D-9537-DA536D20939D}" presName="FiveNodes_4_text" presStyleLbl="node1" presStyleIdx="4" presStyleCnt="5">
        <dgm:presLayoutVars>
          <dgm:bulletEnabled val="1"/>
        </dgm:presLayoutVars>
      </dgm:prSet>
      <dgm:spPr/>
      <dgm:t>
        <a:bodyPr/>
        <a:lstStyle/>
        <a:p>
          <a:endParaRPr lang="fr-FR"/>
        </a:p>
      </dgm:t>
    </dgm:pt>
    <dgm:pt modelId="{1C193BCD-B472-6D47-910F-03C27E48802F}" type="pres">
      <dgm:prSet presAssocID="{A7F4B291-8C7A-574D-9537-DA536D20939D}" presName="FiveNodes_5_text" presStyleLbl="node1" presStyleIdx="4" presStyleCnt="5">
        <dgm:presLayoutVars>
          <dgm:bulletEnabled val="1"/>
        </dgm:presLayoutVars>
      </dgm:prSet>
      <dgm:spPr/>
      <dgm:t>
        <a:bodyPr/>
        <a:lstStyle/>
        <a:p>
          <a:endParaRPr lang="fr-FR"/>
        </a:p>
      </dgm:t>
    </dgm:pt>
  </dgm:ptLst>
  <dgm:cxnLst>
    <dgm:cxn modelId="{997C30B4-7977-A346-8788-CB80E53CD632}" type="presOf" srcId="{7EF31459-0BD1-B64F-9ABD-DFC97A89A772}" destId="{20236F33-095C-A344-B9CC-BE2073C2D220}" srcOrd="0" destOrd="0" presId="urn:microsoft.com/office/officeart/2005/8/layout/vProcess5"/>
    <dgm:cxn modelId="{909E9937-BF30-454D-A3BB-9D65D5006967}" type="presOf" srcId="{5635B16A-789E-4E46-A6EE-E37896AD88A9}" destId="{F56BB83C-01C8-9445-B13C-D8826A95752D}" srcOrd="0" destOrd="0" presId="urn:microsoft.com/office/officeart/2005/8/layout/vProcess5"/>
    <dgm:cxn modelId="{47970D7B-A92A-9E43-BCC0-57CB1FEE4210}" type="presOf" srcId="{542C3FC4-82BA-A146-84FD-63ED44EE87E3}" destId="{CAC1F99F-8B7B-A446-9C81-6B8B3479C56F}" srcOrd="0" destOrd="0" presId="urn:microsoft.com/office/officeart/2005/8/layout/vProcess5"/>
    <dgm:cxn modelId="{A8DFDBCE-2D6D-B84A-AF9D-744484FCF36A}" srcId="{A7F4B291-8C7A-574D-9537-DA536D20939D}" destId="{BEFD7C19-C1CD-8C4B-A70B-2D572AEC1875}" srcOrd="4" destOrd="0" parTransId="{580E1C5F-E4D6-0547-BC2F-A06E6E168BCA}" sibTransId="{50DEAE45-C9A0-4B4E-A1E5-F170A40D0B9D}"/>
    <dgm:cxn modelId="{4F35E9A0-F692-9A4C-8D0B-86932BEE2391}" srcId="{A7F4B291-8C7A-574D-9537-DA536D20939D}" destId="{F3442FA8-F963-BB4A-904F-4BAF68F79D63}" srcOrd="1" destOrd="0" parTransId="{5D15C4CB-3060-284D-BF57-F8714DF409DF}" sibTransId="{5635B16A-789E-4E46-A6EE-E37896AD88A9}"/>
    <dgm:cxn modelId="{BF350B0A-4EBA-5E43-83AA-820FA1ED5073}" srcId="{A7F4B291-8C7A-574D-9537-DA536D20939D}" destId="{7EF31459-0BD1-B64F-9ABD-DFC97A89A772}" srcOrd="0" destOrd="0" parTransId="{0EA74E85-B1EE-B348-BD5D-E819CAAD541C}" sibTransId="{1909AAAB-0DDA-514A-8AA1-53CC127DB6D3}"/>
    <dgm:cxn modelId="{77C05361-833C-E343-AB8A-775D33F393C1}" srcId="{A7F4B291-8C7A-574D-9537-DA536D20939D}" destId="{542C3FC4-82BA-A146-84FD-63ED44EE87E3}" srcOrd="2" destOrd="0" parTransId="{BA37F062-DDB6-A645-83D2-F101B1FD3572}" sibTransId="{4800E885-8743-F840-AAD7-DF8FC356CF2D}"/>
    <dgm:cxn modelId="{EB0B49B6-8D65-3F40-8749-8448FEF98F7D}" type="presOf" srcId="{C4B3F0FE-03E1-4A47-AB71-FFFA032064B6}" destId="{17B379E6-181E-1D41-BD7A-3658F70C39CF}" srcOrd="1" destOrd="0" presId="urn:microsoft.com/office/officeart/2005/8/layout/vProcess5"/>
    <dgm:cxn modelId="{16400241-B4BA-DD4A-99AE-F2E089DD7013}" type="presOf" srcId="{A10841A1-1E39-3646-89D7-7CB55EA857CF}" destId="{B1F43209-A350-9E4F-BC4E-798ABE6EAE27}" srcOrd="0" destOrd="0" presId="urn:microsoft.com/office/officeart/2005/8/layout/vProcess5"/>
    <dgm:cxn modelId="{F3DFE088-D135-E142-A011-9836B9E160AC}" type="presOf" srcId="{1909AAAB-0DDA-514A-8AA1-53CC127DB6D3}" destId="{592B42D7-6768-AA47-910A-15D8761A5322}" srcOrd="0" destOrd="0" presId="urn:microsoft.com/office/officeart/2005/8/layout/vProcess5"/>
    <dgm:cxn modelId="{014B4725-8429-DF48-B3BF-6A092DCF3874}" type="presOf" srcId="{A7F4B291-8C7A-574D-9537-DA536D20939D}" destId="{9656E928-D49F-2E42-A8A3-2968F5740EAC}" srcOrd="0" destOrd="0" presId="urn:microsoft.com/office/officeart/2005/8/layout/vProcess5"/>
    <dgm:cxn modelId="{11DDBB73-6FD9-5945-BDF1-6631D16A6739}" srcId="{A7F4B291-8C7A-574D-9537-DA536D20939D}" destId="{C4B3F0FE-03E1-4A47-AB71-FFFA032064B6}" srcOrd="3" destOrd="0" parTransId="{FFA0670A-E3E6-044E-BDDA-CCC0EF3BB659}" sibTransId="{A10841A1-1E39-3646-89D7-7CB55EA857CF}"/>
    <dgm:cxn modelId="{F11424AE-6385-1D43-B93F-BCEC5BE9C196}" type="presOf" srcId="{C4B3F0FE-03E1-4A47-AB71-FFFA032064B6}" destId="{B80DF41E-EC58-9E43-A115-2588645D3429}" srcOrd="0" destOrd="0" presId="urn:microsoft.com/office/officeart/2005/8/layout/vProcess5"/>
    <dgm:cxn modelId="{3BABBBE2-DAFE-8641-AAD1-16248800A65E}" type="presOf" srcId="{F3442FA8-F963-BB4A-904F-4BAF68F79D63}" destId="{713FCE0E-4CBE-BE49-9212-D3D18DBD3286}" srcOrd="0" destOrd="0" presId="urn:microsoft.com/office/officeart/2005/8/layout/vProcess5"/>
    <dgm:cxn modelId="{862EC106-598F-8342-9480-B06E690913E4}" type="presOf" srcId="{7EF31459-0BD1-B64F-9ABD-DFC97A89A772}" destId="{03A0CA11-F283-3D47-8D3E-41F719720AF7}" srcOrd="1" destOrd="0" presId="urn:microsoft.com/office/officeart/2005/8/layout/vProcess5"/>
    <dgm:cxn modelId="{90C2F3CD-67BE-7844-9EC9-81358D3D2DB5}" type="presOf" srcId="{542C3FC4-82BA-A146-84FD-63ED44EE87E3}" destId="{A089E5B0-E4FF-EF4E-8056-00C52439C3E1}" srcOrd="1" destOrd="0" presId="urn:microsoft.com/office/officeart/2005/8/layout/vProcess5"/>
    <dgm:cxn modelId="{949FD7C7-0233-1540-89EE-B75203B022DB}" type="presOf" srcId="{F3442FA8-F963-BB4A-904F-4BAF68F79D63}" destId="{19E756DC-13FA-0840-BC06-5B69B89B6372}" srcOrd="1" destOrd="0" presId="urn:microsoft.com/office/officeart/2005/8/layout/vProcess5"/>
    <dgm:cxn modelId="{2DBDF0FD-2B00-A044-A656-1A3C0EC68F6B}" type="presOf" srcId="{BEFD7C19-C1CD-8C4B-A70B-2D572AEC1875}" destId="{1C193BCD-B472-6D47-910F-03C27E48802F}" srcOrd="1" destOrd="0" presId="urn:microsoft.com/office/officeart/2005/8/layout/vProcess5"/>
    <dgm:cxn modelId="{5EBF2AF2-D4D4-FA4D-BA43-D7D13F1CA85E}" type="presOf" srcId="{BEFD7C19-C1CD-8C4B-A70B-2D572AEC1875}" destId="{91C1BBAF-5D0B-8044-9E2B-6F7184B2EF17}" srcOrd="0" destOrd="0" presId="urn:microsoft.com/office/officeart/2005/8/layout/vProcess5"/>
    <dgm:cxn modelId="{92FB837C-7704-1D4F-B40E-17D1DEE82DF1}" type="presOf" srcId="{4800E885-8743-F840-AAD7-DF8FC356CF2D}" destId="{D5F360FC-AC50-3D43-8AC0-0B2E4EFA3841}" srcOrd="0" destOrd="0" presId="urn:microsoft.com/office/officeart/2005/8/layout/vProcess5"/>
    <dgm:cxn modelId="{24FDAB5E-54AA-5C4B-A7A8-C980F6AE5BB7}" type="presParOf" srcId="{9656E928-D49F-2E42-A8A3-2968F5740EAC}" destId="{1D6CC538-815E-7B41-93AA-3990CEBE0DFF}" srcOrd="0" destOrd="0" presId="urn:microsoft.com/office/officeart/2005/8/layout/vProcess5"/>
    <dgm:cxn modelId="{45AC8FDC-BDDD-D84D-B5A7-29C6855D34D1}" type="presParOf" srcId="{9656E928-D49F-2E42-A8A3-2968F5740EAC}" destId="{20236F33-095C-A344-B9CC-BE2073C2D220}" srcOrd="1" destOrd="0" presId="urn:microsoft.com/office/officeart/2005/8/layout/vProcess5"/>
    <dgm:cxn modelId="{C66D9E4F-17F9-0144-9870-3DA1507F71D4}" type="presParOf" srcId="{9656E928-D49F-2E42-A8A3-2968F5740EAC}" destId="{713FCE0E-4CBE-BE49-9212-D3D18DBD3286}" srcOrd="2" destOrd="0" presId="urn:microsoft.com/office/officeart/2005/8/layout/vProcess5"/>
    <dgm:cxn modelId="{508A72DA-A411-844D-9E0F-77DA22C2E479}" type="presParOf" srcId="{9656E928-D49F-2E42-A8A3-2968F5740EAC}" destId="{CAC1F99F-8B7B-A446-9C81-6B8B3479C56F}" srcOrd="3" destOrd="0" presId="urn:microsoft.com/office/officeart/2005/8/layout/vProcess5"/>
    <dgm:cxn modelId="{952D6395-F494-954C-864D-11192D603E42}" type="presParOf" srcId="{9656E928-D49F-2E42-A8A3-2968F5740EAC}" destId="{B80DF41E-EC58-9E43-A115-2588645D3429}" srcOrd="4" destOrd="0" presId="urn:microsoft.com/office/officeart/2005/8/layout/vProcess5"/>
    <dgm:cxn modelId="{4A393DD8-F2D7-1D4F-9DD7-5B9C43830E9C}" type="presParOf" srcId="{9656E928-D49F-2E42-A8A3-2968F5740EAC}" destId="{91C1BBAF-5D0B-8044-9E2B-6F7184B2EF17}" srcOrd="5" destOrd="0" presId="urn:microsoft.com/office/officeart/2005/8/layout/vProcess5"/>
    <dgm:cxn modelId="{8C10470F-7CDE-174A-8E6C-7C92DFBBD0EE}" type="presParOf" srcId="{9656E928-D49F-2E42-A8A3-2968F5740EAC}" destId="{592B42D7-6768-AA47-910A-15D8761A5322}" srcOrd="6" destOrd="0" presId="urn:microsoft.com/office/officeart/2005/8/layout/vProcess5"/>
    <dgm:cxn modelId="{A4B268CF-7581-964C-AB3E-F1F9C1DDBD44}" type="presParOf" srcId="{9656E928-D49F-2E42-A8A3-2968F5740EAC}" destId="{F56BB83C-01C8-9445-B13C-D8826A95752D}" srcOrd="7" destOrd="0" presId="urn:microsoft.com/office/officeart/2005/8/layout/vProcess5"/>
    <dgm:cxn modelId="{F154F0E6-BB7C-DE4C-B93F-E68512C407AD}" type="presParOf" srcId="{9656E928-D49F-2E42-A8A3-2968F5740EAC}" destId="{D5F360FC-AC50-3D43-8AC0-0B2E4EFA3841}" srcOrd="8" destOrd="0" presId="urn:microsoft.com/office/officeart/2005/8/layout/vProcess5"/>
    <dgm:cxn modelId="{208AFDFD-5C5E-E041-AD3D-4BB92B871200}" type="presParOf" srcId="{9656E928-D49F-2E42-A8A3-2968F5740EAC}" destId="{B1F43209-A350-9E4F-BC4E-798ABE6EAE27}" srcOrd="9" destOrd="0" presId="urn:microsoft.com/office/officeart/2005/8/layout/vProcess5"/>
    <dgm:cxn modelId="{16A3CC0C-6D39-D849-94AB-31C6EFB4D08A}" type="presParOf" srcId="{9656E928-D49F-2E42-A8A3-2968F5740EAC}" destId="{03A0CA11-F283-3D47-8D3E-41F719720AF7}" srcOrd="10" destOrd="0" presId="urn:microsoft.com/office/officeart/2005/8/layout/vProcess5"/>
    <dgm:cxn modelId="{5AE25911-9ACE-F64E-AC46-487C64D1C54A}" type="presParOf" srcId="{9656E928-D49F-2E42-A8A3-2968F5740EAC}" destId="{19E756DC-13FA-0840-BC06-5B69B89B6372}" srcOrd="11" destOrd="0" presId="urn:microsoft.com/office/officeart/2005/8/layout/vProcess5"/>
    <dgm:cxn modelId="{87223041-8045-E144-9B8E-38B1DC35CCE3}" type="presParOf" srcId="{9656E928-D49F-2E42-A8A3-2968F5740EAC}" destId="{A089E5B0-E4FF-EF4E-8056-00C52439C3E1}" srcOrd="12" destOrd="0" presId="urn:microsoft.com/office/officeart/2005/8/layout/vProcess5"/>
    <dgm:cxn modelId="{E2BAA7B8-890B-2347-940C-AC45826802F4}" type="presParOf" srcId="{9656E928-D49F-2E42-A8A3-2968F5740EAC}" destId="{17B379E6-181E-1D41-BD7A-3658F70C39CF}" srcOrd="13" destOrd="0" presId="urn:microsoft.com/office/officeart/2005/8/layout/vProcess5"/>
    <dgm:cxn modelId="{8657E4D5-25DE-1543-AF7E-9FE85591DE4A}" type="presParOf" srcId="{9656E928-D49F-2E42-A8A3-2968F5740EAC}" destId="{1C193BCD-B472-6D47-910F-03C27E48802F}" srcOrd="14"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AEBB311-AE8D-0E45-92F5-E36F553193A9}" type="doc">
      <dgm:prSet loTypeId="urn:microsoft.com/office/officeart/2005/8/layout/matrix1" loCatId="" qsTypeId="urn:microsoft.com/office/officeart/2005/8/quickstyle/simple4" qsCatId="simple" csTypeId="urn:microsoft.com/office/officeart/2005/8/colors/accent0_3" csCatId="mainScheme" phldr="1"/>
      <dgm:spPr/>
      <dgm:t>
        <a:bodyPr/>
        <a:lstStyle/>
        <a:p>
          <a:endParaRPr lang="fr-FR"/>
        </a:p>
      </dgm:t>
    </dgm:pt>
    <dgm:pt modelId="{9C4F8D6E-1094-E745-B03B-24BBDED74C20}">
      <dgm:prSet/>
      <dgm:spPr/>
      <dgm:t>
        <a:bodyPr/>
        <a:lstStyle/>
        <a:p>
          <a:pPr rtl="0"/>
          <a:r>
            <a:rPr lang="fr-FR" i="1" dirty="0" smtClean="0"/>
            <a:t>La cohésion d’un groupe renvoie à</a:t>
          </a:r>
          <a:endParaRPr lang="fr-FR" dirty="0"/>
        </a:p>
      </dgm:t>
    </dgm:pt>
    <dgm:pt modelId="{2C3C10BA-C7FA-374D-9CA2-BEA898FD7397}" type="parTrans" cxnId="{7446AC00-BDDF-AB44-B231-2ED9A5F285FD}">
      <dgm:prSet/>
      <dgm:spPr/>
      <dgm:t>
        <a:bodyPr/>
        <a:lstStyle/>
        <a:p>
          <a:endParaRPr lang="fr-FR"/>
        </a:p>
      </dgm:t>
    </dgm:pt>
    <dgm:pt modelId="{FF4E7A2C-0BED-A54A-9AC3-C90D3447ABB8}" type="sibTrans" cxnId="{7446AC00-BDDF-AB44-B231-2ED9A5F285FD}">
      <dgm:prSet/>
      <dgm:spPr/>
      <dgm:t>
        <a:bodyPr/>
        <a:lstStyle/>
        <a:p>
          <a:endParaRPr lang="fr-FR"/>
        </a:p>
      </dgm:t>
    </dgm:pt>
    <dgm:pt modelId="{424CF942-4B14-AC40-AB7E-ADC0F25FF9B6}">
      <dgm:prSet/>
      <dgm:spPr/>
      <dgm:t>
        <a:bodyPr/>
        <a:lstStyle/>
        <a:p>
          <a:pPr rtl="0"/>
          <a:r>
            <a:rPr lang="fr-FR" i="1" dirty="0" smtClean="0"/>
            <a:t>l’ensemble des forces qui contribuent</a:t>
          </a:r>
          <a:endParaRPr lang="fr-FR" dirty="0"/>
        </a:p>
      </dgm:t>
    </dgm:pt>
    <dgm:pt modelId="{042A965B-30EE-374F-B5CB-AEFC4110A63D}" type="parTrans" cxnId="{1F8CCCB9-B9F4-4149-A6A3-65A76C88C3DF}">
      <dgm:prSet/>
      <dgm:spPr/>
      <dgm:t>
        <a:bodyPr/>
        <a:lstStyle/>
        <a:p>
          <a:endParaRPr lang="fr-FR"/>
        </a:p>
      </dgm:t>
    </dgm:pt>
    <dgm:pt modelId="{2571157B-1F3E-E94C-AA09-664F5B5309CB}" type="sibTrans" cxnId="{1F8CCCB9-B9F4-4149-A6A3-65A76C88C3DF}">
      <dgm:prSet/>
      <dgm:spPr/>
      <dgm:t>
        <a:bodyPr/>
        <a:lstStyle/>
        <a:p>
          <a:endParaRPr lang="fr-FR"/>
        </a:p>
      </dgm:t>
    </dgm:pt>
    <dgm:pt modelId="{B6D64F7B-F302-CA4C-8D83-D4A8995DE807}">
      <dgm:prSet/>
      <dgm:spPr/>
      <dgm:t>
        <a:bodyPr/>
        <a:lstStyle/>
        <a:p>
          <a:pPr rtl="0"/>
          <a:r>
            <a:rPr lang="fr-FR" i="1" dirty="0" smtClean="0"/>
            <a:t>au maintien d’un lien d’ensemble</a:t>
          </a:r>
          <a:endParaRPr lang="fr-FR" dirty="0"/>
        </a:p>
      </dgm:t>
    </dgm:pt>
    <dgm:pt modelId="{EB6734FA-A778-CC4F-AEC5-13019F7B43BC}" type="parTrans" cxnId="{EA5DA8CA-1451-634B-B8DD-E9DAAB0A9B74}">
      <dgm:prSet/>
      <dgm:spPr/>
      <dgm:t>
        <a:bodyPr/>
        <a:lstStyle/>
        <a:p>
          <a:endParaRPr lang="fr-FR"/>
        </a:p>
      </dgm:t>
    </dgm:pt>
    <dgm:pt modelId="{15DE3ECD-57E3-5A45-9B9A-F32BDC439940}" type="sibTrans" cxnId="{EA5DA8CA-1451-634B-B8DD-E9DAAB0A9B74}">
      <dgm:prSet/>
      <dgm:spPr/>
      <dgm:t>
        <a:bodyPr/>
        <a:lstStyle/>
        <a:p>
          <a:endParaRPr lang="fr-FR"/>
        </a:p>
      </dgm:t>
    </dgm:pt>
    <dgm:pt modelId="{0B763CCF-3B28-5442-B20F-DCF3F2D1547C}">
      <dgm:prSet/>
      <dgm:spPr/>
      <dgm:t>
        <a:bodyPr/>
        <a:lstStyle/>
        <a:p>
          <a:pPr rtl="0"/>
          <a:r>
            <a:rPr lang="fr-FR" i="1" dirty="0" smtClean="0"/>
            <a:t>entre les membres du groupe,</a:t>
          </a:r>
          <a:endParaRPr lang="fr-FR" dirty="0"/>
        </a:p>
      </dgm:t>
    </dgm:pt>
    <dgm:pt modelId="{CC811C95-143A-9E4C-A327-F708CE542D26}" type="parTrans" cxnId="{9AC51BA1-298E-F543-A4C5-1F44CABDD0A3}">
      <dgm:prSet/>
      <dgm:spPr/>
      <dgm:t>
        <a:bodyPr/>
        <a:lstStyle/>
        <a:p>
          <a:endParaRPr lang="fr-FR"/>
        </a:p>
      </dgm:t>
    </dgm:pt>
    <dgm:pt modelId="{FBE83B69-463C-5C4D-A1BD-521BC5EA096F}" type="sibTrans" cxnId="{9AC51BA1-298E-F543-A4C5-1F44CABDD0A3}">
      <dgm:prSet/>
      <dgm:spPr/>
      <dgm:t>
        <a:bodyPr/>
        <a:lstStyle/>
        <a:p>
          <a:endParaRPr lang="fr-FR"/>
        </a:p>
      </dgm:t>
    </dgm:pt>
    <dgm:pt modelId="{00753DAA-09CB-424A-BB4F-C871CBDD81E2}">
      <dgm:prSet/>
      <dgm:spPr/>
      <dgm:t>
        <a:bodyPr/>
        <a:lstStyle/>
        <a:p>
          <a:pPr rtl="0"/>
          <a:r>
            <a:rPr lang="fr-FR" i="1" dirty="0" smtClean="0"/>
            <a:t> et ce, à travers des formes variées d’attraction.</a:t>
          </a:r>
          <a:endParaRPr lang="fr-FR" dirty="0"/>
        </a:p>
      </dgm:t>
    </dgm:pt>
    <dgm:pt modelId="{19136DB3-6DD7-9940-995C-87FCF233A062}" type="parTrans" cxnId="{5F06617B-DC1E-B042-B3DF-84AE3F4DFBD7}">
      <dgm:prSet/>
      <dgm:spPr/>
      <dgm:t>
        <a:bodyPr/>
        <a:lstStyle/>
        <a:p>
          <a:endParaRPr lang="fr-FR"/>
        </a:p>
      </dgm:t>
    </dgm:pt>
    <dgm:pt modelId="{3F3321A7-8B84-7749-8279-ED2FE285D604}" type="sibTrans" cxnId="{5F06617B-DC1E-B042-B3DF-84AE3F4DFBD7}">
      <dgm:prSet/>
      <dgm:spPr/>
      <dgm:t>
        <a:bodyPr/>
        <a:lstStyle/>
        <a:p>
          <a:endParaRPr lang="fr-FR"/>
        </a:p>
      </dgm:t>
    </dgm:pt>
    <dgm:pt modelId="{5218BE38-D81B-8A40-94F1-68CE06DAA92E}" type="pres">
      <dgm:prSet presAssocID="{3AEBB311-AE8D-0E45-92F5-E36F553193A9}" presName="diagram" presStyleCnt="0">
        <dgm:presLayoutVars>
          <dgm:chMax val="1"/>
          <dgm:dir/>
          <dgm:animLvl val="ctr"/>
          <dgm:resizeHandles val="exact"/>
        </dgm:presLayoutVars>
      </dgm:prSet>
      <dgm:spPr/>
      <dgm:t>
        <a:bodyPr/>
        <a:lstStyle/>
        <a:p>
          <a:endParaRPr lang="fr-FR"/>
        </a:p>
      </dgm:t>
    </dgm:pt>
    <dgm:pt modelId="{8F1DC9FC-ED16-F343-B9F1-17DB315949FD}" type="pres">
      <dgm:prSet presAssocID="{3AEBB311-AE8D-0E45-92F5-E36F553193A9}" presName="matrix" presStyleCnt="0"/>
      <dgm:spPr/>
    </dgm:pt>
    <dgm:pt modelId="{C75351AD-ECE9-7049-A2A0-D3D104208B06}" type="pres">
      <dgm:prSet presAssocID="{3AEBB311-AE8D-0E45-92F5-E36F553193A9}" presName="tile1" presStyleLbl="node1" presStyleIdx="0" presStyleCnt="4"/>
      <dgm:spPr/>
      <dgm:t>
        <a:bodyPr/>
        <a:lstStyle/>
        <a:p>
          <a:endParaRPr lang="fr-FR"/>
        </a:p>
      </dgm:t>
    </dgm:pt>
    <dgm:pt modelId="{0DC87C88-D650-6B4A-B7C3-F177261E3DE2}" type="pres">
      <dgm:prSet presAssocID="{3AEBB311-AE8D-0E45-92F5-E36F553193A9}" presName="tile1text" presStyleLbl="node1" presStyleIdx="0" presStyleCnt="4">
        <dgm:presLayoutVars>
          <dgm:chMax val="0"/>
          <dgm:chPref val="0"/>
          <dgm:bulletEnabled val="1"/>
        </dgm:presLayoutVars>
      </dgm:prSet>
      <dgm:spPr/>
      <dgm:t>
        <a:bodyPr/>
        <a:lstStyle/>
        <a:p>
          <a:endParaRPr lang="fr-FR"/>
        </a:p>
      </dgm:t>
    </dgm:pt>
    <dgm:pt modelId="{8AF345C6-AFC3-9C4E-BFE1-80F2174FCB48}" type="pres">
      <dgm:prSet presAssocID="{3AEBB311-AE8D-0E45-92F5-E36F553193A9}" presName="tile2" presStyleLbl="node1" presStyleIdx="1" presStyleCnt="4"/>
      <dgm:spPr/>
      <dgm:t>
        <a:bodyPr/>
        <a:lstStyle/>
        <a:p>
          <a:endParaRPr lang="fr-FR"/>
        </a:p>
      </dgm:t>
    </dgm:pt>
    <dgm:pt modelId="{529B7AFE-0DB6-5A49-A4F3-ADE94785B216}" type="pres">
      <dgm:prSet presAssocID="{3AEBB311-AE8D-0E45-92F5-E36F553193A9}" presName="tile2text" presStyleLbl="node1" presStyleIdx="1" presStyleCnt="4">
        <dgm:presLayoutVars>
          <dgm:chMax val="0"/>
          <dgm:chPref val="0"/>
          <dgm:bulletEnabled val="1"/>
        </dgm:presLayoutVars>
      </dgm:prSet>
      <dgm:spPr/>
      <dgm:t>
        <a:bodyPr/>
        <a:lstStyle/>
        <a:p>
          <a:endParaRPr lang="fr-FR"/>
        </a:p>
      </dgm:t>
    </dgm:pt>
    <dgm:pt modelId="{1AE9B562-F0F6-9746-A5B4-3B93EA95D022}" type="pres">
      <dgm:prSet presAssocID="{3AEBB311-AE8D-0E45-92F5-E36F553193A9}" presName="tile3" presStyleLbl="node1" presStyleIdx="2" presStyleCnt="4"/>
      <dgm:spPr/>
      <dgm:t>
        <a:bodyPr/>
        <a:lstStyle/>
        <a:p>
          <a:endParaRPr lang="fr-FR"/>
        </a:p>
      </dgm:t>
    </dgm:pt>
    <dgm:pt modelId="{AA9F0F81-FE19-1349-9D57-D04F61199675}" type="pres">
      <dgm:prSet presAssocID="{3AEBB311-AE8D-0E45-92F5-E36F553193A9}" presName="tile3text" presStyleLbl="node1" presStyleIdx="2" presStyleCnt="4">
        <dgm:presLayoutVars>
          <dgm:chMax val="0"/>
          <dgm:chPref val="0"/>
          <dgm:bulletEnabled val="1"/>
        </dgm:presLayoutVars>
      </dgm:prSet>
      <dgm:spPr/>
      <dgm:t>
        <a:bodyPr/>
        <a:lstStyle/>
        <a:p>
          <a:endParaRPr lang="fr-FR"/>
        </a:p>
      </dgm:t>
    </dgm:pt>
    <dgm:pt modelId="{92413953-C340-DE4D-A5AA-695784DADCC1}" type="pres">
      <dgm:prSet presAssocID="{3AEBB311-AE8D-0E45-92F5-E36F553193A9}" presName="tile4" presStyleLbl="node1" presStyleIdx="3" presStyleCnt="4"/>
      <dgm:spPr/>
      <dgm:t>
        <a:bodyPr/>
        <a:lstStyle/>
        <a:p>
          <a:endParaRPr lang="fr-FR"/>
        </a:p>
      </dgm:t>
    </dgm:pt>
    <dgm:pt modelId="{4B278035-226D-124E-9807-C05F99621B64}" type="pres">
      <dgm:prSet presAssocID="{3AEBB311-AE8D-0E45-92F5-E36F553193A9}" presName="tile4text" presStyleLbl="node1" presStyleIdx="3" presStyleCnt="4">
        <dgm:presLayoutVars>
          <dgm:chMax val="0"/>
          <dgm:chPref val="0"/>
          <dgm:bulletEnabled val="1"/>
        </dgm:presLayoutVars>
      </dgm:prSet>
      <dgm:spPr/>
      <dgm:t>
        <a:bodyPr/>
        <a:lstStyle/>
        <a:p>
          <a:endParaRPr lang="fr-FR"/>
        </a:p>
      </dgm:t>
    </dgm:pt>
    <dgm:pt modelId="{557A263B-B028-1742-8B7B-194BC9965BE8}" type="pres">
      <dgm:prSet presAssocID="{3AEBB311-AE8D-0E45-92F5-E36F553193A9}" presName="centerTile" presStyleLbl="fgShp" presStyleIdx="0" presStyleCnt="1">
        <dgm:presLayoutVars>
          <dgm:chMax val="0"/>
          <dgm:chPref val="0"/>
        </dgm:presLayoutVars>
      </dgm:prSet>
      <dgm:spPr/>
      <dgm:t>
        <a:bodyPr/>
        <a:lstStyle/>
        <a:p>
          <a:endParaRPr lang="fr-FR"/>
        </a:p>
      </dgm:t>
    </dgm:pt>
  </dgm:ptLst>
  <dgm:cxnLst>
    <dgm:cxn modelId="{EA5DA8CA-1451-634B-B8DD-E9DAAB0A9B74}" srcId="{9C4F8D6E-1094-E745-B03B-24BBDED74C20}" destId="{B6D64F7B-F302-CA4C-8D83-D4A8995DE807}" srcOrd="1" destOrd="0" parTransId="{EB6734FA-A778-CC4F-AEC5-13019F7B43BC}" sibTransId="{15DE3ECD-57E3-5A45-9B9A-F32BDC439940}"/>
    <dgm:cxn modelId="{1F8CCCB9-B9F4-4149-A6A3-65A76C88C3DF}" srcId="{9C4F8D6E-1094-E745-B03B-24BBDED74C20}" destId="{424CF942-4B14-AC40-AB7E-ADC0F25FF9B6}" srcOrd="0" destOrd="0" parTransId="{042A965B-30EE-374F-B5CB-AEFC4110A63D}" sibTransId="{2571157B-1F3E-E94C-AA09-664F5B5309CB}"/>
    <dgm:cxn modelId="{A7FC2C4B-1824-0446-ADF4-41AB3BB1E67A}" type="presOf" srcId="{3AEBB311-AE8D-0E45-92F5-E36F553193A9}" destId="{5218BE38-D81B-8A40-94F1-68CE06DAA92E}" srcOrd="0" destOrd="0" presId="urn:microsoft.com/office/officeart/2005/8/layout/matrix1"/>
    <dgm:cxn modelId="{9AC51BA1-298E-F543-A4C5-1F44CABDD0A3}" srcId="{9C4F8D6E-1094-E745-B03B-24BBDED74C20}" destId="{0B763CCF-3B28-5442-B20F-DCF3F2D1547C}" srcOrd="2" destOrd="0" parTransId="{CC811C95-143A-9E4C-A327-F708CE542D26}" sibTransId="{FBE83B69-463C-5C4D-A1BD-521BC5EA096F}"/>
    <dgm:cxn modelId="{5F06617B-DC1E-B042-B3DF-84AE3F4DFBD7}" srcId="{9C4F8D6E-1094-E745-B03B-24BBDED74C20}" destId="{00753DAA-09CB-424A-BB4F-C871CBDD81E2}" srcOrd="3" destOrd="0" parTransId="{19136DB3-6DD7-9940-995C-87FCF233A062}" sibTransId="{3F3321A7-8B84-7749-8279-ED2FE285D604}"/>
    <dgm:cxn modelId="{EA2936ED-5CB3-AB45-A703-AF7CF9956D02}" type="presOf" srcId="{B6D64F7B-F302-CA4C-8D83-D4A8995DE807}" destId="{529B7AFE-0DB6-5A49-A4F3-ADE94785B216}" srcOrd="1" destOrd="0" presId="urn:microsoft.com/office/officeart/2005/8/layout/matrix1"/>
    <dgm:cxn modelId="{35ACDCC1-D3B6-654A-9864-77EE9AC1D33A}" type="presOf" srcId="{00753DAA-09CB-424A-BB4F-C871CBDD81E2}" destId="{4B278035-226D-124E-9807-C05F99621B64}" srcOrd="1" destOrd="0" presId="urn:microsoft.com/office/officeart/2005/8/layout/matrix1"/>
    <dgm:cxn modelId="{CD8C918C-7EBE-164D-858D-6B46D613B47B}" type="presOf" srcId="{0B763CCF-3B28-5442-B20F-DCF3F2D1547C}" destId="{AA9F0F81-FE19-1349-9D57-D04F61199675}" srcOrd="1" destOrd="0" presId="urn:microsoft.com/office/officeart/2005/8/layout/matrix1"/>
    <dgm:cxn modelId="{B18CA682-8C68-E04A-B3B6-9283E5CE873B}" type="presOf" srcId="{424CF942-4B14-AC40-AB7E-ADC0F25FF9B6}" destId="{0DC87C88-D650-6B4A-B7C3-F177261E3DE2}" srcOrd="1" destOrd="0" presId="urn:microsoft.com/office/officeart/2005/8/layout/matrix1"/>
    <dgm:cxn modelId="{CE70B803-6663-7841-A82D-41B740F3CD9F}" type="presOf" srcId="{B6D64F7B-F302-CA4C-8D83-D4A8995DE807}" destId="{8AF345C6-AFC3-9C4E-BFE1-80F2174FCB48}" srcOrd="0" destOrd="0" presId="urn:microsoft.com/office/officeart/2005/8/layout/matrix1"/>
    <dgm:cxn modelId="{11C4CE39-9997-2045-8E59-E307944F6BCF}" type="presOf" srcId="{424CF942-4B14-AC40-AB7E-ADC0F25FF9B6}" destId="{C75351AD-ECE9-7049-A2A0-D3D104208B06}" srcOrd="0" destOrd="0" presId="urn:microsoft.com/office/officeart/2005/8/layout/matrix1"/>
    <dgm:cxn modelId="{B612641F-2CE3-1B4C-92D4-AB6ABCA47F9E}" type="presOf" srcId="{00753DAA-09CB-424A-BB4F-C871CBDD81E2}" destId="{92413953-C340-DE4D-A5AA-695784DADCC1}" srcOrd="0" destOrd="0" presId="urn:microsoft.com/office/officeart/2005/8/layout/matrix1"/>
    <dgm:cxn modelId="{0133BA00-758E-444F-A946-762931515271}" type="presOf" srcId="{0B763CCF-3B28-5442-B20F-DCF3F2D1547C}" destId="{1AE9B562-F0F6-9746-A5B4-3B93EA95D022}" srcOrd="0" destOrd="0" presId="urn:microsoft.com/office/officeart/2005/8/layout/matrix1"/>
    <dgm:cxn modelId="{7446AC00-BDDF-AB44-B231-2ED9A5F285FD}" srcId="{3AEBB311-AE8D-0E45-92F5-E36F553193A9}" destId="{9C4F8D6E-1094-E745-B03B-24BBDED74C20}" srcOrd="0" destOrd="0" parTransId="{2C3C10BA-C7FA-374D-9CA2-BEA898FD7397}" sibTransId="{FF4E7A2C-0BED-A54A-9AC3-C90D3447ABB8}"/>
    <dgm:cxn modelId="{F770F654-D945-0441-9A56-D4609B4DDE44}" type="presOf" srcId="{9C4F8D6E-1094-E745-B03B-24BBDED74C20}" destId="{557A263B-B028-1742-8B7B-194BC9965BE8}" srcOrd="0" destOrd="0" presId="urn:microsoft.com/office/officeart/2005/8/layout/matrix1"/>
    <dgm:cxn modelId="{343C920E-BD21-DE41-BE8F-2FDB521595CB}" type="presParOf" srcId="{5218BE38-D81B-8A40-94F1-68CE06DAA92E}" destId="{8F1DC9FC-ED16-F343-B9F1-17DB315949FD}" srcOrd="0" destOrd="0" presId="urn:microsoft.com/office/officeart/2005/8/layout/matrix1"/>
    <dgm:cxn modelId="{BD5EF255-0477-E042-B782-0266354DB003}" type="presParOf" srcId="{8F1DC9FC-ED16-F343-B9F1-17DB315949FD}" destId="{C75351AD-ECE9-7049-A2A0-D3D104208B06}" srcOrd="0" destOrd="0" presId="urn:microsoft.com/office/officeart/2005/8/layout/matrix1"/>
    <dgm:cxn modelId="{56D33A73-3B7F-6848-BC79-6E0C172BBF29}" type="presParOf" srcId="{8F1DC9FC-ED16-F343-B9F1-17DB315949FD}" destId="{0DC87C88-D650-6B4A-B7C3-F177261E3DE2}" srcOrd="1" destOrd="0" presId="urn:microsoft.com/office/officeart/2005/8/layout/matrix1"/>
    <dgm:cxn modelId="{F09617A4-140F-8F42-AF01-6AA50713B468}" type="presParOf" srcId="{8F1DC9FC-ED16-F343-B9F1-17DB315949FD}" destId="{8AF345C6-AFC3-9C4E-BFE1-80F2174FCB48}" srcOrd="2" destOrd="0" presId="urn:microsoft.com/office/officeart/2005/8/layout/matrix1"/>
    <dgm:cxn modelId="{FB6C7766-B95B-D144-8BD1-B69D5DBE7A81}" type="presParOf" srcId="{8F1DC9FC-ED16-F343-B9F1-17DB315949FD}" destId="{529B7AFE-0DB6-5A49-A4F3-ADE94785B216}" srcOrd="3" destOrd="0" presId="urn:microsoft.com/office/officeart/2005/8/layout/matrix1"/>
    <dgm:cxn modelId="{BAAB57E9-5EC5-7543-89B8-B5779B46BBAB}" type="presParOf" srcId="{8F1DC9FC-ED16-F343-B9F1-17DB315949FD}" destId="{1AE9B562-F0F6-9746-A5B4-3B93EA95D022}" srcOrd="4" destOrd="0" presId="urn:microsoft.com/office/officeart/2005/8/layout/matrix1"/>
    <dgm:cxn modelId="{747B138D-051B-A040-AAFE-7013E6778730}" type="presParOf" srcId="{8F1DC9FC-ED16-F343-B9F1-17DB315949FD}" destId="{AA9F0F81-FE19-1349-9D57-D04F61199675}" srcOrd="5" destOrd="0" presId="urn:microsoft.com/office/officeart/2005/8/layout/matrix1"/>
    <dgm:cxn modelId="{37FAFC53-758A-964F-84AF-8BD4BE05B6B0}" type="presParOf" srcId="{8F1DC9FC-ED16-F343-B9F1-17DB315949FD}" destId="{92413953-C340-DE4D-A5AA-695784DADCC1}" srcOrd="6" destOrd="0" presId="urn:microsoft.com/office/officeart/2005/8/layout/matrix1"/>
    <dgm:cxn modelId="{E04B6BF7-3AB8-A04C-96B9-79922D18F35F}" type="presParOf" srcId="{8F1DC9FC-ED16-F343-B9F1-17DB315949FD}" destId="{4B278035-226D-124E-9807-C05F99621B64}" srcOrd="7" destOrd="0" presId="urn:microsoft.com/office/officeart/2005/8/layout/matrix1"/>
    <dgm:cxn modelId="{4A27482E-A937-E741-9643-67271D1ECA71}" type="presParOf" srcId="{5218BE38-D81B-8A40-94F1-68CE06DAA92E}" destId="{557A263B-B028-1742-8B7B-194BC9965BE8}"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AEBB311-AE8D-0E45-92F5-E36F553193A9}"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9C4F8D6E-1094-E745-B03B-24BBDED74C20}">
      <dgm:prSet/>
      <dgm:spPr/>
      <dgm:t>
        <a:bodyPr/>
        <a:lstStyle/>
        <a:p>
          <a:pPr rtl="0"/>
          <a:r>
            <a:rPr lang="fr-FR" i="1" dirty="0" smtClean="0"/>
            <a:t>Le terme de cohésion englobe les notions les plus spécifiques </a:t>
          </a:r>
          <a:r>
            <a:rPr lang="fr-FR" i="1" dirty="0" smtClean="0">
              <a:solidFill>
                <a:srgbClr val="FF6600"/>
              </a:solidFill>
            </a:rPr>
            <a:t>d’affinité et de moral </a:t>
          </a:r>
          <a:r>
            <a:rPr lang="fr-FR" i="1" dirty="0" smtClean="0"/>
            <a:t>:</a:t>
          </a:r>
          <a:endParaRPr lang="fr-FR" dirty="0"/>
        </a:p>
      </dgm:t>
    </dgm:pt>
    <dgm:pt modelId="{2C3C10BA-C7FA-374D-9CA2-BEA898FD7397}" type="parTrans" cxnId="{7446AC00-BDDF-AB44-B231-2ED9A5F285FD}">
      <dgm:prSet/>
      <dgm:spPr/>
      <dgm:t>
        <a:bodyPr/>
        <a:lstStyle/>
        <a:p>
          <a:endParaRPr lang="fr-FR"/>
        </a:p>
      </dgm:t>
    </dgm:pt>
    <dgm:pt modelId="{FF4E7A2C-0BED-A54A-9AC3-C90D3447ABB8}" type="sibTrans" cxnId="{7446AC00-BDDF-AB44-B231-2ED9A5F285FD}">
      <dgm:prSet/>
      <dgm:spPr/>
      <dgm:t>
        <a:bodyPr/>
        <a:lstStyle/>
        <a:p>
          <a:endParaRPr lang="fr-FR"/>
        </a:p>
      </dgm:t>
    </dgm:pt>
    <dgm:pt modelId="{3DAD152D-9EDE-6B42-950E-D8DF51BA5E03}">
      <dgm:prSet/>
      <dgm:spPr/>
      <dgm:t>
        <a:bodyPr/>
        <a:lstStyle/>
        <a:p>
          <a:pPr rtl="0"/>
          <a:r>
            <a:rPr lang="fr-FR" i="1" dirty="0" smtClean="0"/>
            <a:t>L’idée d’</a:t>
          </a:r>
          <a:r>
            <a:rPr lang="fr-FR" i="1" dirty="0" smtClean="0">
              <a:solidFill>
                <a:srgbClr val="FF6600"/>
              </a:solidFill>
            </a:rPr>
            <a:t>affinité</a:t>
          </a:r>
          <a:endParaRPr lang="fr-FR" dirty="0"/>
        </a:p>
      </dgm:t>
    </dgm:pt>
    <dgm:pt modelId="{017AF918-EF23-DE4F-8F6D-C2D31EE59B0D}" type="parTrans" cxnId="{DC08AAB9-7C0E-A84F-90C3-88EB3C314161}">
      <dgm:prSet/>
      <dgm:spPr/>
      <dgm:t>
        <a:bodyPr/>
        <a:lstStyle/>
        <a:p>
          <a:endParaRPr lang="fr-FR"/>
        </a:p>
      </dgm:t>
    </dgm:pt>
    <dgm:pt modelId="{E20AE77B-86D1-EC45-A2A4-41820C7B9F02}" type="sibTrans" cxnId="{DC08AAB9-7C0E-A84F-90C3-88EB3C314161}">
      <dgm:prSet/>
      <dgm:spPr/>
      <dgm:t>
        <a:bodyPr/>
        <a:lstStyle/>
        <a:p>
          <a:endParaRPr lang="fr-FR"/>
        </a:p>
      </dgm:t>
    </dgm:pt>
    <dgm:pt modelId="{C8003DED-DE38-DE4F-97C9-42D7502EFD04}">
      <dgm:prSet/>
      <dgm:spPr/>
      <dgm:t>
        <a:bodyPr/>
        <a:lstStyle/>
        <a:p>
          <a:pPr rtl="0"/>
          <a:r>
            <a:rPr lang="fr-FR" i="1" dirty="0" smtClean="0"/>
            <a:t>Le </a:t>
          </a:r>
          <a:r>
            <a:rPr lang="fr-FR" i="1" dirty="0" smtClean="0">
              <a:solidFill>
                <a:srgbClr val="FF6600"/>
              </a:solidFill>
            </a:rPr>
            <a:t>moral des membres </a:t>
          </a:r>
          <a:r>
            <a:rPr lang="fr-FR" i="1" dirty="0" smtClean="0"/>
            <a:t>d’un groupe</a:t>
          </a:r>
          <a:endParaRPr lang="fr-FR" dirty="0"/>
        </a:p>
      </dgm:t>
    </dgm:pt>
    <dgm:pt modelId="{0C6CF083-86CB-764D-8D2A-53E17EDF41F1}" type="parTrans" cxnId="{6B8AF591-F493-AD44-B6EF-A250BE6750DE}">
      <dgm:prSet/>
      <dgm:spPr/>
      <dgm:t>
        <a:bodyPr/>
        <a:lstStyle/>
        <a:p>
          <a:endParaRPr lang="fr-FR"/>
        </a:p>
      </dgm:t>
    </dgm:pt>
    <dgm:pt modelId="{CDF7866F-DBFE-3647-88C7-580D3851E9E2}" type="sibTrans" cxnId="{6B8AF591-F493-AD44-B6EF-A250BE6750DE}">
      <dgm:prSet/>
      <dgm:spPr/>
      <dgm:t>
        <a:bodyPr/>
        <a:lstStyle/>
        <a:p>
          <a:endParaRPr lang="fr-FR"/>
        </a:p>
      </dgm:t>
    </dgm:pt>
    <dgm:pt modelId="{F2C66BC9-3150-5848-A015-844277863DB8}">
      <dgm:prSet/>
      <dgm:spPr/>
      <dgm:t>
        <a:bodyPr/>
        <a:lstStyle/>
        <a:p>
          <a:pPr rtl="0"/>
          <a:r>
            <a:rPr lang="fr-FR" i="1" dirty="0" smtClean="0"/>
            <a:t>exprime toute relation impliquant une préférence, une concordance et une satisfaction réelle (Maisonneuve, 1966),</a:t>
          </a:r>
          <a:endParaRPr lang="fr-FR" dirty="0"/>
        </a:p>
      </dgm:t>
    </dgm:pt>
    <dgm:pt modelId="{B93CD55E-7E25-7544-903C-F762A469086B}" type="parTrans" cxnId="{56DE3C5C-A529-D54B-836C-CE8F84639D30}">
      <dgm:prSet/>
      <dgm:spPr/>
      <dgm:t>
        <a:bodyPr/>
        <a:lstStyle/>
        <a:p>
          <a:endParaRPr lang="fr-FR"/>
        </a:p>
      </dgm:t>
    </dgm:pt>
    <dgm:pt modelId="{5C5DBAD1-B115-7147-AEBB-2C1243A128CD}" type="sibTrans" cxnId="{56DE3C5C-A529-D54B-836C-CE8F84639D30}">
      <dgm:prSet/>
      <dgm:spPr/>
      <dgm:t>
        <a:bodyPr/>
        <a:lstStyle/>
        <a:p>
          <a:endParaRPr lang="fr-FR"/>
        </a:p>
      </dgm:t>
    </dgm:pt>
    <dgm:pt modelId="{BCC266D2-08A0-7646-92CC-BC49678BA84B}">
      <dgm:prSet/>
      <dgm:spPr/>
      <dgm:t>
        <a:bodyPr/>
        <a:lstStyle/>
        <a:p>
          <a:pPr rtl="0"/>
          <a:r>
            <a:rPr lang="fr-FR" i="1" dirty="0" smtClean="0"/>
            <a:t>s’exprime d’une manière générale au travers de leur adhésion à l’intérêt commun. Il varie selon leur degré d’acceptation et d’appartenance au groupe.</a:t>
          </a:r>
          <a:endParaRPr lang="fr-FR" dirty="0"/>
        </a:p>
      </dgm:t>
    </dgm:pt>
    <dgm:pt modelId="{DD6D6B21-86B0-074B-AEB4-A1CA0B039198}" type="parTrans" cxnId="{28EE27DE-45CE-934F-B204-AC1E90CDDB8A}">
      <dgm:prSet/>
      <dgm:spPr/>
      <dgm:t>
        <a:bodyPr/>
        <a:lstStyle/>
        <a:p>
          <a:endParaRPr lang="fr-FR"/>
        </a:p>
      </dgm:t>
    </dgm:pt>
    <dgm:pt modelId="{2DA64439-5575-104D-96EC-E7C23D608284}" type="sibTrans" cxnId="{28EE27DE-45CE-934F-B204-AC1E90CDDB8A}">
      <dgm:prSet/>
      <dgm:spPr/>
      <dgm:t>
        <a:bodyPr/>
        <a:lstStyle/>
        <a:p>
          <a:endParaRPr lang="fr-FR"/>
        </a:p>
      </dgm:t>
    </dgm:pt>
    <dgm:pt modelId="{7537BAB1-AFBB-E14D-811D-0886267DB214}" type="pres">
      <dgm:prSet presAssocID="{3AEBB311-AE8D-0E45-92F5-E36F553193A9}" presName="Name0" presStyleCnt="0">
        <dgm:presLayoutVars>
          <dgm:dir/>
          <dgm:animLvl val="lvl"/>
          <dgm:resizeHandles val="exact"/>
        </dgm:presLayoutVars>
      </dgm:prSet>
      <dgm:spPr/>
      <dgm:t>
        <a:bodyPr/>
        <a:lstStyle/>
        <a:p>
          <a:endParaRPr lang="fr-FR"/>
        </a:p>
      </dgm:t>
    </dgm:pt>
    <dgm:pt modelId="{9CF89C46-579E-D04C-81CF-82D2560E89F8}" type="pres">
      <dgm:prSet presAssocID="{C8003DED-DE38-DE4F-97C9-42D7502EFD04}" presName="boxAndChildren" presStyleCnt="0"/>
      <dgm:spPr/>
    </dgm:pt>
    <dgm:pt modelId="{C9A973EA-804D-E74B-A31F-FDA4E8AACEBD}" type="pres">
      <dgm:prSet presAssocID="{C8003DED-DE38-DE4F-97C9-42D7502EFD04}" presName="parentTextBox" presStyleLbl="node1" presStyleIdx="0" presStyleCnt="3"/>
      <dgm:spPr/>
      <dgm:t>
        <a:bodyPr/>
        <a:lstStyle/>
        <a:p>
          <a:endParaRPr lang="fr-FR"/>
        </a:p>
      </dgm:t>
    </dgm:pt>
    <dgm:pt modelId="{8CE812B5-8CD4-334A-8331-B6D6F3315DD3}" type="pres">
      <dgm:prSet presAssocID="{C8003DED-DE38-DE4F-97C9-42D7502EFD04}" presName="entireBox" presStyleLbl="node1" presStyleIdx="0" presStyleCnt="3"/>
      <dgm:spPr/>
      <dgm:t>
        <a:bodyPr/>
        <a:lstStyle/>
        <a:p>
          <a:endParaRPr lang="fr-FR"/>
        </a:p>
      </dgm:t>
    </dgm:pt>
    <dgm:pt modelId="{E98DFFEE-4C79-C142-A9E0-097ACF36E0DD}" type="pres">
      <dgm:prSet presAssocID="{C8003DED-DE38-DE4F-97C9-42D7502EFD04}" presName="descendantBox" presStyleCnt="0"/>
      <dgm:spPr/>
    </dgm:pt>
    <dgm:pt modelId="{938231EA-5CE4-0B49-8A92-90770ED835B5}" type="pres">
      <dgm:prSet presAssocID="{BCC266D2-08A0-7646-92CC-BC49678BA84B}" presName="childTextBox" presStyleLbl="fgAccFollowNode1" presStyleIdx="0" presStyleCnt="2">
        <dgm:presLayoutVars>
          <dgm:bulletEnabled val="1"/>
        </dgm:presLayoutVars>
      </dgm:prSet>
      <dgm:spPr/>
      <dgm:t>
        <a:bodyPr/>
        <a:lstStyle/>
        <a:p>
          <a:endParaRPr lang="fr-FR"/>
        </a:p>
      </dgm:t>
    </dgm:pt>
    <dgm:pt modelId="{111A345F-8414-9A4D-9F8A-226C97761A32}" type="pres">
      <dgm:prSet presAssocID="{E20AE77B-86D1-EC45-A2A4-41820C7B9F02}" presName="sp" presStyleCnt="0"/>
      <dgm:spPr/>
    </dgm:pt>
    <dgm:pt modelId="{3CDF7C3D-63B2-834C-94EC-B01306485BF1}" type="pres">
      <dgm:prSet presAssocID="{3DAD152D-9EDE-6B42-950E-D8DF51BA5E03}" presName="arrowAndChildren" presStyleCnt="0"/>
      <dgm:spPr/>
    </dgm:pt>
    <dgm:pt modelId="{6ADC66AE-A679-C147-9B4C-185120F95E97}" type="pres">
      <dgm:prSet presAssocID="{3DAD152D-9EDE-6B42-950E-D8DF51BA5E03}" presName="parentTextArrow" presStyleLbl="node1" presStyleIdx="0" presStyleCnt="3"/>
      <dgm:spPr/>
      <dgm:t>
        <a:bodyPr/>
        <a:lstStyle/>
        <a:p>
          <a:endParaRPr lang="fr-FR"/>
        </a:p>
      </dgm:t>
    </dgm:pt>
    <dgm:pt modelId="{E49CFBA7-6832-4B42-B0A0-BEDEB0B2BA9B}" type="pres">
      <dgm:prSet presAssocID="{3DAD152D-9EDE-6B42-950E-D8DF51BA5E03}" presName="arrow" presStyleLbl="node1" presStyleIdx="1" presStyleCnt="3"/>
      <dgm:spPr/>
      <dgm:t>
        <a:bodyPr/>
        <a:lstStyle/>
        <a:p>
          <a:endParaRPr lang="fr-FR"/>
        </a:p>
      </dgm:t>
    </dgm:pt>
    <dgm:pt modelId="{770E572C-D837-814C-8206-2AF914E1B073}" type="pres">
      <dgm:prSet presAssocID="{3DAD152D-9EDE-6B42-950E-D8DF51BA5E03}" presName="descendantArrow" presStyleCnt="0"/>
      <dgm:spPr/>
    </dgm:pt>
    <dgm:pt modelId="{1A7AE4AE-FF2C-2C4F-9C44-CE5034BE942A}" type="pres">
      <dgm:prSet presAssocID="{F2C66BC9-3150-5848-A015-844277863DB8}" presName="childTextArrow" presStyleLbl="fgAccFollowNode1" presStyleIdx="1" presStyleCnt="2">
        <dgm:presLayoutVars>
          <dgm:bulletEnabled val="1"/>
        </dgm:presLayoutVars>
      </dgm:prSet>
      <dgm:spPr/>
      <dgm:t>
        <a:bodyPr/>
        <a:lstStyle/>
        <a:p>
          <a:endParaRPr lang="fr-FR"/>
        </a:p>
      </dgm:t>
    </dgm:pt>
    <dgm:pt modelId="{DD4B642C-4A86-9447-B8D0-B15572A81262}" type="pres">
      <dgm:prSet presAssocID="{FF4E7A2C-0BED-A54A-9AC3-C90D3447ABB8}" presName="sp" presStyleCnt="0"/>
      <dgm:spPr/>
    </dgm:pt>
    <dgm:pt modelId="{6A4ED21F-6193-D348-B600-5C64D57B74EB}" type="pres">
      <dgm:prSet presAssocID="{9C4F8D6E-1094-E745-B03B-24BBDED74C20}" presName="arrowAndChildren" presStyleCnt="0"/>
      <dgm:spPr/>
    </dgm:pt>
    <dgm:pt modelId="{CD5E13DD-6E55-0D40-82FB-932C8FA28A5E}" type="pres">
      <dgm:prSet presAssocID="{9C4F8D6E-1094-E745-B03B-24BBDED74C20}" presName="parentTextArrow" presStyleLbl="node1" presStyleIdx="2" presStyleCnt="3"/>
      <dgm:spPr/>
      <dgm:t>
        <a:bodyPr/>
        <a:lstStyle/>
        <a:p>
          <a:endParaRPr lang="fr-FR"/>
        </a:p>
      </dgm:t>
    </dgm:pt>
  </dgm:ptLst>
  <dgm:cxnLst>
    <dgm:cxn modelId="{6DEEC3F7-0ABC-F042-AA67-DA5E3C5E4DC9}" type="presOf" srcId="{BCC266D2-08A0-7646-92CC-BC49678BA84B}" destId="{938231EA-5CE4-0B49-8A92-90770ED835B5}" srcOrd="0" destOrd="0" presId="urn:microsoft.com/office/officeart/2005/8/layout/process4"/>
    <dgm:cxn modelId="{C5F3BEC3-8D23-B946-A149-5413F3A3118B}" type="presOf" srcId="{C8003DED-DE38-DE4F-97C9-42D7502EFD04}" destId="{C9A973EA-804D-E74B-A31F-FDA4E8AACEBD}" srcOrd="0" destOrd="0" presId="urn:microsoft.com/office/officeart/2005/8/layout/process4"/>
    <dgm:cxn modelId="{28EE27DE-45CE-934F-B204-AC1E90CDDB8A}" srcId="{C8003DED-DE38-DE4F-97C9-42D7502EFD04}" destId="{BCC266D2-08A0-7646-92CC-BC49678BA84B}" srcOrd="0" destOrd="0" parTransId="{DD6D6B21-86B0-074B-AEB4-A1CA0B039198}" sibTransId="{2DA64439-5575-104D-96EC-E7C23D608284}"/>
    <dgm:cxn modelId="{7446AC00-BDDF-AB44-B231-2ED9A5F285FD}" srcId="{3AEBB311-AE8D-0E45-92F5-E36F553193A9}" destId="{9C4F8D6E-1094-E745-B03B-24BBDED74C20}" srcOrd="0" destOrd="0" parTransId="{2C3C10BA-C7FA-374D-9CA2-BEA898FD7397}" sibTransId="{FF4E7A2C-0BED-A54A-9AC3-C90D3447ABB8}"/>
    <dgm:cxn modelId="{6B8AF591-F493-AD44-B6EF-A250BE6750DE}" srcId="{3AEBB311-AE8D-0E45-92F5-E36F553193A9}" destId="{C8003DED-DE38-DE4F-97C9-42D7502EFD04}" srcOrd="2" destOrd="0" parTransId="{0C6CF083-86CB-764D-8D2A-53E17EDF41F1}" sibTransId="{CDF7866F-DBFE-3647-88C7-580D3851E9E2}"/>
    <dgm:cxn modelId="{9FACBB46-1B8B-324D-A318-036169A01890}" type="presOf" srcId="{3DAD152D-9EDE-6B42-950E-D8DF51BA5E03}" destId="{6ADC66AE-A679-C147-9B4C-185120F95E97}" srcOrd="0" destOrd="0" presId="urn:microsoft.com/office/officeart/2005/8/layout/process4"/>
    <dgm:cxn modelId="{80B02687-1315-044C-8D01-57F5C3B66BB1}" type="presOf" srcId="{3AEBB311-AE8D-0E45-92F5-E36F553193A9}" destId="{7537BAB1-AFBB-E14D-811D-0886267DB214}" srcOrd="0" destOrd="0" presId="urn:microsoft.com/office/officeart/2005/8/layout/process4"/>
    <dgm:cxn modelId="{8ECA3670-6BA9-E54A-B2FC-0ECF1B08073A}" type="presOf" srcId="{C8003DED-DE38-DE4F-97C9-42D7502EFD04}" destId="{8CE812B5-8CD4-334A-8331-B6D6F3315DD3}" srcOrd="1" destOrd="0" presId="urn:microsoft.com/office/officeart/2005/8/layout/process4"/>
    <dgm:cxn modelId="{7EBE202A-0849-6245-8D5B-71ECEF0F4A4B}" type="presOf" srcId="{9C4F8D6E-1094-E745-B03B-24BBDED74C20}" destId="{CD5E13DD-6E55-0D40-82FB-932C8FA28A5E}" srcOrd="0" destOrd="0" presId="urn:microsoft.com/office/officeart/2005/8/layout/process4"/>
    <dgm:cxn modelId="{DC08AAB9-7C0E-A84F-90C3-88EB3C314161}" srcId="{3AEBB311-AE8D-0E45-92F5-E36F553193A9}" destId="{3DAD152D-9EDE-6B42-950E-D8DF51BA5E03}" srcOrd="1" destOrd="0" parTransId="{017AF918-EF23-DE4F-8F6D-C2D31EE59B0D}" sibTransId="{E20AE77B-86D1-EC45-A2A4-41820C7B9F02}"/>
    <dgm:cxn modelId="{56DE3C5C-A529-D54B-836C-CE8F84639D30}" srcId="{3DAD152D-9EDE-6B42-950E-D8DF51BA5E03}" destId="{F2C66BC9-3150-5848-A015-844277863DB8}" srcOrd="0" destOrd="0" parTransId="{B93CD55E-7E25-7544-903C-F762A469086B}" sibTransId="{5C5DBAD1-B115-7147-AEBB-2C1243A128CD}"/>
    <dgm:cxn modelId="{E741D00E-F13A-9D48-8D04-6045A8E1F3BE}" type="presOf" srcId="{F2C66BC9-3150-5848-A015-844277863DB8}" destId="{1A7AE4AE-FF2C-2C4F-9C44-CE5034BE942A}" srcOrd="0" destOrd="0" presId="urn:microsoft.com/office/officeart/2005/8/layout/process4"/>
    <dgm:cxn modelId="{F663CEE5-E68B-8749-AEC6-68ACF72E08E1}" type="presOf" srcId="{3DAD152D-9EDE-6B42-950E-D8DF51BA5E03}" destId="{E49CFBA7-6832-4B42-B0A0-BEDEB0B2BA9B}" srcOrd="1" destOrd="0" presId="urn:microsoft.com/office/officeart/2005/8/layout/process4"/>
    <dgm:cxn modelId="{49D25FA6-DC4C-1C49-A81D-A778E46C98E2}" type="presParOf" srcId="{7537BAB1-AFBB-E14D-811D-0886267DB214}" destId="{9CF89C46-579E-D04C-81CF-82D2560E89F8}" srcOrd="0" destOrd="0" presId="urn:microsoft.com/office/officeart/2005/8/layout/process4"/>
    <dgm:cxn modelId="{6F1ACE45-C32D-7B40-B1AD-24E6A4A27C01}" type="presParOf" srcId="{9CF89C46-579E-D04C-81CF-82D2560E89F8}" destId="{C9A973EA-804D-E74B-A31F-FDA4E8AACEBD}" srcOrd="0" destOrd="0" presId="urn:microsoft.com/office/officeart/2005/8/layout/process4"/>
    <dgm:cxn modelId="{A661E03E-26F1-E443-8403-6E86EE2EE2F1}" type="presParOf" srcId="{9CF89C46-579E-D04C-81CF-82D2560E89F8}" destId="{8CE812B5-8CD4-334A-8331-B6D6F3315DD3}" srcOrd="1" destOrd="0" presId="urn:microsoft.com/office/officeart/2005/8/layout/process4"/>
    <dgm:cxn modelId="{A7B043FE-4905-6142-937C-20DD59FB999B}" type="presParOf" srcId="{9CF89C46-579E-D04C-81CF-82D2560E89F8}" destId="{E98DFFEE-4C79-C142-A9E0-097ACF36E0DD}" srcOrd="2" destOrd="0" presId="urn:microsoft.com/office/officeart/2005/8/layout/process4"/>
    <dgm:cxn modelId="{1B0DE741-63D4-DC4E-8110-E29DFA438C9C}" type="presParOf" srcId="{E98DFFEE-4C79-C142-A9E0-097ACF36E0DD}" destId="{938231EA-5CE4-0B49-8A92-90770ED835B5}" srcOrd="0" destOrd="0" presId="urn:microsoft.com/office/officeart/2005/8/layout/process4"/>
    <dgm:cxn modelId="{74FFFCD6-FFA8-1540-9E2B-B1B36232ABC9}" type="presParOf" srcId="{7537BAB1-AFBB-E14D-811D-0886267DB214}" destId="{111A345F-8414-9A4D-9F8A-226C97761A32}" srcOrd="1" destOrd="0" presId="urn:microsoft.com/office/officeart/2005/8/layout/process4"/>
    <dgm:cxn modelId="{A60AA871-3B60-654C-A92F-639574689711}" type="presParOf" srcId="{7537BAB1-AFBB-E14D-811D-0886267DB214}" destId="{3CDF7C3D-63B2-834C-94EC-B01306485BF1}" srcOrd="2" destOrd="0" presId="urn:microsoft.com/office/officeart/2005/8/layout/process4"/>
    <dgm:cxn modelId="{2FC82099-DCA1-074B-87CD-F7CBC8699212}" type="presParOf" srcId="{3CDF7C3D-63B2-834C-94EC-B01306485BF1}" destId="{6ADC66AE-A679-C147-9B4C-185120F95E97}" srcOrd="0" destOrd="0" presId="urn:microsoft.com/office/officeart/2005/8/layout/process4"/>
    <dgm:cxn modelId="{3626E13C-5529-8749-8EBE-6E46D709ACE6}" type="presParOf" srcId="{3CDF7C3D-63B2-834C-94EC-B01306485BF1}" destId="{E49CFBA7-6832-4B42-B0A0-BEDEB0B2BA9B}" srcOrd="1" destOrd="0" presId="urn:microsoft.com/office/officeart/2005/8/layout/process4"/>
    <dgm:cxn modelId="{76B3BA3D-4878-8A49-B930-F53548A0D842}" type="presParOf" srcId="{3CDF7C3D-63B2-834C-94EC-B01306485BF1}" destId="{770E572C-D837-814C-8206-2AF914E1B073}" srcOrd="2" destOrd="0" presId="urn:microsoft.com/office/officeart/2005/8/layout/process4"/>
    <dgm:cxn modelId="{E7A5D382-5397-D749-B095-5A66DF5B8FF8}" type="presParOf" srcId="{770E572C-D837-814C-8206-2AF914E1B073}" destId="{1A7AE4AE-FF2C-2C4F-9C44-CE5034BE942A}" srcOrd="0" destOrd="0" presId="urn:microsoft.com/office/officeart/2005/8/layout/process4"/>
    <dgm:cxn modelId="{57DAAB63-CCAC-C642-A98C-F0418813FE16}" type="presParOf" srcId="{7537BAB1-AFBB-E14D-811D-0886267DB214}" destId="{DD4B642C-4A86-9447-B8D0-B15572A81262}" srcOrd="3" destOrd="0" presId="urn:microsoft.com/office/officeart/2005/8/layout/process4"/>
    <dgm:cxn modelId="{8FB844B8-9CB5-DF41-94B0-1E372D2CC2DF}" type="presParOf" srcId="{7537BAB1-AFBB-E14D-811D-0886267DB214}" destId="{6A4ED21F-6193-D348-B600-5C64D57B74EB}" srcOrd="4" destOrd="0" presId="urn:microsoft.com/office/officeart/2005/8/layout/process4"/>
    <dgm:cxn modelId="{F3ACA4A6-5176-974D-B522-35E002E7A5C2}" type="presParOf" srcId="{6A4ED21F-6193-D348-B600-5C64D57B74EB}" destId="{CD5E13DD-6E55-0D40-82FB-932C8FA28A5E}"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AEBB311-AE8D-0E45-92F5-E36F553193A9}" type="doc">
      <dgm:prSet loTypeId="urn:microsoft.com/office/officeart/2005/8/layout/equation2" loCatId="" qsTypeId="urn:microsoft.com/office/officeart/2005/8/quickstyle/simple4" qsCatId="simple" csTypeId="urn:microsoft.com/office/officeart/2005/8/colors/accent0_3" csCatId="mainScheme" phldr="1"/>
      <dgm:spPr/>
      <dgm:t>
        <a:bodyPr/>
        <a:lstStyle/>
        <a:p>
          <a:endParaRPr lang="fr-FR"/>
        </a:p>
      </dgm:t>
    </dgm:pt>
    <dgm:pt modelId="{9C4F8D6E-1094-E745-B03B-24BBDED74C20}">
      <dgm:prSet/>
      <dgm:spPr/>
      <dgm:t>
        <a:bodyPr/>
        <a:lstStyle/>
        <a:p>
          <a:pPr rtl="0"/>
          <a:r>
            <a:rPr lang="fr-FR" i="1" dirty="0" smtClean="0"/>
            <a:t>Les facteurs de cohésion</a:t>
          </a:r>
          <a:endParaRPr lang="fr-FR" dirty="0"/>
        </a:p>
      </dgm:t>
    </dgm:pt>
    <dgm:pt modelId="{2C3C10BA-C7FA-374D-9CA2-BEA898FD7397}" type="parTrans" cxnId="{7446AC00-BDDF-AB44-B231-2ED9A5F285FD}">
      <dgm:prSet/>
      <dgm:spPr/>
      <dgm:t>
        <a:bodyPr/>
        <a:lstStyle/>
        <a:p>
          <a:endParaRPr lang="fr-FR"/>
        </a:p>
      </dgm:t>
    </dgm:pt>
    <dgm:pt modelId="{FF4E7A2C-0BED-A54A-9AC3-C90D3447ABB8}" type="sibTrans" cxnId="{7446AC00-BDDF-AB44-B231-2ED9A5F285FD}">
      <dgm:prSet/>
      <dgm:spPr/>
      <dgm:t>
        <a:bodyPr/>
        <a:lstStyle/>
        <a:p>
          <a:endParaRPr lang="fr-FR"/>
        </a:p>
      </dgm:t>
    </dgm:pt>
    <dgm:pt modelId="{31F4EF41-19CD-4B49-9273-93A8ABCDBA79}">
      <dgm:prSet/>
      <dgm:spPr/>
      <dgm:t>
        <a:bodyPr/>
        <a:lstStyle/>
        <a:p>
          <a:pPr rtl="0"/>
          <a:r>
            <a:rPr lang="fr-FR" i="1" dirty="0" smtClean="0"/>
            <a:t>Les facteurs propres au groupe</a:t>
          </a:r>
          <a:endParaRPr lang="fr-FR" dirty="0"/>
        </a:p>
      </dgm:t>
    </dgm:pt>
    <dgm:pt modelId="{A7BF1D5D-6976-0F4A-8EAD-4F16A4F09B50}" type="parTrans" cxnId="{1A4077D9-19F6-634A-BADF-9FB23CAF7820}">
      <dgm:prSet/>
      <dgm:spPr/>
      <dgm:t>
        <a:bodyPr/>
        <a:lstStyle/>
        <a:p>
          <a:endParaRPr lang="fr-FR"/>
        </a:p>
      </dgm:t>
    </dgm:pt>
    <dgm:pt modelId="{3DA11FA8-C9B0-1448-87D7-3FAB02025727}" type="sibTrans" cxnId="{1A4077D9-19F6-634A-BADF-9FB23CAF7820}">
      <dgm:prSet/>
      <dgm:spPr/>
      <dgm:t>
        <a:bodyPr/>
        <a:lstStyle/>
        <a:p>
          <a:endParaRPr lang="fr-FR"/>
        </a:p>
      </dgm:t>
    </dgm:pt>
    <dgm:pt modelId="{35F8501F-37F8-C745-8CF4-FF550F79C513}">
      <dgm:prSet/>
      <dgm:spPr/>
      <dgm:t>
        <a:bodyPr/>
        <a:lstStyle/>
        <a:p>
          <a:pPr rtl="0"/>
          <a:r>
            <a:rPr lang="fr-FR" i="1" dirty="0" smtClean="0"/>
            <a:t>Les facteurs extérieurs au groupe</a:t>
          </a:r>
          <a:endParaRPr lang="fr-FR" dirty="0"/>
        </a:p>
      </dgm:t>
    </dgm:pt>
    <dgm:pt modelId="{B71C41B4-BF25-F247-A25C-0A26108D2FA8}" type="parTrans" cxnId="{F182E2C1-B51D-A244-BDF8-615D1CFD086D}">
      <dgm:prSet/>
      <dgm:spPr/>
      <dgm:t>
        <a:bodyPr/>
        <a:lstStyle/>
        <a:p>
          <a:endParaRPr lang="fr-FR"/>
        </a:p>
      </dgm:t>
    </dgm:pt>
    <dgm:pt modelId="{BA3C4520-E2A2-4048-B153-6468CC3E2FD0}" type="sibTrans" cxnId="{F182E2C1-B51D-A244-BDF8-615D1CFD086D}">
      <dgm:prSet/>
      <dgm:spPr/>
      <dgm:t>
        <a:bodyPr/>
        <a:lstStyle/>
        <a:p>
          <a:endParaRPr lang="fr-FR"/>
        </a:p>
      </dgm:t>
    </dgm:pt>
    <dgm:pt modelId="{349F56B4-F35E-0542-A1BF-EFFAB0D3115B}" type="pres">
      <dgm:prSet presAssocID="{3AEBB311-AE8D-0E45-92F5-E36F553193A9}" presName="Name0" presStyleCnt="0">
        <dgm:presLayoutVars>
          <dgm:dir/>
          <dgm:resizeHandles val="exact"/>
        </dgm:presLayoutVars>
      </dgm:prSet>
      <dgm:spPr/>
      <dgm:t>
        <a:bodyPr/>
        <a:lstStyle/>
        <a:p>
          <a:endParaRPr lang="fr-FR"/>
        </a:p>
      </dgm:t>
    </dgm:pt>
    <dgm:pt modelId="{AF540EF7-D1C6-AD42-BAD2-41A556CA4B10}" type="pres">
      <dgm:prSet presAssocID="{3AEBB311-AE8D-0E45-92F5-E36F553193A9}" presName="vNodes" presStyleCnt="0"/>
      <dgm:spPr/>
    </dgm:pt>
    <dgm:pt modelId="{BBE7573A-F367-E945-96AB-A8C833742711}" type="pres">
      <dgm:prSet presAssocID="{31F4EF41-19CD-4B49-9273-93A8ABCDBA79}" presName="node" presStyleLbl="node1" presStyleIdx="0" presStyleCnt="3">
        <dgm:presLayoutVars>
          <dgm:bulletEnabled val="1"/>
        </dgm:presLayoutVars>
      </dgm:prSet>
      <dgm:spPr/>
      <dgm:t>
        <a:bodyPr/>
        <a:lstStyle/>
        <a:p>
          <a:endParaRPr lang="fr-FR"/>
        </a:p>
      </dgm:t>
    </dgm:pt>
    <dgm:pt modelId="{3806D331-385E-2D40-928B-E0C59DE393AE}" type="pres">
      <dgm:prSet presAssocID="{3DA11FA8-C9B0-1448-87D7-3FAB02025727}" presName="spacerT" presStyleCnt="0"/>
      <dgm:spPr/>
    </dgm:pt>
    <dgm:pt modelId="{02B071EE-3872-7A42-8549-B0A524B89C86}" type="pres">
      <dgm:prSet presAssocID="{3DA11FA8-C9B0-1448-87D7-3FAB02025727}" presName="sibTrans" presStyleLbl="sibTrans2D1" presStyleIdx="0" presStyleCnt="2"/>
      <dgm:spPr/>
      <dgm:t>
        <a:bodyPr/>
        <a:lstStyle/>
        <a:p>
          <a:endParaRPr lang="fr-FR"/>
        </a:p>
      </dgm:t>
    </dgm:pt>
    <dgm:pt modelId="{A3A3371A-1903-CE48-A9D6-056484C95340}" type="pres">
      <dgm:prSet presAssocID="{3DA11FA8-C9B0-1448-87D7-3FAB02025727}" presName="spacerB" presStyleCnt="0"/>
      <dgm:spPr/>
    </dgm:pt>
    <dgm:pt modelId="{415FDF1E-AABC-274B-90B0-3F641A0A6F3F}" type="pres">
      <dgm:prSet presAssocID="{35F8501F-37F8-C745-8CF4-FF550F79C513}" presName="node" presStyleLbl="node1" presStyleIdx="1" presStyleCnt="3">
        <dgm:presLayoutVars>
          <dgm:bulletEnabled val="1"/>
        </dgm:presLayoutVars>
      </dgm:prSet>
      <dgm:spPr/>
      <dgm:t>
        <a:bodyPr/>
        <a:lstStyle/>
        <a:p>
          <a:endParaRPr lang="fr-FR"/>
        </a:p>
      </dgm:t>
    </dgm:pt>
    <dgm:pt modelId="{A7C3137D-266D-AF4F-8B7D-A5473954DD2D}" type="pres">
      <dgm:prSet presAssocID="{3AEBB311-AE8D-0E45-92F5-E36F553193A9}" presName="sibTransLast" presStyleLbl="sibTrans2D1" presStyleIdx="1" presStyleCnt="2"/>
      <dgm:spPr/>
      <dgm:t>
        <a:bodyPr/>
        <a:lstStyle/>
        <a:p>
          <a:endParaRPr lang="fr-FR"/>
        </a:p>
      </dgm:t>
    </dgm:pt>
    <dgm:pt modelId="{AA0C1631-C4BA-5149-847C-8D8D75214894}" type="pres">
      <dgm:prSet presAssocID="{3AEBB311-AE8D-0E45-92F5-E36F553193A9}" presName="connectorText" presStyleLbl="sibTrans2D1" presStyleIdx="1" presStyleCnt="2"/>
      <dgm:spPr/>
      <dgm:t>
        <a:bodyPr/>
        <a:lstStyle/>
        <a:p>
          <a:endParaRPr lang="fr-FR"/>
        </a:p>
      </dgm:t>
    </dgm:pt>
    <dgm:pt modelId="{CF15F8B8-657A-2249-A3DC-19A69FF95E44}" type="pres">
      <dgm:prSet presAssocID="{3AEBB311-AE8D-0E45-92F5-E36F553193A9}" presName="lastNode" presStyleLbl="node1" presStyleIdx="2" presStyleCnt="3">
        <dgm:presLayoutVars>
          <dgm:bulletEnabled val="1"/>
        </dgm:presLayoutVars>
      </dgm:prSet>
      <dgm:spPr/>
      <dgm:t>
        <a:bodyPr/>
        <a:lstStyle/>
        <a:p>
          <a:endParaRPr lang="fr-FR"/>
        </a:p>
      </dgm:t>
    </dgm:pt>
  </dgm:ptLst>
  <dgm:cxnLst>
    <dgm:cxn modelId="{F182E2C1-B51D-A244-BDF8-615D1CFD086D}" srcId="{3AEBB311-AE8D-0E45-92F5-E36F553193A9}" destId="{35F8501F-37F8-C745-8CF4-FF550F79C513}" srcOrd="1" destOrd="0" parTransId="{B71C41B4-BF25-F247-A25C-0A26108D2FA8}" sibTransId="{BA3C4520-E2A2-4048-B153-6468CC3E2FD0}"/>
    <dgm:cxn modelId="{B528FF33-E62D-3440-ABD1-122E1B3F3652}" type="presOf" srcId="{3DA11FA8-C9B0-1448-87D7-3FAB02025727}" destId="{02B071EE-3872-7A42-8549-B0A524B89C86}" srcOrd="0" destOrd="0" presId="urn:microsoft.com/office/officeart/2005/8/layout/equation2"/>
    <dgm:cxn modelId="{A32E20FF-7C41-1840-95A4-372FC579F4EF}" type="presOf" srcId="{BA3C4520-E2A2-4048-B153-6468CC3E2FD0}" destId="{A7C3137D-266D-AF4F-8B7D-A5473954DD2D}" srcOrd="0" destOrd="0" presId="urn:microsoft.com/office/officeart/2005/8/layout/equation2"/>
    <dgm:cxn modelId="{7840BDF5-8EE4-2A4B-9505-9E72BA3588BD}" type="presOf" srcId="{35F8501F-37F8-C745-8CF4-FF550F79C513}" destId="{415FDF1E-AABC-274B-90B0-3F641A0A6F3F}" srcOrd="0" destOrd="0" presId="urn:microsoft.com/office/officeart/2005/8/layout/equation2"/>
    <dgm:cxn modelId="{1A4077D9-19F6-634A-BADF-9FB23CAF7820}" srcId="{3AEBB311-AE8D-0E45-92F5-E36F553193A9}" destId="{31F4EF41-19CD-4B49-9273-93A8ABCDBA79}" srcOrd="0" destOrd="0" parTransId="{A7BF1D5D-6976-0F4A-8EAD-4F16A4F09B50}" sibTransId="{3DA11FA8-C9B0-1448-87D7-3FAB02025727}"/>
    <dgm:cxn modelId="{3DEA24B1-9AB9-D54D-A73A-A62212B1844F}" type="presOf" srcId="{9C4F8D6E-1094-E745-B03B-24BBDED74C20}" destId="{CF15F8B8-657A-2249-A3DC-19A69FF95E44}" srcOrd="0" destOrd="0" presId="urn:microsoft.com/office/officeart/2005/8/layout/equation2"/>
    <dgm:cxn modelId="{7258E5F0-1A06-BF4F-9179-A69F7EE33111}" type="presOf" srcId="{3AEBB311-AE8D-0E45-92F5-E36F553193A9}" destId="{349F56B4-F35E-0542-A1BF-EFFAB0D3115B}" srcOrd="0" destOrd="0" presId="urn:microsoft.com/office/officeart/2005/8/layout/equation2"/>
    <dgm:cxn modelId="{7446AC00-BDDF-AB44-B231-2ED9A5F285FD}" srcId="{3AEBB311-AE8D-0E45-92F5-E36F553193A9}" destId="{9C4F8D6E-1094-E745-B03B-24BBDED74C20}" srcOrd="2" destOrd="0" parTransId="{2C3C10BA-C7FA-374D-9CA2-BEA898FD7397}" sibTransId="{FF4E7A2C-0BED-A54A-9AC3-C90D3447ABB8}"/>
    <dgm:cxn modelId="{BCD7F2DF-8BBB-464A-B4DA-7AEBD971654B}" type="presOf" srcId="{BA3C4520-E2A2-4048-B153-6468CC3E2FD0}" destId="{AA0C1631-C4BA-5149-847C-8D8D75214894}" srcOrd="1" destOrd="0" presId="urn:microsoft.com/office/officeart/2005/8/layout/equation2"/>
    <dgm:cxn modelId="{92564769-E9D4-1B44-B90E-85F5279D99F6}" type="presOf" srcId="{31F4EF41-19CD-4B49-9273-93A8ABCDBA79}" destId="{BBE7573A-F367-E945-96AB-A8C833742711}" srcOrd="0" destOrd="0" presId="urn:microsoft.com/office/officeart/2005/8/layout/equation2"/>
    <dgm:cxn modelId="{CCBEF55B-9F39-884A-B0A7-62CA8EEB3EA5}" type="presParOf" srcId="{349F56B4-F35E-0542-A1BF-EFFAB0D3115B}" destId="{AF540EF7-D1C6-AD42-BAD2-41A556CA4B10}" srcOrd="0" destOrd="0" presId="urn:microsoft.com/office/officeart/2005/8/layout/equation2"/>
    <dgm:cxn modelId="{32A6C8E5-603F-A644-8330-4D71CAA1DF49}" type="presParOf" srcId="{AF540EF7-D1C6-AD42-BAD2-41A556CA4B10}" destId="{BBE7573A-F367-E945-96AB-A8C833742711}" srcOrd="0" destOrd="0" presId="urn:microsoft.com/office/officeart/2005/8/layout/equation2"/>
    <dgm:cxn modelId="{0E897AD4-B6F2-8B4C-8ECC-86FD07BD50FB}" type="presParOf" srcId="{AF540EF7-D1C6-AD42-BAD2-41A556CA4B10}" destId="{3806D331-385E-2D40-928B-E0C59DE393AE}" srcOrd="1" destOrd="0" presId="urn:microsoft.com/office/officeart/2005/8/layout/equation2"/>
    <dgm:cxn modelId="{A1980E3E-13E4-E945-A9D3-73BD306E95CD}" type="presParOf" srcId="{AF540EF7-D1C6-AD42-BAD2-41A556CA4B10}" destId="{02B071EE-3872-7A42-8549-B0A524B89C86}" srcOrd="2" destOrd="0" presId="urn:microsoft.com/office/officeart/2005/8/layout/equation2"/>
    <dgm:cxn modelId="{9AFC53AD-15D9-3244-AE57-06C1DFFC7246}" type="presParOf" srcId="{AF540EF7-D1C6-AD42-BAD2-41A556CA4B10}" destId="{A3A3371A-1903-CE48-A9D6-056484C95340}" srcOrd="3" destOrd="0" presId="urn:microsoft.com/office/officeart/2005/8/layout/equation2"/>
    <dgm:cxn modelId="{F4E38023-EE6E-0844-BC24-AED2F39FC29B}" type="presParOf" srcId="{AF540EF7-D1C6-AD42-BAD2-41A556CA4B10}" destId="{415FDF1E-AABC-274B-90B0-3F641A0A6F3F}" srcOrd="4" destOrd="0" presId="urn:microsoft.com/office/officeart/2005/8/layout/equation2"/>
    <dgm:cxn modelId="{1FFB5566-704E-6643-ADE9-89EE1BA1EEB0}" type="presParOf" srcId="{349F56B4-F35E-0542-A1BF-EFFAB0D3115B}" destId="{A7C3137D-266D-AF4F-8B7D-A5473954DD2D}" srcOrd="1" destOrd="0" presId="urn:microsoft.com/office/officeart/2005/8/layout/equation2"/>
    <dgm:cxn modelId="{935F529D-81E9-714C-BB3C-56090ADD0C74}" type="presParOf" srcId="{A7C3137D-266D-AF4F-8B7D-A5473954DD2D}" destId="{AA0C1631-C4BA-5149-847C-8D8D75214894}" srcOrd="0" destOrd="0" presId="urn:microsoft.com/office/officeart/2005/8/layout/equation2"/>
    <dgm:cxn modelId="{33B3F02C-6D1C-164F-A40A-4D08E41EB8B3}" type="presParOf" srcId="{349F56B4-F35E-0542-A1BF-EFFAB0D3115B}" destId="{CF15F8B8-657A-2249-A3DC-19A69FF95E44}"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3AEBB311-AE8D-0E45-92F5-E36F553193A9}" type="doc">
      <dgm:prSet loTypeId="urn:microsoft.com/office/officeart/2008/layout/HexagonCluster" loCatId="" qsTypeId="urn:microsoft.com/office/officeart/2005/8/quickstyle/simple4" qsCatId="simple" csTypeId="urn:microsoft.com/office/officeart/2005/8/colors/accent0_3" csCatId="mainScheme" phldr="1"/>
      <dgm:spPr/>
      <dgm:t>
        <a:bodyPr/>
        <a:lstStyle/>
        <a:p>
          <a:endParaRPr lang="fr-FR"/>
        </a:p>
      </dgm:t>
    </dgm:pt>
    <dgm:pt modelId="{99B5C0B2-C72A-E741-A6E7-56F69257FB7F}">
      <dgm:prSet/>
      <dgm:spPr/>
      <dgm:t>
        <a:bodyPr/>
        <a:lstStyle/>
        <a:p>
          <a:pPr rtl="0"/>
          <a:r>
            <a:rPr lang="fr-FR" b="1" i="1" dirty="0" smtClean="0"/>
            <a:t>le fait </a:t>
          </a:r>
          <a:r>
            <a:rPr lang="fr-FR" b="1" i="1" dirty="0" smtClean="0">
              <a:solidFill>
                <a:srgbClr val="FF6600"/>
              </a:solidFill>
            </a:rPr>
            <a:t>d’atteindre un object</a:t>
          </a:r>
          <a:r>
            <a:rPr lang="fr-FR" b="1" i="1" dirty="0" smtClean="0">
              <a:solidFill>
                <a:schemeClr val="accent6">
                  <a:lumMod val="75000"/>
                </a:schemeClr>
              </a:solidFill>
            </a:rPr>
            <a:t>if</a:t>
          </a:r>
          <a:r>
            <a:rPr lang="fr-FR" b="1" i="1" dirty="0" smtClean="0"/>
            <a:t>, un but commun qui se traduit par le niveau d’aspirations des membres du groupe ;</a:t>
          </a:r>
          <a:endParaRPr lang="fr-FR" b="1" dirty="0"/>
        </a:p>
      </dgm:t>
    </dgm:pt>
    <dgm:pt modelId="{1823838E-4C97-294C-9BB8-F17FA10923BA}" type="parTrans" cxnId="{ACD72175-E8AF-AC4A-AE94-A875FB9F3ABA}">
      <dgm:prSet/>
      <dgm:spPr/>
      <dgm:t>
        <a:bodyPr/>
        <a:lstStyle/>
        <a:p>
          <a:endParaRPr lang="fr-FR"/>
        </a:p>
      </dgm:t>
    </dgm:pt>
    <dgm:pt modelId="{E339FF2C-83C6-8A43-A730-19A503ADA51A}" type="sibTrans" cxnId="{ACD72175-E8AF-AC4A-AE94-A875FB9F3AB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fr-FR"/>
        </a:p>
      </dgm:t>
    </dgm:pt>
    <dgm:pt modelId="{DE70E4F1-79D4-EB41-AA86-090C7B3D900A}">
      <dgm:prSet/>
      <dgm:spPr/>
      <dgm:t>
        <a:bodyPr/>
        <a:lstStyle/>
        <a:p>
          <a:pPr rtl="0"/>
          <a:r>
            <a:rPr lang="fr-FR" b="1" i="1" smtClean="0"/>
            <a:t>le fait d’appartenir à un groupe pouvant se manifester par un </a:t>
          </a:r>
          <a:r>
            <a:rPr lang="fr-FR" b="1" i="1" smtClean="0">
              <a:solidFill>
                <a:srgbClr val="FF6600"/>
              </a:solidFill>
            </a:rPr>
            <a:t>sentiment de fierté</a:t>
          </a:r>
          <a:r>
            <a:rPr lang="fr-FR" b="1" i="1" smtClean="0"/>
            <a:t>, de </a:t>
          </a:r>
          <a:r>
            <a:rPr lang="fr-FR" b="1" i="1" smtClean="0">
              <a:solidFill>
                <a:srgbClr val="FF6600"/>
              </a:solidFill>
            </a:rPr>
            <a:t>sécurité</a:t>
          </a:r>
          <a:r>
            <a:rPr lang="fr-FR" b="1" i="1" smtClean="0"/>
            <a:t>… ;</a:t>
          </a:r>
          <a:endParaRPr lang="fr-FR" b="1" dirty="0"/>
        </a:p>
      </dgm:t>
    </dgm:pt>
    <dgm:pt modelId="{4292D7CE-200B-8D43-B974-9161C67EA829}" type="parTrans" cxnId="{0C044AC9-D1D7-AF41-A110-076EC7635E7A}">
      <dgm:prSet/>
      <dgm:spPr/>
      <dgm:t>
        <a:bodyPr/>
        <a:lstStyle/>
        <a:p>
          <a:endParaRPr lang="fr-FR"/>
        </a:p>
      </dgm:t>
    </dgm:pt>
    <dgm:pt modelId="{D5BDFFF1-2517-5446-8BB1-0A703EDCCE4A}" type="sibTrans" cxnId="{0C044AC9-D1D7-AF41-A110-076EC7635E7A}">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t>
        <a:bodyPr/>
        <a:lstStyle/>
        <a:p>
          <a:endParaRPr lang="fr-FR"/>
        </a:p>
      </dgm:t>
    </dgm:pt>
    <dgm:pt modelId="{7CC5D7C5-33DA-0D4C-A687-7B9AF4559B01}">
      <dgm:prSet/>
      <dgm:spPr/>
      <dgm:t>
        <a:bodyPr/>
        <a:lstStyle/>
        <a:p>
          <a:pPr rtl="0"/>
          <a:r>
            <a:rPr lang="fr-FR" b="1" i="1" dirty="0" smtClean="0">
              <a:solidFill>
                <a:srgbClr val="FF6600"/>
              </a:solidFill>
            </a:rPr>
            <a:t>l’attrait de l’action collective </a:t>
          </a:r>
          <a:r>
            <a:rPr lang="fr-FR" b="1" i="1" dirty="0" smtClean="0"/>
            <a:t>(comprendre l’intérêt de faire à plusieurs quelque chose qu’on ne pourrait faire seul et en tirer un avantage). </a:t>
          </a:r>
          <a:endParaRPr lang="fr-FR" b="1" dirty="0"/>
        </a:p>
      </dgm:t>
    </dgm:pt>
    <dgm:pt modelId="{9C721223-1F59-8C49-8A55-FC2C1D5CB4E2}" type="parTrans" cxnId="{45087D80-6B9C-AD4E-9CA4-EE350549BA4B}">
      <dgm:prSet/>
      <dgm:spPr/>
      <dgm:t>
        <a:bodyPr/>
        <a:lstStyle/>
        <a:p>
          <a:endParaRPr lang="fr-FR"/>
        </a:p>
      </dgm:t>
    </dgm:pt>
    <dgm:pt modelId="{45FF237E-C9F6-F74F-AD74-E5ED70C4F124}" type="sibTrans" cxnId="{45087D80-6B9C-AD4E-9CA4-EE350549BA4B}">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t>
        <a:bodyPr/>
        <a:lstStyle/>
        <a:p>
          <a:endParaRPr lang="fr-FR"/>
        </a:p>
      </dgm:t>
    </dgm:pt>
    <dgm:pt modelId="{13EFDEAB-5445-F245-8551-26279E2DC765}" type="pres">
      <dgm:prSet presAssocID="{3AEBB311-AE8D-0E45-92F5-E36F553193A9}" presName="Name0" presStyleCnt="0">
        <dgm:presLayoutVars>
          <dgm:chMax val="21"/>
          <dgm:chPref val="21"/>
        </dgm:presLayoutVars>
      </dgm:prSet>
      <dgm:spPr/>
      <dgm:t>
        <a:bodyPr/>
        <a:lstStyle/>
        <a:p>
          <a:endParaRPr lang="fr-FR"/>
        </a:p>
      </dgm:t>
    </dgm:pt>
    <dgm:pt modelId="{29B8FA1F-2EAD-3F42-ACF9-6485BFBFCFCA}" type="pres">
      <dgm:prSet presAssocID="{99B5C0B2-C72A-E741-A6E7-56F69257FB7F}" presName="text1" presStyleCnt="0"/>
      <dgm:spPr/>
    </dgm:pt>
    <dgm:pt modelId="{92D4BC69-C150-9B4F-870F-243B929AC433}" type="pres">
      <dgm:prSet presAssocID="{99B5C0B2-C72A-E741-A6E7-56F69257FB7F}" presName="textRepeatNode" presStyleLbl="alignNode1" presStyleIdx="0" presStyleCnt="3">
        <dgm:presLayoutVars>
          <dgm:chMax val="0"/>
          <dgm:chPref val="0"/>
          <dgm:bulletEnabled val="1"/>
        </dgm:presLayoutVars>
      </dgm:prSet>
      <dgm:spPr/>
      <dgm:t>
        <a:bodyPr/>
        <a:lstStyle/>
        <a:p>
          <a:endParaRPr lang="fr-FR"/>
        </a:p>
      </dgm:t>
    </dgm:pt>
    <dgm:pt modelId="{2F2BEFB4-D654-5E49-9969-51DD5E1A27FB}" type="pres">
      <dgm:prSet presAssocID="{99B5C0B2-C72A-E741-A6E7-56F69257FB7F}" presName="textaccent1" presStyleCnt="0"/>
      <dgm:spPr/>
    </dgm:pt>
    <dgm:pt modelId="{603F9AEE-576E-BA47-AEFB-8DB89E2A9B57}" type="pres">
      <dgm:prSet presAssocID="{99B5C0B2-C72A-E741-A6E7-56F69257FB7F}" presName="accentRepeatNode" presStyleLbl="solidAlignAcc1" presStyleIdx="0" presStyleCnt="6"/>
      <dgm:spPr/>
    </dgm:pt>
    <dgm:pt modelId="{00FD1788-851A-214F-BA91-A0C831AC2C1B}" type="pres">
      <dgm:prSet presAssocID="{E339FF2C-83C6-8A43-A730-19A503ADA51A}" presName="image1" presStyleCnt="0"/>
      <dgm:spPr/>
    </dgm:pt>
    <dgm:pt modelId="{CC63ED80-DDE6-594A-9E5A-88E04F48B58B}" type="pres">
      <dgm:prSet presAssocID="{E339FF2C-83C6-8A43-A730-19A503ADA51A}" presName="imageRepeatNode" presStyleLbl="alignAcc1" presStyleIdx="0" presStyleCnt="3"/>
      <dgm:spPr/>
      <dgm:t>
        <a:bodyPr/>
        <a:lstStyle/>
        <a:p>
          <a:endParaRPr lang="fr-FR"/>
        </a:p>
      </dgm:t>
    </dgm:pt>
    <dgm:pt modelId="{BC565F9E-9762-694D-807C-794103CE5EAB}" type="pres">
      <dgm:prSet presAssocID="{E339FF2C-83C6-8A43-A730-19A503ADA51A}" presName="imageaccent1" presStyleCnt="0"/>
      <dgm:spPr/>
    </dgm:pt>
    <dgm:pt modelId="{A3641EFD-D89A-BD4E-9E3D-8CF0EC2974EA}" type="pres">
      <dgm:prSet presAssocID="{E339FF2C-83C6-8A43-A730-19A503ADA51A}" presName="accentRepeatNode" presStyleLbl="solidAlignAcc1" presStyleIdx="1" presStyleCnt="6"/>
      <dgm:spPr/>
    </dgm:pt>
    <dgm:pt modelId="{A6F048EE-1324-8C4E-96E5-A9A83421FA65}" type="pres">
      <dgm:prSet presAssocID="{DE70E4F1-79D4-EB41-AA86-090C7B3D900A}" presName="text2" presStyleCnt="0"/>
      <dgm:spPr/>
    </dgm:pt>
    <dgm:pt modelId="{8124076C-3E17-5845-82A3-F9D768188422}" type="pres">
      <dgm:prSet presAssocID="{DE70E4F1-79D4-EB41-AA86-090C7B3D900A}" presName="textRepeatNode" presStyleLbl="alignNode1" presStyleIdx="1" presStyleCnt="3">
        <dgm:presLayoutVars>
          <dgm:chMax val="0"/>
          <dgm:chPref val="0"/>
          <dgm:bulletEnabled val="1"/>
        </dgm:presLayoutVars>
      </dgm:prSet>
      <dgm:spPr/>
      <dgm:t>
        <a:bodyPr/>
        <a:lstStyle/>
        <a:p>
          <a:endParaRPr lang="fr-FR"/>
        </a:p>
      </dgm:t>
    </dgm:pt>
    <dgm:pt modelId="{D46B607C-5522-1B42-AEB7-4BC633BE7DD1}" type="pres">
      <dgm:prSet presAssocID="{DE70E4F1-79D4-EB41-AA86-090C7B3D900A}" presName="textaccent2" presStyleCnt="0"/>
      <dgm:spPr/>
    </dgm:pt>
    <dgm:pt modelId="{55DFED11-BAA3-7A41-89AF-D53E7C3E0838}" type="pres">
      <dgm:prSet presAssocID="{DE70E4F1-79D4-EB41-AA86-090C7B3D900A}" presName="accentRepeatNode" presStyleLbl="solidAlignAcc1" presStyleIdx="2" presStyleCnt="6"/>
      <dgm:spPr/>
    </dgm:pt>
    <dgm:pt modelId="{A921BB57-EE08-5144-A879-172893B431F7}" type="pres">
      <dgm:prSet presAssocID="{D5BDFFF1-2517-5446-8BB1-0A703EDCCE4A}" presName="image2" presStyleCnt="0"/>
      <dgm:spPr/>
    </dgm:pt>
    <dgm:pt modelId="{023EFB6E-D715-1B49-9C08-302320D58021}" type="pres">
      <dgm:prSet presAssocID="{D5BDFFF1-2517-5446-8BB1-0A703EDCCE4A}" presName="imageRepeatNode" presStyleLbl="alignAcc1" presStyleIdx="1" presStyleCnt="3"/>
      <dgm:spPr/>
      <dgm:t>
        <a:bodyPr/>
        <a:lstStyle/>
        <a:p>
          <a:endParaRPr lang="fr-FR"/>
        </a:p>
      </dgm:t>
    </dgm:pt>
    <dgm:pt modelId="{6E024D2E-CB64-5949-B13F-850856A7CADB}" type="pres">
      <dgm:prSet presAssocID="{D5BDFFF1-2517-5446-8BB1-0A703EDCCE4A}" presName="imageaccent2" presStyleCnt="0"/>
      <dgm:spPr/>
    </dgm:pt>
    <dgm:pt modelId="{1F91CFDB-98AA-424F-869D-5D97E68F80F0}" type="pres">
      <dgm:prSet presAssocID="{D5BDFFF1-2517-5446-8BB1-0A703EDCCE4A}" presName="accentRepeatNode" presStyleLbl="solidAlignAcc1" presStyleIdx="3" presStyleCnt="6"/>
      <dgm:spPr/>
    </dgm:pt>
    <dgm:pt modelId="{2ED8BA2A-EF8F-4749-84F8-CEEC87C4E7DE}" type="pres">
      <dgm:prSet presAssocID="{7CC5D7C5-33DA-0D4C-A687-7B9AF4559B01}" presName="text3" presStyleCnt="0"/>
      <dgm:spPr/>
    </dgm:pt>
    <dgm:pt modelId="{C14264C0-45AF-4746-822F-31D5A0EE0E1F}" type="pres">
      <dgm:prSet presAssocID="{7CC5D7C5-33DA-0D4C-A687-7B9AF4559B01}" presName="textRepeatNode" presStyleLbl="alignNode1" presStyleIdx="2" presStyleCnt="3">
        <dgm:presLayoutVars>
          <dgm:chMax val="0"/>
          <dgm:chPref val="0"/>
          <dgm:bulletEnabled val="1"/>
        </dgm:presLayoutVars>
      </dgm:prSet>
      <dgm:spPr/>
      <dgm:t>
        <a:bodyPr/>
        <a:lstStyle/>
        <a:p>
          <a:endParaRPr lang="fr-FR"/>
        </a:p>
      </dgm:t>
    </dgm:pt>
    <dgm:pt modelId="{AD9A6E6C-3FDC-0E43-BEEF-464B7B27D65A}" type="pres">
      <dgm:prSet presAssocID="{7CC5D7C5-33DA-0D4C-A687-7B9AF4559B01}" presName="textaccent3" presStyleCnt="0"/>
      <dgm:spPr/>
    </dgm:pt>
    <dgm:pt modelId="{3B86370C-7E9B-AF4B-A6F2-AF2D86BA48BE}" type="pres">
      <dgm:prSet presAssocID="{7CC5D7C5-33DA-0D4C-A687-7B9AF4559B01}" presName="accentRepeatNode" presStyleLbl="solidAlignAcc1" presStyleIdx="4" presStyleCnt="6"/>
      <dgm:spPr/>
    </dgm:pt>
    <dgm:pt modelId="{7BCE407C-3742-654A-8304-9BD8BF3A7BFE}" type="pres">
      <dgm:prSet presAssocID="{45FF237E-C9F6-F74F-AD74-E5ED70C4F124}" presName="image3" presStyleCnt="0"/>
      <dgm:spPr/>
    </dgm:pt>
    <dgm:pt modelId="{F04794D5-B51E-A948-BB6F-21B2AB849800}" type="pres">
      <dgm:prSet presAssocID="{45FF237E-C9F6-F74F-AD74-E5ED70C4F124}" presName="imageRepeatNode" presStyleLbl="alignAcc1" presStyleIdx="2" presStyleCnt="3"/>
      <dgm:spPr/>
      <dgm:t>
        <a:bodyPr/>
        <a:lstStyle/>
        <a:p>
          <a:endParaRPr lang="fr-FR"/>
        </a:p>
      </dgm:t>
    </dgm:pt>
    <dgm:pt modelId="{89C81583-29A4-A545-B1E9-F1E25E06D316}" type="pres">
      <dgm:prSet presAssocID="{45FF237E-C9F6-F74F-AD74-E5ED70C4F124}" presName="imageaccent3" presStyleCnt="0"/>
      <dgm:spPr/>
    </dgm:pt>
    <dgm:pt modelId="{FA9B6ABD-D8D6-0740-87C9-E6B0620BF95F}" type="pres">
      <dgm:prSet presAssocID="{45FF237E-C9F6-F74F-AD74-E5ED70C4F124}" presName="accentRepeatNode" presStyleLbl="solidAlignAcc1" presStyleIdx="5" presStyleCnt="6"/>
      <dgm:spPr/>
    </dgm:pt>
  </dgm:ptLst>
  <dgm:cxnLst>
    <dgm:cxn modelId="{45087D80-6B9C-AD4E-9CA4-EE350549BA4B}" srcId="{3AEBB311-AE8D-0E45-92F5-E36F553193A9}" destId="{7CC5D7C5-33DA-0D4C-A687-7B9AF4559B01}" srcOrd="2" destOrd="0" parTransId="{9C721223-1F59-8C49-8A55-FC2C1D5CB4E2}" sibTransId="{45FF237E-C9F6-F74F-AD74-E5ED70C4F124}"/>
    <dgm:cxn modelId="{ACD72175-E8AF-AC4A-AE94-A875FB9F3ABA}" srcId="{3AEBB311-AE8D-0E45-92F5-E36F553193A9}" destId="{99B5C0B2-C72A-E741-A6E7-56F69257FB7F}" srcOrd="0" destOrd="0" parTransId="{1823838E-4C97-294C-9BB8-F17FA10923BA}" sibTransId="{E339FF2C-83C6-8A43-A730-19A503ADA51A}"/>
    <dgm:cxn modelId="{A6525844-3977-9B46-9751-10A54356F7A8}" type="presOf" srcId="{D5BDFFF1-2517-5446-8BB1-0A703EDCCE4A}" destId="{023EFB6E-D715-1B49-9C08-302320D58021}" srcOrd="0" destOrd="0" presId="urn:microsoft.com/office/officeart/2008/layout/HexagonCluster"/>
    <dgm:cxn modelId="{0C044AC9-D1D7-AF41-A110-076EC7635E7A}" srcId="{3AEBB311-AE8D-0E45-92F5-E36F553193A9}" destId="{DE70E4F1-79D4-EB41-AA86-090C7B3D900A}" srcOrd="1" destOrd="0" parTransId="{4292D7CE-200B-8D43-B974-9161C67EA829}" sibTransId="{D5BDFFF1-2517-5446-8BB1-0A703EDCCE4A}"/>
    <dgm:cxn modelId="{59E810DD-FD1A-C548-8454-84A7C515B16B}" type="presOf" srcId="{99B5C0B2-C72A-E741-A6E7-56F69257FB7F}" destId="{92D4BC69-C150-9B4F-870F-243B929AC433}" srcOrd="0" destOrd="0" presId="urn:microsoft.com/office/officeart/2008/layout/HexagonCluster"/>
    <dgm:cxn modelId="{B12FC866-A179-2D41-B056-93B11839DDBC}" type="presOf" srcId="{7CC5D7C5-33DA-0D4C-A687-7B9AF4559B01}" destId="{C14264C0-45AF-4746-822F-31D5A0EE0E1F}" srcOrd="0" destOrd="0" presId="urn:microsoft.com/office/officeart/2008/layout/HexagonCluster"/>
    <dgm:cxn modelId="{6477B672-7D4B-2F49-8271-1C4734DB4252}" type="presOf" srcId="{E339FF2C-83C6-8A43-A730-19A503ADA51A}" destId="{CC63ED80-DDE6-594A-9E5A-88E04F48B58B}" srcOrd="0" destOrd="0" presId="urn:microsoft.com/office/officeart/2008/layout/HexagonCluster"/>
    <dgm:cxn modelId="{CDDF57B6-DB31-694D-AA5A-88F4D4F5243A}" type="presOf" srcId="{3AEBB311-AE8D-0E45-92F5-E36F553193A9}" destId="{13EFDEAB-5445-F245-8551-26279E2DC765}" srcOrd="0" destOrd="0" presId="urn:microsoft.com/office/officeart/2008/layout/HexagonCluster"/>
    <dgm:cxn modelId="{E370E590-BC44-AA49-86EC-7DC87C7842FF}" type="presOf" srcId="{45FF237E-C9F6-F74F-AD74-E5ED70C4F124}" destId="{F04794D5-B51E-A948-BB6F-21B2AB849800}" srcOrd="0" destOrd="0" presId="urn:microsoft.com/office/officeart/2008/layout/HexagonCluster"/>
    <dgm:cxn modelId="{C2AF52EE-07C4-704E-87BC-EEBB318C1176}" type="presOf" srcId="{DE70E4F1-79D4-EB41-AA86-090C7B3D900A}" destId="{8124076C-3E17-5845-82A3-F9D768188422}" srcOrd="0" destOrd="0" presId="urn:microsoft.com/office/officeart/2008/layout/HexagonCluster"/>
    <dgm:cxn modelId="{B0966F34-5CAB-FA49-ABB1-5D1302200416}" type="presParOf" srcId="{13EFDEAB-5445-F245-8551-26279E2DC765}" destId="{29B8FA1F-2EAD-3F42-ACF9-6485BFBFCFCA}" srcOrd="0" destOrd="0" presId="urn:microsoft.com/office/officeart/2008/layout/HexagonCluster"/>
    <dgm:cxn modelId="{D5269B37-6143-8049-AF42-2F95A8484730}" type="presParOf" srcId="{29B8FA1F-2EAD-3F42-ACF9-6485BFBFCFCA}" destId="{92D4BC69-C150-9B4F-870F-243B929AC433}" srcOrd="0" destOrd="0" presId="urn:microsoft.com/office/officeart/2008/layout/HexagonCluster"/>
    <dgm:cxn modelId="{79B7E259-CF45-314C-A818-F1B85A935112}" type="presParOf" srcId="{13EFDEAB-5445-F245-8551-26279E2DC765}" destId="{2F2BEFB4-D654-5E49-9969-51DD5E1A27FB}" srcOrd="1" destOrd="0" presId="urn:microsoft.com/office/officeart/2008/layout/HexagonCluster"/>
    <dgm:cxn modelId="{F3129FAC-7482-7A42-BEC6-F7C0EEF8A9EB}" type="presParOf" srcId="{2F2BEFB4-D654-5E49-9969-51DD5E1A27FB}" destId="{603F9AEE-576E-BA47-AEFB-8DB89E2A9B57}" srcOrd="0" destOrd="0" presId="urn:microsoft.com/office/officeart/2008/layout/HexagonCluster"/>
    <dgm:cxn modelId="{57E9BD43-9E97-3B45-8E59-D6BFE14E8A0C}" type="presParOf" srcId="{13EFDEAB-5445-F245-8551-26279E2DC765}" destId="{00FD1788-851A-214F-BA91-A0C831AC2C1B}" srcOrd="2" destOrd="0" presId="urn:microsoft.com/office/officeart/2008/layout/HexagonCluster"/>
    <dgm:cxn modelId="{72C91301-7193-B948-B958-86D14BA1DC62}" type="presParOf" srcId="{00FD1788-851A-214F-BA91-A0C831AC2C1B}" destId="{CC63ED80-DDE6-594A-9E5A-88E04F48B58B}" srcOrd="0" destOrd="0" presId="urn:microsoft.com/office/officeart/2008/layout/HexagonCluster"/>
    <dgm:cxn modelId="{376CBE92-9FDD-B54F-9DC2-A40A75BA6335}" type="presParOf" srcId="{13EFDEAB-5445-F245-8551-26279E2DC765}" destId="{BC565F9E-9762-694D-807C-794103CE5EAB}" srcOrd="3" destOrd="0" presId="urn:microsoft.com/office/officeart/2008/layout/HexagonCluster"/>
    <dgm:cxn modelId="{DECA88AE-7C1E-A348-A12C-34247C048709}" type="presParOf" srcId="{BC565F9E-9762-694D-807C-794103CE5EAB}" destId="{A3641EFD-D89A-BD4E-9E3D-8CF0EC2974EA}" srcOrd="0" destOrd="0" presId="urn:microsoft.com/office/officeart/2008/layout/HexagonCluster"/>
    <dgm:cxn modelId="{A7C748A1-1447-FC44-835E-111D6C057073}" type="presParOf" srcId="{13EFDEAB-5445-F245-8551-26279E2DC765}" destId="{A6F048EE-1324-8C4E-96E5-A9A83421FA65}" srcOrd="4" destOrd="0" presId="urn:microsoft.com/office/officeart/2008/layout/HexagonCluster"/>
    <dgm:cxn modelId="{66B95DC5-F13D-CE48-9565-C2684FC23B86}" type="presParOf" srcId="{A6F048EE-1324-8C4E-96E5-A9A83421FA65}" destId="{8124076C-3E17-5845-82A3-F9D768188422}" srcOrd="0" destOrd="0" presId="urn:microsoft.com/office/officeart/2008/layout/HexagonCluster"/>
    <dgm:cxn modelId="{C2A17C4E-0C8B-EC4A-A5AC-7F0AF0A1F324}" type="presParOf" srcId="{13EFDEAB-5445-F245-8551-26279E2DC765}" destId="{D46B607C-5522-1B42-AEB7-4BC633BE7DD1}" srcOrd="5" destOrd="0" presId="urn:microsoft.com/office/officeart/2008/layout/HexagonCluster"/>
    <dgm:cxn modelId="{0E6B0BE7-3DBA-BC42-8460-9D70F3343D9F}" type="presParOf" srcId="{D46B607C-5522-1B42-AEB7-4BC633BE7DD1}" destId="{55DFED11-BAA3-7A41-89AF-D53E7C3E0838}" srcOrd="0" destOrd="0" presId="urn:microsoft.com/office/officeart/2008/layout/HexagonCluster"/>
    <dgm:cxn modelId="{FDFAFFD0-2B9B-7943-A3A4-A54B8E83D63A}" type="presParOf" srcId="{13EFDEAB-5445-F245-8551-26279E2DC765}" destId="{A921BB57-EE08-5144-A879-172893B431F7}" srcOrd="6" destOrd="0" presId="urn:microsoft.com/office/officeart/2008/layout/HexagonCluster"/>
    <dgm:cxn modelId="{BF0C353D-21D0-B24B-9DD5-B9BEA6F7ADBD}" type="presParOf" srcId="{A921BB57-EE08-5144-A879-172893B431F7}" destId="{023EFB6E-D715-1B49-9C08-302320D58021}" srcOrd="0" destOrd="0" presId="urn:microsoft.com/office/officeart/2008/layout/HexagonCluster"/>
    <dgm:cxn modelId="{CC820C83-9328-C94B-A4E5-71532DC3EF06}" type="presParOf" srcId="{13EFDEAB-5445-F245-8551-26279E2DC765}" destId="{6E024D2E-CB64-5949-B13F-850856A7CADB}" srcOrd="7" destOrd="0" presId="urn:microsoft.com/office/officeart/2008/layout/HexagonCluster"/>
    <dgm:cxn modelId="{D7BF3602-7A0F-E745-8BCE-D196042D6DD2}" type="presParOf" srcId="{6E024D2E-CB64-5949-B13F-850856A7CADB}" destId="{1F91CFDB-98AA-424F-869D-5D97E68F80F0}" srcOrd="0" destOrd="0" presId="urn:microsoft.com/office/officeart/2008/layout/HexagonCluster"/>
    <dgm:cxn modelId="{AC7E6B61-5865-4543-8123-9848704D0E07}" type="presParOf" srcId="{13EFDEAB-5445-F245-8551-26279E2DC765}" destId="{2ED8BA2A-EF8F-4749-84F8-CEEC87C4E7DE}" srcOrd="8" destOrd="0" presId="urn:microsoft.com/office/officeart/2008/layout/HexagonCluster"/>
    <dgm:cxn modelId="{C58802F9-9433-584C-8B4E-71422EA3EFFD}" type="presParOf" srcId="{2ED8BA2A-EF8F-4749-84F8-CEEC87C4E7DE}" destId="{C14264C0-45AF-4746-822F-31D5A0EE0E1F}" srcOrd="0" destOrd="0" presId="urn:microsoft.com/office/officeart/2008/layout/HexagonCluster"/>
    <dgm:cxn modelId="{0AE59BF6-05A6-CE42-8A35-DE4E65239AC7}" type="presParOf" srcId="{13EFDEAB-5445-F245-8551-26279E2DC765}" destId="{AD9A6E6C-3FDC-0E43-BEEF-464B7B27D65A}" srcOrd="9" destOrd="0" presId="urn:microsoft.com/office/officeart/2008/layout/HexagonCluster"/>
    <dgm:cxn modelId="{F057C95C-514A-2D4C-BF4F-3729AD880976}" type="presParOf" srcId="{AD9A6E6C-3FDC-0E43-BEEF-464B7B27D65A}" destId="{3B86370C-7E9B-AF4B-A6F2-AF2D86BA48BE}" srcOrd="0" destOrd="0" presId="urn:microsoft.com/office/officeart/2008/layout/HexagonCluster"/>
    <dgm:cxn modelId="{61C5B938-E5B2-5645-9E48-0F72C011476B}" type="presParOf" srcId="{13EFDEAB-5445-F245-8551-26279E2DC765}" destId="{7BCE407C-3742-654A-8304-9BD8BF3A7BFE}" srcOrd="10" destOrd="0" presId="urn:microsoft.com/office/officeart/2008/layout/HexagonCluster"/>
    <dgm:cxn modelId="{F09C822D-75E2-824D-8161-EE6FE937E90A}" type="presParOf" srcId="{7BCE407C-3742-654A-8304-9BD8BF3A7BFE}" destId="{F04794D5-B51E-A948-BB6F-21B2AB849800}" srcOrd="0" destOrd="0" presId="urn:microsoft.com/office/officeart/2008/layout/HexagonCluster"/>
    <dgm:cxn modelId="{D11254DB-7B4A-D549-AA94-E59EED17930D}" type="presParOf" srcId="{13EFDEAB-5445-F245-8551-26279E2DC765}" destId="{89C81583-29A4-A545-B1E9-F1E25E06D316}" srcOrd="11" destOrd="0" presId="urn:microsoft.com/office/officeart/2008/layout/HexagonCluster"/>
    <dgm:cxn modelId="{D104A469-CA06-F64E-ABC1-F329E1EE0229}" type="presParOf" srcId="{89C81583-29A4-A545-B1E9-F1E25E06D316}" destId="{FA9B6ABD-D8D6-0740-87C9-E6B0620BF95F}" srcOrd="0" destOrd="0" presId="urn:microsoft.com/office/officeart/2008/layout/Hexagon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7C6DEC-010D-EA4C-870B-3557F8E351E5}" type="doc">
      <dgm:prSet loTypeId="urn:microsoft.com/office/officeart/2005/8/layout/vProcess5" loCatId="" qsTypeId="urn:microsoft.com/office/officeart/2005/8/quickstyle/simple4" qsCatId="simple" csTypeId="urn:microsoft.com/office/officeart/2005/8/colors/accent0_3" csCatId="mainScheme"/>
      <dgm:spPr/>
      <dgm:t>
        <a:bodyPr/>
        <a:lstStyle/>
        <a:p>
          <a:endParaRPr lang="fr-FR"/>
        </a:p>
      </dgm:t>
    </dgm:pt>
    <dgm:pt modelId="{72ED7284-EEFD-6F4C-8175-F585D291ABF4}">
      <dgm:prSet/>
      <dgm:spPr/>
      <dgm:t>
        <a:bodyPr/>
        <a:lstStyle/>
        <a:p>
          <a:pPr rtl="0"/>
          <a:r>
            <a:rPr lang="fr-FR" smtClean="0"/>
            <a:t>de son hérédité,</a:t>
          </a:r>
          <a:endParaRPr lang="fr-FR"/>
        </a:p>
      </dgm:t>
    </dgm:pt>
    <dgm:pt modelId="{A8A63484-0327-7C4C-A663-D568A6227CE5}" type="parTrans" cxnId="{4F096CBE-89FF-4B4F-A837-CA62C9773EBF}">
      <dgm:prSet/>
      <dgm:spPr/>
      <dgm:t>
        <a:bodyPr/>
        <a:lstStyle/>
        <a:p>
          <a:endParaRPr lang="fr-FR"/>
        </a:p>
      </dgm:t>
    </dgm:pt>
    <dgm:pt modelId="{85651007-8758-AB47-BC39-47FCC94CE478}" type="sibTrans" cxnId="{4F096CBE-89FF-4B4F-A837-CA62C9773EBF}">
      <dgm:prSet/>
      <dgm:spPr/>
      <dgm:t>
        <a:bodyPr/>
        <a:lstStyle/>
        <a:p>
          <a:endParaRPr lang="fr-FR"/>
        </a:p>
      </dgm:t>
    </dgm:pt>
    <dgm:pt modelId="{36860FE8-5123-054F-9DE2-A2F9E71AA77D}">
      <dgm:prSet/>
      <dgm:spPr/>
      <dgm:t>
        <a:bodyPr/>
        <a:lstStyle/>
        <a:p>
          <a:pPr rtl="0"/>
          <a:r>
            <a:rPr lang="fr-FR" smtClean="0"/>
            <a:t>de son milieu d’origine,</a:t>
          </a:r>
          <a:endParaRPr lang="fr-FR"/>
        </a:p>
      </dgm:t>
    </dgm:pt>
    <dgm:pt modelId="{21746A72-700F-8843-8419-51162C203194}" type="parTrans" cxnId="{2A622B02-D06A-0449-8D65-65782A3ECC5F}">
      <dgm:prSet/>
      <dgm:spPr/>
      <dgm:t>
        <a:bodyPr/>
        <a:lstStyle/>
        <a:p>
          <a:endParaRPr lang="fr-FR"/>
        </a:p>
      </dgm:t>
    </dgm:pt>
    <dgm:pt modelId="{18A38F95-F234-F145-85E2-EE2759F9E04C}" type="sibTrans" cxnId="{2A622B02-D06A-0449-8D65-65782A3ECC5F}">
      <dgm:prSet/>
      <dgm:spPr/>
      <dgm:t>
        <a:bodyPr/>
        <a:lstStyle/>
        <a:p>
          <a:endParaRPr lang="fr-FR"/>
        </a:p>
      </dgm:t>
    </dgm:pt>
    <dgm:pt modelId="{473B03E3-0B28-0C4C-8817-A1C7F5AA459E}">
      <dgm:prSet/>
      <dgm:spPr/>
      <dgm:t>
        <a:bodyPr/>
        <a:lstStyle/>
        <a:p>
          <a:pPr rtl="0"/>
          <a:r>
            <a:rPr lang="fr-FR" smtClean="0"/>
            <a:t>de son éducation,</a:t>
          </a:r>
          <a:endParaRPr lang="fr-FR"/>
        </a:p>
      </dgm:t>
    </dgm:pt>
    <dgm:pt modelId="{9584E86B-9D23-0145-B742-1171A1C3B928}" type="parTrans" cxnId="{A8429D0D-09E4-2543-9C85-E24B973F4638}">
      <dgm:prSet/>
      <dgm:spPr/>
      <dgm:t>
        <a:bodyPr/>
        <a:lstStyle/>
        <a:p>
          <a:endParaRPr lang="fr-FR"/>
        </a:p>
      </dgm:t>
    </dgm:pt>
    <dgm:pt modelId="{4CE489C0-E6A5-524F-9F3E-F3D60734FAF7}" type="sibTrans" cxnId="{A8429D0D-09E4-2543-9C85-E24B973F4638}">
      <dgm:prSet/>
      <dgm:spPr/>
      <dgm:t>
        <a:bodyPr/>
        <a:lstStyle/>
        <a:p>
          <a:endParaRPr lang="fr-FR"/>
        </a:p>
      </dgm:t>
    </dgm:pt>
    <dgm:pt modelId="{6425A34E-A4C0-E445-9464-4F70B23E0B07}">
      <dgm:prSet/>
      <dgm:spPr/>
      <dgm:t>
        <a:bodyPr/>
        <a:lstStyle/>
        <a:p>
          <a:pPr rtl="0"/>
          <a:r>
            <a:rPr lang="fr-FR" smtClean="0"/>
            <a:t>de ses expériences passées.</a:t>
          </a:r>
          <a:endParaRPr lang="fr-FR"/>
        </a:p>
      </dgm:t>
    </dgm:pt>
    <dgm:pt modelId="{3B303462-92A5-F544-81DA-898482D172EF}" type="parTrans" cxnId="{2F52BAE1-F401-4D4F-9A70-D97F4DF468B4}">
      <dgm:prSet/>
      <dgm:spPr/>
      <dgm:t>
        <a:bodyPr/>
        <a:lstStyle/>
        <a:p>
          <a:endParaRPr lang="fr-FR"/>
        </a:p>
      </dgm:t>
    </dgm:pt>
    <dgm:pt modelId="{20788718-1FBF-F548-9D1E-7E718E77C758}" type="sibTrans" cxnId="{2F52BAE1-F401-4D4F-9A70-D97F4DF468B4}">
      <dgm:prSet/>
      <dgm:spPr/>
      <dgm:t>
        <a:bodyPr/>
        <a:lstStyle/>
        <a:p>
          <a:endParaRPr lang="fr-FR"/>
        </a:p>
      </dgm:t>
    </dgm:pt>
    <dgm:pt modelId="{3A903433-C8D5-784A-ADC5-2FE2438DA431}" type="pres">
      <dgm:prSet presAssocID="{627C6DEC-010D-EA4C-870B-3557F8E351E5}" presName="outerComposite" presStyleCnt="0">
        <dgm:presLayoutVars>
          <dgm:chMax val="5"/>
          <dgm:dir/>
          <dgm:resizeHandles val="exact"/>
        </dgm:presLayoutVars>
      </dgm:prSet>
      <dgm:spPr/>
      <dgm:t>
        <a:bodyPr/>
        <a:lstStyle/>
        <a:p>
          <a:endParaRPr lang="fr-FR"/>
        </a:p>
      </dgm:t>
    </dgm:pt>
    <dgm:pt modelId="{4A0682DD-63DC-5B49-9E1F-22D37DE40CE5}" type="pres">
      <dgm:prSet presAssocID="{627C6DEC-010D-EA4C-870B-3557F8E351E5}" presName="dummyMaxCanvas" presStyleCnt="0">
        <dgm:presLayoutVars/>
      </dgm:prSet>
      <dgm:spPr/>
    </dgm:pt>
    <dgm:pt modelId="{14192F8E-B3A8-7C4C-875A-62545380135E}" type="pres">
      <dgm:prSet presAssocID="{627C6DEC-010D-EA4C-870B-3557F8E351E5}" presName="FourNodes_1" presStyleLbl="node1" presStyleIdx="0" presStyleCnt="4">
        <dgm:presLayoutVars>
          <dgm:bulletEnabled val="1"/>
        </dgm:presLayoutVars>
      </dgm:prSet>
      <dgm:spPr/>
      <dgm:t>
        <a:bodyPr/>
        <a:lstStyle/>
        <a:p>
          <a:endParaRPr lang="fr-FR"/>
        </a:p>
      </dgm:t>
    </dgm:pt>
    <dgm:pt modelId="{88DB4210-DE15-6F43-BADE-CB91DE3E5B7C}" type="pres">
      <dgm:prSet presAssocID="{627C6DEC-010D-EA4C-870B-3557F8E351E5}" presName="FourNodes_2" presStyleLbl="node1" presStyleIdx="1" presStyleCnt="4">
        <dgm:presLayoutVars>
          <dgm:bulletEnabled val="1"/>
        </dgm:presLayoutVars>
      </dgm:prSet>
      <dgm:spPr/>
      <dgm:t>
        <a:bodyPr/>
        <a:lstStyle/>
        <a:p>
          <a:endParaRPr lang="fr-FR"/>
        </a:p>
      </dgm:t>
    </dgm:pt>
    <dgm:pt modelId="{DA45CE65-374C-BD40-A621-0D094F84F394}" type="pres">
      <dgm:prSet presAssocID="{627C6DEC-010D-EA4C-870B-3557F8E351E5}" presName="FourNodes_3" presStyleLbl="node1" presStyleIdx="2" presStyleCnt="4">
        <dgm:presLayoutVars>
          <dgm:bulletEnabled val="1"/>
        </dgm:presLayoutVars>
      </dgm:prSet>
      <dgm:spPr/>
      <dgm:t>
        <a:bodyPr/>
        <a:lstStyle/>
        <a:p>
          <a:endParaRPr lang="fr-FR"/>
        </a:p>
      </dgm:t>
    </dgm:pt>
    <dgm:pt modelId="{AAD2244C-7C70-CC4B-AACC-5486D709048A}" type="pres">
      <dgm:prSet presAssocID="{627C6DEC-010D-EA4C-870B-3557F8E351E5}" presName="FourNodes_4" presStyleLbl="node1" presStyleIdx="3" presStyleCnt="4">
        <dgm:presLayoutVars>
          <dgm:bulletEnabled val="1"/>
        </dgm:presLayoutVars>
      </dgm:prSet>
      <dgm:spPr/>
      <dgm:t>
        <a:bodyPr/>
        <a:lstStyle/>
        <a:p>
          <a:endParaRPr lang="fr-FR"/>
        </a:p>
      </dgm:t>
    </dgm:pt>
    <dgm:pt modelId="{0A233DC9-F904-F043-9019-0EE70BC9207C}" type="pres">
      <dgm:prSet presAssocID="{627C6DEC-010D-EA4C-870B-3557F8E351E5}" presName="FourConn_1-2" presStyleLbl="fgAccFollowNode1" presStyleIdx="0" presStyleCnt="3">
        <dgm:presLayoutVars>
          <dgm:bulletEnabled val="1"/>
        </dgm:presLayoutVars>
      </dgm:prSet>
      <dgm:spPr/>
      <dgm:t>
        <a:bodyPr/>
        <a:lstStyle/>
        <a:p>
          <a:endParaRPr lang="fr-FR"/>
        </a:p>
      </dgm:t>
    </dgm:pt>
    <dgm:pt modelId="{FDC11F7E-95AB-E54D-BB75-A3DB446BA5E7}" type="pres">
      <dgm:prSet presAssocID="{627C6DEC-010D-EA4C-870B-3557F8E351E5}" presName="FourConn_2-3" presStyleLbl="fgAccFollowNode1" presStyleIdx="1" presStyleCnt="3">
        <dgm:presLayoutVars>
          <dgm:bulletEnabled val="1"/>
        </dgm:presLayoutVars>
      </dgm:prSet>
      <dgm:spPr/>
      <dgm:t>
        <a:bodyPr/>
        <a:lstStyle/>
        <a:p>
          <a:endParaRPr lang="fr-FR"/>
        </a:p>
      </dgm:t>
    </dgm:pt>
    <dgm:pt modelId="{67B02114-AB92-2E47-8CBF-4AD087E9BA37}" type="pres">
      <dgm:prSet presAssocID="{627C6DEC-010D-EA4C-870B-3557F8E351E5}" presName="FourConn_3-4" presStyleLbl="fgAccFollowNode1" presStyleIdx="2" presStyleCnt="3">
        <dgm:presLayoutVars>
          <dgm:bulletEnabled val="1"/>
        </dgm:presLayoutVars>
      </dgm:prSet>
      <dgm:spPr/>
      <dgm:t>
        <a:bodyPr/>
        <a:lstStyle/>
        <a:p>
          <a:endParaRPr lang="fr-FR"/>
        </a:p>
      </dgm:t>
    </dgm:pt>
    <dgm:pt modelId="{BBAF1F98-9A59-A24D-984B-B71CCF7CC1E6}" type="pres">
      <dgm:prSet presAssocID="{627C6DEC-010D-EA4C-870B-3557F8E351E5}" presName="FourNodes_1_text" presStyleLbl="node1" presStyleIdx="3" presStyleCnt="4">
        <dgm:presLayoutVars>
          <dgm:bulletEnabled val="1"/>
        </dgm:presLayoutVars>
      </dgm:prSet>
      <dgm:spPr/>
      <dgm:t>
        <a:bodyPr/>
        <a:lstStyle/>
        <a:p>
          <a:endParaRPr lang="fr-FR"/>
        </a:p>
      </dgm:t>
    </dgm:pt>
    <dgm:pt modelId="{A2AB689E-616A-1247-B21C-6C193C958011}" type="pres">
      <dgm:prSet presAssocID="{627C6DEC-010D-EA4C-870B-3557F8E351E5}" presName="FourNodes_2_text" presStyleLbl="node1" presStyleIdx="3" presStyleCnt="4">
        <dgm:presLayoutVars>
          <dgm:bulletEnabled val="1"/>
        </dgm:presLayoutVars>
      </dgm:prSet>
      <dgm:spPr/>
      <dgm:t>
        <a:bodyPr/>
        <a:lstStyle/>
        <a:p>
          <a:endParaRPr lang="fr-FR"/>
        </a:p>
      </dgm:t>
    </dgm:pt>
    <dgm:pt modelId="{19C64778-6120-3D48-A065-8EB4C84072C5}" type="pres">
      <dgm:prSet presAssocID="{627C6DEC-010D-EA4C-870B-3557F8E351E5}" presName="FourNodes_3_text" presStyleLbl="node1" presStyleIdx="3" presStyleCnt="4">
        <dgm:presLayoutVars>
          <dgm:bulletEnabled val="1"/>
        </dgm:presLayoutVars>
      </dgm:prSet>
      <dgm:spPr/>
      <dgm:t>
        <a:bodyPr/>
        <a:lstStyle/>
        <a:p>
          <a:endParaRPr lang="fr-FR"/>
        </a:p>
      </dgm:t>
    </dgm:pt>
    <dgm:pt modelId="{6D898E6C-1B61-3D40-BC2B-03EA16D6DBAF}" type="pres">
      <dgm:prSet presAssocID="{627C6DEC-010D-EA4C-870B-3557F8E351E5}" presName="FourNodes_4_text" presStyleLbl="node1" presStyleIdx="3" presStyleCnt="4">
        <dgm:presLayoutVars>
          <dgm:bulletEnabled val="1"/>
        </dgm:presLayoutVars>
      </dgm:prSet>
      <dgm:spPr/>
      <dgm:t>
        <a:bodyPr/>
        <a:lstStyle/>
        <a:p>
          <a:endParaRPr lang="fr-FR"/>
        </a:p>
      </dgm:t>
    </dgm:pt>
  </dgm:ptLst>
  <dgm:cxnLst>
    <dgm:cxn modelId="{8D921BD9-E35C-4E43-B011-DA31A89FB6D1}" type="presOf" srcId="{36860FE8-5123-054F-9DE2-A2F9E71AA77D}" destId="{A2AB689E-616A-1247-B21C-6C193C958011}" srcOrd="1" destOrd="0" presId="urn:microsoft.com/office/officeart/2005/8/layout/vProcess5"/>
    <dgm:cxn modelId="{AE340CE4-7AA0-FC4F-9326-DE19C033245C}" type="presOf" srcId="{18A38F95-F234-F145-85E2-EE2759F9E04C}" destId="{FDC11F7E-95AB-E54D-BB75-A3DB446BA5E7}" srcOrd="0" destOrd="0" presId="urn:microsoft.com/office/officeart/2005/8/layout/vProcess5"/>
    <dgm:cxn modelId="{A9AB42A6-0486-1342-9BAC-86EA1FC9739D}" type="presOf" srcId="{85651007-8758-AB47-BC39-47FCC94CE478}" destId="{0A233DC9-F904-F043-9019-0EE70BC9207C}" srcOrd="0" destOrd="0" presId="urn:microsoft.com/office/officeart/2005/8/layout/vProcess5"/>
    <dgm:cxn modelId="{A27492BE-4D1A-224C-BEC6-39B6298EA259}" type="presOf" srcId="{4CE489C0-E6A5-524F-9F3E-F3D60734FAF7}" destId="{67B02114-AB92-2E47-8CBF-4AD087E9BA37}" srcOrd="0" destOrd="0" presId="urn:microsoft.com/office/officeart/2005/8/layout/vProcess5"/>
    <dgm:cxn modelId="{B52F8170-A604-4340-B866-53B8F9F9CBD3}" type="presOf" srcId="{36860FE8-5123-054F-9DE2-A2F9E71AA77D}" destId="{88DB4210-DE15-6F43-BADE-CB91DE3E5B7C}" srcOrd="0" destOrd="0" presId="urn:microsoft.com/office/officeart/2005/8/layout/vProcess5"/>
    <dgm:cxn modelId="{2A622B02-D06A-0449-8D65-65782A3ECC5F}" srcId="{627C6DEC-010D-EA4C-870B-3557F8E351E5}" destId="{36860FE8-5123-054F-9DE2-A2F9E71AA77D}" srcOrd="1" destOrd="0" parTransId="{21746A72-700F-8843-8419-51162C203194}" sibTransId="{18A38F95-F234-F145-85E2-EE2759F9E04C}"/>
    <dgm:cxn modelId="{E6F832E9-D749-6147-8770-364902E49AD6}" type="presOf" srcId="{473B03E3-0B28-0C4C-8817-A1C7F5AA459E}" destId="{19C64778-6120-3D48-A065-8EB4C84072C5}" srcOrd="1" destOrd="0" presId="urn:microsoft.com/office/officeart/2005/8/layout/vProcess5"/>
    <dgm:cxn modelId="{9FCD684B-4A66-954B-9367-4A6F507819CB}" type="presOf" srcId="{6425A34E-A4C0-E445-9464-4F70B23E0B07}" destId="{AAD2244C-7C70-CC4B-AACC-5486D709048A}" srcOrd="0" destOrd="0" presId="urn:microsoft.com/office/officeart/2005/8/layout/vProcess5"/>
    <dgm:cxn modelId="{2F52BAE1-F401-4D4F-9A70-D97F4DF468B4}" srcId="{627C6DEC-010D-EA4C-870B-3557F8E351E5}" destId="{6425A34E-A4C0-E445-9464-4F70B23E0B07}" srcOrd="3" destOrd="0" parTransId="{3B303462-92A5-F544-81DA-898482D172EF}" sibTransId="{20788718-1FBF-F548-9D1E-7E718E77C758}"/>
    <dgm:cxn modelId="{4F096CBE-89FF-4B4F-A837-CA62C9773EBF}" srcId="{627C6DEC-010D-EA4C-870B-3557F8E351E5}" destId="{72ED7284-EEFD-6F4C-8175-F585D291ABF4}" srcOrd="0" destOrd="0" parTransId="{A8A63484-0327-7C4C-A663-D568A6227CE5}" sibTransId="{85651007-8758-AB47-BC39-47FCC94CE478}"/>
    <dgm:cxn modelId="{E1595307-2FF4-E940-BBB6-025BEDC1CE56}" type="presOf" srcId="{72ED7284-EEFD-6F4C-8175-F585D291ABF4}" destId="{14192F8E-B3A8-7C4C-875A-62545380135E}" srcOrd="0" destOrd="0" presId="urn:microsoft.com/office/officeart/2005/8/layout/vProcess5"/>
    <dgm:cxn modelId="{2D07F148-2C28-1B4E-90E9-5EBCB051CD9C}" type="presOf" srcId="{473B03E3-0B28-0C4C-8817-A1C7F5AA459E}" destId="{DA45CE65-374C-BD40-A621-0D094F84F394}" srcOrd="0" destOrd="0" presId="urn:microsoft.com/office/officeart/2005/8/layout/vProcess5"/>
    <dgm:cxn modelId="{F6D5F0AB-2BEB-2A44-99B8-A7AB9DA396A0}" type="presOf" srcId="{72ED7284-EEFD-6F4C-8175-F585D291ABF4}" destId="{BBAF1F98-9A59-A24D-984B-B71CCF7CC1E6}" srcOrd="1" destOrd="0" presId="urn:microsoft.com/office/officeart/2005/8/layout/vProcess5"/>
    <dgm:cxn modelId="{A8429D0D-09E4-2543-9C85-E24B973F4638}" srcId="{627C6DEC-010D-EA4C-870B-3557F8E351E5}" destId="{473B03E3-0B28-0C4C-8817-A1C7F5AA459E}" srcOrd="2" destOrd="0" parTransId="{9584E86B-9D23-0145-B742-1171A1C3B928}" sibTransId="{4CE489C0-E6A5-524F-9F3E-F3D60734FAF7}"/>
    <dgm:cxn modelId="{98C0E935-2B97-1C4F-9CE5-671A27611FF0}" type="presOf" srcId="{6425A34E-A4C0-E445-9464-4F70B23E0B07}" destId="{6D898E6C-1B61-3D40-BC2B-03EA16D6DBAF}" srcOrd="1" destOrd="0" presId="urn:microsoft.com/office/officeart/2005/8/layout/vProcess5"/>
    <dgm:cxn modelId="{647A95B3-30A5-F944-879C-D150528BE796}" type="presOf" srcId="{627C6DEC-010D-EA4C-870B-3557F8E351E5}" destId="{3A903433-C8D5-784A-ADC5-2FE2438DA431}" srcOrd="0" destOrd="0" presId="urn:microsoft.com/office/officeart/2005/8/layout/vProcess5"/>
    <dgm:cxn modelId="{ED638A7C-328D-874A-876A-A30E1E2B31AA}" type="presParOf" srcId="{3A903433-C8D5-784A-ADC5-2FE2438DA431}" destId="{4A0682DD-63DC-5B49-9E1F-22D37DE40CE5}" srcOrd="0" destOrd="0" presId="urn:microsoft.com/office/officeart/2005/8/layout/vProcess5"/>
    <dgm:cxn modelId="{B2A899D5-28FA-B540-9412-CAB7BFD80F2F}" type="presParOf" srcId="{3A903433-C8D5-784A-ADC5-2FE2438DA431}" destId="{14192F8E-B3A8-7C4C-875A-62545380135E}" srcOrd="1" destOrd="0" presId="urn:microsoft.com/office/officeart/2005/8/layout/vProcess5"/>
    <dgm:cxn modelId="{02238BFC-83DD-1346-9E82-3AC5ED63845E}" type="presParOf" srcId="{3A903433-C8D5-784A-ADC5-2FE2438DA431}" destId="{88DB4210-DE15-6F43-BADE-CB91DE3E5B7C}" srcOrd="2" destOrd="0" presId="urn:microsoft.com/office/officeart/2005/8/layout/vProcess5"/>
    <dgm:cxn modelId="{64280834-678C-214F-A58E-C34C7141B7AF}" type="presParOf" srcId="{3A903433-C8D5-784A-ADC5-2FE2438DA431}" destId="{DA45CE65-374C-BD40-A621-0D094F84F394}" srcOrd="3" destOrd="0" presId="urn:microsoft.com/office/officeart/2005/8/layout/vProcess5"/>
    <dgm:cxn modelId="{B379C28B-7C32-7048-A2C7-1DCFFBCC41B7}" type="presParOf" srcId="{3A903433-C8D5-784A-ADC5-2FE2438DA431}" destId="{AAD2244C-7C70-CC4B-AACC-5486D709048A}" srcOrd="4" destOrd="0" presId="urn:microsoft.com/office/officeart/2005/8/layout/vProcess5"/>
    <dgm:cxn modelId="{25FA476F-7546-4A45-8D00-6415C1806F3C}" type="presParOf" srcId="{3A903433-C8D5-784A-ADC5-2FE2438DA431}" destId="{0A233DC9-F904-F043-9019-0EE70BC9207C}" srcOrd="5" destOrd="0" presId="urn:microsoft.com/office/officeart/2005/8/layout/vProcess5"/>
    <dgm:cxn modelId="{BEC66095-43CC-574E-9675-4C62732D0BC8}" type="presParOf" srcId="{3A903433-C8D5-784A-ADC5-2FE2438DA431}" destId="{FDC11F7E-95AB-E54D-BB75-A3DB446BA5E7}" srcOrd="6" destOrd="0" presId="urn:microsoft.com/office/officeart/2005/8/layout/vProcess5"/>
    <dgm:cxn modelId="{F63582DA-E1FA-864D-AD97-0C136F117DBA}" type="presParOf" srcId="{3A903433-C8D5-784A-ADC5-2FE2438DA431}" destId="{67B02114-AB92-2E47-8CBF-4AD087E9BA37}" srcOrd="7" destOrd="0" presId="urn:microsoft.com/office/officeart/2005/8/layout/vProcess5"/>
    <dgm:cxn modelId="{041451DC-F931-B24C-B082-19EF2CDF003D}" type="presParOf" srcId="{3A903433-C8D5-784A-ADC5-2FE2438DA431}" destId="{BBAF1F98-9A59-A24D-984B-B71CCF7CC1E6}" srcOrd="8" destOrd="0" presId="urn:microsoft.com/office/officeart/2005/8/layout/vProcess5"/>
    <dgm:cxn modelId="{7214EFA0-1477-4E47-8EC2-EFF5A7DCD559}" type="presParOf" srcId="{3A903433-C8D5-784A-ADC5-2FE2438DA431}" destId="{A2AB689E-616A-1247-B21C-6C193C958011}" srcOrd="9" destOrd="0" presId="urn:microsoft.com/office/officeart/2005/8/layout/vProcess5"/>
    <dgm:cxn modelId="{AC841166-6C12-F942-8EE0-FF4294D9B6CD}" type="presParOf" srcId="{3A903433-C8D5-784A-ADC5-2FE2438DA431}" destId="{19C64778-6120-3D48-A065-8EB4C84072C5}" srcOrd="10" destOrd="0" presId="urn:microsoft.com/office/officeart/2005/8/layout/vProcess5"/>
    <dgm:cxn modelId="{B09F04F0-9DD9-0F42-BDBE-368893D10A87}" type="presParOf" srcId="{3A903433-C8D5-784A-ADC5-2FE2438DA431}" destId="{6D898E6C-1B61-3D40-BC2B-03EA16D6DBA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3AEBB311-AE8D-0E45-92F5-E36F553193A9}" type="doc">
      <dgm:prSet loTypeId="urn:microsoft.com/office/officeart/2008/layout/HexagonCluster" loCatId="" qsTypeId="urn:microsoft.com/office/officeart/2005/8/quickstyle/simple4" qsCatId="simple" csTypeId="urn:microsoft.com/office/officeart/2005/8/colors/accent0_3" csCatId="mainScheme" phldr="1"/>
      <dgm:spPr/>
      <dgm:t>
        <a:bodyPr/>
        <a:lstStyle/>
        <a:p>
          <a:endParaRPr lang="fr-FR"/>
        </a:p>
      </dgm:t>
    </dgm:pt>
    <dgm:pt modelId="{99B5C0B2-C72A-E741-A6E7-56F69257FB7F}">
      <dgm:prSet/>
      <dgm:spPr/>
      <dgm:t>
        <a:bodyPr/>
        <a:lstStyle/>
        <a:p>
          <a:r>
            <a:rPr lang="fr-FR" b="1" i="1" dirty="0" smtClean="0"/>
            <a:t>Lorsqu’un groupe se sent menacé (compétition, guerre, catastrophes naturelles…) la cohésion de ses membres se renforce</a:t>
          </a:r>
          <a:endParaRPr lang="fr-FR" b="1" dirty="0"/>
        </a:p>
      </dgm:t>
    </dgm:pt>
    <dgm:pt modelId="{1823838E-4C97-294C-9BB8-F17FA10923BA}" type="parTrans" cxnId="{ACD72175-E8AF-AC4A-AE94-A875FB9F3ABA}">
      <dgm:prSet/>
      <dgm:spPr/>
      <dgm:t>
        <a:bodyPr/>
        <a:lstStyle/>
        <a:p>
          <a:endParaRPr lang="fr-FR"/>
        </a:p>
      </dgm:t>
    </dgm:pt>
    <dgm:pt modelId="{E339FF2C-83C6-8A43-A730-19A503ADA51A}" type="sibTrans" cxnId="{ACD72175-E8AF-AC4A-AE94-A875FB9F3ABA}">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t>
        <a:bodyPr/>
        <a:lstStyle/>
        <a:p>
          <a:endParaRPr lang="fr-FR"/>
        </a:p>
      </dgm:t>
    </dgm:pt>
    <dgm:pt modelId="{D0C7FCE0-7EE1-0A48-BFBE-60DF365FCA4D}">
      <dgm:prSet/>
      <dgm:spPr/>
      <dgm:t>
        <a:bodyPr/>
        <a:lstStyle/>
        <a:p>
          <a:r>
            <a:rPr lang="fr-FR" b="1" i="1" dirty="0" smtClean="0"/>
            <a:t>lorsqu’on récompense un groupe sur sa productivité (sur la base de la coopération entre ses membres) la cohésion s’accroît.</a:t>
          </a:r>
          <a:endParaRPr lang="fr-FR" b="1" dirty="0"/>
        </a:p>
      </dgm:t>
    </dgm:pt>
    <dgm:pt modelId="{54278871-7804-EC42-A7A6-8FC88F0892D5}" type="parTrans" cxnId="{306B2133-B2F3-044D-83F1-A7BB990012E0}">
      <dgm:prSet/>
      <dgm:spPr/>
    </dgm:pt>
    <dgm:pt modelId="{840C3C37-A722-5B4A-9323-DA9878D9E6C2}" type="sibTrans" cxnId="{306B2133-B2F3-044D-83F1-A7BB990012E0}">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t>
        <a:bodyPr/>
        <a:lstStyle/>
        <a:p>
          <a:endParaRPr lang="fr-FR"/>
        </a:p>
      </dgm:t>
    </dgm:pt>
    <dgm:pt modelId="{9C09C82C-B53E-094F-8DF9-D385F24A0489}">
      <dgm:prSet/>
      <dgm:spPr/>
      <dgm:t>
        <a:bodyPr/>
        <a:lstStyle/>
        <a:p>
          <a:r>
            <a:rPr lang="fr-FR" b="1" i="1" dirty="0" smtClean="0"/>
            <a:t>Par contre, cette récompense se fait à partir de la contribution de chacun, la cohésion est moindre.</a:t>
          </a:r>
          <a:endParaRPr lang="fr-FR" b="1" dirty="0"/>
        </a:p>
      </dgm:t>
    </dgm:pt>
    <dgm:pt modelId="{D1F11BBF-4FAD-7941-80A2-738341402AC1}" type="parTrans" cxnId="{98434379-DC9C-214E-A4E8-ED835C294668}">
      <dgm:prSet/>
      <dgm:spPr/>
    </dgm:pt>
    <dgm:pt modelId="{C201CB18-5CDF-524F-B2B8-4295DDE44B5E}" type="sibTrans" cxnId="{98434379-DC9C-214E-A4E8-ED835C294668}">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dgm:spPr>
      <dgm:t>
        <a:bodyPr/>
        <a:lstStyle/>
        <a:p>
          <a:endParaRPr lang="fr-FR"/>
        </a:p>
      </dgm:t>
    </dgm:pt>
    <dgm:pt modelId="{29EE0689-A181-8B42-A469-D2AFD35D1FA9}">
      <dgm:prSet/>
      <dgm:spPr/>
      <dgm:t>
        <a:bodyPr/>
        <a:lstStyle/>
        <a:p>
          <a:r>
            <a:rPr lang="fr-FR" b="1" i="1" dirty="0" smtClean="0"/>
            <a:t> La simple présence d’autres groupes, antagonistes ou non, entraîne une </a:t>
          </a:r>
          <a:r>
            <a:rPr lang="fr-FR" b="1" i="1" smtClean="0"/>
            <a:t>différenciation inter catégorielle</a:t>
          </a:r>
          <a:endParaRPr lang="fr-FR" b="1" dirty="0"/>
        </a:p>
      </dgm:t>
    </dgm:pt>
    <dgm:pt modelId="{D42CC32D-10B1-C649-A01E-73363D26DD71}" type="parTrans" cxnId="{F0A194D7-EA28-AD40-A17F-F8400A85D85F}">
      <dgm:prSet/>
      <dgm:spPr/>
    </dgm:pt>
    <dgm:pt modelId="{CFFB6531-E5A3-2D48-A90D-8BE87BE473ED}" type="sibTrans" cxnId="{F0A194D7-EA28-AD40-A17F-F8400A85D85F}">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5000" r="-15000"/>
          </a:stretch>
        </a:blipFill>
      </dgm:spPr>
      <dgm:t>
        <a:bodyPr/>
        <a:lstStyle/>
        <a:p>
          <a:endParaRPr lang="fr-FR"/>
        </a:p>
      </dgm:t>
    </dgm:pt>
    <dgm:pt modelId="{13EFDEAB-5445-F245-8551-26279E2DC765}" type="pres">
      <dgm:prSet presAssocID="{3AEBB311-AE8D-0E45-92F5-E36F553193A9}" presName="Name0" presStyleCnt="0">
        <dgm:presLayoutVars>
          <dgm:chMax val="21"/>
          <dgm:chPref val="21"/>
        </dgm:presLayoutVars>
      </dgm:prSet>
      <dgm:spPr/>
      <dgm:t>
        <a:bodyPr/>
        <a:lstStyle/>
        <a:p>
          <a:endParaRPr lang="fr-FR"/>
        </a:p>
      </dgm:t>
    </dgm:pt>
    <dgm:pt modelId="{3A5DA34E-8B51-B54A-BCC6-2A7B71C2A081}" type="pres">
      <dgm:prSet presAssocID="{D0C7FCE0-7EE1-0A48-BFBE-60DF365FCA4D}" presName="text1" presStyleCnt="0"/>
      <dgm:spPr/>
    </dgm:pt>
    <dgm:pt modelId="{E640E01A-9209-3C43-973F-68762062D482}" type="pres">
      <dgm:prSet presAssocID="{D0C7FCE0-7EE1-0A48-BFBE-60DF365FCA4D}" presName="textRepeatNode" presStyleLbl="alignNode1" presStyleIdx="0" presStyleCnt="4">
        <dgm:presLayoutVars>
          <dgm:chMax val="0"/>
          <dgm:chPref val="0"/>
          <dgm:bulletEnabled val="1"/>
        </dgm:presLayoutVars>
      </dgm:prSet>
      <dgm:spPr/>
      <dgm:t>
        <a:bodyPr/>
        <a:lstStyle/>
        <a:p>
          <a:endParaRPr lang="fr-FR"/>
        </a:p>
      </dgm:t>
    </dgm:pt>
    <dgm:pt modelId="{31EED630-B3B8-4149-899B-83DA860321E7}" type="pres">
      <dgm:prSet presAssocID="{D0C7FCE0-7EE1-0A48-BFBE-60DF365FCA4D}" presName="textaccent1" presStyleCnt="0"/>
      <dgm:spPr/>
    </dgm:pt>
    <dgm:pt modelId="{D38B9D69-74AC-2949-9302-DB677F6B4DC2}" type="pres">
      <dgm:prSet presAssocID="{D0C7FCE0-7EE1-0A48-BFBE-60DF365FCA4D}" presName="accentRepeatNode" presStyleLbl="solidAlignAcc1" presStyleIdx="0" presStyleCnt="8"/>
      <dgm:spPr/>
    </dgm:pt>
    <dgm:pt modelId="{1B157E80-B24E-DB44-A268-8781095F9D80}" type="pres">
      <dgm:prSet presAssocID="{840C3C37-A722-5B4A-9323-DA9878D9E6C2}" presName="image1" presStyleCnt="0"/>
      <dgm:spPr/>
    </dgm:pt>
    <dgm:pt modelId="{0B89F814-ACEC-A94B-AA5F-CC585BBC9EF1}" type="pres">
      <dgm:prSet presAssocID="{840C3C37-A722-5B4A-9323-DA9878D9E6C2}" presName="imageRepeatNode" presStyleLbl="alignAcc1" presStyleIdx="0" presStyleCnt="4"/>
      <dgm:spPr/>
      <dgm:t>
        <a:bodyPr/>
        <a:lstStyle/>
        <a:p>
          <a:endParaRPr lang="fr-FR"/>
        </a:p>
      </dgm:t>
    </dgm:pt>
    <dgm:pt modelId="{53201C88-0CA8-F44F-8CC0-5415CEBAD39A}" type="pres">
      <dgm:prSet presAssocID="{840C3C37-A722-5B4A-9323-DA9878D9E6C2}" presName="imageaccent1" presStyleCnt="0"/>
      <dgm:spPr/>
    </dgm:pt>
    <dgm:pt modelId="{6F1B9A18-300C-9346-993B-5620D7BEFA31}" type="pres">
      <dgm:prSet presAssocID="{840C3C37-A722-5B4A-9323-DA9878D9E6C2}" presName="accentRepeatNode" presStyleLbl="solidAlignAcc1" presStyleIdx="1" presStyleCnt="8"/>
      <dgm:spPr/>
    </dgm:pt>
    <dgm:pt modelId="{75E67818-D63E-6541-89BF-A828E93E0957}" type="pres">
      <dgm:prSet presAssocID="{99B5C0B2-C72A-E741-A6E7-56F69257FB7F}" presName="text2" presStyleCnt="0"/>
      <dgm:spPr/>
    </dgm:pt>
    <dgm:pt modelId="{92D4BC69-C150-9B4F-870F-243B929AC433}" type="pres">
      <dgm:prSet presAssocID="{99B5C0B2-C72A-E741-A6E7-56F69257FB7F}" presName="textRepeatNode" presStyleLbl="alignNode1" presStyleIdx="1" presStyleCnt="4">
        <dgm:presLayoutVars>
          <dgm:chMax val="0"/>
          <dgm:chPref val="0"/>
          <dgm:bulletEnabled val="1"/>
        </dgm:presLayoutVars>
      </dgm:prSet>
      <dgm:spPr/>
      <dgm:t>
        <a:bodyPr/>
        <a:lstStyle/>
        <a:p>
          <a:endParaRPr lang="fr-FR"/>
        </a:p>
      </dgm:t>
    </dgm:pt>
    <dgm:pt modelId="{FE544459-BA1C-4549-99E9-7DF94B9ABE8D}" type="pres">
      <dgm:prSet presAssocID="{99B5C0B2-C72A-E741-A6E7-56F69257FB7F}" presName="textaccent2" presStyleCnt="0"/>
      <dgm:spPr/>
    </dgm:pt>
    <dgm:pt modelId="{603F9AEE-576E-BA47-AEFB-8DB89E2A9B57}" type="pres">
      <dgm:prSet presAssocID="{99B5C0B2-C72A-E741-A6E7-56F69257FB7F}" presName="accentRepeatNode" presStyleLbl="solidAlignAcc1" presStyleIdx="2" presStyleCnt="8"/>
      <dgm:spPr/>
    </dgm:pt>
    <dgm:pt modelId="{875C137B-23AA-3C4E-8062-DCD7240F3454}" type="pres">
      <dgm:prSet presAssocID="{E339FF2C-83C6-8A43-A730-19A503ADA51A}" presName="image2" presStyleCnt="0"/>
      <dgm:spPr/>
    </dgm:pt>
    <dgm:pt modelId="{CC63ED80-DDE6-594A-9E5A-88E04F48B58B}" type="pres">
      <dgm:prSet presAssocID="{E339FF2C-83C6-8A43-A730-19A503ADA51A}" presName="imageRepeatNode" presStyleLbl="alignAcc1" presStyleIdx="1" presStyleCnt="4"/>
      <dgm:spPr/>
      <dgm:t>
        <a:bodyPr/>
        <a:lstStyle/>
        <a:p>
          <a:endParaRPr lang="fr-FR"/>
        </a:p>
      </dgm:t>
    </dgm:pt>
    <dgm:pt modelId="{F337AE96-A8A6-9543-8B8E-5A228712FD2B}" type="pres">
      <dgm:prSet presAssocID="{E339FF2C-83C6-8A43-A730-19A503ADA51A}" presName="imageaccent2" presStyleCnt="0"/>
      <dgm:spPr/>
    </dgm:pt>
    <dgm:pt modelId="{A3641EFD-D89A-BD4E-9E3D-8CF0EC2974EA}" type="pres">
      <dgm:prSet presAssocID="{E339FF2C-83C6-8A43-A730-19A503ADA51A}" presName="accentRepeatNode" presStyleLbl="solidAlignAcc1" presStyleIdx="3" presStyleCnt="8"/>
      <dgm:spPr/>
    </dgm:pt>
    <dgm:pt modelId="{0D9B74A6-ECB6-1547-92A8-35C4993B4D94}" type="pres">
      <dgm:prSet presAssocID="{9C09C82C-B53E-094F-8DF9-D385F24A0489}" presName="text3" presStyleCnt="0"/>
      <dgm:spPr/>
    </dgm:pt>
    <dgm:pt modelId="{6C4C84F7-A077-5343-B03E-C2F617F4D59E}" type="pres">
      <dgm:prSet presAssocID="{9C09C82C-B53E-094F-8DF9-D385F24A0489}" presName="textRepeatNode" presStyleLbl="alignNode1" presStyleIdx="2" presStyleCnt="4">
        <dgm:presLayoutVars>
          <dgm:chMax val="0"/>
          <dgm:chPref val="0"/>
          <dgm:bulletEnabled val="1"/>
        </dgm:presLayoutVars>
      </dgm:prSet>
      <dgm:spPr/>
      <dgm:t>
        <a:bodyPr/>
        <a:lstStyle/>
        <a:p>
          <a:endParaRPr lang="fr-FR"/>
        </a:p>
      </dgm:t>
    </dgm:pt>
    <dgm:pt modelId="{4674DB7E-D009-D640-816E-2223F1466B17}" type="pres">
      <dgm:prSet presAssocID="{9C09C82C-B53E-094F-8DF9-D385F24A0489}" presName="textaccent3" presStyleCnt="0"/>
      <dgm:spPr/>
    </dgm:pt>
    <dgm:pt modelId="{591B1FFF-3DD4-334E-AEFA-123BE45852CB}" type="pres">
      <dgm:prSet presAssocID="{9C09C82C-B53E-094F-8DF9-D385F24A0489}" presName="accentRepeatNode" presStyleLbl="solidAlignAcc1" presStyleIdx="4" presStyleCnt="8"/>
      <dgm:spPr/>
    </dgm:pt>
    <dgm:pt modelId="{CD5670CB-9BD2-0940-A919-3918586EE4D1}" type="pres">
      <dgm:prSet presAssocID="{C201CB18-5CDF-524F-B2B8-4295DDE44B5E}" presName="image3" presStyleCnt="0"/>
      <dgm:spPr/>
    </dgm:pt>
    <dgm:pt modelId="{E98ED291-1D2E-8D47-8F53-59FFE100E3E9}" type="pres">
      <dgm:prSet presAssocID="{C201CB18-5CDF-524F-B2B8-4295DDE44B5E}" presName="imageRepeatNode" presStyleLbl="alignAcc1" presStyleIdx="2" presStyleCnt="4"/>
      <dgm:spPr/>
      <dgm:t>
        <a:bodyPr/>
        <a:lstStyle/>
        <a:p>
          <a:endParaRPr lang="fr-FR"/>
        </a:p>
      </dgm:t>
    </dgm:pt>
    <dgm:pt modelId="{6813603F-A929-0740-8F5D-D5F24339B43E}" type="pres">
      <dgm:prSet presAssocID="{C201CB18-5CDF-524F-B2B8-4295DDE44B5E}" presName="imageaccent3" presStyleCnt="0"/>
      <dgm:spPr/>
    </dgm:pt>
    <dgm:pt modelId="{51AD16D1-F152-F34C-9DFB-23A9EF9E8D25}" type="pres">
      <dgm:prSet presAssocID="{C201CB18-5CDF-524F-B2B8-4295DDE44B5E}" presName="accentRepeatNode" presStyleLbl="solidAlignAcc1" presStyleIdx="5" presStyleCnt="8"/>
      <dgm:spPr/>
    </dgm:pt>
    <dgm:pt modelId="{998D1165-E4D6-874F-80F9-CC18C997F8B7}" type="pres">
      <dgm:prSet presAssocID="{29EE0689-A181-8B42-A469-D2AFD35D1FA9}" presName="text4" presStyleCnt="0"/>
      <dgm:spPr/>
    </dgm:pt>
    <dgm:pt modelId="{63B419A2-87C2-6442-B0F7-E801620CC69E}" type="pres">
      <dgm:prSet presAssocID="{29EE0689-A181-8B42-A469-D2AFD35D1FA9}" presName="textRepeatNode" presStyleLbl="alignNode1" presStyleIdx="3" presStyleCnt="4">
        <dgm:presLayoutVars>
          <dgm:chMax val="0"/>
          <dgm:chPref val="0"/>
          <dgm:bulletEnabled val="1"/>
        </dgm:presLayoutVars>
      </dgm:prSet>
      <dgm:spPr/>
      <dgm:t>
        <a:bodyPr/>
        <a:lstStyle/>
        <a:p>
          <a:endParaRPr lang="fr-FR"/>
        </a:p>
      </dgm:t>
    </dgm:pt>
    <dgm:pt modelId="{295A078B-FAB6-B840-ABC5-EAE205020C43}" type="pres">
      <dgm:prSet presAssocID="{29EE0689-A181-8B42-A469-D2AFD35D1FA9}" presName="textaccent4" presStyleCnt="0"/>
      <dgm:spPr/>
    </dgm:pt>
    <dgm:pt modelId="{7E7E83D2-5367-5948-9F37-AED8A128149D}" type="pres">
      <dgm:prSet presAssocID="{29EE0689-A181-8B42-A469-D2AFD35D1FA9}" presName="accentRepeatNode" presStyleLbl="solidAlignAcc1" presStyleIdx="6" presStyleCnt="8"/>
      <dgm:spPr/>
    </dgm:pt>
    <dgm:pt modelId="{02506D33-5458-4041-BB6C-3B99C64E7706}" type="pres">
      <dgm:prSet presAssocID="{CFFB6531-E5A3-2D48-A90D-8BE87BE473ED}" presName="image4" presStyleCnt="0"/>
      <dgm:spPr/>
    </dgm:pt>
    <dgm:pt modelId="{CAAFAF84-40D6-EA4F-9919-E26AC3B6CB19}" type="pres">
      <dgm:prSet presAssocID="{CFFB6531-E5A3-2D48-A90D-8BE87BE473ED}" presName="imageRepeatNode" presStyleLbl="alignAcc1" presStyleIdx="3" presStyleCnt="4"/>
      <dgm:spPr/>
      <dgm:t>
        <a:bodyPr/>
        <a:lstStyle/>
        <a:p>
          <a:endParaRPr lang="fr-FR"/>
        </a:p>
      </dgm:t>
    </dgm:pt>
    <dgm:pt modelId="{6049C297-A80C-7F49-8370-061CBC882193}" type="pres">
      <dgm:prSet presAssocID="{CFFB6531-E5A3-2D48-A90D-8BE87BE473ED}" presName="imageaccent4" presStyleCnt="0"/>
      <dgm:spPr/>
    </dgm:pt>
    <dgm:pt modelId="{59C34952-A24B-1243-B809-606D9D1174C4}" type="pres">
      <dgm:prSet presAssocID="{CFFB6531-E5A3-2D48-A90D-8BE87BE473ED}" presName="accentRepeatNode" presStyleLbl="solidAlignAcc1" presStyleIdx="7" presStyleCnt="8"/>
      <dgm:spPr/>
    </dgm:pt>
  </dgm:ptLst>
  <dgm:cxnLst>
    <dgm:cxn modelId="{750371D2-4401-C845-8911-F5AD74C25F37}" type="presOf" srcId="{99B5C0B2-C72A-E741-A6E7-56F69257FB7F}" destId="{92D4BC69-C150-9B4F-870F-243B929AC433}" srcOrd="0" destOrd="0" presId="urn:microsoft.com/office/officeart/2008/layout/HexagonCluster"/>
    <dgm:cxn modelId="{ACD72175-E8AF-AC4A-AE94-A875FB9F3ABA}" srcId="{3AEBB311-AE8D-0E45-92F5-E36F553193A9}" destId="{99B5C0B2-C72A-E741-A6E7-56F69257FB7F}" srcOrd="1" destOrd="0" parTransId="{1823838E-4C97-294C-9BB8-F17FA10923BA}" sibTransId="{E339FF2C-83C6-8A43-A730-19A503ADA51A}"/>
    <dgm:cxn modelId="{98434379-DC9C-214E-A4E8-ED835C294668}" srcId="{3AEBB311-AE8D-0E45-92F5-E36F553193A9}" destId="{9C09C82C-B53E-094F-8DF9-D385F24A0489}" srcOrd="2" destOrd="0" parTransId="{D1F11BBF-4FAD-7941-80A2-738341402AC1}" sibTransId="{C201CB18-5CDF-524F-B2B8-4295DDE44B5E}"/>
    <dgm:cxn modelId="{306B2133-B2F3-044D-83F1-A7BB990012E0}" srcId="{3AEBB311-AE8D-0E45-92F5-E36F553193A9}" destId="{D0C7FCE0-7EE1-0A48-BFBE-60DF365FCA4D}" srcOrd="0" destOrd="0" parTransId="{54278871-7804-EC42-A7A6-8FC88F0892D5}" sibTransId="{840C3C37-A722-5B4A-9323-DA9878D9E6C2}"/>
    <dgm:cxn modelId="{D92AA6CF-963E-3744-8DF2-AE0F9A67F39C}" type="presOf" srcId="{D0C7FCE0-7EE1-0A48-BFBE-60DF365FCA4D}" destId="{E640E01A-9209-3C43-973F-68762062D482}" srcOrd="0" destOrd="0" presId="urn:microsoft.com/office/officeart/2008/layout/HexagonCluster"/>
    <dgm:cxn modelId="{AB05B6AA-13C4-6242-B56B-0849C9CCAFD5}" type="presOf" srcId="{3AEBB311-AE8D-0E45-92F5-E36F553193A9}" destId="{13EFDEAB-5445-F245-8551-26279E2DC765}" srcOrd="0" destOrd="0" presId="urn:microsoft.com/office/officeart/2008/layout/HexagonCluster"/>
    <dgm:cxn modelId="{F0A194D7-EA28-AD40-A17F-F8400A85D85F}" srcId="{3AEBB311-AE8D-0E45-92F5-E36F553193A9}" destId="{29EE0689-A181-8B42-A469-D2AFD35D1FA9}" srcOrd="3" destOrd="0" parTransId="{D42CC32D-10B1-C649-A01E-73363D26DD71}" sibTransId="{CFFB6531-E5A3-2D48-A90D-8BE87BE473ED}"/>
    <dgm:cxn modelId="{D0DC230C-3546-DF4D-AD33-D6C420026BC6}" type="presOf" srcId="{9C09C82C-B53E-094F-8DF9-D385F24A0489}" destId="{6C4C84F7-A077-5343-B03E-C2F617F4D59E}" srcOrd="0" destOrd="0" presId="urn:microsoft.com/office/officeart/2008/layout/HexagonCluster"/>
    <dgm:cxn modelId="{8D32803A-1C62-524E-816D-C88B1D4AF830}" type="presOf" srcId="{29EE0689-A181-8B42-A469-D2AFD35D1FA9}" destId="{63B419A2-87C2-6442-B0F7-E801620CC69E}" srcOrd="0" destOrd="0" presId="urn:microsoft.com/office/officeart/2008/layout/HexagonCluster"/>
    <dgm:cxn modelId="{D2148D88-CA21-E64D-99BD-AB5B271A1E67}" type="presOf" srcId="{CFFB6531-E5A3-2D48-A90D-8BE87BE473ED}" destId="{CAAFAF84-40D6-EA4F-9919-E26AC3B6CB19}" srcOrd="0" destOrd="0" presId="urn:microsoft.com/office/officeart/2008/layout/HexagonCluster"/>
    <dgm:cxn modelId="{C2E6ED49-2F89-864F-91D6-B64922153A7E}" type="presOf" srcId="{840C3C37-A722-5B4A-9323-DA9878D9E6C2}" destId="{0B89F814-ACEC-A94B-AA5F-CC585BBC9EF1}" srcOrd="0" destOrd="0" presId="urn:microsoft.com/office/officeart/2008/layout/HexagonCluster"/>
    <dgm:cxn modelId="{FBE6E0F0-4442-7048-A0D2-95F0CE694642}" type="presOf" srcId="{C201CB18-5CDF-524F-B2B8-4295DDE44B5E}" destId="{E98ED291-1D2E-8D47-8F53-59FFE100E3E9}" srcOrd="0" destOrd="0" presId="urn:microsoft.com/office/officeart/2008/layout/HexagonCluster"/>
    <dgm:cxn modelId="{D0488E3F-6AAE-BE4B-AD39-E5A02EB7B1D0}" type="presOf" srcId="{E339FF2C-83C6-8A43-A730-19A503ADA51A}" destId="{CC63ED80-DDE6-594A-9E5A-88E04F48B58B}" srcOrd="0" destOrd="0" presId="urn:microsoft.com/office/officeart/2008/layout/HexagonCluster"/>
    <dgm:cxn modelId="{2B9BD6F4-F5D2-E94B-8A0B-AC8F46884818}" type="presParOf" srcId="{13EFDEAB-5445-F245-8551-26279E2DC765}" destId="{3A5DA34E-8B51-B54A-BCC6-2A7B71C2A081}" srcOrd="0" destOrd="0" presId="urn:microsoft.com/office/officeart/2008/layout/HexagonCluster"/>
    <dgm:cxn modelId="{CB9D7BB2-E2F3-6B4A-B88D-D35F01A29DDA}" type="presParOf" srcId="{3A5DA34E-8B51-B54A-BCC6-2A7B71C2A081}" destId="{E640E01A-9209-3C43-973F-68762062D482}" srcOrd="0" destOrd="0" presId="urn:microsoft.com/office/officeart/2008/layout/HexagonCluster"/>
    <dgm:cxn modelId="{F7EC4854-619E-7341-96E4-3E039A33FBBC}" type="presParOf" srcId="{13EFDEAB-5445-F245-8551-26279E2DC765}" destId="{31EED630-B3B8-4149-899B-83DA860321E7}" srcOrd="1" destOrd="0" presId="urn:microsoft.com/office/officeart/2008/layout/HexagonCluster"/>
    <dgm:cxn modelId="{CC0A2ABB-DD3F-1747-AC5E-A4C969C28DEF}" type="presParOf" srcId="{31EED630-B3B8-4149-899B-83DA860321E7}" destId="{D38B9D69-74AC-2949-9302-DB677F6B4DC2}" srcOrd="0" destOrd="0" presId="urn:microsoft.com/office/officeart/2008/layout/HexagonCluster"/>
    <dgm:cxn modelId="{F7BDAE72-3BBA-764F-9826-748077A29300}" type="presParOf" srcId="{13EFDEAB-5445-F245-8551-26279E2DC765}" destId="{1B157E80-B24E-DB44-A268-8781095F9D80}" srcOrd="2" destOrd="0" presId="urn:microsoft.com/office/officeart/2008/layout/HexagonCluster"/>
    <dgm:cxn modelId="{B62589A3-5CDF-A748-B490-A56C9447CC6A}" type="presParOf" srcId="{1B157E80-B24E-DB44-A268-8781095F9D80}" destId="{0B89F814-ACEC-A94B-AA5F-CC585BBC9EF1}" srcOrd="0" destOrd="0" presId="urn:microsoft.com/office/officeart/2008/layout/HexagonCluster"/>
    <dgm:cxn modelId="{4AE796C8-ADFA-B442-BD70-39DDD16DC0B0}" type="presParOf" srcId="{13EFDEAB-5445-F245-8551-26279E2DC765}" destId="{53201C88-0CA8-F44F-8CC0-5415CEBAD39A}" srcOrd="3" destOrd="0" presId="urn:microsoft.com/office/officeart/2008/layout/HexagonCluster"/>
    <dgm:cxn modelId="{4587731D-0435-C74D-BEC8-C91B1E4E808D}" type="presParOf" srcId="{53201C88-0CA8-F44F-8CC0-5415CEBAD39A}" destId="{6F1B9A18-300C-9346-993B-5620D7BEFA31}" srcOrd="0" destOrd="0" presId="urn:microsoft.com/office/officeart/2008/layout/HexagonCluster"/>
    <dgm:cxn modelId="{67148B92-22D4-1A4A-80B3-3B97D657B34D}" type="presParOf" srcId="{13EFDEAB-5445-F245-8551-26279E2DC765}" destId="{75E67818-D63E-6541-89BF-A828E93E0957}" srcOrd="4" destOrd="0" presId="urn:microsoft.com/office/officeart/2008/layout/HexagonCluster"/>
    <dgm:cxn modelId="{F54F90E3-843D-E140-B443-1F9E232AB0FB}" type="presParOf" srcId="{75E67818-D63E-6541-89BF-A828E93E0957}" destId="{92D4BC69-C150-9B4F-870F-243B929AC433}" srcOrd="0" destOrd="0" presId="urn:microsoft.com/office/officeart/2008/layout/HexagonCluster"/>
    <dgm:cxn modelId="{557FDC29-01EE-744B-898E-212391F3E61B}" type="presParOf" srcId="{13EFDEAB-5445-F245-8551-26279E2DC765}" destId="{FE544459-BA1C-4549-99E9-7DF94B9ABE8D}" srcOrd="5" destOrd="0" presId="urn:microsoft.com/office/officeart/2008/layout/HexagonCluster"/>
    <dgm:cxn modelId="{6FA3FE84-065A-0444-B0C8-8FD33D4B7F39}" type="presParOf" srcId="{FE544459-BA1C-4549-99E9-7DF94B9ABE8D}" destId="{603F9AEE-576E-BA47-AEFB-8DB89E2A9B57}" srcOrd="0" destOrd="0" presId="urn:microsoft.com/office/officeart/2008/layout/HexagonCluster"/>
    <dgm:cxn modelId="{16CBE4E9-F192-EB46-AED6-DFA277874117}" type="presParOf" srcId="{13EFDEAB-5445-F245-8551-26279E2DC765}" destId="{875C137B-23AA-3C4E-8062-DCD7240F3454}" srcOrd="6" destOrd="0" presId="urn:microsoft.com/office/officeart/2008/layout/HexagonCluster"/>
    <dgm:cxn modelId="{D3871475-AC2B-4E41-BF81-2D6A8F87B146}" type="presParOf" srcId="{875C137B-23AA-3C4E-8062-DCD7240F3454}" destId="{CC63ED80-DDE6-594A-9E5A-88E04F48B58B}" srcOrd="0" destOrd="0" presId="urn:microsoft.com/office/officeart/2008/layout/HexagonCluster"/>
    <dgm:cxn modelId="{8B8601CF-D8E9-0345-8765-95921134643B}" type="presParOf" srcId="{13EFDEAB-5445-F245-8551-26279E2DC765}" destId="{F337AE96-A8A6-9543-8B8E-5A228712FD2B}" srcOrd="7" destOrd="0" presId="urn:microsoft.com/office/officeart/2008/layout/HexagonCluster"/>
    <dgm:cxn modelId="{A7C8CAA2-50D1-0845-858E-DCA63FED1E32}" type="presParOf" srcId="{F337AE96-A8A6-9543-8B8E-5A228712FD2B}" destId="{A3641EFD-D89A-BD4E-9E3D-8CF0EC2974EA}" srcOrd="0" destOrd="0" presId="urn:microsoft.com/office/officeart/2008/layout/HexagonCluster"/>
    <dgm:cxn modelId="{163A31B6-D13F-E447-9033-9513EDA5FCFF}" type="presParOf" srcId="{13EFDEAB-5445-F245-8551-26279E2DC765}" destId="{0D9B74A6-ECB6-1547-92A8-35C4993B4D94}" srcOrd="8" destOrd="0" presId="urn:microsoft.com/office/officeart/2008/layout/HexagonCluster"/>
    <dgm:cxn modelId="{6F987BD3-8FA1-F74D-AF8C-E814D6C60B00}" type="presParOf" srcId="{0D9B74A6-ECB6-1547-92A8-35C4993B4D94}" destId="{6C4C84F7-A077-5343-B03E-C2F617F4D59E}" srcOrd="0" destOrd="0" presId="urn:microsoft.com/office/officeart/2008/layout/HexagonCluster"/>
    <dgm:cxn modelId="{066AB721-A500-CC4C-99F4-E3288250A19E}" type="presParOf" srcId="{13EFDEAB-5445-F245-8551-26279E2DC765}" destId="{4674DB7E-D009-D640-816E-2223F1466B17}" srcOrd="9" destOrd="0" presId="urn:microsoft.com/office/officeart/2008/layout/HexagonCluster"/>
    <dgm:cxn modelId="{B6513C81-C21E-AE4F-9E3D-950B764ECCA9}" type="presParOf" srcId="{4674DB7E-D009-D640-816E-2223F1466B17}" destId="{591B1FFF-3DD4-334E-AEFA-123BE45852CB}" srcOrd="0" destOrd="0" presId="urn:microsoft.com/office/officeart/2008/layout/HexagonCluster"/>
    <dgm:cxn modelId="{B1BB6C24-BA44-EF40-AA7A-4DEEDEEFD6BB}" type="presParOf" srcId="{13EFDEAB-5445-F245-8551-26279E2DC765}" destId="{CD5670CB-9BD2-0940-A919-3918586EE4D1}" srcOrd="10" destOrd="0" presId="urn:microsoft.com/office/officeart/2008/layout/HexagonCluster"/>
    <dgm:cxn modelId="{C3478EF9-2962-B545-9C1E-3E38CE8780B3}" type="presParOf" srcId="{CD5670CB-9BD2-0940-A919-3918586EE4D1}" destId="{E98ED291-1D2E-8D47-8F53-59FFE100E3E9}" srcOrd="0" destOrd="0" presId="urn:microsoft.com/office/officeart/2008/layout/HexagonCluster"/>
    <dgm:cxn modelId="{730AE511-A197-CE40-BD2A-F8711075E9E6}" type="presParOf" srcId="{13EFDEAB-5445-F245-8551-26279E2DC765}" destId="{6813603F-A929-0740-8F5D-D5F24339B43E}" srcOrd="11" destOrd="0" presId="urn:microsoft.com/office/officeart/2008/layout/HexagonCluster"/>
    <dgm:cxn modelId="{D80E3E25-2B23-9941-A24E-A75E014801F6}" type="presParOf" srcId="{6813603F-A929-0740-8F5D-D5F24339B43E}" destId="{51AD16D1-F152-F34C-9DFB-23A9EF9E8D25}" srcOrd="0" destOrd="0" presId="urn:microsoft.com/office/officeart/2008/layout/HexagonCluster"/>
    <dgm:cxn modelId="{C82A4196-91E7-E749-8C54-65DF918C42A9}" type="presParOf" srcId="{13EFDEAB-5445-F245-8551-26279E2DC765}" destId="{998D1165-E4D6-874F-80F9-CC18C997F8B7}" srcOrd="12" destOrd="0" presId="urn:microsoft.com/office/officeart/2008/layout/HexagonCluster"/>
    <dgm:cxn modelId="{296BCE59-A029-434F-AA5F-E31FF6C91963}" type="presParOf" srcId="{998D1165-E4D6-874F-80F9-CC18C997F8B7}" destId="{63B419A2-87C2-6442-B0F7-E801620CC69E}" srcOrd="0" destOrd="0" presId="urn:microsoft.com/office/officeart/2008/layout/HexagonCluster"/>
    <dgm:cxn modelId="{1C6B1C05-F70C-C04C-8124-C67EF036CCA9}" type="presParOf" srcId="{13EFDEAB-5445-F245-8551-26279E2DC765}" destId="{295A078B-FAB6-B840-ABC5-EAE205020C43}" srcOrd="13" destOrd="0" presId="urn:microsoft.com/office/officeart/2008/layout/HexagonCluster"/>
    <dgm:cxn modelId="{4D0FFECB-1F97-794A-8C75-FF7B59C67630}" type="presParOf" srcId="{295A078B-FAB6-B840-ABC5-EAE205020C43}" destId="{7E7E83D2-5367-5948-9F37-AED8A128149D}" srcOrd="0" destOrd="0" presId="urn:microsoft.com/office/officeart/2008/layout/HexagonCluster"/>
    <dgm:cxn modelId="{5C17410A-B794-514C-B36C-F146A9CAB546}" type="presParOf" srcId="{13EFDEAB-5445-F245-8551-26279E2DC765}" destId="{02506D33-5458-4041-BB6C-3B99C64E7706}" srcOrd="14" destOrd="0" presId="urn:microsoft.com/office/officeart/2008/layout/HexagonCluster"/>
    <dgm:cxn modelId="{F5155EF1-8C32-D349-8AC5-A8058F771200}" type="presParOf" srcId="{02506D33-5458-4041-BB6C-3B99C64E7706}" destId="{CAAFAF84-40D6-EA4F-9919-E26AC3B6CB19}" srcOrd="0" destOrd="0" presId="urn:microsoft.com/office/officeart/2008/layout/HexagonCluster"/>
    <dgm:cxn modelId="{0DF89AC4-BE4A-EF4B-A174-F3F11726E7CE}" type="presParOf" srcId="{13EFDEAB-5445-F245-8551-26279E2DC765}" destId="{6049C297-A80C-7F49-8370-061CBC882193}" srcOrd="15" destOrd="0" presId="urn:microsoft.com/office/officeart/2008/layout/HexagonCluster"/>
    <dgm:cxn modelId="{75B856C4-2784-0741-ADC2-F8052E31A882}" type="presParOf" srcId="{6049C297-A80C-7F49-8370-061CBC882193}" destId="{59C34952-A24B-1243-B809-606D9D1174C4}" srcOrd="0" destOrd="0" presId="urn:microsoft.com/office/officeart/2008/layout/HexagonCluster"/>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AEBB311-AE8D-0E45-92F5-E36F553193A9}" type="doc">
      <dgm:prSet loTypeId="urn:microsoft.com/office/officeart/2005/8/layout/vProcess5" loCatId="" qsTypeId="urn:microsoft.com/office/officeart/2005/8/quickstyle/simple4" qsCatId="simple" csTypeId="urn:microsoft.com/office/officeart/2005/8/colors/accent0_3" csCatId="mainScheme" phldr="1"/>
      <dgm:spPr/>
      <dgm:t>
        <a:bodyPr/>
        <a:lstStyle/>
        <a:p>
          <a:endParaRPr lang="fr-FR"/>
        </a:p>
      </dgm:t>
    </dgm:pt>
    <dgm:pt modelId="{C4A72F53-693B-1B4E-AA13-2344475605DC}">
      <dgm:prSet/>
      <dgm:spPr/>
      <dgm:t>
        <a:bodyPr/>
        <a:lstStyle/>
        <a:p>
          <a:r>
            <a:rPr lang="fr-FR" i="1" smtClean="0"/>
            <a:t>La cohésion d’un groupe tend à favoriser certains phénomènes particuliers tels que : </a:t>
          </a:r>
          <a:endParaRPr lang="fr-FR" i="1" dirty="0" smtClean="0"/>
        </a:p>
      </dgm:t>
    </dgm:pt>
    <dgm:pt modelId="{FE703B3B-E117-1542-99F6-73B1472231D1}" type="parTrans" cxnId="{FD93861A-9BD2-0047-9E0D-7E175932B8B5}">
      <dgm:prSet/>
      <dgm:spPr/>
      <dgm:t>
        <a:bodyPr/>
        <a:lstStyle/>
        <a:p>
          <a:endParaRPr lang="fr-FR"/>
        </a:p>
      </dgm:t>
    </dgm:pt>
    <dgm:pt modelId="{501D47EB-1356-984C-98B5-1C512929991C}" type="sibTrans" cxnId="{FD93861A-9BD2-0047-9E0D-7E175932B8B5}">
      <dgm:prSet/>
      <dgm:spPr/>
      <dgm:t>
        <a:bodyPr/>
        <a:lstStyle/>
        <a:p>
          <a:endParaRPr lang="fr-FR"/>
        </a:p>
      </dgm:t>
    </dgm:pt>
    <dgm:pt modelId="{78C1BDCA-3CCB-374A-B0F6-C9FCF555AC5A}">
      <dgm:prSet/>
      <dgm:spPr/>
      <dgm:t>
        <a:bodyPr/>
        <a:lstStyle/>
        <a:p>
          <a:r>
            <a:rPr lang="fr-FR" i="1" smtClean="0"/>
            <a:t>le moral du groupe et donc le sentiment de satisfaction de ses membres ; </a:t>
          </a:r>
          <a:endParaRPr lang="fr-FR" i="1" dirty="0" smtClean="0"/>
        </a:p>
      </dgm:t>
    </dgm:pt>
    <dgm:pt modelId="{135D33AD-E500-814B-90EF-28A2E36A28D8}" type="parTrans" cxnId="{74DE61EE-7B26-D747-BDC1-AAD61D2D3AA5}">
      <dgm:prSet/>
      <dgm:spPr/>
      <dgm:t>
        <a:bodyPr/>
        <a:lstStyle/>
        <a:p>
          <a:endParaRPr lang="fr-FR"/>
        </a:p>
      </dgm:t>
    </dgm:pt>
    <dgm:pt modelId="{6FF5572D-9D6D-4D4E-9C6D-CF50E9F0F538}" type="sibTrans" cxnId="{74DE61EE-7B26-D747-BDC1-AAD61D2D3AA5}">
      <dgm:prSet/>
      <dgm:spPr/>
      <dgm:t>
        <a:bodyPr/>
        <a:lstStyle/>
        <a:p>
          <a:endParaRPr lang="fr-FR"/>
        </a:p>
      </dgm:t>
    </dgm:pt>
    <dgm:pt modelId="{19ADAAD3-CFDA-7040-8848-37EBF97B49FB}">
      <dgm:prSet/>
      <dgm:spPr/>
      <dgm:t>
        <a:bodyPr/>
        <a:lstStyle/>
        <a:p>
          <a:r>
            <a:rPr lang="fr-FR" i="1" smtClean="0"/>
            <a:t>le sentiment de sécurité et d’estime mutuelle ; </a:t>
          </a:r>
          <a:endParaRPr lang="fr-FR" i="1" dirty="0" smtClean="0"/>
        </a:p>
      </dgm:t>
    </dgm:pt>
    <dgm:pt modelId="{6BCA8873-6B3E-4F4D-AD61-379753C4014C}" type="parTrans" cxnId="{2FDE244A-7943-D548-A218-64D717787EFD}">
      <dgm:prSet/>
      <dgm:spPr/>
      <dgm:t>
        <a:bodyPr/>
        <a:lstStyle/>
        <a:p>
          <a:endParaRPr lang="fr-FR"/>
        </a:p>
      </dgm:t>
    </dgm:pt>
    <dgm:pt modelId="{E5373398-010E-9743-AB58-8C26F1908220}" type="sibTrans" cxnId="{2FDE244A-7943-D548-A218-64D717787EFD}">
      <dgm:prSet/>
      <dgm:spPr/>
      <dgm:t>
        <a:bodyPr/>
        <a:lstStyle/>
        <a:p>
          <a:endParaRPr lang="fr-FR"/>
        </a:p>
      </dgm:t>
    </dgm:pt>
    <dgm:pt modelId="{DADB2F73-051F-944A-9A04-7D7B9DA7FF25}">
      <dgm:prSet/>
      <dgm:spPr/>
      <dgm:t>
        <a:bodyPr/>
        <a:lstStyle/>
        <a:p>
          <a:r>
            <a:rPr lang="fr-FR" i="1" dirty="0" smtClean="0"/>
            <a:t>l’opinion, l’image que les membres ont d’eux-mêmes.</a:t>
          </a:r>
        </a:p>
      </dgm:t>
    </dgm:pt>
    <dgm:pt modelId="{4EAB019A-BDB4-8D4A-899C-C2D3958DE606}" type="parTrans" cxnId="{BC621D37-EA0A-134E-867B-829DE33700F5}">
      <dgm:prSet/>
      <dgm:spPr/>
      <dgm:t>
        <a:bodyPr/>
        <a:lstStyle/>
        <a:p>
          <a:endParaRPr lang="fr-FR"/>
        </a:p>
      </dgm:t>
    </dgm:pt>
    <dgm:pt modelId="{312AFC3B-6D1A-674C-9B6F-3BD9F4B749ED}" type="sibTrans" cxnId="{BC621D37-EA0A-134E-867B-829DE33700F5}">
      <dgm:prSet/>
      <dgm:spPr/>
      <dgm:t>
        <a:bodyPr/>
        <a:lstStyle/>
        <a:p>
          <a:endParaRPr lang="fr-FR"/>
        </a:p>
      </dgm:t>
    </dgm:pt>
    <dgm:pt modelId="{8EE47677-5926-A04A-BCC9-218463D69C67}" type="pres">
      <dgm:prSet presAssocID="{3AEBB311-AE8D-0E45-92F5-E36F553193A9}" presName="outerComposite" presStyleCnt="0">
        <dgm:presLayoutVars>
          <dgm:chMax val="5"/>
          <dgm:dir/>
          <dgm:resizeHandles val="exact"/>
        </dgm:presLayoutVars>
      </dgm:prSet>
      <dgm:spPr/>
      <dgm:t>
        <a:bodyPr/>
        <a:lstStyle/>
        <a:p>
          <a:endParaRPr lang="fr-FR"/>
        </a:p>
      </dgm:t>
    </dgm:pt>
    <dgm:pt modelId="{C5DA8939-3B55-4F43-9642-58DC316583E7}" type="pres">
      <dgm:prSet presAssocID="{3AEBB311-AE8D-0E45-92F5-E36F553193A9}" presName="dummyMaxCanvas" presStyleCnt="0">
        <dgm:presLayoutVars/>
      </dgm:prSet>
      <dgm:spPr/>
    </dgm:pt>
    <dgm:pt modelId="{D710422A-75E1-6A47-9322-5370B1263D13}" type="pres">
      <dgm:prSet presAssocID="{3AEBB311-AE8D-0E45-92F5-E36F553193A9}" presName="FourNodes_1" presStyleLbl="node1" presStyleIdx="0" presStyleCnt="4">
        <dgm:presLayoutVars>
          <dgm:bulletEnabled val="1"/>
        </dgm:presLayoutVars>
      </dgm:prSet>
      <dgm:spPr/>
      <dgm:t>
        <a:bodyPr/>
        <a:lstStyle/>
        <a:p>
          <a:endParaRPr lang="fr-FR"/>
        </a:p>
      </dgm:t>
    </dgm:pt>
    <dgm:pt modelId="{7EBF5C07-4001-4444-B67A-66FE74FBFDF0}" type="pres">
      <dgm:prSet presAssocID="{3AEBB311-AE8D-0E45-92F5-E36F553193A9}" presName="FourNodes_2" presStyleLbl="node1" presStyleIdx="1" presStyleCnt="4">
        <dgm:presLayoutVars>
          <dgm:bulletEnabled val="1"/>
        </dgm:presLayoutVars>
      </dgm:prSet>
      <dgm:spPr/>
      <dgm:t>
        <a:bodyPr/>
        <a:lstStyle/>
        <a:p>
          <a:endParaRPr lang="fr-FR"/>
        </a:p>
      </dgm:t>
    </dgm:pt>
    <dgm:pt modelId="{AD143BE4-DB37-7B42-9657-EE6211942DB9}" type="pres">
      <dgm:prSet presAssocID="{3AEBB311-AE8D-0E45-92F5-E36F553193A9}" presName="FourNodes_3" presStyleLbl="node1" presStyleIdx="2" presStyleCnt="4">
        <dgm:presLayoutVars>
          <dgm:bulletEnabled val="1"/>
        </dgm:presLayoutVars>
      </dgm:prSet>
      <dgm:spPr/>
      <dgm:t>
        <a:bodyPr/>
        <a:lstStyle/>
        <a:p>
          <a:endParaRPr lang="fr-FR"/>
        </a:p>
      </dgm:t>
    </dgm:pt>
    <dgm:pt modelId="{2FA2B90B-04D6-324A-9D8B-77B2F78E44EC}" type="pres">
      <dgm:prSet presAssocID="{3AEBB311-AE8D-0E45-92F5-E36F553193A9}" presName="FourNodes_4" presStyleLbl="node1" presStyleIdx="3" presStyleCnt="4">
        <dgm:presLayoutVars>
          <dgm:bulletEnabled val="1"/>
        </dgm:presLayoutVars>
      </dgm:prSet>
      <dgm:spPr/>
      <dgm:t>
        <a:bodyPr/>
        <a:lstStyle/>
        <a:p>
          <a:endParaRPr lang="fr-FR"/>
        </a:p>
      </dgm:t>
    </dgm:pt>
    <dgm:pt modelId="{B7AB0513-D247-4142-96F1-63F1281C473C}" type="pres">
      <dgm:prSet presAssocID="{3AEBB311-AE8D-0E45-92F5-E36F553193A9}" presName="FourConn_1-2" presStyleLbl="fgAccFollowNode1" presStyleIdx="0" presStyleCnt="3">
        <dgm:presLayoutVars>
          <dgm:bulletEnabled val="1"/>
        </dgm:presLayoutVars>
      </dgm:prSet>
      <dgm:spPr/>
      <dgm:t>
        <a:bodyPr/>
        <a:lstStyle/>
        <a:p>
          <a:endParaRPr lang="fr-FR"/>
        </a:p>
      </dgm:t>
    </dgm:pt>
    <dgm:pt modelId="{16AA78D0-B587-E94C-B6C6-6A304F193D97}" type="pres">
      <dgm:prSet presAssocID="{3AEBB311-AE8D-0E45-92F5-E36F553193A9}" presName="FourConn_2-3" presStyleLbl="fgAccFollowNode1" presStyleIdx="1" presStyleCnt="3">
        <dgm:presLayoutVars>
          <dgm:bulletEnabled val="1"/>
        </dgm:presLayoutVars>
      </dgm:prSet>
      <dgm:spPr/>
      <dgm:t>
        <a:bodyPr/>
        <a:lstStyle/>
        <a:p>
          <a:endParaRPr lang="fr-FR"/>
        </a:p>
      </dgm:t>
    </dgm:pt>
    <dgm:pt modelId="{C0F33FFC-4174-8642-B35F-4D6095819118}" type="pres">
      <dgm:prSet presAssocID="{3AEBB311-AE8D-0E45-92F5-E36F553193A9}" presName="FourConn_3-4" presStyleLbl="fgAccFollowNode1" presStyleIdx="2" presStyleCnt="3">
        <dgm:presLayoutVars>
          <dgm:bulletEnabled val="1"/>
        </dgm:presLayoutVars>
      </dgm:prSet>
      <dgm:spPr/>
      <dgm:t>
        <a:bodyPr/>
        <a:lstStyle/>
        <a:p>
          <a:endParaRPr lang="fr-FR"/>
        </a:p>
      </dgm:t>
    </dgm:pt>
    <dgm:pt modelId="{8DBB6301-16B7-184B-B7E7-A6424BD05AC4}" type="pres">
      <dgm:prSet presAssocID="{3AEBB311-AE8D-0E45-92F5-E36F553193A9}" presName="FourNodes_1_text" presStyleLbl="node1" presStyleIdx="3" presStyleCnt="4">
        <dgm:presLayoutVars>
          <dgm:bulletEnabled val="1"/>
        </dgm:presLayoutVars>
      </dgm:prSet>
      <dgm:spPr/>
      <dgm:t>
        <a:bodyPr/>
        <a:lstStyle/>
        <a:p>
          <a:endParaRPr lang="fr-FR"/>
        </a:p>
      </dgm:t>
    </dgm:pt>
    <dgm:pt modelId="{7A466D7C-BD27-834C-80A7-0915B8818235}" type="pres">
      <dgm:prSet presAssocID="{3AEBB311-AE8D-0E45-92F5-E36F553193A9}" presName="FourNodes_2_text" presStyleLbl="node1" presStyleIdx="3" presStyleCnt="4">
        <dgm:presLayoutVars>
          <dgm:bulletEnabled val="1"/>
        </dgm:presLayoutVars>
      </dgm:prSet>
      <dgm:spPr/>
      <dgm:t>
        <a:bodyPr/>
        <a:lstStyle/>
        <a:p>
          <a:endParaRPr lang="fr-FR"/>
        </a:p>
      </dgm:t>
    </dgm:pt>
    <dgm:pt modelId="{CA26A629-70BF-5A40-AD10-2EF6914FA331}" type="pres">
      <dgm:prSet presAssocID="{3AEBB311-AE8D-0E45-92F5-E36F553193A9}" presName="FourNodes_3_text" presStyleLbl="node1" presStyleIdx="3" presStyleCnt="4">
        <dgm:presLayoutVars>
          <dgm:bulletEnabled val="1"/>
        </dgm:presLayoutVars>
      </dgm:prSet>
      <dgm:spPr/>
      <dgm:t>
        <a:bodyPr/>
        <a:lstStyle/>
        <a:p>
          <a:endParaRPr lang="fr-FR"/>
        </a:p>
      </dgm:t>
    </dgm:pt>
    <dgm:pt modelId="{3EFD946E-CDD5-3240-B6A1-FC2368CE9702}" type="pres">
      <dgm:prSet presAssocID="{3AEBB311-AE8D-0E45-92F5-E36F553193A9}" presName="FourNodes_4_text" presStyleLbl="node1" presStyleIdx="3" presStyleCnt="4">
        <dgm:presLayoutVars>
          <dgm:bulletEnabled val="1"/>
        </dgm:presLayoutVars>
      </dgm:prSet>
      <dgm:spPr/>
      <dgm:t>
        <a:bodyPr/>
        <a:lstStyle/>
        <a:p>
          <a:endParaRPr lang="fr-FR"/>
        </a:p>
      </dgm:t>
    </dgm:pt>
  </dgm:ptLst>
  <dgm:cxnLst>
    <dgm:cxn modelId="{803597A9-1BF7-3C4F-AC1A-23C3DD17938B}" type="presOf" srcId="{C4A72F53-693B-1B4E-AA13-2344475605DC}" destId="{8DBB6301-16B7-184B-B7E7-A6424BD05AC4}" srcOrd="1" destOrd="0" presId="urn:microsoft.com/office/officeart/2005/8/layout/vProcess5"/>
    <dgm:cxn modelId="{BC621D37-EA0A-134E-867B-829DE33700F5}" srcId="{3AEBB311-AE8D-0E45-92F5-E36F553193A9}" destId="{DADB2F73-051F-944A-9A04-7D7B9DA7FF25}" srcOrd="3" destOrd="0" parTransId="{4EAB019A-BDB4-8D4A-899C-C2D3958DE606}" sibTransId="{312AFC3B-6D1A-674C-9B6F-3BD9F4B749ED}"/>
    <dgm:cxn modelId="{E475AAEE-064A-094B-8BA8-FF53FD12F935}" type="presOf" srcId="{78C1BDCA-3CCB-374A-B0F6-C9FCF555AC5A}" destId="{7EBF5C07-4001-4444-B67A-66FE74FBFDF0}" srcOrd="0" destOrd="0" presId="urn:microsoft.com/office/officeart/2005/8/layout/vProcess5"/>
    <dgm:cxn modelId="{74DE61EE-7B26-D747-BDC1-AAD61D2D3AA5}" srcId="{3AEBB311-AE8D-0E45-92F5-E36F553193A9}" destId="{78C1BDCA-3CCB-374A-B0F6-C9FCF555AC5A}" srcOrd="1" destOrd="0" parTransId="{135D33AD-E500-814B-90EF-28A2E36A28D8}" sibTransId="{6FF5572D-9D6D-4D4E-9C6D-CF50E9F0F538}"/>
    <dgm:cxn modelId="{DD842AAA-AC52-6343-BAFC-464DA0E671C7}" type="presOf" srcId="{78C1BDCA-3CCB-374A-B0F6-C9FCF555AC5A}" destId="{7A466D7C-BD27-834C-80A7-0915B8818235}" srcOrd="1" destOrd="0" presId="urn:microsoft.com/office/officeart/2005/8/layout/vProcess5"/>
    <dgm:cxn modelId="{7EBD54AB-6380-494E-AC06-0376221CB528}" type="presOf" srcId="{6FF5572D-9D6D-4D4E-9C6D-CF50E9F0F538}" destId="{16AA78D0-B587-E94C-B6C6-6A304F193D97}" srcOrd="0" destOrd="0" presId="urn:microsoft.com/office/officeart/2005/8/layout/vProcess5"/>
    <dgm:cxn modelId="{3A844D38-9095-3545-B0B6-04667672EA13}" type="presOf" srcId="{E5373398-010E-9743-AB58-8C26F1908220}" destId="{C0F33FFC-4174-8642-B35F-4D6095819118}" srcOrd="0" destOrd="0" presId="urn:microsoft.com/office/officeart/2005/8/layout/vProcess5"/>
    <dgm:cxn modelId="{8D5A9835-386E-4249-93E8-B22173D81C93}" type="presOf" srcId="{DADB2F73-051F-944A-9A04-7D7B9DA7FF25}" destId="{2FA2B90B-04D6-324A-9D8B-77B2F78E44EC}" srcOrd="0" destOrd="0" presId="urn:microsoft.com/office/officeart/2005/8/layout/vProcess5"/>
    <dgm:cxn modelId="{41B8B5CC-DE4F-CF4E-BA01-7CA0AA492BEF}" type="presOf" srcId="{19ADAAD3-CFDA-7040-8848-37EBF97B49FB}" destId="{AD143BE4-DB37-7B42-9657-EE6211942DB9}" srcOrd="0" destOrd="0" presId="urn:microsoft.com/office/officeart/2005/8/layout/vProcess5"/>
    <dgm:cxn modelId="{781E5026-7F5A-4C47-80EB-4C00E7D3947B}" type="presOf" srcId="{3AEBB311-AE8D-0E45-92F5-E36F553193A9}" destId="{8EE47677-5926-A04A-BCC9-218463D69C67}" srcOrd="0" destOrd="0" presId="urn:microsoft.com/office/officeart/2005/8/layout/vProcess5"/>
    <dgm:cxn modelId="{E4BA3812-BC7A-AA46-80C1-23434CB6EFBC}" type="presOf" srcId="{C4A72F53-693B-1B4E-AA13-2344475605DC}" destId="{D710422A-75E1-6A47-9322-5370B1263D13}" srcOrd="0" destOrd="0" presId="urn:microsoft.com/office/officeart/2005/8/layout/vProcess5"/>
    <dgm:cxn modelId="{0BEE2338-8FE0-2B46-85AC-70512C1ABF14}" type="presOf" srcId="{DADB2F73-051F-944A-9A04-7D7B9DA7FF25}" destId="{3EFD946E-CDD5-3240-B6A1-FC2368CE9702}" srcOrd="1" destOrd="0" presId="urn:microsoft.com/office/officeart/2005/8/layout/vProcess5"/>
    <dgm:cxn modelId="{0B1D7C83-C4BC-8D4A-8352-F6EA0697CDF3}" type="presOf" srcId="{501D47EB-1356-984C-98B5-1C512929991C}" destId="{B7AB0513-D247-4142-96F1-63F1281C473C}" srcOrd="0" destOrd="0" presId="urn:microsoft.com/office/officeart/2005/8/layout/vProcess5"/>
    <dgm:cxn modelId="{2FDE244A-7943-D548-A218-64D717787EFD}" srcId="{3AEBB311-AE8D-0E45-92F5-E36F553193A9}" destId="{19ADAAD3-CFDA-7040-8848-37EBF97B49FB}" srcOrd="2" destOrd="0" parTransId="{6BCA8873-6B3E-4F4D-AD61-379753C4014C}" sibTransId="{E5373398-010E-9743-AB58-8C26F1908220}"/>
    <dgm:cxn modelId="{FD93861A-9BD2-0047-9E0D-7E175932B8B5}" srcId="{3AEBB311-AE8D-0E45-92F5-E36F553193A9}" destId="{C4A72F53-693B-1B4E-AA13-2344475605DC}" srcOrd="0" destOrd="0" parTransId="{FE703B3B-E117-1542-99F6-73B1472231D1}" sibTransId="{501D47EB-1356-984C-98B5-1C512929991C}"/>
    <dgm:cxn modelId="{FC8A6244-CABD-9C47-8673-3E243E99E2C4}" type="presOf" srcId="{19ADAAD3-CFDA-7040-8848-37EBF97B49FB}" destId="{CA26A629-70BF-5A40-AD10-2EF6914FA331}" srcOrd="1" destOrd="0" presId="urn:microsoft.com/office/officeart/2005/8/layout/vProcess5"/>
    <dgm:cxn modelId="{27967B52-491A-BD45-BC36-E5BE42FB01E7}" type="presParOf" srcId="{8EE47677-5926-A04A-BCC9-218463D69C67}" destId="{C5DA8939-3B55-4F43-9642-58DC316583E7}" srcOrd="0" destOrd="0" presId="urn:microsoft.com/office/officeart/2005/8/layout/vProcess5"/>
    <dgm:cxn modelId="{BCDCFD38-A4DB-AE41-9F24-4C9AA233537F}" type="presParOf" srcId="{8EE47677-5926-A04A-BCC9-218463D69C67}" destId="{D710422A-75E1-6A47-9322-5370B1263D13}" srcOrd="1" destOrd="0" presId="urn:microsoft.com/office/officeart/2005/8/layout/vProcess5"/>
    <dgm:cxn modelId="{8B2AF093-32DE-634C-B827-7BE499A71AB4}" type="presParOf" srcId="{8EE47677-5926-A04A-BCC9-218463D69C67}" destId="{7EBF5C07-4001-4444-B67A-66FE74FBFDF0}" srcOrd="2" destOrd="0" presId="urn:microsoft.com/office/officeart/2005/8/layout/vProcess5"/>
    <dgm:cxn modelId="{D592BCCF-B451-1C43-AA40-6F01FD1F81A0}" type="presParOf" srcId="{8EE47677-5926-A04A-BCC9-218463D69C67}" destId="{AD143BE4-DB37-7B42-9657-EE6211942DB9}" srcOrd="3" destOrd="0" presId="urn:microsoft.com/office/officeart/2005/8/layout/vProcess5"/>
    <dgm:cxn modelId="{8276E1D8-8D81-9347-BAAF-F1A1D338A962}" type="presParOf" srcId="{8EE47677-5926-A04A-BCC9-218463D69C67}" destId="{2FA2B90B-04D6-324A-9D8B-77B2F78E44EC}" srcOrd="4" destOrd="0" presId="urn:microsoft.com/office/officeart/2005/8/layout/vProcess5"/>
    <dgm:cxn modelId="{1B9538FE-F332-094E-99BA-AE4CA2D73511}" type="presParOf" srcId="{8EE47677-5926-A04A-BCC9-218463D69C67}" destId="{B7AB0513-D247-4142-96F1-63F1281C473C}" srcOrd="5" destOrd="0" presId="urn:microsoft.com/office/officeart/2005/8/layout/vProcess5"/>
    <dgm:cxn modelId="{45CF27A0-3639-2E45-93F6-944D7D591CF8}" type="presParOf" srcId="{8EE47677-5926-A04A-BCC9-218463D69C67}" destId="{16AA78D0-B587-E94C-B6C6-6A304F193D97}" srcOrd="6" destOrd="0" presId="urn:microsoft.com/office/officeart/2005/8/layout/vProcess5"/>
    <dgm:cxn modelId="{6C04B304-3CB0-3546-865F-426C4EBBB333}" type="presParOf" srcId="{8EE47677-5926-A04A-BCC9-218463D69C67}" destId="{C0F33FFC-4174-8642-B35F-4D6095819118}" srcOrd="7" destOrd="0" presId="urn:microsoft.com/office/officeart/2005/8/layout/vProcess5"/>
    <dgm:cxn modelId="{4C80BC87-AC39-5846-A816-F1DDFF5D76DB}" type="presParOf" srcId="{8EE47677-5926-A04A-BCC9-218463D69C67}" destId="{8DBB6301-16B7-184B-B7E7-A6424BD05AC4}" srcOrd="8" destOrd="0" presId="urn:microsoft.com/office/officeart/2005/8/layout/vProcess5"/>
    <dgm:cxn modelId="{D79F7CF7-DF13-544B-AB1C-52B3E24C7347}" type="presParOf" srcId="{8EE47677-5926-A04A-BCC9-218463D69C67}" destId="{7A466D7C-BD27-834C-80A7-0915B8818235}" srcOrd="9" destOrd="0" presId="urn:microsoft.com/office/officeart/2005/8/layout/vProcess5"/>
    <dgm:cxn modelId="{1973C858-0A12-814C-9D72-AA77AC2ED223}" type="presParOf" srcId="{8EE47677-5926-A04A-BCC9-218463D69C67}" destId="{CA26A629-70BF-5A40-AD10-2EF6914FA331}" srcOrd="10" destOrd="0" presId="urn:microsoft.com/office/officeart/2005/8/layout/vProcess5"/>
    <dgm:cxn modelId="{F5174F8C-88C5-7B4D-A244-E709115A0C50}" type="presParOf" srcId="{8EE47677-5926-A04A-BCC9-218463D69C67}" destId="{3EFD946E-CDD5-3240-B6A1-FC2368CE9702}"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AEBB311-AE8D-0E45-92F5-E36F553193A9}" type="doc">
      <dgm:prSet loTypeId="urn:microsoft.com/office/officeart/2005/8/layout/vProcess5" loCatId="" qsTypeId="urn:microsoft.com/office/officeart/2005/8/quickstyle/simple4" qsCatId="simple" csTypeId="urn:microsoft.com/office/officeart/2005/8/colors/accent0_3" csCatId="mainScheme" phldr="1"/>
      <dgm:spPr/>
      <dgm:t>
        <a:bodyPr/>
        <a:lstStyle/>
        <a:p>
          <a:endParaRPr lang="fr-FR"/>
        </a:p>
      </dgm:t>
    </dgm:pt>
    <dgm:pt modelId="{C4A72F53-693B-1B4E-AA13-2344475605DC}">
      <dgm:prSet/>
      <dgm:spPr/>
      <dgm:t>
        <a:bodyPr/>
        <a:lstStyle/>
        <a:p>
          <a:r>
            <a:rPr lang="fr-FR" i="1" dirty="0" smtClean="0"/>
            <a:t>D’une manière générale, la cohésion favorise :</a:t>
          </a:r>
        </a:p>
      </dgm:t>
    </dgm:pt>
    <dgm:pt modelId="{FE703B3B-E117-1542-99F6-73B1472231D1}" type="parTrans" cxnId="{FD93861A-9BD2-0047-9E0D-7E175932B8B5}">
      <dgm:prSet/>
      <dgm:spPr/>
      <dgm:t>
        <a:bodyPr/>
        <a:lstStyle/>
        <a:p>
          <a:endParaRPr lang="fr-FR"/>
        </a:p>
      </dgm:t>
    </dgm:pt>
    <dgm:pt modelId="{501D47EB-1356-984C-98B5-1C512929991C}" type="sibTrans" cxnId="{FD93861A-9BD2-0047-9E0D-7E175932B8B5}">
      <dgm:prSet/>
      <dgm:spPr/>
      <dgm:t>
        <a:bodyPr/>
        <a:lstStyle/>
        <a:p>
          <a:endParaRPr lang="fr-FR"/>
        </a:p>
      </dgm:t>
    </dgm:pt>
    <dgm:pt modelId="{14AC6570-BF29-8448-9F18-9F1E3035C29C}">
      <dgm:prSet/>
      <dgm:spPr/>
      <dgm:t>
        <a:bodyPr/>
        <a:lstStyle/>
        <a:p>
          <a:r>
            <a:rPr lang="fr-FR" i="1" dirty="0" smtClean="0"/>
            <a:t>une augmentation quantitative et qualitative des interactions entre les différents membres ; </a:t>
          </a:r>
        </a:p>
      </dgm:t>
    </dgm:pt>
    <dgm:pt modelId="{15CCA6D1-B483-1B47-9A01-0DC5A89E7A14}" type="parTrans" cxnId="{087BFEFB-01AD-194E-82F2-A7BB99419A83}">
      <dgm:prSet/>
      <dgm:spPr/>
    </dgm:pt>
    <dgm:pt modelId="{7249E736-273F-EC4C-934C-2A5B927F43AF}" type="sibTrans" cxnId="{087BFEFB-01AD-194E-82F2-A7BB99419A83}">
      <dgm:prSet/>
      <dgm:spPr/>
      <dgm:t>
        <a:bodyPr/>
        <a:lstStyle/>
        <a:p>
          <a:endParaRPr lang="fr-FR"/>
        </a:p>
      </dgm:t>
    </dgm:pt>
    <dgm:pt modelId="{83010A6E-ED35-3C49-922D-B875C954A66F}">
      <dgm:prSet/>
      <dgm:spPr/>
      <dgm:t>
        <a:bodyPr/>
        <a:lstStyle/>
        <a:p>
          <a:r>
            <a:rPr lang="fr-FR" i="1" dirty="0" smtClean="0"/>
            <a:t>une plus grande efficacité du groupe dans la réalisation de ses objectifs ; </a:t>
          </a:r>
        </a:p>
      </dgm:t>
    </dgm:pt>
    <dgm:pt modelId="{13424DC7-6806-A744-B061-0CE06AEB5614}" type="parTrans" cxnId="{FDCA0816-8FE4-FD48-BC22-5A1C66D171CF}">
      <dgm:prSet/>
      <dgm:spPr/>
    </dgm:pt>
    <dgm:pt modelId="{DF8E213A-8853-9649-9F08-6BC7926A7B3E}" type="sibTrans" cxnId="{FDCA0816-8FE4-FD48-BC22-5A1C66D171CF}">
      <dgm:prSet/>
      <dgm:spPr/>
      <dgm:t>
        <a:bodyPr/>
        <a:lstStyle/>
        <a:p>
          <a:endParaRPr lang="fr-FR"/>
        </a:p>
      </dgm:t>
    </dgm:pt>
    <dgm:pt modelId="{803AA81E-081B-5F49-BB29-0B391A55CBF0}">
      <dgm:prSet/>
      <dgm:spPr/>
      <dgm:t>
        <a:bodyPr/>
        <a:lstStyle/>
        <a:p>
          <a:r>
            <a:rPr lang="fr-FR" i="1" dirty="0" smtClean="0"/>
            <a:t>une plus grande interdépendance des membres entre eux. </a:t>
          </a:r>
        </a:p>
      </dgm:t>
    </dgm:pt>
    <dgm:pt modelId="{CEBD023D-88F4-0349-855D-C96A9091B760}" type="parTrans" cxnId="{A0C6F243-4A34-4340-B874-0B2D0C3DB3B1}">
      <dgm:prSet/>
      <dgm:spPr/>
    </dgm:pt>
    <dgm:pt modelId="{C0B9B972-0085-E343-B4ED-7CC613B664BC}" type="sibTrans" cxnId="{A0C6F243-4A34-4340-B874-0B2D0C3DB3B1}">
      <dgm:prSet/>
      <dgm:spPr/>
    </dgm:pt>
    <dgm:pt modelId="{8EE47677-5926-A04A-BCC9-218463D69C67}" type="pres">
      <dgm:prSet presAssocID="{3AEBB311-AE8D-0E45-92F5-E36F553193A9}" presName="outerComposite" presStyleCnt="0">
        <dgm:presLayoutVars>
          <dgm:chMax val="5"/>
          <dgm:dir/>
          <dgm:resizeHandles val="exact"/>
        </dgm:presLayoutVars>
      </dgm:prSet>
      <dgm:spPr/>
      <dgm:t>
        <a:bodyPr/>
        <a:lstStyle/>
        <a:p>
          <a:endParaRPr lang="fr-FR"/>
        </a:p>
      </dgm:t>
    </dgm:pt>
    <dgm:pt modelId="{C5DA8939-3B55-4F43-9642-58DC316583E7}" type="pres">
      <dgm:prSet presAssocID="{3AEBB311-AE8D-0E45-92F5-E36F553193A9}" presName="dummyMaxCanvas" presStyleCnt="0">
        <dgm:presLayoutVars/>
      </dgm:prSet>
      <dgm:spPr/>
    </dgm:pt>
    <dgm:pt modelId="{D710422A-75E1-6A47-9322-5370B1263D13}" type="pres">
      <dgm:prSet presAssocID="{3AEBB311-AE8D-0E45-92F5-E36F553193A9}" presName="FourNodes_1" presStyleLbl="node1" presStyleIdx="0" presStyleCnt="4">
        <dgm:presLayoutVars>
          <dgm:bulletEnabled val="1"/>
        </dgm:presLayoutVars>
      </dgm:prSet>
      <dgm:spPr/>
      <dgm:t>
        <a:bodyPr/>
        <a:lstStyle/>
        <a:p>
          <a:endParaRPr lang="fr-FR"/>
        </a:p>
      </dgm:t>
    </dgm:pt>
    <dgm:pt modelId="{7EBF5C07-4001-4444-B67A-66FE74FBFDF0}" type="pres">
      <dgm:prSet presAssocID="{3AEBB311-AE8D-0E45-92F5-E36F553193A9}" presName="FourNodes_2" presStyleLbl="node1" presStyleIdx="1" presStyleCnt="4">
        <dgm:presLayoutVars>
          <dgm:bulletEnabled val="1"/>
        </dgm:presLayoutVars>
      </dgm:prSet>
      <dgm:spPr/>
      <dgm:t>
        <a:bodyPr/>
        <a:lstStyle/>
        <a:p>
          <a:endParaRPr lang="fr-FR"/>
        </a:p>
      </dgm:t>
    </dgm:pt>
    <dgm:pt modelId="{AD143BE4-DB37-7B42-9657-EE6211942DB9}" type="pres">
      <dgm:prSet presAssocID="{3AEBB311-AE8D-0E45-92F5-E36F553193A9}" presName="FourNodes_3" presStyleLbl="node1" presStyleIdx="2" presStyleCnt="4">
        <dgm:presLayoutVars>
          <dgm:bulletEnabled val="1"/>
        </dgm:presLayoutVars>
      </dgm:prSet>
      <dgm:spPr/>
      <dgm:t>
        <a:bodyPr/>
        <a:lstStyle/>
        <a:p>
          <a:endParaRPr lang="fr-FR"/>
        </a:p>
      </dgm:t>
    </dgm:pt>
    <dgm:pt modelId="{2FA2B90B-04D6-324A-9D8B-77B2F78E44EC}" type="pres">
      <dgm:prSet presAssocID="{3AEBB311-AE8D-0E45-92F5-E36F553193A9}" presName="FourNodes_4" presStyleLbl="node1" presStyleIdx="3" presStyleCnt="4">
        <dgm:presLayoutVars>
          <dgm:bulletEnabled val="1"/>
        </dgm:presLayoutVars>
      </dgm:prSet>
      <dgm:spPr/>
      <dgm:t>
        <a:bodyPr/>
        <a:lstStyle/>
        <a:p>
          <a:endParaRPr lang="fr-FR"/>
        </a:p>
      </dgm:t>
    </dgm:pt>
    <dgm:pt modelId="{B7AB0513-D247-4142-96F1-63F1281C473C}" type="pres">
      <dgm:prSet presAssocID="{3AEBB311-AE8D-0E45-92F5-E36F553193A9}" presName="FourConn_1-2" presStyleLbl="fgAccFollowNode1" presStyleIdx="0" presStyleCnt="3">
        <dgm:presLayoutVars>
          <dgm:bulletEnabled val="1"/>
        </dgm:presLayoutVars>
      </dgm:prSet>
      <dgm:spPr/>
      <dgm:t>
        <a:bodyPr/>
        <a:lstStyle/>
        <a:p>
          <a:endParaRPr lang="fr-FR"/>
        </a:p>
      </dgm:t>
    </dgm:pt>
    <dgm:pt modelId="{16AA78D0-B587-E94C-B6C6-6A304F193D97}" type="pres">
      <dgm:prSet presAssocID="{3AEBB311-AE8D-0E45-92F5-E36F553193A9}" presName="FourConn_2-3" presStyleLbl="fgAccFollowNode1" presStyleIdx="1" presStyleCnt="3">
        <dgm:presLayoutVars>
          <dgm:bulletEnabled val="1"/>
        </dgm:presLayoutVars>
      </dgm:prSet>
      <dgm:spPr/>
      <dgm:t>
        <a:bodyPr/>
        <a:lstStyle/>
        <a:p>
          <a:endParaRPr lang="fr-FR"/>
        </a:p>
      </dgm:t>
    </dgm:pt>
    <dgm:pt modelId="{C0F33FFC-4174-8642-B35F-4D6095819118}" type="pres">
      <dgm:prSet presAssocID="{3AEBB311-AE8D-0E45-92F5-E36F553193A9}" presName="FourConn_3-4" presStyleLbl="fgAccFollowNode1" presStyleIdx="2" presStyleCnt="3">
        <dgm:presLayoutVars>
          <dgm:bulletEnabled val="1"/>
        </dgm:presLayoutVars>
      </dgm:prSet>
      <dgm:spPr/>
      <dgm:t>
        <a:bodyPr/>
        <a:lstStyle/>
        <a:p>
          <a:endParaRPr lang="fr-FR"/>
        </a:p>
      </dgm:t>
    </dgm:pt>
    <dgm:pt modelId="{8DBB6301-16B7-184B-B7E7-A6424BD05AC4}" type="pres">
      <dgm:prSet presAssocID="{3AEBB311-AE8D-0E45-92F5-E36F553193A9}" presName="FourNodes_1_text" presStyleLbl="node1" presStyleIdx="3" presStyleCnt="4">
        <dgm:presLayoutVars>
          <dgm:bulletEnabled val="1"/>
        </dgm:presLayoutVars>
      </dgm:prSet>
      <dgm:spPr/>
      <dgm:t>
        <a:bodyPr/>
        <a:lstStyle/>
        <a:p>
          <a:endParaRPr lang="fr-FR"/>
        </a:p>
      </dgm:t>
    </dgm:pt>
    <dgm:pt modelId="{7A466D7C-BD27-834C-80A7-0915B8818235}" type="pres">
      <dgm:prSet presAssocID="{3AEBB311-AE8D-0E45-92F5-E36F553193A9}" presName="FourNodes_2_text" presStyleLbl="node1" presStyleIdx="3" presStyleCnt="4">
        <dgm:presLayoutVars>
          <dgm:bulletEnabled val="1"/>
        </dgm:presLayoutVars>
      </dgm:prSet>
      <dgm:spPr/>
      <dgm:t>
        <a:bodyPr/>
        <a:lstStyle/>
        <a:p>
          <a:endParaRPr lang="fr-FR"/>
        </a:p>
      </dgm:t>
    </dgm:pt>
    <dgm:pt modelId="{CA26A629-70BF-5A40-AD10-2EF6914FA331}" type="pres">
      <dgm:prSet presAssocID="{3AEBB311-AE8D-0E45-92F5-E36F553193A9}" presName="FourNodes_3_text" presStyleLbl="node1" presStyleIdx="3" presStyleCnt="4">
        <dgm:presLayoutVars>
          <dgm:bulletEnabled val="1"/>
        </dgm:presLayoutVars>
      </dgm:prSet>
      <dgm:spPr/>
      <dgm:t>
        <a:bodyPr/>
        <a:lstStyle/>
        <a:p>
          <a:endParaRPr lang="fr-FR"/>
        </a:p>
      </dgm:t>
    </dgm:pt>
    <dgm:pt modelId="{3EFD946E-CDD5-3240-B6A1-FC2368CE9702}" type="pres">
      <dgm:prSet presAssocID="{3AEBB311-AE8D-0E45-92F5-E36F553193A9}" presName="FourNodes_4_text" presStyleLbl="node1" presStyleIdx="3" presStyleCnt="4">
        <dgm:presLayoutVars>
          <dgm:bulletEnabled val="1"/>
        </dgm:presLayoutVars>
      </dgm:prSet>
      <dgm:spPr/>
      <dgm:t>
        <a:bodyPr/>
        <a:lstStyle/>
        <a:p>
          <a:endParaRPr lang="fr-FR"/>
        </a:p>
      </dgm:t>
    </dgm:pt>
  </dgm:ptLst>
  <dgm:cxnLst>
    <dgm:cxn modelId="{0E6B9A7E-B330-204F-9054-4C91CC7ED09B}" type="presOf" srcId="{14AC6570-BF29-8448-9F18-9F1E3035C29C}" destId="{7A466D7C-BD27-834C-80A7-0915B8818235}" srcOrd="1" destOrd="0" presId="urn:microsoft.com/office/officeart/2005/8/layout/vProcess5"/>
    <dgm:cxn modelId="{A9F4B812-48CA-2B4A-9085-1C347166A4F9}" type="presOf" srcId="{C4A72F53-693B-1B4E-AA13-2344475605DC}" destId="{D710422A-75E1-6A47-9322-5370B1263D13}" srcOrd="0" destOrd="0" presId="urn:microsoft.com/office/officeart/2005/8/layout/vProcess5"/>
    <dgm:cxn modelId="{C0137418-63F1-FD46-B286-483C301B3DF0}" type="presOf" srcId="{14AC6570-BF29-8448-9F18-9F1E3035C29C}" destId="{7EBF5C07-4001-4444-B67A-66FE74FBFDF0}" srcOrd="0" destOrd="0" presId="urn:microsoft.com/office/officeart/2005/8/layout/vProcess5"/>
    <dgm:cxn modelId="{917C7562-841D-874B-8F9C-1111F43D38E1}" type="presOf" srcId="{803AA81E-081B-5F49-BB29-0B391A55CBF0}" destId="{3EFD946E-CDD5-3240-B6A1-FC2368CE9702}" srcOrd="1" destOrd="0" presId="urn:microsoft.com/office/officeart/2005/8/layout/vProcess5"/>
    <dgm:cxn modelId="{01D88F87-4B2D-5F47-B57D-A2DF0B5CE34C}" type="presOf" srcId="{803AA81E-081B-5F49-BB29-0B391A55CBF0}" destId="{2FA2B90B-04D6-324A-9D8B-77B2F78E44EC}" srcOrd="0" destOrd="0" presId="urn:microsoft.com/office/officeart/2005/8/layout/vProcess5"/>
    <dgm:cxn modelId="{8C185F9E-F245-DC44-B01E-1DEFAF7D0426}" type="presOf" srcId="{501D47EB-1356-984C-98B5-1C512929991C}" destId="{B7AB0513-D247-4142-96F1-63F1281C473C}" srcOrd="0" destOrd="0" presId="urn:microsoft.com/office/officeart/2005/8/layout/vProcess5"/>
    <dgm:cxn modelId="{EC609FFA-A55B-8F42-AE46-2D97EEA44799}" type="presOf" srcId="{83010A6E-ED35-3C49-922D-B875C954A66F}" destId="{AD143BE4-DB37-7B42-9657-EE6211942DB9}" srcOrd="0" destOrd="0" presId="urn:microsoft.com/office/officeart/2005/8/layout/vProcess5"/>
    <dgm:cxn modelId="{BDB440DA-F70F-814D-AD3E-4061B69FD7B2}" type="presOf" srcId="{3AEBB311-AE8D-0E45-92F5-E36F553193A9}" destId="{8EE47677-5926-A04A-BCC9-218463D69C67}" srcOrd="0" destOrd="0" presId="urn:microsoft.com/office/officeart/2005/8/layout/vProcess5"/>
    <dgm:cxn modelId="{738F939F-B53A-0A4E-9016-EF074087B10B}" type="presOf" srcId="{7249E736-273F-EC4C-934C-2A5B927F43AF}" destId="{16AA78D0-B587-E94C-B6C6-6A304F193D97}" srcOrd="0" destOrd="0" presId="urn:microsoft.com/office/officeart/2005/8/layout/vProcess5"/>
    <dgm:cxn modelId="{54E2A2D6-5151-344C-9DC8-3C7789D845E8}" type="presOf" srcId="{C4A72F53-693B-1B4E-AA13-2344475605DC}" destId="{8DBB6301-16B7-184B-B7E7-A6424BD05AC4}" srcOrd="1" destOrd="0" presId="urn:microsoft.com/office/officeart/2005/8/layout/vProcess5"/>
    <dgm:cxn modelId="{FDCA0816-8FE4-FD48-BC22-5A1C66D171CF}" srcId="{3AEBB311-AE8D-0E45-92F5-E36F553193A9}" destId="{83010A6E-ED35-3C49-922D-B875C954A66F}" srcOrd="2" destOrd="0" parTransId="{13424DC7-6806-A744-B061-0CE06AEB5614}" sibTransId="{DF8E213A-8853-9649-9F08-6BC7926A7B3E}"/>
    <dgm:cxn modelId="{4D5278DF-6D91-4A4F-A989-E4F375B57704}" type="presOf" srcId="{DF8E213A-8853-9649-9F08-6BC7926A7B3E}" destId="{C0F33FFC-4174-8642-B35F-4D6095819118}" srcOrd="0" destOrd="0" presId="urn:microsoft.com/office/officeart/2005/8/layout/vProcess5"/>
    <dgm:cxn modelId="{A0C6F243-4A34-4340-B874-0B2D0C3DB3B1}" srcId="{3AEBB311-AE8D-0E45-92F5-E36F553193A9}" destId="{803AA81E-081B-5F49-BB29-0B391A55CBF0}" srcOrd="3" destOrd="0" parTransId="{CEBD023D-88F4-0349-855D-C96A9091B760}" sibTransId="{C0B9B972-0085-E343-B4ED-7CC613B664BC}"/>
    <dgm:cxn modelId="{E6B6E239-73C6-F84E-8FD1-8AC5938BF466}" type="presOf" srcId="{83010A6E-ED35-3C49-922D-B875C954A66F}" destId="{CA26A629-70BF-5A40-AD10-2EF6914FA331}" srcOrd="1" destOrd="0" presId="urn:microsoft.com/office/officeart/2005/8/layout/vProcess5"/>
    <dgm:cxn modelId="{FD93861A-9BD2-0047-9E0D-7E175932B8B5}" srcId="{3AEBB311-AE8D-0E45-92F5-E36F553193A9}" destId="{C4A72F53-693B-1B4E-AA13-2344475605DC}" srcOrd="0" destOrd="0" parTransId="{FE703B3B-E117-1542-99F6-73B1472231D1}" sibTransId="{501D47EB-1356-984C-98B5-1C512929991C}"/>
    <dgm:cxn modelId="{087BFEFB-01AD-194E-82F2-A7BB99419A83}" srcId="{3AEBB311-AE8D-0E45-92F5-E36F553193A9}" destId="{14AC6570-BF29-8448-9F18-9F1E3035C29C}" srcOrd="1" destOrd="0" parTransId="{15CCA6D1-B483-1B47-9A01-0DC5A89E7A14}" sibTransId="{7249E736-273F-EC4C-934C-2A5B927F43AF}"/>
    <dgm:cxn modelId="{FA8F92E5-2934-5C44-8A43-3B91EE4C9A10}" type="presParOf" srcId="{8EE47677-5926-A04A-BCC9-218463D69C67}" destId="{C5DA8939-3B55-4F43-9642-58DC316583E7}" srcOrd="0" destOrd="0" presId="urn:microsoft.com/office/officeart/2005/8/layout/vProcess5"/>
    <dgm:cxn modelId="{30707DE9-97B3-AF4E-A72D-2A67DB7870F8}" type="presParOf" srcId="{8EE47677-5926-A04A-BCC9-218463D69C67}" destId="{D710422A-75E1-6A47-9322-5370B1263D13}" srcOrd="1" destOrd="0" presId="urn:microsoft.com/office/officeart/2005/8/layout/vProcess5"/>
    <dgm:cxn modelId="{9FDB7714-A71B-E445-9B13-CE7D33378C79}" type="presParOf" srcId="{8EE47677-5926-A04A-BCC9-218463D69C67}" destId="{7EBF5C07-4001-4444-B67A-66FE74FBFDF0}" srcOrd="2" destOrd="0" presId="urn:microsoft.com/office/officeart/2005/8/layout/vProcess5"/>
    <dgm:cxn modelId="{228DA672-14CC-244E-96B6-C386E536B2FC}" type="presParOf" srcId="{8EE47677-5926-A04A-BCC9-218463D69C67}" destId="{AD143BE4-DB37-7B42-9657-EE6211942DB9}" srcOrd="3" destOrd="0" presId="urn:microsoft.com/office/officeart/2005/8/layout/vProcess5"/>
    <dgm:cxn modelId="{8B59955E-D762-2146-97E9-E1B70A8A8935}" type="presParOf" srcId="{8EE47677-5926-A04A-BCC9-218463D69C67}" destId="{2FA2B90B-04D6-324A-9D8B-77B2F78E44EC}" srcOrd="4" destOrd="0" presId="urn:microsoft.com/office/officeart/2005/8/layout/vProcess5"/>
    <dgm:cxn modelId="{5D7E8879-5AA7-CD4B-950C-54FD38190DC1}" type="presParOf" srcId="{8EE47677-5926-A04A-BCC9-218463D69C67}" destId="{B7AB0513-D247-4142-96F1-63F1281C473C}" srcOrd="5" destOrd="0" presId="urn:microsoft.com/office/officeart/2005/8/layout/vProcess5"/>
    <dgm:cxn modelId="{345A5078-27F0-8641-B099-ACCCA481C51C}" type="presParOf" srcId="{8EE47677-5926-A04A-BCC9-218463D69C67}" destId="{16AA78D0-B587-E94C-B6C6-6A304F193D97}" srcOrd="6" destOrd="0" presId="urn:microsoft.com/office/officeart/2005/8/layout/vProcess5"/>
    <dgm:cxn modelId="{C3B62560-5B35-564A-A594-7FCB1C5EB56E}" type="presParOf" srcId="{8EE47677-5926-A04A-BCC9-218463D69C67}" destId="{C0F33FFC-4174-8642-B35F-4D6095819118}" srcOrd="7" destOrd="0" presId="urn:microsoft.com/office/officeart/2005/8/layout/vProcess5"/>
    <dgm:cxn modelId="{7585553C-E78F-3546-BC1D-3717247EB227}" type="presParOf" srcId="{8EE47677-5926-A04A-BCC9-218463D69C67}" destId="{8DBB6301-16B7-184B-B7E7-A6424BD05AC4}" srcOrd="8" destOrd="0" presId="urn:microsoft.com/office/officeart/2005/8/layout/vProcess5"/>
    <dgm:cxn modelId="{E60891FE-39A1-D646-98BA-BEE122F69636}" type="presParOf" srcId="{8EE47677-5926-A04A-BCC9-218463D69C67}" destId="{7A466D7C-BD27-834C-80A7-0915B8818235}" srcOrd="9" destOrd="0" presId="urn:microsoft.com/office/officeart/2005/8/layout/vProcess5"/>
    <dgm:cxn modelId="{495A3EFC-7CA9-214F-B7CA-78E608D3D031}" type="presParOf" srcId="{8EE47677-5926-A04A-BCC9-218463D69C67}" destId="{CA26A629-70BF-5A40-AD10-2EF6914FA331}" srcOrd="10" destOrd="0" presId="urn:microsoft.com/office/officeart/2005/8/layout/vProcess5"/>
    <dgm:cxn modelId="{6158E051-C959-E14F-B750-3C19FA319A46}" type="presParOf" srcId="{8EE47677-5926-A04A-BCC9-218463D69C67}" destId="{3EFD946E-CDD5-3240-B6A1-FC2368CE9702}"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3AEBB311-AE8D-0E45-92F5-E36F553193A9}" type="doc">
      <dgm:prSet loTypeId="urn:microsoft.com/office/officeart/2005/8/layout/vProcess5" loCatId="" qsTypeId="urn:microsoft.com/office/officeart/2005/8/quickstyle/simple4" qsCatId="simple" csTypeId="urn:microsoft.com/office/officeart/2005/8/colors/accent0_3" csCatId="mainScheme" phldr="1"/>
      <dgm:spPr/>
      <dgm:t>
        <a:bodyPr/>
        <a:lstStyle/>
        <a:p>
          <a:endParaRPr lang="fr-FR"/>
        </a:p>
      </dgm:t>
    </dgm:pt>
    <dgm:pt modelId="{C4A72F53-693B-1B4E-AA13-2344475605DC}">
      <dgm:prSet/>
      <dgm:spPr/>
      <dgm:t>
        <a:bodyPr/>
        <a:lstStyle/>
        <a:p>
          <a:r>
            <a:rPr lang="fr-FR" dirty="0" smtClean="0"/>
            <a:t>Chaque activité professionnelle produit sa propre culture.</a:t>
          </a:r>
          <a:endParaRPr lang="fr-FR" i="1" dirty="0" smtClean="0"/>
        </a:p>
      </dgm:t>
    </dgm:pt>
    <dgm:pt modelId="{FE703B3B-E117-1542-99F6-73B1472231D1}" type="parTrans" cxnId="{FD93861A-9BD2-0047-9E0D-7E175932B8B5}">
      <dgm:prSet/>
      <dgm:spPr/>
      <dgm:t>
        <a:bodyPr/>
        <a:lstStyle/>
        <a:p>
          <a:endParaRPr lang="fr-FR"/>
        </a:p>
      </dgm:t>
    </dgm:pt>
    <dgm:pt modelId="{501D47EB-1356-984C-98B5-1C512929991C}" type="sibTrans" cxnId="{FD93861A-9BD2-0047-9E0D-7E175932B8B5}">
      <dgm:prSet/>
      <dgm:spPr/>
      <dgm:t>
        <a:bodyPr/>
        <a:lstStyle/>
        <a:p>
          <a:endParaRPr lang="fr-FR"/>
        </a:p>
      </dgm:t>
    </dgm:pt>
    <dgm:pt modelId="{86350525-FB8A-FA4E-8B21-DC3E35AF9813}">
      <dgm:prSet/>
      <dgm:spPr/>
      <dgm:t>
        <a:bodyPr/>
        <a:lstStyle/>
        <a:p>
          <a:r>
            <a:rPr lang="fr-FR" dirty="0" smtClean="0"/>
            <a:t>La culture a des effets forts sur le fonctionnement d’une organisation.</a:t>
          </a:r>
          <a:endParaRPr lang="fr-FR" i="1" dirty="0" smtClean="0"/>
        </a:p>
      </dgm:t>
    </dgm:pt>
    <dgm:pt modelId="{569EFFD9-9BE6-7342-B6B1-BA466A4F2666}" type="parTrans" cxnId="{F494EF4C-4C01-EB4E-9164-4C5A512B0523}">
      <dgm:prSet/>
      <dgm:spPr/>
      <dgm:t>
        <a:bodyPr/>
        <a:lstStyle/>
        <a:p>
          <a:endParaRPr lang="fr-FR"/>
        </a:p>
      </dgm:t>
    </dgm:pt>
    <dgm:pt modelId="{2D516080-B525-D446-BFC5-C4B9A07BD727}" type="sibTrans" cxnId="{F494EF4C-4C01-EB4E-9164-4C5A512B0523}">
      <dgm:prSet/>
      <dgm:spPr/>
      <dgm:t>
        <a:bodyPr/>
        <a:lstStyle/>
        <a:p>
          <a:endParaRPr lang="fr-FR"/>
        </a:p>
      </dgm:t>
    </dgm:pt>
    <dgm:pt modelId="{9570E39E-706B-F341-B9AD-82EFA1118550}">
      <dgm:prSet/>
      <dgm:spPr/>
      <dgm:t>
        <a:bodyPr/>
        <a:lstStyle/>
        <a:p>
          <a:r>
            <a:rPr lang="fr-FR" dirty="0" smtClean="0"/>
            <a:t>La sécurité fait partie des valeurs profondes de la compagnie, et doit être portée par chacun de ses membres.</a:t>
          </a:r>
          <a:endParaRPr lang="fr-FR" i="1" dirty="0" smtClean="0"/>
        </a:p>
      </dgm:t>
    </dgm:pt>
    <dgm:pt modelId="{AA991923-3B30-064A-9CB0-5FA3591C0E37}" type="parTrans" cxnId="{7A152600-8D4C-A84D-98CB-F2FC34EF0077}">
      <dgm:prSet/>
      <dgm:spPr/>
      <dgm:t>
        <a:bodyPr/>
        <a:lstStyle/>
        <a:p>
          <a:endParaRPr lang="fr-FR"/>
        </a:p>
      </dgm:t>
    </dgm:pt>
    <dgm:pt modelId="{C9AB4146-C67A-814A-8E19-78987A8A38DE}" type="sibTrans" cxnId="{7A152600-8D4C-A84D-98CB-F2FC34EF0077}">
      <dgm:prSet/>
      <dgm:spPr/>
      <dgm:t>
        <a:bodyPr/>
        <a:lstStyle/>
        <a:p>
          <a:endParaRPr lang="fr-FR"/>
        </a:p>
      </dgm:t>
    </dgm:pt>
    <dgm:pt modelId="{77B756DA-5EC8-B14E-984D-4E4DA21B9CE5}">
      <dgm:prSet/>
      <dgm:spPr/>
      <dgm:t>
        <a:bodyPr/>
        <a:lstStyle/>
        <a:p>
          <a:r>
            <a:rPr lang="fr-FR" dirty="0" smtClean="0"/>
            <a:t>Une organisation qui possède une bonne culture d'entreprise liée à la sécurité est celle qui réussit avec succès à institutionnaliser la sécurité comme une valeur fondamentale de l'organisation</a:t>
          </a:r>
          <a:endParaRPr lang="fr-FR" i="1" dirty="0" smtClean="0"/>
        </a:p>
      </dgm:t>
    </dgm:pt>
    <dgm:pt modelId="{0FDAE517-5C0F-2E43-AE67-07E8A0141963}" type="parTrans" cxnId="{BC0BEC3D-9C64-C341-9770-CDED7B5DA6E6}">
      <dgm:prSet/>
      <dgm:spPr/>
      <dgm:t>
        <a:bodyPr/>
        <a:lstStyle/>
        <a:p>
          <a:endParaRPr lang="fr-FR"/>
        </a:p>
      </dgm:t>
    </dgm:pt>
    <dgm:pt modelId="{B7E69FBC-AD63-0249-A1D7-B7446C01CC84}" type="sibTrans" cxnId="{BC0BEC3D-9C64-C341-9770-CDED7B5DA6E6}">
      <dgm:prSet/>
      <dgm:spPr/>
      <dgm:t>
        <a:bodyPr/>
        <a:lstStyle/>
        <a:p>
          <a:endParaRPr lang="fr-FR"/>
        </a:p>
      </dgm:t>
    </dgm:pt>
    <dgm:pt modelId="{72DBEF16-8FBA-BB41-B633-65F28C44BD4A}">
      <dgm:prSet/>
      <dgm:spPr/>
      <dgm:t>
        <a:bodyPr/>
        <a:lstStyle/>
        <a:p>
          <a:r>
            <a:rPr lang="fr-FR" dirty="0" smtClean="0"/>
            <a:t>Un des éléments clés = engagement sans restriction vis à vis de la sécurité de la part de l'encadrement de l'organisme et avant tout de la part du Dirigeant Responsable.</a:t>
          </a:r>
          <a:endParaRPr lang="fr-FR" i="1" dirty="0" smtClean="0"/>
        </a:p>
      </dgm:t>
    </dgm:pt>
    <dgm:pt modelId="{CAD3E8B2-110E-5F4C-92FE-F0E4B9C4FCA3}" type="parTrans" cxnId="{FAD2DBFF-25BC-A546-B377-BD8D245AF71C}">
      <dgm:prSet/>
      <dgm:spPr/>
      <dgm:t>
        <a:bodyPr/>
        <a:lstStyle/>
        <a:p>
          <a:endParaRPr lang="fr-FR"/>
        </a:p>
      </dgm:t>
    </dgm:pt>
    <dgm:pt modelId="{E8756E61-8C1C-9B46-9298-07A55CB722E6}" type="sibTrans" cxnId="{FAD2DBFF-25BC-A546-B377-BD8D245AF71C}">
      <dgm:prSet/>
      <dgm:spPr/>
      <dgm:t>
        <a:bodyPr/>
        <a:lstStyle/>
        <a:p>
          <a:endParaRPr lang="fr-FR"/>
        </a:p>
      </dgm:t>
    </dgm:pt>
    <dgm:pt modelId="{8EE47677-5926-A04A-BCC9-218463D69C67}" type="pres">
      <dgm:prSet presAssocID="{3AEBB311-AE8D-0E45-92F5-E36F553193A9}" presName="outerComposite" presStyleCnt="0">
        <dgm:presLayoutVars>
          <dgm:chMax val="5"/>
          <dgm:dir/>
          <dgm:resizeHandles val="exact"/>
        </dgm:presLayoutVars>
      </dgm:prSet>
      <dgm:spPr/>
      <dgm:t>
        <a:bodyPr/>
        <a:lstStyle/>
        <a:p>
          <a:endParaRPr lang="fr-FR"/>
        </a:p>
      </dgm:t>
    </dgm:pt>
    <dgm:pt modelId="{C5DA8939-3B55-4F43-9642-58DC316583E7}" type="pres">
      <dgm:prSet presAssocID="{3AEBB311-AE8D-0E45-92F5-E36F553193A9}" presName="dummyMaxCanvas" presStyleCnt="0">
        <dgm:presLayoutVars/>
      </dgm:prSet>
      <dgm:spPr/>
    </dgm:pt>
    <dgm:pt modelId="{F8FAAD43-8BDF-D945-9DEC-26B55EA09B45}" type="pres">
      <dgm:prSet presAssocID="{3AEBB311-AE8D-0E45-92F5-E36F553193A9}" presName="FiveNodes_1" presStyleLbl="node1" presStyleIdx="0" presStyleCnt="5">
        <dgm:presLayoutVars>
          <dgm:bulletEnabled val="1"/>
        </dgm:presLayoutVars>
      </dgm:prSet>
      <dgm:spPr/>
      <dgm:t>
        <a:bodyPr/>
        <a:lstStyle/>
        <a:p>
          <a:endParaRPr lang="fr-FR"/>
        </a:p>
      </dgm:t>
    </dgm:pt>
    <dgm:pt modelId="{7DA7E894-7BE9-4246-AD2C-C05F19848C3E}" type="pres">
      <dgm:prSet presAssocID="{3AEBB311-AE8D-0E45-92F5-E36F553193A9}" presName="FiveNodes_2" presStyleLbl="node1" presStyleIdx="1" presStyleCnt="5">
        <dgm:presLayoutVars>
          <dgm:bulletEnabled val="1"/>
        </dgm:presLayoutVars>
      </dgm:prSet>
      <dgm:spPr/>
      <dgm:t>
        <a:bodyPr/>
        <a:lstStyle/>
        <a:p>
          <a:endParaRPr lang="fr-FR"/>
        </a:p>
      </dgm:t>
    </dgm:pt>
    <dgm:pt modelId="{3A851BB7-E0BC-974A-8454-B9FD5EC4CD63}" type="pres">
      <dgm:prSet presAssocID="{3AEBB311-AE8D-0E45-92F5-E36F553193A9}" presName="FiveNodes_3" presStyleLbl="node1" presStyleIdx="2" presStyleCnt="5">
        <dgm:presLayoutVars>
          <dgm:bulletEnabled val="1"/>
        </dgm:presLayoutVars>
      </dgm:prSet>
      <dgm:spPr/>
      <dgm:t>
        <a:bodyPr/>
        <a:lstStyle/>
        <a:p>
          <a:endParaRPr lang="fr-FR"/>
        </a:p>
      </dgm:t>
    </dgm:pt>
    <dgm:pt modelId="{7C084E2A-BF1F-5443-9D68-D028E195A409}" type="pres">
      <dgm:prSet presAssocID="{3AEBB311-AE8D-0E45-92F5-E36F553193A9}" presName="FiveNodes_4" presStyleLbl="node1" presStyleIdx="3" presStyleCnt="5">
        <dgm:presLayoutVars>
          <dgm:bulletEnabled val="1"/>
        </dgm:presLayoutVars>
      </dgm:prSet>
      <dgm:spPr/>
      <dgm:t>
        <a:bodyPr/>
        <a:lstStyle/>
        <a:p>
          <a:endParaRPr lang="fr-FR"/>
        </a:p>
      </dgm:t>
    </dgm:pt>
    <dgm:pt modelId="{E68194A3-449F-7047-971B-DD124E2D3D87}" type="pres">
      <dgm:prSet presAssocID="{3AEBB311-AE8D-0E45-92F5-E36F553193A9}" presName="FiveNodes_5" presStyleLbl="node1" presStyleIdx="4" presStyleCnt="5">
        <dgm:presLayoutVars>
          <dgm:bulletEnabled val="1"/>
        </dgm:presLayoutVars>
      </dgm:prSet>
      <dgm:spPr/>
      <dgm:t>
        <a:bodyPr/>
        <a:lstStyle/>
        <a:p>
          <a:endParaRPr lang="fr-FR"/>
        </a:p>
      </dgm:t>
    </dgm:pt>
    <dgm:pt modelId="{0CA62369-65F2-9845-B4D9-053BE1153780}" type="pres">
      <dgm:prSet presAssocID="{3AEBB311-AE8D-0E45-92F5-E36F553193A9}" presName="FiveConn_1-2" presStyleLbl="fgAccFollowNode1" presStyleIdx="0" presStyleCnt="4">
        <dgm:presLayoutVars>
          <dgm:bulletEnabled val="1"/>
        </dgm:presLayoutVars>
      </dgm:prSet>
      <dgm:spPr/>
      <dgm:t>
        <a:bodyPr/>
        <a:lstStyle/>
        <a:p>
          <a:endParaRPr lang="fr-FR"/>
        </a:p>
      </dgm:t>
    </dgm:pt>
    <dgm:pt modelId="{45423C76-4E63-DA48-9C36-E5ED4C0F49EB}" type="pres">
      <dgm:prSet presAssocID="{3AEBB311-AE8D-0E45-92F5-E36F553193A9}" presName="FiveConn_2-3" presStyleLbl="fgAccFollowNode1" presStyleIdx="1" presStyleCnt="4">
        <dgm:presLayoutVars>
          <dgm:bulletEnabled val="1"/>
        </dgm:presLayoutVars>
      </dgm:prSet>
      <dgm:spPr/>
      <dgm:t>
        <a:bodyPr/>
        <a:lstStyle/>
        <a:p>
          <a:endParaRPr lang="fr-FR"/>
        </a:p>
      </dgm:t>
    </dgm:pt>
    <dgm:pt modelId="{37E91239-81CC-DC48-BFB6-4679F97B53DD}" type="pres">
      <dgm:prSet presAssocID="{3AEBB311-AE8D-0E45-92F5-E36F553193A9}" presName="FiveConn_3-4" presStyleLbl="fgAccFollowNode1" presStyleIdx="2" presStyleCnt="4">
        <dgm:presLayoutVars>
          <dgm:bulletEnabled val="1"/>
        </dgm:presLayoutVars>
      </dgm:prSet>
      <dgm:spPr/>
      <dgm:t>
        <a:bodyPr/>
        <a:lstStyle/>
        <a:p>
          <a:endParaRPr lang="fr-FR"/>
        </a:p>
      </dgm:t>
    </dgm:pt>
    <dgm:pt modelId="{FD864707-AB6D-A54D-9DE3-01504089B88D}" type="pres">
      <dgm:prSet presAssocID="{3AEBB311-AE8D-0E45-92F5-E36F553193A9}" presName="FiveConn_4-5" presStyleLbl="fgAccFollowNode1" presStyleIdx="3" presStyleCnt="4">
        <dgm:presLayoutVars>
          <dgm:bulletEnabled val="1"/>
        </dgm:presLayoutVars>
      </dgm:prSet>
      <dgm:spPr/>
      <dgm:t>
        <a:bodyPr/>
        <a:lstStyle/>
        <a:p>
          <a:endParaRPr lang="fr-FR"/>
        </a:p>
      </dgm:t>
    </dgm:pt>
    <dgm:pt modelId="{F8EFED56-34B4-CF48-AF22-DA7C8ACEC8F9}" type="pres">
      <dgm:prSet presAssocID="{3AEBB311-AE8D-0E45-92F5-E36F553193A9}" presName="FiveNodes_1_text" presStyleLbl="node1" presStyleIdx="4" presStyleCnt="5">
        <dgm:presLayoutVars>
          <dgm:bulletEnabled val="1"/>
        </dgm:presLayoutVars>
      </dgm:prSet>
      <dgm:spPr/>
      <dgm:t>
        <a:bodyPr/>
        <a:lstStyle/>
        <a:p>
          <a:endParaRPr lang="fr-FR"/>
        </a:p>
      </dgm:t>
    </dgm:pt>
    <dgm:pt modelId="{4BC0670D-279C-B642-B965-38A573190FA4}" type="pres">
      <dgm:prSet presAssocID="{3AEBB311-AE8D-0E45-92F5-E36F553193A9}" presName="FiveNodes_2_text" presStyleLbl="node1" presStyleIdx="4" presStyleCnt="5">
        <dgm:presLayoutVars>
          <dgm:bulletEnabled val="1"/>
        </dgm:presLayoutVars>
      </dgm:prSet>
      <dgm:spPr/>
      <dgm:t>
        <a:bodyPr/>
        <a:lstStyle/>
        <a:p>
          <a:endParaRPr lang="fr-FR"/>
        </a:p>
      </dgm:t>
    </dgm:pt>
    <dgm:pt modelId="{3CED9905-EA76-4B43-9929-66FA0607DF3A}" type="pres">
      <dgm:prSet presAssocID="{3AEBB311-AE8D-0E45-92F5-E36F553193A9}" presName="FiveNodes_3_text" presStyleLbl="node1" presStyleIdx="4" presStyleCnt="5">
        <dgm:presLayoutVars>
          <dgm:bulletEnabled val="1"/>
        </dgm:presLayoutVars>
      </dgm:prSet>
      <dgm:spPr/>
      <dgm:t>
        <a:bodyPr/>
        <a:lstStyle/>
        <a:p>
          <a:endParaRPr lang="fr-FR"/>
        </a:p>
      </dgm:t>
    </dgm:pt>
    <dgm:pt modelId="{8DDCF955-E41B-5A45-A922-A36F67025ABC}" type="pres">
      <dgm:prSet presAssocID="{3AEBB311-AE8D-0E45-92F5-E36F553193A9}" presName="FiveNodes_4_text" presStyleLbl="node1" presStyleIdx="4" presStyleCnt="5">
        <dgm:presLayoutVars>
          <dgm:bulletEnabled val="1"/>
        </dgm:presLayoutVars>
      </dgm:prSet>
      <dgm:spPr/>
      <dgm:t>
        <a:bodyPr/>
        <a:lstStyle/>
        <a:p>
          <a:endParaRPr lang="fr-FR"/>
        </a:p>
      </dgm:t>
    </dgm:pt>
    <dgm:pt modelId="{E5556276-27C1-854C-B748-290FD2648A77}" type="pres">
      <dgm:prSet presAssocID="{3AEBB311-AE8D-0E45-92F5-E36F553193A9}" presName="FiveNodes_5_text" presStyleLbl="node1" presStyleIdx="4" presStyleCnt="5">
        <dgm:presLayoutVars>
          <dgm:bulletEnabled val="1"/>
        </dgm:presLayoutVars>
      </dgm:prSet>
      <dgm:spPr/>
      <dgm:t>
        <a:bodyPr/>
        <a:lstStyle/>
        <a:p>
          <a:endParaRPr lang="fr-FR"/>
        </a:p>
      </dgm:t>
    </dgm:pt>
  </dgm:ptLst>
  <dgm:cxnLst>
    <dgm:cxn modelId="{F494EF4C-4C01-EB4E-9164-4C5A512B0523}" srcId="{3AEBB311-AE8D-0E45-92F5-E36F553193A9}" destId="{86350525-FB8A-FA4E-8B21-DC3E35AF9813}" srcOrd="1" destOrd="0" parTransId="{569EFFD9-9BE6-7342-B6B1-BA466A4F2666}" sibTransId="{2D516080-B525-D446-BFC5-C4B9A07BD727}"/>
    <dgm:cxn modelId="{58DA2A84-C289-1540-A6AB-47F7258761CE}" type="presOf" srcId="{9570E39E-706B-F341-B9AD-82EFA1118550}" destId="{3CED9905-EA76-4B43-9929-66FA0607DF3A}" srcOrd="1" destOrd="0" presId="urn:microsoft.com/office/officeart/2005/8/layout/vProcess5"/>
    <dgm:cxn modelId="{D4EC732B-69C4-D144-8998-1883311F2749}" type="presOf" srcId="{9570E39E-706B-F341-B9AD-82EFA1118550}" destId="{3A851BB7-E0BC-974A-8454-B9FD5EC4CD63}" srcOrd="0" destOrd="0" presId="urn:microsoft.com/office/officeart/2005/8/layout/vProcess5"/>
    <dgm:cxn modelId="{DE8B7AB7-7DE6-5743-B1DA-5A7769A74F7F}" type="presOf" srcId="{77B756DA-5EC8-B14E-984D-4E4DA21B9CE5}" destId="{8DDCF955-E41B-5A45-A922-A36F67025ABC}" srcOrd="1" destOrd="0" presId="urn:microsoft.com/office/officeart/2005/8/layout/vProcess5"/>
    <dgm:cxn modelId="{41BB5A05-5C0B-3740-8BB2-43841C66FF9F}" type="presOf" srcId="{86350525-FB8A-FA4E-8B21-DC3E35AF9813}" destId="{7DA7E894-7BE9-4246-AD2C-C05F19848C3E}" srcOrd="0" destOrd="0" presId="urn:microsoft.com/office/officeart/2005/8/layout/vProcess5"/>
    <dgm:cxn modelId="{DB86E914-451B-AE4E-AAD1-2AB115689DAF}" type="presOf" srcId="{501D47EB-1356-984C-98B5-1C512929991C}" destId="{0CA62369-65F2-9845-B4D9-053BE1153780}" srcOrd="0" destOrd="0" presId="urn:microsoft.com/office/officeart/2005/8/layout/vProcess5"/>
    <dgm:cxn modelId="{D8E62A04-95DA-BE42-8C0D-A43E1846AB71}" type="presOf" srcId="{86350525-FB8A-FA4E-8B21-DC3E35AF9813}" destId="{4BC0670D-279C-B642-B965-38A573190FA4}" srcOrd="1" destOrd="0" presId="urn:microsoft.com/office/officeart/2005/8/layout/vProcess5"/>
    <dgm:cxn modelId="{D83363EC-FD4F-9E41-A5E1-0D51E7AB65FB}" type="presOf" srcId="{77B756DA-5EC8-B14E-984D-4E4DA21B9CE5}" destId="{7C084E2A-BF1F-5443-9D68-D028E195A409}" srcOrd="0" destOrd="0" presId="urn:microsoft.com/office/officeart/2005/8/layout/vProcess5"/>
    <dgm:cxn modelId="{F4A3E463-2ECD-A64E-AD1A-E5AEFB414453}" type="presOf" srcId="{B7E69FBC-AD63-0249-A1D7-B7446C01CC84}" destId="{FD864707-AB6D-A54D-9DE3-01504089B88D}" srcOrd="0" destOrd="0" presId="urn:microsoft.com/office/officeart/2005/8/layout/vProcess5"/>
    <dgm:cxn modelId="{BC0BEC3D-9C64-C341-9770-CDED7B5DA6E6}" srcId="{3AEBB311-AE8D-0E45-92F5-E36F553193A9}" destId="{77B756DA-5EC8-B14E-984D-4E4DA21B9CE5}" srcOrd="3" destOrd="0" parTransId="{0FDAE517-5C0F-2E43-AE67-07E8A0141963}" sibTransId="{B7E69FBC-AD63-0249-A1D7-B7446C01CC84}"/>
    <dgm:cxn modelId="{7A152600-8D4C-A84D-98CB-F2FC34EF0077}" srcId="{3AEBB311-AE8D-0E45-92F5-E36F553193A9}" destId="{9570E39E-706B-F341-B9AD-82EFA1118550}" srcOrd="2" destOrd="0" parTransId="{AA991923-3B30-064A-9CB0-5FA3591C0E37}" sibTransId="{C9AB4146-C67A-814A-8E19-78987A8A38DE}"/>
    <dgm:cxn modelId="{85A29484-06FE-1E4C-8CA5-CD64807CD068}" type="presOf" srcId="{72DBEF16-8FBA-BB41-B633-65F28C44BD4A}" destId="{E5556276-27C1-854C-B748-290FD2648A77}" srcOrd="1" destOrd="0" presId="urn:microsoft.com/office/officeart/2005/8/layout/vProcess5"/>
    <dgm:cxn modelId="{B4A0F08D-5371-C04E-BC37-BAB16A41A4BF}" type="presOf" srcId="{C9AB4146-C67A-814A-8E19-78987A8A38DE}" destId="{37E91239-81CC-DC48-BFB6-4679F97B53DD}" srcOrd="0" destOrd="0" presId="urn:microsoft.com/office/officeart/2005/8/layout/vProcess5"/>
    <dgm:cxn modelId="{FE5ACA26-E61B-414D-9D09-1B2CB2E4004F}" type="presOf" srcId="{C4A72F53-693B-1B4E-AA13-2344475605DC}" destId="{F8FAAD43-8BDF-D945-9DEC-26B55EA09B45}" srcOrd="0" destOrd="0" presId="urn:microsoft.com/office/officeart/2005/8/layout/vProcess5"/>
    <dgm:cxn modelId="{721213B2-2D57-164D-87CA-83BC7CF837C1}" type="presOf" srcId="{2D516080-B525-D446-BFC5-C4B9A07BD727}" destId="{45423C76-4E63-DA48-9C36-E5ED4C0F49EB}" srcOrd="0" destOrd="0" presId="urn:microsoft.com/office/officeart/2005/8/layout/vProcess5"/>
    <dgm:cxn modelId="{CD846C1B-FA42-4441-86D2-594269E136E1}" type="presOf" srcId="{C4A72F53-693B-1B4E-AA13-2344475605DC}" destId="{F8EFED56-34B4-CF48-AF22-DA7C8ACEC8F9}" srcOrd="1" destOrd="0" presId="urn:microsoft.com/office/officeart/2005/8/layout/vProcess5"/>
    <dgm:cxn modelId="{FAD2DBFF-25BC-A546-B377-BD8D245AF71C}" srcId="{3AEBB311-AE8D-0E45-92F5-E36F553193A9}" destId="{72DBEF16-8FBA-BB41-B633-65F28C44BD4A}" srcOrd="4" destOrd="0" parTransId="{CAD3E8B2-110E-5F4C-92FE-F0E4B9C4FCA3}" sibTransId="{E8756E61-8C1C-9B46-9298-07A55CB722E6}"/>
    <dgm:cxn modelId="{8FE52D5E-099D-674F-8636-FB1181DABA3C}" type="presOf" srcId="{72DBEF16-8FBA-BB41-B633-65F28C44BD4A}" destId="{E68194A3-449F-7047-971B-DD124E2D3D87}" srcOrd="0" destOrd="0" presId="urn:microsoft.com/office/officeart/2005/8/layout/vProcess5"/>
    <dgm:cxn modelId="{686247EA-9E7A-6845-B6C6-0493C0B0F79B}" type="presOf" srcId="{3AEBB311-AE8D-0E45-92F5-E36F553193A9}" destId="{8EE47677-5926-A04A-BCC9-218463D69C67}" srcOrd="0" destOrd="0" presId="urn:microsoft.com/office/officeart/2005/8/layout/vProcess5"/>
    <dgm:cxn modelId="{FD93861A-9BD2-0047-9E0D-7E175932B8B5}" srcId="{3AEBB311-AE8D-0E45-92F5-E36F553193A9}" destId="{C4A72F53-693B-1B4E-AA13-2344475605DC}" srcOrd="0" destOrd="0" parTransId="{FE703B3B-E117-1542-99F6-73B1472231D1}" sibTransId="{501D47EB-1356-984C-98B5-1C512929991C}"/>
    <dgm:cxn modelId="{370B7FD0-49AA-5444-AC30-88D938888FE7}" type="presParOf" srcId="{8EE47677-5926-A04A-BCC9-218463D69C67}" destId="{C5DA8939-3B55-4F43-9642-58DC316583E7}" srcOrd="0" destOrd="0" presId="urn:microsoft.com/office/officeart/2005/8/layout/vProcess5"/>
    <dgm:cxn modelId="{DE69B46E-2C58-B145-B534-AD26CCA14E1F}" type="presParOf" srcId="{8EE47677-5926-A04A-BCC9-218463D69C67}" destId="{F8FAAD43-8BDF-D945-9DEC-26B55EA09B45}" srcOrd="1" destOrd="0" presId="urn:microsoft.com/office/officeart/2005/8/layout/vProcess5"/>
    <dgm:cxn modelId="{49CAFE2A-636D-6B4A-A3D2-DAE4BEAA20EB}" type="presParOf" srcId="{8EE47677-5926-A04A-BCC9-218463D69C67}" destId="{7DA7E894-7BE9-4246-AD2C-C05F19848C3E}" srcOrd="2" destOrd="0" presId="urn:microsoft.com/office/officeart/2005/8/layout/vProcess5"/>
    <dgm:cxn modelId="{9CCD9CCE-565A-9E44-98CB-83525BD6F0A3}" type="presParOf" srcId="{8EE47677-5926-A04A-BCC9-218463D69C67}" destId="{3A851BB7-E0BC-974A-8454-B9FD5EC4CD63}" srcOrd="3" destOrd="0" presId="urn:microsoft.com/office/officeart/2005/8/layout/vProcess5"/>
    <dgm:cxn modelId="{93FE4956-7441-6947-AEC9-2FD6EDD1C7FF}" type="presParOf" srcId="{8EE47677-5926-A04A-BCC9-218463D69C67}" destId="{7C084E2A-BF1F-5443-9D68-D028E195A409}" srcOrd="4" destOrd="0" presId="urn:microsoft.com/office/officeart/2005/8/layout/vProcess5"/>
    <dgm:cxn modelId="{22F062C0-75CE-6C48-8D4C-79CD543D65EE}" type="presParOf" srcId="{8EE47677-5926-A04A-BCC9-218463D69C67}" destId="{E68194A3-449F-7047-971B-DD124E2D3D87}" srcOrd="5" destOrd="0" presId="urn:microsoft.com/office/officeart/2005/8/layout/vProcess5"/>
    <dgm:cxn modelId="{3AF727AF-D4D5-FF41-80B3-386B33B31291}" type="presParOf" srcId="{8EE47677-5926-A04A-BCC9-218463D69C67}" destId="{0CA62369-65F2-9845-B4D9-053BE1153780}" srcOrd="6" destOrd="0" presId="urn:microsoft.com/office/officeart/2005/8/layout/vProcess5"/>
    <dgm:cxn modelId="{0397E066-F2AB-E849-BFD3-C5F101BA1946}" type="presParOf" srcId="{8EE47677-5926-A04A-BCC9-218463D69C67}" destId="{45423C76-4E63-DA48-9C36-E5ED4C0F49EB}" srcOrd="7" destOrd="0" presId="urn:microsoft.com/office/officeart/2005/8/layout/vProcess5"/>
    <dgm:cxn modelId="{6265AF5F-F754-134C-BF60-9B8F64A48D3F}" type="presParOf" srcId="{8EE47677-5926-A04A-BCC9-218463D69C67}" destId="{37E91239-81CC-DC48-BFB6-4679F97B53DD}" srcOrd="8" destOrd="0" presId="urn:microsoft.com/office/officeart/2005/8/layout/vProcess5"/>
    <dgm:cxn modelId="{1E275BDD-7ADA-BC4B-AEEE-E6A018F6B97F}" type="presParOf" srcId="{8EE47677-5926-A04A-BCC9-218463D69C67}" destId="{FD864707-AB6D-A54D-9DE3-01504089B88D}" srcOrd="9" destOrd="0" presId="urn:microsoft.com/office/officeart/2005/8/layout/vProcess5"/>
    <dgm:cxn modelId="{EDA0D255-3675-9F4B-ADC4-77961419D58C}" type="presParOf" srcId="{8EE47677-5926-A04A-BCC9-218463D69C67}" destId="{F8EFED56-34B4-CF48-AF22-DA7C8ACEC8F9}" srcOrd="10" destOrd="0" presId="urn:microsoft.com/office/officeart/2005/8/layout/vProcess5"/>
    <dgm:cxn modelId="{9C6A3D73-C0D4-3F40-91A1-3BBD240B8A1C}" type="presParOf" srcId="{8EE47677-5926-A04A-BCC9-218463D69C67}" destId="{4BC0670D-279C-B642-B965-38A573190FA4}" srcOrd="11" destOrd="0" presId="urn:microsoft.com/office/officeart/2005/8/layout/vProcess5"/>
    <dgm:cxn modelId="{F2DE4410-1913-4840-B56D-DBA0DB485CB6}" type="presParOf" srcId="{8EE47677-5926-A04A-BCC9-218463D69C67}" destId="{3CED9905-EA76-4B43-9929-66FA0607DF3A}" srcOrd="12" destOrd="0" presId="urn:microsoft.com/office/officeart/2005/8/layout/vProcess5"/>
    <dgm:cxn modelId="{7C87914B-1BB0-AE41-BC5F-A3C41CD21269}" type="presParOf" srcId="{8EE47677-5926-A04A-BCC9-218463D69C67}" destId="{8DDCF955-E41B-5A45-A922-A36F67025ABC}" srcOrd="13" destOrd="0" presId="urn:microsoft.com/office/officeart/2005/8/layout/vProcess5"/>
    <dgm:cxn modelId="{A3E19FD6-6C9C-F943-8004-27C05C8B2127}" type="presParOf" srcId="{8EE47677-5926-A04A-BCC9-218463D69C67}" destId="{E5556276-27C1-854C-B748-290FD2648A77}" srcOrd="14"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3AEBB311-AE8D-0E45-92F5-E36F553193A9}" type="doc">
      <dgm:prSet loTypeId="urn:microsoft.com/office/officeart/2005/8/layout/radial4" loCatId="" qsTypeId="urn:microsoft.com/office/officeart/2005/8/quickstyle/simple4" qsCatId="simple" csTypeId="urn:microsoft.com/office/officeart/2005/8/colors/accent0_3" csCatId="mainScheme" phldr="1"/>
      <dgm:spPr/>
      <dgm:t>
        <a:bodyPr/>
        <a:lstStyle/>
        <a:p>
          <a:endParaRPr lang="fr-FR"/>
        </a:p>
      </dgm:t>
    </dgm:pt>
    <dgm:pt modelId="{C4A72F53-693B-1B4E-AA13-2344475605DC}">
      <dgm:prSet/>
      <dgm:spPr/>
      <dgm:t>
        <a:bodyPr/>
        <a:lstStyle/>
        <a:p>
          <a:r>
            <a:rPr lang="fr-FR" i="1" dirty="0" smtClean="0">
              <a:latin typeface="Calibri" pitchFamily="34" charset="0"/>
              <a:cs typeface="Arial" pitchFamily="34" charset="0"/>
            </a:rPr>
            <a:t>Les équipes de maintenance se caractérisent par un fonctionnement de type clanique, c'est-à-dire qu’elles sont modélisées par :</a:t>
          </a:r>
          <a:endParaRPr lang="fr-FR" i="1" dirty="0" smtClean="0"/>
        </a:p>
      </dgm:t>
    </dgm:pt>
    <dgm:pt modelId="{FE703B3B-E117-1542-99F6-73B1472231D1}" type="parTrans" cxnId="{FD93861A-9BD2-0047-9E0D-7E175932B8B5}">
      <dgm:prSet/>
      <dgm:spPr/>
      <dgm:t>
        <a:bodyPr/>
        <a:lstStyle/>
        <a:p>
          <a:endParaRPr lang="fr-FR"/>
        </a:p>
      </dgm:t>
    </dgm:pt>
    <dgm:pt modelId="{501D47EB-1356-984C-98B5-1C512929991C}" type="sibTrans" cxnId="{FD93861A-9BD2-0047-9E0D-7E175932B8B5}">
      <dgm:prSet/>
      <dgm:spPr/>
      <dgm:t>
        <a:bodyPr/>
        <a:lstStyle/>
        <a:p>
          <a:endParaRPr lang="fr-FR"/>
        </a:p>
      </dgm:t>
    </dgm:pt>
    <dgm:pt modelId="{E0ACD485-485F-6D43-9A1A-BB387D14349D}">
      <dgm:prSet/>
      <dgm:spPr/>
      <dgm:t>
        <a:bodyPr/>
        <a:lstStyle/>
        <a:p>
          <a:r>
            <a:rPr lang="fr-FR" i="1" dirty="0" smtClean="0">
              <a:latin typeface="Calibri" pitchFamily="34" charset="0"/>
              <a:cs typeface="Arial" pitchFamily="34" charset="0"/>
            </a:rPr>
            <a:t>Un chef</a:t>
          </a:r>
          <a:endParaRPr lang="fr-FR" i="1" dirty="0" smtClean="0"/>
        </a:p>
      </dgm:t>
    </dgm:pt>
    <dgm:pt modelId="{173CE0E8-D84E-F34A-95F3-E5C15228C041}" type="parTrans" cxnId="{72318FA1-375A-274F-9F43-68B25B85AFC3}">
      <dgm:prSet/>
      <dgm:spPr/>
      <dgm:t>
        <a:bodyPr/>
        <a:lstStyle/>
        <a:p>
          <a:endParaRPr lang="fr-FR"/>
        </a:p>
      </dgm:t>
    </dgm:pt>
    <dgm:pt modelId="{BDCCE3D4-9CC4-6844-A680-431C87DF7618}" type="sibTrans" cxnId="{72318FA1-375A-274F-9F43-68B25B85AFC3}">
      <dgm:prSet/>
      <dgm:spPr/>
      <dgm:t>
        <a:bodyPr/>
        <a:lstStyle/>
        <a:p>
          <a:endParaRPr lang="fr-FR"/>
        </a:p>
      </dgm:t>
    </dgm:pt>
    <dgm:pt modelId="{130F0CE2-E14E-514C-B2E5-96F87B78F893}">
      <dgm:prSet/>
      <dgm:spPr/>
      <dgm:t>
        <a:bodyPr/>
        <a:lstStyle/>
        <a:p>
          <a:r>
            <a:rPr lang="fr-FR" i="1" dirty="0" smtClean="0">
              <a:latin typeface="Calibri" pitchFamily="34" charset="0"/>
              <a:cs typeface="Arial" pitchFamily="34" charset="0"/>
            </a:rPr>
            <a:t>Un objectif commun</a:t>
          </a:r>
          <a:endParaRPr lang="fr-FR" i="1" dirty="0" smtClean="0"/>
        </a:p>
      </dgm:t>
    </dgm:pt>
    <dgm:pt modelId="{3742090B-A7EF-1446-9F22-4ADFAFE2437A}" type="parTrans" cxnId="{273A4AB4-62B3-B947-9974-5635628A1943}">
      <dgm:prSet/>
      <dgm:spPr/>
      <dgm:t>
        <a:bodyPr/>
        <a:lstStyle/>
        <a:p>
          <a:endParaRPr lang="fr-FR"/>
        </a:p>
      </dgm:t>
    </dgm:pt>
    <dgm:pt modelId="{A3ADD5CE-2E6E-FD4A-B704-E96D9FDABA33}" type="sibTrans" cxnId="{273A4AB4-62B3-B947-9974-5635628A1943}">
      <dgm:prSet/>
      <dgm:spPr/>
      <dgm:t>
        <a:bodyPr/>
        <a:lstStyle/>
        <a:p>
          <a:endParaRPr lang="fr-FR"/>
        </a:p>
      </dgm:t>
    </dgm:pt>
    <dgm:pt modelId="{83EFA43A-5D49-5347-BF06-AF4D1434C186}">
      <dgm:prSet/>
      <dgm:spPr/>
      <dgm:t>
        <a:bodyPr/>
        <a:lstStyle/>
        <a:p>
          <a:r>
            <a:rPr lang="fr-FR" i="1" dirty="0" smtClean="0">
              <a:latin typeface="Calibri" pitchFamily="34" charset="0"/>
              <a:cs typeface="Arial" pitchFamily="34" charset="0"/>
            </a:rPr>
            <a:t>Une organisation sociale dans l’équipe avec des liens entre ses membres</a:t>
          </a:r>
          <a:endParaRPr lang="fr-FR" i="1" dirty="0" smtClean="0"/>
        </a:p>
      </dgm:t>
    </dgm:pt>
    <dgm:pt modelId="{360A8486-AB33-6C46-B47B-44CA0485965A}" type="parTrans" cxnId="{F10261E2-DA10-4045-A09B-A9AF5D55C631}">
      <dgm:prSet/>
      <dgm:spPr/>
      <dgm:t>
        <a:bodyPr/>
        <a:lstStyle/>
        <a:p>
          <a:endParaRPr lang="fr-FR"/>
        </a:p>
      </dgm:t>
    </dgm:pt>
    <dgm:pt modelId="{6606A4EB-58FC-034D-AB67-49C642628F23}" type="sibTrans" cxnId="{F10261E2-DA10-4045-A09B-A9AF5D55C631}">
      <dgm:prSet/>
      <dgm:spPr/>
      <dgm:t>
        <a:bodyPr/>
        <a:lstStyle/>
        <a:p>
          <a:endParaRPr lang="fr-FR"/>
        </a:p>
      </dgm:t>
    </dgm:pt>
    <dgm:pt modelId="{82FEB394-A616-EF45-9392-9B35A6B7A2E7}">
      <dgm:prSet/>
      <dgm:spPr/>
      <dgm:t>
        <a:bodyPr/>
        <a:lstStyle/>
        <a:p>
          <a:r>
            <a:rPr lang="fr-FR" i="1" dirty="0" smtClean="0">
              <a:latin typeface="Calibri" pitchFamily="34" charset="0"/>
              <a:cs typeface="Arial" pitchFamily="34" charset="0"/>
            </a:rPr>
            <a:t>Le respect des droits et devoirs de chacun</a:t>
          </a:r>
          <a:endParaRPr lang="fr-FR" i="1" dirty="0" smtClean="0"/>
        </a:p>
      </dgm:t>
    </dgm:pt>
    <dgm:pt modelId="{4FD581DA-1D98-824E-965D-DD9CDC026694}" type="parTrans" cxnId="{B3CE9C4A-3C8D-114A-A171-CC6767BE6D6E}">
      <dgm:prSet/>
      <dgm:spPr/>
      <dgm:t>
        <a:bodyPr/>
        <a:lstStyle/>
        <a:p>
          <a:endParaRPr lang="fr-FR"/>
        </a:p>
      </dgm:t>
    </dgm:pt>
    <dgm:pt modelId="{DEBE7DA7-9B6F-3542-9EBE-1C36700D97AE}" type="sibTrans" cxnId="{B3CE9C4A-3C8D-114A-A171-CC6767BE6D6E}">
      <dgm:prSet/>
      <dgm:spPr/>
      <dgm:t>
        <a:bodyPr/>
        <a:lstStyle/>
        <a:p>
          <a:endParaRPr lang="fr-FR"/>
        </a:p>
      </dgm:t>
    </dgm:pt>
    <dgm:pt modelId="{F5DAC460-9F41-9840-BBFC-BBD8622F7FEA}">
      <dgm:prSet/>
      <dgm:spPr/>
      <dgm:t>
        <a:bodyPr/>
        <a:lstStyle/>
        <a:p>
          <a:r>
            <a:rPr lang="fr-FR" i="1" dirty="0" smtClean="0">
              <a:latin typeface="Calibri" pitchFamily="34" charset="0"/>
              <a:cs typeface="Arial" pitchFamily="34" charset="0"/>
            </a:rPr>
            <a:t>Une identité culturelle </a:t>
          </a:r>
          <a:endParaRPr lang="fr-FR" i="1" dirty="0" smtClean="0"/>
        </a:p>
      </dgm:t>
    </dgm:pt>
    <dgm:pt modelId="{004FA213-4C93-354D-8349-31D9AC7AFBF1}" type="parTrans" cxnId="{3EAFA92F-C13B-A141-A873-4BA0DF1E6C76}">
      <dgm:prSet/>
      <dgm:spPr/>
      <dgm:t>
        <a:bodyPr/>
        <a:lstStyle/>
        <a:p>
          <a:endParaRPr lang="fr-FR"/>
        </a:p>
      </dgm:t>
    </dgm:pt>
    <dgm:pt modelId="{BF3C088E-B505-E044-B113-B5B929AEAA46}" type="sibTrans" cxnId="{3EAFA92F-C13B-A141-A873-4BA0DF1E6C76}">
      <dgm:prSet/>
      <dgm:spPr/>
      <dgm:t>
        <a:bodyPr/>
        <a:lstStyle/>
        <a:p>
          <a:endParaRPr lang="fr-FR"/>
        </a:p>
      </dgm:t>
    </dgm:pt>
    <dgm:pt modelId="{DE6A85A7-4F09-7647-A957-BB9071E6A120}" type="pres">
      <dgm:prSet presAssocID="{3AEBB311-AE8D-0E45-92F5-E36F553193A9}" presName="cycle" presStyleCnt="0">
        <dgm:presLayoutVars>
          <dgm:chMax val="1"/>
          <dgm:dir/>
          <dgm:animLvl val="ctr"/>
          <dgm:resizeHandles val="exact"/>
        </dgm:presLayoutVars>
      </dgm:prSet>
      <dgm:spPr/>
      <dgm:t>
        <a:bodyPr/>
        <a:lstStyle/>
        <a:p>
          <a:endParaRPr lang="fr-FR"/>
        </a:p>
      </dgm:t>
    </dgm:pt>
    <dgm:pt modelId="{70BC34B4-E13C-0640-A455-8D6D95E945BF}" type="pres">
      <dgm:prSet presAssocID="{C4A72F53-693B-1B4E-AA13-2344475605DC}" presName="centerShape" presStyleLbl="node0" presStyleIdx="0" presStyleCnt="1"/>
      <dgm:spPr/>
      <dgm:t>
        <a:bodyPr/>
        <a:lstStyle/>
        <a:p>
          <a:endParaRPr lang="fr-FR"/>
        </a:p>
      </dgm:t>
    </dgm:pt>
    <dgm:pt modelId="{65070D77-D730-7E4C-9EC6-D0D7ACB1EBCC}" type="pres">
      <dgm:prSet presAssocID="{173CE0E8-D84E-F34A-95F3-E5C15228C041}" presName="parTrans" presStyleLbl="bgSibTrans2D1" presStyleIdx="0" presStyleCnt="5"/>
      <dgm:spPr/>
      <dgm:t>
        <a:bodyPr/>
        <a:lstStyle/>
        <a:p>
          <a:endParaRPr lang="fr-FR"/>
        </a:p>
      </dgm:t>
    </dgm:pt>
    <dgm:pt modelId="{3ACCC91F-C292-C04F-85DC-A3DFC2C400A4}" type="pres">
      <dgm:prSet presAssocID="{E0ACD485-485F-6D43-9A1A-BB387D14349D}" presName="node" presStyleLbl="node1" presStyleIdx="0" presStyleCnt="5">
        <dgm:presLayoutVars>
          <dgm:bulletEnabled val="1"/>
        </dgm:presLayoutVars>
      </dgm:prSet>
      <dgm:spPr/>
      <dgm:t>
        <a:bodyPr/>
        <a:lstStyle/>
        <a:p>
          <a:endParaRPr lang="fr-FR"/>
        </a:p>
      </dgm:t>
    </dgm:pt>
    <dgm:pt modelId="{2C16A467-C044-8441-A8D6-7FBA2B5F0E2B}" type="pres">
      <dgm:prSet presAssocID="{3742090B-A7EF-1446-9F22-4ADFAFE2437A}" presName="parTrans" presStyleLbl="bgSibTrans2D1" presStyleIdx="1" presStyleCnt="5"/>
      <dgm:spPr/>
      <dgm:t>
        <a:bodyPr/>
        <a:lstStyle/>
        <a:p>
          <a:endParaRPr lang="fr-FR"/>
        </a:p>
      </dgm:t>
    </dgm:pt>
    <dgm:pt modelId="{E40EC8DC-5708-EF47-9C60-AD13771CDE4C}" type="pres">
      <dgm:prSet presAssocID="{130F0CE2-E14E-514C-B2E5-96F87B78F893}" presName="node" presStyleLbl="node1" presStyleIdx="1" presStyleCnt="5">
        <dgm:presLayoutVars>
          <dgm:bulletEnabled val="1"/>
        </dgm:presLayoutVars>
      </dgm:prSet>
      <dgm:spPr/>
      <dgm:t>
        <a:bodyPr/>
        <a:lstStyle/>
        <a:p>
          <a:endParaRPr lang="fr-FR"/>
        </a:p>
      </dgm:t>
    </dgm:pt>
    <dgm:pt modelId="{80AAED2C-C5B8-6848-8B87-CFB31F136EAA}" type="pres">
      <dgm:prSet presAssocID="{360A8486-AB33-6C46-B47B-44CA0485965A}" presName="parTrans" presStyleLbl="bgSibTrans2D1" presStyleIdx="2" presStyleCnt="5"/>
      <dgm:spPr/>
      <dgm:t>
        <a:bodyPr/>
        <a:lstStyle/>
        <a:p>
          <a:endParaRPr lang="fr-FR"/>
        </a:p>
      </dgm:t>
    </dgm:pt>
    <dgm:pt modelId="{DE5B15F4-0A5F-594F-A7FC-682BF1CBF47A}" type="pres">
      <dgm:prSet presAssocID="{83EFA43A-5D49-5347-BF06-AF4D1434C186}" presName="node" presStyleLbl="node1" presStyleIdx="2" presStyleCnt="5">
        <dgm:presLayoutVars>
          <dgm:bulletEnabled val="1"/>
        </dgm:presLayoutVars>
      </dgm:prSet>
      <dgm:spPr/>
      <dgm:t>
        <a:bodyPr/>
        <a:lstStyle/>
        <a:p>
          <a:endParaRPr lang="fr-FR"/>
        </a:p>
      </dgm:t>
    </dgm:pt>
    <dgm:pt modelId="{9DA2C63C-EBD8-5D47-B584-A51FBE436BD5}" type="pres">
      <dgm:prSet presAssocID="{4FD581DA-1D98-824E-965D-DD9CDC026694}" presName="parTrans" presStyleLbl="bgSibTrans2D1" presStyleIdx="3" presStyleCnt="5"/>
      <dgm:spPr/>
      <dgm:t>
        <a:bodyPr/>
        <a:lstStyle/>
        <a:p>
          <a:endParaRPr lang="fr-FR"/>
        </a:p>
      </dgm:t>
    </dgm:pt>
    <dgm:pt modelId="{57E7AE9B-455D-3144-A841-B46C51A37914}" type="pres">
      <dgm:prSet presAssocID="{82FEB394-A616-EF45-9392-9B35A6B7A2E7}" presName="node" presStyleLbl="node1" presStyleIdx="3" presStyleCnt="5">
        <dgm:presLayoutVars>
          <dgm:bulletEnabled val="1"/>
        </dgm:presLayoutVars>
      </dgm:prSet>
      <dgm:spPr/>
      <dgm:t>
        <a:bodyPr/>
        <a:lstStyle/>
        <a:p>
          <a:endParaRPr lang="fr-FR"/>
        </a:p>
      </dgm:t>
    </dgm:pt>
    <dgm:pt modelId="{BDA5A989-EABD-6341-90AA-43EBA12F225C}" type="pres">
      <dgm:prSet presAssocID="{004FA213-4C93-354D-8349-31D9AC7AFBF1}" presName="parTrans" presStyleLbl="bgSibTrans2D1" presStyleIdx="4" presStyleCnt="5"/>
      <dgm:spPr/>
      <dgm:t>
        <a:bodyPr/>
        <a:lstStyle/>
        <a:p>
          <a:endParaRPr lang="fr-FR"/>
        </a:p>
      </dgm:t>
    </dgm:pt>
    <dgm:pt modelId="{E4AA16DC-6216-6345-AE5C-239C35D0CA90}" type="pres">
      <dgm:prSet presAssocID="{F5DAC460-9F41-9840-BBFC-BBD8622F7FEA}" presName="node" presStyleLbl="node1" presStyleIdx="4" presStyleCnt="5">
        <dgm:presLayoutVars>
          <dgm:bulletEnabled val="1"/>
        </dgm:presLayoutVars>
      </dgm:prSet>
      <dgm:spPr/>
      <dgm:t>
        <a:bodyPr/>
        <a:lstStyle/>
        <a:p>
          <a:endParaRPr lang="fr-FR"/>
        </a:p>
      </dgm:t>
    </dgm:pt>
  </dgm:ptLst>
  <dgm:cxnLst>
    <dgm:cxn modelId="{1E8A9AD7-5535-4249-B7D8-A5111C5C39EC}" type="presOf" srcId="{C4A72F53-693B-1B4E-AA13-2344475605DC}" destId="{70BC34B4-E13C-0640-A455-8D6D95E945BF}" srcOrd="0" destOrd="0" presId="urn:microsoft.com/office/officeart/2005/8/layout/radial4"/>
    <dgm:cxn modelId="{F10261E2-DA10-4045-A09B-A9AF5D55C631}" srcId="{C4A72F53-693B-1B4E-AA13-2344475605DC}" destId="{83EFA43A-5D49-5347-BF06-AF4D1434C186}" srcOrd="2" destOrd="0" parTransId="{360A8486-AB33-6C46-B47B-44CA0485965A}" sibTransId="{6606A4EB-58FC-034D-AB67-49C642628F23}"/>
    <dgm:cxn modelId="{6307DEE7-49F0-D349-B131-F7622C30634F}" type="presOf" srcId="{E0ACD485-485F-6D43-9A1A-BB387D14349D}" destId="{3ACCC91F-C292-C04F-85DC-A3DFC2C400A4}" srcOrd="0" destOrd="0" presId="urn:microsoft.com/office/officeart/2005/8/layout/radial4"/>
    <dgm:cxn modelId="{B3CE9C4A-3C8D-114A-A171-CC6767BE6D6E}" srcId="{C4A72F53-693B-1B4E-AA13-2344475605DC}" destId="{82FEB394-A616-EF45-9392-9B35A6B7A2E7}" srcOrd="3" destOrd="0" parTransId="{4FD581DA-1D98-824E-965D-DD9CDC026694}" sibTransId="{DEBE7DA7-9B6F-3542-9EBE-1C36700D97AE}"/>
    <dgm:cxn modelId="{D4D72A76-1E3A-7D49-BE2E-1E0AC3832022}" type="presOf" srcId="{83EFA43A-5D49-5347-BF06-AF4D1434C186}" destId="{DE5B15F4-0A5F-594F-A7FC-682BF1CBF47A}" srcOrd="0" destOrd="0" presId="urn:microsoft.com/office/officeart/2005/8/layout/radial4"/>
    <dgm:cxn modelId="{337B5410-7B81-8241-B931-09FB72B143D7}" type="presOf" srcId="{3AEBB311-AE8D-0E45-92F5-E36F553193A9}" destId="{DE6A85A7-4F09-7647-A957-BB9071E6A120}" srcOrd="0" destOrd="0" presId="urn:microsoft.com/office/officeart/2005/8/layout/radial4"/>
    <dgm:cxn modelId="{8DD34286-B105-974A-A28D-EC3767465A18}" type="presOf" srcId="{3742090B-A7EF-1446-9F22-4ADFAFE2437A}" destId="{2C16A467-C044-8441-A8D6-7FBA2B5F0E2B}" srcOrd="0" destOrd="0" presId="urn:microsoft.com/office/officeart/2005/8/layout/radial4"/>
    <dgm:cxn modelId="{72318FA1-375A-274F-9F43-68B25B85AFC3}" srcId="{C4A72F53-693B-1B4E-AA13-2344475605DC}" destId="{E0ACD485-485F-6D43-9A1A-BB387D14349D}" srcOrd="0" destOrd="0" parTransId="{173CE0E8-D84E-F34A-95F3-E5C15228C041}" sibTransId="{BDCCE3D4-9CC4-6844-A680-431C87DF7618}"/>
    <dgm:cxn modelId="{88D4CF9E-80EB-7B4F-A85E-63E388411BD4}" type="presOf" srcId="{360A8486-AB33-6C46-B47B-44CA0485965A}" destId="{80AAED2C-C5B8-6848-8B87-CFB31F136EAA}" srcOrd="0" destOrd="0" presId="urn:microsoft.com/office/officeart/2005/8/layout/radial4"/>
    <dgm:cxn modelId="{9EB94451-4842-BD4B-8D8D-3370BB6FE56C}" type="presOf" srcId="{82FEB394-A616-EF45-9392-9B35A6B7A2E7}" destId="{57E7AE9B-455D-3144-A841-B46C51A37914}" srcOrd="0" destOrd="0" presId="urn:microsoft.com/office/officeart/2005/8/layout/radial4"/>
    <dgm:cxn modelId="{6292E321-0A53-E243-A29C-923EF680B3A9}" type="presOf" srcId="{F5DAC460-9F41-9840-BBFC-BBD8622F7FEA}" destId="{E4AA16DC-6216-6345-AE5C-239C35D0CA90}" srcOrd="0" destOrd="0" presId="urn:microsoft.com/office/officeart/2005/8/layout/radial4"/>
    <dgm:cxn modelId="{DADFEB90-F9AA-B746-8689-8316DB2F057B}" type="presOf" srcId="{4FD581DA-1D98-824E-965D-DD9CDC026694}" destId="{9DA2C63C-EBD8-5D47-B584-A51FBE436BD5}" srcOrd="0" destOrd="0" presId="urn:microsoft.com/office/officeart/2005/8/layout/radial4"/>
    <dgm:cxn modelId="{BBEE9635-F5FA-E548-9DF0-84D2754C00AB}" type="presOf" srcId="{130F0CE2-E14E-514C-B2E5-96F87B78F893}" destId="{E40EC8DC-5708-EF47-9C60-AD13771CDE4C}" srcOrd="0" destOrd="0" presId="urn:microsoft.com/office/officeart/2005/8/layout/radial4"/>
    <dgm:cxn modelId="{9BEBB3AA-9A4E-4E45-AB1C-CCD0FDC52B87}" type="presOf" srcId="{173CE0E8-D84E-F34A-95F3-E5C15228C041}" destId="{65070D77-D730-7E4C-9EC6-D0D7ACB1EBCC}" srcOrd="0" destOrd="0" presId="urn:microsoft.com/office/officeart/2005/8/layout/radial4"/>
    <dgm:cxn modelId="{273A4AB4-62B3-B947-9974-5635628A1943}" srcId="{C4A72F53-693B-1B4E-AA13-2344475605DC}" destId="{130F0CE2-E14E-514C-B2E5-96F87B78F893}" srcOrd="1" destOrd="0" parTransId="{3742090B-A7EF-1446-9F22-4ADFAFE2437A}" sibTransId="{A3ADD5CE-2E6E-FD4A-B704-E96D9FDABA33}"/>
    <dgm:cxn modelId="{4C1132CF-46A2-3248-B734-77AC64DF0438}" type="presOf" srcId="{004FA213-4C93-354D-8349-31D9AC7AFBF1}" destId="{BDA5A989-EABD-6341-90AA-43EBA12F225C}" srcOrd="0" destOrd="0" presId="urn:microsoft.com/office/officeart/2005/8/layout/radial4"/>
    <dgm:cxn modelId="{FD93861A-9BD2-0047-9E0D-7E175932B8B5}" srcId="{3AEBB311-AE8D-0E45-92F5-E36F553193A9}" destId="{C4A72F53-693B-1B4E-AA13-2344475605DC}" srcOrd="0" destOrd="0" parTransId="{FE703B3B-E117-1542-99F6-73B1472231D1}" sibTransId="{501D47EB-1356-984C-98B5-1C512929991C}"/>
    <dgm:cxn modelId="{3EAFA92F-C13B-A141-A873-4BA0DF1E6C76}" srcId="{C4A72F53-693B-1B4E-AA13-2344475605DC}" destId="{F5DAC460-9F41-9840-BBFC-BBD8622F7FEA}" srcOrd="4" destOrd="0" parTransId="{004FA213-4C93-354D-8349-31D9AC7AFBF1}" sibTransId="{BF3C088E-B505-E044-B113-B5B929AEAA46}"/>
    <dgm:cxn modelId="{D126A8DF-4EB4-9842-A0A0-15C06E6AE624}" type="presParOf" srcId="{DE6A85A7-4F09-7647-A957-BB9071E6A120}" destId="{70BC34B4-E13C-0640-A455-8D6D95E945BF}" srcOrd="0" destOrd="0" presId="urn:microsoft.com/office/officeart/2005/8/layout/radial4"/>
    <dgm:cxn modelId="{F03C3E13-3579-9C4A-8E12-0B3EC19A1A0B}" type="presParOf" srcId="{DE6A85A7-4F09-7647-A957-BB9071E6A120}" destId="{65070D77-D730-7E4C-9EC6-D0D7ACB1EBCC}" srcOrd="1" destOrd="0" presId="urn:microsoft.com/office/officeart/2005/8/layout/radial4"/>
    <dgm:cxn modelId="{CF209E24-5AAD-874C-BB0A-72517C7998E3}" type="presParOf" srcId="{DE6A85A7-4F09-7647-A957-BB9071E6A120}" destId="{3ACCC91F-C292-C04F-85DC-A3DFC2C400A4}" srcOrd="2" destOrd="0" presId="urn:microsoft.com/office/officeart/2005/8/layout/radial4"/>
    <dgm:cxn modelId="{E0330A4E-B4C5-2648-B525-3D6DD2DD8703}" type="presParOf" srcId="{DE6A85A7-4F09-7647-A957-BB9071E6A120}" destId="{2C16A467-C044-8441-A8D6-7FBA2B5F0E2B}" srcOrd="3" destOrd="0" presId="urn:microsoft.com/office/officeart/2005/8/layout/radial4"/>
    <dgm:cxn modelId="{7BF57239-F726-5F48-BBFD-7387F0B09161}" type="presParOf" srcId="{DE6A85A7-4F09-7647-A957-BB9071E6A120}" destId="{E40EC8DC-5708-EF47-9C60-AD13771CDE4C}" srcOrd="4" destOrd="0" presId="urn:microsoft.com/office/officeart/2005/8/layout/radial4"/>
    <dgm:cxn modelId="{05B97D7B-8D82-7943-904C-90944738F280}" type="presParOf" srcId="{DE6A85A7-4F09-7647-A957-BB9071E6A120}" destId="{80AAED2C-C5B8-6848-8B87-CFB31F136EAA}" srcOrd="5" destOrd="0" presId="urn:microsoft.com/office/officeart/2005/8/layout/radial4"/>
    <dgm:cxn modelId="{16F82453-6B87-AA4A-8150-40E05B36F608}" type="presParOf" srcId="{DE6A85A7-4F09-7647-A957-BB9071E6A120}" destId="{DE5B15F4-0A5F-594F-A7FC-682BF1CBF47A}" srcOrd="6" destOrd="0" presId="urn:microsoft.com/office/officeart/2005/8/layout/radial4"/>
    <dgm:cxn modelId="{0DC60FBD-2AE3-D148-8EB9-B9A945E52ECE}" type="presParOf" srcId="{DE6A85A7-4F09-7647-A957-BB9071E6A120}" destId="{9DA2C63C-EBD8-5D47-B584-A51FBE436BD5}" srcOrd="7" destOrd="0" presId="urn:microsoft.com/office/officeart/2005/8/layout/radial4"/>
    <dgm:cxn modelId="{50DD5EA9-E4FA-4643-8F4C-FB7900170338}" type="presParOf" srcId="{DE6A85A7-4F09-7647-A957-BB9071E6A120}" destId="{57E7AE9B-455D-3144-A841-B46C51A37914}" srcOrd="8" destOrd="0" presId="urn:microsoft.com/office/officeart/2005/8/layout/radial4"/>
    <dgm:cxn modelId="{1F3D331E-0C46-0E4A-B942-B0992E687F2E}" type="presParOf" srcId="{DE6A85A7-4F09-7647-A957-BB9071E6A120}" destId="{BDA5A989-EABD-6341-90AA-43EBA12F225C}" srcOrd="9" destOrd="0" presId="urn:microsoft.com/office/officeart/2005/8/layout/radial4"/>
    <dgm:cxn modelId="{B7558403-FB53-0B44-92F5-0C9109FF00A0}" type="presParOf" srcId="{DE6A85A7-4F09-7647-A957-BB9071E6A120}" destId="{E4AA16DC-6216-6345-AE5C-239C35D0CA90}"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3AEBB311-AE8D-0E45-92F5-E36F553193A9}" type="doc">
      <dgm:prSet loTypeId="urn:microsoft.com/office/officeart/2005/8/layout/radial4" loCatId="" qsTypeId="urn:microsoft.com/office/officeart/2005/8/quickstyle/simple4" qsCatId="simple" csTypeId="urn:microsoft.com/office/officeart/2005/8/colors/accent0_3" csCatId="mainScheme" phldr="1"/>
      <dgm:spPr/>
      <dgm:t>
        <a:bodyPr/>
        <a:lstStyle/>
        <a:p>
          <a:endParaRPr lang="fr-FR"/>
        </a:p>
      </dgm:t>
    </dgm:pt>
    <dgm:pt modelId="{C4A72F53-693B-1B4E-AA13-2344475605DC}">
      <dgm:prSet/>
      <dgm:spPr/>
      <dgm:t>
        <a:bodyPr/>
        <a:lstStyle/>
        <a:p>
          <a:r>
            <a:rPr lang="fr-FR" dirty="0" smtClean="0"/>
            <a:t>Lorsque les membres d’un groupe se connaissent bien, </a:t>
          </a:r>
          <a:endParaRPr lang="fr-FR" i="1" dirty="0" smtClean="0"/>
        </a:p>
      </dgm:t>
    </dgm:pt>
    <dgm:pt modelId="{FE703B3B-E117-1542-99F6-73B1472231D1}" type="parTrans" cxnId="{FD93861A-9BD2-0047-9E0D-7E175932B8B5}">
      <dgm:prSet/>
      <dgm:spPr/>
      <dgm:t>
        <a:bodyPr/>
        <a:lstStyle/>
        <a:p>
          <a:endParaRPr lang="fr-FR"/>
        </a:p>
      </dgm:t>
    </dgm:pt>
    <dgm:pt modelId="{501D47EB-1356-984C-98B5-1C512929991C}" type="sibTrans" cxnId="{FD93861A-9BD2-0047-9E0D-7E175932B8B5}">
      <dgm:prSet/>
      <dgm:spPr/>
      <dgm:t>
        <a:bodyPr/>
        <a:lstStyle/>
        <a:p>
          <a:endParaRPr lang="fr-FR"/>
        </a:p>
      </dgm:t>
    </dgm:pt>
    <dgm:pt modelId="{8ED093F8-C8A3-1F4B-A029-83BD062095FB}">
      <dgm:prSet/>
      <dgm:spPr/>
      <dgm:t>
        <a:bodyPr/>
        <a:lstStyle/>
        <a:p>
          <a:r>
            <a:rPr lang="fr-FR" dirty="0" smtClean="0"/>
            <a:t>il y a plus d’implicites, </a:t>
          </a:r>
          <a:endParaRPr lang="fr-FR" i="1" dirty="0" smtClean="0"/>
        </a:p>
      </dgm:t>
    </dgm:pt>
    <dgm:pt modelId="{97451CF9-B0BE-9748-AF66-6D180F846CEC}" type="parTrans" cxnId="{1E48DAF9-1EA5-9640-9896-92DA887066BA}">
      <dgm:prSet/>
      <dgm:spPr/>
      <dgm:t>
        <a:bodyPr/>
        <a:lstStyle/>
        <a:p>
          <a:endParaRPr lang="fr-FR"/>
        </a:p>
      </dgm:t>
    </dgm:pt>
    <dgm:pt modelId="{4B5EEDAF-B075-1646-9B8B-3BC0C201DF72}" type="sibTrans" cxnId="{1E48DAF9-1EA5-9640-9896-92DA887066BA}">
      <dgm:prSet/>
      <dgm:spPr/>
      <dgm:t>
        <a:bodyPr/>
        <a:lstStyle/>
        <a:p>
          <a:endParaRPr lang="fr-FR"/>
        </a:p>
      </dgm:t>
    </dgm:pt>
    <dgm:pt modelId="{FD553502-19F7-E54D-BA0A-138A0B86D450}">
      <dgm:prSet/>
      <dgm:spPr/>
      <dgm:t>
        <a:bodyPr/>
        <a:lstStyle/>
        <a:p>
          <a:r>
            <a:rPr lang="fr-FR" dirty="0" smtClean="0"/>
            <a:t>Dans l’équipe, quand c’est l’ancien qui parle, on l’écoute. </a:t>
          </a:r>
          <a:endParaRPr lang="fr-FR" i="1" dirty="0" smtClean="0"/>
        </a:p>
      </dgm:t>
    </dgm:pt>
    <dgm:pt modelId="{89A9FBFC-E7D9-D848-9054-534106CD19C6}" type="parTrans" cxnId="{88C00E2A-AF4B-9045-9171-8A8EAA952F41}">
      <dgm:prSet/>
      <dgm:spPr/>
      <dgm:t>
        <a:bodyPr/>
        <a:lstStyle/>
        <a:p>
          <a:endParaRPr lang="fr-FR"/>
        </a:p>
      </dgm:t>
    </dgm:pt>
    <dgm:pt modelId="{5220C77D-2DE5-3945-8CD9-91AC74292955}" type="sibTrans" cxnId="{88C00E2A-AF4B-9045-9171-8A8EAA952F41}">
      <dgm:prSet/>
      <dgm:spPr/>
      <dgm:t>
        <a:bodyPr/>
        <a:lstStyle/>
        <a:p>
          <a:endParaRPr lang="fr-FR"/>
        </a:p>
      </dgm:t>
    </dgm:pt>
    <dgm:pt modelId="{6D4D1D42-5BD6-414B-82CC-9FDEA7C7195C}">
      <dgm:prSet/>
      <dgm:spPr/>
      <dgm:t>
        <a:bodyPr/>
        <a:lstStyle/>
        <a:p>
          <a:r>
            <a:rPr lang="fr-FR" dirty="0" smtClean="0"/>
            <a:t>l’ancien lui, n’ose pas poser de question pour ne pas mettre en danger son rang dans l’équipe).</a:t>
          </a:r>
          <a:endParaRPr lang="fr-FR" i="1" dirty="0" smtClean="0"/>
        </a:p>
      </dgm:t>
    </dgm:pt>
    <dgm:pt modelId="{00D2DC93-D773-9645-A2E5-64C6BDD0FAF5}" type="parTrans" cxnId="{53C64BEF-14C9-744E-A750-2DECCC14CB2E}">
      <dgm:prSet/>
      <dgm:spPr/>
      <dgm:t>
        <a:bodyPr/>
        <a:lstStyle/>
        <a:p>
          <a:endParaRPr lang="fr-FR"/>
        </a:p>
      </dgm:t>
    </dgm:pt>
    <dgm:pt modelId="{C9F863B6-A53F-9A49-BC09-D91222CE3FF2}" type="sibTrans" cxnId="{53C64BEF-14C9-744E-A750-2DECCC14CB2E}">
      <dgm:prSet/>
      <dgm:spPr/>
      <dgm:t>
        <a:bodyPr/>
        <a:lstStyle/>
        <a:p>
          <a:endParaRPr lang="fr-FR"/>
        </a:p>
      </dgm:t>
    </dgm:pt>
    <dgm:pt modelId="{A0E61A0F-5A3F-C644-B7BB-1F579977E8DF}">
      <dgm:prSet/>
      <dgm:spPr/>
      <dgm:t>
        <a:bodyPr/>
        <a:lstStyle/>
        <a:p>
          <a:r>
            <a:rPr lang="fr-FR" dirty="0" smtClean="0"/>
            <a:t>ils développent des habitudes et des modes de communication qui leur sont propres </a:t>
          </a:r>
          <a:endParaRPr lang="fr-FR" i="1" dirty="0" smtClean="0"/>
        </a:p>
      </dgm:t>
    </dgm:pt>
    <dgm:pt modelId="{CE157E5C-48DA-D948-AF9F-8E871A4DD660}" type="parTrans" cxnId="{1074D11F-8129-BA42-A412-12C63676ACC4}">
      <dgm:prSet/>
      <dgm:spPr/>
      <dgm:t>
        <a:bodyPr/>
        <a:lstStyle/>
        <a:p>
          <a:endParaRPr lang="fr-FR"/>
        </a:p>
      </dgm:t>
    </dgm:pt>
    <dgm:pt modelId="{79A6BBDA-5548-0D4D-B026-34C4C54E6882}" type="sibTrans" cxnId="{1074D11F-8129-BA42-A412-12C63676ACC4}">
      <dgm:prSet/>
      <dgm:spPr/>
      <dgm:t>
        <a:bodyPr/>
        <a:lstStyle/>
        <a:p>
          <a:endParaRPr lang="fr-FR"/>
        </a:p>
      </dgm:t>
    </dgm:pt>
    <dgm:pt modelId="{DE6A85A7-4F09-7647-A957-BB9071E6A120}" type="pres">
      <dgm:prSet presAssocID="{3AEBB311-AE8D-0E45-92F5-E36F553193A9}" presName="cycle" presStyleCnt="0">
        <dgm:presLayoutVars>
          <dgm:chMax val="1"/>
          <dgm:dir/>
          <dgm:animLvl val="ctr"/>
          <dgm:resizeHandles val="exact"/>
        </dgm:presLayoutVars>
      </dgm:prSet>
      <dgm:spPr/>
      <dgm:t>
        <a:bodyPr/>
        <a:lstStyle/>
        <a:p>
          <a:endParaRPr lang="fr-FR"/>
        </a:p>
      </dgm:t>
    </dgm:pt>
    <dgm:pt modelId="{70BC34B4-E13C-0640-A455-8D6D95E945BF}" type="pres">
      <dgm:prSet presAssocID="{C4A72F53-693B-1B4E-AA13-2344475605DC}" presName="centerShape" presStyleLbl="node0" presStyleIdx="0" presStyleCnt="1"/>
      <dgm:spPr/>
      <dgm:t>
        <a:bodyPr/>
        <a:lstStyle/>
        <a:p>
          <a:endParaRPr lang="fr-FR"/>
        </a:p>
      </dgm:t>
    </dgm:pt>
    <dgm:pt modelId="{78A2A7AB-D4AB-584B-8C3B-40024FF22D7A}" type="pres">
      <dgm:prSet presAssocID="{CE157E5C-48DA-D948-AF9F-8E871A4DD660}" presName="parTrans" presStyleLbl="bgSibTrans2D1" presStyleIdx="0" presStyleCnt="4"/>
      <dgm:spPr/>
      <dgm:t>
        <a:bodyPr/>
        <a:lstStyle/>
        <a:p>
          <a:endParaRPr lang="fr-FR"/>
        </a:p>
      </dgm:t>
    </dgm:pt>
    <dgm:pt modelId="{A1E19AE8-1ADC-604B-997C-D3EA6EB2BB97}" type="pres">
      <dgm:prSet presAssocID="{A0E61A0F-5A3F-C644-B7BB-1F579977E8DF}" presName="node" presStyleLbl="node1" presStyleIdx="0" presStyleCnt="4">
        <dgm:presLayoutVars>
          <dgm:bulletEnabled val="1"/>
        </dgm:presLayoutVars>
      </dgm:prSet>
      <dgm:spPr/>
      <dgm:t>
        <a:bodyPr/>
        <a:lstStyle/>
        <a:p>
          <a:endParaRPr lang="fr-FR"/>
        </a:p>
      </dgm:t>
    </dgm:pt>
    <dgm:pt modelId="{8F700B29-89CE-F946-BAFB-B92CF0262959}" type="pres">
      <dgm:prSet presAssocID="{97451CF9-B0BE-9748-AF66-6D180F846CEC}" presName="parTrans" presStyleLbl="bgSibTrans2D1" presStyleIdx="1" presStyleCnt="4"/>
      <dgm:spPr/>
      <dgm:t>
        <a:bodyPr/>
        <a:lstStyle/>
        <a:p>
          <a:endParaRPr lang="fr-FR"/>
        </a:p>
      </dgm:t>
    </dgm:pt>
    <dgm:pt modelId="{9DC20819-519C-D046-A751-E1E35D162BEB}" type="pres">
      <dgm:prSet presAssocID="{8ED093F8-C8A3-1F4B-A029-83BD062095FB}" presName="node" presStyleLbl="node1" presStyleIdx="1" presStyleCnt="4">
        <dgm:presLayoutVars>
          <dgm:bulletEnabled val="1"/>
        </dgm:presLayoutVars>
      </dgm:prSet>
      <dgm:spPr/>
      <dgm:t>
        <a:bodyPr/>
        <a:lstStyle/>
        <a:p>
          <a:endParaRPr lang="fr-FR"/>
        </a:p>
      </dgm:t>
    </dgm:pt>
    <dgm:pt modelId="{E76A5D07-B6C1-4F40-8049-E77818E2995C}" type="pres">
      <dgm:prSet presAssocID="{89A9FBFC-E7D9-D848-9054-534106CD19C6}" presName="parTrans" presStyleLbl="bgSibTrans2D1" presStyleIdx="2" presStyleCnt="4"/>
      <dgm:spPr/>
      <dgm:t>
        <a:bodyPr/>
        <a:lstStyle/>
        <a:p>
          <a:endParaRPr lang="fr-FR"/>
        </a:p>
      </dgm:t>
    </dgm:pt>
    <dgm:pt modelId="{AF88CC35-7943-094F-BCCC-F04539F00484}" type="pres">
      <dgm:prSet presAssocID="{FD553502-19F7-E54D-BA0A-138A0B86D450}" presName="node" presStyleLbl="node1" presStyleIdx="2" presStyleCnt="4">
        <dgm:presLayoutVars>
          <dgm:bulletEnabled val="1"/>
        </dgm:presLayoutVars>
      </dgm:prSet>
      <dgm:spPr/>
      <dgm:t>
        <a:bodyPr/>
        <a:lstStyle/>
        <a:p>
          <a:endParaRPr lang="fr-FR"/>
        </a:p>
      </dgm:t>
    </dgm:pt>
    <dgm:pt modelId="{07AD1FA4-ED15-8D40-89DD-3C8091E8E841}" type="pres">
      <dgm:prSet presAssocID="{00D2DC93-D773-9645-A2E5-64C6BDD0FAF5}" presName="parTrans" presStyleLbl="bgSibTrans2D1" presStyleIdx="3" presStyleCnt="4"/>
      <dgm:spPr/>
      <dgm:t>
        <a:bodyPr/>
        <a:lstStyle/>
        <a:p>
          <a:endParaRPr lang="fr-FR"/>
        </a:p>
      </dgm:t>
    </dgm:pt>
    <dgm:pt modelId="{3C99C0A2-8F0C-B14F-8CEC-160DCCF1A6C2}" type="pres">
      <dgm:prSet presAssocID="{6D4D1D42-5BD6-414B-82CC-9FDEA7C7195C}" presName="node" presStyleLbl="node1" presStyleIdx="3" presStyleCnt="4">
        <dgm:presLayoutVars>
          <dgm:bulletEnabled val="1"/>
        </dgm:presLayoutVars>
      </dgm:prSet>
      <dgm:spPr/>
      <dgm:t>
        <a:bodyPr/>
        <a:lstStyle/>
        <a:p>
          <a:endParaRPr lang="fr-FR"/>
        </a:p>
      </dgm:t>
    </dgm:pt>
  </dgm:ptLst>
  <dgm:cxnLst>
    <dgm:cxn modelId="{53C64BEF-14C9-744E-A750-2DECCC14CB2E}" srcId="{C4A72F53-693B-1B4E-AA13-2344475605DC}" destId="{6D4D1D42-5BD6-414B-82CC-9FDEA7C7195C}" srcOrd="3" destOrd="0" parTransId="{00D2DC93-D773-9645-A2E5-64C6BDD0FAF5}" sibTransId="{C9F863B6-A53F-9A49-BC09-D91222CE3FF2}"/>
    <dgm:cxn modelId="{D8588001-2A90-0E4D-9DAA-B74FEDBC907E}" type="presOf" srcId="{6D4D1D42-5BD6-414B-82CC-9FDEA7C7195C}" destId="{3C99C0A2-8F0C-B14F-8CEC-160DCCF1A6C2}" srcOrd="0" destOrd="0" presId="urn:microsoft.com/office/officeart/2005/8/layout/radial4"/>
    <dgm:cxn modelId="{DDF6B77B-0ED2-384B-A242-5B9E8EC55CED}" type="presOf" srcId="{00D2DC93-D773-9645-A2E5-64C6BDD0FAF5}" destId="{07AD1FA4-ED15-8D40-89DD-3C8091E8E841}" srcOrd="0" destOrd="0" presId="urn:microsoft.com/office/officeart/2005/8/layout/radial4"/>
    <dgm:cxn modelId="{A76FC7DF-6850-7B47-B93F-B575D1531DE9}" type="presOf" srcId="{A0E61A0F-5A3F-C644-B7BB-1F579977E8DF}" destId="{A1E19AE8-1ADC-604B-997C-D3EA6EB2BB97}" srcOrd="0" destOrd="0" presId="urn:microsoft.com/office/officeart/2005/8/layout/radial4"/>
    <dgm:cxn modelId="{6A2C2ED6-1E67-F545-856A-038858F3D351}" type="presOf" srcId="{3AEBB311-AE8D-0E45-92F5-E36F553193A9}" destId="{DE6A85A7-4F09-7647-A957-BB9071E6A120}" srcOrd="0" destOrd="0" presId="urn:microsoft.com/office/officeart/2005/8/layout/radial4"/>
    <dgm:cxn modelId="{0FA222F4-C1FE-D241-AA8E-0708ED46C82D}" type="presOf" srcId="{C4A72F53-693B-1B4E-AA13-2344475605DC}" destId="{70BC34B4-E13C-0640-A455-8D6D95E945BF}" srcOrd="0" destOrd="0" presId="urn:microsoft.com/office/officeart/2005/8/layout/radial4"/>
    <dgm:cxn modelId="{FE9A0BA4-BBEC-B24D-84FF-3772AB4D5DAC}" type="presOf" srcId="{8ED093F8-C8A3-1F4B-A029-83BD062095FB}" destId="{9DC20819-519C-D046-A751-E1E35D162BEB}" srcOrd="0" destOrd="0" presId="urn:microsoft.com/office/officeart/2005/8/layout/radial4"/>
    <dgm:cxn modelId="{6B547CB7-C9FA-C742-91B6-217284B543D5}" type="presOf" srcId="{97451CF9-B0BE-9748-AF66-6D180F846CEC}" destId="{8F700B29-89CE-F946-BAFB-B92CF0262959}" srcOrd="0" destOrd="0" presId="urn:microsoft.com/office/officeart/2005/8/layout/radial4"/>
    <dgm:cxn modelId="{2E6E65BF-C171-1D40-B52E-2E8E0C72EDEE}" type="presOf" srcId="{89A9FBFC-E7D9-D848-9054-534106CD19C6}" destId="{E76A5D07-B6C1-4F40-8049-E77818E2995C}" srcOrd="0" destOrd="0" presId="urn:microsoft.com/office/officeart/2005/8/layout/radial4"/>
    <dgm:cxn modelId="{1E48DAF9-1EA5-9640-9896-92DA887066BA}" srcId="{C4A72F53-693B-1B4E-AA13-2344475605DC}" destId="{8ED093F8-C8A3-1F4B-A029-83BD062095FB}" srcOrd="1" destOrd="0" parTransId="{97451CF9-B0BE-9748-AF66-6D180F846CEC}" sibTransId="{4B5EEDAF-B075-1646-9B8B-3BC0C201DF72}"/>
    <dgm:cxn modelId="{1074D11F-8129-BA42-A412-12C63676ACC4}" srcId="{C4A72F53-693B-1B4E-AA13-2344475605DC}" destId="{A0E61A0F-5A3F-C644-B7BB-1F579977E8DF}" srcOrd="0" destOrd="0" parTransId="{CE157E5C-48DA-D948-AF9F-8E871A4DD660}" sibTransId="{79A6BBDA-5548-0D4D-B026-34C4C54E6882}"/>
    <dgm:cxn modelId="{88C00E2A-AF4B-9045-9171-8A8EAA952F41}" srcId="{C4A72F53-693B-1B4E-AA13-2344475605DC}" destId="{FD553502-19F7-E54D-BA0A-138A0B86D450}" srcOrd="2" destOrd="0" parTransId="{89A9FBFC-E7D9-D848-9054-534106CD19C6}" sibTransId="{5220C77D-2DE5-3945-8CD9-91AC74292955}"/>
    <dgm:cxn modelId="{BB2B43D0-329A-3640-858D-E5CDCE7551D1}" type="presOf" srcId="{FD553502-19F7-E54D-BA0A-138A0B86D450}" destId="{AF88CC35-7943-094F-BCCC-F04539F00484}" srcOrd="0" destOrd="0" presId="urn:microsoft.com/office/officeart/2005/8/layout/radial4"/>
    <dgm:cxn modelId="{72DE5EFD-5355-7541-9F90-16EFD88D9BE7}" type="presOf" srcId="{CE157E5C-48DA-D948-AF9F-8E871A4DD660}" destId="{78A2A7AB-D4AB-584B-8C3B-40024FF22D7A}" srcOrd="0" destOrd="0" presId="urn:microsoft.com/office/officeart/2005/8/layout/radial4"/>
    <dgm:cxn modelId="{FD93861A-9BD2-0047-9E0D-7E175932B8B5}" srcId="{3AEBB311-AE8D-0E45-92F5-E36F553193A9}" destId="{C4A72F53-693B-1B4E-AA13-2344475605DC}" srcOrd="0" destOrd="0" parTransId="{FE703B3B-E117-1542-99F6-73B1472231D1}" sibTransId="{501D47EB-1356-984C-98B5-1C512929991C}"/>
    <dgm:cxn modelId="{B688B207-C97C-8D40-AB8A-8F1932E594EC}" type="presParOf" srcId="{DE6A85A7-4F09-7647-A957-BB9071E6A120}" destId="{70BC34B4-E13C-0640-A455-8D6D95E945BF}" srcOrd="0" destOrd="0" presId="urn:microsoft.com/office/officeart/2005/8/layout/radial4"/>
    <dgm:cxn modelId="{A4EB3174-4AB3-F843-BBAD-EC8C57C1DF94}" type="presParOf" srcId="{DE6A85A7-4F09-7647-A957-BB9071E6A120}" destId="{78A2A7AB-D4AB-584B-8C3B-40024FF22D7A}" srcOrd="1" destOrd="0" presId="urn:microsoft.com/office/officeart/2005/8/layout/radial4"/>
    <dgm:cxn modelId="{1FD50E97-120A-2F4B-9349-071267E4D53E}" type="presParOf" srcId="{DE6A85A7-4F09-7647-A957-BB9071E6A120}" destId="{A1E19AE8-1ADC-604B-997C-D3EA6EB2BB97}" srcOrd="2" destOrd="0" presId="urn:microsoft.com/office/officeart/2005/8/layout/radial4"/>
    <dgm:cxn modelId="{D899CEE7-FA66-6848-8D92-F3568578C1A0}" type="presParOf" srcId="{DE6A85A7-4F09-7647-A957-BB9071E6A120}" destId="{8F700B29-89CE-F946-BAFB-B92CF0262959}" srcOrd="3" destOrd="0" presId="urn:microsoft.com/office/officeart/2005/8/layout/radial4"/>
    <dgm:cxn modelId="{1DF8D517-3526-2240-AE54-FB30EF41F4F7}" type="presParOf" srcId="{DE6A85A7-4F09-7647-A957-BB9071E6A120}" destId="{9DC20819-519C-D046-A751-E1E35D162BEB}" srcOrd="4" destOrd="0" presId="urn:microsoft.com/office/officeart/2005/8/layout/radial4"/>
    <dgm:cxn modelId="{F5805AD4-7F2B-5A4C-BD6D-C865262E1534}" type="presParOf" srcId="{DE6A85A7-4F09-7647-A957-BB9071E6A120}" destId="{E76A5D07-B6C1-4F40-8049-E77818E2995C}" srcOrd="5" destOrd="0" presId="urn:microsoft.com/office/officeart/2005/8/layout/radial4"/>
    <dgm:cxn modelId="{01BA629F-150F-4F48-8E74-B1079ACBC8EC}" type="presParOf" srcId="{DE6A85A7-4F09-7647-A957-BB9071E6A120}" destId="{AF88CC35-7943-094F-BCCC-F04539F00484}" srcOrd="6" destOrd="0" presId="urn:microsoft.com/office/officeart/2005/8/layout/radial4"/>
    <dgm:cxn modelId="{4B6CB961-AEC5-7644-BA8B-C8E20DDAC748}" type="presParOf" srcId="{DE6A85A7-4F09-7647-A957-BB9071E6A120}" destId="{07AD1FA4-ED15-8D40-89DD-3C8091E8E841}" srcOrd="7" destOrd="0" presId="urn:microsoft.com/office/officeart/2005/8/layout/radial4"/>
    <dgm:cxn modelId="{CD1A5B55-27FB-D743-8137-F30C058A8450}" type="presParOf" srcId="{DE6A85A7-4F09-7647-A957-BB9071E6A120}" destId="{3C99C0A2-8F0C-B14F-8CEC-160DCCF1A6C2}"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BD45041D-9AA9-D84A-9770-019AFB89F3D5}" type="doc">
      <dgm:prSet loTypeId="urn:microsoft.com/office/officeart/2005/8/layout/radial6" loCatId="" qsTypeId="urn:microsoft.com/office/officeart/2005/8/quickstyle/simple4" qsCatId="simple" csTypeId="urn:microsoft.com/office/officeart/2005/8/colors/accent0_3" csCatId="mainScheme" phldr="1"/>
      <dgm:spPr/>
      <dgm:t>
        <a:bodyPr/>
        <a:lstStyle/>
        <a:p>
          <a:endParaRPr lang="fr-FR"/>
        </a:p>
      </dgm:t>
    </dgm:pt>
    <dgm:pt modelId="{027659BA-BD13-A848-B654-DF75CAA4BB3B}">
      <dgm:prSet/>
      <dgm:spPr/>
      <dgm:t>
        <a:bodyPr/>
        <a:lstStyle/>
        <a:p>
          <a:pPr rtl="0"/>
          <a:r>
            <a:rPr lang="fr-FR" b="1" i="1" smtClean="0"/>
            <a:t>Conditions d’une bonne synergie : </a:t>
          </a:r>
          <a:endParaRPr lang="fr-FR"/>
        </a:p>
      </dgm:t>
    </dgm:pt>
    <dgm:pt modelId="{2C8C4F54-827F-BD4F-9B0F-5DD42E832E0F}" type="parTrans" cxnId="{B0AD8A61-C799-814D-B01F-525ABCF797DE}">
      <dgm:prSet/>
      <dgm:spPr/>
      <dgm:t>
        <a:bodyPr/>
        <a:lstStyle/>
        <a:p>
          <a:endParaRPr lang="fr-FR"/>
        </a:p>
      </dgm:t>
    </dgm:pt>
    <dgm:pt modelId="{964538B9-973A-564C-8A62-DF3A7B2FE9DA}" type="sibTrans" cxnId="{B0AD8A61-C799-814D-B01F-525ABCF797DE}">
      <dgm:prSet/>
      <dgm:spPr/>
      <dgm:t>
        <a:bodyPr/>
        <a:lstStyle/>
        <a:p>
          <a:endParaRPr lang="fr-FR"/>
        </a:p>
      </dgm:t>
    </dgm:pt>
    <dgm:pt modelId="{6B19FC13-5C2C-A34D-B8D5-5B217A30E0F0}">
      <dgm:prSet/>
      <dgm:spPr/>
      <dgm:t>
        <a:bodyPr/>
        <a:lstStyle/>
        <a:p>
          <a:pPr rtl="0"/>
          <a:r>
            <a:rPr lang="fr-FR" dirty="0" smtClean="0"/>
            <a:t>un but commun </a:t>
          </a:r>
          <a:endParaRPr lang="fr-FR" dirty="0"/>
        </a:p>
      </dgm:t>
    </dgm:pt>
    <dgm:pt modelId="{8276A17B-A55F-BD4B-A2DE-69977DA82C49}" type="parTrans" cxnId="{7DB962A2-8C4F-BB40-9EBE-BB0DD86A2053}">
      <dgm:prSet/>
      <dgm:spPr/>
      <dgm:t>
        <a:bodyPr/>
        <a:lstStyle/>
        <a:p>
          <a:endParaRPr lang="fr-FR"/>
        </a:p>
      </dgm:t>
    </dgm:pt>
    <dgm:pt modelId="{E3FDDEBE-9D12-B741-9BED-FCA6E900A474}" type="sibTrans" cxnId="{7DB962A2-8C4F-BB40-9EBE-BB0DD86A2053}">
      <dgm:prSet/>
      <dgm:spPr/>
      <dgm:t>
        <a:bodyPr/>
        <a:lstStyle/>
        <a:p>
          <a:endParaRPr lang="fr-FR"/>
        </a:p>
      </dgm:t>
    </dgm:pt>
    <dgm:pt modelId="{DED01534-56BA-1247-8D6D-A2D718266ABA}">
      <dgm:prSet/>
      <dgm:spPr/>
      <dgm:t>
        <a:bodyPr/>
        <a:lstStyle/>
        <a:p>
          <a:pPr rtl="0"/>
          <a:r>
            <a:rPr lang="fr-FR" dirty="0" smtClean="0"/>
            <a:t>Une répartition des rôles et des tâches </a:t>
          </a:r>
          <a:endParaRPr lang="fr-FR" dirty="0"/>
        </a:p>
      </dgm:t>
    </dgm:pt>
    <dgm:pt modelId="{66952B27-F771-6D48-808C-DAB9CE948764}" type="parTrans" cxnId="{AA32F04C-5D40-6C49-B193-DC5E3D66B0E3}">
      <dgm:prSet/>
      <dgm:spPr/>
      <dgm:t>
        <a:bodyPr/>
        <a:lstStyle/>
        <a:p>
          <a:endParaRPr lang="fr-FR"/>
        </a:p>
      </dgm:t>
    </dgm:pt>
    <dgm:pt modelId="{BD2F8E03-7DA8-6745-9508-79B01E817040}" type="sibTrans" cxnId="{AA32F04C-5D40-6C49-B193-DC5E3D66B0E3}">
      <dgm:prSet/>
      <dgm:spPr/>
      <dgm:t>
        <a:bodyPr/>
        <a:lstStyle/>
        <a:p>
          <a:endParaRPr lang="fr-FR"/>
        </a:p>
      </dgm:t>
    </dgm:pt>
    <dgm:pt modelId="{F3BC8DDA-BF54-E245-9732-67CF8754C226}">
      <dgm:prSet/>
      <dgm:spPr/>
      <dgm:t>
        <a:bodyPr/>
        <a:lstStyle/>
        <a:p>
          <a:pPr rtl="0"/>
          <a:r>
            <a:rPr lang="fr-FR" dirty="0" smtClean="0"/>
            <a:t>Un chef accepté et reconnu par ses coéquipiers </a:t>
          </a:r>
          <a:endParaRPr lang="fr-FR" dirty="0"/>
        </a:p>
      </dgm:t>
    </dgm:pt>
    <dgm:pt modelId="{DDEC441F-FC95-3044-959F-920899145D3A}" type="parTrans" cxnId="{38A71828-4CE9-0542-A075-895F03C983A3}">
      <dgm:prSet/>
      <dgm:spPr/>
      <dgm:t>
        <a:bodyPr/>
        <a:lstStyle/>
        <a:p>
          <a:endParaRPr lang="fr-FR"/>
        </a:p>
      </dgm:t>
    </dgm:pt>
    <dgm:pt modelId="{39876422-724B-E14E-B6EA-AA22544C6834}" type="sibTrans" cxnId="{38A71828-4CE9-0542-A075-895F03C983A3}">
      <dgm:prSet/>
      <dgm:spPr/>
      <dgm:t>
        <a:bodyPr/>
        <a:lstStyle/>
        <a:p>
          <a:endParaRPr lang="fr-FR"/>
        </a:p>
      </dgm:t>
    </dgm:pt>
    <dgm:pt modelId="{24BB1EEE-E38F-B24D-90A2-0FB9FB103A57}">
      <dgm:prSet/>
      <dgm:spPr/>
      <dgm:t>
        <a:bodyPr/>
        <a:lstStyle/>
        <a:p>
          <a:pPr rtl="0"/>
          <a:r>
            <a:rPr lang="fr-FR" dirty="0" smtClean="0"/>
            <a:t>Une rigueur de jeu et une exaltante communication </a:t>
          </a:r>
          <a:endParaRPr lang="fr-FR" dirty="0"/>
        </a:p>
      </dgm:t>
    </dgm:pt>
    <dgm:pt modelId="{5B0CB374-B88F-CF44-8494-8EB2325BEF78}" type="parTrans" cxnId="{7951BF88-8725-CC48-8188-C14AB0E17AE7}">
      <dgm:prSet/>
      <dgm:spPr/>
      <dgm:t>
        <a:bodyPr/>
        <a:lstStyle/>
        <a:p>
          <a:endParaRPr lang="fr-FR"/>
        </a:p>
      </dgm:t>
    </dgm:pt>
    <dgm:pt modelId="{1ABAC1A1-C1D5-B345-A60C-D75F6E17A621}" type="sibTrans" cxnId="{7951BF88-8725-CC48-8188-C14AB0E17AE7}">
      <dgm:prSet/>
      <dgm:spPr/>
      <dgm:t>
        <a:bodyPr/>
        <a:lstStyle/>
        <a:p>
          <a:endParaRPr lang="fr-FR"/>
        </a:p>
      </dgm:t>
    </dgm:pt>
    <dgm:pt modelId="{3E0EBE70-DE97-664E-8187-1F458E59D64E}" type="pres">
      <dgm:prSet presAssocID="{BD45041D-9AA9-D84A-9770-019AFB89F3D5}" presName="Name0" presStyleCnt="0">
        <dgm:presLayoutVars>
          <dgm:chMax val="1"/>
          <dgm:dir/>
          <dgm:animLvl val="ctr"/>
          <dgm:resizeHandles val="exact"/>
        </dgm:presLayoutVars>
      </dgm:prSet>
      <dgm:spPr/>
      <dgm:t>
        <a:bodyPr/>
        <a:lstStyle/>
        <a:p>
          <a:endParaRPr lang="fr-FR"/>
        </a:p>
      </dgm:t>
    </dgm:pt>
    <dgm:pt modelId="{D6103EBE-F136-1E40-968C-5E23DC5FAA7B}" type="pres">
      <dgm:prSet presAssocID="{027659BA-BD13-A848-B654-DF75CAA4BB3B}" presName="centerShape" presStyleLbl="node0" presStyleIdx="0" presStyleCnt="1"/>
      <dgm:spPr/>
      <dgm:t>
        <a:bodyPr/>
        <a:lstStyle/>
        <a:p>
          <a:endParaRPr lang="fr-FR"/>
        </a:p>
      </dgm:t>
    </dgm:pt>
    <dgm:pt modelId="{4DBA6868-BAA8-B344-857E-9C6B9EDC5EDC}" type="pres">
      <dgm:prSet presAssocID="{6B19FC13-5C2C-A34D-B8D5-5B217A30E0F0}" presName="node" presStyleLbl="node1" presStyleIdx="0" presStyleCnt="4">
        <dgm:presLayoutVars>
          <dgm:bulletEnabled val="1"/>
        </dgm:presLayoutVars>
      </dgm:prSet>
      <dgm:spPr/>
      <dgm:t>
        <a:bodyPr/>
        <a:lstStyle/>
        <a:p>
          <a:endParaRPr lang="fr-FR"/>
        </a:p>
      </dgm:t>
    </dgm:pt>
    <dgm:pt modelId="{ADA7E8E3-2528-6F4B-B2C4-139BC93B3290}" type="pres">
      <dgm:prSet presAssocID="{6B19FC13-5C2C-A34D-B8D5-5B217A30E0F0}" presName="dummy" presStyleCnt="0"/>
      <dgm:spPr/>
    </dgm:pt>
    <dgm:pt modelId="{D9219B3A-0628-FD44-AD94-B3C158A07E05}" type="pres">
      <dgm:prSet presAssocID="{E3FDDEBE-9D12-B741-9BED-FCA6E900A474}" presName="sibTrans" presStyleLbl="sibTrans2D1" presStyleIdx="0" presStyleCnt="4"/>
      <dgm:spPr/>
      <dgm:t>
        <a:bodyPr/>
        <a:lstStyle/>
        <a:p>
          <a:endParaRPr lang="fr-FR"/>
        </a:p>
      </dgm:t>
    </dgm:pt>
    <dgm:pt modelId="{655290A1-2660-704D-A6B3-15557427A32D}" type="pres">
      <dgm:prSet presAssocID="{DED01534-56BA-1247-8D6D-A2D718266ABA}" presName="node" presStyleLbl="node1" presStyleIdx="1" presStyleCnt="4">
        <dgm:presLayoutVars>
          <dgm:bulletEnabled val="1"/>
        </dgm:presLayoutVars>
      </dgm:prSet>
      <dgm:spPr/>
      <dgm:t>
        <a:bodyPr/>
        <a:lstStyle/>
        <a:p>
          <a:endParaRPr lang="fr-FR"/>
        </a:p>
      </dgm:t>
    </dgm:pt>
    <dgm:pt modelId="{F9BA8589-121E-4748-86B2-D5F1149C58B7}" type="pres">
      <dgm:prSet presAssocID="{DED01534-56BA-1247-8D6D-A2D718266ABA}" presName="dummy" presStyleCnt="0"/>
      <dgm:spPr/>
    </dgm:pt>
    <dgm:pt modelId="{36BCDA31-3C7D-FD4B-B863-3798FCE6160C}" type="pres">
      <dgm:prSet presAssocID="{BD2F8E03-7DA8-6745-9508-79B01E817040}" presName="sibTrans" presStyleLbl="sibTrans2D1" presStyleIdx="1" presStyleCnt="4"/>
      <dgm:spPr/>
      <dgm:t>
        <a:bodyPr/>
        <a:lstStyle/>
        <a:p>
          <a:endParaRPr lang="fr-FR"/>
        </a:p>
      </dgm:t>
    </dgm:pt>
    <dgm:pt modelId="{D5F3D23F-2333-554A-9036-EB55EABFBC67}" type="pres">
      <dgm:prSet presAssocID="{F3BC8DDA-BF54-E245-9732-67CF8754C226}" presName="node" presStyleLbl="node1" presStyleIdx="2" presStyleCnt="4">
        <dgm:presLayoutVars>
          <dgm:bulletEnabled val="1"/>
        </dgm:presLayoutVars>
      </dgm:prSet>
      <dgm:spPr/>
      <dgm:t>
        <a:bodyPr/>
        <a:lstStyle/>
        <a:p>
          <a:endParaRPr lang="fr-FR"/>
        </a:p>
      </dgm:t>
    </dgm:pt>
    <dgm:pt modelId="{D7812976-18F5-1A4B-BFDA-9FC330674564}" type="pres">
      <dgm:prSet presAssocID="{F3BC8DDA-BF54-E245-9732-67CF8754C226}" presName="dummy" presStyleCnt="0"/>
      <dgm:spPr/>
    </dgm:pt>
    <dgm:pt modelId="{880DE2F4-B012-E244-896A-C1454234F3FF}" type="pres">
      <dgm:prSet presAssocID="{39876422-724B-E14E-B6EA-AA22544C6834}" presName="sibTrans" presStyleLbl="sibTrans2D1" presStyleIdx="2" presStyleCnt="4"/>
      <dgm:spPr/>
      <dgm:t>
        <a:bodyPr/>
        <a:lstStyle/>
        <a:p>
          <a:endParaRPr lang="fr-FR"/>
        </a:p>
      </dgm:t>
    </dgm:pt>
    <dgm:pt modelId="{E90F85FE-92E8-8C4F-9C3B-C99E7050AFF5}" type="pres">
      <dgm:prSet presAssocID="{24BB1EEE-E38F-B24D-90A2-0FB9FB103A57}" presName="node" presStyleLbl="node1" presStyleIdx="3" presStyleCnt="4">
        <dgm:presLayoutVars>
          <dgm:bulletEnabled val="1"/>
        </dgm:presLayoutVars>
      </dgm:prSet>
      <dgm:spPr/>
      <dgm:t>
        <a:bodyPr/>
        <a:lstStyle/>
        <a:p>
          <a:endParaRPr lang="fr-FR"/>
        </a:p>
      </dgm:t>
    </dgm:pt>
    <dgm:pt modelId="{72542117-6231-1441-A31A-69F399FA037C}" type="pres">
      <dgm:prSet presAssocID="{24BB1EEE-E38F-B24D-90A2-0FB9FB103A57}" presName="dummy" presStyleCnt="0"/>
      <dgm:spPr/>
    </dgm:pt>
    <dgm:pt modelId="{6B5D3606-0C55-874C-AAB9-71604E39508F}" type="pres">
      <dgm:prSet presAssocID="{1ABAC1A1-C1D5-B345-A60C-D75F6E17A621}" presName="sibTrans" presStyleLbl="sibTrans2D1" presStyleIdx="3" presStyleCnt="4"/>
      <dgm:spPr/>
      <dgm:t>
        <a:bodyPr/>
        <a:lstStyle/>
        <a:p>
          <a:endParaRPr lang="fr-FR"/>
        </a:p>
      </dgm:t>
    </dgm:pt>
  </dgm:ptLst>
  <dgm:cxnLst>
    <dgm:cxn modelId="{7DB962A2-8C4F-BB40-9EBE-BB0DD86A2053}" srcId="{027659BA-BD13-A848-B654-DF75CAA4BB3B}" destId="{6B19FC13-5C2C-A34D-B8D5-5B217A30E0F0}" srcOrd="0" destOrd="0" parTransId="{8276A17B-A55F-BD4B-A2DE-69977DA82C49}" sibTransId="{E3FDDEBE-9D12-B741-9BED-FCA6E900A474}"/>
    <dgm:cxn modelId="{B0AD8A61-C799-814D-B01F-525ABCF797DE}" srcId="{BD45041D-9AA9-D84A-9770-019AFB89F3D5}" destId="{027659BA-BD13-A848-B654-DF75CAA4BB3B}" srcOrd="0" destOrd="0" parTransId="{2C8C4F54-827F-BD4F-9B0F-5DD42E832E0F}" sibTransId="{964538B9-973A-564C-8A62-DF3A7B2FE9DA}"/>
    <dgm:cxn modelId="{E373FFC8-9A07-974A-8A2C-B2D1C0C866C1}" type="presOf" srcId="{39876422-724B-E14E-B6EA-AA22544C6834}" destId="{880DE2F4-B012-E244-896A-C1454234F3FF}" srcOrd="0" destOrd="0" presId="urn:microsoft.com/office/officeart/2005/8/layout/radial6"/>
    <dgm:cxn modelId="{7951BF88-8725-CC48-8188-C14AB0E17AE7}" srcId="{027659BA-BD13-A848-B654-DF75CAA4BB3B}" destId="{24BB1EEE-E38F-B24D-90A2-0FB9FB103A57}" srcOrd="3" destOrd="0" parTransId="{5B0CB374-B88F-CF44-8494-8EB2325BEF78}" sibTransId="{1ABAC1A1-C1D5-B345-A60C-D75F6E17A621}"/>
    <dgm:cxn modelId="{6E110516-9E1A-0742-A24E-91B48222DCC0}" type="presOf" srcId="{BD45041D-9AA9-D84A-9770-019AFB89F3D5}" destId="{3E0EBE70-DE97-664E-8187-1F458E59D64E}" srcOrd="0" destOrd="0" presId="urn:microsoft.com/office/officeart/2005/8/layout/radial6"/>
    <dgm:cxn modelId="{EADDD767-5D79-6B4C-8058-2B5046A0F6EB}" type="presOf" srcId="{1ABAC1A1-C1D5-B345-A60C-D75F6E17A621}" destId="{6B5D3606-0C55-874C-AAB9-71604E39508F}" srcOrd="0" destOrd="0" presId="urn:microsoft.com/office/officeart/2005/8/layout/radial6"/>
    <dgm:cxn modelId="{B2E096A2-4482-5248-A329-836BE4C6ABC5}" type="presOf" srcId="{027659BA-BD13-A848-B654-DF75CAA4BB3B}" destId="{D6103EBE-F136-1E40-968C-5E23DC5FAA7B}" srcOrd="0" destOrd="0" presId="urn:microsoft.com/office/officeart/2005/8/layout/radial6"/>
    <dgm:cxn modelId="{AA32F04C-5D40-6C49-B193-DC5E3D66B0E3}" srcId="{027659BA-BD13-A848-B654-DF75CAA4BB3B}" destId="{DED01534-56BA-1247-8D6D-A2D718266ABA}" srcOrd="1" destOrd="0" parTransId="{66952B27-F771-6D48-808C-DAB9CE948764}" sibTransId="{BD2F8E03-7DA8-6745-9508-79B01E817040}"/>
    <dgm:cxn modelId="{D50F5CB3-2069-2949-B46A-038A40843A55}" type="presOf" srcId="{BD2F8E03-7DA8-6745-9508-79B01E817040}" destId="{36BCDA31-3C7D-FD4B-B863-3798FCE6160C}" srcOrd="0" destOrd="0" presId="urn:microsoft.com/office/officeart/2005/8/layout/radial6"/>
    <dgm:cxn modelId="{0B395A9A-3B40-4349-B619-F3FFF8CD44E5}" type="presOf" srcId="{24BB1EEE-E38F-B24D-90A2-0FB9FB103A57}" destId="{E90F85FE-92E8-8C4F-9C3B-C99E7050AFF5}" srcOrd="0" destOrd="0" presId="urn:microsoft.com/office/officeart/2005/8/layout/radial6"/>
    <dgm:cxn modelId="{5AFC9705-399C-A349-B949-28EF2F8208A6}" type="presOf" srcId="{F3BC8DDA-BF54-E245-9732-67CF8754C226}" destId="{D5F3D23F-2333-554A-9036-EB55EABFBC67}" srcOrd="0" destOrd="0" presId="urn:microsoft.com/office/officeart/2005/8/layout/radial6"/>
    <dgm:cxn modelId="{791E5641-1017-8440-89A0-B557C31433B3}" type="presOf" srcId="{DED01534-56BA-1247-8D6D-A2D718266ABA}" destId="{655290A1-2660-704D-A6B3-15557427A32D}" srcOrd="0" destOrd="0" presId="urn:microsoft.com/office/officeart/2005/8/layout/radial6"/>
    <dgm:cxn modelId="{38A71828-4CE9-0542-A075-895F03C983A3}" srcId="{027659BA-BD13-A848-B654-DF75CAA4BB3B}" destId="{F3BC8DDA-BF54-E245-9732-67CF8754C226}" srcOrd="2" destOrd="0" parTransId="{DDEC441F-FC95-3044-959F-920899145D3A}" sibTransId="{39876422-724B-E14E-B6EA-AA22544C6834}"/>
    <dgm:cxn modelId="{74861FC2-3BE7-6648-A2B2-6EDC52D593AA}" type="presOf" srcId="{E3FDDEBE-9D12-B741-9BED-FCA6E900A474}" destId="{D9219B3A-0628-FD44-AD94-B3C158A07E05}" srcOrd="0" destOrd="0" presId="urn:microsoft.com/office/officeart/2005/8/layout/radial6"/>
    <dgm:cxn modelId="{062D6647-42B3-DD4E-99C9-E886B76DBB20}" type="presOf" srcId="{6B19FC13-5C2C-A34D-B8D5-5B217A30E0F0}" destId="{4DBA6868-BAA8-B344-857E-9C6B9EDC5EDC}" srcOrd="0" destOrd="0" presId="urn:microsoft.com/office/officeart/2005/8/layout/radial6"/>
    <dgm:cxn modelId="{6D715977-19E0-874B-952B-E8B7E166A7AF}" type="presParOf" srcId="{3E0EBE70-DE97-664E-8187-1F458E59D64E}" destId="{D6103EBE-F136-1E40-968C-5E23DC5FAA7B}" srcOrd="0" destOrd="0" presId="urn:microsoft.com/office/officeart/2005/8/layout/radial6"/>
    <dgm:cxn modelId="{C493E947-DDC4-6B47-A6A4-0028D60F5EBC}" type="presParOf" srcId="{3E0EBE70-DE97-664E-8187-1F458E59D64E}" destId="{4DBA6868-BAA8-B344-857E-9C6B9EDC5EDC}" srcOrd="1" destOrd="0" presId="urn:microsoft.com/office/officeart/2005/8/layout/radial6"/>
    <dgm:cxn modelId="{6F386509-DDF2-A245-B6EF-B8A6E1A0D127}" type="presParOf" srcId="{3E0EBE70-DE97-664E-8187-1F458E59D64E}" destId="{ADA7E8E3-2528-6F4B-B2C4-139BC93B3290}" srcOrd="2" destOrd="0" presId="urn:microsoft.com/office/officeart/2005/8/layout/radial6"/>
    <dgm:cxn modelId="{3B73428A-0188-FE4A-BFDF-AD71F5778003}" type="presParOf" srcId="{3E0EBE70-DE97-664E-8187-1F458E59D64E}" destId="{D9219B3A-0628-FD44-AD94-B3C158A07E05}" srcOrd="3" destOrd="0" presId="urn:microsoft.com/office/officeart/2005/8/layout/radial6"/>
    <dgm:cxn modelId="{BE3D623E-1AE6-0D42-A546-6374E5AE17C4}" type="presParOf" srcId="{3E0EBE70-DE97-664E-8187-1F458E59D64E}" destId="{655290A1-2660-704D-A6B3-15557427A32D}" srcOrd="4" destOrd="0" presId="urn:microsoft.com/office/officeart/2005/8/layout/radial6"/>
    <dgm:cxn modelId="{7B5F66CA-5D16-904D-A03E-62553BCB0171}" type="presParOf" srcId="{3E0EBE70-DE97-664E-8187-1F458E59D64E}" destId="{F9BA8589-121E-4748-86B2-D5F1149C58B7}" srcOrd="5" destOrd="0" presId="urn:microsoft.com/office/officeart/2005/8/layout/radial6"/>
    <dgm:cxn modelId="{E3793216-9F0A-3F4C-9ABF-58EB758E85FC}" type="presParOf" srcId="{3E0EBE70-DE97-664E-8187-1F458E59D64E}" destId="{36BCDA31-3C7D-FD4B-B863-3798FCE6160C}" srcOrd="6" destOrd="0" presId="urn:microsoft.com/office/officeart/2005/8/layout/radial6"/>
    <dgm:cxn modelId="{AD1336D9-FDAC-D74E-AB20-24DE71595136}" type="presParOf" srcId="{3E0EBE70-DE97-664E-8187-1F458E59D64E}" destId="{D5F3D23F-2333-554A-9036-EB55EABFBC67}" srcOrd="7" destOrd="0" presId="urn:microsoft.com/office/officeart/2005/8/layout/radial6"/>
    <dgm:cxn modelId="{72110067-15AA-9A41-84EC-ABBB0F8E0F4F}" type="presParOf" srcId="{3E0EBE70-DE97-664E-8187-1F458E59D64E}" destId="{D7812976-18F5-1A4B-BFDA-9FC330674564}" srcOrd="8" destOrd="0" presId="urn:microsoft.com/office/officeart/2005/8/layout/radial6"/>
    <dgm:cxn modelId="{B84330DD-94F5-E84F-9817-B2394B3084E3}" type="presParOf" srcId="{3E0EBE70-DE97-664E-8187-1F458E59D64E}" destId="{880DE2F4-B012-E244-896A-C1454234F3FF}" srcOrd="9" destOrd="0" presId="urn:microsoft.com/office/officeart/2005/8/layout/radial6"/>
    <dgm:cxn modelId="{C0BD1BB4-61E0-BF40-814C-A55F78990473}" type="presParOf" srcId="{3E0EBE70-DE97-664E-8187-1F458E59D64E}" destId="{E90F85FE-92E8-8C4F-9C3B-C99E7050AFF5}" srcOrd="10" destOrd="0" presId="urn:microsoft.com/office/officeart/2005/8/layout/radial6"/>
    <dgm:cxn modelId="{7879CAFC-3E88-1942-A8C7-A931730CEFD6}" type="presParOf" srcId="{3E0EBE70-DE97-664E-8187-1F458E59D64E}" destId="{72542117-6231-1441-A31A-69F399FA037C}" srcOrd="11" destOrd="0" presId="urn:microsoft.com/office/officeart/2005/8/layout/radial6"/>
    <dgm:cxn modelId="{B84395A3-39E2-AE45-94EB-F283E699538B}" type="presParOf" srcId="{3E0EBE70-DE97-664E-8187-1F458E59D64E}" destId="{6B5D3606-0C55-874C-AAB9-71604E39508F}" srcOrd="12" destOrd="0" presId="urn:microsoft.com/office/officeart/2005/8/layout/radial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D45041D-9AA9-D84A-9770-019AFB89F3D5}" type="doc">
      <dgm:prSet loTypeId="urn:microsoft.com/office/officeart/2005/8/layout/vList3" loCatId="" qsTypeId="urn:microsoft.com/office/officeart/2005/8/quickstyle/simple4" qsCatId="simple" csTypeId="urn:microsoft.com/office/officeart/2005/8/colors/accent0_3" csCatId="mainScheme" phldr="1"/>
      <dgm:spPr/>
      <dgm:t>
        <a:bodyPr/>
        <a:lstStyle/>
        <a:p>
          <a:endParaRPr lang="fr-FR"/>
        </a:p>
      </dgm:t>
    </dgm:pt>
    <dgm:pt modelId="{626BE4C8-D10B-CC4F-8BA3-759A232E6C98}">
      <dgm:prSet/>
      <dgm:spPr/>
      <dgm:t>
        <a:bodyPr/>
        <a:lstStyle/>
        <a:p>
          <a:pPr rtl="0"/>
          <a:r>
            <a:rPr lang="fr-FR" dirty="0" smtClean="0"/>
            <a:t>L’atteinte de l’objectif commun dépend aussi d’une bonne répartition des rôles.</a:t>
          </a:r>
          <a:endParaRPr lang="fr-FR" dirty="0"/>
        </a:p>
      </dgm:t>
    </dgm:pt>
    <dgm:pt modelId="{3709C266-08B1-EE40-B016-F4C477072819}" type="parTrans" cxnId="{353A142A-8FBE-FF4F-9AC8-65F6C33E2A83}">
      <dgm:prSet/>
      <dgm:spPr/>
      <dgm:t>
        <a:bodyPr/>
        <a:lstStyle/>
        <a:p>
          <a:endParaRPr lang="fr-FR"/>
        </a:p>
      </dgm:t>
    </dgm:pt>
    <dgm:pt modelId="{F6C57ECC-FE89-6F43-BC29-603786B1D620}" type="sibTrans" cxnId="{353A142A-8FBE-FF4F-9AC8-65F6C33E2A83}">
      <dgm:prSet/>
      <dgm:spPr/>
      <dgm:t>
        <a:bodyPr/>
        <a:lstStyle/>
        <a:p>
          <a:endParaRPr lang="fr-FR"/>
        </a:p>
      </dgm:t>
    </dgm:pt>
    <dgm:pt modelId="{E4C7433D-584C-5B4D-AF32-7C944E799197}">
      <dgm:prSet/>
      <dgm:spPr/>
      <dgm:t>
        <a:bodyPr/>
        <a:lstStyle/>
        <a:p>
          <a:pPr rtl="0"/>
          <a:r>
            <a:rPr lang="fr-FR" dirty="0" smtClean="0"/>
            <a:t> Dans toute équipe, il faut un patron pour être efficace. Ce chef doit être reconnu et accepté par les membres de l’équipe. C’est une condition importante de la synergie.</a:t>
          </a:r>
          <a:endParaRPr lang="fr-FR" dirty="0"/>
        </a:p>
      </dgm:t>
    </dgm:pt>
    <dgm:pt modelId="{9AF06C65-7CDD-044E-B76F-4713DCCB9803}" type="parTrans" cxnId="{1F40C98B-4133-AE4D-97C3-FE9F2B459789}">
      <dgm:prSet/>
      <dgm:spPr/>
      <dgm:t>
        <a:bodyPr/>
        <a:lstStyle/>
        <a:p>
          <a:endParaRPr lang="fr-FR"/>
        </a:p>
      </dgm:t>
    </dgm:pt>
    <dgm:pt modelId="{929F6AAD-90D2-734C-9E47-DF270A122790}" type="sibTrans" cxnId="{1F40C98B-4133-AE4D-97C3-FE9F2B459789}">
      <dgm:prSet/>
      <dgm:spPr/>
      <dgm:t>
        <a:bodyPr/>
        <a:lstStyle/>
        <a:p>
          <a:endParaRPr lang="fr-FR"/>
        </a:p>
      </dgm:t>
    </dgm:pt>
    <dgm:pt modelId="{428AC05B-7CDD-8946-BE78-9842EF0E490B}">
      <dgm:prSet/>
      <dgm:spPr/>
      <dgm:t>
        <a:bodyPr/>
        <a:lstStyle/>
        <a:p>
          <a:pPr rtl="0"/>
          <a:r>
            <a:rPr lang="fr-FR" dirty="0" smtClean="0"/>
            <a:t>Dans l’entreprise, cette répartition des rôles et des tâches est définie par le statut auxquelles sont attachées une fonction, la réglementation, les procédures et l’organisation de l’équipe. </a:t>
          </a:r>
          <a:endParaRPr lang="fr-FR" dirty="0"/>
        </a:p>
      </dgm:t>
    </dgm:pt>
    <dgm:pt modelId="{D8AE17ED-3CAC-8145-B321-681B9C8F95B8}" type="parTrans" cxnId="{18286615-DCAA-1446-8FEC-C92B702C75B4}">
      <dgm:prSet/>
      <dgm:spPr/>
      <dgm:t>
        <a:bodyPr/>
        <a:lstStyle/>
        <a:p>
          <a:endParaRPr lang="fr-FR"/>
        </a:p>
      </dgm:t>
    </dgm:pt>
    <dgm:pt modelId="{DE045168-6C33-234C-BDE9-A4D96F4B60E5}" type="sibTrans" cxnId="{18286615-DCAA-1446-8FEC-C92B702C75B4}">
      <dgm:prSet/>
      <dgm:spPr/>
      <dgm:t>
        <a:bodyPr/>
        <a:lstStyle/>
        <a:p>
          <a:endParaRPr lang="fr-FR"/>
        </a:p>
      </dgm:t>
    </dgm:pt>
    <dgm:pt modelId="{6EEDDC15-B4AB-1B4F-B29B-E5056873554B}" type="pres">
      <dgm:prSet presAssocID="{BD45041D-9AA9-D84A-9770-019AFB89F3D5}" presName="linearFlow" presStyleCnt="0">
        <dgm:presLayoutVars>
          <dgm:dir/>
          <dgm:resizeHandles val="exact"/>
        </dgm:presLayoutVars>
      </dgm:prSet>
      <dgm:spPr/>
      <dgm:t>
        <a:bodyPr/>
        <a:lstStyle/>
        <a:p>
          <a:endParaRPr lang="fr-FR"/>
        </a:p>
      </dgm:t>
    </dgm:pt>
    <dgm:pt modelId="{6A16E8FC-D3AF-5E4D-A031-1D749BF23E20}" type="pres">
      <dgm:prSet presAssocID="{626BE4C8-D10B-CC4F-8BA3-759A232E6C98}" presName="composite" presStyleCnt="0"/>
      <dgm:spPr/>
    </dgm:pt>
    <dgm:pt modelId="{FFAA5BCA-8F50-7C4C-9A7B-9B70068D1B23}" type="pres">
      <dgm:prSet presAssocID="{626BE4C8-D10B-CC4F-8BA3-759A232E6C98}" presName="imgShp" presStyleLbl="fgImgPlace1" presStyleIdx="0" presStyleCnt="3" custLinFactNeighborX="-61034" custLinFactNeighborY="-7365"/>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91DFECBB-15CA-A443-AA64-87D59B76716C}" type="pres">
      <dgm:prSet presAssocID="{626BE4C8-D10B-CC4F-8BA3-759A232E6C98}" presName="txShp" presStyleLbl="node1" presStyleIdx="0" presStyleCnt="3">
        <dgm:presLayoutVars>
          <dgm:bulletEnabled val="1"/>
        </dgm:presLayoutVars>
      </dgm:prSet>
      <dgm:spPr/>
      <dgm:t>
        <a:bodyPr/>
        <a:lstStyle/>
        <a:p>
          <a:endParaRPr lang="fr-FR"/>
        </a:p>
      </dgm:t>
    </dgm:pt>
    <dgm:pt modelId="{A59E8781-77A7-5442-86A3-E212E263A878}" type="pres">
      <dgm:prSet presAssocID="{F6C57ECC-FE89-6F43-BC29-603786B1D620}" presName="spacing" presStyleCnt="0"/>
      <dgm:spPr/>
    </dgm:pt>
    <dgm:pt modelId="{AD5374C0-5B61-3B4B-BB98-E32CD5405C79}" type="pres">
      <dgm:prSet presAssocID="{428AC05B-7CDD-8946-BE78-9842EF0E490B}" presName="composite" presStyleCnt="0"/>
      <dgm:spPr/>
    </dgm:pt>
    <dgm:pt modelId="{3325F9BB-BA4A-0D49-9EEC-428AB587D7F0}" type="pres">
      <dgm:prSet presAssocID="{428AC05B-7CDD-8946-BE78-9842EF0E490B}" presName="imgShp" presStyleLbl="fgImgPlace1" presStyleIdx="1" presStyleCnt="3" custLinFactY="27316" custLinFactNeighborX="-67348"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pt>
    <dgm:pt modelId="{6A5653F9-8FDC-F64C-A0C1-A0042692245E}" type="pres">
      <dgm:prSet presAssocID="{428AC05B-7CDD-8946-BE78-9842EF0E490B}" presName="txShp" presStyleLbl="node1" presStyleIdx="1" presStyleCnt="3">
        <dgm:presLayoutVars>
          <dgm:bulletEnabled val="1"/>
        </dgm:presLayoutVars>
      </dgm:prSet>
      <dgm:spPr/>
      <dgm:t>
        <a:bodyPr/>
        <a:lstStyle/>
        <a:p>
          <a:endParaRPr lang="fr-FR"/>
        </a:p>
      </dgm:t>
    </dgm:pt>
    <dgm:pt modelId="{7687079E-B47B-6841-8939-03E2543E05BD}" type="pres">
      <dgm:prSet presAssocID="{DE045168-6C33-234C-BDE9-A4D96F4B60E5}" presName="spacing" presStyleCnt="0"/>
      <dgm:spPr/>
    </dgm:pt>
    <dgm:pt modelId="{94002F6E-7672-1544-AEF9-7F374805E358}" type="pres">
      <dgm:prSet presAssocID="{E4C7433D-584C-5B4D-AF32-7C944E799197}" presName="composite" presStyleCnt="0"/>
      <dgm:spPr/>
    </dgm:pt>
    <dgm:pt modelId="{C81A7F63-5F80-404B-A24B-4A8A3D10AA2B}" type="pres">
      <dgm:prSet presAssocID="{E4C7433D-584C-5B4D-AF32-7C944E799197}" presName="imgShp" presStyleLbl="fgImgPlace1" presStyleIdx="2" presStyleCnt="3" custLinFactY="-24159" custLinFactNeighborX="-67348" custLinFactNeighborY="-100000"/>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pt>
    <dgm:pt modelId="{98F795F5-D7A5-2A49-8073-A858C398F7CF}" type="pres">
      <dgm:prSet presAssocID="{E4C7433D-584C-5B4D-AF32-7C944E799197}" presName="txShp" presStyleLbl="node1" presStyleIdx="2" presStyleCnt="3">
        <dgm:presLayoutVars>
          <dgm:bulletEnabled val="1"/>
        </dgm:presLayoutVars>
      </dgm:prSet>
      <dgm:spPr/>
      <dgm:t>
        <a:bodyPr/>
        <a:lstStyle/>
        <a:p>
          <a:endParaRPr lang="fr-FR"/>
        </a:p>
      </dgm:t>
    </dgm:pt>
  </dgm:ptLst>
  <dgm:cxnLst>
    <dgm:cxn modelId="{25161493-C80A-E04F-9C1C-3B9555CA6D7A}" type="presOf" srcId="{E4C7433D-584C-5B4D-AF32-7C944E799197}" destId="{98F795F5-D7A5-2A49-8073-A858C398F7CF}" srcOrd="0" destOrd="0" presId="urn:microsoft.com/office/officeart/2005/8/layout/vList3"/>
    <dgm:cxn modelId="{18286615-DCAA-1446-8FEC-C92B702C75B4}" srcId="{BD45041D-9AA9-D84A-9770-019AFB89F3D5}" destId="{428AC05B-7CDD-8946-BE78-9842EF0E490B}" srcOrd="1" destOrd="0" parTransId="{D8AE17ED-3CAC-8145-B321-681B9C8F95B8}" sibTransId="{DE045168-6C33-234C-BDE9-A4D96F4B60E5}"/>
    <dgm:cxn modelId="{6256A799-2DB7-A94D-B8B7-91FFCCEABB73}" type="presOf" srcId="{428AC05B-7CDD-8946-BE78-9842EF0E490B}" destId="{6A5653F9-8FDC-F64C-A0C1-A0042692245E}" srcOrd="0" destOrd="0" presId="urn:microsoft.com/office/officeart/2005/8/layout/vList3"/>
    <dgm:cxn modelId="{A8B82F71-31AD-7F4E-A9CD-5538E3ECF989}" type="presOf" srcId="{626BE4C8-D10B-CC4F-8BA3-759A232E6C98}" destId="{91DFECBB-15CA-A443-AA64-87D59B76716C}" srcOrd="0" destOrd="0" presId="urn:microsoft.com/office/officeart/2005/8/layout/vList3"/>
    <dgm:cxn modelId="{353A142A-8FBE-FF4F-9AC8-65F6C33E2A83}" srcId="{BD45041D-9AA9-D84A-9770-019AFB89F3D5}" destId="{626BE4C8-D10B-CC4F-8BA3-759A232E6C98}" srcOrd="0" destOrd="0" parTransId="{3709C266-08B1-EE40-B016-F4C477072819}" sibTransId="{F6C57ECC-FE89-6F43-BC29-603786B1D620}"/>
    <dgm:cxn modelId="{1F40C98B-4133-AE4D-97C3-FE9F2B459789}" srcId="{BD45041D-9AA9-D84A-9770-019AFB89F3D5}" destId="{E4C7433D-584C-5B4D-AF32-7C944E799197}" srcOrd="2" destOrd="0" parTransId="{9AF06C65-7CDD-044E-B76F-4713DCCB9803}" sibTransId="{929F6AAD-90D2-734C-9E47-DF270A122790}"/>
    <dgm:cxn modelId="{B0D191D7-F547-A443-881E-92F9935F31C6}" type="presOf" srcId="{BD45041D-9AA9-D84A-9770-019AFB89F3D5}" destId="{6EEDDC15-B4AB-1B4F-B29B-E5056873554B}" srcOrd="0" destOrd="0" presId="urn:microsoft.com/office/officeart/2005/8/layout/vList3"/>
    <dgm:cxn modelId="{28D1AB27-CCC9-3842-A7F7-1F4FEBCAC734}" type="presParOf" srcId="{6EEDDC15-B4AB-1B4F-B29B-E5056873554B}" destId="{6A16E8FC-D3AF-5E4D-A031-1D749BF23E20}" srcOrd="0" destOrd="0" presId="urn:microsoft.com/office/officeart/2005/8/layout/vList3"/>
    <dgm:cxn modelId="{E48FF448-B54D-CA46-9575-FA78647C5278}" type="presParOf" srcId="{6A16E8FC-D3AF-5E4D-A031-1D749BF23E20}" destId="{FFAA5BCA-8F50-7C4C-9A7B-9B70068D1B23}" srcOrd="0" destOrd="0" presId="urn:microsoft.com/office/officeart/2005/8/layout/vList3"/>
    <dgm:cxn modelId="{F592E75E-399F-4147-BE1D-80F73B040667}" type="presParOf" srcId="{6A16E8FC-D3AF-5E4D-A031-1D749BF23E20}" destId="{91DFECBB-15CA-A443-AA64-87D59B76716C}" srcOrd="1" destOrd="0" presId="urn:microsoft.com/office/officeart/2005/8/layout/vList3"/>
    <dgm:cxn modelId="{6D9E1F08-5218-7D42-8E56-9898CE6AD0A4}" type="presParOf" srcId="{6EEDDC15-B4AB-1B4F-B29B-E5056873554B}" destId="{A59E8781-77A7-5442-86A3-E212E263A878}" srcOrd="1" destOrd="0" presId="urn:microsoft.com/office/officeart/2005/8/layout/vList3"/>
    <dgm:cxn modelId="{2294A19E-7960-DA4A-9323-6D27A0A34301}" type="presParOf" srcId="{6EEDDC15-B4AB-1B4F-B29B-E5056873554B}" destId="{AD5374C0-5B61-3B4B-BB98-E32CD5405C79}" srcOrd="2" destOrd="0" presId="urn:microsoft.com/office/officeart/2005/8/layout/vList3"/>
    <dgm:cxn modelId="{D470A3A9-395A-0D4F-AB03-66D51B2B5FDB}" type="presParOf" srcId="{AD5374C0-5B61-3B4B-BB98-E32CD5405C79}" destId="{3325F9BB-BA4A-0D49-9EEC-428AB587D7F0}" srcOrd="0" destOrd="0" presId="urn:microsoft.com/office/officeart/2005/8/layout/vList3"/>
    <dgm:cxn modelId="{DD489A66-1803-8C46-8708-36598FED4AFC}" type="presParOf" srcId="{AD5374C0-5B61-3B4B-BB98-E32CD5405C79}" destId="{6A5653F9-8FDC-F64C-A0C1-A0042692245E}" srcOrd="1" destOrd="0" presId="urn:microsoft.com/office/officeart/2005/8/layout/vList3"/>
    <dgm:cxn modelId="{5580D8BE-F73A-2F42-8DB7-C6B5C8BB99AE}" type="presParOf" srcId="{6EEDDC15-B4AB-1B4F-B29B-E5056873554B}" destId="{7687079E-B47B-6841-8939-03E2543E05BD}" srcOrd="3" destOrd="0" presId="urn:microsoft.com/office/officeart/2005/8/layout/vList3"/>
    <dgm:cxn modelId="{73A52529-4AB5-0A4C-BAE2-815D95AF155C}" type="presParOf" srcId="{6EEDDC15-B4AB-1B4F-B29B-E5056873554B}" destId="{94002F6E-7672-1544-AEF9-7F374805E358}" srcOrd="4" destOrd="0" presId="urn:microsoft.com/office/officeart/2005/8/layout/vList3"/>
    <dgm:cxn modelId="{143D067B-BA2C-8945-808B-24CFDA980EAA}" type="presParOf" srcId="{94002F6E-7672-1544-AEF9-7F374805E358}" destId="{C81A7F63-5F80-404B-A24B-4A8A3D10AA2B}" srcOrd="0" destOrd="0" presId="urn:microsoft.com/office/officeart/2005/8/layout/vList3"/>
    <dgm:cxn modelId="{545BE818-346C-D549-8A36-9868C738F483}" type="presParOf" srcId="{94002F6E-7672-1544-AEF9-7F374805E358}" destId="{98F795F5-D7A5-2A49-8073-A858C398F7CF}"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6C9AEFA9-1D63-3048-9B54-A1E5744A3C03}"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272D665F-B4CA-7A44-8172-A52B0CCCC507}">
      <dgm:prSet/>
      <dgm:spPr/>
      <dgm:t>
        <a:bodyPr/>
        <a:lstStyle/>
        <a:p>
          <a:pPr rtl="0"/>
          <a:r>
            <a:rPr lang="fr-FR" dirty="0" smtClean="0"/>
            <a:t>Un chef est accepté et reconnu par ses coéquipiers, </a:t>
          </a:r>
          <a:endParaRPr lang="fr-FR" dirty="0"/>
        </a:p>
      </dgm:t>
    </dgm:pt>
    <dgm:pt modelId="{70130309-3E27-1D40-BFB9-F4D4A36884D3}" type="parTrans" cxnId="{3E14BD3E-9B11-F44E-BD17-E578FFBC7F29}">
      <dgm:prSet/>
      <dgm:spPr/>
      <dgm:t>
        <a:bodyPr/>
        <a:lstStyle/>
        <a:p>
          <a:endParaRPr lang="fr-FR"/>
        </a:p>
      </dgm:t>
    </dgm:pt>
    <dgm:pt modelId="{F8519917-C674-6E4F-9F15-BC6BA40C89F6}" type="sibTrans" cxnId="{3E14BD3E-9B11-F44E-BD17-E578FFBC7F29}">
      <dgm:prSet/>
      <dgm:spPr/>
      <dgm:t>
        <a:bodyPr/>
        <a:lstStyle/>
        <a:p>
          <a:endParaRPr lang="fr-FR"/>
        </a:p>
      </dgm:t>
    </dgm:pt>
    <dgm:pt modelId="{0EDCB50B-F5E2-0541-AFCB-0A0B2370467C}">
      <dgm:prSet/>
      <dgm:spPr/>
      <dgm:t>
        <a:bodyPr/>
        <a:lstStyle/>
        <a:p>
          <a:pPr rtl="0"/>
          <a:r>
            <a:rPr lang="fr-FR" dirty="0" smtClean="0"/>
            <a:t>Si d’un côté il est nécessaire d’avoir un chef, il faut également que de l’autre côté, les membres de l’équipe aient leur mot à dire</a:t>
          </a:r>
          <a:endParaRPr lang="fr-FR" dirty="0"/>
        </a:p>
      </dgm:t>
    </dgm:pt>
    <dgm:pt modelId="{FBAB4347-559B-FB49-9B59-A29AE283FEE3}" type="parTrans" cxnId="{4B55468D-7A40-D640-BCFA-B2DC5C9FC7F9}">
      <dgm:prSet/>
      <dgm:spPr/>
      <dgm:t>
        <a:bodyPr/>
        <a:lstStyle/>
        <a:p>
          <a:endParaRPr lang="fr-FR"/>
        </a:p>
      </dgm:t>
    </dgm:pt>
    <dgm:pt modelId="{9390CB3F-3B20-6F44-8F59-93C67C05E646}" type="sibTrans" cxnId="{4B55468D-7A40-D640-BCFA-B2DC5C9FC7F9}">
      <dgm:prSet/>
      <dgm:spPr/>
      <dgm:t>
        <a:bodyPr/>
        <a:lstStyle/>
        <a:p>
          <a:endParaRPr lang="fr-FR"/>
        </a:p>
      </dgm:t>
    </dgm:pt>
    <dgm:pt modelId="{8F332D8E-6972-AD48-97A3-85989B9463EF}">
      <dgm:prSet/>
      <dgm:spPr/>
      <dgm:t>
        <a:bodyPr/>
        <a:lstStyle/>
        <a:p>
          <a:pPr rtl="0"/>
          <a:r>
            <a:rPr lang="fr-FR" dirty="0" smtClean="0"/>
            <a:t>toute équipe a besoin d’un capitaine pour incarner le but commun, il faut que l’équipe le reconnaisse, il doit être ouvert à la critique et accepter de se remettre en question, il reste un membre de l’équipe et il a donc, comme n’importe quel membre, “droit à l’erreur’ </a:t>
          </a:r>
          <a:endParaRPr lang="fr-FR" dirty="0"/>
        </a:p>
      </dgm:t>
    </dgm:pt>
    <dgm:pt modelId="{1D38F7EA-355E-5E4A-9EDB-5E23197C854C}" type="parTrans" cxnId="{C1A532CB-427E-0147-A35C-7A4AA2334898}">
      <dgm:prSet/>
      <dgm:spPr/>
      <dgm:t>
        <a:bodyPr/>
        <a:lstStyle/>
        <a:p>
          <a:endParaRPr lang="fr-FR"/>
        </a:p>
      </dgm:t>
    </dgm:pt>
    <dgm:pt modelId="{80F6287B-F729-E947-AB26-119B303C4D62}" type="sibTrans" cxnId="{C1A532CB-427E-0147-A35C-7A4AA2334898}">
      <dgm:prSet/>
      <dgm:spPr/>
      <dgm:t>
        <a:bodyPr/>
        <a:lstStyle/>
        <a:p>
          <a:endParaRPr lang="fr-FR"/>
        </a:p>
      </dgm:t>
    </dgm:pt>
    <dgm:pt modelId="{62786FEE-E3AD-8546-A00E-928BCF94DF9B}">
      <dgm:prSet/>
      <dgm:spPr/>
      <dgm:t>
        <a:bodyPr/>
        <a:lstStyle/>
        <a:p>
          <a:pPr rtl="0"/>
          <a:r>
            <a:rPr lang="fr-FR" dirty="0" smtClean="0"/>
            <a:t>Si un mécanicien a un regard différent de l’équipe ou du chef dans une situation donnée, il doit pouvoir le dire tout en faisant valoir le bien fondé de l’option qu’il propose. (Attention cela ne signifie pas agresser les autres)</a:t>
          </a:r>
          <a:endParaRPr lang="fr-FR" dirty="0"/>
        </a:p>
      </dgm:t>
    </dgm:pt>
    <dgm:pt modelId="{7787A115-7EE4-F545-9A00-541A6BDDB8ED}" type="parTrans" cxnId="{C5828C56-C6B3-EE4D-B7AC-DDC4CF8D156E}">
      <dgm:prSet/>
      <dgm:spPr/>
      <dgm:t>
        <a:bodyPr/>
        <a:lstStyle/>
        <a:p>
          <a:endParaRPr lang="fr-FR"/>
        </a:p>
      </dgm:t>
    </dgm:pt>
    <dgm:pt modelId="{9746B46F-405E-B94D-BAA7-1126122B700C}" type="sibTrans" cxnId="{C5828C56-C6B3-EE4D-B7AC-DDC4CF8D156E}">
      <dgm:prSet/>
      <dgm:spPr/>
      <dgm:t>
        <a:bodyPr/>
        <a:lstStyle/>
        <a:p>
          <a:endParaRPr lang="fr-FR"/>
        </a:p>
      </dgm:t>
    </dgm:pt>
    <dgm:pt modelId="{9CED39D4-56A6-A947-BF13-63E90DB57B0E}" type="pres">
      <dgm:prSet presAssocID="{6C9AEFA9-1D63-3048-9B54-A1E5744A3C03}" presName="Name0" presStyleCnt="0">
        <dgm:presLayoutVars>
          <dgm:dir/>
          <dgm:animLvl val="lvl"/>
          <dgm:resizeHandles val="exact"/>
        </dgm:presLayoutVars>
      </dgm:prSet>
      <dgm:spPr/>
      <dgm:t>
        <a:bodyPr/>
        <a:lstStyle/>
        <a:p>
          <a:endParaRPr lang="fr-FR"/>
        </a:p>
      </dgm:t>
    </dgm:pt>
    <dgm:pt modelId="{BCCD33ED-68DF-0045-85B4-5E8B2415213A}" type="pres">
      <dgm:prSet presAssocID="{0EDCB50B-F5E2-0541-AFCB-0A0B2370467C}" presName="boxAndChildren" presStyleCnt="0"/>
      <dgm:spPr/>
    </dgm:pt>
    <dgm:pt modelId="{2CEC2D22-1AB6-6844-A837-391FA3366750}" type="pres">
      <dgm:prSet presAssocID="{0EDCB50B-F5E2-0541-AFCB-0A0B2370467C}" presName="parentTextBox" presStyleLbl="node1" presStyleIdx="0" presStyleCnt="2"/>
      <dgm:spPr/>
      <dgm:t>
        <a:bodyPr/>
        <a:lstStyle/>
        <a:p>
          <a:endParaRPr lang="fr-FR"/>
        </a:p>
      </dgm:t>
    </dgm:pt>
    <dgm:pt modelId="{E881E4B7-6E31-FA49-BDCF-D98B339ECBD1}" type="pres">
      <dgm:prSet presAssocID="{0EDCB50B-F5E2-0541-AFCB-0A0B2370467C}" presName="entireBox" presStyleLbl="node1" presStyleIdx="0" presStyleCnt="2"/>
      <dgm:spPr/>
      <dgm:t>
        <a:bodyPr/>
        <a:lstStyle/>
        <a:p>
          <a:endParaRPr lang="fr-FR"/>
        </a:p>
      </dgm:t>
    </dgm:pt>
    <dgm:pt modelId="{6CFC4805-209F-1741-8296-F9BFD4C454FE}" type="pres">
      <dgm:prSet presAssocID="{0EDCB50B-F5E2-0541-AFCB-0A0B2370467C}" presName="descendantBox" presStyleCnt="0"/>
      <dgm:spPr/>
    </dgm:pt>
    <dgm:pt modelId="{62286A13-32E1-814B-BCA8-2EC95F667730}" type="pres">
      <dgm:prSet presAssocID="{62786FEE-E3AD-8546-A00E-928BCF94DF9B}" presName="childTextBox" presStyleLbl="fgAccFollowNode1" presStyleIdx="0" presStyleCnt="2">
        <dgm:presLayoutVars>
          <dgm:bulletEnabled val="1"/>
        </dgm:presLayoutVars>
      </dgm:prSet>
      <dgm:spPr/>
      <dgm:t>
        <a:bodyPr/>
        <a:lstStyle/>
        <a:p>
          <a:endParaRPr lang="fr-FR"/>
        </a:p>
      </dgm:t>
    </dgm:pt>
    <dgm:pt modelId="{44088888-D140-9E43-816C-71CE437CBEA1}" type="pres">
      <dgm:prSet presAssocID="{F8519917-C674-6E4F-9F15-BC6BA40C89F6}" presName="sp" presStyleCnt="0"/>
      <dgm:spPr/>
    </dgm:pt>
    <dgm:pt modelId="{3FD87C74-FA6F-F44C-83F4-63F304F91B9D}" type="pres">
      <dgm:prSet presAssocID="{272D665F-B4CA-7A44-8172-A52B0CCCC507}" presName="arrowAndChildren" presStyleCnt="0"/>
      <dgm:spPr/>
    </dgm:pt>
    <dgm:pt modelId="{9980D74D-FBC1-3E42-97F2-28D540DB47A9}" type="pres">
      <dgm:prSet presAssocID="{272D665F-B4CA-7A44-8172-A52B0CCCC507}" presName="parentTextArrow" presStyleLbl="node1" presStyleIdx="0" presStyleCnt="2"/>
      <dgm:spPr/>
      <dgm:t>
        <a:bodyPr/>
        <a:lstStyle/>
        <a:p>
          <a:endParaRPr lang="fr-FR"/>
        </a:p>
      </dgm:t>
    </dgm:pt>
    <dgm:pt modelId="{6DE98D71-E9F4-A145-AEE2-6A2C0B2EA10B}" type="pres">
      <dgm:prSet presAssocID="{272D665F-B4CA-7A44-8172-A52B0CCCC507}" presName="arrow" presStyleLbl="node1" presStyleIdx="1" presStyleCnt="2"/>
      <dgm:spPr/>
      <dgm:t>
        <a:bodyPr/>
        <a:lstStyle/>
        <a:p>
          <a:endParaRPr lang="fr-FR"/>
        </a:p>
      </dgm:t>
    </dgm:pt>
    <dgm:pt modelId="{C6A1AE22-FA15-E44F-BFB5-E1525C27A745}" type="pres">
      <dgm:prSet presAssocID="{272D665F-B4CA-7A44-8172-A52B0CCCC507}" presName="descendantArrow" presStyleCnt="0"/>
      <dgm:spPr/>
    </dgm:pt>
    <dgm:pt modelId="{8A557F92-7C5E-9641-9BE2-A1490B0B6E45}" type="pres">
      <dgm:prSet presAssocID="{8F332D8E-6972-AD48-97A3-85989B9463EF}" presName="childTextArrow" presStyleLbl="fgAccFollowNode1" presStyleIdx="1" presStyleCnt="2">
        <dgm:presLayoutVars>
          <dgm:bulletEnabled val="1"/>
        </dgm:presLayoutVars>
      </dgm:prSet>
      <dgm:spPr/>
      <dgm:t>
        <a:bodyPr/>
        <a:lstStyle/>
        <a:p>
          <a:endParaRPr lang="fr-FR"/>
        </a:p>
      </dgm:t>
    </dgm:pt>
  </dgm:ptLst>
  <dgm:cxnLst>
    <dgm:cxn modelId="{4CCA4877-933D-BC4C-AFAE-230E9DC956E4}" type="presOf" srcId="{6C9AEFA9-1D63-3048-9B54-A1E5744A3C03}" destId="{9CED39D4-56A6-A947-BF13-63E90DB57B0E}" srcOrd="0" destOrd="0" presId="urn:microsoft.com/office/officeart/2005/8/layout/process4"/>
    <dgm:cxn modelId="{0EA1DD83-DC3E-6E44-815A-BFF1A3801347}" type="presOf" srcId="{62786FEE-E3AD-8546-A00E-928BCF94DF9B}" destId="{62286A13-32E1-814B-BCA8-2EC95F667730}" srcOrd="0" destOrd="0" presId="urn:microsoft.com/office/officeart/2005/8/layout/process4"/>
    <dgm:cxn modelId="{E6E559CE-2F20-6B49-852C-0FDFA9931467}" type="presOf" srcId="{0EDCB50B-F5E2-0541-AFCB-0A0B2370467C}" destId="{E881E4B7-6E31-FA49-BDCF-D98B339ECBD1}" srcOrd="1" destOrd="0" presId="urn:microsoft.com/office/officeart/2005/8/layout/process4"/>
    <dgm:cxn modelId="{F26C7B7C-2E00-3141-8A10-3D2874159BE5}" type="presOf" srcId="{0EDCB50B-F5E2-0541-AFCB-0A0B2370467C}" destId="{2CEC2D22-1AB6-6844-A837-391FA3366750}" srcOrd="0" destOrd="0" presId="urn:microsoft.com/office/officeart/2005/8/layout/process4"/>
    <dgm:cxn modelId="{7C44D47F-C045-9E4F-B29F-B5D342A3CE10}" type="presOf" srcId="{8F332D8E-6972-AD48-97A3-85989B9463EF}" destId="{8A557F92-7C5E-9641-9BE2-A1490B0B6E45}" srcOrd="0" destOrd="0" presId="urn:microsoft.com/office/officeart/2005/8/layout/process4"/>
    <dgm:cxn modelId="{02A4029C-E9AB-9349-8BFF-5A4AA242264F}" type="presOf" srcId="{272D665F-B4CA-7A44-8172-A52B0CCCC507}" destId="{6DE98D71-E9F4-A145-AEE2-6A2C0B2EA10B}" srcOrd="1" destOrd="0" presId="urn:microsoft.com/office/officeart/2005/8/layout/process4"/>
    <dgm:cxn modelId="{F92008E1-75F4-C44E-BD27-E92343752CFA}" type="presOf" srcId="{272D665F-B4CA-7A44-8172-A52B0CCCC507}" destId="{9980D74D-FBC1-3E42-97F2-28D540DB47A9}" srcOrd="0" destOrd="0" presId="urn:microsoft.com/office/officeart/2005/8/layout/process4"/>
    <dgm:cxn modelId="{C1A532CB-427E-0147-A35C-7A4AA2334898}" srcId="{272D665F-B4CA-7A44-8172-A52B0CCCC507}" destId="{8F332D8E-6972-AD48-97A3-85989B9463EF}" srcOrd="0" destOrd="0" parTransId="{1D38F7EA-355E-5E4A-9EDB-5E23197C854C}" sibTransId="{80F6287B-F729-E947-AB26-119B303C4D62}"/>
    <dgm:cxn modelId="{C5828C56-C6B3-EE4D-B7AC-DDC4CF8D156E}" srcId="{0EDCB50B-F5E2-0541-AFCB-0A0B2370467C}" destId="{62786FEE-E3AD-8546-A00E-928BCF94DF9B}" srcOrd="0" destOrd="0" parTransId="{7787A115-7EE4-F545-9A00-541A6BDDB8ED}" sibTransId="{9746B46F-405E-B94D-BAA7-1126122B700C}"/>
    <dgm:cxn modelId="{4B55468D-7A40-D640-BCFA-B2DC5C9FC7F9}" srcId="{6C9AEFA9-1D63-3048-9B54-A1E5744A3C03}" destId="{0EDCB50B-F5E2-0541-AFCB-0A0B2370467C}" srcOrd="1" destOrd="0" parTransId="{FBAB4347-559B-FB49-9B59-A29AE283FEE3}" sibTransId="{9390CB3F-3B20-6F44-8F59-93C67C05E646}"/>
    <dgm:cxn modelId="{3E14BD3E-9B11-F44E-BD17-E578FFBC7F29}" srcId="{6C9AEFA9-1D63-3048-9B54-A1E5744A3C03}" destId="{272D665F-B4CA-7A44-8172-A52B0CCCC507}" srcOrd="0" destOrd="0" parTransId="{70130309-3E27-1D40-BFB9-F4D4A36884D3}" sibTransId="{F8519917-C674-6E4F-9F15-BC6BA40C89F6}"/>
    <dgm:cxn modelId="{184E8F8A-F192-6941-B121-C80D2966E992}" type="presParOf" srcId="{9CED39D4-56A6-A947-BF13-63E90DB57B0E}" destId="{BCCD33ED-68DF-0045-85B4-5E8B2415213A}" srcOrd="0" destOrd="0" presId="urn:microsoft.com/office/officeart/2005/8/layout/process4"/>
    <dgm:cxn modelId="{3B1222A6-5144-6B4A-9B1B-71348AACC0CB}" type="presParOf" srcId="{BCCD33ED-68DF-0045-85B4-5E8B2415213A}" destId="{2CEC2D22-1AB6-6844-A837-391FA3366750}" srcOrd="0" destOrd="0" presId="urn:microsoft.com/office/officeart/2005/8/layout/process4"/>
    <dgm:cxn modelId="{5E0E82CA-274E-7D47-A1F0-80278FC22DED}" type="presParOf" srcId="{BCCD33ED-68DF-0045-85B4-5E8B2415213A}" destId="{E881E4B7-6E31-FA49-BDCF-D98B339ECBD1}" srcOrd="1" destOrd="0" presId="urn:microsoft.com/office/officeart/2005/8/layout/process4"/>
    <dgm:cxn modelId="{56D6AC9E-BBED-DD4C-A9A6-2A85EC18E3B9}" type="presParOf" srcId="{BCCD33ED-68DF-0045-85B4-5E8B2415213A}" destId="{6CFC4805-209F-1741-8296-F9BFD4C454FE}" srcOrd="2" destOrd="0" presId="urn:microsoft.com/office/officeart/2005/8/layout/process4"/>
    <dgm:cxn modelId="{0436CE4F-2E66-FD4D-97D8-A1A1638991C9}" type="presParOf" srcId="{6CFC4805-209F-1741-8296-F9BFD4C454FE}" destId="{62286A13-32E1-814B-BCA8-2EC95F667730}" srcOrd="0" destOrd="0" presId="urn:microsoft.com/office/officeart/2005/8/layout/process4"/>
    <dgm:cxn modelId="{D3354499-172E-5641-A9ED-B9C09CC25085}" type="presParOf" srcId="{9CED39D4-56A6-A947-BF13-63E90DB57B0E}" destId="{44088888-D140-9E43-816C-71CE437CBEA1}" srcOrd="1" destOrd="0" presId="urn:microsoft.com/office/officeart/2005/8/layout/process4"/>
    <dgm:cxn modelId="{390812E5-758D-E64B-A95C-16971C61FC73}" type="presParOf" srcId="{9CED39D4-56A6-A947-BF13-63E90DB57B0E}" destId="{3FD87C74-FA6F-F44C-83F4-63F304F91B9D}" srcOrd="2" destOrd="0" presId="urn:microsoft.com/office/officeart/2005/8/layout/process4"/>
    <dgm:cxn modelId="{63F43CE6-70FA-8F4B-A5AC-F6CF66200904}" type="presParOf" srcId="{3FD87C74-FA6F-F44C-83F4-63F304F91B9D}" destId="{9980D74D-FBC1-3E42-97F2-28D540DB47A9}" srcOrd="0" destOrd="0" presId="urn:microsoft.com/office/officeart/2005/8/layout/process4"/>
    <dgm:cxn modelId="{DC12FB8F-EC38-8948-8EC0-6A780E223E5C}" type="presParOf" srcId="{3FD87C74-FA6F-F44C-83F4-63F304F91B9D}" destId="{6DE98D71-E9F4-A145-AEE2-6A2C0B2EA10B}" srcOrd="1" destOrd="0" presId="urn:microsoft.com/office/officeart/2005/8/layout/process4"/>
    <dgm:cxn modelId="{02B575AF-4494-C449-8EFF-9C09CB7D7EE1}" type="presParOf" srcId="{3FD87C74-FA6F-F44C-83F4-63F304F91B9D}" destId="{C6A1AE22-FA15-E44F-BFB5-E1525C27A745}" srcOrd="2" destOrd="0" presId="urn:microsoft.com/office/officeart/2005/8/layout/process4"/>
    <dgm:cxn modelId="{9C98EE14-E24F-DD4D-9455-2D9386F665B3}" type="presParOf" srcId="{C6A1AE22-FA15-E44F-BFB5-E1525C27A745}" destId="{8A557F92-7C5E-9641-9BE2-A1490B0B6E45}"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6C9AEFA9-1D63-3048-9B54-A1E5744A3C03}"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272D665F-B4CA-7A44-8172-A52B0CCCC507}">
      <dgm:prSet/>
      <dgm:spPr/>
      <dgm:t>
        <a:bodyPr/>
        <a:lstStyle/>
        <a:p>
          <a:pPr rtl="0"/>
          <a:r>
            <a:rPr lang="fr-FR" dirty="0" smtClean="0"/>
            <a:t>Par ailleurs, cette organisation au sein du groupe doit reposer sur des attitudes professionnelles de rigueur:</a:t>
          </a:r>
          <a:endParaRPr lang="fr-FR" dirty="0"/>
        </a:p>
      </dgm:t>
    </dgm:pt>
    <dgm:pt modelId="{70130309-3E27-1D40-BFB9-F4D4A36884D3}" type="parTrans" cxnId="{3E14BD3E-9B11-F44E-BD17-E578FFBC7F29}">
      <dgm:prSet/>
      <dgm:spPr/>
      <dgm:t>
        <a:bodyPr/>
        <a:lstStyle/>
        <a:p>
          <a:endParaRPr lang="fr-FR"/>
        </a:p>
      </dgm:t>
    </dgm:pt>
    <dgm:pt modelId="{F8519917-C674-6E4F-9F15-BC6BA40C89F6}" type="sibTrans" cxnId="{3E14BD3E-9B11-F44E-BD17-E578FFBC7F29}">
      <dgm:prSet/>
      <dgm:spPr/>
      <dgm:t>
        <a:bodyPr/>
        <a:lstStyle/>
        <a:p>
          <a:endParaRPr lang="fr-FR"/>
        </a:p>
      </dgm:t>
    </dgm:pt>
    <dgm:pt modelId="{1E56392E-4888-9145-A0D5-37DDA5969163}">
      <dgm:prSet/>
      <dgm:spPr/>
      <dgm:t>
        <a:bodyPr/>
        <a:lstStyle/>
        <a:p>
          <a:pPr rtl="0"/>
          <a:r>
            <a:rPr lang="fr-FR" dirty="0" smtClean="0"/>
            <a:t>Individuelle : respect des procédures, des règles de l’art, du langage,…</a:t>
          </a:r>
          <a:endParaRPr lang="fr-FR" dirty="0"/>
        </a:p>
      </dgm:t>
    </dgm:pt>
    <dgm:pt modelId="{D40285A6-430D-E443-AAEA-862FEA5558A9}" type="parTrans" cxnId="{E819A823-40C0-9D47-842D-9BC4D1F0268E}">
      <dgm:prSet/>
      <dgm:spPr/>
      <dgm:t>
        <a:bodyPr/>
        <a:lstStyle/>
        <a:p>
          <a:endParaRPr lang="fr-FR"/>
        </a:p>
      </dgm:t>
    </dgm:pt>
    <dgm:pt modelId="{5A85DF72-3C0D-D841-AD73-7E13CBA48D11}" type="sibTrans" cxnId="{E819A823-40C0-9D47-842D-9BC4D1F0268E}">
      <dgm:prSet/>
      <dgm:spPr/>
      <dgm:t>
        <a:bodyPr/>
        <a:lstStyle/>
        <a:p>
          <a:endParaRPr lang="fr-FR"/>
        </a:p>
      </dgm:t>
    </dgm:pt>
    <dgm:pt modelId="{13A821B9-FA18-3C4A-8043-FA8B962E3F0F}">
      <dgm:prSet/>
      <dgm:spPr/>
      <dgm:t>
        <a:bodyPr/>
        <a:lstStyle/>
        <a:p>
          <a:pPr rtl="0"/>
          <a:r>
            <a:rPr lang="fr-FR" dirty="0" smtClean="0"/>
            <a:t>Collective: respect des tâches, des rôles et des moyen</a:t>
          </a:r>
          <a:endParaRPr lang="fr-FR" dirty="0"/>
        </a:p>
      </dgm:t>
    </dgm:pt>
    <dgm:pt modelId="{EA87E211-C780-DF40-B720-9B8D42BDD345}" type="parTrans" cxnId="{809E7B7E-11FF-074B-8E4E-536D1A8A9109}">
      <dgm:prSet/>
      <dgm:spPr/>
      <dgm:t>
        <a:bodyPr/>
        <a:lstStyle/>
        <a:p>
          <a:endParaRPr lang="fr-FR"/>
        </a:p>
      </dgm:t>
    </dgm:pt>
    <dgm:pt modelId="{7E710C19-86A2-6849-BA5B-7E701395F0EA}" type="sibTrans" cxnId="{809E7B7E-11FF-074B-8E4E-536D1A8A9109}">
      <dgm:prSet/>
      <dgm:spPr/>
      <dgm:t>
        <a:bodyPr/>
        <a:lstStyle/>
        <a:p>
          <a:endParaRPr lang="fr-FR"/>
        </a:p>
      </dgm:t>
    </dgm:pt>
    <dgm:pt modelId="{EA41321A-1C49-1A4F-BE3D-BCBD102AE6A6}">
      <dgm:prSet/>
      <dgm:spPr/>
      <dgm:t>
        <a:bodyPr/>
        <a:lstStyle/>
        <a:p>
          <a:r>
            <a:rPr lang="fr-FR" dirty="0" smtClean="0"/>
            <a:t>Cette rigueur se construit et nécessite de faire des efforts permanents et pour y parvenir il faut :</a:t>
          </a:r>
          <a:endParaRPr lang="fr-FR" dirty="0"/>
        </a:p>
      </dgm:t>
    </dgm:pt>
    <dgm:pt modelId="{A0C41A90-1E93-9949-B490-C31D57ED1920}" type="parTrans" cxnId="{4294790D-894F-3F4A-BA38-00904E28DD18}">
      <dgm:prSet/>
      <dgm:spPr/>
      <dgm:t>
        <a:bodyPr/>
        <a:lstStyle/>
        <a:p>
          <a:endParaRPr lang="fr-FR"/>
        </a:p>
      </dgm:t>
    </dgm:pt>
    <dgm:pt modelId="{C470F755-81A3-F64C-AA3B-C545F59A1474}" type="sibTrans" cxnId="{4294790D-894F-3F4A-BA38-00904E28DD18}">
      <dgm:prSet/>
      <dgm:spPr/>
      <dgm:t>
        <a:bodyPr/>
        <a:lstStyle/>
        <a:p>
          <a:endParaRPr lang="fr-FR"/>
        </a:p>
      </dgm:t>
    </dgm:pt>
    <dgm:pt modelId="{9CB4C7F1-402E-F645-8C5A-DE81A05A99B9}">
      <dgm:prSet/>
      <dgm:spPr/>
      <dgm:t>
        <a:bodyPr/>
        <a:lstStyle/>
        <a:p>
          <a:r>
            <a:rPr lang="fr-FR" dirty="0" smtClean="0"/>
            <a:t>La volonté de mise en commun des ressources</a:t>
          </a:r>
          <a:endParaRPr lang="fr-FR" dirty="0"/>
        </a:p>
      </dgm:t>
    </dgm:pt>
    <dgm:pt modelId="{803FE71C-1905-E640-A29C-B03947787F11}" type="parTrans" cxnId="{3B0775FE-568C-B140-9F0E-DBDA9A3C7A9C}">
      <dgm:prSet/>
      <dgm:spPr/>
      <dgm:t>
        <a:bodyPr/>
        <a:lstStyle/>
        <a:p>
          <a:endParaRPr lang="fr-FR"/>
        </a:p>
      </dgm:t>
    </dgm:pt>
    <dgm:pt modelId="{BC3A6F2E-D63D-394F-AE06-6DAF78BE036A}" type="sibTrans" cxnId="{3B0775FE-568C-B140-9F0E-DBDA9A3C7A9C}">
      <dgm:prSet/>
      <dgm:spPr/>
      <dgm:t>
        <a:bodyPr/>
        <a:lstStyle/>
        <a:p>
          <a:endParaRPr lang="fr-FR"/>
        </a:p>
      </dgm:t>
    </dgm:pt>
    <dgm:pt modelId="{ED333F82-15CB-484E-8C64-52D974F199BA}">
      <dgm:prSet/>
      <dgm:spPr/>
      <dgm:t>
        <a:bodyPr/>
        <a:lstStyle/>
        <a:p>
          <a:r>
            <a:rPr lang="fr-FR" dirty="0" smtClean="0"/>
            <a:t>Une communication efficace</a:t>
          </a:r>
          <a:endParaRPr lang="fr-FR" dirty="0"/>
        </a:p>
      </dgm:t>
    </dgm:pt>
    <dgm:pt modelId="{706CFD3E-B1B8-8D46-AD3A-BFC4502C5990}" type="parTrans" cxnId="{F807C3F0-CE60-7B4A-961E-F27659E44328}">
      <dgm:prSet/>
      <dgm:spPr/>
      <dgm:t>
        <a:bodyPr/>
        <a:lstStyle/>
        <a:p>
          <a:endParaRPr lang="fr-FR"/>
        </a:p>
      </dgm:t>
    </dgm:pt>
    <dgm:pt modelId="{0873195F-3756-7147-8C57-84463C5D0D41}" type="sibTrans" cxnId="{F807C3F0-CE60-7B4A-961E-F27659E44328}">
      <dgm:prSet/>
      <dgm:spPr/>
      <dgm:t>
        <a:bodyPr/>
        <a:lstStyle/>
        <a:p>
          <a:endParaRPr lang="fr-FR"/>
        </a:p>
      </dgm:t>
    </dgm:pt>
    <dgm:pt modelId="{0077369E-9712-E746-B4E5-103A80F9D27A}">
      <dgm:prSet/>
      <dgm:spPr/>
      <dgm:t>
        <a:bodyPr/>
        <a:lstStyle/>
        <a:p>
          <a:r>
            <a:rPr lang="fr-FR" dirty="0" smtClean="0"/>
            <a:t>Des stratégies de répartitions des tâches efficaces </a:t>
          </a:r>
          <a:endParaRPr lang="fr-FR" dirty="0"/>
        </a:p>
      </dgm:t>
    </dgm:pt>
    <dgm:pt modelId="{C2389496-242C-554F-9898-393A548C737F}" type="parTrans" cxnId="{42BC8D50-7212-5944-A93A-A91FB6AB20A0}">
      <dgm:prSet/>
      <dgm:spPr/>
      <dgm:t>
        <a:bodyPr/>
        <a:lstStyle/>
        <a:p>
          <a:endParaRPr lang="fr-FR"/>
        </a:p>
      </dgm:t>
    </dgm:pt>
    <dgm:pt modelId="{A384068B-702E-7545-9185-8330B322A1AF}" type="sibTrans" cxnId="{42BC8D50-7212-5944-A93A-A91FB6AB20A0}">
      <dgm:prSet/>
      <dgm:spPr/>
      <dgm:t>
        <a:bodyPr/>
        <a:lstStyle/>
        <a:p>
          <a:endParaRPr lang="fr-FR"/>
        </a:p>
      </dgm:t>
    </dgm:pt>
    <dgm:pt modelId="{9CED39D4-56A6-A947-BF13-63E90DB57B0E}" type="pres">
      <dgm:prSet presAssocID="{6C9AEFA9-1D63-3048-9B54-A1E5744A3C03}" presName="Name0" presStyleCnt="0">
        <dgm:presLayoutVars>
          <dgm:dir/>
          <dgm:animLvl val="lvl"/>
          <dgm:resizeHandles val="exact"/>
        </dgm:presLayoutVars>
      </dgm:prSet>
      <dgm:spPr/>
      <dgm:t>
        <a:bodyPr/>
        <a:lstStyle/>
        <a:p>
          <a:endParaRPr lang="fr-FR"/>
        </a:p>
      </dgm:t>
    </dgm:pt>
    <dgm:pt modelId="{B7604123-C236-6D4D-A489-171FF66B4B7B}" type="pres">
      <dgm:prSet presAssocID="{EA41321A-1C49-1A4F-BE3D-BCBD102AE6A6}" presName="boxAndChildren" presStyleCnt="0"/>
      <dgm:spPr/>
    </dgm:pt>
    <dgm:pt modelId="{DCFEAB6C-F5EA-A94B-8130-112F34EF02C8}" type="pres">
      <dgm:prSet presAssocID="{EA41321A-1C49-1A4F-BE3D-BCBD102AE6A6}" presName="parentTextBox" presStyleLbl="node1" presStyleIdx="0" presStyleCnt="2"/>
      <dgm:spPr/>
      <dgm:t>
        <a:bodyPr/>
        <a:lstStyle/>
        <a:p>
          <a:endParaRPr lang="fr-FR"/>
        </a:p>
      </dgm:t>
    </dgm:pt>
    <dgm:pt modelId="{B91C0C24-36EA-144C-9FA5-286063B7CE07}" type="pres">
      <dgm:prSet presAssocID="{EA41321A-1C49-1A4F-BE3D-BCBD102AE6A6}" presName="entireBox" presStyleLbl="node1" presStyleIdx="0" presStyleCnt="2"/>
      <dgm:spPr/>
      <dgm:t>
        <a:bodyPr/>
        <a:lstStyle/>
        <a:p>
          <a:endParaRPr lang="fr-FR"/>
        </a:p>
      </dgm:t>
    </dgm:pt>
    <dgm:pt modelId="{55CD34F5-3879-934F-82FF-ED87C5C0E7C8}" type="pres">
      <dgm:prSet presAssocID="{EA41321A-1C49-1A4F-BE3D-BCBD102AE6A6}" presName="descendantBox" presStyleCnt="0"/>
      <dgm:spPr/>
    </dgm:pt>
    <dgm:pt modelId="{D20E5C57-CE4A-F644-A633-9BF4B9F7891D}" type="pres">
      <dgm:prSet presAssocID="{9CB4C7F1-402E-F645-8C5A-DE81A05A99B9}" presName="childTextBox" presStyleLbl="fgAccFollowNode1" presStyleIdx="0" presStyleCnt="5">
        <dgm:presLayoutVars>
          <dgm:bulletEnabled val="1"/>
        </dgm:presLayoutVars>
      </dgm:prSet>
      <dgm:spPr/>
      <dgm:t>
        <a:bodyPr/>
        <a:lstStyle/>
        <a:p>
          <a:endParaRPr lang="fr-FR"/>
        </a:p>
      </dgm:t>
    </dgm:pt>
    <dgm:pt modelId="{2CA77898-EC49-1B47-9A10-7F2D50B5E7CE}" type="pres">
      <dgm:prSet presAssocID="{ED333F82-15CB-484E-8C64-52D974F199BA}" presName="childTextBox" presStyleLbl="fgAccFollowNode1" presStyleIdx="1" presStyleCnt="5">
        <dgm:presLayoutVars>
          <dgm:bulletEnabled val="1"/>
        </dgm:presLayoutVars>
      </dgm:prSet>
      <dgm:spPr/>
      <dgm:t>
        <a:bodyPr/>
        <a:lstStyle/>
        <a:p>
          <a:endParaRPr lang="fr-FR"/>
        </a:p>
      </dgm:t>
    </dgm:pt>
    <dgm:pt modelId="{509D413B-8E04-F84B-BC11-975CCFEBE413}" type="pres">
      <dgm:prSet presAssocID="{0077369E-9712-E746-B4E5-103A80F9D27A}" presName="childTextBox" presStyleLbl="fgAccFollowNode1" presStyleIdx="2" presStyleCnt="5">
        <dgm:presLayoutVars>
          <dgm:bulletEnabled val="1"/>
        </dgm:presLayoutVars>
      </dgm:prSet>
      <dgm:spPr/>
      <dgm:t>
        <a:bodyPr/>
        <a:lstStyle/>
        <a:p>
          <a:endParaRPr lang="fr-FR"/>
        </a:p>
      </dgm:t>
    </dgm:pt>
    <dgm:pt modelId="{44088888-D140-9E43-816C-71CE437CBEA1}" type="pres">
      <dgm:prSet presAssocID="{F8519917-C674-6E4F-9F15-BC6BA40C89F6}" presName="sp" presStyleCnt="0"/>
      <dgm:spPr/>
    </dgm:pt>
    <dgm:pt modelId="{3FD87C74-FA6F-F44C-83F4-63F304F91B9D}" type="pres">
      <dgm:prSet presAssocID="{272D665F-B4CA-7A44-8172-A52B0CCCC507}" presName="arrowAndChildren" presStyleCnt="0"/>
      <dgm:spPr/>
    </dgm:pt>
    <dgm:pt modelId="{9980D74D-FBC1-3E42-97F2-28D540DB47A9}" type="pres">
      <dgm:prSet presAssocID="{272D665F-B4CA-7A44-8172-A52B0CCCC507}" presName="parentTextArrow" presStyleLbl="node1" presStyleIdx="0" presStyleCnt="2"/>
      <dgm:spPr/>
      <dgm:t>
        <a:bodyPr/>
        <a:lstStyle/>
        <a:p>
          <a:endParaRPr lang="fr-FR"/>
        </a:p>
      </dgm:t>
    </dgm:pt>
    <dgm:pt modelId="{6DE98D71-E9F4-A145-AEE2-6A2C0B2EA10B}" type="pres">
      <dgm:prSet presAssocID="{272D665F-B4CA-7A44-8172-A52B0CCCC507}" presName="arrow" presStyleLbl="node1" presStyleIdx="1" presStyleCnt="2"/>
      <dgm:spPr/>
      <dgm:t>
        <a:bodyPr/>
        <a:lstStyle/>
        <a:p>
          <a:endParaRPr lang="fr-FR"/>
        </a:p>
      </dgm:t>
    </dgm:pt>
    <dgm:pt modelId="{C6A1AE22-FA15-E44F-BFB5-E1525C27A745}" type="pres">
      <dgm:prSet presAssocID="{272D665F-B4CA-7A44-8172-A52B0CCCC507}" presName="descendantArrow" presStyleCnt="0"/>
      <dgm:spPr/>
    </dgm:pt>
    <dgm:pt modelId="{293A4F25-FB27-7746-9357-7BBDA3B159FB}" type="pres">
      <dgm:prSet presAssocID="{1E56392E-4888-9145-A0D5-37DDA5969163}" presName="childTextArrow" presStyleLbl="fgAccFollowNode1" presStyleIdx="3" presStyleCnt="5">
        <dgm:presLayoutVars>
          <dgm:bulletEnabled val="1"/>
        </dgm:presLayoutVars>
      </dgm:prSet>
      <dgm:spPr/>
      <dgm:t>
        <a:bodyPr/>
        <a:lstStyle/>
        <a:p>
          <a:endParaRPr lang="fr-FR"/>
        </a:p>
      </dgm:t>
    </dgm:pt>
    <dgm:pt modelId="{589E2947-41E6-3F44-AFF8-1B32944E3510}" type="pres">
      <dgm:prSet presAssocID="{13A821B9-FA18-3C4A-8043-FA8B962E3F0F}" presName="childTextArrow" presStyleLbl="fgAccFollowNode1" presStyleIdx="4" presStyleCnt="5">
        <dgm:presLayoutVars>
          <dgm:bulletEnabled val="1"/>
        </dgm:presLayoutVars>
      </dgm:prSet>
      <dgm:spPr/>
      <dgm:t>
        <a:bodyPr/>
        <a:lstStyle/>
        <a:p>
          <a:endParaRPr lang="fr-FR"/>
        </a:p>
      </dgm:t>
    </dgm:pt>
  </dgm:ptLst>
  <dgm:cxnLst>
    <dgm:cxn modelId="{F807C3F0-CE60-7B4A-961E-F27659E44328}" srcId="{EA41321A-1C49-1A4F-BE3D-BCBD102AE6A6}" destId="{ED333F82-15CB-484E-8C64-52D974F199BA}" srcOrd="1" destOrd="0" parTransId="{706CFD3E-B1B8-8D46-AD3A-BFC4502C5990}" sibTransId="{0873195F-3756-7147-8C57-84463C5D0D41}"/>
    <dgm:cxn modelId="{1A644249-60FA-764B-B973-C51EAA2074D9}" type="presOf" srcId="{EA41321A-1C49-1A4F-BE3D-BCBD102AE6A6}" destId="{DCFEAB6C-F5EA-A94B-8130-112F34EF02C8}" srcOrd="0" destOrd="0" presId="urn:microsoft.com/office/officeart/2005/8/layout/process4"/>
    <dgm:cxn modelId="{809E7B7E-11FF-074B-8E4E-536D1A8A9109}" srcId="{272D665F-B4CA-7A44-8172-A52B0CCCC507}" destId="{13A821B9-FA18-3C4A-8043-FA8B962E3F0F}" srcOrd="1" destOrd="0" parTransId="{EA87E211-C780-DF40-B720-9B8D42BDD345}" sibTransId="{7E710C19-86A2-6849-BA5B-7E701395F0EA}"/>
    <dgm:cxn modelId="{3B0775FE-568C-B140-9F0E-DBDA9A3C7A9C}" srcId="{EA41321A-1C49-1A4F-BE3D-BCBD102AE6A6}" destId="{9CB4C7F1-402E-F645-8C5A-DE81A05A99B9}" srcOrd="0" destOrd="0" parTransId="{803FE71C-1905-E640-A29C-B03947787F11}" sibTransId="{BC3A6F2E-D63D-394F-AE06-6DAF78BE036A}"/>
    <dgm:cxn modelId="{90F9931B-B281-E543-BE59-68A10F8FF621}" type="presOf" srcId="{9CB4C7F1-402E-F645-8C5A-DE81A05A99B9}" destId="{D20E5C57-CE4A-F644-A633-9BF4B9F7891D}" srcOrd="0" destOrd="0" presId="urn:microsoft.com/office/officeart/2005/8/layout/process4"/>
    <dgm:cxn modelId="{E819A823-40C0-9D47-842D-9BC4D1F0268E}" srcId="{272D665F-B4CA-7A44-8172-A52B0CCCC507}" destId="{1E56392E-4888-9145-A0D5-37DDA5969163}" srcOrd="0" destOrd="0" parTransId="{D40285A6-430D-E443-AAEA-862FEA5558A9}" sibTransId="{5A85DF72-3C0D-D841-AD73-7E13CBA48D11}"/>
    <dgm:cxn modelId="{4294790D-894F-3F4A-BA38-00904E28DD18}" srcId="{6C9AEFA9-1D63-3048-9B54-A1E5744A3C03}" destId="{EA41321A-1C49-1A4F-BE3D-BCBD102AE6A6}" srcOrd="1" destOrd="0" parTransId="{A0C41A90-1E93-9949-B490-C31D57ED1920}" sibTransId="{C470F755-81A3-F64C-AA3B-C545F59A1474}"/>
    <dgm:cxn modelId="{420DBF60-4AF6-2E49-A937-9F83CBE37EEF}" type="presOf" srcId="{1E56392E-4888-9145-A0D5-37DDA5969163}" destId="{293A4F25-FB27-7746-9357-7BBDA3B159FB}" srcOrd="0" destOrd="0" presId="urn:microsoft.com/office/officeart/2005/8/layout/process4"/>
    <dgm:cxn modelId="{A518E0B7-F01C-1142-A0BE-CFD138F8C9AE}" type="presOf" srcId="{6C9AEFA9-1D63-3048-9B54-A1E5744A3C03}" destId="{9CED39D4-56A6-A947-BF13-63E90DB57B0E}" srcOrd="0" destOrd="0" presId="urn:microsoft.com/office/officeart/2005/8/layout/process4"/>
    <dgm:cxn modelId="{35E90F39-7CD9-FC46-ADFE-7AE186102FEE}" type="presOf" srcId="{0077369E-9712-E746-B4E5-103A80F9D27A}" destId="{509D413B-8E04-F84B-BC11-975CCFEBE413}" srcOrd="0" destOrd="0" presId="urn:microsoft.com/office/officeart/2005/8/layout/process4"/>
    <dgm:cxn modelId="{42BC8D50-7212-5944-A93A-A91FB6AB20A0}" srcId="{EA41321A-1C49-1A4F-BE3D-BCBD102AE6A6}" destId="{0077369E-9712-E746-B4E5-103A80F9D27A}" srcOrd="2" destOrd="0" parTransId="{C2389496-242C-554F-9898-393A548C737F}" sibTransId="{A384068B-702E-7545-9185-8330B322A1AF}"/>
    <dgm:cxn modelId="{CF855AFF-B50D-3540-A0AD-5FB8C49841EB}" type="presOf" srcId="{13A821B9-FA18-3C4A-8043-FA8B962E3F0F}" destId="{589E2947-41E6-3F44-AFF8-1B32944E3510}" srcOrd="0" destOrd="0" presId="urn:microsoft.com/office/officeart/2005/8/layout/process4"/>
    <dgm:cxn modelId="{CDB37599-C2CC-274B-BF53-34A5123371BD}" type="presOf" srcId="{ED333F82-15CB-484E-8C64-52D974F199BA}" destId="{2CA77898-EC49-1B47-9A10-7F2D50B5E7CE}" srcOrd="0" destOrd="0" presId="urn:microsoft.com/office/officeart/2005/8/layout/process4"/>
    <dgm:cxn modelId="{3A037066-6C5A-E149-8DC3-C78E84E8F2A6}" type="presOf" srcId="{EA41321A-1C49-1A4F-BE3D-BCBD102AE6A6}" destId="{B91C0C24-36EA-144C-9FA5-286063B7CE07}" srcOrd="1" destOrd="0" presId="urn:microsoft.com/office/officeart/2005/8/layout/process4"/>
    <dgm:cxn modelId="{B36514C6-5205-9542-B906-DAA8971E6ACC}" type="presOf" srcId="{272D665F-B4CA-7A44-8172-A52B0CCCC507}" destId="{6DE98D71-E9F4-A145-AEE2-6A2C0B2EA10B}" srcOrd="1" destOrd="0" presId="urn:microsoft.com/office/officeart/2005/8/layout/process4"/>
    <dgm:cxn modelId="{0E5609D3-FE52-D84C-86C0-AF3BAAA57C01}" type="presOf" srcId="{272D665F-B4CA-7A44-8172-A52B0CCCC507}" destId="{9980D74D-FBC1-3E42-97F2-28D540DB47A9}" srcOrd="0" destOrd="0" presId="urn:microsoft.com/office/officeart/2005/8/layout/process4"/>
    <dgm:cxn modelId="{3E14BD3E-9B11-F44E-BD17-E578FFBC7F29}" srcId="{6C9AEFA9-1D63-3048-9B54-A1E5744A3C03}" destId="{272D665F-B4CA-7A44-8172-A52B0CCCC507}" srcOrd="0" destOrd="0" parTransId="{70130309-3E27-1D40-BFB9-F4D4A36884D3}" sibTransId="{F8519917-C674-6E4F-9F15-BC6BA40C89F6}"/>
    <dgm:cxn modelId="{67BA92DF-5992-F044-8BAF-486336DA6B8F}" type="presParOf" srcId="{9CED39D4-56A6-A947-BF13-63E90DB57B0E}" destId="{B7604123-C236-6D4D-A489-171FF66B4B7B}" srcOrd="0" destOrd="0" presId="urn:microsoft.com/office/officeart/2005/8/layout/process4"/>
    <dgm:cxn modelId="{A4EF341D-D0C6-594D-A747-F35AEF55DED1}" type="presParOf" srcId="{B7604123-C236-6D4D-A489-171FF66B4B7B}" destId="{DCFEAB6C-F5EA-A94B-8130-112F34EF02C8}" srcOrd="0" destOrd="0" presId="urn:microsoft.com/office/officeart/2005/8/layout/process4"/>
    <dgm:cxn modelId="{6EA21335-8313-3149-A0C4-E4891B31275A}" type="presParOf" srcId="{B7604123-C236-6D4D-A489-171FF66B4B7B}" destId="{B91C0C24-36EA-144C-9FA5-286063B7CE07}" srcOrd="1" destOrd="0" presId="urn:microsoft.com/office/officeart/2005/8/layout/process4"/>
    <dgm:cxn modelId="{93753D80-5C24-8047-B2AE-1A7428B4F3A0}" type="presParOf" srcId="{B7604123-C236-6D4D-A489-171FF66B4B7B}" destId="{55CD34F5-3879-934F-82FF-ED87C5C0E7C8}" srcOrd="2" destOrd="0" presId="urn:microsoft.com/office/officeart/2005/8/layout/process4"/>
    <dgm:cxn modelId="{59209F63-6FAC-9D48-A760-ED23C479F254}" type="presParOf" srcId="{55CD34F5-3879-934F-82FF-ED87C5C0E7C8}" destId="{D20E5C57-CE4A-F644-A633-9BF4B9F7891D}" srcOrd="0" destOrd="0" presId="urn:microsoft.com/office/officeart/2005/8/layout/process4"/>
    <dgm:cxn modelId="{DB8AC703-B655-E848-AE4C-B81A7C3AE919}" type="presParOf" srcId="{55CD34F5-3879-934F-82FF-ED87C5C0E7C8}" destId="{2CA77898-EC49-1B47-9A10-7F2D50B5E7CE}" srcOrd="1" destOrd="0" presId="urn:microsoft.com/office/officeart/2005/8/layout/process4"/>
    <dgm:cxn modelId="{00B8A653-3AD4-FD4E-B8ED-4DBEAFF8F2AD}" type="presParOf" srcId="{55CD34F5-3879-934F-82FF-ED87C5C0E7C8}" destId="{509D413B-8E04-F84B-BC11-975CCFEBE413}" srcOrd="2" destOrd="0" presId="urn:microsoft.com/office/officeart/2005/8/layout/process4"/>
    <dgm:cxn modelId="{32C65D18-3E38-6940-BFBD-77A1B272FDBF}" type="presParOf" srcId="{9CED39D4-56A6-A947-BF13-63E90DB57B0E}" destId="{44088888-D140-9E43-816C-71CE437CBEA1}" srcOrd="1" destOrd="0" presId="urn:microsoft.com/office/officeart/2005/8/layout/process4"/>
    <dgm:cxn modelId="{1B7256ED-48A3-5F4D-888E-30C90EC04DDF}" type="presParOf" srcId="{9CED39D4-56A6-A947-BF13-63E90DB57B0E}" destId="{3FD87C74-FA6F-F44C-83F4-63F304F91B9D}" srcOrd="2" destOrd="0" presId="urn:microsoft.com/office/officeart/2005/8/layout/process4"/>
    <dgm:cxn modelId="{E78A37F8-350F-5F40-98D5-48CB238179E8}" type="presParOf" srcId="{3FD87C74-FA6F-F44C-83F4-63F304F91B9D}" destId="{9980D74D-FBC1-3E42-97F2-28D540DB47A9}" srcOrd="0" destOrd="0" presId="urn:microsoft.com/office/officeart/2005/8/layout/process4"/>
    <dgm:cxn modelId="{64931C4F-28EB-5241-A73F-CDB6E2945C5E}" type="presParOf" srcId="{3FD87C74-FA6F-F44C-83F4-63F304F91B9D}" destId="{6DE98D71-E9F4-A145-AEE2-6A2C0B2EA10B}" srcOrd="1" destOrd="0" presId="urn:microsoft.com/office/officeart/2005/8/layout/process4"/>
    <dgm:cxn modelId="{B9020F7D-651C-FE4C-A5C7-8930A3B1C3C2}" type="presParOf" srcId="{3FD87C74-FA6F-F44C-83F4-63F304F91B9D}" destId="{C6A1AE22-FA15-E44F-BFB5-E1525C27A745}" srcOrd="2" destOrd="0" presId="urn:microsoft.com/office/officeart/2005/8/layout/process4"/>
    <dgm:cxn modelId="{F1173102-CF27-A74D-84EA-6875A98A1761}" type="presParOf" srcId="{C6A1AE22-FA15-E44F-BFB5-E1525C27A745}" destId="{293A4F25-FB27-7746-9357-7BBDA3B159FB}" srcOrd="0" destOrd="0" presId="urn:microsoft.com/office/officeart/2005/8/layout/process4"/>
    <dgm:cxn modelId="{E46D7C2B-3A84-B349-8104-469FEE74E58A}" type="presParOf" srcId="{C6A1AE22-FA15-E44F-BFB5-E1525C27A745}" destId="{589E2947-41E6-3F44-AFF8-1B32944E3510}" srcOrd="1"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0544BD-1D10-2141-B42C-DBD48CAE7623}"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854690C8-E281-814C-B5B0-AE1275394FE4}">
      <dgm:prSet/>
      <dgm:spPr/>
      <dgm:t>
        <a:bodyPr/>
        <a:lstStyle/>
        <a:p>
          <a:pPr rtl="0"/>
          <a:r>
            <a:rPr lang="fr-FR" dirty="0" smtClean="0"/>
            <a:t>Un médiateur</a:t>
          </a:r>
          <a:endParaRPr lang="fr-FR" dirty="0"/>
        </a:p>
      </dgm:t>
    </dgm:pt>
    <dgm:pt modelId="{37A9BF84-C3C8-AE4E-A258-EF4CEFBF819D}" type="parTrans" cxnId="{9B3DA831-8F8D-7343-B95D-E97F2C49FB2E}">
      <dgm:prSet/>
      <dgm:spPr/>
      <dgm:t>
        <a:bodyPr/>
        <a:lstStyle/>
        <a:p>
          <a:endParaRPr lang="fr-FR"/>
        </a:p>
      </dgm:t>
    </dgm:pt>
    <dgm:pt modelId="{B5839FFB-349E-8B49-8C03-C477EF5095DF}" type="sibTrans" cxnId="{9B3DA831-8F8D-7343-B95D-E97F2C49FB2E}">
      <dgm:prSet/>
      <dgm:spPr/>
      <dgm:t>
        <a:bodyPr/>
        <a:lstStyle/>
        <a:p>
          <a:endParaRPr lang="fr-FR"/>
        </a:p>
      </dgm:t>
    </dgm:pt>
    <dgm:pt modelId="{FF0A83EA-9000-4E44-9A0D-E0023654DFCA}">
      <dgm:prSet/>
      <dgm:spPr/>
      <dgm:t>
        <a:bodyPr/>
        <a:lstStyle/>
        <a:p>
          <a:pPr rtl="0"/>
          <a:r>
            <a:rPr lang="fr-FR" dirty="0" smtClean="0"/>
            <a:t>Un censeur</a:t>
          </a:r>
          <a:endParaRPr lang="fr-FR" dirty="0"/>
        </a:p>
      </dgm:t>
    </dgm:pt>
    <dgm:pt modelId="{4CC9E984-8762-1F40-B5F8-95D6E919FDB8}" type="parTrans" cxnId="{BE5DC658-8103-9240-ADAD-7507CAEA5A0F}">
      <dgm:prSet/>
      <dgm:spPr/>
      <dgm:t>
        <a:bodyPr/>
        <a:lstStyle/>
        <a:p>
          <a:endParaRPr lang="fr-FR"/>
        </a:p>
      </dgm:t>
    </dgm:pt>
    <dgm:pt modelId="{83866FFA-FBCA-8147-A7B1-E4CFA6AD5102}" type="sibTrans" cxnId="{BE5DC658-8103-9240-ADAD-7507CAEA5A0F}">
      <dgm:prSet/>
      <dgm:spPr/>
      <dgm:t>
        <a:bodyPr/>
        <a:lstStyle/>
        <a:p>
          <a:endParaRPr lang="fr-FR"/>
        </a:p>
      </dgm:t>
    </dgm:pt>
    <dgm:pt modelId="{9595D918-FC45-4C4E-B44F-A165B8A378EA}">
      <dgm:prSet/>
      <dgm:spPr/>
      <dgm:t>
        <a:bodyPr/>
        <a:lstStyle/>
        <a:p>
          <a:pPr rtl="0"/>
          <a:r>
            <a:rPr lang="fr-FR" dirty="0" smtClean="0"/>
            <a:t>Un noyau</a:t>
          </a:r>
          <a:endParaRPr lang="fr-FR" dirty="0"/>
        </a:p>
      </dgm:t>
    </dgm:pt>
    <dgm:pt modelId="{98F355EF-98C1-8540-9CA9-BC8940220F9E}" type="parTrans" cxnId="{77942AAB-AD1A-2F4A-AA4D-006D955ACA02}">
      <dgm:prSet/>
      <dgm:spPr/>
      <dgm:t>
        <a:bodyPr/>
        <a:lstStyle/>
        <a:p>
          <a:endParaRPr lang="fr-FR"/>
        </a:p>
      </dgm:t>
    </dgm:pt>
    <dgm:pt modelId="{5D04668A-E2FF-B24E-9338-8C383CE72AC1}" type="sibTrans" cxnId="{77942AAB-AD1A-2F4A-AA4D-006D955ACA02}">
      <dgm:prSet/>
      <dgm:spPr/>
      <dgm:t>
        <a:bodyPr/>
        <a:lstStyle/>
        <a:p>
          <a:endParaRPr lang="fr-FR"/>
        </a:p>
      </dgm:t>
    </dgm:pt>
    <dgm:pt modelId="{BCC05D2B-C85D-1846-8168-36310D84E9F0}">
      <dgm:prSet/>
      <dgm:spPr/>
      <dgm:t>
        <a:bodyPr/>
        <a:lstStyle/>
        <a:p>
          <a:pPr rtl="0"/>
          <a:r>
            <a:rPr lang="fr-FR" dirty="0" smtClean="0"/>
            <a:t> qui constitue la personnalité profonde du sujet (son élan vital, ses besoins, ses« pulsions » qui son source d’énergie). </a:t>
          </a:r>
        </a:p>
        <a:p>
          <a:pPr rtl="0"/>
          <a:r>
            <a:rPr lang="fr-FR" dirty="0" smtClean="0"/>
            <a:t>C’est le « </a:t>
          </a:r>
          <a:r>
            <a:rPr lang="fr-FR" b="1" dirty="0" smtClean="0">
              <a:solidFill>
                <a:srgbClr val="FF6600"/>
              </a:solidFill>
            </a:rPr>
            <a:t>ÇA </a:t>
          </a:r>
          <a:r>
            <a:rPr lang="fr-FR" dirty="0" smtClean="0"/>
            <a:t>» de la psychanalyse, largement inconscient, dépourvu d’esprit critique et voulant une satisfaction immédiate.</a:t>
          </a:r>
          <a:endParaRPr lang="fr-FR" dirty="0"/>
        </a:p>
      </dgm:t>
    </dgm:pt>
    <dgm:pt modelId="{D47C5D3F-EE2D-A747-A840-169708D4BDC5}" type="parTrans" cxnId="{68099F15-9204-6B46-AEB4-CF94A1BDF6C4}">
      <dgm:prSet/>
      <dgm:spPr/>
      <dgm:t>
        <a:bodyPr/>
        <a:lstStyle/>
        <a:p>
          <a:endParaRPr lang="fr-FR"/>
        </a:p>
      </dgm:t>
    </dgm:pt>
    <dgm:pt modelId="{FEE04C65-C2BE-5744-8117-E32FB2D5619C}" type="sibTrans" cxnId="{68099F15-9204-6B46-AEB4-CF94A1BDF6C4}">
      <dgm:prSet/>
      <dgm:spPr/>
      <dgm:t>
        <a:bodyPr/>
        <a:lstStyle/>
        <a:p>
          <a:endParaRPr lang="fr-FR"/>
        </a:p>
      </dgm:t>
    </dgm:pt>
    <dgm:pt modelId="{0D3336D6-3D79-D744-ADFA-6E86400C6DF9}">
      <dgm:prSet/>
      <dgm:spPr/>
      <dgm:t>
        <a:bodyPr/>
        <a:lstStyle/>
        <a:p>
          <a:pPr rtl="0"/>
          <a:r>
            <a:rPr lang="fr-FR" dirty="0" smtClean="0"/>
            <a:t>qui entretient la négociation entre la réalité et les besoins du sujet. C’est lui qui traite l’information. </a:t>
          </a:r>
        </a:p>
        <a:p>
          <a:pPr rtl="0"/>
          <a:r>
            <a:rPr lang="fr-FR" dirty="0" smtClean="0"/>
            <a:t>C’est le </a:t>
          </a:r>
          <a:r>
            <a:rPr lang="fr-FR" b="1" dirty="0" smtClean="0">
              <a:solidFill>
                <a:srgbClr val="FF6600"/>
              </a:solidFill>
            </a:rPr>
            <a:t>MOI</a:t>
          </a:r>
          <a:r>
            <a:rPr lang="fr-FR" dirty="0" smtClean="0"/>
            <a:t> en psychanalyse. Il obéit au principe de la réalité .</a:t>
          </a:r>
          <a:endParaRPr lang="fr-FR" dirty="0"/>
        </a:p>
      </dgm:t>
    </dgm:pt>
    <dgm:pt modelId="{CBCEAE75-5B43-C542-A240-203E6DAE7080}" type="parTrans" cxnId="{A556BE4C-FAAC-4B48-8829-AB7CA65E5526}">
      <dgm:prSet/>
      <dgm:spPr/>
      <dgm:t>
        <a:bodyPr/>
        <a:lstStyle/>
        <a:p>
          <a:endParaRPr lang="fr-FR"/>
        </a:p>
      </dgm:t>
    </dgm:pt>
    <dgm:pt modelId="{3C22517C-978A-FC41-AAD3-CB12B91C254E}" type="sibTrans" cxnId="{A556BE4C-FAAC-4B48-8829-AB7CA65E5526}">
      <dgm:prSet/>
      <dgm:spPr/>
      <dgm:t>
        <a:bodyPr/>
        <a:lstStyle/>
        <a:p>
          <a:endParaRPr lang="fr-FR"/>
        </a:p>
      </dgm:t>
    </dgm:pt>
    <dgm:pt modelId="{317C412F-9071-3845-B844-BDBD506EF23F}">
      <dgm:prSet/>
      <dgm:spPr/>
      <dgm:t>
        <a:bodyPr/>
        <a:lstStyle/>
        <a:p>
          <a:pPr rtl="0"/>
          <a:r>
            <a:rPr lang="fr-FR" dirty="0" smtClean="0"/>
            <a:t> qui représente l’intériorisation des règles acquises par l’éducation,</a:t>
          </a:r>
        </a:p>
        <a:p>
          <a:pPr rtl="0"/>
          <a:r>
            <a:rPr lang="fr-FR" dirty="0" smtClean="0"/>
            <a:t>c’est le</a:t>
          </a:r>
          <a:r>
            <a:rPr lang="fr-FR" b="1" dirty="0" smtClean="0">
              <a:solidFill>
                <a:srgbClr val="FF6600"/>
              </a:solidFill>
            </a:rPr>
            <a:t> SURMOI</a:t>
          </a:r>
          <a:r>
            <a:rPr lang="fr-FR" dirty="0" smtClean="0"/>
            <a:t>.</a:t>
          </a:r>
          <a:endParaRPr lang="fr-FR" dirty="0"/>
        </a:p>
      </dgm:t>
    </dgm:pt>
    <dgm:pt modelId="{4BD985DA-BADB-A744-B6CA-3E6BFA42BAB7}" type="parTrans" cxnId="{6867EB76-413D-644E-8604-FCFB2CA521FF}">
      <dgm:prSet/>
      <dgm:spPr/>
      <dgm:t>
        <a:bodyPr/>
        <a:lstStyle/>
        <a:p>
          <a:endParaRPr lang="fr-FR"/>
        </a:p>
      </dgm:t>
    </dgm:pt>
    <dgm:pt modelId="{8D144822-177C-7E41-A5B3-23A94C194964}" type="sibTrans" cxnId="{6867EB76-413D-644E-8604-FCFB2CA521FF}">
      <dgm:prSet/>
      <dgm:spPr/>
      <dgm:t>
        <a:bodyPr/>
        <a:lstStyle/>
        <a:p>
          <a:endParaRPr lang="fr-FR"/>
        </a:p>
      </dgm:t>
    </dgm:pt>
    <dgm:pt modelId="{D7E96CE5-D490-FA43-BBFB-58AF3C088F80}" type="pres">
      <dgm:prSet presAssocID="{140544BD-1D10-2141-B42C-DBD48CAE7623}" presName="Name0" presStyleCnt="0">
        <dgm:presLayoutVars>
          <dgm:dir/>
          <dgm:animLvl val="lvl"/>
          <dgm:resizeHandles val="exact"/>
        </dgm:presLayoutVars>
      </dgm:prSet>
      <dgm:spPr/>
      <dgm:t>
        <a:bodyPr/>
        <a:lstStyle/>
        <a:p>
          <a:endParaRPr lang="fr-FR"/>
        </a:p>
      </dgm:t>
    </dgm:pt>
    <dgm:pt modelId="{8716C665-5F59-BF42-B348-A31473921DA5}" type="pres">
      <dgm:prSet presAssocID="{FF0A83EA-9000-4E44-9A0D-E0023654DFCA}" presName="boxAndChildren" presStyleCnt="0"/>
      <dgm:spPr/>
    </dgm:pt>
    <dgm:pt modelId="{38CDD565-57D9-2440-9AB4-B00FC67CCEC6}" type="pres">
      <dgm:prSet presAssocID="{FF0A83EA-9000-4E44-9A0D-E0023654DFCA}" presName="parentTextBox" presStyleLbl="node1" presStyleIdx="0" presStyleCnt="3"/>
      <dgm:spPr/>
      <dgm:t>
        <a:bodyPr/>
        <a:lstStyle/>
        <a:p>
          <a:endParaRPr lang="fr-FR"/>
        </a:p>
      </dgm:t>
    </dgm:pt>
    <dgm:pt modelId="{03FF793B-DFE5-B749-A40A-AEBBEA31168B}" type="pres">
      <dgm:prSet presAssocID="{FF0A83EA-9000-4E44-9A0D-E0023654DFCA}" presName="entireBox" presStyleLbl="node1" presStyleIdx="0" presStyleCnt="3"/>
      <dgm:spPr/>
      <dgm:t>
        <a:bodyPr/>
        <a:lstStyle/>
        <a:p>
          <a:endParaRPr lang="fr-FR"/>
        </a:p>
      </dgm:t>
    </dgm:pt>
    <dgm:pt modelId="{D5C36F6C-A20F-0B43-9B1B-40C2F2370A02}" type="pres">
      <dgm:prSet presAssocID="{FF0A83EA-9000-4E44-9A0D-E0023654DFCA}" presName="descendantBox" presStyleCnt="0"/>
      <dgm:spPr/>
    </dgm:pt>
    <dgm:pt modelId="{6703ECF6-CEFB-2844-92F7-1DD19BDB0FC6}" type="pres">
      <dgm:prSet presAssocID="{317C412F-9071-3845-B844-BDBD506EF23F}" presName="childTextBox" presStyleLbl="fgAccFollowNode1" presStyleIdx="0" presStyleCnt="3">
        <dgm:presLayoutVars>
          <dgm:bulletEnabled val="1"/>
        </dgm:presLayoutVars>
      </dgm:prSet>
      <dgm:spPr/>
      <dgm:t>
        <a:bodyPr/>
        <a:lstStyle/>
        <a:p>
          <a:endParaRPr lang="fr-FR"/>
        </a:p>
      </dgm:t>
    </dgm:pt>
    <dgm:pt modelId="{C007D385-897A-554A-9621-5AFA6F327E04}" type="pres">
      <dgm:prSet presAssocID="{B5839FFB-349E-8B49-8C03-C477EF5095DF}" presName="sp" presStyleCnt="0"/>
      <dgm:spPr/>
    </dgm:pt>
    <dgm:pt modelId="{9399E664-1B61-9D41-B617-9E55B9D92F4B}" type="pres">
      <dgm:prSet presAssocID="{854690C8-E281-814C-B5B0-AE1275394FE4}" presName="arrowAndChildren" presStyleCnt="0"/>
      <dgm:spPr/>
    </dgm:pt>
    <dgm:pt modelId="{267CE69C-BDFD-6941-9D4A-0E46BF164711}" type="pres">
      <dgm:prSet presAssocID="{854690C8-E281-814C-B5B0-AE1275394FE4}" presName="parentTextArrow" presStyleLbl="node1" presStyleIdx="0" presStyleCnt="3"/>
      <dgm:spPr/>
      <dgm:t>
        <a:bodyPr/>
        <a:lstStyle/>
        <a:p>
          <a:endParaRPr lang="fr-FR"/>
        </a:p>
      </dgm:t>
    </dgm:pt>
    <dgm:pt modelId="{F876B30C-EB30-9E41-845F-5641066D7E62}" type="pres">
      <dgm:prSet presAssocID="{854690C8-E281-814C-B5B0-AE1275394FE4}" presName="arrow" presStyleLbl="node1" presStyleIdx="1" presStyleCnt="3"/>
      <dgm:spPr/>
      <dgm:t>
        <a:bodyPr/>
        <a:lstStyle/>
        <a:p>
          <a:endParaRPr lang="fr-FR"/>
        </a:p>
      </dgm:t>
    </dgm:pt>
    <dgm:pt modelId="{1C7605FB-DD9B-9F4A-A749-D55A08703DF7}" type="pres">
      <dgm:prSet presAssocID="{854690C8-E281-814C-B5B0-AE1275394FE4}" presName="descendantArrow" presStyleCnt="0"/>
      <dgm:spPr/>
    </dgm:pt>
    <dgm:pt modelId="{C83F9E07-B132-AB41-9B26-A6D476EB2058}" type="pres">
      <dgm:prSet presAssocID="{0D3336D6-3D79-D744-ADFA-6E86400C6DF9}" presName="childTextArrow" presStyleLbl="fgAccFollowNode1" presStyleIdx="1" presStyleCnt="3">
        <dgm:presLayoutVars>
          <dgm:bulletEnabled val="1"/>
        </dgm:presLayoutVars>
      </dgm:prSet>
      <dgm:spPr/>
      <dgm:t>
        <a:bodyPr/>
        <a:lstStyle/>
        <a:p>
          <a:endParaRPr lang="fr-FR"/>
        </a:p>
      </dgm:t>
    </dgm:pt>
    <dgm:pt modelId="{278094B9-4443-454D-A037-679DC3CA522C}" type="pres">
      <dgm:prSet presAssocID="{5D04668A-E2FF-B24E-9338-8C383CE72AC1}" presName="sp" presStyleCnt="0"/>
      <dgm:spPr/>
    </dgm:pt>
    <dgm:pt modelId="{32C2B31E-0384-E043-978C-F8B384B3B847}" type="pres">
      <dgm:prSet presAssocID="{9595D918-FC45-4C4E-B44F-A165B8A378EA}" presName="arrowAndChildren" presStyleCnt="0"/>
      <dgm:spPr/>
    </dgm:pt>
    <dgm:pt modelId="{A0505267-ED2F-CB4F-9F44-7C08BC5F3F9E}" type="pres">
      <dgm:prSet presAssocID="{9595D918-FC45-4C4E-B44F-A165B8A378EA}" presName="parentTextArrow" presStyleLbl="node1" presStyleIdx="1" presStyleCnt="3"/>
      <dgm:spPr/>
      <dgm:t>
        <a:bodyPr/>
        <a:lstStyle/>
        <a:p>
          <a:endParaRPr lang="fr-FR"/>
        </a:p>
      </dgm:t>
    </dgm:pt>
    <dgm:pt modelId="{4F935866-5CB4-414A-962A-845E29786079}" type="pres">
      <dgm:prSet presAssocID="{9595D918-FC45-4C4E-B44F-A165B8A378EA}" presName="arrow" presStyleLbl="node1" presStyleIdx="2" presStyleCnt="3"/>
      <dgm:spPr/>
      <dgm:t>
        <a:bodyPr/>
        <a:lstStyle/>
        <a:p>
          <a:endParaRPr lang="fr-FR"/>
        </a:p>
      </dgm:t>
    </dgm:pt>
    <dgm:pt modelId="{9D720350-5F88-FC4F-9377-407A3735FCBD}" type="pres">
      <dgm:prSet presAssocID="{9595D918-FC45-4C4E-B44F-A165B8A378EA}" presName="descendantArrow" presStyleCnt="0"/>
      <dgm:spPr/>
    </dgm:pt>
    <dgm:pt modelId="{DC12A9F8-807E-4043-B295-5F1981AD2882}" type="pres">
      <dgm:prSet presAssocID="{BCC05D2B-C85D-1846-8168-36310D84E9F0}" presName="childTextArrow" presStyleLbl="fgAccFollowNode1" presStyleIdx="2" presStyleCnt="3">
        <dgm:presLayoutVars>
          <dgm:bulletEnabled val="1"/>
        </dgm:presLayoutVars>
      </dgm:prSet>
      <dgm:spPr/>
      <dgm:t>
        <a:bodyPr/>
        <a:lstStyle/>
        <a:p>
          <a:endParaRPr lang="fr-FR"/>
        </a:p>
      </dgm:t>
    </dgm:pt>
  </dgm:ptLst>
  <dgm:cxnLst>
    <dgm:cxn modelId="{563BBB34-AE43-2240-BBEF-114B22D6CBAF}" type="presOf" srcId="{0D3336D6-3D79-D744-ADFA-6E86400C6DF9}" destId="{C83F9E07-B132-AB41-9B26-A6D476EB2058}" srcOrd="0" destOrd="0" presId="urn:microsoft.com/office/officeart/2005/8/layout/process4"/>
    <dgm:cxn modelId="{6867EB76-413D-644E-8604-FCFB2CA521FF}" srcId="{FF0A83EA-9000-4E44-9A0D-E0023654DFCA}" destId="{317C412F-9071-3845-B844-BDBD506EF23F}" srcOrd="0" destOrd="0" parTransId="{4BD985DA-BADB-A744-B6CA-3E6BFA42BAB7}" sibTransId="{8D144822-177C-7E41-A5B3-23A94C194964}"/>
    <dgm:cxn modelId="{1F6EA6BC-F004-1B41-ADCD-F55F248872E3}" type="presOf" srcId="{317C412F-9071-3845-B844-BDBD506EF23F}" destId="{6703ECF6-CEFB-2844-92F7-1DD19BDB0FC6}" srcOrd="0" destOrd="0" presId="urn:microsoft.com/office/officeart/2005/8/layout/process4"/>
    <dgm:cxn modelId="{BE5DC658-8103-9240-ADAD-7507CAEA5A0F}" srcId="{140544BD-1D10-2141-B42C-DBD48CAE7623}" destId="{FF0A83EA-9000-4E44-9A0D-E0023654DFCA}" srcOrd="2" destOrd="0" parTransId="{4CC9E984-8762-1F40-B5F8-95D6E919FDB8}" sibTransId="{83866FFA-FBCA-8147-A7B1-E4CFA6AD5102}"/>
    <dgm:cxn modelId="{94D5F60D-C3D9-EB4E-BC1F-4B4A44287EA1}" type="presOf" srcId="{9595D918-FC45-4C4E-B44F-A165B8A378EA}" destId="{A0505267-ED2F-CB4F-9F44-7C08BC5F3F9E}" srcOrd="0" destOrd="0" presId="urn:microsoft.com/office/officeart/2005/8/layout/process4"/>
    <dgm:cxn modelId="{9B3DA831-8F8D-7343-B95D-E97F2C49FB2E}" srcId="{140544BD-1D10-2141-B42C-DBD48CAE7623}" destId="{854690C8-E281-814C-B5B0-AE1275394FE4}" srcOrd="1" destOrd="0" parTransId="{37A9BF84-C3C8-AE4E-A258-EF4CEFBF819D}" sibTransId="{B5839FFB-349E-8B49-8C03-C477EF5095DF}"/>
    <dgm:cxn modelId="{3E5904F2-FC9D-3D4A-81C0-75F9BE522044}" type="presOf" srcId="{9595D918-FC45-4C4E-B44F-A165B8A378EA}" destId="{4F935866-5CB4-414A-962A-845E29786079}" srcOrd="1" destOrd="0" presId="urn:microsoft.com/office/officeart/2005/8/layout/process4"/>
    <dgm:cxn modelId="{25FAB83B-A2A1-9F47-9129-D35ED9B8FA02}" type="presOf" srcId="{854690C8-E281-814C-B5B0-AE1275394FE4}" destId="{267CE69C-BDFD-6941-9D4A-0E46BF164711}" srcOrd="0" destOrd="0" presId="urn:microsoft.com/office/officeart/2005/8/layout/process4"/>
    <dgm:cxn modelId="{A556BE4C-FAAC-4B48-8829-AB7CA65E5526}" srcId="{854690C8-E281-814C-B5B0-AE1275394FE4}" destId="{0D3336D6-3D79-D744-ADFA-6E86400C6DF9}" srcOrd="0" destOrd="0" parTransId="{CBCEAE75-5B43-C542-A240-203E6DAE7080}" sibTransId="{3C22517C-978A-FC41-AAD3-CB12B91C254E}"/>
    <dgm:cxn modelId="{F30FE2C7-49A5-CD4E-A667-D72699778E06}" type="presOf" srcId="{854690C8-E281-814C-B5B0-AE1275394FE4}" destId="{F876B30C-EB30-9E41-845F-5641066D7E62}" srcOrd="1" destOrd="0" presId="urn:microsoft.com/office/officeart/2005/8/layout/process4"/>
    <dgm:cxn modelId="{50231905-DFC6-7A46-A8FA-D134A00CABF8}" type="presOf" srcId="{FF0A83EA-9000-4E44-9A0D-E0023654DFCA}" destId="{03FF793B-DFE5-B749-A40A-AEBBEA31168B}" srcOrd="1" destOrd="0" presId="urn:microsoft.com/office/officeart/2005/8/layout/process4"/>
    <dgm:cxn modelId="{DC5FA42F-0CD8-8A4B-B875-92D329BAF725}" type="presOf" srcId="{BCC05D2B-C85D-1846-8168-36310D84E9F0}" destId="{DC12A9F8-807E-4043-B295-5F1981AD2882}" srcOrd="0" destOrd="0" presId="urn:microsoft.com/office/officeart/2005/8/layout/process4"/>
    <dgm:cxn modelId="{68099F15-9204-6B46-AEB4-CF94A1BDF6C4}" srcId="{9595D918-FC45-4C4E-B44F-A165B8A378EA}" destId="{BCC05D2B-C85D-1846-8168-36310D84E9F0}" srcOrd="0" destOrd="0" parTransId="{D47C5D3F-EE2D-A747-A840-169708D4BDC5}" sibTransId="{FEE04C65-C2BE-5744-8117-E32FB2D5619C}"/>
    <dgm:cxn modelId="{77942AAB-AD1A-2F4A-AA4D-006D955ACA02}" srcId="{140544BD-1D10-2141-B42C-DBD48CAE7623}" destId="{9595D918-FC45-4C4E-B44F-A165B8A378EA}" srcOrd="0" destOrd="0" parTransId="{98F355EF-98C1-8540-9CA9-BC8940220F9E}" sibTransId="{5D04668A-E2FF-B24E-9338-8C383CE72AC1}"/>
    <dgm:cxn modelId="{BE894F83-F95C-094C-9C7F-1DFAB31D9565}" type="presOf" srcId="{FF0A83EA-9000-4E44-9A0D-E0023654DFCA}" destId="{38CDD565-57D9-2440-9AB4-B00FC67CCEC6}" srcOrd="0" destOrd="0" presId="urn:microsoft.com/office/officeart/2005/8/layout/process4"/>
    <dgm:cxn modelId="{79A499B6-741A-5445-8E8A-936471312830}" type="presOf" srcId="{140544BD-1D10-2141-B42C-DBD48CAE7623}" destId="{D7E96CE5-D490-FA43-BBFB-58AF3C088F80}" srcOrd="0" destOrd="0" presId="urn:microsoft.com/office/officeart/2005/8/layout/process4"/>
    <dgm:cxn modelId="{09072ACE-D932-C24B-BF8D-D8A953CD9F54}" type="presParOf" srcId="{D7E96CE5-D490-FA43-BBFB-58AF3C088F80}" destId="{8716C665-5F59-BF42-B348-A31473921DA5}" srcOrd="0" destOrd="0" presId="urn:microsoft.com/office/officeart/2005/8/layout/process4"/>
    <dgm:cxn modelId="{45CE4FBC-9662-0F43-B332-F752A596735D}" type="presParOf" srcId="{8716C665-5F59-BF42-B348-A31473921DA5}" destId="{38CDD565-57D9-2440-9AB4-B00FC67CCEC6}" srcOrd="0" destOrd="0" presId="urn:microsoft.com/office/officeart/2005/8/layout/process4"/>
    <dgm:cxn modelId="{29FA28A0-DB71-8846-BBED-1C64DBB7FAB9}" type="presParOf" srcId="{8716C665-5F59-BF42-B348-A31473921DA5}" destId="{03FF793B-DFE5-B749-A40A-AEBBEA31168B}" srcOrd="1" destOrd="0" presId="urn:microsoft.com/office/officeart/2005/8/layout/process4"/>
    <dgm:cxn modelId="{33BB7FE2-8DA9-B747-AF96-9013588E7F23}" type="presParOf" srcId="{8716C665-5F59-BF42-B348-A31473921DA5}" destId="{D5C36F6C-A20F-0B43-9B1B-40C2F2370A02}" srcOrd="2" destOrd="0" presId="urn:microsoft.com/office/officeart/2005/8/layout/process4"/>
    <dgm:cxn modelId="{C54279ED-2F87-0B4E-BC0A-BA28CC41C46A}" type="presParOf" srcId="{D5C36F6C-A20F-0B43-9B1B-40C2F2370A02}" destId="{6703ECF6-CEFB-2844-92F7-1DD19BDB0FC6}" srcOrd="0" destOrd="0" presId="urn:microsoft.com/office/officeart/2005/8/layout/process4"/>
    <dgm:cxn modelId="{F6EBC535-6FF6-FE40-B190-092CD404378C}" type="presParOf" srcId="{D7E96CE5-D490-FA43-BBFB-58AF3C088F80}" destId="{C007D385-897A-554A-9621-5AFA6F327E04}" srcOrd="1" destOrd="0" presId="urn:microsoft.com/office/officeart/2005/8/layout/process4"/>
    <dgm:cxn modelId="{7D60B186-D20C-E54D-AD62-3EE04561FD7B}" type="presParOf" srcId="{D7E96CE5-D490-FA43-BBFB-58AF3C088F80}" destId="{9399E664-1B61-9D41-B617-9E55B9D92F4B}" srcOrd="2" destOrd="0" presId="urn:microsoft.com/office/officeart/2005/8/layout/process4"/>
    <dgm:cxn modelId="{C5584A15-3134-124C-8472-872FF262B243}" type="presParOf" srcId="{9399E664-1B61-9D41-B617-9E55B9D92F4B}" destId="{267CE69C-BDFD-6941-9D4A-0E46BF164711}" srcOrd="0" destOrd="0" presId="urn:microsoft.com/office/officeart/2005/8/layout/process4"/>
    <dgm:cxn modelId="{1BF23FAA-F36D-2342-9EB0-AA773D2BA2AE}" type="presParOf" srcId="{9399E664-1B61-9D41-B617-9E55B9D92F4B}" destId="{F876B30C-EB30-9E41-845F-5641066D7E62}" srcOrd="1" destOrd="0" presId="urn:microsoft.com/office/officeart/2005/8/layout/process4"/>
    <dgm:cxn modelId="{BB1C67B8-DF35-D54C-9047-BB6C7D9EB9DE}" type="presParOf" srcId="{9399E664-1B61-9D41-B617-9E55B9D92F4B}" destId="{1C7605FB-DD9B-9F4A-A749-D55A08703DF7}" srcOrd="2" destOrd="0" presId="urn:microsoft.com/office/officeart/2005/8/layout/process4"/>
    <dgm:cxn modelId="{290E769D-1CC7-D646-ACE3-6373F26B769D}" type="presParOf" srcId="{1C7605FB-DD9B-9F4A-A749-D55A08703DF7}" destId="{C83F9E07-B132-AB41-9B26-A6D476EB2058}" srcOrd="0" destOrd="0" presId="urn:microsoft.com/office/officeart/2005/8/layout/process4"/>
    <dgm:cxn modelId="{CF0B10FE-DBAE-A14E-9F93-4F0A130D6459}" type="presParOf" srcId="{D7E96CE5-D490-FA43-BBFB-58AF3C088F80}" destId="{278094B9-4443-454D-A037-679DC3CA522C}" srcOrd="3" destOrd="0" presId="urn:microsoft.com/office/officeart/2005/8/layout/process4"/>
    <dgm:cxn modelId="{7448E1AC-E967-7946-89A0-8B495EA8FD34}" type="presParOf" srcId="{D7E96CE5-D490-FA43-BBFB-58AF3C088F80}" destId="{32C2B31E-0384-E043-978C-F8B384B3B847}" srcOrd="4" destOrd="0" presId="urn:microsoft.com/office/officeart/2005/8/layout/process4"/>
    <dgm:cxn modelId="{89546657-9F94-844C-A899-08AC522B316E}" type="presParOf" srcId="{32C2B31E-0384-E043-978C-F8B384B3B847}" destId="{A0505267-ED2F-CB4F-9F44-7C08BC5F3F9E}" srcOrd="0" destOrd="0" presId="urn:microsoft.com/office/officeart/2005/8/layout/process4"/>
    <dgm:cxn modelId="{7185E61C-A74F-B54B-A497-CC0817948B1F}" type="presParOf" srcId="{32C2B31E-0384-E043-978C-F8B384B3B847}" destId="{4F935866-5CB4-414A-962A-845E29786079}" srcOrd="1" destOrd="0" presId="urn:microsoft.com/office/officeart/2005/8/layout/process4"/>
    <dgm:cxn modelId="{31469252-08E0-1D43-9042-B46CAD0CEB50}" type="presParOf" srcId="{32C2B31E-0384-E043-978C-F8B384B3B847}" destId="{9D720350-5F88-FC4F-9377-407A3735FCBD}" srcOrd="2" destOrd="0" presId="urn:microsoft.com/office/officeart/2005/8/layout/process4"/>
    <dgm:cxn modelId="{F8BCA0FC-087D-9C4B-BD72-6DC556C17331}" type="presParOf" srcId="{9D720350-5F88-FC4F-9377-407A3735FCBD}" destId="{DC12A9F8-807E-4043-B295-5F1981AD2882}"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6C9AEFA9-1D63-3048-9B54-A1E5744A3C03}" type="doc">
      <dgm:prSet loTypeId="urn:microsoft.com/office/officeart/2005/8/layout/radial6" loCatId="" qsTypeId="urn:microsoft.com/office/officeart/2005/8/quickstyle/simple4" qsCatId="simple" csTypeId="urn:microsoft.com/office/officeart/2005/8/colors/accent0_3" csCatId="mainScheme" phldr="1"/>
      <dgm:spPr/>
      <dgm:t>
        <a:bodyPr/>
        <a:lstStyle/>
        <a:p>
          <a:endParaRPr lang="fr-FR"/>
        </a:p>
      </dgm:t>
    </dgm:pt>
    <dgm:pt modelId="{272D665F-B4CA-7A44-8172-A52B0CCCC507}">
      <dgm:prSet/>
      <dgm:spPr/>
      <dgm:t>
        <a:bodyPr/>
        <a:lstStyle/>
        <a:p>
          <a:pPr rtl="0"/>
          <a:r>
            <a:rPr lang="fr-FR" dirty="0" smtClean="0"/>
            <a:t>Les effets sur la performance</a:t>
          </a:r>
          <a:endParaRPr lang="fr-FR" dirty="0"/>
        </a:p>
      </dgm:t>
    </dgm:pt>
    <dgm:pt modelId="{70130309-3E27-1D40-BFB9-F4D4A36884D3}" type="parTrans" cxnId="{3E14BD3E-9B11-F44E-BD17-E578FFBC7F29}">
      <dgm:prSet/>
      <dgm:spPr/>
      <dgm:t>
        <a:bodyPr/>
        <a:lstStyle/>
        <a:p>
          <a:endParaRPr lang="fr-FR"/>
        </a:p>
      </dgm:t>
    </dgm:pt>
    <dgm:pt modelId="{F8519917-C674-6E4F-9F15-BC6BA40C89F6}" type="sibTrans" cxnId="{3E14BD3E-9B11-F44E-BD17-E578FFBC7F29}">
      <dgm:prSet/>
      <dgm:spPr/>
      <dgm:t>
        <a:bodyPr/>
        <a:lstStyle/>
        <a:p>
          <a:endParaRPr lang="fr-FR"/>
        </a:p>
      </dgm:t>
    </dgm:pt>
    <dgm:pt modelId="{377624A8-A572-574E-B457-40C7D12CB7A5}">
      <dgm:prSet/>
      <dgm:spPr/>
      <dgm:t>
        <a:bodyPr/>
        <a:lstStyle/>
        <a:p>
          <a:pPr rtl="0"/>
          <a:r>
            <a:rPr lang="fr-FR" dirty="0" smtClean="0"/>
            <a:t>la mise en commun de l’expérience</a:t>
          </a:r>
          <a:endParaRPr lang="fr-FR" dirty="0"/>
        </a:p>
      </dgm:t>
    </dgm:pt>
    <dgm:pt modelId="{BA4A7AF6-A6FE-9642-8E16-5430FAFCA841}" type="parTrans" cxnId="{DA3CDDD8-52CC-374E-96AB-D589B2CAD747}">
      <dgm:prSet/>
      <dgm:spPr/>
      <dgm:t>
        <a:bodyPr/>
        <a:lstStyle/>
        <a:p>
          <a:endParaRPr lang="fr-FR"/>
        </a:p>
      </dgm:t>
    </dgm:pt>
    <dgm:pt modelId="{610D9B0D-06DD-1549-9314-A56807A7611D}" type="sibTrans" cxnId="{DA3CDDD8-52CC-374E-96AB-D589B2CAD747}">
      <dgm:prSet/>
      <dgm:spPr/>
      <dgm:t>
        <a:bodyPr/>
        <a:lstStyle/>
        <a:p>
          <a:endParaRPr lang="fr-FR"/>
        </a:p>
      </dgm:t>
    </dgm:pt>
    <dgm:pt modelId="{59273BCF-8239-6241-A9FF-744B48DB99D4}">
      <dgm:prSet/>
      <dgm:spPr/>
      <dgm:t>
        <a:bodyPr/>
        <a:lstStyle/>
        <a:p>
          <a:pPr rtl="0"/>
          <a:r>
            <a:rPr lang="fr-FR" dirty="0" smtClean="0"/>
            <a:t>L’exécution de contrôle plus nombreux</a:t>
          </a:r>
          <a:endParaRPr lang="fr-FR" dirty="0"/>
        </a:p>
      </dgm:t>
    </dgm:pt>
    <dgm:pt modelId="{B7BEF762-02CD-584A-878C-EEF87F40E460}" type="parTrans" cxnId="{2987463A-18BC-8042-A184-0F2C9EDA8CB9}">
      <dgm:prSet/>
      <dgm:spPr/>
      <dgm:t>
        <a:bodyPr/>
        <a:lstStyle/>
        <a:p>
          <a:endParaRPr lang="fr-FR"/>
        </a:p>
      </dgm:t>
    </dgm:pt>
    <dgm:pt modelId="{A3C75365-9078-6A45-B6D6-B59FDDB4E5A7}" type="sibTrans" cxnId="{2987463A-18BC-8042-A184-0F2C9EDA8CB9}">
      <dgm:prSet/>
      <dgm:spPr/>
      <dgm:t>
        <a:bodyPr/>
        <a:lstStyle/>
        <a:p>
          <a:endParaRPr lang="fr-FR"/>
        </a:p>
      </dgm:t>
    </dgm:pt>
    <dgm:pt modelId="{4ABDB0F0-55B2-8E41-86EE-C35B686748E1}">
      <dgm:prSet/>
      <dgm:spPr/>
      <dgm:t>
        <a:bodyPr/>
        <a:lstStyle/>
        <a:p>
          <a:pPr rtl="0"/>
          <a:r>
            <a:rPr lang="fr-FR" dirty="0" smtClean="0"/>
            <a:t>La réduction des risques de complaisance</a:t>
          </a:r>
          <a:endParaRPr lang="fr-FR" dirty="0"/>
        </a:p>
      </dgm:t>
    </dgm:pt>
    <dgm:pt modelId="{95B4F4B0-09CA-6F4D-89B9-5BC7A1E7A7A3}" type="parTrans" cxnId="{56DCEAA5-53E9-C640-93DC-78C1343E180D}">
      <dgm:prSet/>
      <dgm:spPr/>
      <dgm:t>
        <a:bodyPr/>
        <a:lstStyle/>
        <a:p>
          <a:endParaRPr lang="fr-FR"/>
        </a:p>
      </dgm:t>
    </dgm:pt>
    <dgm:pt modelId="{55AAE429-9366-724D-A871-C7BFA0D2F611}" type="sibTrans" cxnId="{56DCEAA5-53E9-C640-93DC-78C1343E180D}">
      <dgm:prSet/>
      <dgm:spPr/>
      <dgm:t>
        <a:bodyPr/>
        <a:lstStyle/>
        <a:p>
          <a:endParaRPr lang="fr-FR"/>
        </a:p>
      </dgm:t>
    </dgm:pt>
    <dgm:pt modelId="{FFD45137-D664-D142-B3C6-EFE403384C38}">
      <dgm:prSet/>
      <dgm:spPr/>
      <dgm:t>
        <a:bodyPr/>
        <a:lstStyle/>
        <a:p>
          <a:pPr rtl="0"/>
          <a:r>
            <a:rPr lang="fr-FR" dirty="0" smtClean="0"/>
            <a:t>Conscience plus aigüe de la sécurité</a:t>
          </a:r>
          <a:endParaRPr lang="fr-FR" dirty="0"/>
        </a:p>
      </dgm:t>
    </dgm:pt>
    <dgm:pt modelId="{B414BC37-7CCC-C848-81C8-50391CC94FB8}" type="parTrans" cxnId="{FFEF4A9C-0DBA-694D-B2DD-1CE48168A67B}">
      <dgm:prSet/>
      <dgm:spPr/>
      <dgm:t>
        <a:bodyPr/>
        <a:lstStyle/>
        <a:p>
          <a:endParaRPr lang="fr-FR"/>
        </a:p>
      </dgm:t>
    </dgm:pt>
    <dgm:pt modelId="{0841099B-BC94-0144-BBFB-C187D39A97D2}" type="sibTrans" cxnId="{FFEF4A9C-0DBA-694D-B2DD-1CE48168A67B}">
      <dgm:prSet/>
      <dgm:spPr/>
      <dgm:t>
        <a:bodyPr/>
        <a:lstStyle/>
        <a:p>
          <a:endParaRPr lang="fr-FR"/>
        </a:p>
      </dgm:t>
    </dgm:pt>
    <dgm:pt modelId="{20C1AD1E-D70A-A645-A175-09C5AC3B0E2C}">
      <dgm:prSet/>
      <dgm:spPr/>
      <dgm:t>
        <a:bodyPr/>
        <a:lstStyle/>
        <a:p>
          <a:pPr rtl="0"/>
          <a:r>
            <a:rPr lang="fr-FR" dirty="0" smtClean="0"/>
            <a:t>Répartition juste des ressources en fonction de la charge de travail </a:t>
          </a:r>
          <a:endParaRPr lang="fr-FR" dirty="0"/>
        </a:p>
      </dgm:t>
    </dgm:pt>
    <dgm:pt modelId="{6511D65E-770C-BF47-ADB3-16E0F5CF6F84}" type="parTrans" cxnId="{65A9A8D0-1859-1740-83D6-5DFA5B7B6CD3}">
      <dgm:prSet/>
      <dgm:spPr/>
      <dgm:t>
        <a:bodyPr/>
        <a:lstStyle/>
        <a:p>
          <a:endParaRPr lang="fr-FR"/>
        </a:p>
      </dgm:t>
    </dgm:pt>
    <dgm:pt modelId="{C95507D1-225A-AB44-B208-9B47BF9CC3B5}" type="sibTrans" cxnId="{65A9A8D0-1859-1740-83D6-5DFA5B7B6CD3}">
      <dgm:prSet/>
      <dgm:spPr/>
      <dgm:t>
        <a:bodyPr/>
        <a:lstStyle/>
        <a:p>
          <a:endParaRPr lang="fr-FR"/>
        </a:p>
      </dgm:t>
    </dgm:pt>
    <dgm:pt modelId="{5D918A36-BDA1-4747-AFF9-6136B556165A}" type="pres">
      <dgm:prSet presAssocID="{6C9AEFA9-1D63-3048-9B54-A1E5744A3C03}" presName="Name0" presStyleCnt="0">
        <dgm:presLayoutVars>
          <dgm:chMax val="1"/>
          <dgm:dir/>
          <dgm:animLvl val="ctr"/>
          <dgm:resizeHandles val="exact"/>
        </dgm:presLayoutVars>
      </dgm:prSet>
      <dgm:spPr/>
      <dgm:t>
        <a:bodyPr/>
        <a:lstStyle/>
        <a:p>
          <a:endParaRPr lang="fr-FR"/>
        </a:p>
      </dgm:t>
    </dgm:pt>
    <dgm:pt modelId="{FDB0E5D6-A79B-0D4E-BC83-E661B8B085DF}" type="pres">
      <dgm:prSet presAssocID="{272D665F-B4CA-7A44-8172-A52B0CCCC507}" presName="centerShape" presStyleLbl="node0" presStyleIdx="0" presStyleCnt="1"/>
      <dgm:spPr/>
      <dgm:t>
        <a:bodyPr/>
        <a:lstStyle/>
        <a:p>
          <a:endParaRPr lang="fr-FR"/>
        </a:p>
      </dgm:t>
    </dgm:pt>
    <dgm:pt modelId="{1171A063-B339-9947-9682-F8A2824E7B75}" type="pres">
      <dgm:prSet presAssocID="{377624A8-A572-574E-B457-40C7D12CB7A5}" presName="node" presStyleLbl="node1" presStyleIdx="0" presStyleCnt="5">
        <dgm:presLayoutVars>
          <dgm:bulletEnabled val="1"/>
        </dgm:presLayoutVars>
      </dgm:prSet>
      <dgm:spPr/>
      <dgm:t>
        <a:bodyPr/>
        <a:lstStyle/>
        <a:p>
          <a:endParaRPr lang="fr-FR"/>
        </a:p>
      </dgm:t>
    </dgm:pt>
    <dgm:pt modelId="{7E6E4C80-1E21-F84E-88CA-E6AFC8365F88}" type="pres">
      <dgm:prSet presAssocID="{377624A8-A572-574E-B457-40C7D12CB7A5}" presName="dummy" presStyleCnt="0"/>
      <dgm:spPr/>
    </dgm:pt>
    <dgm:pt modelId="{4D147F8C-C43F-944F-A0BC-3F13332B4E70}" type="pres">
      <dgm:prSet presAssocID="{610D9B0D-06DD-1549-9314-A56807A7611D}" presName="sibTrans" presStyleLbl="sibTrans2D1" presStyleIdx="0" presStyleCnt="5"/>
      <dgm:spPr/>
      <dgm:t>
        <a:bodyPr/>
        <a:lstStyle/>
        <a:p>
          <a:endParaRPr lang="fr-FR"/>
        </a:p>
      </dgm:t>
    </dgm:pt>
    <dgm:pt modelId="{88FDCC7C-397D-3440-B36D-1CF6E2ABD90A}" type="pres">
      <dgm:prSet presAssocID="{59273BCF-8239-6241-A9FF-744B48DB99D4}" presName="node" presStyleLbl="node1" presStyleIdx="1" presStyleCnt="5">
        <dgm:presLayoutVars>
          <dgm:bulletEnabled val="1"/>
        </dgm:presLayoutVars>
      </dgm:prSet>
      <dgm:spPr/>
      <dgm:t>
        <a:bodyPr/>
        <a:lstStyle/>
        <a:p>
          <a:endParaRPr lang="fr-FR"/>
        </a:p>
      </dgm:t>
    </dgm:pt>
    <dgm:pt modelId="{B0C9A6E0-F3F8-9442-AE6C-7BC9CBDEC2F3}" type="pres">
      <dgm:prSet presAssocID="{59273BCF-8239-6241-A9FF-744B48DB99D4}" presName="dummy" presStyleCnt="0"/>
      <dgm:spPr/>
    </dgm:pt>
    <dgm:pt modelId="{E91FDF63-8CF3-F24A-A257-6D46AD7164A7}" type="pres">
      <dgm:prSet presAssocID="{A3C75365-9078-6A45-B6D6-B59FDDB4E5A7}" presName="sibTrans" presStyleLbl="sibTrans2D1" presStyleIdx="1" presStyleCnt="5"/>
      <dgm:spPr/>
      <dgm:t>
        <a:bodyPr/>
        <a:lstStyle/>
        <a:p>
          <a:endParaRPr lang="fr-FR"/>
        </a:p>
      </dgm:t>
    </dgm:pt>
    <dgm:pt modelId="{A19127CE-9826-064C-A521-1AB0AC1D35F2}" type="pres">
      <dgm:prSet presAssocID="{4ABDB0F0-55B2-8E41-86EE-C35B686748E1}" presName="node" presStyleLbl="node1" presStyleIdx="2" presStyleCnt="5">
        <dgm:presLayoutVars>
          <dgm:bulletEnabled val="1"/>
        </dgm:presLayoutVars>
      </dgm:prSet>
      <dgm:spPr/>
      <dgm:t>
        <a:bodyPr/>
        <a:lstStyle/>
        <a:p>
          <a:endParaRPr lang="fr-FR"/>
        </a:p>
      </dgm:t>
    </dgm:pt>
    <dgm:pt modelId="{3412EAAF-0211-BB41-B5AB-3F94172A8CF9}" type="pres">
      <dgm:prSet presAssocID="{4ABDB0F0-55B2-8E41-86EE-C35B686748E1}" presName="dummy" presStyleCnt="0"/>
      <dgm:spPr/>
    </dgm:pt>
    <dgm:pt modelId="{FE81026A-EBAD-204B-AD4D-634151CBF656}" type="pres">
      <dgm:prSet presAssocID="{55AAE429-9366-724D-A871-C7BFA0D2F611}" presName="sibTrans" presStyleLbl="sibTrans2D1" presStyleIdx="2" presStyleCnt="5"/>
      <dgm:spPr/>
      <dgm:t>
        <a:bodyPr/>
        <a:lstStyle/>
        <a:p>
          <a:endParaRPr lang="fr-FR"/>
        </a:p>
      </dgm:t>
    </dgm:pt>
    <dgm:pt modelId="{D0218950-258B-404F-81E4-F51154C834D0}" type="pres">
      <dgm:prSet presAssocID="{FFD45137-D664-D142-B3C6-EFE403384C38}" presName="node" presStyleLbl="node1" presStyleIdx="3" presStyleCnt="5">
        <dgm:presLayoutVars>
          <dgm:bulletEnabled val="1"/>
        </dgm:presLayoutVars>
      </dgm:prSet>
      <dgm:spPr/>
      <dgm:t>
        <a:bodyPr/>
        <a:lstStyle/>
        <a:p>
          <a:endParaRPr lang="fr-FR"/>
        </a:p>
      </dgm:t>
    </dgm:pt>
    <dgm:pt modelId="{1484C2E8-7015-DC49-AA37-D3473669BA53}" type="pres">
      <dgm:prSet presAssocID="{FFD45137-D664-D142-B3C6-EFE403384C38}" presName="dummy" presStyleCnt="0"/>
      <dgm:spPr/>
    </dgm:pt>
    <dgm:pt modelId="{B7D10651-BA5D-1743-84A1-23E9CC24EE2A}" type="pres">
      <dgm:prSet presAssocID="{0841099B-BC94-0144-BBFB-C187D39A97D2}" presName="sibTrans" presStyleLbl="sibTrans2D1" presStyleIdx="3" presStyleCnt="5"/>
      <dgm:spPr/>
      <dgm:t>
        <a:bodyPr/>
        <a:lstStyle/>
        <a:p>
          <a:endParaRPr lang="fr-FR"/>
        </a:p>
      </dgm:t>
    </dgm:pt>
    <dgm:pt modelId="{2523F428-2B4D-9D4B-8419-703B448C5F9A}" type="pres">
      <dgm:prSet presAssocID="{20C1AD1E-D70A-A645-A175-09C5AC3B0E2C}" presName="node" presStyleLbl="node1" presStyleIdx="4" presStyleCnt="5">
        <dgm:presLayoutVars>
          <dgm:bulletEnabled val="1"/>
        </dgm:presLayoutVars>
      </dgm:prSet>
      <dgm:spPr/>
      <dgm:t>
        <a:bodyPr/>
        <a:lstStyle/>
        <a:p>
          <a:endParaRPr lang="fr-FR"/>
        </a:p>
      </dgm:t>
    </dgm:pt>
    <dgm:pt modelId="{560D340F-5283-0E48-B8A4-A50F84D5B1E1}" type="pres">
      <dgm:prSet presAssocID="{20C1AD1E-D70A-A645-A175-09C5AC3B0E2C}" presName="dummy" presStyleCnt="0"/>
      <dgm:spPr/>
    </dgm:pt>
    <dgm:pt modelId="{7BEAB8C9-061A-424C-8918-93F3F7FFFE04}" type="pres">
      <dgm:prSet presAssocID="{C95507D1-225A-AB44-B208-9B47BF9CC3B5}" presName="sibTrans" presStyleLbl="sibTrans2D1" presStyleIdx="4" presStyleCnt="5"/>
      <dgm:spPr/>
      <dgm:t>
        <a:bodyPr/>
        <a:lstStyle/>
        <a:p>
          <a:endParaRPr lang="fr-FR"/>
        </a:p>
      </dgm:t>
    </dgm:pt>
  </dgm:ptLst>
  <dgm:cxnLst>
    <dgm:cxn modelId="{C0685FDA-23C5-054A-B960-208B421ACFCC}" type="presOf" srcId="{59273BCF-8239-6241-A9FF-744B48DB99D4}" destId="{88FDCC7C-397D-3440-B36D-1CF6E2ABD90A}" srcOrd="0" destOrd="0" presId="urn:microsoft.com/office/officeart/2005/8/layout/radial6"/>
    <dgm:cxn modelId="{EA725BCD-322B-A842-ADED-1426B2BA35A1}" type="presOf" srcId="{272D665F-B4CA-7A44-8172-A52B0CCCC507}" destId="{FDB0E5D6-A79B-0D4E-BC83-E661B8B085DF}" srcOrd="0" destOrd="0" presId="urn:microsoft.com/office/officeart/2005/8/layout/radial6"/>
    <dgm:cxn modelId="{9EEFA2C1-61DC-A843-8B0C-1774D17C9421}" type="presOf" srcId="{6C9AEFA9-1D63-3048-9B54-A1E5744A3C03}" destId="{5D918A36-BDA1-4747-AFF9-6136B556165A}" srcOrd="0" destOrd="0" presId="urn:microsoft.com/office/officeart/2005/8/layout/radial6"/>
    <dgm:cxn modelId="{4358BDB2-726F-FA47-9744-5B03774EC2A0}" type="presOf" srcId="{377624A8-A572-574E-B457-40C7D12CB7A5}" destId="{1171A063-B339-9947-9682-F8A2824E7B75}" srcOrd="0" destOrd="0" presId="urn:microsoft.com/office/officeart/2005/8/layout/radial6"/>
    <dgm:cxn modelId="{FFEF4A9C-0DBA-694D-B2DD-1CE48168A67B}" srcId="{272D665F-B4CA-7A44-8172-A52B0CCCC507}" destId="{FFD45137-D664-D142-B3C6-EFE403384C38}" srcOrd="3" destOrd="0" parTransId="{B414BC37-7CCC-C848-81C8-50391CC94FB8}" sibTransId="{0841099B-BC94-0144-BBFB-C187D39A97D2}"/>
    <dgm:cxn modelId="{A5C82C1E-5C2B-6544-9350-9FDF6711FFF2}" type="presOf" srcId="{0841099B-BC94-0144-BBFB-C187D39A97D2}" destId="{B7D10651-BA5D-1743-84A1-23E9CC24EE2A}" srcOrd="0" destOrd="0" presId="urn:microsoft.com/office/officeart/2005/8/layout/radial6"/>
    <dgm:cxn modelId="{65A9A8D0-1859-1740-83D6-5DFA5B7B6CD3}" srcId="{272D665F-B4CA-7A44-8172-A52B0CCCC507}" destId="{20C1AD1E-D70A-A645-A175-09C5AC3B0E2C}" srcOrd="4" destOrd="0" parTransId="{6511D65E-770C-BF47-ADB3-16E0F5CF6F84}" sibTransId="{C95507D1-225A-AB44-B208-9B47BF9CC3B5}"/>
    <dgm:cxn modelId="{BAE75367-8898-EE40-9B00-2E185451A24F}" type="presOf" srcId="{A3C75365-9078-6A45-B6D6-B59FDDB4E5A7}" destId="{E91FDF63-8CF3-F24A-A257-6D46AD7164A7}" srcOrd="0" destOrd="0" presId="urn:microsoft.com/office/officeart/2005/8/layout/radial6"/>
    <dgm:cxn modelId="{5A84A103-2A7B-094A-9BCE-877160C9BAA9}" type="presOf" srcId="{55AAE429-9366-724D-A871-C7BFA0D2F611}" destId="{FE81026A-EBAD-204B-AD4D-634151CBF656}" srcOrd="0" destOrd="0" presId="urn:microsoft.com/office/officeart/2005/8/layout/radial6"/>
    <dgm:cxn modelId="{AA655744-28CF-5A41-A2FF-28EEA62C920D}" type="presOf" srcId="{20C1AD1E-D70A-A645-A175-09C5AC3B0E2C}" destId="{2523F428-2B4D-9D4B-8419-703B448C5F9A}" srcOrd="0" destOrd="0" presId="urn:microsoft.com/office/officeart/2005/8/layout/radial6"/>
    <dgm:cxn modelId="{AA9EA6BF-6D59-6A43-A494-3180E1D9539C}" type="presOf" srcId="{4ABDB0F0-55B2-8E41-86EE-C35B686748E1}" destId="{A19127CE-9826-064C-A521-1AB0AC1D35F2}" srcOrd="0" destOrd="0" presId="urn:microsoft.com/office/officeart/2005/8/layout/radial6"/>
    <dgm:cxn modelId="{74A41EBE-2E4C-6D46-84B9-FD3C3F98B09E}" type="presOf" srcId="{C95507D1-225A-AB44-B208-9B47BF9CC3B5}" destId="{7BEAB8C9-061A-424C-8918-93F3F7FFFE04}" srcOrd="0" destOrd="0" presId="urn:microsoft.com/office/officeart/2005/8/layout/radial6"/>
    <dgm:cxn modelId="{2987463A-18BC-8042-A184-0F2C9EDA8CB9}" srcId="{272D665F-B4CA-7A44-8172-A52B0CCCC507}" destId="{59273BCF-8239-6241-A9FF-744B48DB99D4}" srcOrd="1" destOrd="0" parTransId="{B7BEF762-02CD-584A-878C-EEF87F40E460}" sibTransId="{A3C75365-9078-6A45-B6D6-B59FDDB4E5A7}"/>
    <dgm:cxn modelId="{56DCEAA5-53E9-C640-93DC-78C1343E180D}" srcId="{272D665F-B4CA-7A44-8172-A52B0CCCC507}" destId="{4ABDB0F0-55B2-8E41-86EE-C35B686748E1}" srcOrd="2" destOrd="0" parTransId="{95B4F4B0-09CA-6F4D-89B9-5BC7A1E7A7A3}" sibTransId="{55AAE429-9366-724D-A871-C7BFA0D2F611}"/>
    <dgm:cxn modelId="{DA3CDDD8-52CC-374E-96AB-D589B2CAD747}" srcId="{272D665F-B4CA-7A44-8172-A52B0CCCC507}" destId="{377624A8-A572-574E-B457-40C7D12CB7A5}" srcOrd="0" destOrd="0" parTransId="{BA4A7AF6-A6FE-9642-8E16-5430FAFCA841}" sibTransId="{610D9B0D-06DD-1549-9314-A56807A7611D}"/>
    <dgm:cxn modelId="{CFE22DAD-DB39-F14F-AB9E-EE1B52372A6F}" type="presOf" srcId="{610D9B0D-06DD-1549-9314-A56807A7611D}" destId="{4D147F8C-C43F-944F-A0BC-3F13332B4E70}" srcOrd="0" destOrd="0" presId="urn:microsoft.com/office/officeart/2005/8/layout/radial6"/>
    <dgm:cxn modelId="{3E14BD3E-9B11-F44E-BD17-E578FFBC7F29}" srcId="{6C9AEFA9-1D63-3048-9B54-A1E5744A3C03}" destId="{272D665F-B4CA-7A44-8172-A52B0CCCC507}" srcOrd="0" destOrd="0" parTransId="{70130309-3E27-1D40-BFB9-F4D4A36884D3}" sibTransId="{F8519917-C674-6E4F-9F15-BC6BA40C89F6}"/>
    <dgm:cxn modelId="{6682979A-9254-0B4E-8324-841BBB743E97}" type="presOf" srcId="{FFD45137-D664-D142-B3C6-EFE403384C38}" destId="{D0218950-258B-404F-81E4-F51154C834D0}" srcOrd="0" destOrd="0" presId="urn:microsoft.com/office/officeart/2005/8/layout/radial6"/>
    <dgm:cxn modelId="{A3FDF481-D76C-2B46-9F78-48B6F6A8ACC8}" type="presParOf" srcId="{5D918A36-BDA1-4747-AFF9-6136B556165A}" destId="{FDB0E5D6-A79B-0D4E-BC83-E661B8B085DF}" srcOrd="0" destOrd="0" presId="urn:microsoft.com/office/officeart/2005/8/layout/radial6"/>
    <dgm:cxn modelId="{A2A06A31-0D12-3F46-BEB5-DB8DBB4AF44A}" type="presParOf" srcId="{5D918A36-BDA1-4747-AFF9-6136B556165A}" destId="{1171A063-B339-9947-9682-F8A2824E7B75}" srcOrd="1" destOrd="0" presId="urn:microsoft.com/office/officeart/2005/8/layout/radial6"/>
    <dgm:cxn modelId="{A0ACD923-7999-E043-A4C3-BF5239250586}" type="presParOf" srcId="{5D918A36-BDA1-4747-AFF9-6136B556165A}" destId="{7E6E4C80-1E21-F84E-88CA-E6AFC8365F88}" srcOrd="2" destOrd="0" presId="urn:microsoft.com/office/officeart/2005/8/layout/radial6"/>
    <dgm:cxn modelId="{FB08C4CA-0B07-3344-B693-E489432CAF43}" type="presParOf" srcId="{5D918A36-BDA1-4747-AFF9-6136B556165A}" destId="{4D147F8C-C43F-944F-A0BC-3F13332B4E70}" srcOrd="3" destOrd="0" presId="urn:microsoft.com/office/officeart/2005/8/layout/radial6"/>
    <dgm:cxn modelId="{238C3474-BF2D-0E44-974C-7E0058A3AE3C}" type="presParOf" srcId="{5D918A36-BDA1-4747-AFF9-6136B556165A}" destId="{88FDCC7C-397D-3440-B36D-1CF6E2ABD90A}" srcOrd="4" destOrd="0" presId="urn:microsoft.com/office/officeart/2005/8/layout/radial6"/>
    <dgm:cxn modelId="{53299753-0056-944F-B55A-848AD2529ED1}" type="presParOf" srcId="{5D918A36-BDA1-4747-AFF9-6136B556165A}" destId="{B0C9A6E0-F3F8-9442-AE6C-7BC9CBDEC2F3}" srcOrd="5" destOrd="0" presId="urn:microsoft.com/office/officeart/2005/8/layout/radial6"/>
    <dgm:cxn modelId="{E20860FC-4F51-A84A-8F82-EAEE69786FC0}" type="presParOf" srcId="{5D918A36-BDA1-4747-AFF9-6136B556165A}" destId="{E91FDF63-8CF3-F24A-A257-6D46AD7164A7}" srcOrd="6" destOrd="0" presId="urn:microsoft.com/office/officeart/2005/8/layout/radial6"/>
    <dgm:cxn modelId="{A87C9E46-E39B-D049-B95A-6B00C4B7A01E}" type="presParOf" srcId="{5D918A36-BDA1-4747-AFF9-6136B556165A}" destId="{A19127CE-9826-064C-A521-1AB0AC1D35F2}" srcOrd="7" destOrd="0" presId="urn:microsoft.com/office/officeart/2005/8/layout/radial6"/>
    <dgm:cxn modelId="{5BE2C8B3-3D87-0E45-A426-BA4F6D508B86}" type="presParOf" srcId="{5D918A36-BDA1-4747-AFF9-6136B556165A}" destId="{3412EAAF-0211-BB41-B5AB-3F94172A8CF9}" srcOrd="8" destOrd="0" presId="urn:microsoft.com/office/officeart/2005/8/layout/radial6"/>
    <dgm:cxn modelId="{BCF4A849-8A24-5748-B354-17C71613365F}" type="presParOf" srcId="{5D918A36-BDA1-4747-AFF9-6136B556165A}" destId="{FE81026A-EBAD-204B-AD4D-634151CBF656}" srcOrd="9" destOrd="0" presId="urn:microsoft.com/office/officeart/2005/8/layout/radial6"/>
    <dgm:cxn modelId="{E8BAE46F-669E-8745-9C73-722470509EEC}" type="presParOf" srcId="{5D918A36-BDA1-4747-AFF9-6136B556165A}" destId="{D0218950-258B-404F-81E4-F51154C834D0}" srcOrd="10" destOrd="0" presId="urn:microsoft.com/office/officeart/2005/8/layout/radial6"/>
    <dgm:cxn modelId="{CD3BB6BF-37C2-554E-9481-180E2CF4311F}" type="presParOf" srcId="{5D918A36-BDA1-4747-AFF9-6136B556165A}" destId="{1484C2E8-7015-DC49-AA37-D3473669BA53}" srcOrd="11" destOrd="0" presId="urn:microsoft.com/office/officeart/2005/8/layout/radial6"/>
    <dgm:cxn modelId="{930C13C5-CBCE-6644-874D-2DA74D0B4013}" type="presParOf" srcId="{5D918A36-BDA1-4747-AFF9-6136B556165A}" destId="{B7D10651-BA5D-1743-84A1-23E9CC24EE2A}" srcOrd="12" destOrd="0" presId="urn:microsoft.com/office/officeart/2005/8/layout/radial6"/>
    <dgm:cxn modelId="{16036CE9-EB17-4B45-B67A-5607666506C0}" type="presParOf" srcId="{5D918A36-BDA1-4747-AFF9-6136B556165A}" destId="{2523F428-2B4D-9D4B-8419-703B448C5F9A}" srcOrd="13" destOrd="0" presId="urn:microsoft.com/office/officeart/2005/8/layout/radial6"/>
    <dgm:cxn modelId="{A4DFA267-BBBA-1349-A5E6-CD3C4D9E14FF}" type="presParOf" srcId="{5D918A36-BDA1-4747-AFF9-6136B556165A}" destId="{560D340F-5283-0E48-B8A4-A50F84D5B1E1}" srcOrd="14" destOrd="0" presId="urn:microsoft.com/office/officeart/2005/8/layout/radial6"/>
    <dgm:cxn modelId="{40602E1D-6A21-DA43-9A5B-4F17BE6C6C21}" type="presParOf" srcId="{5D918A36-BDA1-4747-AFF9-6136B556165A}" destId="{7BEAB8C9-061A-424C-8918-93F3F7FFFE04}" srcOrd="15" destOrd="0" presId="urn:microsoft.com/office/officeart/2005/8/layout/radial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A3B93D64-E34E-7341-BB72-AC321F1548F0}" type="doc">
      <dgm:prSet loTypeId="urn:microsoft.com/office/officeart/2005/8/layout/radial4" loCatId="" qsTypeId="urn:microsoft.com/office/officeart/2005/8/quickstyle/simple4" qsCatId="simple" csTypeId="urn:microsoft.com/office/officeart/2005/8/colors/accent0_3" csCatId="mainScheme" phldr="1"/>
      <dgm:spPr/>
      <dgm:t>
        <a:bodyPr/>
        <a:lstStyle/>
        <a:p>
          <a:endParaRPr lang="fr-FR"/>
        </a:p>
      </dgm:t>
    </dgm:pt>
    <dgm:pt modelId="{7D234527-6309-D54C-8F90-FBB35715DF72}">
      <dgm:prSet/>
      <dgm:spPr/>
      <dgm:t>
        <a:bodyPr/>
        <a:lstStyle/>
        <a:p>
          <a:pPr rtl="0"/>
          <a:r>
            <a:rPr lang="fr-FR" smtClean="0"/>
            <a:t>Une bonne synergie est une mécanique fragile. En effet, quotidiennement, certains facteurs peuvent favoriser au retour d’une individualisation du travail tels que : </a:t>
          </a:r>
          <a:endParaRPr lang="fr-FR"/>
        </a:p>
      </dgm:t>
    </dgm:pt>
    <dgm:pt modelId="{3DC49495-032F-F14D-903C-7CA014A4B21C}" type="parTrans" cxnId="{327070F2-AE05-1E4F-A31F-26AC0EACEBC1}">
      <dgm:prSet/>
      <dgm:spPr/>
      <dgm:t>
        <a:bodyPr/>
        <a:lstStyle/>
        <a:p>
          <a:endParaRPr lang="fr-FR"/>
        </a:p>
      </dgm:t>
    </dgm:pt>
    <dgm:pt modelId="{F56649CA-F8E0-704A-AF67-C407B1E9842E}" type="sibTrans" cxnId="{327070F2-AE05-1E4F-A31F-26AC0EACEBC1}">
      <dgm:prSet/>
      <dgm:spPr/>
      <dgm:t>
        <a:bodyPr/>
        <a:lstStyle/>
        <a:p>
          <a:endParaRPr lang="fr-FR"/>
        </a:p>
      </dgm:t>
    </dgm:pt>
    <dgm:pt modelId="{3C3F94DA-5CD9-D44A-B39A-CA7DA52BCD7A}">
      <dgm:prSet/>
      <dgm:spPr/>
      <dgm:t>
        <a:bodyPr/>
        <a:lstStyle/>
        <a:p>
          <a:pPr rtl="0"/>
          <a:r>
            <a:rPr lang="fr-FR" dirty="0" smtClean="0"/>
            <a:t>Les distances </a:t>
          </a:r>
          <a:endParaRPr lang="fr-FR" dirty="0"/>
        </a:p>
      </dgm:t>
    </dgm:pt>
    <dgm:pt modelId="{4779A371-A982-1841-960E-2E219DF7823A}" type="parTrans" cxnId="{8F4C45C9-1530-DC49-B99F-981E16748AFF}">
      <dgm:prSet/>
      <dgm:spPr/>
      <dgm:t>
        <a:bodyPr/>
        <a:lstStyle/>
        <a:p>
          <a:endParaRPr lang="fr-FR"/>
        </a:p>
      </dgm:t>
    </dgm:pt>
    <dgm:pt modelId="{B7F3B25B-4721-AB43-982A-BC93FB6F171C}" type="sibTrans" cxnId="{8F4C45C9-1530-DC49-B99F-981E16748AFF}">
      <dgm:prSet/>
      <dgm:spPr/>
      <dgm:t>
        <a:bodyPr/>
        <a:lstStyle/>
        <a:p>
          <a:endParaRPr lang="fr-FR"/>
        </a:p>
      </dgm:t>
    </dgm:pt>
    <dgm:pt modelId="{BBF524AC-8CBB-D645-A3EA-7255D77235CB}">
      <dgm:prSet/>
      <dgm:spPr/>
      <dgm:t>
        <a:bodyPr/>
        <a:lstStyle/>
        <a:p>
          <a:pPr rtl="0"/>
          <a:r>
            <a:rPr lang="fr-FR" dirty="0" smtClean="0"/>
            <a:t>La charge de travail </a:t>
          </a:r>
          <a:endParaRPr lang="fr-FR" dirty="0"/>
        </a:p>
      </dgm:t>
    </dgm:pt>
    <dgm:pt modelId="{AF1DEF6D-A87C-DA4F-8ED5-CE1860BBA73B}" type="parTrans" cxnId="{F26579B1-1F83-C744-808D-BC73939D0C73}">
      <dgm:prSet/>
      <dgm:spPr/>
      <dgm:t>
        <a:bodyPr/>
        <a:lstStyle/>
        <a:p>
          <a:endParaRPr lang="fr-FR"/>
        </a:p>
      </dgm:t>
    </dgm:pt>
    <dgm:pt modelId="{A9EAE8FB-1AB4-8C49-B151-DC169C1E04AC}" type="sibTrans" cxnId="{F26579B1-1F83-C744-808D-BC73939D0C73}">
      <dgm:prSet/>
      <dgm:spPr/>
      <dgm:t>
        <a:bodyPr/>
        <a:lstStyle/>
        <a:p>
          <a:endParaRPr lang="fr-FR"/>
        </a:p>
      </dgm:t>
    </dgm:pt>
    <dgm:pt modelId="{DD79446F-40E3-254C-8BD9-5DE86056500B}">
      <dgm:prSet/>
      <dgm:spPr/>
      <dgm:t>
        <a:bodyPr/>
        <a:lstStyle/>
        <a:p>
          <a:pPr rtl="0"/>
          <a:r>
            <a:rPr lang="fr-FR" dirty="0" smtClean="0"/>
            <a:t>Les interruptions </a:t>
          </a:r>
          <a:endParaRPr lang="fr-FR" dirty="0"/>
        </a:p>
      </dgm:t>
    </dgm:pt>
    <dgm:pt modelId="{0ECDE1EF-09C7-A043-8E66-23E1F7B8F814}" type="parTrans" cxnId="{F4817543-5CFC-BE4D-905A-B4D8015A5307}">
      <dgm:prSet/>
      <dgm:spPr/>
      <dgm:t>
        <a:bodyPr/>
        <a:lstStyle/>
        <a:p>
          <a:endParaRPr lang="fr-FR"/>
        </a:p>
      </dgm:t>
    </dgm:pt>
    <dgm:pt modelId="{B0B603B7-3E6F-C24F-B812-B7E007339B6E}" type="sibTrans" cxnId="{F4817543-5CFC-BE4D-905A-B4D8015A5307}">
      <dgm:prSet/>
      <dgm:spPr/>
      <dgm:t>
        <a:bodyPr/>
        <a:lstStyle/>
        <a:p>
          <a:endParaRPr lang="fr-FR"/>
        </a:p>
      </dgm:t>
    </dgm:pt>
    <dgm:pt modelId="{BFC0423E-A32E-A94F-9699-976B29AA9C13}">
      <dgm:prSet/>
      <dgm:spPr/>
      <dgm:t>
        <a:bodyPr/>
        <a:lstStyle/>
        <a:p>
          <a:pPr rtl="0"/>
          <a:r>
            <a:rPr lang="fr-FR" dirty="0" smtClean="0"/>
            <a:t>La fatigue </a:t>
          </a:r>
          <a:endParaRPr lang="fr-FR" dirty="0"/>
        </a:p>
      </dgm:t>
    </dgm:pt>
    <dgm:pt modelId="{442E631F-FB9D-1A4B-879B-B8B64A6F42B5}" type="parTrans" cxnId="{5C5407FD-CC6F-7C4F-AF82-A34DF56D470A}">
      <dgm:prSet/>
      <dgm:spPr/>
      <dgm:t>
        <a:bodyPr/>
        <a:lstStyle/>
        <a:p>
          <a:endParaRPr lang="fr-FR"/>
        </a:p>
      </dgm:t>
    </dgm:pt>
    <dgm:pt modelId="{131822BB-AADC-3F41-A64C-F45734C3D04B}" type="sibTrans" cxnId="{5C5407FD-CC6F-7C4F-AF82-A34DF56D470A}">
      <dgm:prSet/>
      <dgm:spPr/>
      <dgm:t>
        <a:bodyPr/>
        <a:lstStyle/>
        <a:p>
          <a:endParaRPr lang="fr-FR"/>
        </a:p>
      </dgm:t>
    </dgm:pt>
    <dgm:pt modelId="{8D97A379-1278-E344-B350-A7B351C4F5D6}">
      <dgm:prSet/>
      <dgm:spPr/>
      <dgm:t>
        <a:bodyPr/>
        <a:lstStyle/>
        <a:p>
          <a:pPr rtl="0"/>
          <a:r>
            <a:rPr lang="fr-FR" dirty="0" smtClean="0"/>
            <a:t>Les conflits </a:t>
          </a:r>
          <a:endParaRPr lang="fr-FR" dirty="0"/>
        </a:p>
      </dgm:t>
    </dgm:pt>
    <dgm:pt modelId="{E5E6BFA4-EE37-3848-90C7-A643B1E47252}" type="parTrans" cxnId="{6C9A8097-4600-2E41-A950-971F76E5AB82}">
      <dgm:prSet/>
      <dgm:spPr/>
      <dgm:t>
        <a:bodyPr/>
        <a:lstStyle/>
        <a:p>
          <a:endParaRPr lang="fr-FR"/>
        </a:p>
      </dgm:t>
    </dgm:pt>
    <dgm:pt modelId="{C5628801-A49E-8840-A77A-CE77953635C5}" type="sibTrans" cxnId="{6C9A8097-4600-2E41-A950-971F76E5AB82}">
      <dgm:prSet/>
      <dgm:spPr/>
      <dgm:t>
        <a:bodyPr/>
        <a:lstStyle/>
        <a:p>
          <a:endParaRPr lang="fr-FR"/>
        </a:p>
      </dgm:t>
    </dgm:pt>
    <dgm:pt modelId="{B1278DC1-3CE0-3946-8E67-748CA137D573}">
      <dgm:prSet/>
      <dgm:spPr/>
      <dgm:t>
        <a:bodyPr/>
        <a:lstStyle/>
        <a:p>
          <a:pPr rtl="0"/>
          <a:r>
            <a:rPr lang="fr-FR" dirty="0" smtClean="0"/>
            <a:t>Le stress </a:t>
          </a:r>
          <a:endParaRPr lang="fr-FR" dirty="0"/>
        </a:p>
      </dgm:t>
    </dgm:pt>
    <dgm:pt modelId="{178A3BDF-A193-0B46-A270-A6262A60C409}" type="parTrans" cxnId="{3F7B9AE9-454C-7540-BF20-B5436A2BF6DA}">
      <dgm:prSet/>
      <dgm:spPr/>
      <dgm:t>
        <a:bodyPr/>
        <a:lstStyle/>
        <a:p>
          <a:endParaRPr lang="fr-FR"/>
        </a:p>
      </dgm:t>
    </dgm:pt>
    <dgm:pt modelId="{3D8EB0E1-C674-6D43-AB31-42E9BEDF9C55}" type="sibTrans" cxnId="{3F7B9AE9-454C-7540-BF20-B5436A2BF6DA}">
      <dgm:prSet/>
      <dgm:spPr/>
      <dgm:t>
        <a:bodyPr/>
        <a:lstStyle/>
        <a:p>
          <a:endParaRPr lang="fr-FR"/>
        </a:p>
      </dgm:t>
    </dgm:pt>
    <dgm:pt modelId="{173F73A6-4DD4-F34B-A450-6B5A91DD0EFA}">
      <dgm:prSet/>
      <dgm:spPr/>
      <dgm:t>
        <a:bodyPr/>
        <a:lstStyle/>
        <a:p>
          <a:pPr rtl="0"/>
          <a:r>
            <a:rPr lang="fr-FR" dirty="0" smtClean="0"/>
            <a:t>Les relations hiérarchiques changeantes </a:t>
          </a:r>
          <a:endParaRPr lang="fr-FR" dirty="0"/>
        </a:p>
      </dgm:t>
    </dgm:pt>
    <dgm:pt modelId="{E22402AD-C73B-064C-A4B5-513251842CDA}" type="parTrans" cxnId="{BBA76DC9-0079-D945-BA0A-695C418BA7B5}">
      <dgm:prSet/>
      <dgm:spPr/>
      <dgm:t>
        <a:bodyPr/>
        <a:lstStyle/>
        <a:p>
          <a:endParaRPr lang="fr-FR"/>
        </a:p>
      </dgm:t>
    </dgm:pt>
    <dgm:pt modelId="{7D8BBB5C-6371-1241-8F65-6DA9E5D10B8E}" type="sibTrans" cxnId="{BBA76DC9-0079-D945-BA0A-695C418BA7B5}">
      <dgm:prSet/>
      <dgm:spPr/>
      <dgm:t>
        <a:bodyPr/>
        <a:lstStyle/>
        <a:p>
          <a:endParaRPr lang="fr-FR"/>
        </a:p>
      </dgm:t>
    </dgm:pt>
    <dgm:pt modelId="{8A2865DF-44E5-174F-837D-CBBC9718F7FC}" type="pres">
      <dgm:prSet presAssocID="{A3B93D64-E34E-7341-BB72-AC321F1548F0}" presName="cycle" presStyleCnt="0">
        <dgm:presLayoutVars>
          <dgm:chMax val="1"/>
          <dgm:dir/>
          <dgm:animLvl val="ctr"/>
          <dgm:resizeHandles val="exact"/>
        </dgm:presLayoutVars>
      </dgm:prSet>
      <dgm:spPr/>
      <dgm:t>
        <a:bodyPr/>
        <a:lstStyle/>
        <a:p>
          <a:endParaRPr lang="fr-FR"/>
        </a:p>
      </dgm:t>
    </dgm:pt>
    <dgm:pt modelId="{2EF908FC-EE1E-D04F-A634-CED4C6BF00EE}" type="pres">
      <dgm:prSet presAssocID="{7D234527-6309-D54C-8F90-FBB35715DF72}" presName="centerShape" presStyleLbl="node0" presStyleIdx="0" presStyleCnt="1"/>
      <dgm:spPr/>
      <dgm:t>
        <a:bodyPr/>
        <a:lstStyle/>
        <a:p>
          <a:endParaRPr lang="fr-FR"/>
        </a:p>
      </dgm:t>
    </dgm:pt>
    <dgm:pt modelId="{66745905-672E-6041-8101-CA9DDD51571C}" type="pres">
      <dgm:prSet presAssocID="{4779A371-A982-1841-960E-2E219DF7823A}" presName="parTrans" presStyleLbl="bgSibTrans2D1" presStyleIdx="0" presStyleCnt="7"/>
      <dgm:spPr/>
      <dgm:t>
        <a:bodyPr/>
        <a:lstStyle/>
        <a:p>
          <a:endParaRPr lang="fr-FR"/>
        </a:p>
      </dgm:t>
    </dgm:pt>
    <dgm:pt modelId="{3AD7A38B-01BD-9047-B1C2-F871B86F75C5}" type="pres">
      <dgm:prSet presAssocID="{3C3F94DA-5CD9-D44A-B39A-CA7DA52BCD7A}" presName="node" presStyleLbl="node1" presStyleIdx="0" presStyleCnt="7">
        <dgm:presLayoutVars>
          <dgm:bulletEnabled val="1"/>
        </dgm:presLayoutVars>
      </dgm:prSet>
      <dgm:spPr/>
      <dgm:t>
        <a:bodyPr/>
        <a:lstStyle/>
        <a:p>
          <a:endParaRPr lang="fr-FR"/>
        </a:p>
      </dgm:t>
    </dgm:pt>
    <dgm:pt modelId="{C3B214E6-675A-5346-820A-03389045F2DA}" type="pres">
      <dgm:prSet presAssocID="{AF1DEF6D-A87C-DA4F-8ED5-CE1860BBA73B}" presName="parTrans" presStyleLbl="bgSibTrans2D1" presStyleIdx="1" presStyleCnt="7"/>
      <dgm:spPr/>
      <dgm:t>
        <a:bodyPr/>
        <a:lstStyle/>
        <a:p>
          <a:endParaRPr lang="fr-FR"/>
        </a:p>
      </dgm:t>
    </dgm:pt>
    <dgm:pt modelId="{8FD04594-2E30-DE4A-A5C1-7093A74CD31B}" type="pres">
      <dgm:prSet presAssocID="{BBF524AC-8CBB-D645-A3EA-7255D77235CB}" presName="node" presStyleLbl="node1" presStyleIdx="1" presStyleCnt="7">
        <dgm:presLayoutVars>
          <dgm:bulletEnabled val="1"/>
        </dgm:presLayoutVars>
      </dgm:prSet>
      <dgm:spPr/>
      <dgm:t>
        <a:bodyPr/>
        <a:lstStyle/>
        <a:p>
          <a:endParaRPr lang="fr-FR"/>
        </a:p>
      </dgm:t>
    </dgm:pt>
    <dgm:pt modelId="{BBAD9467-3B8D-7448-A212-2E4C7ED98747}" type="pres">
      <dgm:prSet presAssocID="{0ECDE1EF-09C7-A043-8E66-23E1F7B8F814}" presName="parTrans" presStyleLbl="bgSibTrans2D1" presStyleIdx="2" presStyleCnt="7"/>
      <dgm:spPr/>
      <dgm:t>
        <a:bodyPr/>
        <a:lstStyle/>
        <a:p>
          <a:endParaRPr lang="fr-FR"/>
        </a:p>
      </dgm:t>
    </dgm:pt>
    <dgm:pt modelId="{61B9B7DE-9199-F147-AE4C-A1F842F81672}" type="pres">
      <dgm:prSet presAssocID="{DD79446F-40E3-254C-8BD9-5DE86056500B}" presName="node" presStyleLbl="node1" presStyleIdx="2" presStyleCnt="7">
        <dgm:presLayoutVars>
          <dgm:bulletEnabled val="1"/>
        </dgm:presLayoutVars>
      </dgm:prSet>
      <dgm:spPr/>
      <dgm:t>
        <a:bodyPr/>
        <a:lstStyle/>
        <a:p>
          <a:endParaRPr lang="fr-FR"/>
        </a:p>
      </dgm:t>
    </dgm:pt>
    <dgm:pt modelId="{D1C58F79-730D-C44D-8918-CA3FD31214B8}" type="pres">
      <dgm:prSet presAssocID="{442E631F-FB9D-1A4B-879B-B8B64A6F42B5}" presName="parTrans" presStyleLbl="bgSibTrans2D1" presStyleIdx="3" presStyleCnt="7"/>
      <dgm:spPr/>
      <dgm:t>
        <a:bodyPr/>
        <a:lstStyle/>
        <a:p>
          <a:endParaRPr lang="fr-FR"/>
        </a:p>
      </dgm:t>
    </dgm:pt>
    <dgm:pt modelId="{A139ED32-7BB7-7A48-90D1-E8ED2AF52BCA}" type="pres">
      <dgm:prSet presAssocID="{BFC0423E-A32E-A94F-9699-976B29AA9C13}" presName="node" presStyleLbl="node1" presStyleIdx="3" presStyleCnt="7">
        <dgm:presLayoutVars>
          <dgm:bulletEnabled val="1"/>
        </dgm:presLayoutVars>
      </dgm:prSet>
      <dgm:spPr/>
      <dgm:t>
        <a:bodyPr/>
        <a:lstStyle/>
        <a:p>
          <a:endParaRPr lang="fr-FR"/>
        </a:p>
      </dgm:t>
    </dgm:pt>
    <dgm:pt modelId="{7D6EB649-565D-D748-B189-A86C6FCC70E8}" type="pres">
      <dgm:prSet presAssocID="{E5E6BFA4-EE37-3848-90C7-A643B1E47252}" presName="parTrans" presStyleLbl="bgSibTrans2D1" presStyleIdx="4" presStyleCnt="7"/>
      <dgm:spPr/>
      <dgm:t>
        <a:bodyPr/>
        <a:lstStyle/>
        <a:p>
          <a:endParaRPr lang="fr-FR"/>
        </a:p>
      </dgm:t>
    </dgm:pt>
    <dgm:pt modelId="{CDB89E7C-74AE-8249-8064-87B2538F34D3}" type="pres">
      <dgm:prSet presAssocID="{8D97A379-1278-E344-B350-A7B351C4F5D6}" presName="node" presStyleLbl="node1" presStyleIdx="4" presStyleCnt="7">
        <dgm:presLayoutVars>
          <dgm:bulletEnabled val="1"/>
        </dgm:presLayoutVars>
      </dgm:prSet>
      <dgm:spPr/>
      <dgm:t>
        <a:bodyPr/>
        <a:lstStyle/>
        <a:p>
          <a:endParaRPr lang="fr-FR"/>
        </a:p>
      </dgm:t>
    </dgm:pt>
    <dgm:pt modelId="{9EDF4909-B921-464E-9DD9-9009EE24625A}" type="pres">
      <dgm:prSet presAssocID="{178A3BDF-A193-0B46-A270-A6262A60C409}" presName="parTrans" presStyleLbl="bgSibTrans2D1" presStyleIdx="5" presStyleCnt="7"/>
      <dgm:spPr/>
      <dgm:t>
        <a:bodyPr/>
        <a:lstStyle/>
        <a:p>
          <a:endParaRPr lang="fr-FR"/>
        </a:p>
      </dgm:t>
    </dgm:pt>
    <dgm:pt modelId="{0466BBBA-2E53-9E43-8E78-3F2D4C89D566}" type="pres">
      <dgm:prSet presAssocID="{B1278DC1-3CE0-3946-8E67-748CA137D573}" presName="node" presStyleLbl="node1" presStyleIdx="5" presStyleCnt="7">
        <dgm:presLayoutVars>
          <dgm:bulletEnabled val="1"/>
        </dgm:presLayoutVars>
      </dgm:prSet>
      <dgm:spPr/>
      <dgm:t>
        <a:bodyPr/>
        <a:lstStyle/>
        <a:p>
          <a:endParaRPr lang="fr-FR"/>
        </a:p>
      </dgm:t>
    </dgm:pt>
    <dgm:pt modelId="{E0B40250-1AFE-0F44-B991-A8B62C03FFF2}" type="pres">
      <dgm:prSet presAssocID="{E22402AD-C73B-064C-A4B5-513251842CDA}" presName="parTrans" presStyleLbl="bgSibTrans2D1" presStyleIdx="6" presStyleCnt="7"/>
      <dgm:spPr/>
      <dgm:t>
        <a:bodyPr/>
        <a:lstStyle/>
        <a:p>
          <a:endParaRPr lang="fr-FR"/>
        </a:p>
      </dgm:t>
    </dgm:pt>
    <dgm:pt modelId="{C18040EC-9322-A048-9C48-76795E53C035}" type="pres">
      <dgm:prSet presAssocID="{173F73A6-4DD4-F34B-A450-6B5A91DD0EFA}" presName="node" presStyleLbl="node1" presStyleIdx="6" presStyleCnt="7">
        <dgm:presLayoutVars>
          <dgm:bulletEnabled val="1"/>
        </dgm:presLayoutVars>
      </dgm:prSet>
      <dgm:spPr/>
      <dgm:t>
        <a:bodyPr/>
        <a:lstStyle/>
        <a:p>
          <a:endParaRPr lang="fr-FR"/>
        </a:p>
      </dgm:t>
    </dgm:pt>
  </dgm:ptLst>
  <dgm:cxnLst>
    <dgm:cxn modelId="{8F4C45C9-1530-DC49-B99F-981E16748AFF}" srcId="{7D234527-6309-D54C-8F90-FBB35715DF72}" destId="{3C3F94DA-5CD9-D44A-B39A-CA7DA52BCD7A}" srcOrd="0" destOrd="0" parTransId="{4779A371-A982-1841-960E-2E219DF7823A}" sibTransId="{B7F3B25B-4721-AB43-982A-BC93FB6F171C}"/>
    <dgm:cxn modelId="{36EC553E-9CC3-EE4C-A9F2-F286D9EA8EA6}" type="presOf" srcId="{4779A371-A982-1841-960E-2E219DF7823A}" destId="{66745905-672E-6041-8101-CA9DDD51571C}" srcOrd="0" destOrd="0" presId="urn:microsoft.com/office/officeart/2005/8/layout/radial4"/>
    <dgm:cxn modelId="{91CD5E72-EA0D-F04A-BB99-DF731117FF35}" type="presOf" srcId="{BFC0423E-A32E-A94F-9699-976B29AA9C13}" destId="{A139ED32-7BB7-7A48-90D1-E8ED2AF52BCA}" srcOrd="0" destOrd="0" presId="urn:microsoft.com/office/officeart/2005/8/layout/radial4"/>
    <dgm:cxn modelId="{F4817543-5CFC-BE4D-905A-B4D8015A5307}" srcId="{7D234527-6309-D54C-8F90-FBB35715DF72}" destId="{DD79446F-40E3-254C-8BD9-5DE86056500B}" srcOrd="2" destOrd="0" parTransId="{0ECDE1EF-09C7-A043-8E66-23E1F7B8F814}" sibTransId="{B0B603B7-3E6F-C24F-B812-B7E007339B6E}"/>
    <dgm:cxn modelId="{6C9A8097-4600-2E41-A950-971F76E5AB82}" srcId="{7D234527-6309-D54C-8F90-FBB35715DF72}" destId="{8D97A379-1278-E344-B350-A7B351C4F5D6}" srcOrd="4" destOrd="0" parTransId="{E5E6BFA4-EE37-3848-90C7-A643B1E47252}" sibTransId="{C5628801-A49E-8840-A77A-CE77953635C5}"/>
    <dgm:cxn modelId="{83077AAC-2578-8E45-99FD-D5BAC36007AA}" type="presOf" srcId="{AF1DEF6D-A87C-DA4F-8ED5-CE1860BBA73B}" destId="{C3B214E6-675A-5346-820A-03389045F2DA}" srcOrd="0" destOrd="0" presId="urn:microsoft.com/office/officeart/2005/8/layout/radial4"/>
    <dgm:cxn modelId="{3EB6976A-2D72-3048-91A0-0883F6FD8D5F}" type="presOf" srcId="{BBF524AC-8CBB-D645-A3EA-7255D77235CB}" destId="{8FD04594-2E30-DE4A-A5C1-7093A74CD31B}" srcOrd="0" destOrd="0" presId="urn:microsoft.com/office/officeart/2005/8/layout/radial4"/>
    <dgm:cxn modelId="{D8C5AE2E-D6E3-2948-9885-CAA433A5EF45}" type="presOf" srcId="{B1278DC1-3CE0-3946-8E67-748CA137D573}" destId="{0466BBBA-2E53-9E43-8E78-3F2D4C89D566}" srcOrd="0" destOrd="0" presId="urn:microsoft.com/office/officeart/2005/8/layout/radial4"/>
    <dgm:cxn modelId="{7331F9EA-C023-6B40-97A1-A9FCF94DDDB5}" type="presOf" srcId="{0ECDE1EF-09C7-A043-8E66-23E1F7B8F814}" destId="{BBAD9467-3B8D-7448-A212-2E4C7ED98747}" srcOrd="0" destOrd="0" presId="urn:microsoft.com/office/officeart/2005/8/layout/radial4"/>
    <dgm:cxn modelId="{D027776F-F0D8-2047-B017-E149988D78D3}" type="presOf" srcId="{7D234527-6309-D54C-8F90-FBB35715DF72}" destId="{2EF908FC-EE1E-D04F-A634-CED4C6BF00EE}" srcOrd="0" destOrd="0" presId="urn:microsoft.com/office/officeart/2005/8/layout/radial4"/>
    <dgm:cxn modelId="{9EF731E7-A8E0-804E-95A9-E850CDEED722}" type="presOf" srcId="{DD79446F-40E3-254C-8BD9-5DE86056500B}" destId="{61B9B7DE-9199-F147-AE4C-A1F842F81672}" srcOrd="0" destOrd="0" presId="urn:microsoft.com/office/officeart/2005/8/layout/radial4"/>
    <dgm:cxn modelId="{5C5407FD-CC6F-7C4F-AF82-A34DF56D470A}" srcId="{7D234527-6309-D54C-8F90-FBB35715DF72}" destId="{BFC0423E-A32E-A94F-9699-976B29AA9C13}" srcOrd="3" destOrd="0" parTransId="{442E631F-FB9D-1A4B-879B-B8B64A6F42B5}" sibTransId="{131822BB-AADC-3F41-A64C-F45734C3D04B}"/>
    <dgm:cxn modelId="{6D85DB68-0C5B-3749-AFF5-F815B8266295}" type="presOf" srcId="{178A3BDF-A193-0B46-A270-A6262A60C409}" destId="{9EDF4909-B921-464E-9DD9-9009EE24625A}" srcOrd="0" destOrd="0" presId="urn:microsoft.com/office/officeart/2005/8/layout/radial4"/>
    <dgm:cxn modelId="{093F5EC9-466B-6046-923E-9758FF407797}" type="presOf" srcId="{173F73A6-4DD4-F34B-A450-6B5A91DD0EFA}" destId="{C18040EC-9322-A048-9C48-76795E53C035}" srcOrd="0" destOrd="0" presId="urn:microsoft.com/office/officeart/2005/8/layout/radial4"/>
    <dgm:cxn modelId="{FC9369B5-D2E8-544C-98B4-99CC12576587}" type="presOf" srcId="{E22402AD-C73B-064C-A4B5-513251842CDA}" destId="{E0B40250-1AFE-0F44-B991-A8B62C03FFF2}" srcOrd="0" destOrd="0" presId="urn:microsoft.com/office/officeart/2005/8/layout/radial4"/>
    <dgm:cxn modelId="{12DF3DA8-C44F-8D40-9E0B-5E68AFCABC16}" type="presOf" srcId="{E5E6BFA4-EE37-3848-90C7-A643B1E47252}" destId="{7D6EB649-565D-D748-B189-A86C6FCC70E8}" srcOrd="0" destOrd="0" presId="urn:microsoft.com/office/officeart/2005/8/layout/radial4"/>
    <dgm:cxn modelId="{2EC21117-3294-B445-8D30-A2BC45C862A2}" type="presOf" srcId="{3C3F94DA-5CD9-D44A-B39A-CA7DA52BCD7A}" destId="{3AD7A38B-01BD-9047-B1C2-F871B86F75C5}" srcOrd="0" destOrd="0" presId="urn:microsoft.com/office/officeart/2005/8/layout/radial4"/>
    <dgm:cxn modelId="{BBA76DC9-0079-D945-BA0A-695C418BA7B5}" srcId="{7D234527-6309-D54C-8F90-FBB35715DF72}" destId="{173F73A6-4DD4-F34B-A450-6B5A91DD0EFA}" srcOrd="6" destOrd="0" parTransId="{E22402AD-C73B-064C-A4B5-513251842CDA}" sibTransId="{7D8BBB5C-6371-1241-8F65-6DA9E5D10B8E}"/>
    <dgm:cxn modelId="{B11C7065-EB87-2C42-A435-F99EE6B1830F}" type="presOf" srcId="{A3B93D64-E34E-7341-BB72-AC321F1548F0}" destId="{8A2865DF-44E5-174F-837D-CBBC9718F7FC}" srcOrd="0" destOrd="0" presId="urn:microsoft.com/office/officeart/2005/8/layout/radial4"/>
    <dgm:cxn modelId="{B1BA15AB-3412-F045-9AFF-8B2537687CCA}" type="presOf" srcId="{442E631F-FB9D-1A4B-879B-B8B64A6F42B5}" destId="{D1C58F79-730D-C44D-8918-CA3FD31214B8}" srcOrd="0" destOrd="0" presId="urn:microsoft.com/office/officeart/2005/8/layout/radial4"/>
    <dgm:cxn modelId="{3F7B9AE9-454C-7540-BF20-B5436A2BF6DA}" srcId="{7D234527-6309-D54C-8F90-FBB35715DF72}" destId="{B1278DC1-3CE0-3946-8E67-748CA137D573}" srcOrd="5" destOrd="0" parTransId="{178A3BDF-A193-0B46-A270-A6262A60C409}" sibTransId="{3D8EB0E1-C674-6D43-AB31-42E9BEDF9C55}"/>
    <dgm:cxn modelId="{327070F2-AE05-1E4F-A31F-26AC0EACEBC1}" srcId="{A3B93D64-E34E-7341-BB72-AC321F1548F0}" destId="{7D234527-6309-D54C-8F90-FBB35715DF72}" srcOrd="0" destOrd="0" parTransId="{3DC49495-032F-F14D-903C-7CA014A4B21C}" sibTransId="{F56649CA-F8E0-704A-AF67-C407B1E9842E}"/>
    <dgm:cxn modelId="{F4062683-22B6-0548-8363-DE4E88A387A3}" type="presOf" srcId="{8D97A379-1278-E344-B350-A7B351C4F5D6}" destId="{CDB89E7C-74AE-8249-8064-87B2538F34D3}" srcOrd="0" destOrd="0" presId="urn:microsoft.com/office/officeart/2005/8/layout/radial4"/>
    <dgm:cxn modelId="{F26579B1-1F83-C744-808D-BC73939D0C73}" srcId="{7D234527-6309-D54C-8F90-FBB35715DF72}" destId="{BBF524AC-8CBB-D645-A3EA-7255D77235CB}" srcOrd="1" destOrd="0" parTransId="{AF1DEF6D-A87C-DA4F-8ED5-CE1860BBA73B}" sibTransId="{A9EAE8FB-1AB4-8C49-B151-DC169C1E04AC}"/>
    <dgm:cxn modelId="{1CD91A46-79A9-EF4B-A2A1-4CED690440CD}" type="presParOf" srcId="{8A2865DF-44E5-174F-837D-CBBC9718F7FC}" destId="{2EF908FC-EE1E-D04F-A634-CED4C6BF00EE}" srcOrd="0" destOrd="0" presId="urn:microsoft.com/office/officeart/2005/8/layout/radial4"/>
    <dgm:cxn modelId="{9D4B4AC2-4C13-8047-B5EA-7D649DDD2129}" type="presParOf" srcId="{8A2865DF-44E5-174F-837D-CBBC9718F7FC}" destId="{66745905-672E-6041-8101-CA9DDD51571C}" srcOrd="1" destOrd="0" presId="urn:microsoft.com/office/officeart/2005/8/layout/radial4"/>
    <dgm:cxn modelId="{7CDC29F5-A9AD-3A43-B0CA-8D9CC0E9D552}" type="presParOf" srcId="{8A2865DF-44E5-174F-837D-CBBC9718F7FC}" destId="{3AD7A38B-01BD-9047-B1C2-F871B86F75C5}" srcOrd="2" destOrd="0" presId="urn:microsoft.com/office/officeart/2005/8/layout/radial4"/>
    <dgm:cxn modelId="{9B0F5AE5-C4A1-DD42-B4AA-B59F7381BB3F}" type="presParOf" srcId="{8A2865DF-44E5-174F-837D-CBBC9718F7FC}" destId="{C3B214E6-675A-5346-820A-03389045F2DA}" srcOrd="3" destOrd="0" presId="urn:microsoft.com/office/officeart/2005/8/layout/radial4"/>
    <dgm:cxn modelId="{75176A4C-0107-A242-B2D0-F08C870E5A36}" type="presParOf" srcId="{8A2865DF-44E5-174F-837D-CBBC9718F7FC}" destId="{8FD04594-2E30-DE4A-A5C1-7093A74CD31B}" srcOrd="4" destOrd="0" presId="urn:microsoft.com/office/officeart/2005/8/layout/radial4"/>
    <dgm:cxn modelId="{D7DBF139-9010-594D-83CA-7147D15DFF12}" type="presParOf" srcId="{8A2865DF-44E5-174F-837D-CBBC9718F7FC}" destId="{BBAD9467-3B8D-7448-A212-2E4C7ED98747}" srcOrd="5" destOrd="0" presId="urn:microsoft.com/office/officeart/2005/8/layout/radial4"/>
    <dgm:cxn modelId="{BE04D745-A8B9-1A47-8839-A82528C20CD4}" type="presParOf" srcId="{8A2865DF-44E5-174F-837D-CBBC9718F7FC}" destId="{61B9B7DE-9199-F147-AE4C-A1F842F81672}" srcOrd="6" destOrd="0" presId="urn:microsoft.com/office/officeart/2005/8/layout/radial4"/>
    <dgm:cxn modelId="{D0E7C2BF-1378-C942-B61F-5FEABB20F94E}" type="presParOf" srcId="{8A2865DF-44E5-174F-837D-CBBC9718F7FC}" destId="{D1C58F79-730D-C44D-8918-CA3FD31214B8}" srcOrd="7" destOrd="0" presId="urn:microsoft.com/office/officeart/2005/8/layout/radial4"/>
    <dgm:cxn modelId="{0CBCDAFA-A276-0F4F-A18C-F9F4424D25E5}" type="presParOf" srcId="{8A2865DF-44E5-174F-837D-CBBC9718F7FC}" destId="{A139ED32-7BB7-7A48-90D1-E8ED2AF52BCA}" srcOrd="8" destOrd="0" presId="urn:microsoft.com/office/officeart/2005/8/layout/radial4"/>
    <dgm:cxn modelId="{32BCA4B0-7051-244C-9487-4D85E76F7B85}" type="presParOf" srcId="{8A2865DF-44E5-174F-837D-CBBC9718F7FC}" destId="{7D6EB649-565D-D748-B189-A86C6FCC70E8}" srcOrd="9" destOrd="0" presId="urn:microsoft.com/office/officeart/2005/8/layout/radial4"/>
    <dgm:cxn modelId="{FD9E559B-2D34-5248-ACFA-743267830D71}" type="presParOf" srcId="{8A2865DF-44E5-174F-837D-CBBC9718F7FC}" destId="{CDB89E7C-74AE-8249-8064-87B2538F34D3}" srcOrd="10" destOrd="0" presId="urn:microsoft.com/office/officeart/2005/8/layout/radial4"/>
    <dgm:cxn modelId="{A55DFD36-6731-E341-96A4-78834862FDA9}" type="presParOf" srcId="{8A2865DF-44E5-174F-837D-CBBC9718F7FC}" destId="{9EDF4909-B921-464E-9DD9-9009EE24625A}" srcOrd="11" destOrd="0" presId="urn:microsoft.com/office/officeart/2005/8/layout/radial4"/>
    <dgm:cxn modelId="{2AAB37D5-4D57-084C-AD6B-4E0CBAE77237}" type="presParOf" srcId="{8A2865DF-44E5-174F-837D-CBBC9718F7FC}" destId="{0466BBBA-2E53-9E43-8E78-3F2D4C89D566}" srcOrd="12" destOrd="0" presId="urn:microsoft.com/office/officeart/2005/8/layout/radial4"/>
    <dgm:cxn modelId="{7B337009-C408-8A49-A5E1-57ACD9226983}" type="presParOf" srcId="{8A2865DF-44E5-174F-837D-CBBC9718F7FC}" destId="{E0B40250-1AFE-0F44-B991-A8B62C03FFF2}" srcOrd="13" destOrd="0" presId="urn:microsoft.com/office/officeart/2005/8/layout/radial4"/>
    <dgm:cxn modelId="{66344523-8979-C34F-BCAC-0B112F6F64DE}" type="presParOf" srcId="{8A2865DF-44E5-174F-837D-CBBC9718F7FC}" destId="{C18040EC-9322-A048-9C48-76795E53C035}" srcOrd="14"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28BEE2C4-D728-0342-96E3-F7FC6F484F18}"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3C6C6904-3D2E-9142-B1DA-70D7CA185401}">
      <dgm:prSet/>
      <dgm:spPr/>
      <dgm:t>
        <a:bodyPr/>
        <a:lstStyle/>
        <a:p>
          <a:pPr rtl="0"/>
          <a:r>
            <a:rPr lang="fr-FR" i="1" dirty="0" smtClean="0"/>
            <a:t>Définition :</a:t>
          </a:r>
          <a:endParaRPr lang="fr-FR" dirty="0"/>
        </a:p>
      </dgm:t>
    </dgm:pt>
    <dgm:pt modelId="{EF7A214D-6F5F-314D-8168-FFBCFD8C14DD}" type="parTrans" cxnId="{6739451A-A578-974B-8ACA-6E99066ACB22}">
      <dgm:prSet/>
      <dgm:spPr/>
      <dgm:t>
        <a:bodyPr/>
        <a:lstStyle/>
        <a:p>
          <a:endParaRPr lang="fr-FR"/>
        </a:p>
      </dgm:t>
    </dgm:pt>
    <dgm:pt modelId="{8C00F60D-AA01-8B43-8997-5874703733BA}" type="sibTrans" cxnId="{6739451A-A578-974B-8ACA-6E99066ACB22}">
      <dgm:prSet/>
      <dgm:spPr/>
      <dgm:t>
        <a:bodyPr/>
        <a:lstStyle/>
        <a:p>
          <a:endParaRPr lang="fr-FR"/>
        </a:p>
      </dgm:t>
    </dgm:pt>
    <dgm:pt modelId="{047538DE-60C9-5F48-88AD-859FD661F4E4}">
      <dgm:prSet/>
      <dgm:spPr/>
      <dgm:t>
        <a:bodyPr/>
        <a:lstStyle/>
        <a:p>
          <a:pPr rtl="0"/>
          <a:r>
            <a:rPr lang="fr-FR" i="1" dirty="0" smtClean="0"/>
            <a:t>Il se différencie :</a:t>
          </a:r>
          <a:endParaRPr lang="fr-FR" dirty="0"/>
        </a:p>
      </dgm:t>
    </dgm:pt>
    <dgm:pt modelId="{49719553-AAC2-1F44-99E9-59923847EFD4}" type="parTrans" cxnId="{A59FFA42-82DA-5645-9897-A182FC8FAF76}">
      <dgm:prSet/>
      <dgm:spPr/>
      <dgm:t>
        <a:bodyPr/>
        <a:lstStyle/>
        <a:p>
          <a:endParaRPr lang="fr-FR"/>
        </a:p>
      </dgm:t>
    </dgm:pt>
    <dgm:pt modelId="{A71C5244-F9CD-C347-94AD-FD43530B419E}" type="sibTrans" cxnId="{A59FFA42-82DA-5645-9897-A182FC8FAF76}">
      <dgm:prSet/>
      <dgm:spPr/>
      <dgm:t>
        <a:bodyPr/>
        <a:lstStyle/>
        <a:p>
          <a:endParaRPr lang="fr-FR"/>
        </a:p>
      </dgm:t>
    </dgm:pt>
    <dgm:pt modelId="{A2F3F3A1-9F3E-8F4A-9D6B-4CE4193D1EDC}">
      <dgm:prSet/>
      <dgm:spPr/>
      <dgm:t>
        <a:bodyPr/>
        <a:lstStyle/>
        <a:p>
          <a:pPr rtl="0"/>
          <a:r>
            <a:rPr lang="fr-FR" i="1" dirty="0" smtClean="0"/>
            <a:t>du pouvoir (qui implique que l’on peut influencer autrui même contre son gré)</a:t>
          </a:r>
          <a:endParaRPr lang="fr-FR" dirty="0"/>
        </a:p>
      </dgm:t>
    </dgm:pt>
    <dgm:pt modelId="{FE9A6E24-1265-EF4F-A237-EFC0A95C5094}" type="parTrans" cxnId="{2AADF36C-2C35-D54F-81B5-51FAB7453D1C}">
      <dgm:prSet/>
      <dgm:spPr/>
      <dgm:t>
        <a:bodyPr/>
        <a:lstStyle/>
        <a:p>
          <a:endParaRPr lang="fr-FR"/>
        </a:p>
      </dgm:t>
    </dgm:pt>
    <dgm:pt modelId="{F8E79057-1261-5840-89DB-F19351461E60}" type="sibTrans" cxnId="{2AADF36C-2C35-D54F-81B5-51FAB7453D1C}">
      <dgm:prSet/>
      <dgm:spPr/>
      <dgm:t>
        <a:bodyPr/>
        <a:lstStyle/>
        <a:p>
          <a:endParaRPr lang="fr-FR"/>
        </a:p>
      </dgm:t>
    </dgm:pt>
    <dgm:pt modelId="{F612BCC5-7858-BC40-AB79-875DADEE5CA0}">
      <dgm:prSet/>
      <dgm:spPr/>
      <dgm:t>
        <a:bodyPr/>
        <a:lstStyle/>
        <a:p>
          <a:pPr rtl="0"/>
          <a:r>
            <a:rPr lang="fr-FR" i="1" smtClean="0"/>
            <a:t>de l’autorité (liée à une position ou un statut légitimant un certain pouvoir).</a:t>
          </a:r>
          <a:endParaRPr lang="fr-FR"/>
        </a:p>
      </dgm:t>
    </dgm:pt>
    <dgm:pt modelId="{263FA141-6030-2F4F-B8F8-DA5ACFFCC0B6}" type="parTrans" cxnId="{D1AD3E63-158E-6E4D-A8BF-BE9CFD7B9E84}">
      <dgm:prSet/>
      <dgm:spPr/>
      <dgm:t>
        <a:bodyPr/>
        <a:lstStyle/>
        <a:p>
          <a:endParaRPr lang="fr-FR"/>
        </a:p>
      </dgm:t>
    </dgm:pt>
    <dgm:pt modelId="{FEA8959E-04B3-0A47-BF3F-D13C17EC761E}" type="sibTrans" cxnId="{D1AD3E63-158E-6E4D-A8BF-BE9CFD7B9E84}">
      <dgm:prSet/>
      <dgm:spPr/>
      <dgm:t>
        <a:bodyPr/>
        <a:lstStyle/>
        <a:p>
          <a:endParaRPr lang="fr-FR"/>
        </a:p>
      </dgm:t>
    </dgm:pt>
    <dgm:pt modelId="{00BBC51F-1F3F-794E-87FE-72A6EB423E8A}">
      <dgm:prSet/>
      <dgm:spPr/>
      <dgm:t>
        <a:bodyPr/>
        <a:lstStyle/>
        <a:p>
          <a:pPr rtl="0"/>
          <a:r>
            <a:rPr lang="fr-FR" i="1" dirty="0" smtClean="0"/>
            <a:t>Ensemble des activités (et communications) par lesquelles un individu exerce une influence sur les comportements d’un groupe dans le sens d’une réalisation de certains objectifs communs. </a:t>
          </a:r>
          <a:endParaRPr lang="fr-FR" dirty="0"/>
        </a:p>
      </dgm:t>
    </dgm:pt>
    <dgm:pt modelId="{0E0DDF22-2651-4145-AE2E-43711EEB7A32}" type="parTrans" cxnId="{C26AC287-D371-EB44-893F-0FAD80C82EF0}">
      <dgm:prSet/>
      <dgm:spPr/>
      <dgm:t>
        <a:bodyPr/>
        <a:lstStyle/>
        <a:p>
          <a:endParaRPr lang="fr-FR"/>
        </a:p>
      </dgm:t>
    </dgm:pt>
    <dgm:pt modelId="{C5A28027-B262-B842-8A96-52480894AFFF}" type="sibTrans" cxnId="{C26AC287-D371-EB44-893F-0FAD80C82EF0}">
      <dgm:prSet/>
      <dgm:spPr/>
      <dgm:t>
        <a:bodyPr/>
        <a:lstStyle/>
        <a:p>
          <a:endParaRPr lang="fr-FR"/>
        </a:p>
      </dgm:t>
    </dgm:pt>
    <dgm:pt modelId="{C7F847D7-E066-E843-A34E-B04250C0F26F}" type="pres">
      <dgm:prSet presAssocID="{28BEE2C4-D728-0342-96E3-F7FC6F484F18}" presName="Name0" presStyleCnt="0">
        <dgm:presLayoutVars>
          <dgm:dir/>
          <dgm:animLvl val="lvl"/>
          <dgm:resizeHandles val="exact"/>
        </dgm:presLayoutVars>
      </dgm:prSet>
      <dgm:spPr/>
      <dgm:t>
        <a:bodyPr/>
        <a:lstStyle/>
        <a:p>
          <a:endParaRPr lang="fr-FR"/>
        </a:p>
      </dgm:t>
    </dgm:pt>
    <dgm:pt modelId="{8AE9FDEF-B850-0E45-A4B3-CEC40CA80AD5}" type="pres">
      <dgm:prSet presAssocID="{047538DE-60C9-5F48-88AD-859FD661F4E4}" presName="boxAndChildren" presStyleCnt="0"/>
      <dgm:spPr/>
    </dgm:pt>
    <dgm:pt modelId="{736318CA-8A0A-0A4A-B816-F5DCFE0701C2}" type="pres">
      <dgm:prSet presAssocID="{047538DE-60C9-5F48-88AD-859FD661F4E4}" presName="parentTextBox" presStyleLbl="node1" presStyleIdx="0" presStyleCnt="2"/>
      <dgm:spPr/>
      <dgm:t>
        <a:bodyPr/>
        <a:lstStyle/>
        <a:p>
          <a:endParaRPr lang="fr-FR"/>
        </a:p>
      </dgm:t>
    </dgm:pt>
    <dgm:pt modelId="{C6C4001D-8BFC-CD42-8205-B9D896FABED7}" type="pres">
      <dgm:prSet presAssocID="{047538DE-60C9-5F48-88AD-859FD661F4E4}" presName="entireBox" presStyleLbl="node1" presStyleIdx="0" presStyleCnt="2"/>
      <dgm:spPr/>
      <dgm:t>
        <a:bodyPr/>
        <a:lstStyle/>
        <a:p>
          <a:endParaRPr lang="fr-FR"/>
        </a:p>
      </dgm:t>
    </dgm:pt>
    <dgm:pt modelId="{ADC72FC3-2493-B042-A4D3-C559F21143F9}" type="pres">
      <dgm:prSet presAssocID="{047538DE-60C9-5F48-88AD-859FD661F4E4}" presName="descendantBox" presStyleCnt="0"/>
      <dgm:spPr/>
    </dgm:pt>
    <dgm:pt modelId="{4E0A7F61-F40B-914D-BAA1-50AD992B75CC}" type="pres">
      <dgm:prSet presAssocID="{A2F3F3A1-9F3E-8F4A-9D6B-4CE4193D1EDC}" presName="childTextBox" presStyleLbl="fgAccFollowNode1" presStyleIdx="0" presStyleCnt="3">
        <dgm:presLayoutVars>
          <dgm:bulletEnabled val="1"/>
        </dgm:presLayoutVars>
      </dgm:prSet>
      <dgm:spPr/>
      <dgm:t>
        <a:bodyPr/>
        <a:lstStyle/>
        <a:p>
          <a:endParaRPr lang="fr-FR"/>
        </a:p>
      </dgm:t>
    </dgm:pt>
    <dgm:pt modelId="{D0F4ABF7-B4B8-524D-A7FF-AAF1FDEF5046}" type="pres">
      <dgm:prSet presAssocID="{F612BCC5-7858-BC40-AB79-875DADEE5CA0}" presName="childTextBox" presStyleLbl="fgAccFollowNode1" presStyleIdx="1" presStyleCnt="3">
        <dgm:presLayoutVars>
          <dgm:bulletEnabled val="1"/>
        </dgm:presLayoutVars>
      </dgm:prSet>
      <dgm:spPr/>
      <dgm:t>
        <a:bodyPr/>
        <a:lstStyle/>
        <a:p>
          <a:endParaRPr lang="fr-FR"/>
        </a:p>
      </dgm:t>
    </dgm:pt>
    <dgm:pt modelId="{40DFE369-507E-D14B-AABA-38E6003CFD44}" type="pres">
      <dgm:prSet presAssocID="{8C00F60D-AA01-8B43-8997-5874703733BA}" presName="sp" presStyleCnt="0"/>
      <dgm:spPr/>
    </dgm:pt>
    <dgm:pt modelId="{70C98FF3-E2F3-6A40-AE3A-05BECAA5D7F7}" type="pres">
      <dgm:prSet presAssocID="{3C6C6904-3D2E-9142-B1DA-70D7CA185401}" presName="arrowAndChildren" presStyleCnt="0"/>
      <dgm:spPr/>
    </dgm:pt>
    <dgm:pt modelId="{9605A670-AD52-FC4D-920B-F2C1FCDCE94B}" type="pres">
      <dgm:prSet presAssocID="{3C6C6904-3D2E-9142-B1DA-70D7CA185401}" presName="parentTextArrow" presStyleLbl="node1" presStyleIdx="0" presStyleCnt="2"/>
      <dgm:spPr/>
      <dgm:t>
        <a:bodyPr/>
        <a:lstStyle/>
        <a:p>
          <a:endParaRPr lang="fr-FR"/>
        </a:p>
      </dgm:t>
    </dgm:pt>
    <dgm:pt modelId="{C922EA30-9A26-4743-ACD7-941875B64FC7}" type="pres">
      <dgm:prSet presAssocID="{3C6C6904-3D2E-9142-B1DA-70D7CA185401}" presName="arrow" presStyleLbl="node1" presStyleIdx="1" presStyleCnt="2"/>
      <dgm:spPr/>
      <dgm:t>
        <a:bodyPr/>
        <a:lstStyle/>
        <a:p>
          <a:endParaRPr lang="fr-FR"/>
        </a:p>
      </dgm:t>
    </dgm:pt>
    <dgm:pt modelId="{A5109CCF-5B61-934E-8391-CB8C429D02FD}" type="pres">
      <dgm:prSet presAssocID="{3C6C6904-3D2E-9142-B1DA-70D7CA185401}" presName="descendantArrow" presStyleCnt="0"/>
      <dgm:spPr/>
    </dgm:pt>
    <dgm:pt modelId="{83D01279-637C-7343-8F0A-EE7B0E768BA1}" type="pres">
      <dgm:prSet presAssocID="{00BBC51F-1F3F-794E-87FE-72A6EB423E8A}" presName="childTextArrow" presStyleLbl="fgAccFollowNode1" presStyleIdx="2" presStyleCnt="3">
        <dgm:presLayoutVars>
          <dgm:bulletEnabled val="1"/>
        </dgm:presLayoutVars>
      </dgm:prSet>
      <dgm:spPr/>
      <dgm:t>
        <a:bodyPr/>
        <a:lstStyle/>
        <a:p>
          <a:endParaRPr lang="fr-FR"/>
        </a:p>
      </dgm:t>
    </dgm:pt>
  </dgm:ptLst>
  <dgm:cxnLst>
    <dgm:cxn modelId="{D1AD3E63-158E-6E4D-A8BF-BE9CFD7B9E84}" srcId="{047538DE-60C9-5F48-88AD-859FD661F4E4}" destId="{F612BCC5-7858-BC40-AB79-875DADEE5CA0}" srcOrd="1" destOrd="0" parTransId="{263FA141-6030-2F4F-B8F8-DA5ACFFCC0B6}" sibTransId="{FEA8959E-04B3-0A47-BF3F-D13C17EC761E}"/>
    <dgm:cxn modelId="{9A0046DC-1E81-F84E-84C9-51870A59FC01}" type="presOf" srcId="{047538DE-60C9-5F48-88AD-859FD661F4E4}" destId="{736318CA-8A0A-0A4A-B816-F5DCFE0701C2}" srcOrd="0" destOrd="0" presId="urn:microsoft.com/office/officeart/2005/8/layout/process4"/>
    <dgm:cxn modelId="{6739451A-A578-974B-8ACA-6E99066ACB22}" srcId="{28BEE2C4-D728-0342-96E3-F7FC6F484F18}" destId="{3C6C6904-3D2E-9142-B1DA-70D7CA185401}" srcOrd="0" destOrd="0" parTransId="{EF7A214D-6F5F-314D-8168-FFBCFD8C14DD}" sibTransId="{8C00F60D-AA01-8B43-8997-5874703733BA}"/>
    <dgm:cxn modelId="{C26AC287-D371-EB44-893F-0FAD80C82EF0}" srcId="{3C6C6904-3D2E-9142-B1DA-70D7CA185401}" destId="{00BBC51F-1F3F-794E-87FE-72A6EB423E8A}" srcOrd="0" destOrd="0" parTransId="{0E0DDF22-2651-4145-AE2E-43711EEB7A32}" sibTransId="{C5A28027-B262-B842-8A96-52480894AFFF}"/>
    <dgm:cxn modelId="{A59FFA42-82DA-5645-9897-A182FC8FAF76}" srcId="{28BEE2C4-D728-0342-96E3-F7FC6F484F18}" destId="{047538DE-60C9-5F48-88AD-859FD661F4E4}" srcOrd="1" destOrd="0" parTransId="{49719553-AAC2-1F44-99E9-59923847EFD4}" sibTransId="{A71C5244-F9CD-C347-94AD-FD43530B419E}"/>
    <dgm:cxn modelId="{4AA1A465-5D06-BB4A-BCC8-E29AFDD4C0CE}" type="presOf" srcId="{3C6C6904-3D2E-9142-B1DA-70D7CA185401}" destId="{9605A670-AD52-FC4D-920B-F2C1FCDCE94B}" srcOrd="0" destOrd="0" presId="urn:microsoft.com/office/officeart/2005/8/layout/process4"/>
    <dgm:cxn modelId="{F331CA3F-3677-F540-992E-2A8B0754F8D6}" type="presOf" srcId="{047538DE-60C9-5F48-88AD-859FD661F4E4}" destId="{C6C4001D-8BFC-CD42-8205-B9D896FABED7}" srcOrd="1" destOrd="0" presId="urn:microsoft.com/office/officeart/2005/8/layout/process4"/>
    <dgm:cxn modelId="{2AADF36C-2C35-D54F-81B5-51FAB7453D1C}" srcId="{047538DE-60C9-5F48-88AD-859FD661F4E4}" destId="{A2F3F3A1-9F3E-8F4A-9D6B-4CE4193D1EDC}" srcOrd="0" destOrd="0" parTransId="{FE9A6E24-1265-EF4F-A237-EFC0A95C5094}" sibTransId="{F8E79057-1261-5840-89DB-F19351461E60}"/>
    <dgm:cxn modelId="{A2D25018-8F17-B940-B734-4E995C1D9CCB}" type="presOf" srcId="{28BEE2C4-D728-0342-96E3-F7FC6F484F18}" destId="{C7F847D7-E066-E843-A34E-B04250C0F26F}" srcOrd="0" destOrd="0" presId="urn:microsoft.com/office/officeart/2005/8/layout/process4"/>
    <dgm:cxn modelId="{6FDC90F5-E895-5A4D-9184-C6BE66CD60F4}" type="presOf" srcId="{00BBC51F-1F3F-794E-87FE-72A6EB423E8A}" destId="{83D01279-637C-7343-8F0A-EE7B0E768BA1}" srcOrd="0" destOrd="0" presId="urn:microsoft.com/office/officeart/2005/8/layout/process4"/>
    <dgm:cxn modelId="{80411AB0-F9C2-8842-A45B-EBDD174D3575}" type="presOf" srcId="{3C6C6904-3D2E-9142-B1DA-70D7CA185401}" destId="{C922EA30-9A26-4743-ACD7-941875B64FC7}" srcOrd="1" destOrd="0" presId="urn:microsoft.com/office/officeart/2005/8/layout/process4"/>
    <dgm:cxn modelId="{FCC995A1-3CA8-274B-A945-09013FBF2F3A}" type="presOf" srcId="{A2F3F3A1-9F3E-8F4A-9D6B-4CE4193D1EDC}" destId="{4E0A7F61-F40B-914D-BAA1-50AD992B75CC}" srcOrd="0" destOrd="0" presId="urn:microsoft.com/office/officeart/2005/8/layout/process4"/>
    <dgm:cxn modelId="{9FC30420-71A5-DD42-91C0-87C9907422F3}" type="presOf" srcId="{F612BCC5-7858-BC40-AB79-875DADEE5CA0}" destId="{D0F4ABF7-B4B8-524D-A7FF-AAF1FDEF5046}" srcOrd="0" destOrd="0" presId="urn:microsoft.com/office/officeart/2005/8/layout/process4"/>
    <dgm:cxn modelId="{8A8AC44A-AB69-9B40-BD00-C37B6AD06B6F}" type="presParOf" srcId="{C7F847D7-E066-E843-A34E-B04250C0F26F}" destId="{8AE9FDEF-B850-0E45-A4B3-CEC40CA80AD5}" srcOrd="0" destOrd="0" presId="urn:microsoft.com/office/officeart/2005/8/layout/process4"/>
    <dgm:cxn modelId="{97DC4474-64DC-4944-BE77-C9CBA5DC476C}" type="presParOf" srcId="{8AE9FDEF-B850-0E45-A4B3-CEC40CA80AD5}" destId="{736318CA-8A0A-0A4A-B816-F5DCFE0701C2}" srcOrd="0" destOrd="0" presId="urn:microsoft.com/office/officeart/2005/8/layout/process4"/>
    <dgm:cxn modelId="{041F7D48-DBFA-A945-A63D-A874527660BC}" type="presParOf" srcId="{8AE9FDEF-B850-0E45-A4B3-CEC40CA80AD5}" destId="{C6C4001D-8BFC-CD42-8205-B9D896FABED7}" srcOrd="1" destOrd="0" presId="urn:microsoft.com/office/officeart/2005/8/layout/process4"/>
    <dgm:cxn modelId="{EEF43A7E-DB0C-5248-9C68-55D437089D0B}" type="presParOf" srcId="{8AE9FDEF-B850-0E45-A4B3-CEC40CA80AD5}" destId="{ADC72FC3-2493-B042-A4D3-C559F21143F9}" srcOrd="2" destOrd="0" presId="urn:microsoft.com/office/officeart/2005/8/layout/process4"/>
    <dgm:cxn modelId="{488AD4CB-D0A0-D04F-A098-75178CF9EDBC}" type="presParOf" srcId="{ADC72FC3-2493-B042-A4D3-C559F21143F9}" destId="{4E0A7F61-F40B-914D-BAA1-50AD992B75CC}" srcOrd="0" destOrd="0" presId="urn:microsoft.com/office/officeart/2005/8/layout/process4"/>
    <dgm:cxn modelId="{CB4CCA9E-56D4-E548-ACC9-F43A0A03F275}" type="presParOf" srcId="{ADC72FC3-2493-B042-A4D3-C559F21143F9}" destId="{D0F4ABF7-B4B8-524D-A7FF-AAF1FDEF5046}" srcOrd="1" destOrd="0" presId="urn:microsoft.com/office/officeart/2005/8/layout/process4"/>
    <dgm:cxn modelId="{6B686D27-91E8-8B4E-9DAD-35AF24D90D2A}" type="presParOf" srcId="{C7F847D7-E066-E843-A34E-B04250C0F26F}" destId="{40DFE369-507E-D14B-AABA-38E6003CFD44}" srcOrd="1" destOrd="0" presId="urn:microsoft.com/office/officeart/2005/8/layout/process4"/>
    <dgm:cxn modelId="{FA8C1458-5BEC-4842-959D-698025BCBA31}" type="presParOf" srcId="{C7F847D7-E066-E843-A34E-B04250C0F26F}" destId="{70C98FF3-E2F3-6A40-AE3A-05BECAA5D7F7}" srcOrd="2" destOrd="0" presId="urn:microsoft.com/office/officeart/2005/8/layout/process4"/>
    <dgm:cxn modelId="{174FE62C-C031-8F42-A9D2-5DB02C3FBFE2}" type="presParOf" srcId="{70C98FF3-E2F3-6A40-AE3A-05BECAA5D7F7}" destId="{9605A670-AD52-FC4D-920B-F2C1FCDCE94B}" srcOrd="0" destOrd="0" presId="urn:microsoft.com/office/officeart/2005/8/layout/process4"/>
    <dgm:cxn modelId="{5E9E6E00-FD60-5A41-932F-C6EBC7F50447}" type="presParOf" srcId="{70C98FF3-E2F3-6A40-AE3A-05BECAA5D7F7}" destId="{C922EA30-9A26-4743-ACD7-941875B64FC7}" srcOrd="1" destOrd="0" presId="urn:microsoft.com/office/officeart/2005/8/layout/process4"/>
    <dgm:cxn modelId="{50618A61-AA1B-9D4E-B773-1A2E5CF74C40}" type="presParOf" srcId="{70C98FF3-E2F3-6A40-AE3A-05BECAA5D7F7}" destId="{A5109CCF-5B61-934E-8391-CB8C429D02FD}" srcOrd="2" destOrd="0" presId="urn:microsoft.com/office/officeart/2005/8/layout/process4"/>
    <dgm:cxn modelId="{6714DAC6-5284-1946-8A92-1AA10E25800F}" type="presParOf" srcId="{A5109CCF-5B61-934E-8391-CB8C429D02FD}" destId="{83D01279-637C-7343-8F0A-EE7B0E768BA1}"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28BEE2C4-D728-0342-96E3-F7FC6F484F18}" type="doc">
      <dgm:prSet loTypeId="urn:microsoft.com/office/officeart/2005/8/layout/arrow3" loCatId="" qsTypeId="urn:microsoft.com/office/officeart/2005/8/quickstyle/simple4" qsCatId="simple" csTypeId="urn:microsoft.com/office/officeart/2005/8/colors/accent0_3" csCatId="mainScheme" phldr="1"/>
      <dgm:spPr/>
      <dgm:t>
        <a:bodyPr/>
        <a:lstStyle/>
        <a:p>
          <a:endParaRPr lang="fr-FR"/>
        </a:p>
      </dgm:t>
    </dgm:pt>
    <dgm:pt modelId="{3C6C6904-3D2E-9142-B1DA-70D7CA185401}">
      <dgm:prSet/>
      <dgm:spPr/>
      <dgm:t>
        <a:bodyPr/>
        <a:lstStyle/>
        <a:p>
          <a:pPr algn="just" rtl="0"/>
          <a:r>
            <a:rPr lang="fr-FR" i="1" dirty="0" smtClean="0"/>
            <a:t>La considération :</a:t>
          </a:r>
          <a:endParaRPr lang="fr-FR" dirty="0"/>
        </a:p>
      </dgm:t>
    </dgm:pt>
    <dgm:pt modelId="{EF7A214D-6F5F-314D-8168-FFBCFD8C14DD}" type="parTrans" cxnId="{6739451A-A578-974B-8ACA-6E99066ACB22}">
      <dgm:prSet/>
      <dgm:spPr/>
      <dgm:t>
        <a:bodyPr/>
        <a:lstStyle/>
        <a:p>
          <a:endParaRPr lang="fr-FR"/>
        </a:p>
      </dgm:t>
    </dgm:pt>
    <dgm:pt modelId="{8C00F60D-AA01-8B43-8997-5874703733BA}" type="sibTrans" cxnId="{6739451A-A578-974B-8ACA-6E99066ACB22}">
      <dgm:prSet/>
      <dgm:spPr/>
      <dgm:t>
        <a:bodyPr/>
        <a:lstStyle/>
        <a:p>
          <a:endParaRPr lang="fr-FR"/>
        </a:p>
      </dgm:t>
    </dgm:pt>
    <dgm:pt modelId="{047538DE-60C9-5F48-88AD-859FD661F4E4}">
      <dgm:prSet/>
      <dgm:spPr/>
      <dgm:t>
        <a:bodyPr/>
        <a:lstStyle/>
        <a:p>
          <a:pPr rtl="0"/>
          <a:r>
            <a:rPr lang="fr-FR" i="1" dirty="0" smtClean="0"/>
            <a:t>L’initiation de structure :</a:t>
          </a:r>
          <a:endParaRPr lang="fr-FR" dirty="0"/>
        </a:p>
      </dgm:t>
    </dgm:pt>
    <dgm:pt modelId="{49719553-AAC2-1F44-99E9-59923847EFD4}" type="parTrans" cxnId="{A59FFA42-82DA-5645-9897-A182FC8FAF76}">
      <dgm:prSet/>
      <dgm:spPr/>
      <dgm:t>
        <a:bodyPr/>
        <a:lstStyle/>
        <a:p>
          <a:endParaRPr lang="fr-FR"/>
        </a:p>
      </dgm:t>
    </dgm:pt>
    <dgm:pt modelId="{A71C5244-F9CD-C347-94AD-FD43530B419E}" type="sibTrans" cxnId="{A59FFA42-82DA-5645-9897-A182FC8FAF76}">
      <dgm:prSet/>
      <dgm:spPr/>
      <dgm:t>
        <a:bodyPr/>
        <a:lstStyle/>
        <a:p>
          <a:endParaRPr lang="fr-FR"/>
        </a:p>
      </dgm:t>
    </dgm:pt>
    <dgm:pt modelId="{A2F3F3A1-9F3E-8F4A-9D6B-4CE4193D1EDC}">
      <dgm:prSet/>
      <dgm:spPr/>
      <dgm:t>
        <a:bodyPr/>
        <a:lstStyle/>
        <a:p>
          <a:pPr rtl="0"/>
          <a:r>
            <a:rPr lang="fr-FR" b="1" dirty="0" smtClean="0">
              <a:latin typeface="Calibri" pitchFamily="34" charset="0"/>
            </a:rPr>
            <a:t>comportements par lesquels le leader facilite l’atteinte des objectifs du groupe (planification ou coordination des activités). </a:t>
          </a:r>
          <a:endParaRPr lang="fr-FR" dirty="0"/>
        </a:p>
      </dgm:t>
    </dgm:pt>
    <dgm:pt modelId="{FE9A6E24-1265-EF4F-A237-EFC0A95C5094}" type="parTrans" cxnId="{2AADF36C-2C35-D54F-81B5-51FAB7453D1C}">
      <dgm:prSet/>
      <dgm:spPr/>
      <dgm:t>
        <a:bodyPr/>
        <a:lstStyle/>
        <a:p>
          <a:endParaRPr lang="fr-FR"/>
        </a:p>
      </dgm:t>
    </dgm:pt>
    <dgm:pt modelId="{F8E79057-1261-5840-89DB-F19351461E60}" type="sibTrans" cxnId="{2AADF36C-2C35-D54F-81B5-51FAB7453D1C}">
      <dgm:prSet/>
      <dgm:spPr/>
      <dgm:t>
        <a:bodyPr/>
        <a:lstStyle/>
        <a:p>
          <a:endParaRPr lang="fr-FR"/>
        </a:p>
      </dgm:t>
    </dgm:pt>
    <dgm:pt modelId="{00BBC51F-1F3F-794E-87FE-72A6EB423E8A}">
      <dgm:prSet/>
      <dgm:spPr/>
      <dgm:t>
        <a:bodyPr/>
        <a:lstStyle/>
        <a:p>
          <a:pPr algn="l" rtl="0"/>
          <a:r>
            <a:rPr lang="fr-FR" b="1" dirty="0" smtClean="0">
              <a:latin typeface="Calibri" pitchFamily="34" charset="0"/>
            </a:rPr>
            <a:t>comportements par lesquels le leader manifeste son attention face aux aspirations et aux sentiments des autres.</a:t>
          </a:r>
          <a:endParaRPr lang="fr-FR" dirty="0"/>
        </a:p>
      </dgm:t>
    </dgm:pt>
    <dgm:pt modelId="{0E0DDF22-2651-4145-AE2E-43711EEB7A32}" type="parTrans" cxnId="{C26AC287-D371-EB44-893F-0FAD80C82EF0}">
      <dgm:prSet/>
      <dgm:spPr/>
      <dgm:t>
        <a:bodyPr/>
        <a:lstStyle/>
        <a:p>
          <a:endParaRPr lang="fr-FR"/>
        </a:p>
      </dgm:t>
    </dgm:pt>
    <dgm:pt modelId="{C5A28027-B262-B842-8A96-52480894AFFF}" type="sibTrans" cxnId="{C26AC287-D371-EB44-893F-0FAD80C82EF0}">
      <dgm:prSet/>
      <dgm:spPr/>
      <dgm:t>
        <a:bodyPr/>
        <a:lstStyle/>
        <a:p>
          <a:endParaRPr lang="fr-FR"/>
        </a:p>
      </dgm:t>
    </dgm:pt>
    <dgm:pt modelId="{F437C889-A0E8-114F-98BB-CD8298D19433}" type="pres">
      <dgm:prSet presAssocID="{28BEE2C4-D728-0342-96E3-F7FC6F484F18}" presName="compositeShape" presStyleCnt="0">
        <dgm:presLayoutVars>
          <dgm:chMax val="2"/>
          <dgm:dir/>
          <dgm:resizeHandles val="exact"/>
        </dgm:presLayoutVars>
      </dgm:prSet>
      <dgm:spPr/>
      <dgm:t>
        <a:bodyPr/>
        <a:lstStyle/>
        <a:p>
          <a:endParaRPr lang="fr-FR"/>
        </a:p>
      </dgm:t>
    </dgm:pt>
    <dgm:pt modelId="{53F11BE1-9AB1-024B-9404-38664224AF3F}" type="pres">
      <dgm:prSet presAssocID="{28BEE2C4-D728-0342-96E3-F7FC6F484F18}" presName="divider" presStyleLbl="fgShp" presStyleIdx="0" presStyleCnt="1"/>
      <dgm:spPr/>
    </dgm:pt>
    <dgm:pt modelId="{37575A4A-5937-E14E-B78D-FF1D7F79F144}" type="pres">
      <dgm:prSet presAssocID="{3C6C6904-3D2E-9142-B1DA-70D7CA185401}" presName="downArrow" presStyleLbl="node1" presStyleIdx="0" presStyleCnt="2"/>
      <dgm:spPr/>
    </dgm:pt>
    <dgm:pt modelId="{B0AED753-EDED-664B-B8A9-1CD683304AB6}" type="pres">
      <dgm:prSet presAssocID="{3C6C6904-3D2E-9142-B1DA-70D7CA185401}" presName="downArrowText" presStyleLbl="revTx" presStyleIdx="0" presStyleCnt="2">
        <dgm:presLayoutVars>
          <dgm:bulletEnabled val="1"/>
        </dgm:presLayoutVars>
      </dgm:prSet>
      <dgm:spPr/>
      <dgm:t>
        <a:bodyPr/>
        <a:lstStyle/>
        <a:p>
          <a:endParaRPr lang="fr-FR"/>
        </a:p>
      </dgm:t>
    </dgm:pt>
    <dgm:pt modelId="{5F3561AC-CDE2-C044-BD5F-BBC8240FEF57}" type="pres">
      <dgm:prSet presAssocID="{047538DE-60C9-5F48-88AD-859FD661F4E4}" presName="upArrow" presStyleLbl="node1" presStyleIdx="1" presStyleCnt="2"/>
      <dgm:spPr/>
    </dgm:pt>
    <dgm:pt modelId="{25462C35-4C40-B644-BC44-0BB34364B0ED}" type="pres">
      <dgm:prSet presAssocID="{047538DE-60C9-5F48-88AD-859FD661F4E4}" presName="upArrowText" presStyleLbl="revTx" presStyleIdx="1" presStyleCnt="2">
        <dgm:presLayoutVars>
          <dgm:bulletEnabled val="1"/>
        </dgm:presLayoutVars>
      </dgm:prSet>
      <dgm:spPr/>
      <dgm:t>
        <a:bodyPr/>
        <a:lstStyle/>
        <a:p>
          <a:endParaRPr lang="fr-FR"/>
        </a:p>
      </dgm:t>
    </dgm:pt>
  </dgm:ptLst>
  <dgm:cxnLst>
    <dgm:cxn modelId="{B01DB75C-EFA9-D147-8A9E-E845F7823964}" type="presOf" srcId="{047538DE-60C9-5F48-88AD-859FD661F4E4}" destId="{25462C35-4C40-B644-BC44-0BB34364B0ED}" srcOrd="0" destOrd="0" presId="urn:microsoft.com/office/officeart/2005/8/layout/arrow3"/>
    <dgm:cxn modelId="{A59FFA42-82DA-5645-9897-A182FC8FAF76}" srcId="{28BEE2C4-D728-0342-96E3-F7FC6F484F18}" destId="{047538DE-60C9-5F48-88AD-859FD661F4E4}" srcOrd="1" destOrd="0" parTransId="{49719553-AAC2-1F44-99E9-59923847EFD4}" sibTransId="{A71C5244-F9CD-C347-94AD-FD43530B419E}"/>
    <dgm:cxn modelId="{6739451A-A578-974B-8ACA-6E99066ACB22}" srcId="{28BEE2C4-D728-0342-96E3-F7FC6F484F18}" destId="{3C6C6904-3D2E-9142-B1DA-70D7CA185401}" srcOrd="0" destOrd="0" parTransId="{EF7A214D-6F5F-314D-8168-FFBCFD8C14DD}" sibTransId="{8C00F60D-AA01-8B43-8997-5874703733BA}"/>
    <dgm:cxn modelId="{CA2995B7-8716-3C46-8BE5-600C0982525C}" type="presOf" srcId="{3C6C6904-3D2E-9142-B1DA-70D7CA185401}" destId="{B0AED753-EDED-664B-B8A9-1CD683304AB6}" srcOrd="0" destOrd="0" presId="urn:microsoft.com/office/officeart/2005/8/layout/arrow3"/>
    <dgm:cxn modelId="{603CA6AF-ADB9-3942-A332-23333F07203C}" type="presOf" srcId="{A2F3F3A1-9F3E-8F4A-9D6B-4CE4193D1EDC}" destId="{25462C35-4C40-B644-BC44-0BB34364B0ED}" srcOrd="0" destOrd="1" presId="urn:microsoft.com/office/officeart/2005/8/layout/arrow3"/>
    <dgm:cxn modelId="{25E470FA-25CB-1E42-B3BC-22FCF6CBE429}" type="presOf" srcId="{28BEE2C4-D728-0342-96E3-F7FC6F484F18}" destId="{F437C889-A0E8-114F-98BB-CD8298D19433}" srcOrd="0" destOrd="0" presId="urn:microsoft.com/office/officeart/2005/8/layout/arrow3"/>
    <dgm:cxn modelId="{B4DDBBE7-9550-6C46-A58D-B6E553AA1102}" type="presOf" srcId="{00BBC51F-1F3F-794E-87FE-72A6EB423E8A}" destId="{B0AED753-EDED-664B-B8A9-1CD683304AB6}" srcOrd="0" destOrd="1" presId="urn:microsoft.com/office/officeart/2005/8/layout/arrow3"/>
    <dgm:cxn modelId="{C26AC287-D371-EB44-893F-0FAD80C82EF0}" srcId="{3C6C6904-3D2E-9142-B1DA-70D7CA185401}" destId="{00BBC51F-1F3F-794E-87FE-72A6EB423E8A}" srcOrd="0" destOrd="0" parTransId="{0E0DDF22-2651-4145-AE2E-43711EEB7A32}" sibTransId="{C5A28027-B262-B842-8A96-52480894AFFF}"/>
    <dgm:cxn modelId="{2AADF36C-2C35-D54F-81B5-51FAB7453D1C}" srcId="{047538DE-60C9-5F48-88AD-859FD661F4E4}" destId="{A2F3F3A1-9F3E-8F4A-9D6B-4CE4193D1EDC}" srcOrd="0" destOrd="0" parTransId="{FE9A6E24-1265-EF4F-A237-EFC0A95C5094}" sibTransId="{F8E79057-1261-5840-89DB-F19351461E60}"/>
    <dgm:cxn modelId="{403F43A6-0A07-924A-B0B6-14914416E2EF}" type="presParOf" srcId="{F437C889-A0E8-114F-98BB-CD8298D19433}" destId="{53F11BE1-9AB1-024B-9404-38664224AF3F}" srcOrd="0" destOrd="0" presId="urn:microsoft.com/office/officeart/2005/8/layout/arrow3"/>
    <dgm:cxn modelId="{3A52E7C4-C180-264E-A958-AEED6AB5C4B2}" type="presParOf" srcId="{F437C889-A0E8-114F-98BB-CD8298D19433}" destId="{37575A4A-5937-E14E-B78D-FF1D7F79F144}" srcOrd="1" destOrd="0" presId="urn:microsoft.com/office/officeart/2005/8/layout/arrow3"/>
    <dgm:cxn modelId="{617C6276-41FE-7247-A199-4D64616DD96B}" type="presParOf" srcId="{F437C889-A0E8-114F-98BB-CD8298D19433}" destId="{B0AED753-EDED-664B-B8A9-1CD683304AB6}" srcOrd="2" destOrd="0" presId="urn:microsoft.com/office/officeart/2005/8/layout/arrow3"/>
    <dgm:cxn modelId="{D0576B5B-E9A1-C842-9DCD-93FB0071E179}" type="presParOf" srcId="{F437C889-A0E8-114F-98BB-CD8298D19433}" destId="{5F3561AC-CDE2-C044-BD5F-BBC8240FEF57}" srcOrd="3" destOrd="0" presId="urn:microsoft.com/office/officeart/2005/8/layout/arrow3"/>
    <dgm:cxn modelId="{60422385-5688-B54A-9D1C-C96EB7697EBB}" type="presParOf" srcId="{F437C889-A0E8-114F-98BB-CD8298D19433}" destId="{25462C35-4C40-B644-BC44-0BB34364B0ED}"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28BEE2C4-D728-0342-96E3-F7FC6F484F18}" type="doc">
      <dgm:prSet loTypeId="urn:microsoft.com/office/officeart/2005/8/layout/arrow3" loCatId="" qsTypeId="urn:microsoft.com/office/officeart/2005/8/quickstyle/simple4" qsCatId="simple" csTypeId="urn:microsoft.com/office/officeart/2005/8/colors/accent0_3" csCatId="mainScheme" phldr="1"/>
      <dgm:spPr/>
      <dgm:t>
        <a:bodyPr/>
        <a:lstStyle/>
        <a:p>
          <a:endParaRPr lang="fr-FR"/>
        </a:p>
      </dgm:t>
    </dgm:pt>
    <dgm:pt modelId="{3C6C6904-3D2E-9142-B1DA-70D7CA185401}">
      <dgm:prSet/>
      <dgm:spPr/>
      <dgm:t>
        <a:bodyPr/>
        <a:lstStyle/>
        <a:p>
          <a:pPr algn="just" rtl="0"/>
          <a:r>
            <a:rPr lang="fr-FR" i="1" dirty="0" smtClean="0"/>
            <a:t>La considération :</a:t>
          </a:r>
          <a:endParaRPr lang="fr-FR" dirty="0"/>
        </a:p>
      </dgm:t>
    </dgm:pt>
    <dgm:pt modelId="{EF7A214D-6F5F-314D-8168-FFBCFD8C14DD}" type="parTrans" cxnId="{6739451A-A578-974B-8ACA-6E99066ACB22}">
      <dgm:prSet/>
      <dgm:spPr/>
      <dgm:t>
        <a:bodyPr/>
        <a:lstStyle/>
        <a:p>
          <a:endParaRPr lang="fr-FR"/>
        </a:p>
      </dgm:t>
    </dgm:pt>
    <dgm:pt modelId="{8C00F60D-AA01-8B43-8997-5874703733BA}" type="sibTrans" cxnId="{6739451A-A578-974B-8ACA-6E99066ACB22}">
      <dgm:prSet/>
      <dgm:spPr/>
      <dgm:t>
        <a:bodyPr/>
        <a:lstStyle/>
        <a:p>
          <a:endParaRPr lang="fr-FR"/>
        </a:p>
      </dgm:t>
    </dgm:pt>
    <dgm:pt modelId="{047538DE-60C9-5F48-88AD-859FD661F4E4}">
      <dgm:prSet/>
      <dgm:spPr/>
      <dgm:t>
        <a:bodyPr/>
        <a:lstStyle/>
        <a:p>
          <a:pPr algn="just" rtl="0"/>
          <a:r>
            <a:rPr lang="fr-FR" i="1" dirty="0" smtClean="0"/>
            <a:t>L’initiation de structure :</a:t>
          </a:r>
          <a:endParaRPr lang="fr-FR" dirty="0"/>
        </a:p>
      </dgm:t>
    </dgm:pt>
    <dgm:pt modelId="{49719553-AAC2-1F44-99E9-59923847EFD4}" type="parTrans" cxnId="{A59FFA42-82DA-5645-9897-A182FC8FAF76}">
      <dgm:prSet/>
      <dgm:spPr/>
      <dgm:t>
        <a:bodyPr/>
        <a:lstStyle/>
        <a:p>
          <a:endParaRPr lang="fr-FR"/>
        </a:p>
      </dgm:t>
    </dgm:pt>
    <dgm:pt modelId="{A71C5244-F9CD-C347-94AD-FD43530B419E}" type="sibTrans" cxnId="{A59FFA42-82DA-5645-9897-A182FC8FAF76}">
      <dgm:prSet/>
      <dgm:spPr/>
      <dgm:t>
        <a:bodyPr/>
        <a:lstStyle/>
        <a:p>
          <a:endParaRPr lang="fr-FR"/>
        </a:p>
      </dgm:t>
    </dgm:pt>
    <dgm:pt modelId="{A2F3F3A1-9F3E-8F4A-9D6B-4CE4193D1EDC}">
      <dgm:prSet/>
      <dgm:spPr/>
      <dgm:t>
        <a:bodyPr/>
        <a:lstStyle/>
        <a:p>
          <a:pPr algn="just" rtl="0"/>
          <a:r>
            <a:rPr lang="fr-FR" b="1" dirty="0" smtClean="0">
              <a:latin typeface="Calibri" pitchFamily="34" charset="0"/>
            </a:rPr>
            <a:t>orientation centrée sur la tâche ; les relations entre les membres du groupe occupent le dernier plan, derrière la productivité, l’efficacité du groupe et l’atteinte de ses objectifs.</a:t>
          </a:r>
          <a:endParaRPr lang="fr-FR" dirty="0"/>
        </a:p>
      </dgm:t>
    </dgm:pt>
    <dgm:pt modelId="{FE9A6E24-1265-EF4F-A237-EFC0A95C5094}" type="parTrans" cxnId="{2AADF36C-2C35-D54F-81B5-51FAB7453D1C}">
      <dgm:prSet/>
      <dgm:spPr/>
      <dgm:t>
        <a:bodyPr/>
        <a:lstStyle/>
        <a:p>
          <a:endParaRPr lang="fr-FR"/>
        </a:p>
      </dgm:t>
    </dgm:pt>
    <dgm:pt modelId="{F8E79057-1261-5840-89DB-F19351461E60}" type="sibTrans" cxnId="{2AADF36C-2C35-D54F-81B5-51FAB7453D1C}">
      <dgm:prSet/>
      <dgm:spPr/>
      <dgm:t>
        <a:bodyPr/>
        <a:lstStyle/>
        <a:p>
          <a:endParaRPr lang="fr-FR"/>
        </a:p>
      </dgm:t>
    </dgm:pt>
    <dgm:pt modelId="{00BBC51F-1F3F-794E-87FE-72A6EB423E8A}">
      <dgm:prSet/>
      <dgm:spPr/>
      <dgm:t>
        <a:bodyPr/>
        <a:lstStyle/>
        <a:p>
          <a:pPr algn="just" rtl="0"/>
          <a:r>
            <a:rPr lang="fr-FR" b="1" dirty="0" smtClean="0">
              <a:latin typeface="Calibri" pitchFamily="34" charset="0"/>
            </a:rPr>
            <a:t>orientation centrée sur les personnes ; les relations entre les membres du groupe et la cohésion occupent la première place dans les intérêts et les interventions du leader qui se préoccupe moins de l’efficacité du groupe que de son bien-être.</a:t>
          </a:r>
          <a:endParaRPr lang="fr-FR" dirty="0"/>
        </a:p>
      </dgm:t>
    </dgm:pt>
    <dgm:pt modelId="{0E0DDF22-2651-4145-AE2E-43711EEB7A32}" type="parTrans" cxnId="{C26AC287-D371-EB44-893F-0FAD80C82EF0}">
      <dgm:prSet/>
      <dgm:spPr/>
      <dgm:t>
        <a:bodyPr/>
        <a:lstStyle/>
        <a:p>
          <a:endParaRPr lang="fr-FR"/>
        </a:p>
      </dgm:t>
    </dgm:pt>
    <dgm:pt modelId="{C5A28027-B262-B842-8A96-52480894AFFF}" type="sibTrans" cxnId="{C26AC287-D371-EB44-893F-0FAD80C82EF0}">
      <dgm:prSet/>
      <dgm:spPr/>
      <dgm:t>
        <a:bodyPr/>
        <a:lstStyle/>
        <a:p>
          <a:endParaRPr lang="fr-FR"/>
        </a:p>
      </dgm:t>
    </dgm:pt>
    <dgm:pt modelId="{F437C889-A0E8-114F-98BB-CD8298D19433}" type="pres">
      <dgm:prSet presAssocID="{28BEE2C4-D728-0342-96E3-F7FC6F484F18}" presName="compositeShape" presStyleCnt="0">
        <dgm:presLayoutVars>
          <dgm:chMax val="2"/>
          <dgm:dir/>
          <dgm:resizeHandles val="exact"/>
        </dgm:presLayoutVars>
      </dgm:prSet>
      <dgm:spPr/>
      <dgm:t>
        <a:bodyPr/>
        <a:lstStyle/>
        <a:p>
          <a:endParaRPr lang="fr-FR"/>
        </a:p>
      </dgm:t>
    </dgm:pt>
    <dgm:pt modelId="{53F11BE1-9AB1-024B-9404-38664224AF3F}" type="pres">
      <dgm:prSet presAssocID="{28BEE2C4-D728-0342-96E3-F7FC6F484F18}" presName="divider" presStyleLbl="fgShp" presStyleIdx="0" presStyleCnt="1"/>
      <dgm:spPr/>
    </dgm:pt>
    <dgm:pt modelId="{37575A4A-5937-E14E-B78D-FF1D7F79F144}" type="pres">
      <dgm:prSet presAssocID="{3C6C6904-3D2E-9142-B1DA-70D7CA185401}" presName="downArrow" presStyleLbl="node1" presStyleIdx="0" presStyleCnt="2"/>
      <dgm:spPr/>
    </dgm:pt>
    <dgm:pt modelId="{B0AED753-EDED-664B-B8A9-1CD683304AB6}" type="pres">
      <dgm:prSet presAssocID="{3C6C6904-3D2E-9142-B1DA-70D7CA185401}" presName="downArrowText" presStyleLbl="revTx" presStyleIdx="0" presStyleCnt="2">
        <dgm:presLayoutVars>
          <dgm:bulletEnabled val="1"/>
        </dgm:presLayoutVars>
      </dgm:prSet>
      <dgm:spPr/>
      <dgm:t>
        <a:bodyPr/>
        <a:lstStyle/>
        <a:p>
          <a:endParaRPr lang="fr-FR"/>
        </a:p>
      </dgm:t>
    </dgm:pt>
    <dgm:pt modelId="{5F3561AC-CDE2-C044-BD5F-BBC8240FEF57}" type="pres">
      <dgm:prSet presAssocID="{047538DE-60C9-5F48-88AD-859FD661F4E4}" presName="upArrow" presStyleLbl="node1" presStyleIdx="1" presStyleCnt="2"/>
      <dgm:spPr/>
    </dgm:pt>
    <dgm:pt modelId="{25462C35-4C40-B644-BC44-0BB34364B0ED}" type="pres">
      <dgm:prSet presAssocID="{047538DE-60C9-5F48-88AD-859FD661F4E4}" presName="upArrowText" presStyleLbl="revTx" presStyleIdx="1" presStyleCnt="2">
        <dgm:presLayoutVars>
          <dgm:bulletEnabled val="1"/>
        </dgm:presLayoutVars>
      </dgm:prSet>
      <dgm:spPr/>
      <dgm:t>
        <a:bodyPr/>
        <a:lstStyle/>
        <a:p>
          <a:endParaRPr lang="fr-FR"/>
        </a:p>
      </dgm:t>
    </dgm:pt>
  </dgm:ptLst>
  <dgm:cxnLst>
    <dgm:cxn modelId="{76761A7F-B223-5E4F-B3C4-0EB0180065DF}" type="presOf" srcId="{3C6C6904-3D2E-9142-B1DA-70D7CA185401}" destId="{B0AED753-EDED-664B-B8A9-1CD683304AB6}" srcOrd="0" destOrd="0" presId="urn:microsoft.com/office/officeart/2005/8/layout/arrow3"/>
    <dgm:cxn modelId="{A59FFA42-82DA-5645-9897-A182FC8FAF76}" srcId="{28BEE2C4-D728-0342-96E3-F7FC6F484F18}" destId="{047538DE-60C9-5F48-88AD-859FD661F4E4}" srcOrd="1" destOrd="0" parTransId="{49719553-AAC2-1F44-99E9-59923847EFD4}" sibTransId="{A71C5244-F9CD-C347-94AD-FD43530B419E}"/>
    <dgm:cxn modelId="{3AD7B19A-A25E-D649-A867-84843FF25EA9}" type="presOf" srcId="{A2F3F3A1-9F3E-8F4A-9D6B-4CE4193D1EDC}" destId="{25462C35-4C40-B644-BC44-0BB34364B0ED}" srcOrd="0" destOrd="1" presId="urn:microsoft.com/office/officeart/2005/8/layout/arrow3"/>
    <dgm:cxn modelId="{6739451A-A578-974B-8ACA-6E99066ACB22}" srcId="{28BEE2C4-D728-0342-96E3-F7FC6F484F18}" destId="{3C6C6904-3D2E-9142-B1DA-70D7CA185401}" srcOrd="0" destOrd="0" parTransId="{EF7A214D-6F5F-314D-8168-FFBCFD8C14DD}" sibTransId="{8C00F60D-AA01-8B43-8997-5874703733BA}"/>
    <dgm:cxn modelId="{72290FE6-5B53-8E48-9173-114AD08E411E}" type="presOf" srcId="{28BEE2C4-D728-0342-96E3-F7FC6F484F18}" destId="{F437C889-A0E8-114F-98BB-CD8298D19433}" srcOrd="0" destOrd="0" presId="urn:microsoft.com/office/officeart/2005/8/layout/arrow3"/>
    <dgm:cxn modelId="{C26AC287-D371-EB44-893F-0FAD80C82EF0}" srcId="{3C6C6904-3D2E-9142-B1DA-70D7CA185401}" destId="{00BBC51F-1F3F-794E-87FE-72A6EB423E8A}" srcOrd="0" destOrd="0" parTransId="{0E0DDF22-2651-4145-AE2E-43711EEB7A32}" sibTransId="{C5A28027-B262-B842-8A96-52480894AFFF}"/>
    <dgm:cxn modelId="{A5BA73EC-5C64-A243-A5EE-322342B84608}" type="presOf" srcId="{047538DE-60C9-5F48-88AD-859FD661F4E4}" destId="{25462C35-4C40-B644-BC44-0BB34364B0ED}" srcOrd="0" destOrd="0" presId="urn:microsoft.com/office/officeart/2005/8/layout/arrow3"/>
    <dgm:cxn modelId="{97E4F660-FA31-264B-A093-0001CC83966D}" type="presOf" srcId="{00BBC51F-1F3F-794E-87FE-72A6EB423E8A}" destId="{B0AED753-EDED-664B-B8A9-1CD683304AB6}" srcOrd="0" destOrd="1" presId="urn:microsoft.com/office/officeart/2005/8/layout/arrow3"/>
    <dgm:cxn modelId="{2AADF36C-2C35-D54F-81B5-51FAB7453D1C}" srcId="{047538DE-60C9-5F48-88AD-859FD661F4E4}" destId="{A2F3F3A1-9F3E-8F4A-9D6B-4CE4193D1EDC}" srcOrd="0" destOrd="0" parTransId="{FE9A6E24-1265-EF4F-A237-EFC0A95C5094}" sibTransId="{F8E79057-1261-5840-89DB-F19351461E60}"/>
    <dgm:cxn modelId="{C70AD2BD-0EAD-A14F-87D7-9C46861E7D23}" type="presParOf" srcId="{F437C889-A0E8-114F-98BB-CD8298D19433}" destId="{53F11BE1-9AB1-024B-9404-38664224AF3F}" srcOrd="0" destOrd="0" presId="urn:microsoft.com/office/officeart/2005/8/layout/arrow3"/>
    <dgm:cxn modelId="{D0E62BF6-832F-224D-9D9A-EA57D8D4967A}" type="presParOf" srcId="{F437C889-A0E8-114F-98BB-CD8298D19433}" destId="{37575A4A-5937-E14E-B78D-FF1D7F79F144}" srcOrd="1" destOrd="0" presId="urn:microsoft.com/office/officeart/2005/8/layout/arrow3"/>
    <dgm:cxn modelId="{C79FCC1B-6D68-6C40-8002-D06C36D44A1C}" type="presParOf" srcId="{F437C889-A0E8-114F-98BB-CD8298D19433}" destId="{B0AED753-EDED-664B-B8A9-1CD683304AB6}" srcOrd="2" destOrd="0" presId="urn:microsoft.com/office/officeart/2005/8/layout/arrow3"/>
    <dgm:cxn modelId="{8C884E08-A99A-FF46-BBE5-8E1F244561ED}" type="presParOf" srcId="{F437C889-A0E8-114F-98BB-CD8298D19433}" destId="{5F3561AC-CDE2-C044-BD5F-BBC8240FEF57}" srcOrd="3" destOrd="0" presId="urn:microsoft.com/office/officeart/2005/8/layout/arrow3"/>
    <dgm:cxn modelId="{5050C15A-73A0-854A-9CBC-C5AAAA513360}" type="presParOf" srcId="{F437C889-A0E8-114F-98BB-CD8298D19433}" destId="{25462C35-4C40-B644-BC44-0BB34364B0ED}"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E020D372-A13E-4441-8546-F9E0C65334FE}"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5E1BF0FC-FE24-9F48-A68B-84529A5310F1}">
      <dgm:prSet/>
      <dgm:spPr/>
      <dgm:t>
        <a:bodyPr/>
        <a:lstStyle/>
        <a:p>
          <a:pPr rtl="0"/>
          <a:r>
            <a:rPr lang="fr-FR" b="1" u="sng" smtClean="0"/>
            <a:t>Le leader de type A (ou appauvri):</a:t>
          </a:r>
          <a:r>
            <a:rPr lang="fr-FR" b="1" smtClean="0"/>
            <a:t> </a:t>
          </a:r>
          <a:endParaRPr lang="fr-FR"/>
        </a:p>
      </dgm:t>
    </dgm:pt>
    <dgm:pt modelId="{4A2446DE-99ED-E049-9FCC-72660E0A21A2}" type="parTrans" cxnId="{DD8DB077-F242-1842-AB7E-16C1B5D8B3C6}">
      <dgm:prSet/>
      <dgm:spPr/>
      <dgm:t>
        <a:bodyPr/>
        <a:lstStyle/>
        <a:p>
          <a:endParaRPr lang="fr-FR"/>
        </a:p>
      </dgm:t>
    </dgm:pt>
    <dgm:pt modelId="{2F606010-0D69-7D47-B591-E51F95F797E2}" type="sibTrans" cxnId="{DD8DB077-F242-1842-AB7E-16C1B5D8B3C6}">
      <dgm:prSet/>
      <dgm:spPr/>
      <dgm:t>
        <a:bodyPr/>
        <a:lstStyle/>
        <a:p>
          <a:endParaRPr lang="fr-FR"/>
        </a:p>
      </dgm:t>
    </dgm:pt>
    <dgm:pt modelId="{0A66DC00-8689-A046-A543-6216CFE27457}">
      <dgm:prSet/>
      <dgm:spPr/>
      <dgm:t>
        <a:bodyPr/>
        <a:lstStyle/>
        <a:p>
          <a:pPr rtl="0"/>
          <a:r>
            <a:rPr lang="fr-FR" b="1" dirty="0" smtClean="0"/>
            <a:t>Personne qui ne met pas la priorité sur le fait qu’il faut être efficace et ne tient pas compte non plus des facteurs humains, que les gens soient tristes ou pas ça ne le regarde pas !!! </a:t>
          </a:r>
          <a:endParaRPr lang="fr-FR" dirty="0"/>
        </a:p>
      </dgm:t>
    </dgm:pt>
    <dgm:pt modelId="{6E7FA23F-4B6C-AD43-998A-198B0FCAB7DB}" type="parTrans" cxnId="{8B4A75FE-D8EF-6B48-957E-E0C7B3A2274C}">
      <dgm:prSet/>
      <dgm:spPr/>
      <dgm:t>
        <a:bodyPr/>
        <a:lstStyle/>
        <a:p>
          <a:endParaRPr lang="fr-FR"/>
        </a:p>
      </dgm:t>
    </dgm:pt>
    <dgm:pt modelId="{ACE9A483-D8D9-0444-A5C5-F8F5BFAEE694}" type="sibTrans" cxnId="{8B4A75FE-D8EF-6B48-957E-E0C7B3A2274C}">
      <dgm:prSet/>
      <dgm:spPr/>
      <dgm:t>
        <a:bodyPr/>
        <a:lstStyle/>
        <a:p>
          <a:endParaRPr lang="fr-FR"/>
        </a:p>
      </dgm:t>
    </dgm:pt>
    <dgm:pt modelId="{1F55AA28-A46E-D74A-AA39-43D079960189}">
      <dgm:prSet/>
      <dgm:spPr/>
      <dgm:t>
        <a:bodyPr/>
        <a:lstStyle/>
        <a:p>
          <a:pPr rtl="0"/>
          <a:r>
            <a:rPr lang="fr-FR" b="1" dirty="0" smtClean="0"/>
            <a:t>Situation où l’importance de la tâche est de respecter la procédure. </a:t>
          </a:r>
          <a:endParaRPr lang="fr-FR" dirty="0"/>
        </a:p>
      </dgm:t>
    </dgm:pt>
    <dgm:pt modelId="{0A3C785E-A773-A542-AF0C-02EA249D0DAB}" type="parTrans" cxnId="{3FB9367E-BE2F-D54F-A34B-9A0D8D4C40D9}">
      <dgm:prSet/>
      <dgm:spPr/>
      <dgm:t>
        <a:bodyPr/>
        <a:lstStyle/>
        <a:p>
          <a:endParaRPr lang="fr-FR"/>
        </a:p>
      </dgm:t>
    </dgm:pt>
    <dgm:pt modelId="{E452131D-C992-4E42-94C4-CEEA5F74D87E}" type="sibTrans" cxnId="{3FB9367E-BE2F-D54F-A34B-9A0D8D4C40D9}">
      <dgm:prSet/>
      <dgm:spPr/>
      <dgm:t>
        <a:bodyPr/>
        <a:lstStyle/>
        <a:p>
          <a:endParaRPr lang="fr-FR"/>
        </a:p>
      </dgm:t>
    </dgm:pt>
    <dgm:pt modelId="{6AE6CAD7-6DB6-D44A-BD6A-7D9D9F33272A}">
      <dgm:prSet/>
      <dgm:spPr/>
      <dgm:t>
        <a:bodyPr/>
        <a:lstStyle/>
        <a:p>
          <a:pPr rtl="0"/>
          <a:r>
            <a:rPr lang="fr-FR" b="1" i="1" dirty="0" smtClean="0"/>
            <a:t>Exemple les juges d’instruction, policiers.</a:t>
          </a:r>
          <a:endParaRPr lang="fr-FR" dirty="0"/>
        </a:p>
      </dgm:t>
    </dgm:pt>
    <dgm:pt modelId="{F79DB878-AC13-B342-9171-1B2311B9C6C3}" type="parTrans" cxnId="{E923CCED-9869-8B4F-AAEA-81048C398D1E}">
      <dgm:prSet/>
      <dgm:spPr/>
      <dgm:t>
        <a:bodyPr/>
        <a:lstStyle/>
        <a:p>
          <a:endParaRPr lang="fr-FR"/>
        </a:p>
      </dgm:t>
    </dgm:pt>
    <dgm:pt modelId="{C7C6C088-1CED-C242-A3C4-198A42B30333}" type="sibTrans" cxnId="{E923CCED-9869-8B4F-AAEA-81048C398D1E}">
      <dgm:prSet/>
      <dgm:spPr/>
      <dgm:t>
        <a:bodyPr/>
        <a:lstStyle/>
        <a:p>
          <a:endParaRPr lang="fr-FR"/>
        </a:p>
      </dgm:t>
    </dgm:pt>
    <dgm:pt modelId="{ED3B7535-BB11-2D4E-8EBB-24D28646FF22}" type="pres">
      <dgm:prSet presAssocID="{E020D372-A13E-4441-8546-F9E0C65334FE}" presName="Name0" presStyleCnt="0">
        <dgm:presLayoutVars>
          <dgm:dir/>
          <dgm:animLvl val="lvl"/>
          <dgm:resizeHandles val="exact"/>
        </dgm:presLayoutVars>
      </dgm:prSet>
      <dgm:spPr/>
      <dgm:t>
        <a:bodyPr/>
        <a:lstStyle/>
        <a:p>
          <a:endParaRPr lang="fr-FR"/>
        </a:p>
      </dgm:t>
    </dgm:pt>
    <dgm:pt modelId="{F389B2A6-2FE7-1246-81BF-DC0B7ABF7D43}" type="pres">
      <dgm:prSet presAssocID="{1F55AA28-A46E-D74A-AA39-43D079960189}" presName="boxAndChildren" presStyleCnt="0"/>
      <dgm:spPr/>
    </dgm:pt>
    <dgm:pt modelId="{121546B6-67F4-C341-BA5F-B2F2F9E525B7}" type="pres">
      <dgm:prSet presAssocID="{1F55AA28-A46E-D74A-AA39-43D079960189}" presName="parentTextBox" presStyleLbl="node1" presStyleIdx="0" presStyleCnt="2"/>
      <dgm:spPr/>
      <dgm:t>
        <a:bodyPr/>
        <a:lstStyle/>
        <a:p>
          <a:endParaRPr lang="fr-FR"/>
        </a:p>
      </dgm:t>
    </dgm:pt>
    <dgm:pt modelId="{D89AB104-B584-0945-AB10-FFA37407062C}" type="pres">
      <dgm:prSet presAssocID="{1F55AA28-A46E-D74A-AA39-43D079960189}" presName="entireBox" presStyleLbl="node1" presStyleIdx="0" presStyleCnt="2"/>
      <dgm:spPr/>
      <dgm:t>
        <a:bodyPr/>
        <a:lstStyle/>
        <a:p>
          <a:endParaRPr lang="fr-FR"/>
        </a:p>
      </dgm:t>
    </dgm:pt>
    <dgm:pt modelId="{71097EFA-F61A-A441-85CA-9D465978A9C7}" type="pres">
      <dgm:prSet presAssocID="{1F55AA28-A46E-D74A-AA39-43D079960189}" presName="descendantBox" presStyleCnt="0"/>
      <dgm:spPr/>
    </dgm:pt>
    <dgm:pt modelId="{5BA869A2-705A-8D44-B428-48655CBC456D}" type="pres">
      <dgm:prSet presAssocID="{6AE6CAD7-6DB6-D44A-BD6A-7D9D9F33272A}" presName="childTextBox" presStyleLbl="fgAccFollowNode1" presStyleIdx="0" presStyleCnt="2">
        <dgm:presLayoutVars>
          <dgm:bulletEnabled val="1"/>
        </dgm:presLayoutVars>
      </dgm:prSet>
      <dgm:spPr/>
      <dgm:t>
        <a:bodyPr/>
        <a:lstStyle/>
        <a:p>
          <a:endParaRPr lang="fr-FR"/>
        </a:p>
      </dgm:t>
    </dgm:pt>
    <dgm:pt modelId="{CAC91718-98CB-F741-8D2C-F994E3F14718}" type="pres">
      <dgm:prSet presAssocID="{2F606010-0D69-7D47-B591-E51F95F797E2}" presName="sp" presStyleCnt="0"/>
      <dgm:spPr/>
    </dgm:pt>
    <dgm:pt modelId="{0D315B9E-F05A-E041-B039-52D5345A65FE}" type="pres">
      <dgm:prSet presAssocID="{5E1BF0FC-FE24-9F48-A68B-84529A5310F1}" presName="arrowAndChildren" presStyleCnt="0"/>
      <dgm:spPr/>
    </dgm:pt>
    <dgm:pt modelId="{2F86F6FF-798B-164E-ACFD-D9ACEF9850EF}" type="pres">
      <dgm:prSet presAssocID="{5E1BF0FC-FE24-9F48-A68B-84529A5310F1}" presName="parentTextArrow" presStyleLbl="node1" presStyleIdx="0" presStyleCnt="2"/>
      <dgm:spPr/>
      <dgm:t>
        <a:bodyPr/>
        <a:lstStyle/>
        <a:p>
          <a:endParaRPr lang="fr-FR"/>
        </a:p>
      </dgm:t>
    </dgm:pt>
    <dgm:pt modelId="{3E5DFB11-11BA-E844-81A8-775E6F2AD374}" type="pres">
      <dgm:prSet presAssocID="{5E1BF0FC-FE24-9F48-A68B-84529A5310F1}" presName="arrow" presStyleLbl="node1" presStyleIdx="1" presStyleCnt="2"/>
      <dgm:spPr/>
      <dgm:t>
        <a:bodyPr/>
        <a:lstStyle/>
        <a:p>
          <a:endParaRPr lang="fr-FR"/>
        </a:p>
      </dgm:t>
    </dgm:pt>
    <dgm:pt modelId="{FABD13A6-E32C-4147-B939-022FC611710C}" type="pres">
      <dgm:prSet presAssocID="{5E1BF0FC-FE24-9F48-A68B-84529A5310F1}" presName="descendantArrow" presStyleCnt="0"/>
      <dgm:spPr/>
    </dgm:pt>
    <dgm:pt modelId="{39034520-7244-E845-A1E7-A81AFC72AF5C}" type="pres">
      <dgm:prSet presAssocID="{0A66DC00-8689-A046-A543-6216CFE27457}" presName="childTextArrow" presStyleLbl="fgAccFollowNode1" presStyleIdx="1" presStyleCnt="2">
        <dgm:presLayoutVars>
          <dgm:bulletEnabled val="1"/>
        </dgm:presLayoutVars>
      </dgm:prSet>
      <dgm:spPr/>
      <dgm:t>
        <a:bodyPr/>
        <a:lstStyle/>
        <a:p>
          <a:endParaRPr lang="fr-FR"/>
        </a:p>
      </dgm:t>
    </dgm:pt>
  </dgm:ptLst>
  <dgm:cxnLst>
    <dgm:cxn modelId="{F4826AB9-4410-A44D-BD44-3021F4EEAD6A}" type="presOf" srcId="{0A66DC00-8689-A046-A543-6216CFE27457}" destId="{39034520-7244-E845-A1E7-A81AFC72AF5C}" srcOrd="0" destOrd="0" presId="urn:microsoft.com/office/officeart/2005/8/layout/process4"/>
    <dgm:cxn modelId="{932F9AB8-61E1-3E43-BCA6-EE24116148F4}" type="presOf" srcId="{1F55AA28-A46E-D74A-AA39-43D079960189}" destId="{D89AB104-B584-0945-AB10-FFA37407062C}" srcOrd="1" destOrd="0" presId="urn:microsoft.com/office/officeart/2005/8/layout/process4"/>
    <dgm:cxn modelId="{EB99C7E0-1A55-1B4C-822C-743CE84C2FC4}" type="presOf" srcId="{5E1BF0FC-FE24-9F48-A68B-84529A5310F1}" destId="{3E5DFB11-11BA-E844-81A8-775E6F2AD374}" srcOrd="1" destOrd="0" presId="urn:microsoft.com/office/officeart/2005/8/layout/process4"/>
    <dgm:cxn modelId="{8B4A75FE-D8EF-6B48-957E-E0C7B3A2274C}" srcId="{5E1BF0FC-FE24-9F48-A68B-84529A5310F1}" destId="{0A66DC00-8689-A046-A543-6216CFE27457}" srcOrd="0" destOrd="0" parTransId="{6E7FA23F-4B6C-AD43-998A-198B0FCAB7DB}" sibTransId="{ACE9A483-D8D9-0444-A5C5-F8F5BFAEE694}"/>
    <dgm:cxn modelId="{6C4DCF5B-E10C-B346-BCB1-08ECD506B87C}" type="presOf" srcId="{1F55AA28-A46E-D74A-AA39-43D079960189}" destId="{121546B6-67F4-C341-BA5F-B2F2F9E525B7}" srcOrd="0" destOrd="0" presId="urn:microsoft.com/office/officeart/2005/8/layout/process4"/>
    <dgm:cxn modelId="{35B0C489-0DC0-D843-A039-D8E0A6B92EDA}" type="presOf" srcId="{6AE6CAD7-6DB6-D44A-BD6A-7D9D9F33272A}" destId="{5BA869A2-705A-8D44-B428-48655CBC456D}" srcOrd="0" destOrd="0" presId="urn:microsoft.com/office/officeart/2005/8/layout/process4"/>
    <dgm:cxn modelId="{DD8DB077-F242-1842-AB7E-16C1B5D8B3C6}" srcId="{E020D372-A13E-4441-8546-F9E0C65334FE}" destId="{5E1BF0FC-FE24-9F48-A68B-84529A5310F1}" srcOrd="0" destOrd="0" parTransId="{4A2446DE-99ED-E049-9FCC-72660E0A21A2}" sibTransId="{2F606010-0D69-7D47-B591-E51F95F797E2}"/>
    <dgm:cxn modelId="{EBAED709-80D7-0E47-99BD-88056F793F6E}" type="presOf" srcId="{E020D372-A13E-4441-8546-F9E0C65334FE}" destId="{ED3B7535-BB11-2D4E-8EBB-24D28646FF22}" srcOrd="0" destOrd="0" presId="urn:microsoft.com/office/officeart/2005/8/layout/process4"/>
    <dgm:cxn modelId="{3FB9367E-BE2F-D54F-A34B-9A0D8D4C40D9}" srcId="{E020D372-A13E-4441-8546-F9E0C65334FE}" destId="{1F55AA28-A46E-D74A-AA39-43D079960189}" srcOrd="1" destOrd="0" parTransId="{0A3C785E-A773-A542-AF0C-02EA249D0DAB}" sibTransId="{E452131D-C992-4E42-94C4-CEEA5F74D87E}"/>
    <dgm:cxn modelId="{E923CCED-9869-8B4F-AAEA-81048C398D1E}" srcId="{1F55AA28-A46E-D74A-AA39-43D079960189}" destId="{6AE6CAD7-6DB6-D44A-BD6A-7D9D9F33272A}" srcOrd="0" destOrd="0" parTransId="{F79DB878-AC13-B342-9171-1B2311B9C6C3}" sibTransId="{C7C6C088-1CED-C242-A3C4-198A42B30333}"/>
    <dgm:cxn modelId="{B4FDE670-6715-9843-85F8-1D457374217E}" type="presOf" srcId="{5E1BF0FC-FE24-9F48-A68B-84529A5310F1}" destId="{2F86F6FF-798B-164E-ACFD-D9ACEF9850EF}" srcOrd="0" destOrd="0" presId="urn:microsoft.com/office/officeart/2005/8/layout/process4"/>
    <dgm:cxn modelId="{35472EF3-7AE9-1C4E-A115-3BF4548CE8D6}" type="presParOf" srcId="{ED3B7535-BB11-2D4E-8EBB-24D28646FF22}" destId="{F389B2A6-2FE7-1246-81BF-DC0B7ABF7D43}" srcOrd="0" destOrd="0" presId="urn:microsoft.com/office/officeart/2005/8/layout/process4"/>
    <dgm:cxn modelId="{21B66DE2-53E6-FE41-AB8D-82ABD3541992}" type="presParOf" srcId="{F389B2A6-2FE7-1246-81BF-DC0B7ABF7D43}" destId="{121546B6-67F4-C341-BA5F-B2F2F9E525B7}" srcOrd="0" destOrd="0" presId="urn:microsoft.com/office/officeart/2005/8/layout/process4"/>
    <dgm:cxn modelId="{2A74CDBC-A3CB-664B-BEBA-1EC900C71FC0}" type="presParOf" srcId="{F389B2A6-2FE7-1246-81BF-DC0B7ABF7D43}" destId="{D89AB104-B584-0945-AB10-FFA37407062C}" srcOrd="1" destOrd="0" presId="urn:microsoft.com/office/officeart/2005/8/layout/process4"/>
    <dgm:cxn modelId="{BA448ADE-89C2-6542-9D94-FC6255B7713A}" type="presParOf" srcId="{F389B2A6-2FE7-1246-81BF-DC0B7ABF7D43}" destId="{71097EFA-F61A-A441-85CA-9D465978A9C7}" srcOrd="2" destOrd="0" presId="urn:microsoft.com/office/officeart/2005/8/layout/process4"/>
    <dgm:cxn modelId="{08AB333F-4CFB-B44D-87A2-30FDD4A4FBDF}" type="presParOf" srcId="{71097EFA-F61A-A441-85CA-9D465978A9C7}" destId="{5BA869A2-705A-8D44-B428-48655CBC456D}" srcOrd="0" destOrd="0" presId="urn:microsoft.com/office/officeart/2005/8/layout/process4"/>
    <dgm:cxn modelId="{FD2385BA-2047-5B4B-ADFA-024FDDCDC26A}" type="presParOf" srcId="{ED3B7535-BB11-2D4E-8EBB-24D28646FF22}" destId="{CAC91718-98CB-F741-8D2C-F994E3F14718}" srcOrd="1" destOrd="0" presId="urn:microsoft.com/office/officeart/2005/8/layout/process4"/>
    <dgm:cxn modelId="{A9834E4C-C2EB-4845-B26C-D9DD1C480066}" type="presParOf" srcId="{ED3B7535-BB11-2D4E-8EBB-24D28646FF22}" destId="{0D315B9E-F05A-E041-B039-52D5345A65FE}" srcOrd="2" destOrd="0" presId="urn:microsoft.com/office/officeart/2005/8/layout/process4"/>
    <dgm:cxn modelId="{6E371E49-E309-4942-A036-A49A1A7421FC}" type="presParOf" srcId="{0D315B9E-F05A-E041-B039-52D5345A65FE}" destId="{2F86F6FF-798B-164E-ACFD-D9ACEF9850EF}" srcOrd="0" destOrd="0" presId="urn:microsoft.com/office/officeart/2005/8/layout/process4"/>
    <dgm:cxn modelId="{26349F49-B888-D948-AC51-3B2FAB585035}" type="presParOf" srcId="{0D315B9E-F05A-E041-B039-52D5345A65FE}" destId="{3E5DFB11-11BA-E844-81A8-775E6F2AD374}" srcOrd="1" destOrd="0" presId="urn:microsoft.com/office/officeart/2005/8/layout/process4"/>
    <dgm:cxn modelId="{28435B6F-D7E1-244E-A732-6FAC4A28F78E}" type="presParOf" srcId="{0D315B9E-F05A-E041-B039-52D5345A65FE}" destId="{FABD13A6-E32C-4147-B939-022FC611710C}" srcOrd="2" destOrd="0" presId="urn:microsoft.com/office/officeart/2005/8/layout/process4"/>
    <dgm:cxn modelId="{8AC690AD-2A50-B84A-99EB-32CCF460994A}" type="presParOf" srcId="{FABD13A6-E32C-4147-B939-022FC611710C}" destId="{39034520-7244-E845-A1E7-A81AFC72AF5C}"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E020D372-A13E-4441-8546-F9E0C65334FE}"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5E1BF0FC-FE24-9F48-A68B-84529A5310F1}">
      <dgm:prSet/>
      <dgm:spPr/>
      <dgm:t>
        <a:bodyPr/>
        <a:lstStyle/>
        <a:p>
          <a:pPr rtl="0"/>
          <a:r>
            <a:rPr lang="fr-FR" b="1" u="sng" dirty="0" smtClean="0">
              <a:solidFill>
                <a:schemeClr val="bg1"/>
              </a:solidFill>
              <a:latin typeface="Calibri" pitchFamily="34" charset="0"/>
            </a:rPr>
            <a:t>Le leader de type B (ou country club)</a:t>
          </a:r>
          <a:endParaRPr lang="fr-FR" dirty="0">
            <a:solidFill>
              <a:schemeClr val="bg1"/>
            </a:solidFill>
          </a:endParaRPr>
        </a:p>
      </dgm:t>
    </dgm:pt>
    <dgm:pt modelId="{4A2446DE-99ED-E049-9FCC-72660E0A21A2}" type="parTrans" cxnId="{DD8DB077-F242-1842-AB7E-16C1B5D8B3C6}">
      <dgm:prSet/>
      <dgm:spPr/>
      <dgm:t>
        <a:bodyPr/>
        <a:lstStyle/>
        <a:p>
          <a:endParaRPr lang="fr-FR"/>
        </a:p>
      </dgm:t>
    </dgm:pt>
    <dgm:pt modelId="{2F606010-0D69-7D47-B591-E51F95F797E2}" type="sibTrans" cxnId="{DD8DB077-F242-1842-AB7E-16C1B5D8B3C6}">
      <dgm:prSet/>
      <dgm:spPr/>
      <dgm:t>
        <a:bodyPr/>
        <a:lstStyle/>
        <a:p>
          <a:endParaRPr lang="fr-FR"/>
        </a:p>
      </dgm:t>
    </dgm:pt>
    <dgm:pt modelId="{517910C6-FB0F-5640-9851-8E28AA569BB6}">
      <dgm:prSet/>
      <dgm:spPr/>
      <dgm:t>
        <a:bodyPr/>
        <a:lstStyle/>
        <a:p>
          <a:pPr rtl="0"/>
          <a:r>
            <a:rPr lang="fr-FR" b="1" dirty="0" smtClean="0">
              <a:solidFill>
                <a:srgbClr val="000000"/>
              </a:solidFill>
              <a:latin typeface="Calibri" pitchFamily="34" charset="0"/>
              <a:cs typeface="Times New Roman" pitchFamily="18" charset="0"/>
            </a:rPr>
            <a:t>Personne qui ne met pas la priorité sur le fait que ça soit efficace mais accorde de l’importance aux caractères humains.</a:t>
          </a:r>
          <a:endParaRPr lang="fr-FR" dirty="0"/>
        </a:p>
      </dgm:t>
    </dgm:pt>
    <dgm:pt modelId="{839E1531-05B3-C848-9EDD-C56F50B0D7AB}" type="parTrans" cxnId="{57B2694B-352D-EC43-A6B7-0719D180B5F7}">
      <dgm:prSet/>
      <dgm:spPr/>
      <dgm:t>
        <a:bodyPr/>
        <a:lstStyle/>
        <a:p>
          <a:endParaRPr lang="fr-FR"/>
        </a:p>
      </dgm:t>
    </dgm:pt>
    <dgm:pt modelId="{8FCB1B54-C9B5-D741-A0AF-78B2F39E844E}" type="sibTrans" cxnId="{57B2694B-352D-EC43-A6B7-0719D180B5F7}">
      <dgm:prSet/>
      <dgm:spPr/>
      <dgm:t>
        <a:bodyPr/>
        <a:lstStyle/>
        <a:p>
          <a:endParaRPr lang="fr-FR"/>
        </a:p>
      </dgm:t>
    </dgm:pt>
    <dgm:pt modelId="{D8B4003D-4481-FF4F-9A2C-96B18F7ED16B}">
      <dgm:prSet/>
      <dgm:spPr/>
      <dgm:t>
        <a:bodyPr/>
        <a:lstStyle/>
        <a:p>
          <a:pPr rtl="0"/>
          <a:r>
            <a:rPr lang="fr-FR" b="1" dirty="0" smtClean="0">
              <a:solidFill>
                <a:srgbClr val="FFFFFF"/>
              </a:solidFill>
              <a:latin typeface="Calibri" pitchFamily="34" charset="0"/>
              <a:cs typeface="Times New Roman" pitchFamily="18" charset="0"/>
            </a:rPr>
            <a:t>L’i</a:t>
          </a:r>
          <a:r>
            <a:rPr lang="fr-FR" b="1" i="1" dirty="0" smtClean="0">
              <a:solidFill>
                <a:srgbClr val="FFFFFF"/>
              </a:solidFill>
              <a:latin typeface="Calibri" pitchFamily="34" charset="0"/>
              <a:cs typeface="Times New Roman" pitchFamily="18" charset="0"/>
            </a:rPr>
            <a:t>mportant, c’est que les gens se sentent bien, qu’il existe une bonne ambiance</a:t>
          </a:r>
          <a:r>
            <a:rPr lang="fr-FR" b="1" dirty="0" smtClean="0">
              <a:solidFill>
                <a:srgbClr val="FFFFFF"/>
              </a:solidFill>
              <a:latin typeface="Calibri" pitchFamily="34" charset="0"/>
              <a:cs typeface="Times New Roman" pitchFamily="18" charset="0"/>
            </a:rPr>
            <a:t>. </a:t>
          </a:r>
          <a:endParaRPr lang="fr-FR" dirty="0">
            <a:solidFill>
              <a:srgbClr val="FFFFFF"/>
            </a:solidFill>
          </a:endParaRPr>
        </a:p>
      </dgm:t>
    </dgm:pt>
    <dgm:pt modelId="{040AA2FE-E99E-2A49-A70A-18555256640B}" type="parTrans" cxnId="{326C0947-7E68-5442-AB00-BEC8F7DE34AB}">
      <dgm:prSet/>
      <dgm:spPr/>
      <dgm:t>
        <a:bodyPr/>
        <a:lstStyle/>
        <a:p>
          <a:endParaRPr lang="fr-FR"/>
        </a:p>
      </dgm:t>
    </dgm:pt>
    <dgm:pt modelId="{7001E0CC-B3D2-A545-83F3-16A7B1F2E738}" type="sibTrans" cxnId="{326C0947-7E68-5442-AB00-BEC8F7DE34AB}">
      <dgm:prSet/>
      <dgm:spPr/>
      <dgm:t>
        <a:bodyPr/>
        <a:lstStyle/>
        <a:p>
          <a:endParaRPr lang="fr-FR"/>
        </a:p>
      </dgm:t>
    </dgm:pt>
    <dgm:pt modelId="{0374A013-1BC0-B748-BAF6-61E321B988A5}">
      <dgm:prSet/>
      <dgm:spPr/>
      <dgm:t>
        <a:bodyPr/>
        <a:lstStyle/>
        <a:p>
          <a:pPr rtl="0"/>
          <a:r>
            <a:rPr lang="fr-FR" b="1" i="1" dirty="0" smtClean="0">
              <a:solidFill>
                <a:srgbClr val="000000"/>
              </a:solidFill>
              <a:latin typeface="Calibri" pitchFamily="34" charset="0"/>
              <a:cs typeface="Times New Roman" pitchFamily="18" charset="0"/>
            </a:rPr>
            <a:t>Exemple : responsable d’un Club Med.</a:t>
          </a:r>
          <a:endParaRPr lang="fr-FR" dirty="0"/>
        </a:p>
      </dgm:t>
    </dgm:pt>
    <dgm:pt modelId="{3FA27816-4984-6B40-8446-9D7B31F0D447}" type="parTrans" cxnId="{709EE9B7-7A06-6245-B72F-1B261B63D806}">
      <dgm:prSet/>
      <dgm:spPr/>
      <dgm:t>
        <a:bodyPr/>
        <a:lstStyle/>
        <a:p>
          <a:endParaRPr lang="fr-FR"/>
        </a:p>
      </dgm:t>
    </dgm:pt>
    <dgm:pt modelId="{B0EBB5A1-0749-0746-8E49-B2B843D62624}" type="sibTrans" cxnId="{709EE9B7-7A06-6245-B72F-1B261B63D806}">
      <dgm:prSet/>
      <dgm:spPr/>
      <dgm:t>
        <a:bodyPr/>
        <a:lstStyle/>
        <a:p>
          <a:endParaRPr lang="fr-FR"/>
        </a:p>
      </dgm:t>
    </dgm:pt>
    <dgm:pt modelId="{ED3B7535-BB11-2D4E-8EBB-24D28646FF22}" type="pres">
      <dgm:prSet presAssocID="{E020D372-A13E-4441-8546-F9E0C65334FE}" presName="Name0" presStyleCnt="0">
        <dgm:presLayoutVars>
          <dgm:dir/>
          <dgm:animLvl val="lvl"/>
          <dgm:resizeHandles val="exact"/>
        </dgm:presLayoutVars>
      </dgm:prSet>
      <dgm:spPr/>
      <dgm:t>
        <a:bodyPr/>
        <a:lstStyle/>
        <a:p>
          <a:endParaRPr lang="fr-FR"/>
        </a:p>
      </dgm:t>
    </dgm:pt>
    <dgm:pt modelId="{A48B85AD-3F85-DA4E-AE17-A7ABF2975BD6}" type="pres">
      <dgm:prSet presAssocID="{D8B4003D-4481-FF4F-9A2C-96B18F7ED16B}" presName="boxAndChildren" presStyleCnt="0"/>
      <dgm:spPr/>
    </dgm:pt>
    <dgm:pt modelId="{D9BEE99D-DF97-A048-B0DA-CA2C56583559}" type="pres">
      <dgm:prSet presAssocID="{D8B4003D-4481-FF4F-9A2C-96B18F7ED16B}" presName="parentTextBox" presStyleLbl="node1" presStyleIdx="0" presStyleCnt="2"/>
      <dgm:spPr/>
      <dgm:t>
        <a:bodyPr/>
        <a:lstStyle/>
        <a:p>
          <a:endParaRPr lang="fr-FR"/>
        </a:p>
      </dgm:t>
    </dgm:pt>
    <dgm:pt modelId="{0F6FE553-4285-E345-8EBD-6F922775F125}" type="pres">
      <dgm:prSet presAssocID="{D8B4003D-4481-FF4F-9A2C-96B18F7ED16B}" presName="entireBox" presStyleLbl="node1" presStyleIdx="0" presStyleCnt="2"/>
      <dgm:spPr/>
      <dgm:t>
        <a:bodyPr/>
        <a:lstStyle/>
        <a:p>
          <a:endParaRPr lang="fr-FR"/>
        </a:p>
      </dgm:t>
    </dgm:pt>
    <dgm:pt modelId="{90E1C711-5F1D-5C42-9105-317B36F21BAF}" type="pres">
      <dgm:prSet presAssocID="{D8B4003D-4481-FF4F-9A2C-96B18F7ED16B}" presName="descendantBox" presStyleCnt="0"/>
      <dgm:spPr/>
    </dgm:pt>
    <dgm:pt modelId="{4C0CBCDA-04C2-AE48-A17D-540687CFEABE}" type="pres">
      <dgm:prSet presAssocID="{0374A013-1BC0-B748-BAF6-61E321B988A5}" presName="childTextBox" presStyleLbl="fgAccFollowNode1" presStyleIdx="0" presStyleCnt="2">
        <dgm:presLayoutVars>
          <dgm:bulletEnabled val="1"/>
        </dgm:presLayoutVars>
      </dgm:prSet>
      <dgm:spPr/>
      <dgm:t>
        <a:bodyPr/>
        <a:lstStyle/>
        <a:p>
          <a:endParaRPr lang="fr-FR"/>
        </a:p>
      </dgm:t>
    </dgm:pt>
    <dgm:pt modelId="{CAC91718-98CB-F741-8D2C-F994E3F14718}" type="pres">
      <dgm:prSet presAssocID="{2F606010-0D69-7D47-B591-E51F95F797E2}" presName="sp" presStyleCnt="0"/>
      <dgm:spPr/>
    </dgm:pt>
    <dgm:pt modelId="{0D315B9E-F05A-E041-B039-52D5345A65FE}" type="pres">
      <dgm:prSet presAssocID="{5E1BF0FC-FE24-9F48-A68B-84529A5310F1}" presName="arrowAndChildren" presStyleCnt="0"/>
      <dgm:spPr/>
    </dgm:pt>
    <dgm:pt modelId="{2F86F6FF-798B-164E-ACFD-D9ACEF9850EF}" type="pres">
      <dgm:prSet presAssocID="{5E1BF0FC-FE24-9F48-A68B-84529A5310F1}" presName="parentTextArrow" presStyleLbl="node1" presStyleIdx="0" presStyleCnt="2"/>
      <dgm:spPr/>
      <dgm:t>
        <a:bodyPr/>
        <a:lstStyle/>
        <a:p>
          <a:endParaRPr lang="fr-FR"/>
        </a:p>
      </dgm:t>
    </dgm:pt>
    <dgm:pt modelId="{3E5DFB11-11BA-E844-81A8-775E6F2AD374}" type="pres">
      <dgm:prSet presAssocID="{5E1BF0FC-FE24-9F48-A68B-84529A5310F1}" presName="arrow" presStyleLbl="node1" presStyleIdx="1" presStyleCnt="2"/>
      <dgm:spPr/>
      <dgm:t>
        <a:bodyPr/>
        <a:lstStyle/>
        <a:p>
          <a:endParaRPr lang="fr-FR"/>
        </a:p>
      </dgm:t>
    </dgm:pt>
    <dgm:pt modelId="{FABD13A6-E32C-4147-B939-022FC611710C}" type="pres">
      <dgm:prSet presAssocID="{5E1BF0FC-FE24-9F48-A68B-84529A5310F1}" presName="descendantArrow" presStyleCnt="0"/>
      <dgm:spPr/>
    </dgm:pt>
    <dgm:pt modelId="{BABE404A-A9C6-2647-80B5-7CAE1B5F6B55}" type="pres">
      <dgm:prSet presAssocID="{517910C6-FB0F-5640-9851-8E28AA569BB6}" presName="childTextArrow" presStyleLbl="fgAccFollowNode1" presStyleIdx="1" presStyleCnt="2">
        <dgm:presLayoutVars>
          <dgm:bulletEnabled val="1"/>
        </dgm:presLayoutVars>
      </dgm:prSet>
      <dgm:spPr/>
      <dgm:t>
        <a:bodyPr/>
        <a:lstStyle/>
        <a:p>
          <a:endParaRPr lang="fr-FR"/>
        </a:p>
      </dgm:t>
    </dgm:pt>
  </dgm:ptLst>
  <dgm:cxnLst>
    <dgm:cxn modelId="{57B2694B-352D-EC43-A6B7-0719D180B5F7}" srcId="{5E1BF0FC-FE24-9F48-A68B-84529A5310F1}" destId="{517910C6-FB0F-5640-9851-8E28AA569BB6}" srcOrd="0" destOrd="0" parTransId="{839E1531-05B3-C848-9EDD-C56F50B0D7AB}" sibTransId="{8FCB1B54-C9B5-D741-A0AF-78B2F39E844E}"/>
    <dgm:cxn modelId="{9DECA156-97FB-4549-AF89-726B0A3FE473}" type="presOf" srcId="{5E1BF0FC-FE24-9F48-A68B-84529A5310F1}" destId="{2F86F6FF-798B-164E-ACFD-D9ACEF9850EF}" srcOrd="0" destOrd="0" presId="urn:microsoft.com/office/officeart/2005/8/layout/process4"/>
    <dgm:cxn modelId="{DF58BF14-6847-0442-BE79-A0EB360172FD}" type="presOf" srcId="{E020D372-A13E-4441-8546-F9E0C65334FE}" destId="{ED3B7535-BB11-2D4E-8EBB-24D28646FF22}" srcOrd="0" destOrd="0" presId="urn:microsoft.com/office/officeart/2005/8/layout/process4"/>
    <dgm:cxn modelId="{709EE9B7-7A06-6245-B72F-1B261B63D806}" srcId="{D8B4003D-4481-FF4F-9A2C-96B18F7ED16B}" destId="{0374A013-1BC0-B748-BAF6-61E321B988A5}" srcOrd="0" destOrd="0" parTransId="{3FA27816-4984-6B40-8446-9D7B31F0D447}" sibTransId="{B0EBB5A1-0749-0746-8E49-B2B843D62624}"/>
    <dgm:cxn modelId="{1EF5EADA-2CAE-DB4F-B255-ADDC735D3C51}" type="presOf" srcId="{0374A013-1BC0-B748-BAF6-61E321B988A5}" destId="{4C0CBCDA-04C2-AE48-A17D-540687CFEABE}" srcOrd="0" destOrd="0" presId="urn:microsoft.com/office/officeart/2005/8/layout/process4"/>
    <dgm:cxn modelId="{CE01699E-C200-9443-812F-73C5F6E96A91}" type="presOf" srcId="{5E1BF0FC-FE24-9F48-A68B-84529A5310F1}" destId="{3E5DFB11-11BA-E844-81A8-775E6F2AD374}" srcOrd="1" destOrd="0" presId="urn:microsoft.com/office/officeart/2005/8/layout/process4"/>
    <dgm:cxn modelId="{C0329BA6-CB7F-3149-BEBA-B122C2E15B50}" type="presOf" srcId="{D8B4003D-4481-FF4F-9A2C-96B18F7ED16B}" destId="{0F6FE553-4285-E345-8EBD-6F922775F125}" srcOrd="1" destOrd="0" presId="urn:microsoft.com/office/officeart/2005/8/layout/process4"/>
    <dgm:cxn modelId="{DD8DB077-F242-1842-AB7E-16C1B5D8B3C6}" srcId="{E020D372-A13E-4441-8546-F9E0C65334FE}" destId="{5E1BF0FC-FE24-9F48-A68B-84529A5310F1}" srcOrd="0" destOrd="0" parTransId="{4A2446DE-99ED-E049-9FCC-72660E0A21A2}" sibTransId="{2F606010-0D69-7D47-B591-E51F95F797E2}"/>
    <dgm:cxn modelId="{D968BC30-7240-3D48-AFBC-35A47FE20CDD}" type="presOf" srcId="{517910C6-FB0F-5640-9851-8E28AA569BB6}" destId="{BABE404A-A9C6-2647-80B5-7CAE1B5F6B55}" srcOrd="0" destOrd="0" presId="urn:microsoft.com/office/officeart/2005/8/layout/process4"/>
    <dgm:cxn modelId="{6877B796-4EE8-7C44-A29B-5017D23FD2BA}" type="presOf" srcId="{D8B4003D-4481-FF4F-9A2C-96B18F7ED16B}" destId="{D9BEE99D-DF97-A048-B0DA-CA2C56583559}" srcOrd="0" destOrd="0" presId="urn:microsoft.com/office/officeart/2005/8/layout/process4"/>
    <dgm:cxn modelId="{326C0947-7E68-5442-AB00-BEC8F7DE34AB}" srcId="{E020D372-A13E-4441-8546-F9E0C65334FE}" destId="{D8B4003D-4481-FF4F-9A2C-96B18F7ED16B}" srcOrd="1" destOrd="0" parTransId="{040AA2FE-E99E-2A49-A70A-18555256640B}" sibTransId="{7001E0CC-B3D2-A545-83F3-16A7B1F2E738}"/>
    <dgm:cxn modelId="{99F07F55-F33E-4345-8AE2-2B6A536F1979}" type="presParOf" srcId="{ED3B7535-BB11-2D4E-8EBB-24D28646FF22}" destId="{A48B85AD-3F85-DA4E-AE17-A7ABF2975BD6}" srcOrd="0" destOrd="0" presId="urn:microsoft.com/office/officeart/2005/8/layout/process4"/>
    <dgm:cxn modelId="{AB9D4A2E-60E1-D744-B621-2F7F6EFB35F0}" type="presParOf" srcId="{A48B85AD-3F85-DA4E-AE17-A7ABF2975BD6}" destId="{D9BEE99D-DF97-A048-B0DA-CA2C56583559}" srcOrd="0" destOrd="0" presId="urn:microsoft.com/office/officeart/2005/8/layout/process4"/>
    <dgm:cxn modelId="{61B7C818-37B1-3E48-869B-D614592FDB4F}" type="presParOf" srcId="{A48B85AD-3F85-DA4E-AE17-A7ABF2975BD6}" destId="{0F6FE553-4285-E345-8EBD-6F922775F125}" srcOrd="1" destOrd="0" presId="urn:microsoft.com/office/officeart/2005/8/layout/process4"/>
    <dgm:cxn modelId="{272D0E7F-26CD-ED4E-A511-7B23B54C27D4}" type="presParOf" srcId="{A48B85AD-3F85-DA4E-AE17-A7ABF2975BD6}" destId="{90E1C711-5F1D-5C42-9105-317B36F21BAF}" srcOrd="2" destOrd="0" presId="urn:microsoft.com/office/officeart/2005/8/layout/process4"/>
    <dgm:cxn modelId="{257A6545-5ABF-E845-A08E-B3B581A2C0C6}" type="presParOf" srcId="{90E1C711-5F1D-5C42-9105-317B36F21BAF}" destId="{4C0CBCDA-04C2-AE48-A17D-540687CFEABE}" srcOrd="0" destOrd="0" presId="urn:microsoft.com/office/officeart/2005/8/layout/process4"/>
    <dgm:cxn modelId="{D814967F-D7EF-CA4C-90DC-CA2CB4C904BE}" type="presParOf" srcId="{ED3B7535-BB11-2D4E-8EBB-24D28646FF22}" destId="{CAC91718-98CB-F741-8D2C-F994E3F14718}" srcOrd="1" destOrd="0" presId="urn:microsoft.com/office/officeart/2005/8/layout/process4"/>
    <dgm:cxn modelId="{F86B943F-BCAD-AC4F-9D36-F48439E6DFCA}" type="presParOf" srcId="{ED3B7535-BB11-2D4E-8EBB-24D28646FF22}" destId="{0D315B9E-F05A-E041-B039-52D5345A65FE}" srcOrd="2" destOrd="0" presId="urn:microsoft.com/office/officeart/2005/8/layout/process4"/>
    <dgm:cxn modelId="{F9EE69AC-ECF9-AC4F-B586-389C65D7B729}" type="presParOf" srcId="{0D315B9E-F05A-E041-B039-52D5345A65FE}" destId="{2F86F6FF-798B-164E-ACFD-D9ACEF9850EF}" srcOrd="0" destOrd="0" presId="urn:microsoft.com/office/officeart/2005/8/layout/process4"/>
    <dgm:cxn modelId="{D3ABB6DA-9DB8-4F44-BD27-C5891E3A22EF}" type="presParOf" srcId="{0D315B9E-F05A-E041-B039-52D5345A65FE}" destId="{3E5DFB11-11BA-E844-81A8-775E6F2AD374}" srcOrd="1" destOrd="0" presId="urn:microsoft.com/office/officeart/2005/8/layout/process4"/>
    <dgm:cxn modelId="{DC821424-CC02-B447-8968-D61A6D9224F1}" type="presParOf" srcId="{0D315B9E-F05A-E041-B039-52D5345A65FE}" destId="{FABD13A6-E32C-4147-B939-022FC611710C}" srcOrd="2" destOrd="0" presId="urn:microsoft.com/office/officeart/2005/8/layout/process4"/>
    <dgm:cxn modelId="{FA5FEB46-1305-3D42-8D80-0D37798FD2CE}" type="presParOf" srcId="{FABD13A6-E32C-4147-B939-022FC611710C}" destId="{BABE404A-A9C6-2647-80B5-7CAE1B5F6B55}"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E020D372-A13E-4441-8546-F9E0C65334FE}"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5E1BF0FC-FE24-9F48-A68B-84529A5310F1}">
      <dgm:prSet custT="1"/>
      <dgm:spPr/>
      <dgm:t>
        <a:bodyPr/>
        <a:lstStyle/>
        <a:p>
          <a:pPr rtl="0"/>
          <a:r>
            <a:rPr lang="fr-FR" sz="2000" b="1" u="sng" dirty="0" smtClean="0">
              <a:solidFill>
                <a:srgbClr val="FFFFFF"/>
              </a:solidFill>
              <a:latin typeface="Calibri" pitchFamily="34" charset="0"/>
            </a:rPr>
            <a:t>Le leader de type C (management autoritaire)</a:t>
          </a:r>
          <a:endParaRPr lang="fr-FR" sz="2000" dirty="0">
            <a:solidFill>
              <a:srgbClr val="FFFFFF"/>
            </a:solidFill>
          </a:endParaRPr>
        </a:p>
      </dgm:t>
    </dgm:pt>
    <dgm:pt modelId="{4A2446DE-99ED-E049-9FCC-72660E0A21A2}" type="parTrans" cxnId="{DD8DB077-F242-1842-AB7E-16C1B5D8B3C6}">
      <dgm:prSet/>
      <dgm:spPr/>
      <dgm:t>
        <a:bodyPr/>
        <a:lstStyle/>
        <a:p>
          <a:endParaRPr lang="fr-FR" sz="2000"/>
        </a:p>
      </dgm:t>
    </dgm:pt>
    <dgm:pt modelId="{2F606010-0D69-7D47-B591-E51F95F797E2}" type="sibTrans" cxnId="{DD8DB077-F242-1842-AB7E-16C1B5D8B3C6}">
      <dgm:prSet/>
      <dgm:spPr/>
      <dgm:t>
        <a:bodyPr/>
        <a:lstStyle/>
        <a:p>
          <a:endParaRPr lang="fr-FR" sz="2000"/>
        </a:p>
      </dgm:t>
    </dgm:pt>
    <dgm:pt modelId="{88C1B02A-0CA6-EC4A-BEB8-7C131EFD06AE}">
      <dgm:prSet custT="1"/>
      <dgm:spPr/>
      <dgm:t>
        <a:bodyPr/>
        <a:lstStyle/>
        <a:p>
          <a:pPr rtl="0"/>
          <a:r>
            <a:rPr lang="fr-FR" sz="2000" b="1" dirty="0" smtClean="0">
              <a:solidFill>
                <a:srgbClr val="000000"/>
              </a:solidFill>
              <a:latin typeface="Calibri" pitchFamily="34" charset="0"/>
              <a:cs typeface="Times New Roman" pitchFamily="18" charset="0"/>
            </a:rPr>
            <a:t>Personne qui met beaucoup d’importance aux résultats. </a:t>
          </a:r>
          <a:endParaRPr lang="fr-FR" sz="2000" dirty="0">
            <a:solidFill>
              <a:schemeClr val="bg1"/>
            </a:solidFill>
          </a:endParaRPr>
        </a:p>
      </dgm:t>
    </dgm:pt>
    <dgm:pt modelId="{4CDBF83E-47F0-6D47-A029-226A808BDAC9}" type="parTrans" cxnId="{CC1640CE-8ED3-0346-BB89-5ED5FC85B79D}">
      <dgm:prSet/>
      <dgm:spPr/>
      <dgm:t>
        <a:bodyPr/>
        <a:lstStyle/>
        <a:p>
          <a:endParaRPr lang="fr-FR" sz="2000"/>
        </a:p>
      </dgm:t>
    </dgm:pt>
    <dgm:pt modelId="{A1ED4901-333B-8C4C-90C6-9718C6097B9B}" type="sibTrans" cxnId="{CC1640CE-8ED3-0346-BB89-5ED5FC85B79D}">
      <dgm:prSet/>
      <dgm:spPr/>
      <dgm:t>
        <a:bodyPr/>
        <a:lstStyle/>
        <a:p>
          <a:endParaRPr lang="fr-FR" sz="2000"/>
        </a:p>
      </dgm:t>
    </dgm:pt>
    <dgm:pt modelId="{40F5483B-DF43-2544-AE0B-11FB71741781}">
      <dgm:prSet custT="1"/>
      <dgm:spPr/>
      <dgm:t>
        <a:bodyPr/>
        <a:lstStyle/>
        <a:p>
          <a:pPr rtl="0"/>
          <a:r>
            <a:rPr lang="fr-FR" sz="2000" b="1" dirty="0" smtClean="0">
              <a:solidFill>
                <a:srgbClr val="FFFFFF"/>
              </a:solidFill>
              <a:latin typeface="Calibri" pitchFamily="34" charset="0"/>
              <a:cs typeface="Times New Roman" pitchFamily="18" charset="0"/>
            </a:rPr>
            <a:t>Il ne tient pas compte des facteurs humains.</a:t>
          </a:r>
          <a:endParaRPr lang="fr-FR" sz="2000" dirty="0">
            <a:solidFill>
              <a:srgbClr val="FFFFFF"/>
            </a:solidFill>
          </a:endParaRPr>
        </a:p>
      </dgm:t>
    </dgm:pt>
    <dgm:pt modelId="{34D4CEEA-9931-EE43-891C-627E95921AD0}" type="parTrans" cxnId="{698BE460-6E72-7045-90E4-2D35DF3C6290}">
      <dgm:prSet/>
      <dgm:spPr/>
      <dgm:t>
        <a:bodyPr/>
        <a:lstStyle/>
        <a:p>
          <a:endParaRPr lang="fr-FR" sz="2000"/>
        </a:p>
      </dgm:t>
    </dgm:pt>
    <dgm:pt modelId="{B34DC5A2-89A4-3D46-8EE8-FB4A106D2A0E}" type="sibTrans" cxnId="{698BE460-6E72-7045-90E4-2D35DF3C6290}">
      <dgm:prSet/>
      <dgm:spPr/>
      <dgm:t>
        <a:bodyPr/>
        <a:lstStyle/>
        <a:p>
          <a:endParaRPr lang="fr-FR" sz="2000"/>
        </a:p>
      </dgm:t>
    </dgm:pt>
    <dgm:pt modelId="{41F7E7B7-6BAE-4A4D-B558-4F7DD5A66192}">
      <dgm:prSet custT="1"/>
      <dgm:spPr/>
      <dgm:t>
        <a:bodyPr/>
        <a:lstStyle/>
        <a:p>
          <a:pPr rtl="0"/>
          <a:r>
            <a:rPr lang="fr-FR" sz="2000" b="1" dirty="0" smtClean="0">
              <a:solidFill>
                <a:srgbClr val="000000"/>
              </a:solidFill>
              <a:latin typeface="Calibri" pitchFamily="34" charset="0"/>
              <a:cs typeface="Times New Roman" pitchFamily="18" charset="0"/>
            </a:rPr>
            <a:t>Exemple : le général d’une armée.</a:t>
          </a:r>
          <a:endParaRPr lang="fr-FR" sz="2000" dirty="0">
            <a:solidFill>
              <a:schemeClr val="bg1"/>
            </a:solidFill>
          </a:endParaRPr>
        </a:p>
      </dgm:t>
    </dgm:pt>
    <dgm:pt modelId="{A837739E-C3DB-7F4A-B653-786966292B9C}" type="parTrans" cxnId="{12D0CA84-F074-944E-90A7-C9726377B071}">
      <dgm:prSet/>
      <dgm:spPr/>
      <dgm:t>
        <a:bodyPr/>
        <a:lstStyle/>
        <a:p>
          <a:endParaRPr lang="fr-FR" sz="2000"/>
        </a:p>
      </dgm:t>
    </dgm:pt>
    <dgm:pt modelId="{ACEE3772-F719-2D4B-92F8-633460CE5482}" type="sibTrans" cxnId="{12D0CA84-F074-944E-90A7-C9726377B071}">
      <dgm:prSet/>
      <dgm:spPr/>
      <dgm:t>
        <a:bodyPr/>
        <a:lstStyle/>
        <a:p>
          <a:endParaRPr lang="fr-FR" sz="2000"/>
        </a:p>
      </dgm:t>
    </dgm:pt>
    <dgm:pt modelId="{ED3B7535-BB11-2D4E-8EBB-24D28646FF22}" type="pres">
      <dgm:prSet presAssocID="{E020D372-A13E-4441-8546-F9E0C65334FE}" presName="Name0" presStyleCnt="0">
        <dgm:presLayoutVars>
          <dgm:dir/>
          <dgm:animLvl val="lvl"/>
          <dgm:resizeHandles val="exact"/>
        </dgm:presLayoutVars>
      </dgm:prSet>
      <dgm:spPr/>
      <dgm:t>
        <a:bodyPr/>
        <a:lstStyle/>
        <a:p>
          <a:endParaRPr lang="fr-FR"/>
        </a:p>
      </dgm:t>
    </dgm:pt>
    <dgm:pt modelId="{CCEC80B2-8C31-DD47-82E1-9A81722F6453}" type="pres">
      <dgm:prSet presAssocID="{40F5483B-DF43-2544-AE0B-11FB71741781}" presName="boxAndChildren" presStyleCnt="0"/>
      <dgm:spPr/>
    </dgm:pt>
    <dgm:pt modelId="{141B880B-64CF-DC49-8ED2-BD319EBB1366}" type="pres">
      <dgm:prSet presAssocID="{40F5483B-DF43-2544-AE0B-11FB71741781}" presName="parentTextBox" presStyleLbl="node1" presStyleIdx="0" presStyleCnt="2"/>
      <dgm:spPr/>
      <dgm:t>
        <a:bodyPr/>
        <a:lstStyle/>
        <a:p>
          <a:endParaRPr lang="fr-FR"/>
        </a:p>
      </dgm:t>
    </dgm:pt>
    <dgm:pt modelId="{1906D1AE-85B6-F741-9760-2A06567C8359}" type="pres">
      <dgm:prSet presAssocID="{40F5483B-DF43-2544-AE0B-11FB71741781}" presName="entireBox" presStyleLbl="node1" presStyleIdx="0" presStyleCnt="2" custLinFactNeighborX="21696" custLinFactNeighborY="4793"/>
      <dgm:spPr/>
      <dgm:t>
        <a:bodyPr/>
        <a:lstStyle/>
        <a:p>
          <a:endParaRPr lang="fr-FR"/>
        </a:p>
      </dgm:t>
    </dgm:pt>
    <dgm:pt modelId="{F5124032-F72A-F748-B637-7005CCB91791}" type="pres">
      <dgm:prSet presAssocID="{40F5483B-DF43-2544-AE0B-11FB71741781}" presName="descendantBox" presStyleCnt="0"/>
      <dgm:spPr/>
    </dgm:pt>
    <dgm:pt modelId="{C94C8E67-8351-394D-A348-61788902246B}" type="pres">
      <dgm:prSet presAssocID="{41F7E7B7-6BAE-4A4D-B558-4F7DD5A66192}" presName="childTextBox" presStyleLbl="fgAccFollowNode1" presStyleIdx="0" presStyleCnt="2">
        <dgm:presLayoutVars>
          <dgm:bulletEnabled val="1"/>
        </dgm:presLayoutVars>
      </dgm:prSet>
      <dgm:spPr/>
      <dgm:t>
        <a:bodyPr/>
        <a:lstStyle/>
        <a:p>
          <a:endParaRPr lang="fr-FR"/>
        </a:p>
      </dgm:t>
    </dgm:pt>
    <dgm:pt modelId="{CAC91718-98CB-F741-8D2C-F994E3F14718}" type="pres">
      <dgm:prSet presAssocID="{2F606010-0D69-7D47-B591-E51F95F797E2}" presName="sp" presStyleCnt="0"/>
      <dgm:spPr/>
    </dgm:pt>
    <dgm:pt modelId="{0D315B9E-F05A-E041-B039-52D5345A65FE}" type="pres">
      <dgm:prSet presAssocID="{5E1BF0FC-FE24-9F48-A68B-84529A5310F1}" presName="arrowAndChildren" presStyleCnt="0"/>
      <dgm:spPr/>
    </dgm:pt>
    <dgm:pt modelId="{2F86F6FF-798B-164E-ACFD-D9ACEF9850EF}" type="pres">
      <dgm:prSet presAssocID="{5E1BF0FC-FE24-9F48-A68B-84529A5310F1}" presName="parentTextArrow" presStyleLbl="node1" presStyleIdx="0" presStyleCnt="2"/>
      <dgm:spPr/>
      <dgm:t>
        <a:bodyPr/>
        <a:lstStyle/>
        <a:p>
          <a:endParaRPr lang="fr-FR"/>
        </a:p>
      </dgm:t>
    </dgm:pt>
    <dgm:pt modelId="{3E5DFB11-11BA-E844-81A8-775E6F2AD374}" type="pres">
      <dgm:prSet presAssocID="{5E1BF0FC-FE24-9F48-A68B-84529A5310F1}" presName="arrow" presStyleLbl="node1" presStyleIdx="1" presStyleCnt="2"/>
      <dgm:spPr/>
      <dgm:t>
        <a:bodyPr/>
        <a:lstStyle/>
        <a:p>
          <a:endParaRPr lang="fr-FR"/>
        </a:p>
      </dgm:t>
    </dgm:pt>
    <dgm:pt modelId="{FABD13A6-E32C-4147-B939-022FC611710C}" type="pres">
      <dgm:prSet presAssocID="{5E1BF0FC-FE24-9F48-A68B-84529A5310F1}" presName="descendantArrow" presStyleCnt="0"/>
      <dgm:spPr/>
    </dgm:pt>
    <dgm:pt modelId="{DD282C35-04AB-9843-91AB-8E9395226E2D}" type="pres">
      <dgm:prSet presAssocID="{88C1B02A-0CA6-EC4A-BEB8-7C131EFD06AE}" presName="childTextArrow" presStyleLbl="fgAccFollowNode1" presStyleIdx="1" presStyleCnt="2">
        <dgm:presLayoutVars>
          <dgm:bulletEnabled val="1"/>
        </dgm:presLayoutVars>
      </dgm:prSet>
      <dgm:spPr/>
      <dgm:t>
        <a:bodyPr/>
        <a:lstStyle/>
        <a:p>
          <a:endParaRPr lang="fr-FR"/>
        </a:p>
      </dgm:t>
    </dgm:pt>
  </dgm:ptLst>
  <dgm:cxnLst>
    <dgm:cxn modelId="{DD8DB077-F242-1842-AB7E-16C1B5D8B3C6}" srcId="{E020D372-A13E-4441-8546-F9E0C65334FE}" destId="{5E1BF0FC-FE24-9F48-A68B-84529A5310F1}" srcOrd="0" destOrd="0" parTransId="{4A2446DE-99ED-E049-9FCC-72660E0A21A2}" sibTransId="{2F606010-0D69-7D47-B591-E51F95F797E2}"/>
    <dgm:cxn modelId="{CBEA0E3E-0702-DE4A-A022-6E64A0C6E08F}" type="presOf" srcId="{E020D372-A13E-4441-8546-F9E0C65334FE}" destId="{ED3B7535-BB11-2D4E-8EBB-24D28646FF22}" srcOrd="0" destOrd="0" presId="urn:microsoft.com/office/officeart/2005/8/layout/process4"/>
    <dgm:cxn modelId="{698BE460-6E72-7045-90E4-2D35DF3C6290}" srcId="{E020D372-A13E-4441-8546-F9E0C65334FE}" destId="{40F5483B-DF43-2544-AE0B-11FB71741781}" srcOrd="1" destOrd="0" parTransId="{34D4CEEA-9931-EE43-891C-627E95921AD0}" sibTransId="{B34DC5A2-89A4-3D46-8EE8-FB4A106D2A0E}"/>
    <dgm:cxn modelId="{12D0CA84-F074-944E-90A7-C9726377B071}" srcId="{40F5483B-DF43-2544-AE0B-11FB71741781}" destId="{41F7E7B7-6BAE-4A4D-B558-4F7DD5A66192}" srcOrd="0" destOrd="0" parTransId="{A837739E-C3DB-7F4A-B653-786966292B9C}" sibTransId="{ACEE3772-F719-2D4B-92F8-633460CE5482}"/>
    <dgm:cxn modelId="{42C69609-0806-444D-A400-0048D68ACA7C}" type="presOf" srcId="{40F5483B-DF43-2544-AE0B-11FB71741781}" destId="{141B880B-64CF-DC49-8ED2-BD319EBB1366}" srcOrd="0" destOrd="0" presId="urn:microsoft.com/office/officeart/2005/8/layout/process4"/>
    <dgm:cxn modelId="{CC1640CE-8ED3-0346-BB89-5ED5FC85B79D}" srcId="{5E1BF0FC-FE24-9F48-A68B-84529A5310F1}" destId="{88C1B02A-0CA6-EC4A-BEB8-7C131EFD06AE}" srcOrd="0" destOrd="0" parTransId="{4CDBF83E-47F0-6D47-A029-226A808BDAC9}" sibTransId="{A1ED4901-333B-8C4C-90C6-9718C6097B9B}"/>
    <dgm:cxn modelId="{6272821E-B46F-B047-B788-4853132D4449}" type="presOf" srcId="{88C1B02A-0CA6-EC4A-BEB8-7C131EFD06AE}" destId="{DD282C35-04AB-9843-91AB-8E9395226E2D}" srcOrd="0" destOrd="0" presId="urn:microsoft.com/office/officeart/2005/8/layout/process4"/>
    <dgm:cxn modelId="{AF8AA6DE-8648-294A-8A1D-D9D26C2CD0EA}" type="presOf" srcId="{41F7E7B7-6BAE-4A4D-B558-4F7DD5A66192}" destId="{C94C8E67-8351-394D-A348-61788902246B}" srcOrd="0" destOrd="0" presId="urn:microsoft.com/office/officeart/2005/8/layout/process4"/>
    <dgm:cxn modelId="{1AA1DFAE-E7A0-F647-832D-9204FC72B7EC}" type="presOf" srcId="{5E1BF0FC-FE24-9F48-A68B-84529A5310F1}" destId="{3E5DFB11-11BA-E844-81A8-775E6F2AD374}" srcOrd="1" destOrd="0" presId="urn:microsoft.com/office/officeart/2005/8/layout/process4"/>
    <dgm:cxn modelId="{2C6806DF-CFA9-064F-8DC7-6AFAB9EBA92C}" type="presOf" srcId="{40F5483B-DF43-2544-AE0B-11FB71741781}" destId="{1906D1AE-85B6-F741-9760-2A06567C8359}" srcOrd="1" destOrd="0" presId="urn:microsoft.com/office/officeart/2005/8/layout/process4"/>
    <dgm:cxn modelId="{A238E72D-5591-2B41-9ACB-ABDBD688D68D}" type="presOf" srcId="{5E1BF0FC-FE24-9F48-A68B-84529A5310F1}" destId="{2F86F6FF-798B-164E-ACFD-D9ACEF9850EF}" srcOrd="0" destOrd="0" presId="urn:microsoft.com/office/officeart/2005/8/layout/process4"/>
    <dgm:cxn modelId="{E6692B14-518F-0F48-9E9F-FF9AC9B13460}" type="presParOf" srcId="{ED3B7535-BB11-2D4E-8EBB-24D28646FF22}" destId="{CCEC80B2-8C31-DD47-82E1-9A81722F6453}" srcOrd="0" destOrd="0" presId="urn:microsoft.com/office/officeart/2005/8/layout/process4"/>
    <dgm:cxn modelId="{7F6820C8-A098-7C4A-A99F-185A764F5559}" type="presParOf" srcId="{CCEC80B2-8C31-DD47-82E1-9A81722F6453}" destId="{141B880B-64CF-DC49-8ED2-BD319EBB1366}" srcOrd="0" destOrd="0" presId="urn:microsoft.com/office/officeart/2005/8/layout/process4"/>
    <dgm:cxn modelId="{CDD22E07-F2ED-8345-B72A-319B0D6F267B}" type="presParOf" srcId="{CCEC80B2-8C31-DD47-82E1-9A81722F6453}" destId="{1906D1AE-85B6-F741-9760-2A06567C8359}" srcOrd="1" destOrd="0" presId="urn:microsoft.com/office/officeart/2005/8/layout/process4"/>
    <dgm:cxn modelId="{123D8C4E-3DF8-0546-9328-542EE8192775}" type="presParOf" srcId="{CCEC80B2-8C31-DD47-82E1-9A81722F6453}" destId="{F5124032-F72A-F748-B637-7005CCB91791}" srcOrd="2" destOrd="0" presId="urn:microsoft.com/office/officeart/2005/8/layout/process4"/>
    <dgm:cxn modelId="{2469FCCD-B2B6-A84F-867D-2EA0620A286E}" type="presParOf" srcId="{F5124032-F72A-F748-B637-7005CCB91791}" destId="{C94C8E67-8351-394D-A348-61788902246B}" srcOrd="0" destOrd="0" presId="urn:microsoft.com/office/officeart/2005/8/layout/process4"/>
    <dgm:cxn modelId="{2752D2EE-35C9-5949-95E3-9B5B8DC195EF}" type="presParOf" srcId="{ED3B7535-BB11-2D4E-8EBB-24D28646FF22}" destId="{CAC91718-98CB-F741-8D2C-F994E3F14718}" srcOrd="1" destOrd="0" presId="urn:microsoft.com/office/officeart/2005/8/layout/process4"/>
    <dgm:cxn modelId="{DC997F11-6495-CA4B-B3E4-AE690F2AB929}" type="presParOf" srcId="{ED3B7535-BB11-2D4E-8EBB-24D28646FF22}" destId="{0D315B9E-F05A-E041-B039-52D5345A65FE}" srcOrd="2" destOrd="0" presId="urn:microsoft.com/office/officeart/2005/8/layout/process4"/>
    <dgm:cxn modelId="{A6A87BA0-FFE7-004F-9BA4-A45615AAD138}" type="presParOf" srcId="{0D315B9E-F05A-E041-B039-52D5345A65FE}" destId="{2F86F6FF-798B-164E-ACFD-D9ACEF9850EF}" srcOrd="0" destOrd="0" presId="urn:microsoft.com/office/officeart/2005/8/layout/process4"/>
    <dgm:cxn modelId="{CCE374B3-93FD-F64C-9E39-60515F73A729}" type="presParOf" srcId="{0D315B9E-F05A-E041-B039-52D5345A65FE}" destId="{3E5DFB11-11BA-E844-81A8-775E6F2AD374}" srcOrd="1" destOrd="0" presId="urn:microsoft.com/office/officeart/2005/8/layout/process4"/>
    <dgm:cxn modelId="{09D610AD-483A-374D-8AFF-052F1847AE53}" type="presParOf" srcId="{0D315B9E-F05A-E041-B039-52D5345A65FE}" destId="{FABD13A6-E32C-4147-B939-022FC611710C}" srcOrd="2" destOrd="0" presId="urn:microsoft.com/office/officeart/2005/8/layout/process4"/>
    <dgm:cxn modelId="{C07AFC16-B6B1-3F4F-9277-AD70FCF0AC03}" type="presParOf" srcId="{FABD13A6-E32C-4147-B939-022FC611710C}" destId="{DD282C35-04AB-9843-91AB-8E9395226E2D}"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E020D372-A13E-4441-8546-F9E0C65334FE}"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5E1BF0FC-FE24-9F48-A68B-84529A5310F1}">
      <dgm:prSet/>
      <dgm:spPr/>
      <dgm:t>
        <a:bodyPr/>
        <a:lstStyle/>
        <a:p>
          <a:pPr rtl="0"/>
          <a:r>
            <a:rPr lang="fr-FR" b="1" u="sng" dirty="0" smtClean="0">
              <a:solidFill>
                <a:srgbClr val="FFFFFF"/>
              </a:solidFill>
              <a:latin typeface="Calibri" pitchFamily="34" charset="0"/>
            </a:rPr>
            <a:t>Le leader de type D (management d’équipe)</a:t>
          </a:r>
          <a:endParaRPr lang="fr-FR" dirty="0">
            <a:solidFill>
              <a:srgbClr val="FFFFFF"/>
            </a:solidFill>
          </a:endParaRPr>
        </a:p>
      </dgm:t>
    </dgm:pt>
    <dgm:pt modelId="{4A2446DE-99ED-E049-9FCC-72660E0A21A2}" type="parTrans" cxnId="{DD8DB077-F242-1842-AB7E-16C1B5D8B3C6}">
      <dgm:prSet/>
      <dgm:spPr/>
      <dgm:t>
        <a:bodyPr/>
        <a:lstStyle/>
        <a:p>
          <a:endParaRPr lang="fr-FR"/>
        </a:p>
      </dgm:t>
    </dgm:pt>
    <dgm:pt modelId="{2F606010-0D69-7D47-B591-E51F95F797E2}" type="sibTrans" cxnId="{DD8DB077-F242-1842-AB7E-16C1B5D8B3C6}">
      <dgm:prSet/>
      <dgm:spPr/>
      <dgm:t>
        <a:bodyPr/>
        <a:lstStyle/>
        <a:p>
          <a:endParaRPr lang="fr-FR"/>
        </a:p>
      </dgm:t>
    </dgm:pt>
    <dgm:pt modelId="{6F89E22B-3025-DE48-9E62-BC50B9A123B8}">
      <dgm:prSet/>
      <dgm:spPr/>
      <dgm:t>
        <a:bodyPr/>
        <a:lstStyle/>
        <a:p>
          <a:pPr rtl="0"/>
          <a:r>
            <a:rPr lang="fr-FR" b="1" dirty="0" smtClean="0">
              <a:solidFill>
                <a:srgbClr val="000000"/>
              </a:solidFill>
              <a:latin typeface="Calibri" pitchFamily="34" charset="0"/>
              <a:cs typeface="Times New Roman" pitchFamily="18" charset="0"/>
            </a:rPr>
            <a:t>Personne qui accorde beaucoup d’importance aux résultats.</a:t>
          </a:r>
          <a:endParaRPr lang="fr-FR" dirty="0">
            <a:solidFill>
              <a:srgbClr val="FFFFFF"/>
            </a:solidFill>
          </a:endParaRPr>
        </a:p>
      </dgm:t>
    </dgm:pt>
    <dgm:pt modelId="{6FC0BE92-14B2-D445-8066-440725857A4A}" type="parTrans" cxnId="{1652BA26-23A3-8D44-90AB-17621CBCBEB1}">
      <dgm:prSet/>
      <dgm:spPr/>
      <dgm:t>
        <a:bodyPr/>
        <a:lstStyle/>
        <a:p>
          <a:endParaRPr lang="fr-FR"/>
        </a:p>
      </dgm:t>
    </dgm:pt>
    <dgm:pt modelId="{833609AC-E572-8F41-9798-DD967895074A}" type="sibTrans" cxnId="{1652BA26-23A3-8D44-90AB-17621CBCBEB1}">
      <dgm:prSet/>
      <dgm:spPr/>
      <dgm:t>
        <a:bodyPr/>
        <a:lstStyle/>
        <a:p>
          <a:endParaRPr lang="fr-FR"/>
        </a:p>
      </dgm:t>
    </dgm:pt>
    <dgm:pt modelId="{412C9129-0832-1E4C-953F-B74A5664123C}">
      <dgm:prSet/>
      <dgm:spPr/>
      <dgm:t>
        <a:bodyPr/>
        <a:lstStyle/>
        <a:p>
          <a:pPr rtl="0"/>
          <a:r>
            <a:rPr lang="fr-FR" b="1" dirty="0" smtClean="0">
              <a:solidFill>
                <a:srgbClr val="FFFFFF"/>
              </a:solidFill>
              <a:latin typeface="Calibri" pitchFamily="34" charset="0"/>
              <a:cs typeface="Times New Roman" pitchFamily="18" charset="0"/>
            </a:rPr>
            <a:t>il accorde cependant autant d’importance aux facteurs humains.</a:t>
          </a:r>
          <a:endParaRPr lang="fr-FR" dirty="0">
            <a:solidFill>
              <a:srgbClr val="FFFFFF"/>
            </a:solidFill>
          </a:endParaRPr>
        </a:p>
      </dgm:t>
    </dgm:pt>
    <dgm:pt modelId="{64C32AED-AF64-994F-BD14-E72A2A54F7EE}" type="parTrans" cxnId="{ACA49814-1FEB-3C42-B8AA-0299E1C7B0A0}">
      <dgm:prSet/>
      <dgm:spPr/>
      <dgm:t>
        <a:bodyPr/>
        <a:lstStyle/>
        <a:p>
          <a:endParaRPr lang="fr-FR"/>
        </a:p>
      </dgm:t>
    </dgm:pt>
    <dgm:pt modelId="{B8987C00-AB52-1E4C-80E4-5177F3BE3D9D}" type="sibTrans" cxnId="{ACA49814-1FEB-3C42-B8AA-0299E1C7B0A0}">
      <dgm:prSet/>
      <dgm:spPr/>
      <dgm:t>
        <a:bodyPr/>
        <a:lstStyle/>
        <a:p>
          <a:endParaRPr lang="fr-FR"/>
        </a:p>
      </dgm:t>
    </dgm:pt>
    <dgm:pt modelId="{75714F6A-CD20-0E43-A3DB-2DBA1AAFD09E}">
      <dgm:prSet/>
      <dgm:spPr/>
      <dgm:t>
        <a:bodyPr/>
        <a:lstStyle/>
        <a:p>
          <a:pPr rtl="0"/>
          <a:r>
            <a:rPr lang="fr-FR" b="1" i="1" dirty="0" smtClean="0">
              <a:solidFill>
                <a:srgbClr val="000000"/>
              </a:solidFill>
              <a:latin typeface="Calibri" pitchFamily="34" charset="0"/>
              <a:cs typeface="Times New Roman" pitchFamily="18" charset="0"/>
            </a:rPr>
            <a:t>Exemple : l’entraîneur de football.</a:t>
          </a:r>
          <a:endParaRPr lang="fr-FR" dirty="0">
            <a:solidFill>
              <a:srgbClr val="FFFFFF"/>
            </a:solidFill>
          </a:endParaRPr>
        </a:p>
      </dgm:t>
    </dgm:pt>
    <dgm:pt modelId="{64855C1B-0B4F-AF44-9F40-CFDAAC8B91CD}" type="parTrans" cxnId="{C05C1F89-D275-6442-8E76-3ADC9BBE89DF}">
      <dgm:prSet/>
      <dgm:spPr/>
      <dgm:t>
        <a:bodyPr/>
        <a:lstStyle/>
        <a:p>
          <a:endParaRPr lang="fr-FR"/>
        </a:p>
      </dgm:t>
    </dgm:pt>
    <dgm:pt modelId="{2432F93B-50B7-664E-9DBB-B129B965FC27}" type="sibTrans" cxnId="{C05C1F89-D275-6442-8E76-3ADC9BBE89DF}">
      <dgm:prSet/>
      <dgm:spPr/>
      <dgm:t>
        <a:bodyPr/>
        <a:lstStyle/>
        <a:p>
          <a:endParaRPr lang="fr-FR"/>
        </a:p>
      </dgm:t>
    </dgm:pt>
    <dgm:pt modelId="{ED3B7535-BB11-2D4E-8EBB-24D28646FF22}" type="pres">
      <dgm:prSet presAssocID="{E020D372-A13E-4441-8546-F9E0C65334FE}" presName="Name0" presStyleCnt="0">
        <dgm:presLayoutVars>
          <dgm:dir/>
          <dgm:animLvl val="lvl"/>
          <dgm:resizeHandles val="exact"/>
        </dgm:presLayoutVars>
      </dgm:prSet>
      <dgm:spPr/>
      <dgm:t>
        <a:bodyPr/>
        <a:lstStyle/>
        <a:p>
          <a:endParaRPr lang="fr-FR"/>
        </a:p>
      </dgm:t>
    </dgm:pt>
    <dgm:pt modelId="{6EB6E15E-0CE3-5740-BD32-E08E44038525}" type="pres">
      <dgm:prSet presAssocID="{412C9129-0832-1E4C-953F-B74A5664123C}" presName="boxAndChildren" presStyleCnt="0"/>
      <dgm:spPr/>
    </dgm:pt>
    <dgm:pt modelId="{8B09418A-E08D-EF48-8F5C-B347A532AE65}" type="pres">
      <dgm:prSet presAssocID="{412C9129-0832-1E4C-953F-B74A5664123C}" presName="parentTextBox" presStyleLbl="node1" presStyleIdx="0" presStyleCnt="2"/>
      <dgm:spPr/>
      <dgm:t>
        <a:bodyPr/>
        <a:lstStyle/>
        <a:p>
          <a:endParaRPr lang="fr-FR"/>
        </a:p>
      </dgm:t>
    </dgm:pt>
    <dgm:pt modelId="{FFA8C2AE-67A1-364E-9219-124BA5A2B045}" type="pres">
      <dgm:prSet presAssocID="{412C9129-0832-1E4C-953F-B74A5664123C}" presName="entireBox" presStyleLbl="node1" presStyleIdx="0" presStyleCnt="2"/>
      <dgm:spPr/>
      <dgm:t>
        <a:bodyPr/>
        <a:lstStyle/>
        <a:p>
          <a:endParaRPr lang="fr-FR"/>
        </a:p>
      </dgm:t>
    </dgm:pt>
    <dgm:pt modelId="{71EF68C4-CF44-F546-9C1D-374F073DE09A}" type="pres">
      <dgm:prSet presAssocID="{412C9129-0832-1E4C-953F-B74A5664123C}" presName="descendantBox" presStyleCnt="0"/>
      <dgm:spPr/>
    </dgm:pt>
    <dgm:pt modelId="{EA2293D1-ADFA-864B-A64C-A9B66D986956}" type="pres">
      <dgm:prSet presAssocID="{75714F6A-CD20-0E43-A3DB-2DBA1AAFD09E}" presName="childTextBox" presStyleLbl="fgAccFollowNode1" presStyleIdx="0" presStyleCnt="2">
        <dgm:presLayoutVars>
          <dgm:bulletEnabled val="1"/>
        </dgm:presLayoutVars>
      </dgm:prSet>
      <dgm:spPr/>
      <dgm:t>
        <a:bodyPr/>
        <a:lstStyle/>
        <a:p>
          <a:endParaRPr lang="fr-FR"/>
        </a:p>
      </dgm:t>
    </dgm:pt>
    <dgm:pt modelId="{CAC91718-98CB-F741-8D2C-F994E3F14718}" type="pres">
      <dgm:prSet presAssocID="{2F606010-0D69-7D47-B591-E51F95F797E2}" presName="sp" presStyleCnt="0"/>
      <dgm:spPr/>
    </dgm:pt>
    <dgm:pt modelId="{0D315B9E-F05A-E041-B039-52D5345A65FE}" type="pres">
      <dgm:prSet presAssocID="{5E1BF0FC-FE24-9F48-A68B-84529A5310F1}" presName="arrowAndChildren" presStyleCnt="0"/>
      <dgm:spPr/>
    </dgm:pt>
    <dgm:pt modelId="{2F86F6FF-798B-164E-ACFD-D9ACEF9850EF}" type="pres">
      <dgm:prSet presAssocID="{5E1BF0FC-FE24-9F48-A68B-84529A5310F1}" presName="parentTextArrow" presStyleLbl="node1" presStyleIdx="0" presStyleCnt="2"/>
      <dgm:spPr/>
      <dgm:t>
        <a:bodyPr/>
        <a:lstStyle/>
        <a:p>
          <a:endParaRPr lang="fr-FR"/>
        </a:p>
      </dgm:t>
    </dgm:pt>
    <dgm:pt modelId="{3E5DFB11-11BA-E844-81A8-775E6F2AD374}" type="pres">
      <dgm:prSet presAssocID="{5E1BF0FC-FE24-9F48-A68B-84529A5310F1}" presName="arrow" presStyleLbl="node1" presStyleIdx="1" presStyleCnt="2"/>
      <dgm:spPr/>
      <dgm:t>
        <a:bodyPr/>
        <a:lstStyle/>
        <a:p>
          <a:endParaRPr lang="fr-FR"/>
        </a:p>
      </dgm:t>
    </dgm:pt>
    <dgm:pt modelId="{FABD13A6-E32C-4147-B939-022FC611710C}" type="pres">
      <dgm:prSet presAssocID="{5E1BF0FC-FE24-9F48-A68B-84529A5310F1}" presName="descendantArrow" presStyleCnt="0"/>
      <dgm:spPr/>
    </dgm:pt>
    <dgm:pt modelId="{DA374E82-DB58-2E48-88F1-992887899309}" type="pres">
      <dgm:prSet presAssocID="{6F89E22B-3025-DE48-9E62-BC50B9A123B8}" presName="childTextArrow" presStyleLbl="fgAccFollowNode1" presStyleIdx="1" presStyleCnt="2">
        <dgm:presLayoutVars>
          <dgm:bulletEnabled val="1"/>
        </dgm:presLayoutVars>
      </dgm:prSet>
      <dgm:spPr/>
      <dgm:t>
        <a:bodyPr/>
        <a:lstStyle/>
        <a:p>
          <a:endParaRPr lang="fr-FR"/>
        </a:p>
      </dgm:t>
    </dgm:pt>
  </dgm:ptLst>
  <dgm:cxnLst>
    <dgm:cxn modelId="{59D2ED08-BD44-7E43-8D05-9D39A5C6675B}" type="presOf" srcId="{E020D372-A13E-4441-8546-F9E0C65334FE}" destId="{ED3B7535-BB11-2D4E-8EBB-24D28646FF22}" srcOrd="0" destOrd="0" presId="urn:microsoft.com/office/officeart/2005/8/layout/process4"/>
    <dgm:cxn modelId="{CE576490-5013-AE4C-9CC3-B41741037A97}" type="presOf" srcId="{5E1BF0FC-FE24-9F48-A68B-84529A5310F1}" destId="{2F86F6FF-798B-164E-ACFD-D9ACEF9850EF}" srcOrd="0" destOrd="0" presId="urn:microsoft.com/office/officeart/2005/8/layout/process4"/>
    <dgm:cxn modelId="{ED51FCF8-8028-F34A-AE08-F1E21C4EF370}" type="presOf" srcId="{6F89E22B-3025-DE48-9E62-BC50B9A123B8}" destId="{DA374E82-DB58-2E48-88F1-992887899309}" srcOrd="0" destOrd="0" presId="urn:microsoft.com/office/officeart/2005/8/layout/process4"/>
    <dgm:cxn modelId="{2CC7E09D-6B6B-D642-8E7C-5C5F8F64C660}" type="presOf" srcId="{75714F6A-CD20-0E43-A3DB-2DBA1AAFD09E}" destId="{EA2293D1-ADFA-864B-A64C-A9B66D986956}" srcOrd="0" destOrd="0" presId="urn:microsoft.com/office/officeart/2005/8/layout/process4"/>
    <dgm:cxn modelId="{C05C1F89-D275-6442-8E76-3ADC9BBE89DF}" srcId="{412C9129-0832-1E4C-953F-B74A5664123C}" destId="{75714F6A-CD20-0E43-A3DB-2DBA1AAFD09E}" srcOrd="0" destOrd="0" parTransId="{64855C1B-0B4F-AF44-9F40-CFDAAC8B91CD}" sibTransId="{2432F93B-50B7-664E-9DBB-B129B965FC27}"/>
    <dgm:cxn modelId="{DD8DB077-F242-1842-AB7E-16C1B5D8B3C6}" srcId="{E020D372-A13E-4441-8546-F9E0C65334FE}" destId="{5E1BF0FC-FE24-9F48-A68B-84529A5310F1}" srcOrd="0" destOrd="0" parTransId="{4A2446DE-99ED-E049-9FCC-72660E0A21A2}" sibTransId="{2F606010-0D69-7D47-B591-E51F95F797E2}"/>
    <dgm:cxn modelId="{ACA49814-1FEB-3C42-B8AA-0299E1C7B0A0}" srcId="{E020D372-A13E-4441-8546-F9E0C65334FE}" destId="{412C9129-0832-1E4C-953F-B74A5664123C}" srcOrd="1" destOrd="0" parTransId="{64C32AED-AF64-994F-BD14-E72A2A54F7EE}" sibTransId="{B8987C00-AB52-1E4C-80E4-5177F3BE3D9D}"/>
    <dgm:cxn modelId="{1652BA26-23A3-8D44-90AB-17621CBCBEB1}" srcId="{5E1BF0FC-FE24-9F48-A68B-84529A5310F1}" destId="{6F89E22B-3025-DE48-9E62-BC50B9A123B8}" srcOrd="0" destOrd="0" parTransId="{6FC0BE92-14B2-D445-8066-440725857A4A}" sibTransId="{833609AC-E572-8F41-9798-DD967895074A}"/>
    <dgm:cxn modelId="{F18C414A-9383-EF43-9A7D-2D83A3935A45}" type="presOf" srcId="{5E1BF0FC-FE24-9F48-A68B-84529A5310F1}" destId="{3E5DFB11-11BA-E844-81A8-775E6F2AD374}" srcOrd="1" destOrd="0" presId="urn:microsoft.com/office/officeart/2005/8/layout/process4"/>
    <dgm:cxn modelId="{F218B22C-5F6D-3341-894D-F2FCCF85D91C}" type="presOf" srcId="{412C9129-0832-1E4C-953F-B74A5664123C}" destId="{FFA8C2AE-67A1-364E-9219-124BA5A2B045}" srcOrd="1" destOrd="0" presId="urn:microsoft.com/office/officeart/2005/8/layout/process4"/>
    <dgm:cxn modelId="{8D46FA8F-3CCD-A449-9F09-1BBCD6B1D7DD}" type="presOf" srcId="{412C9129-0832-1E4C-953F-B74A5664123C}" destId="{8B09418A-E08D-EF48-8F5C-B347A532AE65}" srcOrd="0" destOrd="0" presId="urn:microsoft.com/office/officeart/2005/8/layout/process4"/>
    <dgm:cxn modelId="{E2E01473-F90B-CF42-B0D5-3747A5FC8E72}" type="presParOf" srcId="{ED3B7535-BB11-2D4E-8EBB-24D28646FF22}" destId="{6EB6E15E-0CE3-5740-BD32-E08E44038525}" srcOrd="0" destOrd="0" presId="urn:microsoft.com/office/officeart/2005/8/layout/process4"/>
    <dgm:cxn modelId="{B3DBDCF2-C886-8F4E-ADC6-DE4C311EF311}" type="presParOf" srcId="{6EB6E15E-0CE3-5740-BD32-E08E44038525}" destId="{8B09418A-E08D-EF48-8F5C-B347A532AE65}" srcOrd="0" destOrd="0" presId="urn:microsoft.com/office/officeart/2005/8/layout/process4"/>
    <dgm:cxn modelId="{9B503D64-305B-1741-8D6E-E08B7544CA17}" type="presParOf" srcId="{6EB6E15E-0CE3-5740-BD32-E08E44038525}" destId="{FFA8C2AE-67A1-364E-9219-124BA5A2B045}" srcOrd="1" destOrd="0" presId="urn:microsoft.com/office/officeart/2005/8/layout/process4"/>
    <dgm:cxn modelId="{DB27E129-FFDB-A94F-A182-7D17109ABDC5}" type="presParOf" srcId="{6EB6E15E-0CE3-5740-BD32-E08E44038525}" destId="{71EF68C4-CF44-F546-9C1D-374F073DE09A}" srcOrd="2" destOrd="0" presId="urn:microsoft.com/office/officeart/2005/8/layout/process4"/>
    <dgm:cxn modelId="{7F2C6D67-6CBD-BF48-AEDB-545666BA4361}" type="presParOf" srcId="{71EF68C4-CF44-F546-9C1D-374F073DE09A}" destId="{EA2293D1-ADFA-864B-A64C-A9B66D986956}" srcOrd="0" destOrd="0" presId="urn:microsoft.com/office/officeart/2005/8/layout/process4"/>
    <dgm:cxn modelId="{2BAB2D8C-2936-CB44-9836-08E985720A4D}" type="presParOf" srcId="{ED3B7535-BB11-2D4E-8EBB-24D28646FF22}" destId="{CAC91718-98CB-F741-8D2C-F994E3F14718}" srcOrd="1" destOrd="0" presId="urn:microsoft.com/office/officeart/2005/8/layout/process4"/>
    <dgm:cxn modelId="{35A75C40-7506-104A-9D72-CC0335F0AD4A}" type="presParOf" srcId="{ED3B7535-BB11-2D4E-8EBB-24D28646FF22}" destId="{0D315B9E-F05A-E041-B039-52D5345A65FE}" srcOrd="2" destOrd="0" presId="urn:microsoft.com/office/officeart/2005/8/layout/process4"/>
    <dgm:cxn modelId="{26E7C53F-CFC5-8C47-ADEC-6255773665C4}" type="presParOf" srcId="{0D315B9E-F05A-E041-B039-52D5345A65FE}" destId="{2F86F6FF-798B-164E-ACFD-D9ACEF9850EF}" srcOrd="0" destOrd="0" presId="urn:microsoft.com/office/officeart/2005/8/layout/process4"/>
    <dgm:cxn modelId="{36EF25DB-3938-B94E-9911-E13475D98CEE}" type="presParOf" srcId="{0D315B9E-F05A-E041-B039-52D5345A65FE}" destId="{3E5DFB11-11BA-E844-81A8-775E6F2AD374}" srcOrd="1" destOrd="0" presId="urn:microsoft.com/office/officeart/2005/8/layout/process4"/>
    <dgm:cxn modelId="{5093EAB3-2388-6C47-B3B3-49FFE1E97CAB}" type="presParOf" srcId="{0D315B9E-F05A-E041-B039-52D5345A65FE}" destId="{FABD13A6-E32C-4147-B939-022FC611710C}" srcOrd="2" destOrd="0" presId="urn:microsoft.com/office/officeart/2005/8/layout/process4"/>
    <dgm:cxn modelId="{C0DA425B-C84E-384D-B90D-B70D4386B0A4}" type="presParOf" srcId="{FABD13A6-E32C-4147-B939-022FC611710C}" destId="{DA374E82-DB58-2E48-88F1-992887899309}"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E020D372-A13E-4441-8546-F9E0C65334FE}"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5E1BF0FC-FE24-9F48-A68B-84529A5310F1}">
      <dgm:prSet/>
      <dgm:spPr/>
      <dgm:t>
        <a:bodyPr/>
        <a:lstStyle/>
        <a:p>
          <a:pPr rtl="0"/>
          <a:r>
            <a:rPr lang="fr-FR" b="1" u="sng" dirty="0" smtClean="0">
              <a:solidFill>
                <a:srgbClr val="FFFFFF"/>
              </a:solidFill>
              <a:latin typeface="Calibri" pitchFamily="34" charset="0"/>
            </a:rPr>
            <a:t>Le leader de type E (management institutionnel)</a:t>
          </a:r>
          <a:endParaRPr lang="fr-FR" dirty="0">
            <a:solidFill>
              <a:srgbClr val="FFFFFF"/>
            </a:solidFill>
          </a:endParaRPr>
        </a:p>
      </dgm:t>
    </dgm:pt>
    <dgm:pt modelId="{4A2446DE-99ED-E049-9FCC-72660E0A21A2}" type="parTrans" cxnId="{DD8DB077-F242-1842-AB7E-16C1B5D8B3C6}">
      <dgm:prSet/>
      <dgm:spPr/>
      <dgm:t>
        <a:bodyPr/>
        <a:lstStyle/>
        <a:p>
          <a:endParaRPr lang="fr-FR"/>
        </a:p>
      </dgm:t>
    </dgm:pt>
    <dgm:pt modelId="{2F606010-0D69-7D47-B591-E51F95F797E2}" type="sibTrans" cxnId="{DD8DB077-F242-1842-AB7E-16C1B5D8B3C6}">
      <dgm:prSet/>
      <dgm:spPr/>
      <dgm:t>
        <a:bodyPr/>
        <a:lstStyle/>
        <a:p>
          <a:endParaRPr lang="fr-FR"/>
        </a:p>
      </dgm:t>
    </dgm:pt>
    <dgm:pt modelId="{758AD321-2873-094A-A3E5-EC32D333EB97}">
      <dgm:prSet/>
      <dgm:spPr/>
      <dgm:t>
        <a:bodyPr/>
        <a:lstStyle/>
        <a:p>
          <a:pPr rtl="0"/>
          <a:r>
            <a:rPr lang="fr-FR" b="1" dirty="0" smtClean="0">
              <a:solidFill>
                <a:srgbClr val="000000"/>
              </a:solidFill>
              <a:latin typeface="Calibri" pitchFamily="34" charset="0"/>
              <a:cs typeface="Times New Roman" pitchFamily="18" charset="0"/>
            </a:rPr>
            <a:t>Personne qui tient compte des facteurs humains mais pas de manière exagérée.</a:t>
          </a:r>
          <a:endParaRPr lang="fr-FR" dirty="0">
            <a:solidFill>
              <a:srgbClr val="FFFFFF"/>
            </a:solidFill>
          </a:endParaRPr>
        </a:p>
      </dgm:t>
    </dgm:pt>
    <dgm:pt modelId="{BC0C310F-D23D-F647-A153-A2FAA561D648}" type="parTrans" cxnId="{F4B19245-3051-E546-9074-4DAF246806DA}">
      <dgm:prSet/>
      <dgm:spPr/>
      <dgm:t>
        <a:bodyPr/>
        <a:lstStyle/>
        <a:p>
          <a:endParaRPr lang="fr-FR"/>
        </a:p>
      </dgm:t>
    </dgm:pt>
    <dgm:pt modelId="{E03BB287-333C-224A-8FBE-80963D1BE4DF}" type="sibTrans" cxnId="{F4B19245-3051-E546-9074-4DAF246806DA}">
      <dgm:prSet/>
      <dgm:spPr/>
      <dgm:t>
        <a:bodyPr/>
        <a:lstStyle/>
        <a:p>
          <a:endParaRPr lang="fr-FR"/>
        </a:p>
      </dgm:t>
    </dgm:pt>
    <dgm:pt modelId="{3B475D9A-4D7C-5F4B-86E1-5425AC7F453A}">
      <dgm:prSet/>
      <dgm:spPr/>
      <dgm:t>
        <a:bodyPr/>
        <a:lstStyle/>
        <a:p>
          <a:pPr rtl="0"/>
          <a:r>
            <a:rPr lang="fr-FR" b="1" dirty="0" smtClean="0">
              <a:solidFill>
                <a:srgbClr val="FFFFFF"/>
              </a:solidFill>
              <a:latin typeface="Calibri" pitchFamily="34" charset="0"/>
              <a:cs typeface="Times New Roman" pitchFamily="18" charset="0"/>
            </a:rPr>
            <a:t>Il accorde aussi de l’importance au rendement mais veut aussi passer outre parfois. </a:t>
          </a:r>
          <a:endParaRPr lang="fr-FR" dirty="0">
            <a:solidFill>
              <a:srgbClr val="FFFFFF"/>
            </a:solidFill>
          </a:endParaRPr>
        </a:p>
      </dgm:t>
    </dgm:pt>
    <dgm:pt modelId="{C81A7735-7B52-5F4C-852F-92D900CB1C9D}" type="parTrans" cxnId="{AF7218F9-C1EE-5141-8A38-AF6639EEB3DE}">
      <dgm:prSet/>
      <dgm:spPr/>
      <dgm:t>
        <a:bodyPr/>
        <a:lstStyle/>
        <a:p>
          <a:endParaRPr lang="fr-FR"/>
        </a:p>
      </dgm:t>
    </dgm:pt>
    <dgm:pt modelId="{1E3ADAC2-D886-4F4B-9B8C-E47F65FB7C13}" type="sibTrans" cxnId="{AF7218F9-C1EE-5141-8A38-AF6639EEB3DE}">
      <dgm:prSet/>
      <dgm:spPr/>
      <dgm:t>
        <a:bodyPr/>
        <a:lstStyle/>
        <a:p>
          <a:endParaRPr lang="fr-FR"/>
        </a:p>
      </dgm:t>
    </dgm:pt>
    <dgm:pt modelId="{281AE438-BCDF-4E42-ACCF-05D6575C3223}">
      <dgm:prSet/>
      <dgm:spPr/>
      <dgm:t>
        <a:bodyPr/>
        <a:lstStyle/>
        <a:p>
          <a:pPr rtl="0"/>
          <a:r>
            <a:rPr lang="fr-FR" b="1" i="1" dirty="0" smtClean="0">
              <a:solidFill>
                <a:srgbClr val="000000"/>
              </a:solidFill>
              <a:latin typeface="Calibri" pitchFamily="34" charset="0"/>
              <a:cs typeface="Times New Roman" pitchFamily="18" charset="0"/>
            </a:rPr>
            <a:t>Exemple : les responsables des soins de santé, il faut une bonne cohésion dans l’équipe et ne pas faire plaisir tout le temps à tout le monde, il faut aussi que les gens guérissent, mais parfois, si ce n’est pas le cas, ce n’est pas un drame.</a:t>
          </a:r>
          <a:endParaRPr lang="fr-FR" dirty="0">
            <a:solidFill>
              <a:srgbClr val="FFFFFF"/>
            </a:solidFill>
          </a:endParaRPr>
        </a:p>
      </dgm:t>
    </dgm:pt>
    <dgm:pt modelId="{044F3A68-90BA-B24C-B630-7FE5A42071F2}" type="parTrans" cxnId="{1A3688E2-8BC7-A44B-B720-CE4A1B5E50B7}">
      <dgm:prSet/>
      <dgm:spPr/>
      <dgm:t>
        <a:bodyPr/>
        <a:lstStyle/>
        <a:p>
          <a:endParaRPr lang="fr-FR"/>
        </a:p>
      </dgm:t>
    </dgm:pt>
    <dgm:pt modelId="{646E8A71-3027-DC41-B52A-EB0BE7154D32}" type="sibTrans" cxnId="{1A3688E2-8BC7-A44B-B720-CE4A1B5E50B7}">
      <dgm:prSet/>
      <dgm:spPr/>
      <dgm:t>
        <a:bodyPr/>
        <a:lstStyle/>
        <a:p>
          <a:endParaRPr lang="fr-FR"/>
        </a:p>
      </dgm:t>
    </dgm:pt>
    <dgm:pt modelId="{ED3B7535-BB11-2D4E-8EBB-24D28646FF22}" type="pres">
      <dgm:prSet presAssocID="{E020D372-A13E-4441-8546-F9E0C65334FE}" presName="Name0" presStyleCnt="0">
        <dgm:presLayoutVars>
          <dgm:dir/>
          <dgm:animLvl val="lvl"/>
          <dgm:resizeHandles val="exact"/>
        </dgm:presLayoutVars>
      </dgm:prSet>
      <dgm:spPr/>
      <dgm:t>
        <a:bodyPr/>
        <a:lstStyle/>
        <a:p>
          <a:endParaRPr lang="fr-FR"/>
        </a:p>
      </dgm:t>
    </dgm:pt>
    <dgm:pt modelId="{5DA4056A-3764-6547-953C-604EAE4DB1C4}" type="pres">
      <dgm:prSet presAssocID="{3B475D9A-4D7C-5F4B-86E1-5425AC7F453A}" presName="boxAndChildren" presStyleCnt="0"/>
      <dgm:spPr/>
    </dgm:pt>
    <dgm:pt modelId="{87F94275-9EF0-954F-B5AC-1DFDEEE40868}" type="pres">
      <dgm:prSet presAssocID="{3B475D9A-4D7C-5F4B-86E1-5425AC7F453A}" presName="parentTextBox" presStyleLbl="node1" presStyleIdx="0" presStyleCnt="2"/>
      <dgm:spPr/>
      <dgm:t>
        <a:bodyPr/>
        <a:lstStyle/>
        <a:p>
          <a:endParaRPr lang="fr-FR"/>
        </a:p>
      </dgm:t>
    </dgm:pt>
    <dgm:pt modelId="{FBC5C97F-E944-444C-AE07-505F1904CCE7}" type="pres">
      <dgm:prSet presAssocID="{3B475D9A-4D7C-5F4B-86E1-5425AC7F453A}" presName="entireBox" presStyleLbl="node1" presStyleIdx="0" presStyleCnt="2"/>
      <dgm:spPr/>
      <dgm:t>
        <a:bodyPr/>
        <a:lstStyle/>
        <a:p>
          <a:endParaRPr lang="fr-FR"/>
        </a:p>
      </dgm:t>
    </dgm:pt>
    <dgm:pt modelId="{88C4B10F-D339-2540-B0C8-E86860EECD30}" type="pres">
      <dgm:prSet presAssocID="{3B475D9A-4D7C-5F4B-86E1-5425AC7F453A}" presName="descendantBox" presStyleCnt="0"/>
      <dgm:spPr/>
    </dgm:pt>
    <dgm:pt modelId="{C6B88E59-ABA8-6249-8B5C-7F1D4CBC6DE6}" type="pres">
      <dgm:prSet presAssocID="{281AE438-BCDF-4E42-ACCF-05D6575C3223}" presName="childTextBox" presStyleLbl="fgAccFollowNode1" presStyleIdx="0" presStyleCnt="2">
        <dgm:presLayoutVars>
          <dgm:bulletEnabled val="1"/>
        </dgm:presLayoutVars>
      </dgm:prSet>
      <dgm:spPr/>
      <dgm:t>
        <a:bodyPr/>
        <a:lstStyle/>
        <a:p>
          <a:endParaRPr lang="fr-FR"/>
        </a:p>
      </dgm:t>
    </dgm:pt>
    <dgm:pt modelId="{CAC91718-98CB-F741-8D2C-F994E3F14718}" type="pres">
      <dgm:prSet presAssocID="{2F606010-0D69-7D47-B591-E51F95F797E2}" presName="sp" presStyleCnt="0"/>
      <dgm:spPr/>
    </dgm:pt>
    <dgm:pt modelId="{0D315B9E-F05A-E041-B039-52D5345A65FE}" type="pres">
      <dgm:prSet presAssocID="{5E1BF0FC-FE24-9F48-A68B-84529A5310F1}" presName="arrowAndChildren" presStyleCnt="0"/>
      <dgm:spPr/>
    </dgm:pt>
    <dgm:pt modelId="{2F86F6FF-798B-164E-ACFD-D9ACEF9850EF}" type="pres">
      <dgm:prSet presAssocID="{5E1BF0FC-FE24-9F48-A68B-84529A5310F1}" presName="parentTextArrow" presStyleLbl="node1" presStyleIdx="0" presStyleCnt="2"/>
      <dgm:spPr/>
      <dgm:t>
        <a:bodyPr/>
        <a:lstStyle/>
        <a:p>
          <a:endParaRPr lang="fr-FR"/>
        </a:p>
      </dgm:t>
    </dgm:pt>
    <dgm:pt modelId="{3E5DFB11-11BA-E844-81A8-775E6F2AD374}" type="pres">
      <dgm:prSet presAssocID="{5E1BF0FC-FE24-9F48-A68B-84529A5310F1}" presName="arrow" presStyleLbl="node1" presStyleIdx="1" presStyleCnt="2"/>
      <dgm:spPr/>
      <dgm:t>
        <a:bodyPr/>
        <a:lstStyle/>
        <a:p>
          <a:endParaRPr lang="fr-FR"/>
        </a:p>
      </dgm:t>
    </dgm:pt>
    <dgm:pt modelId="{FABD13A6-E32C-4147-B939-022FC611710C}" type="pres">
      <dgm:prSet presAssocID="{5E1BF0FC-FE24-9F48-A68B-84529A5310F1}" presName="descendantArrow" presStyleCnt="0"/>
      <dgm:spPr/>
    </dgm:pt>
    <dgm:pt modelId="{D4930C04-2832-C047-96EC-6282A71B9F72}" type="pres">
      <dgm:prSet presAssocID="{758AD321-2873-094A-A3E5-EC32D333EB97}" presName="childTextArrow" presStyleLbl="fgAccFollowNode1" presStyleIdx="1" presStyleCnt="2">
        <dgm:presLayoutVars>
          <dgm:bulletEnabled val="1"/>
        </dgm:presLayoutVars>
      </dgm:prSet>
      <dgm:spPr/>
      <dgm:t>
        <a:bodyPr/>
        <a:lstStyle/>
        <a:p>
          <a:endParaRPr lang="fr-FR"/>
        </a:p>
      </dgm:t>
    </dgm:pt>
  </dgm:ptLst>
  <dgm:cxnLst>
    <dgm:cxn modelId="{1A3688E2-8BC7-A44B-B720-CE4A1B5E50B7}" srcId="{3B475D9A-4D7C-5F4B-86E1-5425AC7F453A}" destId="{281AE438-BCDF-4E42-ACCF-05D6575C3223}" srcOrd="0" destOrd="0" parTransId="{044F3A68-90BA-B24C-B630-7FE5A42071F2}" sibTransId="{646E8A71-3027-DC41-B52A-EB0BE7154D32}"/>
    <dgm:cxn modelId="{DC81EE63-89DE-BB40-AFF3-BA8D9F66D368}" type="presOf" srcId="{281AE438-BCDF-4E42-ACCF-05D6575C3223}" destId="{C6B88E59-ABA8-6249-8B5C-7F1D4CBC6DE6}" srcOrd="0" destOrd="0" presId="urn:microsoft.com/office/officeart/2005/8/layout/process4"/>
    <dgm:cxn modelId="{05F8A602-FBDE-6B48-948D-0C61EC41BB78}" type="presOf" srcId="{5E1BF0FC-FE24-9F48-A68B-84529A5310F1}" destId="{3E5DFB11-11BA-E844-81A8-775E6F2AD374}" srcOrd="1" destOrd="0" presId="urn:microsoft.com/office/officeart/2005/8/layout/process4"/>
    <dgm:cxn modelId="{F5541E4A-C2D0-8D45-ADFF-FBD34F3740FA}" type="presOf" srcId="{758AD321-2873-094A-A3E5-EC32D333EB97}" destId="{D4930C04-2832-C047-96EC-6282A71B9F72}" srcOrd="0" destOrd="0" presId="urn:microsoft.com/office/officeart/2005/8/layout/process4"/>
    <dgm:cxn modelId="{DD8DB077-F242-1842-AB7E-16C1B5D8B3C6}" srcId="{E020D372-A13E-4441-8546-F9E0C65334FE}" destId="{5E1BF0FC-FE24-9F48-A68B-84529A5310F1}" srcOrd="0" destOrd="0" parTransId="{4A2446DE-99ED-E049-9FCC-72660E0A21A2}" sibTransId="{2F606010-0D69-7D47-B591-E51F95F797E2}"/>
    <dgm:cxn modelId="{AF7218F9-C1EE-5141-8A38-AF6639EEB3DE}" srcId="{E020D372-A13E-4441-8546-F9E0C65334FE}" destId="{3B475D9A-4D7C-5F4B-86E1-5425AC7F453A}" srcOrd="1" destOrd="0" parTransId="{C81A7735-7B52-5F4C-852F-92D900CB1C9D}" sibTransId="{1E3ADAC2-D886-4F4B-9B8C-E47F65FB7C13}"/>
    <dgm:cxn modelId="{D4CF3AC6-D0CE-1348-A431-85DA9D67AFE9}" type="presOf" srcId="{E020D372-A13E-4441-8546-F9E0C65334FE}" destId="{ED3B7535-BB11-2D4E-8EBB-24D28646FF22}" srcOrd="0" destOrd="0" presId="urn:microsoft.com/office/officeart/2005/8/layout/process4"/>
    <dgm:cxn modelId="{02263A62-D538-F848-9A04-B31B5D939D59}" type="presOf" srcId="{3B475D9A-4D7C-5F4B-86E1-5425AC7F453A}" destId="{FBC5C97F-E944-444C-AE07-505F1904CCE7}" srcOrd="1" destOrd="0" presId="urn:microsoft.com/office/officeart/2005/8/layout/process4"/>
    <dgm:cxn modelId="{A382527B-C772-D944-9C26-E9B59013674F}" type="presOf" srcId="{3B475D9A-4D7C-5F4B-86E1-5425AC7F453A}" destId="{87F94275-9EF0-954F-B5AC-1DFDEEE40868}" srcOrd="0" destOrd="0" presId="urn:microsoft.com/office/officeart/2005/8/layout/process4"/>
    <dgm:cxn modelId="{F4B19245-3051-E546-9074-4DAF246806DA}" srcId="{5E1BF0FC-FE24-9F48-A68B-84529A5310F1}" destId="{758AD321-2873-094A-A3E5-EC32D333EB97}" srcOrd="0" destOrd="0" parTransId="{BC0C310F-D23D-F647-A153-A2FAA561D648}" sibTransId="{E03BB287-333C-224A-8FBE-80963D1BE4DF}"/>
    <dgm:cxn modelId="{A4B8140C-2744-1748-A80E-4AD03497B366}" type="presOf" srcId="{5E1BF0FC-FE24-9F48-A68B-84529A5310F1}" destId="{2F86F6FF-798B-164E-ACFD-D9ACEF9850EF}" srcOrd="0" destOrd="0" presId="urn:microsoft.com/office/officeart/2005/8/layout/process4"/>
    <dgm:cxn modelId="{CB44DA41-8AC9-4C44-BE8B-C8C80FAD2B6E}" type="presParOf" srcId="{ED3B7535-BB11-2D4E-8EBB-24D28646FF22}" destId="{5DA4056A-3764-6547-953C-604EAE4DB1C4}" srcOrd="0" destOrd="0" presId="urn:microsoft.com/office/officeart/2005/8/layout/process4"/>
    <dgm:cxn modelId="{225DCBB7-2ADC-CD49-A8EB-2CE5A8B4B2B5}" type="presParOf" srcId="{5DA4056A-3764-6547-953C-604EAE4DB1C4}" destId="{87F94275-9EF0-954F-B5AC-1DFDEEE40868}" srcOrd="0" destOrd="0" presId="urn:microsoft.com/office/officeart/2005/8/layout/process4"/>
    <dgm:cxn modelId="{131F8EA8-406C-5C4C-B6EB-96FE599EBAA5}" type="presParOf" srcId="{5DA4056A-3764-6547-953C-604EAE4DB1C4}" destId="{FBC5C97F-E944-444C-AE07-505F1904CCE7}" srcOrd="1" destOrd="0" presId="urn:microsoft.com/office/officeart/2005/8/layout/process4"/>
    <dgm:cxn modelId="{EDC6F327-3992-6C48-8AC9-7116ACBF08A6}" type="presParOf" srcId="{5DA4056A-3764-6547-953C-604EAE4DB1C4}" destId="{88C4B10F-D339-2540-B0C8-E86860EECD30}" srcOrd="2" destOrd="0" presId="urn:microsoft.com/office/officeart/2005/8/layout/process4"/>
    <dgm:cxn modelId="{BCE46082-087C-EA47-9AD2-62EFEBA9B1AF}" type="presParOf" srcId="{88C4B10F-D339-2540-B0C8-E86860EECD30}" destId="{C6B88E59-ABA8-6249-8B5C-7F1D4CBC6DE6}" srcOrd="0" destOrd="0" presId="urn:microsoft.com/office/officeart/2005/8/layout/process4"/>
    <dgm:cxn modelId="{99925810-68AB-BB41-A180-07AD6393973A}" type="presParOf" srcId="{ED3B7535-BB11-2D4E-8EBB-24D28646FF22}" destId="{CAC91718-98CB-F741-8D2C-F994E3F14718}" srcOrd="1" destOrd="0" presId="urn:microsoft.com/office/officeart/2005/8/layout/process4"/>
    <dgm:cxn modelId="{E165F996-68DD-614C-80DC-4D0F10212257}" type="presParOf" srcId="{ED3B7535-BB11-2D4E-8EBB-24D28646FF22}" destId="{0D315B9E-F05A-E041-B039-52D5345A65FE}" srcOrd="2" destOrd="0" presId="urn:microsoft.com/office/officeart/2005/8/layout/process4"/>
    <dgm:cxn modelId="{EA4E8546-8565-7B4D-BFC9-44066E8166F9}" type="presParOf" srcId="{0D315B9E-F05A-E041-B039-52D5345A65FE}" destId="{2F86F6FF-798B-164E-ACFD-D9ACEF9850EF}" srcOrd="0" destOrd="0" presId="urn:microsoft.com/office/officeart/2005/8/layout/process4"/>
    <dgm:cxn modelId="{62285745-34D9-DC4C-A81B-3B349A0C61B3}" type="presParOf" srcId="{0D315B9E-F05A-E041-B039-52D5345A65FE}" destId="{3E5DFB11-11BA-E844-81A8-775E6F2AD374}" srcOrd="1" destOrd="0" presId="urn:microsoft.com/office/officeart/2005/8/layout/process4"/>
    <dgm:cxn modelId="{DDC7978C-3756-614E-8BD6-3309FB53F09F}" type="presParOf" srcId="{0D315B9E-F05A-E041-B039-52D5345A65FE}" destId="{FABD13A6-E32C-4147-B939-022FC611710C}" srcOrd="2" destOrd="0" presId="urn:microsoft.com/office/officeart/2005/8/layout/process4"/>
    <dgm:cxn modelId="{940B8F96-18A1-0E4E-B6F1-3D03DF9004DE}" type="presParOf" srcId="{FABD13A6-E32C-4147-B939-022FC611710C}" destId="{D4930C04-2832-C047-96EC-6282A71B9F72}"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380045-9CB6-BF4F-B13D-6A19D38CF9F8}" type="doc">
      <dgm:prSet loTypeId="urn:microsoft.com/office/officeart/2005/8/layout/radial5" loCatId="" qsTypeId="urn:microsoft.com/office/officeart/2005/8/quickstyle/simple4" qsCatId="simple" csTypeId="urn:microsoft.com/office/officeart/2005/8/colors/accent0_3" csCatId="mainScheme" phldr="1"/>
      <dgm:spPr/>
      <dgm:t>
        <a:bodyPr/>
        <a:lstStyle/>
        <a:p>
          <a:endParaRPr lang="fr-FR"/>
        </a:p>
      </dgm:t>
    </dgm:pt>
    <dgm:pt modelId="{857ACA18-401F-7441-8AD7-BFAD0794F82C}">
      <dgm:prSet/>
      <dgm:spPr/>
      <dgm:t>
        <a:bodyPr/>
        <a:lstStyle/>
        <a:p>
          <a:pPr rtl="0"/>
          <a:r>
            <a:rPr lang="fr-FR" dirty="0" smtClean="0"/>
            <a:t>Trait1 : extraverti</a:t>
          </a:r>
          <a:endParaRPr lang="fr-FR" dirty="0"/>
        </a:p>
      </dgm:t>
    </dgm:pt>
    <dgm:pt modelId="{C237BD6B-EC48-7F40-A0A1-7E6D053BFE33}" type="parTrans" cxnId="{C5A4767A-98B7-2A48-A2E0-7E6B51539C9B}">
      <dgm:prSet/>
      <dgm:spPr/>
      <dgm:t>
        <a:bodyPr/>
        <a:lstStyle/>
        <a:p>
          <a:endParaRPr lang="fr-FR"/>
        </a:p>
      </dgm:t>
    </dgm:pt>
    <dgm:pt modelId="{47ADFF36-ACF9-7040-8C1E-ED152713560F}" type="sibTrans" cxnId="{C5A4767A-98B7-2A48-A2E0-7E6B51539C9B}">
      <dgm:prSet/>
      <dgm:spPr/>
      <dgm:t>
        <a:bodyPr/>
        <a:lstStyle/>
        <a:p>
          <a:endParaRPr lang="fr-FR"/>
        </a:p>
      </dgm:t>
    </dgm:pt>
    <dgm:pt modelId="{111EBD20-4E3C-7044-9274-628088C25ABD}">
      <dgm:prSet/>
      <dgm:spPr/>
      <dgm:t>
        <a:bodyPr/>
        <a:lstStyle/>
        <a:p>
          <a:pPr rtl="0"/>
          <a:r>
            <a:rPr lang="fr-FR" dirty="0" smtClean="0"/>
            <a:t>Trait 2 : agréable</a:t>
          </a:r>
          <a:endParaRPr lang="fr-FR" dirty="0"/>
        </a:p>
      </dgm:t>
    </dgm:pt>
    <dgm:pt modelId="{0FAFC559-DF2A-4643-B17A-7BF3787D851B}" type="parTrans" cxnId="{D7815A4D-F119-5245-94C7-CA438FC3C569}">
      <dgm:prSet/>
      <dgm:spPr/>
      <dgm:t>
        <a:bodyPr/>
        <a:lstStyle/>
        <a:p>
          <a:endParaRPr lang="fr-FR"/>
        </a:p>
      </dgm:t>
    </dgm:pt>
    <dgm:pt modelId="{CF9A5D5A-CE41-D948-8312-2F090A4335BB}" type="sibTrans" cxnId="{D7815A4D-F119-5245-94C7-CA438FC3C569}">
      <dgm:prSet/>
      <dgm:spPr/>
      <dgm:t>
        <a:bodyPr/>
        <a:lstStyle/>
        <a:p>
          <a:endParaRPr lang="fr-FR"/>
        </a:p>
      </dgm:t>
    </dgm:pt>
    <dgm:pt modelId="{5B8AB6DE-19E4-B54D-AE84-90CA4D87F8F6}">
      <dgm:prSet/>
      <dgm:spPr/>
      <dgm:t>
        <a:bodyPr/>
        <a:lstStyle/>
        <a:p>
          <a:pPr rtl="0"/>
          <a:r>
            <a:rPr lang="fr-FR" dirty="0" smtClean="0"/>
            <a:t>Trait 3 : consciencieux</a:t>
          </a:r>
          <a:endParaRPr lang="fr-FR" dirty="0"/>
        </a:p>
      </dgm:t>
    </dgm:pt>
    <dgm:pt modelId="{2FF1E036-EB3E-094F-9B42-406539CAA38E}" type="parTrans" cxnId="{ED05B598-F36F-B246-A6C2-05AE2C769919}">
      <dgm:prSet/>
      <dgm:spPr/>
      <dgm:t>
        <a:bodyPr/>
        <a:lstStyle/>
        <a:p>
          <a:endParaRPr lang="fr-FR"/>
        </a:p>
      </dgm:t>
    </dgm:pt>
    <dgm:pt modelId="{912B1A37-AF4C-EB4E-8705-E26985A20315}" type="sibTrans" cxnId="{ED05B598-F36F-B246-A6C2-05AE2C769919}">
      <dgm:prSet/>
      <dgm:spPr/>
      <dgm:t>
        <a:bodyPr/>
        <a:lstStyle/>
        <a:p>
          <a:endParaRPr lang="fr-FR"/>
        </a:p>
      </dgm:t>
    </dgm:pt>
    <dgm:pt modelId="{D9DA487E-58AB-7B49-AE12-FFAD6202A35B}">
      <dgm:prSet/>
      <dgm:spPr/>
      <dgm:t>
        <a:bodyPr/>
        <a:lstStyle/>
        <a:p>
          <a:pPr rtl="0"/>
          <a:r>
            <a:rPr lang="fr-FR" dirty="0" smtClean="0"/>
            <a:t>Trait 4 : stable émotionnellement</a:t>
          </a:r>
          <a:endParaRPr lang="fr-FR" dirty="0"/>
        </a:p>
      </dgm:t>
    </dgm:pt>
    <dgm:pt modelId="{942E7EEB-D705-9B49-B7A8-9619EE0A2537}" type="parTrans" cxnId="{FAF59D0C-76FA-D845-B49B-BA784B43E22D}">
      <dgm:prSet/>
      <dgm:spPr/>
      <dgm:t>
        <a:bodyPr/>
        <a:lstStyle/>
        <a:p>
          <a:endParaRPr lang="fr-FR"/>
        </a:p>
      </dgm:t>
    </dgm:pt>
    <dgm:pt modelId="{A12AFFFF-DC43-6C4C-8AED-F91EDF853E69}" type="sibTrans" cxnId="{FAF59D0C-76FA-D845-B49B-BA784B43E22D}">
      <dgm:prSet/>
      <dgm:spPr/>
      <dgm:t>
        <a:bodyPr/>
        <a:lstStyle/>
        <a:p>
          <a:endParaRPr lang="fr-FR"/>
        </a:p>
      </dgm:t>
    </dgm:pt>
    <dgm:pt modelId="{1E4537B8-4220-AF49-A367-5C124F717808}">
      <dgm:prSet/>
      <dgm:spPr/>
      <dgm:t>
        <a:bodyPr/>
        <a:lstStyle/>
        <a:p>
          <a:pPr rtl="0"/>
          <a:r>
            <a:rPr lang="fr-FR" dirty="0" smtClean="0"/>
            <a:t>Trait 5 : ouvert</a:t>
          </a:r>
          <a:endParaRPr lang="fr-FR" dirty="0"/>
        </a:p>
      </dgm:t>
    </dgm:pt>
    <dgm:pt modelId="{3FF65481-8D5F-4142-9999-0E5B78FB569B}" type="parTrans" cxnId="{5EF12ED3-8CC9-5C4A-ACFE-9920D39573E3}">
      <dgm:prSet/>
      <dgm:spPr/>
      <dgm:t>
        <a:bodyPr/>
        <a:lstStyle/>
        <a:p>
          <a:endParaRPr lang="fr-FR"/>
        </a:p>
      </dgm:t>
    </dgm:pt>
    <dgm:pt modelId="{DAD43E98-F2B5-CE41-8817-6D80193404F8}" type="sibTrans" cxnId="{5EF12ED3-8CC9-5C4A-ACFE-9920D39573E3}">
      <dgm:prSet/>
      <dgm:spPr/>
      <dgm:t>
        <a:bodyPr/>
        <a:lstStyle/>
        <a:p>
          <a:endParaRPr lang="fr-FR"/>
        </a:p>
      </dgm:t>
    </dgm:pt>
    <dgm:pt modelId="{32167E63-A33A-AD44-8D19-13ACFC162777}">
      <dgm:prSet/>
      <dgm:spPr/>
      <dgm:t>
        <a:bodyPr/>
        <a:lstStyle/>
        <a:p>
          <a:pPr rtl="0"/>
          <a:r>
            <a:rPr lang="fr-FR" dirty="0" smtClean="0"/>
            <a:t>Le </a:t>
          </a:r>
          <a:r>
            <a:rPr lang="fr-FR" dirty="0" err="1" smtClean="0"/>
            <a:t>big</a:t>
          </a:r>
          <a:r>
            <a:rPr lang="fr-FR" dirty="0" smtClean="0"/>
            <a:t> five</a:t>
          </a:r>
          <a:endParaRPr lang="fr-FR" dirty="0"/>
        </a:p>
      </dgm:t>
    </dgm:pt>
    <dgm:pt modelId="{D314B3D9-5357-A54E-A90E-15AFBD88A36C}" type="parTrans" cxnId="{598B2E46-6BD2-854C-A88F-A995C5CB5A38}">
      <dgm:prSet/>
      <dgm:spPr/>
      <dgm:t>
        <a:bodyPr/>
        <a:lstStyle/>
        <a:p>
          <a:endParaRPr lang="fr-FR"/>
        </a:p>
      </dgm:t>
    </dgm:pt>
    <dgm:pt modelId="{C1529B4A-E242-2041-BFB7-BE58D058A5D2}" type="sibTrans" cxnId="{598B2E46-6BD2-854C-A88F-A995C5CB5A38}">
      <dgm:prSet/>
      <dgm:spPr/>
      <dgm:t>
        <a:bodyPr/>
        <a:lstStyle/>
        <a:p>
          <a:endParaRPr lang="fr-FR"/>
        </a:p>
      </dgm:t>
    </dgm:pt>
    <dgm:pt modelId="{4AC7224A-B5DD-484F-90F9-58989557C0E2}" type="pres">
      <dgm:prSet presAssocID="{B3380045-9CB6-BF4F-B13D-6A19D38CF9F8}" presName="Name0" presStyleCnt="0">
        <dgm:presLayoutVars>
          <dgm:chMax val="1"/>
          <dgm:dir/>
          <dgm:animLvl val="ctr"/>
          <dgm:resizeHandles val="exact"/>
        </dgm:presLayoutVars>
      </dgm:prSet>
      <dgm:spPr/>
      <dgm:t>
        <a:bodyPr/>
        <a:lstStyle/>
        <a:p>
          <a:endParaRPr lang="fr-FR"/>
        </a:p>
      </dgm:t>
    </dgm:pt>
    <dgm:pt modelId="{12D64861-F330-A549-9CD4-3022702C9580}" type="pres">
      <dgm:prSet presAssocID="{32167E63-A33A-AD44-8D19-13ACFC162777}" presName="centerShape" presStyleLbl="node0" presStyleIdx="0" presStyleCnt="1"/>
      <dgm:spPr/>
      <dgm:t>
        <a:bodyPr/>
        <a:lstStyle/>
        <a:p>
          <a:endParaRPr lang="fr-FR"/>
        </a:p>
      </dgm:t>
    </dgm:pt>
    <dgm:pt modelId="{2DF03B18-2F50-0C4B-B097-0B3559C458FD}" type="pres">
      <dgm:prSet presAssocID="{C237BD6B-EC48-7F40-A0A1-7E6D053BFE33}" presName="parTrans" presStyleLbl="sibTrans2D1" presStyleIdx="0" presStyleCnt="5"/>
      <dgm:spPr/>
      <dgm:t>
        <a:bodyPr/>
        <a:lstStyle/>
        <a:p>
          <a:endParaRPr lang="fr-FR"/>
        </a:p>
      </dgm:t>
    </dgm:pt>
    <dgm:pt modelId="{D5DD61BC-7085-1542-AB69-AFB91DA270F2}" type="pres">
      <dgm:prSet presAssocID="{C237BD6B-EC48-7F40-A0A1-7E6D053BFE33}" presName="connectorText" presStyleLbl="sibTrans2D1" presStyleIdx="0" presStyleCnt="5"/>
      <dgm:spPr/>
      <dgm:t>
        <a:bodyPr/>
        <a:lstStyle/>
        <a:p>
          <a:endParaRPr lang="fr-FR"/>
        </a:p>
      </dgm:t>
    </dgm:pt>
    <dgm:pt modelId="{33CF93F3-4259-6543-B9FD-E169717C8719}" type="pres">
      <dgm:prSet presAssocID="{857ACA18-401F-7441-8AD7-BFAD0794F82C}" presName="node" presStyleLbl="node1" presStyleIdx="0" presStyleCnt="5">
        <dgm:presLayoutVars>
          <dgm:bulletEnabled val="1"/>
        </dgm:presLayoutVars>
      </dgm:prSet>
      <dgm:spPr/>
      <dgm:t>
        <a:bodyPr/>
        <a:lstStyle/>
        <a:p>
          <a:endParaRPr lang="fr-FR"/>
        </a:p>
      </dgm:t>
    </dgm:pt>
    <dgm:pt modelId="{74B3FCCA-E398-A04F-A867-36027F6B73C2}" type="pres">
      <dgm:prSet presAssocID="{0FAFC559-DF2A-4643-B17A-7BF3787D851B}" presName="parTrans" presStyleLbl="sibTrans2D1" presStyleIdx="1" presStyleCnt="5"/>
      <dgm:spPr/>
      <dgm:t>
        <a:bodyPr/>
        <a:lstStyle/>
        <a:p>
          <a:endParaRPr lang="fr-FR"/>
        </a:p>
      </dgm:t>
    </dgm:pt>
    <dgm:pt modelId="{2B438217-2FAD-AF45-A179-364C85DE22C1}" type="pres">
      <dgm:prSet presAssocID="{0FAFC559-DF2A-4643-B17A-7BF3787D851B}" presName="connectorText" presStyleLbl="sibTrans2D1" presStyleIdx="1" presStyleCnt="5"/>
      <dgm:spPr/>
      <dgm:t>
        <a:bodyPr/>
        <a:lstStyle/>
        <a:p>
          <a:endParaRPr lang="fr-FR"/>
        </a:p>
      </dgm:t>
    </dgm:pt>
    <dgm:pt modelId="{61F63B52-3951-584C-B251-EA05C65E8A4D}" type="pres">
      <dgm:prSet presAssocID="{111EBD20-4E3C-7044-9274-628088C25ABD}" presName="node" presStyleLbl="node1" presStyleIdx="1" presStyleCnt="5">
        <dgm:presLayoutVars>
          <dgm:bulletEnabled val="1"/>
        </dgm:presLayoutVars>
      </dgm:prSet>
      <dgm:spPr/>
      <dgm:t>
        <a:bodyPr/>
        <a:lstStyle/>
        <a:p>
          <a:endParaRPr lang="fr-FR"/>
        </a:p>
      </dgm:t>
    </dgm:pt>
    <dgm:pt modelId="{2F406803-BA72-8C45-B674-6CACEF69168D}" type="pres">
      <dgm:prSet presAssocID="{2FF1E036-EB3E-094F-9B42-406539CAA38E}" presName="parTrans" presStyleLbl="sibTrans2D1" presStyleIdx="2" presStyleCnt="5"/>
      <dgm:spPr/>
      <dgm:t>
        <a:bodyPr/>
        <a:lstStyle/>
        <a:p>
          <a:endParaRPr lang="fr-FR"/>
        </a:p>
      </dgm:t>
    </dgm:pt>
    <dgm:pt modelId="{35B32FB2-7BBE-D942-AC67-959920457071}" type="pres">
      <dgm:prSet presAssocID="{2FF1E036-EB3E-094F-9B42-406539CAA38E}" presName="connectorText" presStyleLbl="sibTrans2D1" presStyleIdx="2" presStyleCnt="5"/>
      <dgm:spPr/>
      <dgm:t>
        <a:bodyPr/>
        <a:lstStyle/>
        <a:p>
          <a:endParaRPr lang="fr-FR"/>
        </a:p>
      </dgm:t>
    </dgm:pt>
    <dgm:pt modelId="{26DC16B9-A6D3-B748-AA41-AFA94AFC212F}" type="pres">
      <dgm:prSet presAssocID="{5B8AB6DE-19E4-B54D-AE84-90CA4D87F8F6}" presName="node" presStyleLbl="node1" presStyleIdx="2" presStyleCnt="5">
        <dgm:presLayoutVars>
          <dgm:bulletEnabled val="1"/>
        </dgm:presLayoutVars>
      </dgm:prSet>
      <dgm:spPr/>
      <dgm:t>
        <a:bodyPr/>
        <a:lstStyle/>
        <a:p>
          <a:endParaRPr lang="fr-FR"/>
        </a:p>
      </dgm:t>
    </dgm:pt>
    <dgm:pt modelId="{240C40C3-58CA-1A48-9E0F-5C79AA0A1AD7}" type="pres">
      <dgm:prSet presAssocID="{942E7EEB-D705-9B49-B7A8-9619EE0A2537}" presName="parTrans" presStyleLbl="sibTrans2D1" presStyleIdx="3" presStyleCnt="5"/>
      <dgm:spPr/>
      <dgm:t>
        <a:bodyPr/>
        <a:lstStyle/>
        <a:p>
          <a:endParaRPr lang="fr-FR"/>
        </a:p>
      </dgm:t>
    </dgm:pt>
    <dgm:pt modelId="{2B860AEB-9A10-2D49-AE21-0ACD2FE04E1B}" type="pres">
      <dgm:prSet presAssocID="{942E7EEB-D705-9B49-B7A8-9619EE0A2537}" presName="connectorText" presStyleLbl="sibTrans2D1" presStyleIdx="3" presStyleCnt="5"/>
      <dgm:spPr/>
      <dgm:t>
        <a:bodyPr/>
        <a:lstStyle/>
        <a:p>
          <a:endParaRPr lang="fr-FR"/>
        </a:p>
      </dgm:t>
    </dgm:pt>
    <dgm:pt modelId="{C2B90B07-41BC-DF47-B3A7-A36FBB1853E5}" type="pres">
      <dgm:prSet presAssocID="{D9DA487E-58AB-7B49-AE12-FFAD6202A35B}" presName="node" presStyleLbl="node1" presStyleIdx="3" presStyleCnt="5">
        <dgm:presLayoutVars>
          <dgm:bulletEnabled val="1"/>
        </dgm:presLayoutVars>
      </dgm:prSet>
      <dgm:spPr/>
      <dgm:t>
        <a:bodyPr/>
        <a:lstStyle/>
        <a:p>
          <a:endParaRPr lang="fr-FR"/>
        </a:p>
      </dgm:t>
    </dgm:pt>
    <dgm:pt modelId="{44AC2F0B-815F-5742-82FB-F5E795A2013B}" type="pres">
      <dgm:prSet presAssocID="{3FF65481-8D5F-4142-9999-0E5B78FB569B}" presName="parTrans" presStyleLbl="sibTrans2D1" presStyleIdx="4" presStyleCnt="5"/>
      <dgm:spPr/>
      <dgm:t>
        <a:bodyPr/>
        <a:lstStyle/>
        <a:p>
          <a:endParaRPr lang="fr-FR"/>
        </a:p>
      </dgm:t>
    </dgm:pt>
    <dgm:pt modelId="{B908B0C3-4549-A64F-AC3F-CBBD829F44E4}" type="pres">
      <dgm:prSet presAssocID="{3FF65481-8D5F-4142-9999-0E5B78FB569B}" presName="connectorText" presStyleLbl="sibTrans2D1" presStyleIdx="4" presStyleCnt="5"/>
      <dgm:spPr/>
      <dgm:t>
        <a:bodyPr/>
        <a:lstStyle/>
        <a:p>
          <a:endParaRPr lang="fr-FR"/>
        </a:p>
      </dgm:t>
    </dgm:pt>
    <dgm:pt modelId="{DE45B236-CDFE-DC49-9D9D-5F6A16C29C93}" type="pres">
      <dgm:prSet presAssocID="{1E4537B8-4220-AF49-A367-5C124F717808}" presName="node" presStyleLbl="node1" presStyleIdx="4" presStyleCnt="5">
        <dgm:presLayoutVars>
          <dgm:bulletEnabled val="1"/>
        </dgm:presLayoutVars>
      </dgm:prSet>
      <dgm:spPr/>
      <dgm:t>
        <a:bodyPr/>
        <a:lstStyle/>
        <a:p>
          <a:endParaRPr lang="fr-FR"/>
        </a:p>
      </dgm:t>
    </dgm:pt>
  </dgm:ptLst>
  <dgm:cxnLst>
    <dgm:cxn modelId="{0046A359-4BD6-E947-AFEB-2A81A2F6F912}" type="presOf" srcId="{0FAFC559-DF2A-4643-B17A-7BF3787D851B}" destId="{74B3FCCA-E398-A04F-A867-36027F6B73C2}" srcOrd="0" destOrd="0" presId="urn:microsoft.com/office/officeart/2005/8/layout/radial5"/>
    <dgm:cxn modelId="{1D328503-0C3D-274D-8FC7-A33D447C9DD3}" type="presOf" srcId="{2FF1E036-EB3E-094F-9B42-406539CAA38E}" destId="{2F406803-BA72-8C45-B674-6CACEF69168D}" srcOrd="0" destOrd="0" presId="urn:microsoft.com/office/officeart/2005/8/layout/radial5"/>
    <dgm:cxn modelId="{631B937C-8635-1748-9F4E-4039273BF9DC}" type="presOf" srcId="{32167E63-A33A-AD44-8D19-13ACFC162777}" destId="{12D64861-F330-A549-9CD4-3022702C9580}" srcOrd="0" destOrd="0" presId="urn:microsoft.com/office/officeart/2005/8/layout/radial5"/>
    <dgm:cxn modelId="{2B9F07F6-9524-7A40-8007-72A6BF397A3C}" type="presOf" srcId="{2FF1E036-EB3E-094F-9B42-406539CAA38E}" destId="{35B32FB2-7BBE-D942-AC67-959920457071}" srcOrd="1" destOrd="0" presId="urn:microsoft.com/office/officeart/2005/8/layout/radial5"/>
    <dgm:cxn modelId="{FAF59D0C-76FA-D845-B49B-BA784B43E22D}" srcId="{32167E63-A33A-AD44-8D19-13ACFC162777}" destId="{D9DA487E-58AB-7B49-AE12-FFAD6202A35B}" srcOrd="3" destOrd="0" parTransId="{942E7EEB-D705-9B49-B7A8-9619EE0A2537}" sibTransId="{A12AFFFF-DC43-6C4C-8AED-F91EDF853E69}"/>
    <dgm:cxn modelId="{6FB6B66F-B350-6A47-A28A-57EB8DEB5AF1}" type="presOf" srcId="{0FAFC559-DF2A-4643-B17A-7BF3787D851B}" destId="{2B438217-2FAD-AF45-A179-364C85DE22C1}" srcOrd="1" destOrd="0" presId="urn:microsoft.com/office/officeart/2005/8/layout/radial5"/>
    <dgm:cxn modelId="{2CDC60C6-0F05-7745-9A58-9F1AF2128031}" type="presOf" srcId="{942E7EEB-D705-9B49-B7A8-9619EE0A2537}" destId="{240C40C3-58CA-1A48-9E0F-5C79AA0A1AD7}" srcOrd="0" destOrd="0" presId="urn:microsoft.com/office/officeart/2005/8/layout/radial5"/>
    <dgm:cxn modelId="{4C4BD4EA-0CF0-DA46-8568-747F6D50968F}" type="presOf" srcId="{B3380045-9CB6-BF4F-B13D-6A19D38CF9F8}" destId="{4AC7224A-B5DD-484F-90F9-58989557C0E2}" srcOrd="0" destOrd="0" presId="urn:microsoft.com/office/officeart/2005/8/layout/radial5"/>
    <dgm:cxn modelId="{ED05B598-F36F-B246-A6C2-05AE2C769919}" srcId="{32167E63-A33A-AD44-8D19-13ACFC162777}" destId="{5B8AB6DE-19E4-B54D-AE84-90CA4D87F8F6}" srcOrd="2" destOrd="0" parTransId="{2FF1E036-EB3E-094F-9B42-406539CAA38E}" sibTransId="{912B1A37-AF4C-EB4E-8705-E26985A20315}"/>
    <dgm:cxn modelId="{64C3216E-73BF-EA41-B181-72587A5081DC}" type="presOf" srcId="{5B8AB6DE-19E4-B54D-AE84-90CA4D87F8F6}" destId="{26DC16B9-A6D3-B748-AA41-AFA94AFC212F}" srcOrd="0" destOrd="0" presId="urn:microsoft.com/office/officeart/2005/8/layout/radial5"/>
    <dgm:cxn modelId="{FB38B412-84FB-F24A-BCCD-0AD7A886A060}" type="presOf" srcId="{942E7EEB-D705-9B49-B7A8-9619EE0A2537}" destId="{2B860AEB-9A10-2D49-AE21-0ACD2FE04E1B}" srcOrd="1" destOrd="0" presId="urn:microsoft.com/office/officeart/2005/8/layout/radial5"/>
    <dgm:cxn modelId="{D7815A4D-F119-5245-94C7-CA438FC3C569}" srcId="{32167E63-A33A-AD44-8D19-13ACFC162777}" destId="{111EBD20-4E3C-7044-9274-628088C25ABD}" srcOrd="1" destOrd="0" parTransId="{0FAFC559-DF2A-4643-B17A-7BF3787D851B}" sibTransId="{CF9A5D5A-CE41-D948-8312-2F090A4335BB}"/>
    <dgm:cxn modelId="{B318A5EA-CCE5-7F42-9903-334DDA633D63}" type="presOf" srcId="{3FF65481-8D5F-4142-9999-0E5B78FB569B}" destId="{44AC2F0B-815F-5742-82FB-F5E795A2013B}" srcOrd="0" destOrd="0" presId="urn:microsoft.com/office/officeart/2005/8/layout/radial5"/>
    <dgm:cxn modelId="{5EF12ED3-8CC9-5C4A-ACFE-9920D39573E3}" srcId="{32167E63-A33A-AD44-8D19-13ACFC162777}" destId="{1E4537B8-4220-AF49-A367-5C124F717808}" srcOrd="4" destOrd="0" parTransId="{3FF65481-8D5F-4142-9999-0E5B78FB569B}" sibTransId="{DAD43E98-F2B5-CE41-8817-6D80193404F8}"/>
    <dgm:cxn modelId="{90D6477C-D886-514E-B1C0-846E4A87BC7C}" type="presOf" srcId="{D9DA487E-58AB-7B49-AE12-FFAD6202A35B}" destId="{C2B90B07-41BC-DF47-B3A7-A36FBB1853E5}" srcOrd="0" destOrd="0" presId="urn:microsoft.com/office/officeart/2005/8/layout/radial5"/>
    <dgm:cxn modelId="{94E4CB97-D69B-D347-BB92-69A30F5BB5BF}" type="presOf" srcId="{3FF65481-8D5F-4142-9999-0E5B78FB569B}" destId="{B908B0C3-4549-A64F-AC3F-CBBD829F44E4}" srcOrd="1" destOrd="0" presId="urn:microsoft.com/office/officeart/2005/8/layout/radial5"/>
    <dgm:cxn modelId="{CDBD6DC0-8C19-1C49-BE44-E1915F6E9DEC}" type="presOf" srcId="{1E4537B8-4220-AF49-A367-5C124F717808}" destId="{DE45B236-CDFE-DC49-9D9D-5F6A16C29C93}" srcOrd="0" destOrd="0" presId="urn:microsoft.com/office/officeart/2005/8/layout/radial5"/>
    <dgm:cxn modelId="{6DEB17E5-7852-A54E-A6EA-131EFEDAC0C2}" type="presOf" srcId="{111EBD20-4E3C-7044-9274-628088C25ABD}" destId="{61F63B52-3951-584C-B251-EA05C65E8A4D}" srcOrd="0" destOrd="0" presId="urn:microsoft.com/office/officeart/2005/8/layout/radial5"/>
    <dgm:cxn modelId="{78391F0E-AD16-6448-89AC-582A16B55A80}" type="presOf" srcId="{C237BD6B-EC48-7F40-A0A1-7E6D053BFE33}" destId="{D5DD61BC-7085-1542-AB69-AFB91DA270F2}" srcOrd="1" destOrd="0" presId="urn:microsoft.com/office/officeart/2005/8/layout/radial5"/>
    <dgm:cxn modelId="{598B2E46-6BD2-854C-A88F-A995C5CB5A38}" srcId="{B3380045-9CB6-BF4F-B13D-6A19D38CF9F8}" destId="{32167E63-A33A-AD44-8D19-13ACFC162777}" srcOrd="0" destOrd="0" parTransId="{D314B3D9-5357-A54E-A90E-15AFBD88A36C}" sibTransId="{C1529B4A-E242-2041-BFB7-BE58D058A5D2}"/>
    <dgm:cxn modelId="{DE788660-6F38-674C-A26D-3CF8D5840DA3}" type="presOf" srcId="{857ACA18-401F-7441-8AD7-BFAD0794F82C}" destId="{33CF93F3-4259-6543-B9FD-E169717C8719}" srcOrd="0" destOrd="0" presId="urn:microsoft.com/office/officeart/2005/8/layout/radial5"/>
    <dgm:cxn modelId="{2AA1E006-6EF9-BC48-A8F6-86DE3ABF0756}" type="presOf" srcId="{C237BD6B-EC48-7F40-A0A1-7E6D053BFE33}" destId="{2DF03B18-2F50-0C4B-B097-0B3559C458FD}" srcOrd="0" destOrd="0" presId="urn:microsoft.com/office/officeart/2005/8/layout/radial5"/>
    <dgm:cxn modelId="{C5A4767A-98B7-2A48-A2E0-7E6B51539C9B}" srcId="{32167E63-A33A-AD44-8D19-13ACFC162777}" destId="{857ACA18-401F-7441-8AD7-BFAD0794F82C}" srcOrd="0" destOrd="0" parTransId="{C237BD6B-EC48-7F40-A0A1-7E6D053BFE33}" sibTransId="{47ADFF36-ACF9-7040-8C1E-ED152713560F}"/>
    <dgm:cxn modelId="{F4355644-6069-9843-9A71-466D9085F9A6}" type="presParOf" srcId="{4AC7224A-B5DD-484F-90F9-58989557C0E2}" destId="{12D64861-F330-A549-9CD4-3022702C9580}" srcOrd="0" destOrd="0" presId="urn:microsoft.com/office/officeart/2005/8/layout/radial5"/>
    <dgm:cxn modelId="{82FEE48E-3505-AF43-B4AC-749E7DC9B74F}" type="presParOf" srcId="{4AC7224A-B5DD-484F-90F9-58989557C0E2}" destId="{2DF03B18-2F50-0C4B-B097-0B3559C458FD}" srcOrd="1" destOrd="0" presId="urn:microsoft.com/office/officeart/2005/8/layout/radial5"/>
    <dgm:cxn modelId="{2F488872-6494-7E44-B261-58FECDEAF224}" type="presParOf" srcId="{2DF03B18-2F50-0C4B-B097-0B3559C458FD}" destId="{D5DD61BC-7085-1542-AB69-AFB91DA270F2}" srcOrd="0" destOrd="0" presId="urn:microsoft.com/office/officeart/2005/8/layout/radial5"/>
    <dgm:cxn modelId="{E9A2668D-6802-724C-AF49-8F78D2FCF6CB}" type="presParOf" srcId="{4AC7224A-B5DD-484F-90F9-58989557C0E2}" destId="{33CF93F3-4259-6543-B9FD-E169717C8719}" srcOrd="2" destOrd="0" presId="urn:microsoft.com/office/officeart/2005/8/layout/radial5"/>
    <dgm:cxn modelId="{C3BF9F2B-58FB-054C-A75E-48B0BB32BE69}" type="presParOf" srcId="{4AC7224A-B5DD-484F-90F9-58989557C0E2}" destId="{74B3FCCA-E398-A04F-A867-36027F6B73C2}" srcOrd="3" destOrd="0" presId="urn:microsoft.com/office/officeart/2005/8/layout/radial5"/>
    <dgm:cxn modelId="{11307750-19DA-2C45-B74C-2AAD951A3647}" type="presParOf" srcId="{74B3FCCA-E398-A04F-A867-36027F6B73C2}" destId="{2B438217-2FAD-AF45-A179-364C85DE22C1}" srcOrd="0" destOrd="0" presId="urn:microsoft.com/office/officeart/2005/8/layout/radial5"/>
    <dgm:cxn modelId="{0044E79D-570D-B046-B28C-85C295A44070}" type="presParOf" srcId="{4AC7224A-B5DD-484F-90F9-58989557C0E2}" destId="{61F63B52-3951-584C-B251-EA05C65E8A4D}" srcOrd="4" destOrd="0" presId="urn:microsoft.com/office/officeart/2005/8/layout/radial5"/>
    <dgm:cxn modelId="{FCE6A960-EBBA-A044-BE1C-57440972E975}" type="presParOf" srcId="{4AC7224A-B5DD-484F-90F9-58989557C0E2}" destId="{2F406803-BA72-8C45-B674-6CACEF69168D}" srcOrd="5" destOrd="0" presId="urn:microsoft.com/office/officeart/2005/8/layout/radial5"/>
    <dgm:cxn modelId="{AC6C1AC8-06D9-1D4D-9560-56A5DDE3A847}" type="presParOf" srcId="{2F406803-BA72-8C45-B674-6CACEF69168D}" destId="{35B32FB2-7BBE-D942-AC67-959920457071}" srcOrd="0" destOrd="0" presId="urn:microsoft.com/office/officeart/2005/8/layout/radial5"/>
    <dgm:cxn modelId="{10E09450-076B-9B4E-880A-AD4082EBCDD8}" type="presParOf" srcId="{4AC7224A-B5DD-484F-90F9-58989557C0E2}" destId="{26DC16B9-A6D3-B748-AA41-AFA94AFC212F}" srcOrd="6" destOrd="0" presId="urn:microsoft.com/office/officeart/2005/8/layout/radial5"/>
    <dgm:cxn modelId="{7C1E95CE-8D6E-A845-82E2-6DCE5BF85C7C}" type="presParOf" srcId="{4AC7224A-B5DD-484F-90F9-58989557C0E2}" destId="{240C40C3-58CA-1A48-9E0F-5C79AA0A1AD7}" srcOrd="7" destOrd="0" presId="urn:microsoft.com/office/officeart/2005/8/layout/radial5"/>
    <dgm:cxn modelId="{6E2DE72D-21DD-2841-85A1-1FD7938EF880}" type="presParOf" srcId="{240C40C3-58CA-1A48-9E0F-5C79AA0A1AD7}" destId="{2B860AEB-9A10-2D49-AE21-0ACD2FE04E1B}" srcOrd="0" destOrd="0" presId="urn:microsoft.com/office/officeart/2005/8/layout/radial5"/>
    <dgm:cxn modelId="{E443A826-6747-E644-9E97-DCC1524848E3}" type="presParOf" srcId="{4AC7224A-B5DD-484F-90F9-58989557C0E2}" destId="{C2B90B07-41BC-DF47-B3A7-A36FBB1853E5}" srcOrd="8" destOrd="0" presId="urn:microsoft.com/office/officeart/2005/8/layout/radial5"/>
    <dgm:cxn modelId="{F5DA0065-135D-C841-A9E7-78BEA30D9450}" type="presParOf" srcId="{4AC7224A-B5DD-484F-90F9-58989557C0E2}" destId="{44AC2F0B-815F-5742-82FB-F5E795A2013B}" srcOrd="9" destOrd="0" presId="urn:microsoft.com/office/officeart/2005/8/layout/radial5"/>
    <dgm:cxn modelId="{B7E6DD7B-7969-6748-BCDB-B325772C56B4}" type="presParOf" srcId="{44AC2F0B-815F-5742-82FB-F5E795A2013B}" destId="{B908B0C3-4549-A64F-AC3F-CBBD829F44E4}" srcOrd="0" destOrd="0" presId="urn:microsoft.com/office/officeart/2005/8/layout/radial5"/>
    <dgm:cxn modelId="{41616392-4B23-354D-A0F8-71971C34CEAD}" type="presParOf" srcId="{4AC7224A-B5DD-484F-90F9-58989557C0E2}" destId="{DE45B236-CDFE-DC49-9D9D-5F6A16C29C93}"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6FF1C0-D5B0-164B-A4C9-C3FE622C4DF9}"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42DAB0DB-B2A2-0E4F-8764-DD89430E020A}">
      <dgm:prSet/>
      <dgm:spPr/>
      <dgm:t>
        <a:bodyPr/>
        <a:lstStyle/>
        <a:p>
          <a:pPr rtl="0"/>
          <a:r>
            <a:rPr lang="fr-FR" b="1" dirty="0" smtClean="0"/>
            <a:t>L’apprentissage</a:t>
          </a:r>
          <a:r>
            <a:rPr lang="fr-FR" dirty="0" smtClean="0"/>
            <a:t> permet de </a:t>
          </a:r>
          <a:r>
            <a:rPr lang="fr-FR" u="sng" dirty="0" smtClean="0"/>
            <a:t>modeler ces attitudes</a:t>
          </a:r>
          <a:r>
            <a:rPr lang="fr-FR" dirty="0" smtClean="0"/>
            <a:t>, de les </a:t>
          </a:r>
          <a:r>
            <a:rPr lang="fr-FR" u="sng" dirty="0" smtClean="0"/>
            <a:t>orienter vers des comportements moins naturels</a:t>
          </a:r>
          <a:r>
            <a:rPr lang="fr-FR" dirty="0" smtClean="0"/>
            <a:t>. C’est l’objectif des </a:t>
          </a:r>
          <a:r>
            <a:rPr lang="fr-FR" b="1" dirty="0" smtClean="0"/>
            <a:t>enseignements professionnels </a:t>
          </a:r>
          <a:r>
            <a:rPr lang="fr-FR" dirty="0" smtClean="0"/>
            <a:t>et de certaines formations.</a:t>
          </a:r>
          <a:endParaRPr lang="fr-FR" dirty="0"/>
        </a:p>
      </dgm:t>
    </dgm:pt>
    <dgm:pt modelId="{57452C6C-1EA6-424C-A58E-01D7900E4E9A}" type="parTrans" cxnId="{9540E882-A057-6D43-BD9D-C9685C028D77}">
      <dgm:prSet/>
      <dgm:spPr/>
      <dgm:t>
        <a:bodyPr/>
        <a:lstStyle/>
        <a:p>
          <a:endParaRPr lang="fr-FR"/>
        </a:p>
      </dgm:t>
    </dgm:pt>
    <dgm:pt modelId="{E39A0018-D959-AF43-BFD3-D7FDE815C30C}" type="sibTrans" cxnId="{9540E882-A057-6D43-BD9D-C9685C028D77}">
      <dgm:prSet/>
      <dgm:spPr/>
      <dgm:t>
        <a:bodyPr/>
        <a:lstStyle/>
        <a:p>
          <a:endParaRPr lang="fr-FR"/>
        </a:p>
      </dgm:t>
    </dgm:pt>
    <dgm:pt modelId="{7D1D7A09-11FB-F448-A8EA-4D31205C4169}">
      <dgm:prSet/>
      <dgm:spPr>
        <a:solidFill>
          <a:schemeClr val="accent6">
            <a:lumMod val="75000"/>
          </a:schemeClr>
        </a:solidFill>
      </dgm:spPr>
      <dgm:t>
        <a:bodyPr/>
        <a:lstStyle/>
        <a:p>
          <a:pPr rtl="0"/>
          <a:r>
            <a:rPr lang="fr-FR" b="1" i="1" dirty="0" smtClean="0"/>
            <a:t>« On ne peut pas changer de personnalité, mais on peut changer ses attitudes.  »</a:t>
          </a:r>
          <a:endParaRPr lang="fr-FR" dirty="0"/>
        </a:p>
      </dgm:t>
    </dgm:pt>
    <dgm:pt modelId="{8E6023B1-D2B0-1345-A548-53EE72EB10E9}" type="parTrans" cxnId="{86659F4E-5ECD-9E4A-A92F-8124675EFD44}">
      <dgm:prSet/>
      <dgm:spPr/>
      <dgm:t>
        <a:bodyPr/>
        <a:lstStyle/>
        <a:p>
          <a:endParaRPr lang="fr-FR"/>
        </a:p>
      </dgm:t>
    </dgm:pt>
    <dgm:pt modelId="{CFB9E4C0-0F7B-9B4D-98E3-5860A5E7573A}" type="sibTrans" cxnId="{86659F4E-5ECD-9E4A-A92F-8124675EFD44}">
      <dgm:prSet/>
      <dgm:spPr/>
      <dgm:t>
        <a:bodyPr/>
        <a:lstStyle/>
        <a:p>
          <a:endParaRPr lang="fr-FR"/>
        </a:p>
      </dgm:t>
    </dgm:pt>
    <dgm:pt modelId="{4CA788BC-40D0-A04D-95E8-43D9B5B8C610}" type="pres">
      <dgm:prSet presAssocID="{2D6FF1C0-D5B0-164B-A4C9-C3FE622C4DF9}" presName="Name0" presStyleCnt="0">
        <dgm:presLayoutVars>
          <dgm:dir/>
          <dgm:animLvl val="lvl"/>
          <dgm:resizeHandles val="exact"/>
        </dgm:presLayoutVars>
      </dgm:prSet>
      <dgm:spPr/>
      <dgm:t>
        <a:bodyPr/>
        <a:lstStyle/>
        <a:p>
          <a:endParaRPr lang="fr-FR"/>
        </a:p>
      </dgm:t>
    </dgm:pt>
    <dgm:pt modelId="{48A2F2A4-AEB2-BB45-A700-8F07F5514DCC}" type="pres">
      <dgm:prSet presAssocID="{7D1D7A09-11FB-F448-A8EA-4D31205C4169}" presName="boxAndChildren" presStyleCnt="0"/>
      <dgm:spPr/>
    </dgm:pt>
    <dgm:pt modelId="{75F3DD79-2F62-844A-A781-ECD7ABC88FE4}" type="pres">
      <dgm:prSet presAssocID="{7D1D7A09-11FB-F448-A8EA-4D31205C4169}" presName="parentTextBox" presStyleLbl="node1" presStyleIdx="0" presStyleCnt="2"/>
      <dgm:spPr/>
      <dgm:t>
        <a:bodyPr/>
        <a:lstStyle/>
        <a:p>
          <a:endParaRPr lang="fr-FR"/>
        </a:p>
      </dgm:t>
    </dgm:pt>
    <dgm:pt modelId="{EAC825C2-60E3-D740-9260-38CE3632E36D}" type="pres">
      <dgm:prSet presAssocID="{E39A0018-D959-AF43-BFD3-D7FDE815C30C}" presName="sp" presStyleCnt="0"/>
      <dgm:spPr/>
    </dgm:pt>
    <dgm:pt modelId="{BF90EBDF-4700-7744-AA86-A6695E115667}" type="pres">
      <dgm:prSet presAssocID="{42DAB0DB-B2A2-0E4F-8764-DD89430E020A}" presName="arrowAndChildren" presStyleCnt="0"/>
      <dgm:spPr/>
    </dgm:pt>
    <dgm:pt modelId="{7E778D32-EBC1-2A44-9E44-4CEED123719F}" type="pres">
      <dgm:prSet presAssocID="{42DAB0DB-B2A2-0E4F-8764-DD89430E020A}" presName="parentTextArrow" presStyleLbl="node1" presStyleIdx="1" presStyleCnt="2"/>
      <dgm:spPr/>
      <dgm:t>
        <a:bodyPr/>
        <a:lstStyle/>
        <a:p>
          <a:endParaRPr lang="fr-FR"/>
        </a:p>
      </dgm:t>
    </dgm:pt>
  </dgm:ptLst>
  <dgm:cxnLst>
    <dgm:cxn modelId="{86659F4E-5ECD-9E4A-A92F-8124675EFD44}" srcId="{2D6FF1C0-D5B0-164B-A4C9-C3FE622C4DF9}" destId="{7D1D7A09-11FB-F448-A8EA-4D31205C4169}" srcOrd="1" destOrd="0" parTransId="{8E6023B1-D2B0-1345-A548-53EE72EB10E9}" sibTransId="{CFB9E4C0-0F7B-9B4D-98E3-5860A5E7573A}"/>
    <dgm:cxn modelId="{EF4AE6D7-1A4F-7344-B763-B5A34F9E6CE0}" type="presOf" srcId="{2D6FF1C0-D5B0-164B-A4C9-C3FE622C4DF9}" destId="{4CA788BC-40D0-A04D-95E8-43D9B5B8C610}" srcOrd="0" destOrd="0" presId="urn:microsoft.com/office/officeart/2005/8/layout/process4"/>
    <dgm:cxn modelId="{E218B04C-8D6D-5548-A669-DEFD387897F3}" type="presOf" srcId="{7D1D7A09-11FB-F448-A8EA-4D31205C4169}" destId="{75F3DD79-2F62-844A-A781-ECD7ABC88FE4}" srcOrd="0" destOrd="0" presId="urn:microsoft.com/office/officeart/2005/8/layout/process4"/>
    <dgm:cxn modelId="{9540E882-A057-6D43-BD9D-C9685C028D77}" srcId="{2D6FF1C0-D5B0-164B-A4C9-C3FE622C4DF9}" destId="{42DAB0DB-B2A2-0E4F-8764-DD89430E020A}" srcOrd="0" destOrd="0" parTransId="{57452C6C-1EA6-424C-A58E-01D7900E4E9A}" sibTransId="{E39A0018-D959-AF43-BFD3-D7FDE815C30C}"/>
    <dgm:cxn modelId="{0B600220-FE28-224A-A086-0EA66C009BFD}" type="presOf" srcId="{42DAB0DB-B2A2-0E4F-8764-DD89430E020A}" destId="{7E778D32-EBC1-2A44-9E44-4CEED123719F}" srcOrd="0" destOrd="0" presId="urn:microsoft.com/office/officeart/2005/8/layout/process4"/>
    <dgm:cxn modelId="{B3421D11-7753-7D48-9017-C673EACD2B34}" type="presParOf" srcId="{4CA788BC-40D0-A04D-95E8-43D9B5B8C610}" destId="{48A2F2A4-AEB2-BB45-A700-8F07F5514DCC}" srcOrd="0" destOrd="0" presId="urn:microsoft.com/office/officeart/2005/8/layout/process4"/>
    <dgm:cxn modelId="{CEF817EF-EF85-814C-AC9E-2DF790327E61}" type="presParOf" srcId="{48A2F2A4-AEB2-BB45-A700-8F07F5514DCC}" destId="{75F3DD79-2F62-844A-A781-ECD7ABC88FE4}" srcOrd="0" destOrd="0" presId="urn:microsoft.com/office/officeart/2005/8/layout/process4"/>
    <dgm:cxn modelId="{995FC90E-AE91-5042-82CD-D0E44DB3E1E0}" type="presParOf" srcId="{4CA788BC-40D0-A04D-95E8-43D9B5B8C610}" destId="{EAC825C2-60E3-D740-9260-38CE3632E36D}" srcOrd="1" destOrd="0" presId="urn:microsoft.com/office/officeart/2005/8/layout/process4"/>
    <dgm:cxn modelId="{322976E9-6D83-5843-90C2-7FDD6C4977CC}" type="presParOf" srcId="{4CA788BC-40D0-A04D-95E8-43D9B5B8C610}" destId="{BF90EBDF-4700-7744-AA86-A6695E115667}" srcOrd="2" destOrd="0" presId="urn:microsoft.com/office/officeart/2005/8/layout/process4"/>
    <dgm:cxn modelId="{3D32F840-5B4B-A94D-8951-D3FA346A01AB}" type="presParOf" srcId="{BF90EBDF-4700-7744-AA86-A6695E115667}" destId="{7E778D32-EBC1-2A44-9E44-4CEED123719F}"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7F8D8D-2224-FE4F-9433-73FFD58D45D8}" type="doc">
      <dgm:prSet loTypeId="urn:microsoft.com/office/officeart/2005/8/layout/process4" loCatId="" qsTypeId="urn:microsoft.com/office/officeart/2005/8/quickstyle/simple4" qsCatId="simple" csTypeId="urn:microsoft.com/office/officeart/2005/8/colors/accent0_3" csCatId="mainScheme" phldr="1"/>
      <dgm:spPr/>
      <dgm:t>
        <a:bodyPr/>
        <a:lstStyle/>
        <a:p>
          <a:endParaRPr lang="fr-FR"/>
        </a:p>
      </dgm:t>
    </dgm:pt>
    <dgm:pt modelId="{E180F87F-35E5-AB45-AA4D-F8034AB1EE9A}">
      <dgm:prSet/>
      <dgm:spPr>
        <a:solidFill>
          <a:srgbClr val="E46C0A"/>
        </a:solidFill>
      </dgm:spPr>
      <dgm:t>
        <a:bodyPr/>
        <a:lstStyle/>
        <a:p>
          <a:pPr rtl="0"/>
          <a:r>
            <a:rPr lang="fr-FR" dirty="0" smtClean="0"/>
            <a:t>l’attitude est composée à la fois:</a:t>
          </a:r>
          <a:endParaRPr lang="fr-FR" dirty="0"/>
        </a:p>
      </dgm:t>
    </dgm:pt>
    <dgm:pt modelId="{9F117B54-B342-1145-8965-E927040FFBAD}" type="parTrans" cxnId="{347986F2-A76D-BA45-9C67-85EB052E7525}">
      <dgm:prSet/>
      <dgm:spPr/>
      <dgm:t>
        <a:bodyPr/>
        <a:lstStyle/>
        <a:p>
          <a:endParaRPr lang="fr-FR"/>
        </a:p>
      </dgm:t>
    </dgm:pt>
    <dgm:pt modelId="{BBCFA4B4-54BE-2541-A5BD-2E2036F32539}" type="sibTrans" cxnId="{347986F2-A76D-BA45-9C67-85EB052E7525}">
      <dgm:prSet/>
      <dgm:spPr/>
      <dgm:t>
        <a:bodyPr/>
        <a:lstStyle/>
        <a:p>
          <a:endParaRPr lang="fr-FR"/>
        </a:p>
      </dgm:t>
    </dgm:pt>
    <dgm:pt modelId="{BAE2BBB6-5001-5445-8585-A5D77C7861E3}">
      <dgm:prSet/>
      <dgm:spPr/>
      <dgm:t>
        <a:bodyPr/>
        <a:lstStyle/>
        <a:p>
          <a:pPr rtl="0"/>
          <a:r>
            <a:rPr lang="fr-FR" b="1" dirty="0" smtClean="0"/>
            <a:t>De nos idées et opinions </a:t>
          </a:r>
          <a:endParaRPr lang="fr-FR" dirty="0"/>
        </a:p>
      </dgm:t>
    </dgm:pt>
    <dgm:pt modelId="{FC410315-9EB2-1749-AAEE-526890CCB6BD}" type="parTrans" cxnId="{472AFA6F-5059-8A41-967A-62002B9A7C34}">
      <dgm:prSet/>
      <dgm:spPr/>
      <dgm:t>
        <a:bodyPr/>
        <a:lstStyle/>
        <a:p>
          <a:endParaRPr lang="fr-FR"/>
        </a:p>
      </dgm:t>
    </dgm:pt>
    <dgm:pt modelId="{209F40F7-2E4F-4148-81F2-1731E50F42E5}" type="sibTrans" cxnId="{472AFA6F-5059-8A41-967A-62002B9A7C34}">
      <dgm:prSet/>
      <dgm:spPr/>
      <dgm:t>
        <a:bodyPr/>
        <a:lstStyle/>
        <a:p>
          <a:endParaRPr lang="fr-FR"/>
        </a:p>
      </dgm:t>
    </dgm:pt>
    <dgm:pt modelId="{2A9BE043-E9E9-1D45-AFFD-6042221178C5}">
      <dgm:prSet/>
      <dgm:spPr/>
      <dgm:t>
        <a:bodyPr/>
        <a:lstStyle/>
        <a:p>
          <a:pPr rtl="0"/>
          <a:r>
            <a:rPr lang="fr-FR" i="1" smtClean="0"/>
            <a:t>(le tri des déchets est indispensable, dimension cognitive)</a:t>
          </a:r>
          <a:endParaRPr lang="fr-FR"/>
        </a:p>
      </dgm:t>
    </dgm:pt>
    <dgm:pt modelId="{7033016F-B0DC-2F44-A010-27B94037E6EE}" type="parTrans" cxnId="{6F24753F-FDDB-2746-9D9C-A201BB3A2929}">
      <dgm:prSet/>
      <dgm:spPr/>
      <dgm:t>
        <a:bodyPr/>
        <a:lstStyle/>
        <a:p>
          <a:endParaRPr lang="fr-FR"/>
        </a:p>
      </dgm:t>
    </dgm:pt>
    <dgm:pt modelId="{455199AC-2FF4-A441-A56C-6B14548399F9}" type="sibTrans" cxnId="{6F24753F-FDDB-2746-9D9C-A201BB3A2929}">
      <dgm:prSet/>
      <dgm:spPr/>
      <dgm:t>
        <a:bodyPr/>
        <a:lstStyle/>
        <a:p>
          <a:endParaRPr lang="fr-FR"/>
        </a:p>
      </dgm:t>
    </dgm:pt>
    <dgm:pt modelId="{09F1275D-A1DD-0A46-BBAB-43DBBB356762}">
      <dgm:prSet/>
      <dgm:spPr/>
      <dgm:t>
        <a:bodyPr/>
        <a:lstStyle/>
        <a:p>
          <a:pPr rtl="0"/>
          <a:r>
            <a:rPr lang="fr-FR" b="1" smtClean="0"/>
            <a:t>De nos comportements </a:t>
          </a:r>
          <a:endParaRPr lang="fr-FR"/>
        </a:p>
      </dgm:t>
    </dgm:pt>
    <dgm:pt modelId="{D8A87EEE-9433-7A46-8206-B39311EDF8A6}" type="parTrans" cxnId="{70F7470B-0C1D-A54D-AC31-816F22767762}">
      <dgm:prSet/>
      <dgm:spPr/>
      <dgm:t>
        <a:bodyPr/>
        <a:lstStyle/>
        <a:p>
          <a:endParaRPr lang="fr-FR"/>
        </a:p>
      </dgm:t>
    </dgm:pt>
    <dgm:pt modelId="{C1E7289E-BA76-3C43-AC38-A943F80131C3}" type="sibTrans" cxnId="{70F7470B-0C1D-A54D-AC31-816F22767762}">
      <dgm:prSet/>
      <dgm:spPr/>
      <dgm:t>
        <a:bodyPr/>
        <a:lstStyle/>
        <a:p>
          <a:endParaRPr lang="fr-FR"/>
        </a:p>
      </dgm:t>
    </dgm:pt>
    <dgm:pt modelId="{F75F9A21-43BB-1E44-9AB0-1A75815FC0E3}">
      <dgm:prSet/>
      <dgm:spPr/>
      <dgm:t>
        <a:bodyPr/>
        <a:lstStyle/>
        <a:p>
          <a:pPr rtl="0"/>
          <a:r>
            <a:rPr lang="fr-FR" i="1" smtClean="0"/>
            <a:t>(je trie régulièrement mes déchets, dimension conative)</a:t>
          </a:r>
          <a:endParaRPr lang="fr-FR"/>
        </a:p>
      </dgm:t>
    </dgm:pt>
    <dgm:pt modelId="{383D3B87-893F-874C-B00F-4EA782AA1A5F}" type="parTrans" cxnId="{81728833-CA97-A94D-A1D1-A06244BA7B32}">
      <dgm:prSet/>
      <dgm:spPr/>
      <dgm:t>
        <a:bodyPr/>
        <a:lstStyle/>
        <a:p>
          <a:endParaRPr lang="fr-FR"/>
        </a:p>
      </dgm:t>
    </dgm:pt>
    <dgm:pt modelId="{E0B4A7E6-670B-2C44-8FDD-0384D40D006C}" type="sibTrans" cxnId="{81728833-CA97-A94D-A1D1-A06244BA7B32}">
      <dgm:prSet/>
      <dgm:spPr/>
      <dgm:t>
        <a:bodyPr/>
        <a:lstStyle/>
        <a:p>
          <a:endParaRPr lang="fr-FR"/>
        </a:p>
      </dgm:t>
    </dgm:pt>
    <dgm:pt modelId="{4F764D3B-3779-1949-99E3-EDAE4EB60742}">
      <dgm:prSet/>
      <dgm:spPr/>
      <dgm:t>
        <a:bodyPr/>
        <a:lstStyle/>
        <a:p>
          <a:pPr rtl="0"/>
          <a:r>
            <a:rPr lang="fr-FR" b="1" smtClean="0"/>
            <a:t>De nos sentiments</a:t>
          </a:r>
          <a:endParaRPr lang="fr-FR"/>
        </a:p>
      </dgm:t>
    </dgm:pt>
    <dgm:pt modelId="{0925E1D4-8CB5-7240-AA95-0965AD9D477D}" type="parTrans" cxnId="{55E6E819-3835-564D-8E6C-F6256A9ACA1D}">
      <dgm:prSet/>
      <dgm:spPr/>
      <dgm:t>
        <a:bodyPr/>
        <a:lstStyle/>
        <a:p>
          <a:endParaRPr lang="fr-FR"/>
        </a:p>
      </dgm:t>
    </dgm:pt>
    <dgm:pt modelId="{D4902FE6-8F0E-044E-9AB4-3121E646B96C}" type="sibTrans" cxnId="{55E6E819-3835-564D-8E6C-F6256A9ACA1D}">
      <dgm:prSet/>
      <dgm:spPr/>
      <dgm:t>
        <a:bodyPr/>
        <a:lstStyle/>
        <a:p>
          <a:endParaRPr lang="fr-FR"/>
        </a:p>
      </dgm:t>
    </dgm:pt>
    <dgm:pt modelId="{AD4AAC78-670E-D340-AC5E-2AC9851CB57A}">
      <dgm:prSet/>
      <dgm:spPr/>
      <dgm:t>
        <a:bodyPr/>
        <a:lstStyle/>
        <a:p>
          <a:pPr rtl="0"/>
          <a:r>
            <a:rPr lang="fr-FR" i="1" smtClean="0"/>
            <a:t>(j’aime l’écologie et la nature, dimension affective)</a:t>
          </a:r>
          <a:endParaRPr lang="fr-FR"/>
        </a:p>
      </dgm:t>
    </dgm:pt>
    <dgm:pt modelId="{5137377F-9795-D141-A8F5-7055A42C7795}" type="parTrans" cxnId="{6A40579C-C98F-9440-A657-379DDD1BD221}">
      <dgm:prSet/>
      <dgm:spPr/>
      <dgm:t>
        <a:bodyPr/>
        <a:lstStyle/>
        <a:p>
          <a:endParaRPr lang="fr-FR"/>
        </a:p>
      </dgm:t>
    </dgm:pt>
    <dgm:pt modelId="{DCEF3427-EE86-C44C-B1E2-78504678352B}" type="sibTrans" cxnId="{6A40579C-C98F-9440-A657-379DDD1BD221}">
      <dgm:prSet/>
      <dgm:spPr/>
      <dgm:t>
        <a:bodyPr/>
        <a:lstStyle/>
        <a:p>
          <a:endParaRPr lang="fr-FR"/>
        </a:p>
      </dgm:t>
    </dgm:pt>
    <dgm:pt modelId="{46E08527-0AA3-9C40-9ABB-21CCE9BA7D40}" type="pres">
      <dgm:prSet presAssocID="{377F8D8D-2224-FE4F-9433-73FFD58D45D8}" presName="Name0" presStyleCnt="0">
        <dgm:presLayoutVars>
          <dgm:dir/>
          <dgm:animLvl val="lvl"/>
          <dgm:resizeHandles val="exact"/>
        </dgm:presLayoutVars>
      </dgm:prSet>
      <dgm:spPr/>
      <dgm:t>
        <a:bodyPr/>
        <a:lstStyle/>
        <a:p>
          <a:endParaRPr lang="fr-FR"/>
        </a:p>
      </dgm:t>
    </dgm:pt>
    <dgm:pt modelId="{FFF9D841-E0A3-F14E-9DAE-AA2C555A5BD8}" type="pres">
      <dgm:prSet presAssocID="{4F764D3B-3779-1949-99E3-EDAE4EB60742}" presName="boxAndChildren" presStyleCnt="0"/>
      <dgm:spPr/>
    </dgm:pt>
    <dgm:pt modelId="{1E8E1E0A-04A5-4D45-8A75-D8332869EDA1}" type="pres">
      <dgm:prSet presAssocID="{4F764D3B-3779-1949-99E3-EDAE4EB60742}" presName="parentTextBox" presStyleLbl="node1" presStyleIdx="0" presStyleCnt="4"/>
      <dgm:spPr/>
      <dgm:t>
        <a:bodyPr/>
        <a:lstStyle/>
        <a:p>
          <a:endParaRPr lang="fr-FR"/>
        </a:p>
      </dgm:t>
    </dgm:pt>
    <dgm:pt modelId="{168749EE-CF83-6D4E-96B7-69B1AED766C7}" type="pres">
      <dgm:prSet presAssocID="{4F764D3B-3779-1949-99E3-EDAE4EB60742}" presName="entireBox" presStyleLbl="node1" presStyleIdx="0" presStyleCnt="4"/>
      <dgm:spPr/>
      <dgm:t>
        <a:bodyPr/>
        <a:lstStyle/>
        <a:p>
          <a:endParaRPr lang="fr-FR"/>
        </a:p>
      </dgm:t>
    </dgm:pt>
    <dgm:pt modelId="{BA541E9E-58C0-6444-8236-3CA6F44AC8F8}" type="pres">
      <dgm:prSet presAssocID="{4F764D3B-3779-1949-99E3-EDAE4EB60742}" presName="descendantBox" presStyleCnt="0"/>
      <dgm:spPr/>
    </dgm:pt>
    <dgm:pt modelId="{581D533D-5F21-E04A-95D3-DE52CE61C74A}" type="pres">
      <dgm:prSet presAssocID="{AD4AAC78-670E-D340-AC5E-2AC9851CB57A}" presName="childTextBox" presStyleLbl="fgAccFollowNode1" presStyleIdx="0" presStyleCnt="3">
        <dgm:presLayoutVars>
          <dgm:bulletEnabled val="1"/>
        </dgm:presLayoutVars>
      </dgm:prSet>
      <dgm:spPr/>
      <dgm:t>
        <a:bodyPr/>
        <a:lstStyle/>
        <a:p>
          <a:endParaRPr lang="fr-FR"/>
        </a:p>
      </dgm:t>
    </dgm:pt>
    <dgm:pt modelId="{B128907E-44EE-F548-BB83-71BAC585F6F9}" type="pres">
      <dgm:prSet presAssocID="{C1E7289E-BA76-3C43-AC38-A943F80131C3}" presName="sp" presStyleCnt="0"/>
      <dgm:spPr/>
    </dgm:pt>
    <dgm:pt modelId="{29585357-7B5E-D44B-B2FD-C7290BB3AE0B}" type="pres">
      <dgm:prSet presAssocID="{09F1275D-A1DD-0A46-BBAB-43DBBB356762}" presName="arrowAndChildren" presStyleCnt="0"/>
      <dgm:spPr/>
    </dgm:pt>
    <dgm:pt modelId="{3C03B70D-6C4D-0640-950D-501503DED506}" type="pres">
      <dgm:prSet presAssocID="{09F1275D-A1DD-0A46-BBAB-43DBBB356762}" presName="parentTextArrow" presStyleLbl="node1" presStyleIdx="0" presStyleCnt="4"/>
      <dgm:spPr/>
      <dgm:t>
        <a:bodyPr/>
        <a:lstStyle/>
        <a:p>
          <a:endParaRPr lang="fr-FR"/>
        </a:p>
      </dgm:t>
    </dgm:pt>
    <dgm:pt modelId="{0F42AB50-11F0-5C46-93F3-CDAEF710B883}" type="pres">
      <dgm:prSet presAssocID="{09F1275D-A1DD-0A46-BBAB-43DBBB356762}" presName="arrow" presStyleLbl="node1" presStyleIdx="1" presStyleCnt="4"/>
      <dgm:spPr/>
      <dgm:t>
        <a:bodyPr/>
        <a:lstStyle/>
        <a:p>
          <a:endParaRPr lang="fr-FR"/>
        </a:p>
      </dgm:t>
    </dgm:pt>
    <dgm:pt modelId="{52639043-9A40-9640-BA25-0B3137DAD4F6}" type="pres">
      <dgm:prSet presAssocID="{09F1275D-A1DD-0A46-BBAB-43DBBB356762}" presName="descendantArrow" presStyleCnt="0"/>
      <dgm:spPr/>
    </dgm:pt>
    <dgm:pt modelId="{7F846CC7-36E7-3245-8C4E-24C5E8578155}" type="pres">
      <dgm:prSet presAssocID="{F75F9A21-43BB-1E44-9AB0-1A75815FC0E3}" presName="childTextArrow" presStyleLbl="fgAccFollowNode1" presStyleIdx="1" presStyleCnt="3">
        <dgm:presLayoutVars>
          <dgm:bulletEnabled val="1"/>
        </dgm:presLayoutVars>
      </dgm:prSet>
      <dgm:spPr/>
      <dgm:t>
        <a:bodyPr/>
        <a:lstStyle/>
        <a:p>
          <a:endParaRPr lang="fr-FR"/>
        </a:p>
      </dgm:t>
    </dgm:pt>
    <dgm:pt modelId="{56949BE9-2FE3-8849-9BE2-11893BC20EB9}" type="pres">
      <dgm:prSet presAssocID="{209F40F7-2E4F-4148-81F2-1731E50F42E5}" presName="sp" presStyleCnt="0"/>
      <dgm:spPr/>
    </dgm:pt>
    <dgm:pt modelId="{E642129F-0FBA-8B4E-BA36-361B0F5EA903}" type="pres">
      <dgm:prSet presAssocID="{BAE2BBB6-5001-5445-8585-A5D77C7861E3}" presName="arrowAndChildren" presStyleCnt="0"/>
      <dgm:spPr/>
    </dgm:pt>
    <dgm:pt modelId="{35FA532D-0778-414C-B3A5-E142C26F062B}" type="pres">
      <dgm:prSet presAssocID="{BAE2BBB6-5001-5445-8585-A5D77C7861E3}" presName="parentTextArrow" presStyleLbl="node1" presStyleIdx="1" presStyleCnt="4"/>
      <dgm:spPr/>
      <dgm:t>
        <a:bodyPr/>
        <a:lstStyle/>
        <a:p>
          <a:endParaRPr lang="fr-FR"/>
        </a:p>
      </dgm:t>
    </dgm:pt>
    <dgm:pt modelId="{3CC0AD01-BD3A-C040-9A5B-9A822B8EBAC4}" type="pres">
      <dgm:prSet presAssocID="{BAE2BBB6-5001-5445-8585-A5D77C7861E3}" presName="arrow" presStyleLbl="node1" presStyleIdx="2" presStyleCnt="4"/>
      <dgm:spPr/>
      <dgm:t>
        <a:bodyPr/>
        <a:lstStyle/>
        <a:p>
          <a:endParaRPr lang="fr-FR"/>
        </a:p>
      </dgm:t>
    </dgm:pt>
    <dgm:pt modelId="{3BAEE6DB-4F95-2F4E-A5D7-CC0AAAD047D8}" type="pres">
      <dgm:prSet presAssocID="{BAE2BBB6-5001-5445-8585-A5D77C7861E3}" presName="descendantArrow" presStyleCnt="0"/>
      <dgm:spPr/>
    </dgm:pt>
    <dgm:pt modelId="{52C1BFDC-4B94-D24A-AD08-5B72C40AEEE4}" type="pres">
      <dgm:prSet presAssocID="{2A9BE043-E9E9-1D45-AFFD-6042221178C5}" presName="childTextArrow" presStyleLbl="fgAccFollowNode1" presStyleIdx="2" presStyleCnt="3">
        <dgm:presLayoutVars>
          <dgm:bulletEnabled val="1"/>
        </dgm:presLayoutVars>
      </dgm:prSet>
      <dgm:spPr/>
      <dgm:t>
        <a:bodyPr/>
        <a:lstStyle/>
        <a:p>
          <a:endParaRPr lang="fr-FR"/>
        </a:p>
      </dgm:t>
    </dgm:pt>
    <dgm:pt modelId="{D07FA757-B82F-1444-A3C5-17ABE86E717D}" type="pres">
      <dgm:prSet presAssocID="{BBCFA4B4-54BE-2541-A5BD-2E2036F32539}" presName="sp" presStyleCnt="0"/>
      <dgm:spPr/>
    </dgm:pt>
    <dgm:pt modelId="{9D8214A8-6677-8A42-9F2A-5122C0D6F611}" type="pres">
      <dgm:prSet presAssocID="{E180F87F-35E5-AB45-AA4D-F8034AB1EE9A}" presName="arrowAndChildren" presStyleCnt="0"/>
      <dgm:spPr/>
    </dgm:pt>
    <dgm:pt modelId="{A1261042-14A7-3148-995D-5FDF478018F5}" type="pres">
      <dgm:prSet presAssocID="{E180F87F-35E5-AB45-AA4D-F8034AB1EE9A}" presName="parentTextArrow" presStyleLbl="node1" presStyleIdx="3" presStyleCnt="4"/>
      <dgm:spPr/>
      <dgm:t>
        <a:bodyPr/>
        <a:lstStyle/>
        <a:p>
          <a:endParaRPr lang="fr-FR"/>
        </a:p>
      </dgm:t>
    </dgm:pt>
  </dgm:ptLst>
  <dgm:cxnLst>
    <dgm:cxn modelId="{121141A6-3659-DE42-A471-94BBD13B72C4}" type="presOf" srcId="{09F1275D-A1DD-0A46-BBAB-43DBBB356762}" destId="{3C03B70D-6C4D-0640-950D-501503DED506}" srcOrd="0" destOrd="0" presId="urn:microsoft.com/office/officeart/2005/8/layout/process4"/>
    <dgm:cxn modelId="{70F7470B-0C1D-A54D-AC31-816F22767762}" srcId="{377F8D8D-2224-FE4F-9433-73FFD58D45D8}" destId="{09F1275D-A1DD-0A46-BBAB-43DBBB356762}" srcOrd="2" destOrd="0" parTransId="{D8A87EEE-9433-7A46-8206-B39311EDF8A6}" sibTransId="{C1E7289E-BA76-3C43-AC38-A943F80131C3}"/>
    <dgm:cxn modelId="{B5FEF8F4-1B03-1F46-A030-1DFFCA0D1784}" type="presOf" srcId="{F75F9A21-43BB-1E44-9AB0-1A75815FC0E3}" destId="{7F846CC7-36E7-3245-8C4E-24C5E8578155}" srcOrd="0" destOrd="0" presId="urn:microsoft.com/office/officeart/2005/8/layout/process4"/>
    <dgm:cxn modelId="{CDF1B793-D6FC-2348-8AC7-8F6EA9031382}" type="presOf" srcId="{377F8D8D-2224-FE4F-9433-73FFD58D45D8}" destId="{46E08527-0AA3-9C40-9ABB-21CCE9BA7D40}" srcOrd="0" destOrd="0" presId="urn:microsoft.com/office/officeart/2005/8/layout/process4"/>
    <dgm:cxn modelId="{55E6E819-3835-564D-8E6C-F6256A9ACA1D}" srcId="{377F8D8D-2224-FE4F-9433-73FFD58D45D8}" destId="{4F764D3B-3779-1949-99E3-EDAE4EB60742}" srcOrd="3" destOrd="0" parTransId="{0925E1D4-8CB5-7240-AA95-0965AD9D477D}" sibTransId="{D4902FE6-8F0E-044E-9AB4-3121E646B96C}"/>
    <dgm:cxn modelId="{81728833-CA97-A94D-A1D1-A06244BA7B32}" srcId="{09F1275D-A1DD-0A46-BBAB-43DBBB356762}" destId="{F75F9A21-43BB-1E44-9AB0-1A75815FC0E3}" srcOrd="0" destOrd="0" parTransId="{383D3B87-893F-874C-B00F-4EA782AA1A5F}" sibTransId="{E0B4A7E6-670B-2C44-8FDD-0384D40D006C}"/>
    <dgm:cxn modelId="{72DB3854-8E0C-D94F-B3EF-4DB7787578FC}" type="presOf" srcId="{BAE2BBB6-5001-5445-8585-A5D77C7861E3}" destId="{3CC0AD01-BD3A-C040-9A5B-9A822B8EBAC4}" srcOrd="1" destOrd="0" presId="urn:microsoft.com/office/officeart/2005/8/layout/process4"/>
    <dgm:cxn modelId="{472AFA6F-5059-8A41-967A-62002B9A7C34}" srcId="{377F8D8D-2224-FE4F-9433-73FFD58D45D8}" destId="{BAE2BBB6-5001-5445-8585-A5D77C7861E3}" srcOrd="1" destOrd="0" parTransId="{FC410315-9EB2-1749-AAEE-526890CCB6BD}" sibTransId="{209F40F7-2E4F-4148-81F2-1731E50F42E5}"/>
    <dgm:cxn modelId="{CCE316EF-669E-634C-9C99-5A4F6E497953}" type="presOf" srcId="{4F764D3B-3779-1949-99E3-EDAE4EB60742}" destId="{1E8E1E0A-04A5-4D45-8A75-D8332869EDA1}" srcOrd="0" destOrd="0" presId="urn:microsoft.com/office/officeart/2005/8/layout/process4"/>
    <dgm:cxn modelId="{6F24753F-FDDB-2746-9D9C-A201BB3A2929}" srcId="{BAE2BBB6-5001-5445-8585-A5D77C7861E3}" destId="{2A9BE043-E9E9-1D45-AFFD-6042221178C5}" srcOrd="0" destOrd="0" parTransId="{7033016F-B0DC-2F44-A010-27B94037E6EE}" sibTransId="{455199AC-2FF4-A441-A56C-6B14548399F9}"/>
    <dgm:cxn modelId="{23E6ADFE-0797-9D4A-8CBD-FE8310C94E63}" type="presOf" srcId="{AD4AAC78-670E-D340-AC5E-2AC9851CB57A}" destId="{581D533D-5F21-E04A-95D3-DE52CE61C74A}" srcOrd="0" destOrd="0" presId="urn:microsoft.com/office/officeart/2005/8/layout/process4"/>
    <dgm:cxn modelId="{CD78620D-20AB-7342-B3F0-030F7BE7BC5A}" type="presOf" srcId="{4F764D3B-3779-1949-99E3-EDAE4EB60742}" destId="{168749EE-CF83-6D4E-96B7-69B1AED766C7}" srcOrd="1" destOrd="0" presId="urn:microsoft.com/office/officeart/2005/8/layout/process4"/>
    <dgm:cxn modelId="{6A40579C-C98F-9440-A657-379DDD1BD221}" srcId="{4F764D3B-3779-1949-99E3-EDAE4EB60742}" destId="{AD4AAC78-670E-D340-AC5E-2AC9851CB57A}" srcOrd="0" destOrd="0" parTransId="{5137377F-9795-D141-A8F5-7055A42C7795}" sibTransId="{DCEF3427-EE86-C44C-B1E2-78504678352B}"/>
    <dgm:cxn modelId="{7BAE7F3F-509E-9F43-A714-DFBF5612D465}" type="presOf" srcId="{2A9BE043-E9E9-1D45-AFFD-6042221178C5}" destId="{52C1BFDC-4B94-D24A-AD08-5B72C40AEEE4}" srcOrd="0" destOrd="0" presId="urn:microsoft.com/office/officeart/2005/8/layout/process4"/>
    <dgm:cxn modelId="{45C56EC2-43F8-0A48-BFC8-CE7CDD71EC40}" type="presOf" srcId="{09F1275D-A1DD-0A46-BBAB-43DBBB356762}" destId="{0F42AB50-11F0-5C46-93F3-CDAEF710B883}" srcOrd="1" destOrd="0" presId="urn:microsoft.com/office/officeart/2005/8/layout/process4"/>
    <dgm:cxn modelId="{4B6C4E94-4B8F-2641-A703-60852EDEFE59}" type="presOf" srcId="{BAE2BBB6-5001-5445-8585-A5D77C7861E3}" destId="{35FA532D-0778-414C-B3A5-E142C26F062B}" srcOrd="0" destOrd="0" presId="urn:microsoft.com/office/officeart/2005/8/layout/process4"/>
    <dgm:cxn modelId="{E0F131EB-671B-AF43-B71C-4F37392A3393}" type="presOf" srcId="{E180F87F-35E5-AB45-AA4D-F8034AB1EE9A}" destId="{A1261042-14A7-3148-995D-5FDF478018F5}" srcOrd="0" destOrd="0" presId="urn:microsoft.com/office/officeart/2005/8/layout/process4"/>
    <dgm:cxn modelId="{347986F2-A76D-BA45-9C67-85EB052E7525}" srcId="{377F8D8D-2224-FE4F-9433-73FFD58D45D8}" destId="{E180F87F-35E5-AB45-AA4D-F8034AB1EE9A}" srcOrd="0" destOrd="0" parTransId="{9F117B54-B342-1145-8965-E927040FFBAD}" sibTransId="{BBCFA4B4-54BE-2541-A5BD-2E2036F32539}"/>
    <dgm:cxn modelId="{6C3EF7C6-828A-BE4C-82B7-08DCFC84BC39}" type="presParOf" srcId="{46E08527-0AA3-9C40-9ABB-21CCE9BA7D40}" destId="{FFF9D841-E0A3-F14E-9DAE-AA2C555A5BD8}" srcOrd="0" destOrd="0" presId="urn:microsoft.com/office/officeart/2005/8/layout/process4"/>
    <dgm:cxn modelId="{5FE803B9-0269-AD40-98CA-242C02A73F91}" type="presParOf" srcId="{FFF9D841-E0A3-F14E-9DAE-AA2C555A5BD8}" destId="{1E8E1E0A-04A5-4D45-8A75-D8332869EDA1}" srcOrd="0" destOrd="0" presId="urn:microsoft.com/office/officeart/2005/8/layout/process4"/>
    <dgm:cxn modelId="{F886E971-F4FF-1E44-BF85-EDA536BDBEAE}" type="presParOf" srcId="{FFF9D841-E0A3-F14E-9DAE-AA2C555A5BD8}" destId="{168749EE-CF83-6D4E-96B7-69B1AED766C7}" srcOrd="1" destOrd="0" presId="urn:microsoft.com/office/officeart/2005/8/layout/process4"/>
    <dgm:cxn modelId="{88B2D11E-1E6B-E541-BE8A-B2925425477E}" type="presParOf" srcId="{FFF9D841-E0A3-F14E-9DAE-AA2C555A5BD8}" destId="{BA541E9E-58C0-6444-8236-3CA6F44AC8F8}" srcOrd="2" destOrd="0" presId="urn:microsoft.com/office/officeart/2005/8/layout/process4"/>
    <dgm:cxn modelId="{B26A1971-176D-6A41-B40F-7BC8A193EDE0}" type="presParOf" srcId="{BA541E9E-58C0-6444-8236-3CA6F44AC8F8}" destId="{581D533D-5F21-E04A-95D3-DE52CE61C74A}" srcOrd="0" destOrd="0" presId="urn:microsoft.com/office/officeart/2005/8/layout/process4"/>
    <dgm:cxn modelId="{32EAE42A-2242-1E48-86C7-5BB2843434C0}" type="presParOf" srcId="{46E08527-0AA3-9C40-9ABB-21CCE9BA7D40}" destId="{B128907E-44EE-F548-BB83-71BAC585F6F9}" srcOrd="1" destOrd="0" presId="urn:microsoft.com/office/officeart/2005/8/layout/process4"/>
    <dgm:cxn modelId="{D52FEEA2-7949-8343-9C62-AE74B58B2D6E}" type="presParOf" srcId="{46E08527-0AA3-9C40-9ABB-21CCE9BA7D40}" destId="{29585357-7B5E-D44B-B2FD-C7290BB3AE0B}" srcOrd="2" destOrd="0" presId="urn:microsoft.com/office/officeart/2005/8/layout/process4"/>
    <dgm:cxn modelId="{36B403E7-B07F-1D41-8E73-C466F2A545D5}" type="presParOf" srcId="{29585357-7B5E-D44B-B2FD-C7290BB3AE0B}" destId="{3C03B70D-6C4D-0640-950D-501503DED506}" srcOrd="0" destOrd="0" presId="urn:microsoft.com/office/officeart/2005/8/layout/process4"/>
    <dgm:cxn modelId="{B493B01F-27FE-C640-A4D8-8E8F65DBB53D}" type="presParOf" srcId="{29585357-7B5E-D44B-B2FD-C7290BB3AE0B}" destId="{0F42AB50-11F0-5C46-93F3-CDAEF710B883}" srcOrd="1" destOrd="0" presId="urn:microsoft.com/office/officeart/2005/8/layout/process4"/>
    <dgm:cxn modelId="{8554E175-881C-8A42-A621-7805FFDA69CB}" type="presParOf" srcId="{29585357-7B5E-D44B-B2FD-C7290BB3AE0B}" destId="{52639043-9A40-9640-BA25-0B3137DAD4F6}" srcOrd="2" destOrd="0" presId="urn:microsoft.com/office/officeart/2005/8/layout/process4"/>
    <dgm:cxn modelId="{40F824D6-9777-7E4F-9324-2FAB3D67977A}" type="presParOf" srcId="{52639043-9A40-9640-BA25-0B3137DAD4F6}" destId="{7F846CC7-36E7-3245-8C4E-24C5E8578155}" srcOrd="0" destOrd="0" presId="urn:microsoft.com/office/officeart/2005/8/layout/process4"/>
    <dgm:cxn modelId="{8C2723BA-BA71-7F47-BB9E-A119823C6F3F}" type="presParOf" srcId="{46E08527-0AA3-9C40-9ABB-21CCE9BA7D40}" destId="{56949BE9-2FE3-8849-9BE2-11893BC20EB9}" srcOrd="3" destOrd="0" presId="urn:microsoft.com/office/officeart/2005/8/layout/process4"/>
    <dgm:cxn modelId="{5FDCA148-C6BA-9549-BA8B-AB2D31D5D3D9}" type="presParOf" srcId="{46E08527-0AA3-9C40-9ABB-21CCE9BA7D40}" destId="{E642129F-0FBA-8B4E-BA36-361B0F5EA903}" srcOrd="4" destOrd="0" presId="urn:microsoft.com/office/officeart/2005/8/layout/process4"/>
    <dgm:cxn modelId="{9F2D9400-0C4C-0948-9F2E-6406FCE6C178}" type="presParOf" srcId="{E642129F-0FBA-8B4E-BA36-361B0F5EA903}" destId="{35FA532D-0778-414C-B3A5-E142C26F062B}" srcOrd="0" destOrd="0" presId="urn:microsoft.com/office/officeart/2005/8/layout/process4"/>
    <dgm:cxn modelId="{E77A94F2-44AD-7A42-99A3-1076808723E6}" type="presParOf" srcId="{E642129F-0FBA-8B4E-BA36-361B0F5EA903}" destId="{3CC0AD01-BD3A-C040-9A5B-9A822B8EBAC4}" srcOrd="1" destOrd="0" presId="urn:microsoft.com/office/officeart/2005/8/layout/process4"/>
    <dgm:cxn modelId="{B6A9B62C-C729-BD46-8062-DEF987AE6660}" type="presParOf" srcId="{E642129F-0FBA-8B4E-BA36-361B0F5EA903}" destId="{3BAEE6DB-4F95-2F4E-A5D7-CC0AAAD047D8}" srcOrd="2" destOrd="0" presId="urn:microsoft.com/office/officeart/2005/8/layout/process4"/>
    <dgm:cxn modelId="{175BDFBF-16AB-2740-A12E-DE70129D0215}" type="presParOf" srcId="{3BAEE6DB-4F95-2F4E-A5D7-CC0AAAD047D8}" destId="{52C1BFDC-4B94-D24A-AD08-5B72C40AEEE4}" srcOrd="0" destOrd="0" presId="urn:microsoft.com/office/officeart/2005/8/layout/process4"/>
    <dgm:cxn modelId="{2DB4DBB4-7C4A-FF4E-8B61-37F0858BAE63}" type="presParOf" srcId="{46E08527-0AA3-9C40-9ABB-21CCE9BA7D40}" destId="{D07FA757-B82F-1444-A3C5-17ABE86E717D}" srcOrd="5" destOrd="0" presId="urn:microsoft.com/office/officeart/2005/8/layout/process4"/>
    <dgm:cxn modelId="{9E4B5EF7-AA7B-804E-BA2E-4DA3BDB5BA07}" type="presParOf" srcId="{46E08527-0AA3-9C40-9ABB-21CCE9BA7D40}" destId="{9D8214A8-6677-8A42-9F2A-5122C0D6F611}" srcOrd="6" destOrd="0" presId="urn:microsoft.com/office/officeart/2005/8/layout/process4"/>
    <dgm:cxn modelId="{27BC145A-8A40-1943-AF90-8279188E096B}" type="presParOf" srcId="{9D8214A8-6677-8A42-9F2A-5122C0D6F611}" destId="{A1261042-14A7-3148-995D-5FDF478018F5}"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3C1382-8E53-F743-A271-BC2EB90D9157}" type="doc">
      <dgm:prSet loTypeId="urn:microsoft.com/office/officeart/2005/8/layout/vProcess5" loCatId="" qsTypeId="urn:microsoft.com/office/officeart/2005/8/quickstyle/simple4" qsCatId="simple" csTypeId="urn:microsoft.com/office/officeart/2005/8/colors/accent0_3" csCatId="mainScheme" phldr="1"/>
      <dgm:spPr/>
      <dgm:t>
        <a:bodyPr/>
        <a:lstStyle/>
        <a:p>
          <a:endParaRPr lang="fr-FR"/>
        </a:p>
      </dgm:t>
    </dgm:pt>
    <dgm:pt modelId="{53257A59-0320-3444-9734-8CBEB7C6D786}">
      <dgm:prSet/>
      <dgm:spPr/>
      <dgm:t>
        <a:bodyPr/>
        <a:lstStyle/>
        <a:p>
          <a:pPr rtl="0"/>
          <a:r>
            <a:rPr lang="fr-FR" smtClean="0"/>
            <a:t>L’attitude</a:t>
          </a:r>
          <a:endParaRPr lang="fr-FR"/>
        </a:p>
      </dgm:t>
    </dgm:pt>
    <dgm:pt modelId="{9B596B71-1381-0949-A560-B807DE96D714}" type="parTrans" cxnId="{031D2DAE-ABB4-FD48-AFBC-0DF72D03B5B9}">
      <dgm:prSet/>
      <dgm:spPr/>
      <dgm:t>
        <a:bodyPr/>
        <a:lstStyle/>
        <a:p>
          <a:endParaRPr lang="fr-FR"/>
        </a:p>
      </dgm:t>
    </dgm:pt>
    <dgm:pt modelId="{CDC1D61E-BF37-FE4E-90F2-6D7D884728F6}" type="sibTrans" cxnId="{031D2DAE-ABB4-FD48-AFBC-0DF72D03B5B9}">
      <dgm:prSet/>
      <dgm:spPr/>
      <dgm:t>
        <a:bodyPr/>
        <a:lstStyle/>
        <a:p>
          <a:endParaRPr lang="fr-FR"/>
        </a:p>
      </dgm:t>
    </dgm:pt>
    <dgm:pt modelId="{B4A89692-CBC7-4945-A0A5-5FFB01684069}">
      <dgm:prSet/>
      <dgm:spPr/>
      <dgm:t>
        <a:bodyPr/>
        <a:lstStyle/>
        <a:p>
          <a:pPr rtl="0"/>
          <a:r>
            <a:rPr lang="fr-FR" dirty="0" smtClean="0"/>
            <a:t>une large variété de réponses   (évaluatives) et de conduites…</a:t>
          </a:r>
          <a:endParaRPr lang="fr-FR" dirty="0"/>
        </a:p>
      </dgm:t>
    </dgm:pt>
    <dgm:pt modelId="{E19CFA4C-1C79-2F48-9DBD-406CDDA26F03}" type="parTrans" cxnId="{44F57663-B8D0-924A-9B29-C6A5AF531EDC}">
      <dgm:prSet/>
      <dgm:spPr/>
      <dgm:t>
        <a:bodyPr/>
        <a:lstStyle/>
        <a:p>
          <a:endParaRPr lang="fr-FR"/>
        </a:p>
      </dgm:t>
    </dgm:pt>
    <dgm:pt modelId="{6EDDD40A-CD3D-9B48-8562-26A512E1BFEE}" type="sibTrans" cxnId="{44F57663-B8D0-924A-9B29-C6A5AF531EDC}">
      <dgm:prSet/>
      <dgm:spPr/>
      <dgm:t>
        <a:bodyPr/>
        <a:lstStyle/>
        <a:p>
          <a:endParaRPr lang="fr-FR"/>
        </a:p>
      </dgm:t>
    </dgm:pt>
    <dgm:pt modelId="{9715FCCD-C847-7341-AB78-9BBEF57B2769}">
      <dgm:prSet/>
      <dgm:spPr/>
      <dgm:t>
        <a:bodyPr/>
        <a:lstStyle/>
        <a:p>
          <a:pPr algn="just" rtl="0"/>
          <a:r>
            <a:rPr lang="fr-FR" smtClean="0"/>
            <a:t>« Il faut s’efforcer de ne pas juger uniquement d’après son système de référence »</a:t>
          </a:r>
          <a:endParaRPr lang="fr-FR"/>
        </a:p>
      </dgm:t>
    </dgm:pt>
    <dgm:pt modelId="{94805DCB-F6B1-C646-AE86-34FBD7ED718B}" type="parTrans" cxnId="{F4099037-30AB-B04E-8A9C-8E9A14E9AB46}">
      <dgm:prSet/>
      <dgm:spPr/>
      <dgm:t>
        <a:bodyPr/>
        <a:lstStyle/>
        <a:p>
          <a:endParaRPr lang="fr-FR"/>
        </a:p>
      </dgm:t>
    </dgm:pt>
    <dgm:pt modelId="{611B85F0-7674-8543-8863-4735F78E7457}" type="sibTrans" cxnId="{F4099037-30AB-B04E-8A9C-8E9A14E9AB46}">
      <dgm:prSet/>
      <dgm:spPr/>
      <dgm:t>
        <a:bodyPr/>
        <a:lstStyle/>
        <a:p>
          <a:endParaRPr lang="fr-FR"/>
        </a:p>
      </dgm:t>
    </dgm:pt>
    <dgm:pt modelId="{FCBBD5A6-B606-D54D-82D2-49E89EA8C766}" type="pres">
      <dgm:prSet presAssocID="{A43C1382-8E53-F743-A271-BC2EB90D9157}" presName="outerComposite" presStyleCnt="0">
        <dgm:presLayoutVars>
          <dgm:chMax val="5"/>
          <dgm:dir/>
          <dgm:resizeHandles val="exact"/>
        </dgm:presLayoutVars>
      </dgm:prSet>
      <dgm:spPr/>
      <dgm:t>
        <a:bodyPr/>
        <a:lstStyle/>
        <a:p>
          <a:endParaRPr lang="fr-FR"/>
        </a:p>
      </dgm:t>
    </dgm:pt>
    <dgm:pt modelId="{FB648062-767C-8D47-A3C5-191A311744F5}" type="pres">
      <dgm:prSet presAssocID="{A43C1382-8E53-F743-A271-BC2EB90D9157}" presName="dummyMaxCanvas" presStyleCnt="0">
        <dgm:presLayoutVars/>
      </dgm:prSet>
      <dgm:spPr/>
    </dgm:pt>
    <dgm:pt modelId="{B154B35B-58A7-1349-B051-81FC907FA317}" type="pres">
      <dgm:prSet presAssocID="{A43C1382-8E53-F743-A271-BC2EB90D9157}" presName="TwoNodes_1" presStyleLbl="node1" presStyleIdx="0" presStyleCnt="2">
        <dgm:presLayoutVars>
          <dgm:bulletEnabled val="1"/>
        </dgm:presLayoutVars>
      </dgm:prSet>
      <dgm:spPr/>
      <dgm:t>
        <a:bodyPr/>
        <a:lstStyle/>
        <a:p>
          <a:endParaRPr lang="fr-FR"/>
        </a:p>
      </dgm:t>
    </dgm:pt>
    <dgm:pt modelId="{4D9813F3-56A1-AA4A-B181-B6134FC6B00F}" type="pres">
      <dgm:prSet presAssocID="{A43C1382-8E53-F743-A271-BC2EB90D9157}" presName="TwoNodes_2" presStyleLbl="node1" presStyleIdx="1" presStyleCnt="2">
        <dgm:presLayoutVars>
          <dgm:bulletEnabled val="1"/>
        </dgm:presLayoutVars>
      </dgm:prSet>
      <dgm:spPr/>
      <dgm:t>
        <a:bodyPr/>
        <a:lstStyle/>
        <a:p>
          <a:endParaRPr lang="fr-FR"/>
        </a:p>
      </dgm:t>
    </dgm:pt>
    <dgm:pt modelId="{621976B4-7774-724C-911C-7B331F0C597C}" type="pres">
      <dgm:prSet presAssocID="{A43C1382-8E53-F743-A271-BC2EB90D9157}" presName="TwoConn_1-2" presStyleLbl="fgAccFollowNode1" presStyleIdx="0" presStyleCnt="1">
        <dgm:presLayoutVars>
          <dgm:bulletEnabled val="1"/>
        </dgm:presLayoutVars>
      </dgm:prSet>
      <dgm:spPr/>
      <dgm:t>
        <a:bodyPr/>
        <a:lstStyle/>
        <a:p>
          <a:endParaRPr lang="fr-FR"/>
        </a:p>
      </dgm:t>
    </dgm:pt>
    <dgm:pt modelId="{AE97CFD6-9C6D-3248-8A29-E65D607C6252}" type="pres">
      <dgm:prSet presAssocID="{A43C1382-8E53-F743-A271-BC2EB90D9157}" presName="TwoNodes_1_text" presStyleLbl="node1" presStyleIdx="1" presStyleCnt="2">
        <dgm:presLayoutVars>
          <dgm:bulletEnabled val="1"/>
        </dgm:presLayoutVars>
      </dgm:prSet>
      <dgm:spPr/>
      <dgm:t>
        <a:bodyPr/>
        <a:lstStyle/>
        <a:p>
          <a:endParaRPr lang="fr-FR"/>
        </a:p>
      </dgm:t>
    </dgm:pt>
    <dgm:pt modelId="{D7297C56-A151-F34F-AC65-74F888E83A28}" type="pres">
      <dgm:prSet presAssocID="{A43C1382-8E53-F743-A271-BC2EB90D9157}" presName="TwoNodes_2_text" presStyleLbl="node1" presStyleIdx="1" presStyleCnt="2">
        <dgm:presLayoutVars>
          <dgm:bulletEnabled val="1"/>
        </dgm:presLayoutVars>
      </dgm:prSet>
      <dgm:spPr/>
      <dgm:t>
        <a:bodyPr/>
        <a:lstStyle/>
        <a:p>
          <a:endParaRPr lang="fr-FR"/>
        </a:p>
      </dgm:t>
    </dgm:pt>
  </dgm:ptLst>
  <dgm:cxnLst>
    <dgm:cxn modelId="{E1D5C9AC-844F-0B4D-980E-506C15D6DDBC}" type="presOf" srcId="{B4A89692-CBC7-4945-A0A5-5FFB01684069}" destId="{AE97CFD6-9C6D-3248-8A29-E65D607C6252}" srcOrd="1" destOrd="1" presId="urn:microsoft.com/office/officeart/2005/8/layout/vProcess5"/>
    <dgm:cxn modelId="{F4099037-30AB-B04E-8A9C-8E9A14E9AB46}" srcId="{A43C1382-8E53-F743-A271-BC2EB90D9157}" destId="{9715FCCD-C847-7341-AB78-9BBEF57B2769}" srcOrd="1" destOrd="0" parTransId="{94805DCB-F6B1-C646-AE86-34FBD7ED718B}" sibTransId="{611B85F0-7674-8543-8863-4735F78E7457}"/>
    <dgm:cxn modelId="{0AF7084E-2EF7-614A-BB82-D0796422E101}" type="presOf" srcId="{53257A59-0320-3444-9734-8CBEB7C6D786}" destId="{B154B35B-58A7-1349-B051-81FC907FA317}" srcOrd="0" destOrd="0" presId="urn:microsoft.com/office/officeart/2005/8/layout/vProcess5"/>
    <dgm:cxn modelId="{44F57663-B8D0-924A-9B29-C6A5AF531EDC}" srcId="{53257A59-0320-3444-9734-8CBEB7C6D786}" destId="{B4A89692-CBC7-4945-A0A5-5FFB01684069}" srcOrd="0" destOrd="0" parTransId="{E19CFA4C-1C79-2F48-9DBD-406CDDA26F03}" sibTransId="{6EDDD40A-CD3D-9B48-8562-26A512E1BFEE}"/>
    <dgm:cxn modelId="{C377DB8F-854E-7248-B780-3C3219F414B0}" type="presOf" srcId="{9715FCCD-C847-7341-AB78-9BBEF57B2769}" destId="{D7297C56-A151-F34F-AC65-74F888E83A28}" srcOrd="1" destOrd="0" presId="urn:microsoft.com/office/officeart/2005/8/layout/vProcess5"/>
    <dgm:cxn modelId="{031D2DAE-ABB4-FD48-AFBC-0DF72D03B5B9}" srcId="{A43C1382-8E53-F743-A271-BC2EB90D9157}" destId="{53257A59-0320-3444-9734-8CBEB7C6D786}" srcOrd="0" destOrd="0" parTransId="{9B596B71-1381-0949-A560-B807DE96D714}" sibTransId="{CDC1D61E-BF37-FE4E-90F2-6D7D884728F6}"/>
    <dgm:cxn modelId="{ECA841CA-FD61-0040-9D04-A4EC72CADF95}" type="presOf" srcId="{53257A59-0320-3444-9734-8CBEB7C6D786}" destId="{AE97CFD6-9C6D-3248-8A29-E65D607C6252}" srcOrd="1" destOrd="0" presId="urn:microsoft.com/office/officeart/2005/8/layout/vProcess5"/>
    <dgm:cxn modelId="{96C9A36D-7DC1-0746-AAC8-E95D945BC632}" type="presOf" srcId="{A43C1382-8E53-F743-A271-BC2EB90D9157}" destId="{FCBBD5A6-B606-D54D-82D2-49E89EA8C766}" srcOrd="0" destOrd="0" presId="urn:microsoft.com/office/officeart/2005/8/layout/vProcess5"/>
    <dgm:cxn modelId="{3D5DDD10-CD4D-124D-A8D9-97D7FB8677B1}" type="presOf" srcId="{B4A89692-CBC7-4945-A0A5-5FFB01684069}" destId="{B154B35B-58A7-1349-B051-81FC907FA317}" srcOrd="0" destOrd="1" presId="urn:microsoft.com/office/officeart/2005/8/layout/vProcess5"/>
    <dgm:cxn modelId="{7DDA083A-4845-5F48-8AE8-739EDEC6A10E}" type="presOf" srcId="{9715FCCD-C847-7341-AB78-9BBEF57B2769}" destId="{4D9813F3-56A1-AA4A-B181-B6134FC6B00F}" srcOrd="0" destOrd="0" presId="urn:microsoft.com/office/officeart/2005/8/layout/vProcess5"/>
    <dgm:cxn modelId="{F92B4828-5CBD-EF43-8D14-4C1B2F8BF212}" type="presOf" srcId="{CDC1D61E-BF37-FE4E-90F2-6D7D884728F6}" destId="{621976B4-7774-724C-911C-7B331F0C597C}" srcOrd="0" destOrd="0" presId="urn:microsoft.com/office/officeart/2005/8/layout/vProcess5"/>
    <dgm:cxn modelId="{40884C93-CDCB-314C-ADAE-DAD22D358E38}" type="presParOf" srcId="{FCBBD5A6-B606-D54D-82D2-49E89EA8C766}" destId="{FB648062-767C-8D47-A3C5-191A311744F5}" srcOrd="0" destOrd="0" presId="urn:microsoft.com/office/officeart/2005/8/layout/vProcess5"/>
    <dgm:cxn modelId="{AE68F495-9AF2-A041-9A4F-B2320182FEDB}" type="presParOf" srcId="{FCBBD5A6-B606-D54D-82D2-49E89EA8C766}" destId="{B154B35B-58A7-1349-B051-81FC907FA317}" srcOrd="1" destOrd="0" presId="urn:microsoft.com/office/officeart/2005/8/layout/vProcess5"/>
    <dgm:cxn modelId="{11BE2623-ECBE-C942-A407-D8DB3C863C99}" type="presParOf" srcId="{FCBBD5A6-B606-D54D-82D2-49E89EA8C766}" destId="{4D9813F3-56A1-AA4A-B181-B6134FC6B00F}" srcOrd="2" destOrd="0" presId="urn:microsoft.com/office/officeart/2005/8/layout/vProcess5"/>
    <dgm:cxn modelId="{9D00B074-4BB0-444C-9825-34320B1B5B8E}" type="presParOf" srcId="{FCBBD5A6-B606-D54D-82D2-49E89EA8C766}" destId="{621976B4-7774-724C-911C-7B331F0C597C}" srcOrd="3" destOrd="0" presId="urn:microsoft.com/office/officeart/2005/8/layout/vProcess5"/>
    <dgm:cxn modelId="{3AF749C2-F57D-6E45-895F-810B61C9A127}" type="presParOf" srcId="{FCBBD5A6-B606-D54D-82D2-49E89EA8C766}" destId="{AE97CFD6-9C6D-3248-8A29-E65D607C6252}" srcOrd="4" destOrd="0" presId="urn:microsoft.com/office/officeart/2005/8/layout/vProcess5"/>
    <dgm:cxn modelId="{DB3BCE98-61A2-4A49-8F59-5C7BCB86705A}" type="presParOf" srcId="{FCBBD5A6-B606-D54D-82D2-49E89EA8C766}" destId="{D7297C56-A151-F34F-AC65-74F888E83A28}" srcOrd="5"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F57FE-5B65-F645-A1AA-2285FDA13809}">
      <dsp:nvSpPr>
        <dsp:cNvPr id="0" name=""/>
        <dsp:cNvSpPr/>
      </dsp:nvSpPr>
      <dsp:spPr>
        <a:xfrm>
          <a:off x="2676191" y="2272000"/>
          <a:ext cx="1859818" cy="1859818"/>
        </a:xfrm>
        <a:prstGeom prst="ellipse">
          <a:avLst/>
        </a:prstGeom>
        <a:solidFill>
          <a:schemeClr val="tx2">
            <a:lumMod val="60000"/>
            <a:lumOff val="40000"/>
          </a:schemeClr>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sp3d extrusionH="28000" prstMaterial="matte"/>
        </a:bodyPr>
        <a:lstStyle/>
        <a:p>
          <a:pPr lvl="0" algn="ctr" defTabSz="933450">
            <a:lnSpc>
              <a:spcPct val="90000"/>
            </a:lnSpc>
            <a:spcBef>
              <a:spcPct val="0"/>
            </a:spcBef>
            <a:spcAft>
              <a:spcPct val="35000"/>
            </a:spcAft>
          </a:pPr>
          <a:r>
            <a:rPr lang="fr-FR" sz="2100" kern="1200" dirty="0" smtClean="0"/>
            <a:t>Psychologie sociale</a:t>
          </a:r>
          <a:endParaRPr lang="fr-FR" sz="2100" kern="1200" dirty="0"/>
        </a:p>
      </dsp:txBody>
      <dsp:txXfrm>
        <a:off x="2948555" y="2544364"/>
        <a:ext cx="1315090" cy="1315090"/>
      </dsp:txXfrm>
    </dsp:sp>
    <dsp:sp modelId="{DF8B9BAC-E5D1-0549-9C3F-D71787F6FA9C}">
      <dsp:nvSpPr>
        <dsp:cNvPr id="0" name=""/>
        <dsp:cNvSpPr/>
      </dsp:nvSpPr>
      <dsp:spPr>
        <a:xfrm rot="10800000">
          <a:off x="787256" y="2936885"/>
          <a:ext cx="1785043" cy="530048"/>
        </a:xfrm>
        <a:prstGeom prst="leftArrow">
          <a:avLst>
            <a:gd name="adj1" fmla="val 60000"/>
            <a:gd name="adj2" fmla="val 50000"/>
          </a:avLst>
        </a:prstGeom>
        <a:solidFill>
          <a:schemeClr val="accent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A5FB6500-059A-A148-8AB6-81A2901233E9}">
      <dsp:nvSpPr>
        <dsp:cNvPr id="0" name=""/>
        <dsp:cNvSpPr/>
      </dsp:nvSpPr>
      <dsp:spPr>
        <a:xfrm>
          <a:off x="136320" y="2681160"/>
          <a:ext cx="1301872" cy="1041498"/>
        </a:xfrm>
        <a:prstGeom prst="roundRect">
          <a:avLst>
            <a:gd name="adj" fmla="val 10000"/>
          </a:avLst>
        </a:prstGeom>
        <a:solidFill>
          <a:srgbClr val="FF6600"/>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711200">
            <a:lnSpc>
              <a:spcPct val="90000"/>
            </a:lnSpc>
            <a:spcBef>
              <a:spcPct val="0"/>
            </a:spcBef>
            <a:spcAft>
              <a:spcPct val="35000"/>
            </a:spcAft>
          </a:pPr>
          <a:r>
            <a:rPr lang="fr-FR" sz="1600" kern="1200" dirty="0" smtClean="0"/>
            <a:t>Responsabilité individuelle et de groupe</a:t>
          </a:r>
          <a:endParaRPr lang="fr-FR" sz="1600" kern="1200" dirty="0"/>
        </a:p>
      </dsp:txBody>
      <dsp:txXfrm>
        <a:off x="166824" y="2711664"/>
        <a:ext cx="1240864" cy="980490"/>
      </dsp:txXfrm>
    </dsp:sp>
    <dsp:sp modelId="{52043A6A-6D02-A346-953A-65BAD4BE0803}">
      <dsp:nvSpPr>
        <dsp:cNvPr id="0" name=""/>
        <dsp:cNvSpPr/>
      </dsp:nvSpPr>
      <dsp:spPr>
        <a:xfrm rot="12960000">
          <a:off x="1155151" y="1804622"/>
          <a:ext cx="1785043" cy="530048"/>
        </a:xfrm>
        <a:prstGeom prst="leftArrow">
          <a:avLst>
            <a:gd name="adj1" fmla="val 60000"/>
            <a:gd name="adj2" fmla="val 50000"/>
          </a:avLst>
        </a:prstGeom>
        <a:solidFill>
          <a:schemeClr val="accent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8FB55F85-78B4-B848-A657-B1ADE5B4D136}">
      <dsp:nvSpPr>
        <dsp:cNvPr id="0" name=""/>
        <dsp:cNvSpPr/>
      </dsp:nvSpPr>
      <dsp:spPr>
        <a:xfrm>
          <a:off x="674671" y="1024285"/>
          <a:ext cx="1301872" cy="1041498"/>
        </a:xfrm>
        <a:prstGeom prst="roundRect">
          <a:avLst>
            <a:gd name="adj" fmla="val 10000"/>
          </a:avLst>
        </a:prstGeom>
        <a:solidFill>
          <a:srgbClr val="FF6600"/>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711200">
            <a:lnSpc>
              <a:spcPct val="90000"/>
            </a:lnSpc>
            <a:spcBef>
              <a:spcPct val="0"/>
            </a:spcBef>
            <a:spcAft>
              <a:spcPct val="35000"/>
            </a:spcAft>
          </a:pPr>
          <a:r>
            <a:rPr lang="fr-FR" sz="1600" kern="1200" dirty="0" smtClean="0"/>
            <a:t>Motivation et démotivation</a:t>
          </a:r>
          <a:endParaRPr lang="fr-FR" sz="1600" kern="1200" dirty="0"/>
        </a:p>
      </dsp:txBody>
      <dsp:txXfrm>
        <a:off x="705175" y="1054789"/>
        <a:ext cx="1240864" cy="980490"/>
      </dsp:txXfrm>
    </dsp:sp>
    <dsp:sp modelId="{BA16BCFE-CA42-814E-AE9C-70BCFD574823}">
      <dsp:nvSpPr>
        <dsp:cNvPr id="0" name=""/>
        <dsp:cNvSpPr/>
      </dsp:nvSpPr>
      <dsp:spPr>
        <a:xfrm rot="15120000">
          <a:off x="2118312" y="1104844"/>
          <a:ext cx="1785043" cy="530048"/>
        </a:xfrm>
        <a:prstGeom prst="leftArrow">
          <a:avLst>
            <a:gd name="adj1" fmla="val 60000"/>
            <a:gd name="adj2" fmla="val 50000"/>
          </a:avLst>
        </a:prstGeom>
        <a:solidFill>
          <a:schemeClr val="accent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CD1A2898-8599-0242-881B-A58016FAF46D}">
      <dsp:nvSpPr>
        <dsp:cNvPr id="0" name=""/>
        <dsp:cNvSpPr/>
      </dsp:nvSpPr>
      <dsp:spPr>
        <a:xfrm>
          <a:off x="2084093" y="280"/>
          <a:ext cx="1301872" cy="1041498"/>
        </a:xfrm>
        <a:prstGeom prst="roundRect">
          <a:avLst>
            <a:gd name="adj" fmla="val 10000"/>
          </a:avLst>
        </a:prstGeom>
        <a:solidFill>
          <a:srgbClr val="FF6600"/>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711200">
            <a:lnSpc>
              <a:spcPct val="90000"/>
            </a:lnSpc>
            <a:spcBef>
              <a:spcPct val="0"/>
            </a:spcBef>
            <a:spcAft>
              <a:spcPct val="35000"/>
            </a:spcAft>
          </a:pPr>
          <a:r>
            <a:rPr lang="fr-FR" sz="1600" kern="1200" dirty="0" smtClean="0"/>
            <a:t>Pression </a:t>
          </a:r>
          <a:r>
            <a:rPr lang="fr-FR" sz="1600" kern="1200" dirty="0" err="1" smtClean="0"/>
            <a:t>exerçée</a:t>
          </a:r>
          <a:r>
            <a:rPr lang="fr-FR" sz="1600" kern="1200" dirty="0" smtClean="0"/>
            <a:t> par l'entourage </a:t>
          </a:r>
          <a:endParaRPr lang="fr-FR" sz="1600" kern="1200" dirty="0"/>
        </a:p>
      </dsp:txBody>
      <dsp:txXfrm>
        <a:off x="2114597" y="30784"/>
        <a:ext cx="1240864" cy="980490"/>
      </dsp:txXfrm>
    </dsp:sp>
    <dsp:sp modelId="{975AD022-77A7-7E4E-8D22-2E3E30099C5D}">
      <dsp:nvSpPr>
        <dsp:cNvPr id="0" name=""/>
        <dsp:cNvSpPr/>
      </dsp:nvSpPr>
      <dsp:spPr>
        <a:xfrm rot="17280000">
          <a:off x="3308845" y="1104844"/>
          <a:ext cx="1785043" cy="530048"/>
        </a:xfrm>
        <a:prstGeom prst="leftArrow">
          <a:avLst>
            <a:gd name="adj1" fmla="val 60000"/>
            <a:gd name="adj2" fmla="val 50000"/>
          </a:avLst>
        </a:prstGeom>
        <a:solidFill>
          <a:schemeClr val="accent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B84C36F5-D7D6-7E46-9288-2D9D8FBD2568}">
      <dsp:nvSpPr>
        <dsp:cNvPr id="0" name=""/>
        <dsp:cNvSpPr/>
      </dsp:nvSpPr>
      <dsp:spPr>
        <a:xfrm>
          <a:off x="3826234" y="280"/>
          <a:ext cx="1301872" cy="1041498"/>
        </a:xfrm>
        <a:prstGeom prst="roundRect">
          <a:avLst>
            <a:gd name="adj" fmla="val 10000"/>
          </a:avLst>
        </a:prstGeom>
        <a:solidFill>
          <a:srgbClr val="FF6600"/>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711200">
            <a:lnSpc>
              <a:spcPct val="90000"/>
            </a:lnSpc>
            <a:spcBef>
              <a:spcPct val="0"/>
            </a:spcBef>
            <a:spcAft>
              <a:spcPct val="35000"/>
            </a:spcAft>
          </a:pPr>
          <a:r>
            <a:rPr lang="fr-FR" sz="1600" kern="1200" dirty="0" smtClean="0"/>
            <a:t>Problèmes liés à la culture</a:t>
          </a:r>
          <a:endParaRPr lang="fr-FR" sz="1600" kern="1200" dirty="0"/>
        </a:p>
      </dsp:txBody>
      <dsp:txXfrm>
        <a:off x="3856738" y="30784"/>
        <a:ext cx="1240864" cy="980490"/>
      </dsp:txXfrm>
    </dsp:sp>
    <dsp:sp modelId="{056A7D8D-69E3-C84F-A195-E90CA66774D8}">
      <dsp:nvSpPr>
        <dsp:cNvPr id="0" name=""/>
        <dsp:cNvSpPr/>
      </dsp:nvSpPr>
      <dsp:spPr>
        <a:xfrm rot="19440000">
          <a:off x="4272006" y="1804622"/>
          <a:ext cx="1785043" cy="530048"/>
        </a:xfrm>
        <a:prstGeom prst="leftArrow">
          <a:avLst>
            <a:gd name="adj1" fmla="val 60000"/>
            <a:gd name="adj2" fmla="val 50000"/>
          </a:avLst>
        </a:prstGeom>
        <a:solidFill>
          <a:schemeClr val="accent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F544A58B-D72E-4F49-AB71-83DBEA7F240A}">
      <dsp:nvSpPr>
        <dsp:cNvPr id="0" name=""/>
        <dsp:cNvSpPr/>
      </dsp:nvSpPr>
      <dsp:spPr>
        <a:xfrm>
          <a:off x="5235656" y="1024285"/>
          <a:ext cx="1301872" cy="1041498"/>
        </a:xfrm>
        <a:prstGeom prst="roundRect">
          <a:avLst>
            <a:gd name="adj" fmla="val 10000"/>
          </a:avLst>
        </a:prstGeom>
        <a:solidFill>
          <a:srgbClr val="FF6600"/>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711200">
            <a:lnSpc>
              <a:spcPct val="90000"/>
            </a:lnSpc>
            <a:spcBef>
              <a:spcPct val="0"/>
            </a:spcBef>
            <a:spcAft>
              <a:spcPct val="35000"/>
            </a:spcAft>
          </a:pPr>
          <a:r>
            <a:rPr lang="fr-FR" sz="1600" kern="1200" dirty="0" smtClean="0"/>
            <a:t>Travail en équipe</a:t>
          </a:r>
          <a:endParaRPr lang="fr-FR" sz="1600" kern="1200" dirty="0"/>
        </a:p>
      </dsp:txBody>
      <dsp:txXfrm>
        <a:off x="5266160" y="1054789"/>
        <a:ext cx="1240864" cy="980490"/>
      </dsp:txXfrm>
    </dsp:sp>
    <dsp:sp modelId="{9019A00B-EEE4-994C-9488-8F2D30C539F7}">
      <dsp:nvSpPr>
        <dsp:cNvPr id="0" name=""/>
        <dsp:cNvSpPr/>
      </dsp:nvSpPr>
      <dsp:spPr>
        <a:xfrm>
          <a:off x="4639901" y="2936885"/>
          <a:ext cx="1785043" cy="530048"/>
        </a:xfrm>
        <a:prstGeom prst="leftArrow">
          <a:avLst>
            <a:gd name="adj1" fmla="val 60000"/>
            <a:gd name="adj2" fmla="val 50000"/>
          </a:avLst>
        </a:prstGeom>
        <a:solidFill>
          <a:schemeClr val="accent2">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599CA51E-A953-194C-8B87-B036A7FE244C}">
      <dsp:nvSpPr>
        <dsp:cNvPr id="0" name=""/>
        <dsp:cNvSpPr/>
      </dsp:nvSpPr>
      <dsp:spPr>
        <a:xfrm>
          <a:off x="5774008" y="2681160"/>
          <a:ext cx="1301872" cy="1041498"/>
        </a:xfrm>
        <a:prstGeom prst="roundRect">
          <a:avLst>
            <a:gd name="adj" fmla="val 10000"/>
          </a:avLst>
        </a:prstGeom>
        <a:solidFill>
          <a:srgbClr val="FF6600"/>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711200">
            <a:lnSpc>
              <a:spcPct val="90000"/>
            </a:lnSpc>
            <a:spcBef>
              <a:spcPct val="0"/>
            </a:spcBef>
            <a:spcAft>
              <a:spcPct val="35000"/>
            </a:spcAft>
          </a:pPr>
          <a:r>
            <a:rPr lang="fr-FR" sz="1600" kern="1200" dirty="0" smtClean="0"/>
            <a:t>Gestion, supervision et direction</a:t>
          </a:r>
          <a:endParaRPr lang="fr-FR" sz="1600" kern="1200" dirty="0"/>
        </a:p>
      </dsp:txBody>
      <dsp:txXfrm>
        <a:off x="5804512" y="2711664"/>
        <a:ext cx="1240864" cy="9804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60B7B-65FE-3A40-B80E-2597D5866C9C}">
      <dsp:nvSpPr>
        <dsp:cNvPr id="0" name=""/>
        <dsp:cNvSpPr/>
      </dsp:nvSpPr>
      <dsp:spPr>
        <a:xfrm>
          <a:off x="0" y="814454"/>
          <a:ext cx="5107276" cy="743542"/>
        </a:xfrm>
        <a:prstGeom prst="rightArrow">
          <a:avLst>
            <a:gd name="adj1" fmla="val 50000"/>
            <a:gd name="adj2" fmla="val 5000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254000" bIns="118037" numCol="1" spcCol="1270" anchor="ctr" anchorCtr="0">
          <a:noAutofit/>
        </a:bodyPr>
        <a:lstStyle/>
        <a:p>
          <a:pPr lvl="0" algn="l" defTabSz="533400">
            <a:lnSpc>
              <a:spcPct val="90000"/>
            </a:lnSpc>
            <a:spcBef>
              <a:spcPct val="0"/>
            </a:spcBef>
            <a:spcAft>
              <a:spcPct val="35000"/>
            </a:spcAft>
          </a:pPr>
          <a:r>
            <a:rPr lang="fr-FR" sz="1200" kern="1200" dirty="0" smtClean="0"/>
            <a:t>Facteurs environnementaux</a:t>
          </a:r>
          <a:endParaRPr lang="fr-FR" sz="1200" kern="1200" dirty="0"/>
        </a:p>
      </dsp:txBody>
      <dsp:txXfrm>
        <a:off x="0" y="1000340"/>
        <a:ext cx="4921391" cy="371771"/>
      </dsp:txXfrm>
    </dsp:sp>
    <dsp:sp modelId="{FBA02E35-F1AA-C54A-9631-C91681D09A26}">
      <dsp:nvSpPr>
        <dsp:cNvPr id="0" name=""/>
        <dsp:cNvSpPr/>
      </dsp:nvSpPr>
      <dsp:spPr>
        <a:xfrm>
          <a:off x="0" y="1389046"/>
          <a:ext cx="1177227" cy="1375329"/>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fr-FR" sz="800" kern="1200" dirty="0" smtClean="0"/>
            <a:t>Responsabilités contractuelles</a:t>
          </a:r>
          <a:endParaRPr lang="fr-FR" sz="800" kern="1200" dirty="0"/>
        </a:p>
        <a:p>
          <a:pPr lvl="0" algn="l" defTabSz="355600">
            <a:lnSpc>
              <a:spcPct val="90000"/>
            </a:lnSpc>
            <a:spcBef>
              <a:spcPct val="0"/>
            </a:spcBef>
            <a:spcAft>
              <a:spcPct val="35000"/>
            </a:spcAft>
          </a:pPr>
          <a:r>
            <a:rPr lang="fr-FR" sz="800" kern="1200" dirty="0" smtClean="0"/>
            <a:t>Orientations d’organisation</a:t>
          </a:r>
          <a:endParaRPr lang="fr-FR" sz="800" kern="1200" dirty="0"/>
        </a:p>
      </dsp:txBody>
      <dsp:txXfrm>
        <a:off x="0" y="1389046"/>
        <a:ext cx="1177227" cy="1375329"/>
      </dsp:txXfrm>
    </dsp:sp>
    <dsp:sp modelId="{49D54AF7-E457-AE4D-AAAE-CB9545646846}">
      <dsp:nvSpPr>
        <dsp:cNvPr id="0" name=""/>
        <dsp:cNvSpPr/>
      </dsp:nvSpPr>
      <dsp:spPr>
        <a:xfrm>
          <a:off x="1177227" y="1062214"/>
          <a:ext cx="3930048" cy="743542"/>
        </a:xfrm>
        <a:prstGeom prst="rightArrow">
          <a:avLst>
            <a:gd name="adj1" fmla="val 50000"/>
            <a:gd name="adj2" fmla="val 5000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254000" bIns="118037" numCol="1" spcCol="1270" anchor="ctr" anchorCtr="0">
          <a:noAutofit/>
        </a:bodyPr>
        <a:lstStyle/>
        <a:p>
          <a:pPr lvl="0" algn="l" defTabSz="533400">
            <a:lnSpc>
              <a:spcPct val="90000"/>
            </a:lnSpc>
            <a:spcBef>
              <a:spcPct val="0"/>
            </a:spcBef>
            <a:spcAft>
              <a:spcPct val="35000"/>
            </a:spcAft>
          </a:pPr>
          <a:r>
            <a:rPr lang="fr-FR" sz="1200" kern="1200" dirty="0" smtClean="0"/>
            <a:t>Facteurs Personnels</a:t>
          </a:r>
          <a:endParaRPr lang="fr-FR" sz="1200" kern="1200" dirty="0"/>
        </a:p>
      </dsp:txBody>
      <dsp:txXfrm>
        <a:off x="1177227" y="1248100"/>
        <a:ext cx="3744163" cy="371771"/>
      </dsp:txXfrm>
    </dsp:sp>
    <dsp:sp modelId="{AA701DE4-5A8A-6146-85BE-BE116C28D7C2}">
      <dsp:nvSpPr>
        <dsp:cNvPr id="0" name=""/>
        <dsp:cNvSpPr/>
      </dsp:nvSpPr>
      <dsp:spPr>
        <a:xfrm>
          <a:off x="1177227" y="1636805"/>
          <a:ext cx="1177227" cy="1340274"/>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fr-FR" sz="800" kern="1200" dirty="0" smtClean="0"/>
            <a:t>Orientation individuelle</a:t>
          </a:r>
          <a:endParaRPr lang="fr-FR" sz="800" kern="1200" dirty="0"/>
        </a:p>
        <a:p>
          <a:pPr lvl="0" algn="l" defTabSz="355600">
            <a:lnSpc>
              <a:spcPct val="90000"/>
            </a:lnSpc>
            <a:spcBef>
              <a:spcPct val="0"/>
            </a:spcBef>
            <a:spcAft>
              <a:spcPct val="35000"/>
            </a:spcAft>
          </a:pPr>
          <a:r>
            <a:rPr lang="fr-FR" sz="800" kern="1200" dirty="0" smtClean="0"/>
            <a:t>Satisfaction</a:t>
          </a:r>
          <a:endParaRPr lang="fr-FR" sz="800" kern="1200" dirty="0"/>
        </a:p>
        <a:p>
          <a:pPr lvl="0" algn="l" defTabSz="355600">
            <a:lnSpc>
              <a:spcPct val="90000"/>
            </a:lnSpc>
            <a:spcBef>
              <a:spcPct val="0"/>
            </a:spcBef>
            <a:spcAft>
              <a:spcPct val="35000"/>
            </a:spcAft>
          </a:pPr>
          <a:r>
            <a:rPr lang="fr-FR" sz="800" kern="1200" dirty="0" smtClean="0"/>
            <a:t>Différences individuelles</a:t>
          </a:r>
          <a:endParaRPr lang="fr-FR" sz="800" kern="1200" dirty="0"/>
        </a:p>
      </dsp:txBody>
      <dsp:txXfrm>
        <a:off x="1177227" y="1636805"/>
        <a:ext cx="1177227" cy="1340274"/>
      </dsp:txXfrm>
    </dsp:sp>
    <dsp:sp modelId="{41F37AB2-320E-854C-809B-C480832F5C61}">
      <dsp:nvSpPr>
        <dsp:cNvPr id="0" name=""/>
        <dsp:cNvSpPr/>
      </dsp:nvSpPr>
      <dsp:spPr>
        <a:xfrm>
          <a:off x="2354454" y="1309973"/>
          <a:ext cx="2752821" cy="743542"/>
        </a:xfrm>
        <a:prstGeom prst="rightArrow">
          <a:avLst>
            <a:gd name="adj1" fmla="val 50000"/>
            <a:gd name="adj2" fmla="val 5000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254000" bIns="118037" numCol="1" spcCol="1270" anchor="ctr" anchorCtr="0">
          <a:noAutofit/>
        </a:bodyPr>
        <a:lstStyle/>
        <a:p>
          <a:pPr lvl="0" algn="l" defTabSz="533400">
            <a:lnSpc>
              <a:spcPct val="90000"/>
            </a:lnSpc>
            <a:spcBef>
              <a:spcPct val="0"/>
            </a:spcBef>
            <a:spcAft>
              <a:spcPct val="35000"/>
            </a:spcAft>
          </a:pPr>
          <a:r>
            <a:rPr lang="fr-FR" sz="1200" kern="1200" dirty="0" smtClean="0"/>
            <a:t>Facteurs de Leadership</a:t>
          </a:r>
        </a:p>
      </dsp:txBody>
      <dsp:txXfrm>
        <a:off x="2354454" y="1495859"/>
        <a:ext cx="2566936" cy="371771"/>
      </dsp:txXfrm>
    </dsp:sp>
    <dsp:sp modelId="{FB0A5A5E-A502-C34F-832A-9472EA953FC2}">
      <dsp:nvSpPr>
        <dsp:cNvPr id="0" name=""/>
        <dsp:cNvSpPr/>
      </dsp:nvSpPr>
      <dsp:spPr>
        <a:xfrm>
          <a:off x="2354454" y="1884565"/>
          <a:ext cx="1177227" cy="1349235"/>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fr-FR" sz="800" kern="1200" dirty="0" smtClean="0"/>
            <a:t>Comportement de leadership</a:t>
          </a:r>
          <a:endParaRPr lang="fr-FR" sz="800" kern="1200" dirty="0"/>
        </a:p>
        <a:p>
          <a:pPr lvl="0" algn="l" defTabSz="355600">
            <a:lnSpc>
              <a:spcPct val="90000"/>
            </a:lnSpc>
            <a:spcBef>
              <a:spcPct val="0"/>
            </a:spcBef>
            <a:spcAft>
              <a:spcPct val="35000"/>
            </a:spcAft>
          </a:pPr>
          <a:r>
            <a:rPr lang="fr-FR" sz="800" kern="1200" dirty="0" smtClean="0"/>
            <a:t>Type de leadership</a:t>
          </a:r>
        </a:p>
        <a:p>
          <a:pPr lvl="0" algn="l" defTabSz="355600">
            <a:lnSpc>
              <a:spcPct val="90000"/>
            </a:lnSpc>
            <a:spcBef>
              <a:spcPct val="0"/>
            </a:spcBef>
            <a:spcAft>
              <a:spcPct val="35000"/>
            </a:spcAft>
          </a:pPr>
          <a:r>
            <a:rPr lang="fr-FR" sz="800" kern="1200" dirty="0" smtClean="0"/>
            <a:t>Personnalité</a:t>
          </a:r>
          <a:endParaRPr lang="fr-FR" sz="800" kern="1200" dirty="0"/>
        </a:p>
      </dsp:txBody>
      <dsp:txXfrm>
        <a:off x="2354454" y="1884565"/>
        <a:ext cx="1177227" cy="1349235"/>
      </dsp:txXfrm>
    </dsp:sp>
    <dsp:sp modelId="{761EE0C7-1676-FE4F-87FC-D288331EF0AA}">
      <dsp:nvSpPr>
        <dsp:cNvPr id="0" name=""/>
        <dsp:cNvSpPr/>
      </dsp:nvSpPr>
      <dsp:spPr>
        <a:xfrm>
          <a:off x="3531681" y="1557733"/>
          <a:ext cx="1575594" cy="743542"/>
        </a:xfrm>
        <a:prstGeom prst="rightArrow">
          <a:avLst>
            <a:gd name="adj1" fmla="val 50000"/>
            <a:gd name="adj2" fmla="val 50000"/>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254000" bIns="118037" numCol="1" spcCol="1270" anchor="ctr" anchorCtr="0">
          <a:noAutofit/>
        </a:bodyPr>
        <a:lstStyle/>
        <a:p>
          <a:pPr lvl="0" algn="l" defTabSz="533400">
            <a:lnSpc>
              <a:spcPct val="90000"/>
            </a:lnSpc>
            <a:spcBef>
              <a:spcPct val="0"/>
            </a:spcBef>
            <a:spcAft>
              <a:spcPct val="35000"/>
            </a:spcAft>
          </a:pPr>
          <a:r>
            <a:rPr lang="fr-FR" sz="1200" kern="1200" dirty="0" smtClean="0"/>
            <a:t>Facteurs d’équipe</a:t>
          </a:r>
          <a:endParaRPr lang="fr-FR" sz="1200" kern="1200" dirty="0"/>
        </a:p>
      </dsp:txBody>
      <dsp:txXfrm>
        <a:off x="3531681" y="1743619"/>
        <a:ext cx="1389709" cy="371771"/>
      </dsp:txXfrm>
    </dsp:sp>
    <dsp:sp modelId="{E299D6DE-2E4B-8649-8633-391016D265B3}">
      <dsp:nvSpPr>
        <dsp:cNvPr id="0" name=""/>
        <dsp:cNvSpPr/>
      </dsp:nvSpPr>
      <dsp:spPr>
        <a:xfrm>
          <a:off x="3531681" y="2132325"/>
          <a:ext cx="1187952" cy="1365050"/>
        </a:xfrm>
        <a:prstGeom prst="rect">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fr-FR" sz="800" kern="1200" dirty="0" smtClean="0"/>
            <a:t>Tâche du groupe</a:t>
          </a:r>
          <a:endParaRPr lang="fr-FR" sz="800" kern="1200" dirty="0"/>
        </a:p>
        <a:p>
          <a:pPr lvl="0" algn="l" defTabSz="355600">
            <a:lnSpc>
              <a:spcPct val="90000"/>
            </a:lnSpc>
            <a:spcBef>
              <a:spcPct val="0"/>
            </a:spcBef>
            <a:spcAft>
              <a:spcPct val="35000"/>
            </a:spcAft>
          </a:pPr>
          <a:r>
            <a:rPr lang="fr-FR" sz="800" kern="1200" dirty="0" smtClean="0"/>
            <a:t>Succès antérieurs</a:t>
          </a:r>
          <a:endParaRPr lang="fr-FR" sz="800" kern="1200" dirty="0"/>
        </a:p>
        <a:p>
          <a:pPr lvl="0" algn="l" defTabSz="355600">
            <a:lnSpc>
              <a:spcPct val="90000"/>
            </a:lnSpc>
            <a:spcBef>
              <a:spcPct val="0"/>
            </a:spcBef>
            <a:spcAft>
              <a:spcPct val="35000"/>
            </a:spcAft>
          </a:pPr>
          <a:r>
            <a:rPr lang="fr-FR" sz="800" kern="1200" dirty="0" smtClean="0"/>
            <a:t>Volonté de réussite du groupe</a:t>
          </a:r>
          <a:endParaRPr lang="fr-FR" sz="800" kern="1200" dirty="0"/>
        </a:p>
        <a:p>
          <a:pPr lvl="0" algn="l" defTabSz="355600">
            <a:lnSpc>
              <a:spcPct val="90000"/>
            </a:lnSpc>
            <a:spcBef>
              <a:spcPct val="0"/>
            </a:spcBef>
            <a:spcAft>
              <a:spcPct val="35000"/>
            </a:spcAft>
          </a:pPr>
          <a:r>
            <a:rPr lang="fr-FR" sz="800" kern="1200" dirty="0" smtClean="0"/>
            <a:t>Communication</a:t>
          </a:r>
          <a:endParaRPr lang="fr-FR" sz="800" kern="1200" dirty="0"/>
        </a:p>
        <a:p>
          <a:pPr lvl="0" algn="l" defTabSz="355600">
            <a:lnSpc>
              <a:spcPct val="90000"/>
            </a:lnSpc>
            <a:spcBef>
              <a:spcPct val="0"/>
            </a:spcBef>
            <a:spcAft>
              <a:spcPct val="35000"/>
            </a:spcAft>
          </a:pPr>
          <a:r>
            <a:rPr lang="fr-FR" sz="800" kern="1200" dirty="0" smtClean="0"/>
            <a:t>Normes de productivité du groupe</a:t>
          </a:r>
          <a:endParaRPr lang="fr-FR" sz="800" kern="1200" dirty="0"/>
        </a:p>
        <a:p>
          <a:pPr lvl="0" algn="l" defTabSz="355600">
            <a:lnSpc>
              <a:spcPct val="90000"/>
            </a:lnSpc>
            <a:spcBef>
              <a:spcPct val="0"/>
            </a:spcBef>
            <a:spcAft>
              <a:spcPct val="35000"/>
            </a:spcAft>
          </a:pPr>
          <a:r>
            <a:rPr lang="fr-FR" sz="800" kern="1200" dirty="0" smtClean="0"/>
            <a:t>Aptitude de l’équipe</a:t>
          </a:r>
          <a:endParaRPr lang="fr-FR" sz="800" kern="1200" dirty="0"/>
        </a:p>
        <a:p>
          <a:pPr lvl="0" algn="l" defTabSz="355600">
            <a:lnSpc>
              <a:spcPct val="90000"/>
            </a:lnSpc>
            <a:spcBef>
              <a:spcPct val="0"/>
            </a:spcBef>
            <a:spcAft>
              <a:spcPct val="35000"/>
            </a:spcAft>
          </a:pPr>
          <a:r>
            <a:rPr lang="fr-FR" sz="800" kern="1200" dirty="0" smtClean="0"/>
            <a:t>Stabilité de l’équipe</a:t>
          </a:r>
          <a:endParaRPr lang="fr-FR" sz="800" kern="1200" dirty="0"/>
        </a:p>
      </dsp:txBody>
      <dsp:txXfrm>
        <a:off x="3531681" y="2132325"/>
        <a:ext cx="1187952" cy="136505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69B79-6325-1E42-BC96-A66A24B58F4D}">
      <dsp:nvSpPr>
        <dsp:cNvPr id="0" name=""/>
        <dsp:cNvSpPr/>
      </dsp:nvSpPr>
      <dsp:spPr>
        <a:xfrm>
          <a:off x="534780" y="1309032"/>
          <a:ext cx="326315" cy="932685"/>
        </a:xfrm>
        <a:custGeom>
          <a:avLst/>
          <a:gdLst/>
          <a:ahLst/>
          <a:cxnLst/>
          <a:rect l="0" t="0" r="0" b="0"/>
          <a:pathLst>
            <a:path>
              <a:moveTo>
                <a:pt x="0" y="0"/>
              </a:moveTo>
              <a:lnTo>
                <a:pt x="163157" y="0"/>
              </a:lnTo>
              <a:lnTo>
                <a:pt x="163157" y="932685"/>
              </a:lnTo>
              <a:lnTo>
                <a:pt x="326315" y="932685"/>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73235" y="1750672"/>
        <a:ext cx="49406" cy="49406"/>
      </dsp:txXfrm>
    </dsp:sp>
    <dsp:sp modelId="{1CB71CED-43DB-064F-BA97-9BF69F8AC3CC}">
      <dsp:nvSpPr>
        <dsp:cNvPr id="0" name=""/>
        <dsp:cNvSpPr/>
      </dsp:nvSpPr>
      <dsp:spPr>
        <a:xfrm>
          <a:off x="534780" y="1309032"/>
          <a:ext cx="326315" cy="310895"/>
        </a:xfrm>
        <a:custGeom>
          <a:avLst/>
          <a:gdLst/>
          <a:ahLst/>
          <a:cxnLst/>
          <a:rect l="0" t="0" r="0" b="0"/>
          <a:pathLst>
            <a:path>
              <a:moveTo>
                <a:pt x="0" y="0"/>
              </a:moveTo>
              <a:lnTo>
                <a:pt x="163157" y="0"/>
              </a:lnTo>
              <a:lnTo>
                <a:pt x="163157" y="310895"/>
              </a:lnTo>
              <a:lnTo>
                <a:pt x="326315" y="310895"/>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86670" y="1453212"/>
        <a:ext cx="22535" cy="22535"/>
      </dsp:txXfrm>
    </dsp:sp>
    <dsp:sp modelId="{B2511B98-3403-4A46-9B2B-7330B196487F}">
      <dsp:nvSpPr>
        <dsp:cNvPr id="0" name=""/>
        <dsp:cNvSpPr/>
      </dsp:nvSpPr>
      <dsp:spPr>
        <a:xfrm>
          <a:off x="534780" y="998137"/>
          <a:ext cx="326315" cy="310895"/>
        </a:xfrm>
        <a:custGeom>
          <a:avLst/>
          <a:gdLst/>
          <a:ahLst/>
          <a:cxnLst/>
          <a:rect l="0" t="0" r="0" b="0"/>
          <a:pathLst>
            <a:path>
              <a:moveTo>
                <a:pt x="0" y="310895"/>
              </a:moveTo>
              <a:lnTo>
                <a:pt x="163157" y="310895"/>
              </a:lnTo>
              <a:lnTo>
                <a:pt x="163157" y="0"/>
              </a:lnTo>
              <a:lnTo>
                <a:pt x="326315" y="0"/>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86670" y="1142317"/>
        <a:ext cx="22535" cy="22535"/>
      </dsp:txXfrm>
    </dsp:sp>
    <dsp:sp modelId="{A58DAAF4-D6A3-BC47-BE60-DFB60A195E5D}">
      <dsp:nvSpPr>
        <dsp:cNvPr id="0" name=""/>
        <dsp:cNvSpPr/>
      </dsp:nvSpPr>
      <dsp:spPr>
        <a:xfrm>
          <a:off x="534780" y="376346"/>
          <a:ext cx="326315" cy="932685"/>
        </a:xfrm>
        <a:custGeom>
          <a:avLst/>
          <a:gdLst/>
          <a:ahLst/>
          <a:cxnLst/>
          <a:rect l="0" t="0" r="0" b="0"/>
          <a:pathLst>
            <a:path>
              <a:moveTo>
                <a:pt x="0" y="932685"/>
              </a:moveTo>
              <a:lnTo>
                <a:pt x="163157" y="932685"/>
              </a:lnTo>
              <a:lnTo>
                <a:pt x="163157" y="0"/>
              </a:lnTo>
              <a:lnTo>
                <a:pt x="326315" y="0"/>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673235" y="817986"/>
        <a:ext cx="49406" cy="49406"/>
      </dsp:txXfrm>
    </dsp:sp>
    <dsp:sp modelId="{0D2F0AC5-E3A6-0E4E-A86C-932CCE877FEE}">
      <dsp:nvSpPr>
        <dsp:cNvPr id="0" name=""/>
        <dsp:cNvSpPr/>
      </dsp:nvSpPr>
      <dsp:spPr>
        <a:xfrm rot="16200000">
          <a:off x="-1022968" y="1060316"/>
          <a:ext cx="2618065" cy="497432"/>
        </a:xfrm>
        <a:prstGeom prst="rect">
          <a:avLst/>
        </a:prstGeom>
        <a:solidFill>
          <a:srgbClr val="FF6600"/>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fr-FR" sz="1700" kern="1200" dirty="0" smtClean="0"/>
            <a:t>Cohésion sociale et face à la tâche</a:t>
          </a:r>
          <a:endParaRPr lang="fr-FR" sz="1700" kern="1200" dirty="0"/>
        </a:p>
      </dsp:txBody>
      <dsp:txXfrm>
        <a:off x="-1022968" y="1060316"/>
        <a:ext cx="2618065" cy="497432"/>
      </dsp:txXfrm>
    </dsp:sp>
    <dsp:sp modelId="{725C3087-292E-014C-80E0-794CB2EA5EAC}">
      <dsp:nvSpPr>
        <dsp:cNvPr id="0" name=""/>
        <dsp:cNvSpPr/>
      </dsp:nvSpPr>
      <dsp:spPr>
        <a:xfrm>
          <a:off x="861095" y="127630"/>
          <a:ext cx="1631578" cy="497432"/>
        </a:xfrm>
        <a:prstGeom prst="rect">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smtClean="0"/>
            <a:t>Résultats individuels</a:t>
          </a:r>
          <a:endParaRPr lang="fr-FR" sz="1100" kern="1200" dirty="0"/>
        </a:p>
      </dsp:txBody>
      <dsp:txXfrm>
        <a:off x="861095" y="127630"/>
        <a:ext cx="1631578" cy="497432"/>
      </dsp:txXfrm>
    </dsp:sp>
    <dsp:sp modelId="{98BA0496-8F02-2F41-8CC6-9DF9D2F8DC93}">
      <dsp:nvSpPr>
        <dsp:cNvPr id="0" name=""/>
        <dsp:cNvSpPr/>
      </dsp:nvSpPr>
      <dsp:spPr>
        <a:xfrm>
          <a:off x="861095" y="749421"/>
          <a:ext cx="1631578" cy="497432"/>
        </a:xfrm>
        <a:prstGeom prst="rect">
          <a:avLst/>
        </a:prstGeom>
        <a:solidFill>
          <a:srgbClr val="FF6600"/>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smtClean="0"/>
            <a:t>Conséquences comportementales et efficacité de la performance</a:t>
          </a:r>
          <a:endParaRPr lang="fr-FR" sz="1100" kern="1200" dirty="0"/>
        </a:p>
      </dsp:txBody>
      <dsp:txXfrm>
        <a:off x="861095" y="749421"/>
        <a:ext cx="1631578" cy="497432"/>
      </dsp:txXfrm>
    </dsp:sp>
    <dsp:sp modelId="{7E03FC41-A81D-B54B-8383-6DCCF7B2A3D5}">
      <dsp:nvSpPr>
        <dsp:cNvPr id="0" name=""/>
        <dsp:cNvSpPr/>
      </dsp:nvSpPr>
      <dsp:spPr>
        <a:xfrm>
          <a:off x="861095" y="1371211"/>
          <a:ext cx="1631578" cy="497432"/>
        </a:xfrm>
        <a:prstGeom prst="rect">
          <a:avLst/>
        </a:prstGeom>
        <a:gradFill rotWithShape="0">
          <a:gsLst>
            <a:gs pos="0">
              <a:schemeClr val="dk2">
                <a:hueOff val="0"/>
                <a:satOff val="0"/>
                <a:lumOff val="0"/>
                <a:alphaOff val="0"/>
                <a:tint val="92000"/>
                <a:satMod val="170000"/>
              </a:schemeClr>
            </a:gs>
            <a:gs pos="15000">
              <a:schemeClr val="dk2">
                <a:hueOff val="0"/>
                <a:satOff val="0"/>
                <a:lumOff val="0"/>
                <a:alphaOff val="0"/>
                <a:tint val="92000"/>
                <a:shade val="99000"/>
                <a:satMod val="170000"/>
              </a:schemeClr>
            </a:gs>
            <a:gs pos="62000">
              <a:schemeClr val="dk2">
                <a:hueOff val="0"/>
                <a:satOff val="0"/>
                <a:lumOff val="0"/>
                <a:alphaOff val="0"/>
                <a:tint val="96000"/>
                <a:shade val="80000"/>
                <a:satMod val="170000"/>
              </a:schemeClr>
            </a:gs>
            <a:gs pos="97000">
              <a:schemeClr val="dk2">
                <a:hueOff val="0"/>
                <a:satOff val="0"/>
                <a:lumOff val="0"/>
                <a:alphaOff val="0"/>
                <a:tint val="98000"/>
                <a:shade val="63000"/>
                <a:satMod val="170000"/>
              </a:schemeClr>
            </a:gs>
            <a:gs pos="100000">
              <a:schemeClr val="dk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smtClean="0"/>
            <a:t>Résultats pour le groupe</a:t>
          </a:r>
          <a:endParaRPr lang="fr-FR" sz="1100" kern="1200" dirty="0"/>
        </a:p>
      </dsp:txBody>
      <dsp:txXfrm>
        <a:off x="861095" y="1371211"/>
        <a:ext cx="1631578" cy="497432"/>
      </dsp:txXfrm>
    </dsp:sp>
    <dsp:sp modelId="{9DBC11AF-E8C2-734E-A533-01F9DA5AA3D7}">
      <dsp:nvSpPr>
        <dsp:cNvPr id="0" name=""/>
        <dsp:cNvSpPr/>
      </dsp:nvSpPr>
      <dsp:spPr>
        <a:xfrm>
          <a:off x="861095" y="1993001"/>
          <a:ext cx="1631578" cy="497432"/>
        </a:xfrm>
        <a:prstGeom prst="rect">
          <a:avLst/>
        </a:prstGeom>
        <a:solidFill>
          <a:srgbClr val="FF6600"/>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dk2">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smtClean="0"/>
            <a:t>Stabilité du groupe et efficacité de la performance</a:t>
          </a:r>
          <a:endParaRPr lang="fr-FR" sz="1100" kern="1200" dirty="0"/>
        </a:p>
      </dsp:txBody>
      <dsp:txXfrm>
        <a:off x="861095" y="1993001"/>
        <a:ext cx="1631578" cy="49743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9.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0.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39284B-C025-475F-82F9-A14E14DAAB43}" type="datetimeFigureOut">
              <a:rPr lang="fr-FR" smtClean="0"/>
              <a:pPr/>
              <a:t>31/01/2016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527191-E21D-434E-8D76-47BB00547551}" type="slidenum">
              <a:rPr lang="fr-FR" smtClean="0"/>
              <a:pPr/>
              <a:t>‹N°›</a:t>
            </a:fld>
            <a:endParaRPr lang="fr-FR"/>
          </a:p>
        </p:txBody>
      </p:sp>
    </p:spTree>
    <p:extLst>
      <p:ext uri="{BB962C8B-B14F-4D97-AF65-F5344CB8AC3E}">
        <p14:creationId xmlns:p14="http://schemas.microsoft.com/office/powerpoint/2010/main" val="8433409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6C8F85-7207-4B6D-9B44-7CF92F5916B8}" type="datetimeFigureOut">
              <a:rPr lang="fr-FR" smtClean="0"/>
              <a:pPr/>
              <a:t>31/01/2016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24A704-D9C9-4A9A-82CE-5E8A7462FA4E}" type="slidenum">
              <a:rPr lang="fr-FR" smtClean="0"/>
              <a:pPr/>
              <a:t>‹N°›</a:t>
            </a:fld>
            <a:endParaRPr lang="fr-FR"/>
          </a:p>
        </p:txBody>
      </p:sp>
    </p:spTree>
    <p:extLst>
      <p:ext uri="{BB962C8B-B14F-4D97-AF65-F5344CB8AC3E}">
        <p14:creationId xmlns:p14="http://schemas.microsoft.com/office/powerpoint/2010/main" val="35541106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dirty="0" smtClean="0"/>
              <a:t>L’organisation</a:t>
            </a:r>
            <a:r>
              <a:rPr lang="fr-FR" baseline="0" dirty="0" smtClean="0"/>
              <a:t> =</a:t>
            </a:r>
          </a:p>
          <a:p>
            <a:endParaRPr lang="fr-FR" baseline="0" dirty="0" smtClean="0"/>
          </a:p>
          <a:p>
            <a:pPr eaLnBrk="1" fontAlgn="auto" hangingPunct="1">
              <a:spcAft>
                <a:spcPts val="0"/>
              </a:spcAft>
              <a:buFont typeface="Arial" pitchFamily="34" charset="0"/>
              <a:buChar char="•"/>
              <a:defRPr/>
            </a:pPr>
            <a:r>
              <a:rPr lang="fr-FR" dirty="0" smtClean="0"/>
              <a:t>une stratégie dirigée qui coordonne les activités opérationnelles de première ligne (garantir la satisfaction du client). </a:t>
            </a:r>
          </a:p>
          <a:p>
            <a:pPr eaLnBrk="1" fontAlgn="auto" hangingPunct="1">
              <a:spcAft>
                <a:spcPts val="0"/>
              </a:spcAft>
              <a:buFont typeface="Arial" pitchFamily="34" charset="0"/>
              <a:buChar char="•"/>
              <a:defRPr/>
            </a:pPr>
            <a:r>
              <a:rPr lang="fr-FR" dirty="0" smtClean="0"/>
              <a:t>s’appuie sur une maîtrise des processus internes pilotés par des services dits « non productifs » et combinée à un soutien logistique adapté. </a:t>
            </a:r>
          </a:p>
          <a:p>
            <a:pPr eaLnBrk="1" fontAlgn="auto" hangingPunct="1">
              <a:spcAft>
                <a:spcPts val="0"/>
              </a:spcAft>
              <a:buFont typeface="Arial" pitchFamily="34" charset="0"/>
              <a:buChar char="•"/>
              <a:defRPr/>
            </a:pPr>
            <a:r>
              <a:rPr lang="fr-FR" dirty="0" smtClean="0"/>
              <a:t>accompagnée d’une histoire et de marques de distinctions qui instaurent les fondements de la culture d’entreprise.</a:t>
            </a:r>
          </a:p>
          <a:p>
            <a:pPr eaLnBrk="1" fontAlgn="auto" hangingPunct="1">
              <a:spcAft>
                <a:spcPts val="0"/>
              </a:spcAft>
              <a:buFont typeface="Arial" pitchFamily="34" charset="0"/>
              <a:buChar char="•"/>
              <a:defRPr/>
            </a:pPr>
            <a:r>
              <a:rPr lang="fr-FR" dirty="0" smtClean="0"/>
              <a:t> basée sur des échanges d’informations guidés par la recherche de coopération,</a:t>
            </a:r>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Char char="•"/>
              <a:defRPr/>
            </a:pPr>
            <a:r>
              <a:rPr lang="fr-FR" dirty="0" smtClean="0"/>
              <a:t> implique  des décisions décentralisées qui doivent être coordonnées. </a:t>
            </a:r>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Char char="•"/>
              <a:defRPr/>
            </a:pPr>
            <a:r>
              <a:rPr lang="fr-FR" dirty="0" smtClean="0"/>
              <a:t>des mécanismes d’ajustement, de supervision, de standardisation des procédés, des résultats, des qualifications, des savoirs et des normes. </a:t>
            </a:r>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Char char="•"/>
              <a:defRPr/>
            </a:pPr>
            <a:r>
              <a:rPr lang="fr-FR" dirty="0" smtClean="0"/>
              <a:t>une qualité de service ou de production s’appuyant sur culture d’entreprise forte et sur une culture métier stable. </a:t>
            </a:r>
          </a:p>
          <a:p>
            <a:pPr eaLnBrk="1" fontAlgn="auto" hangingPunct="1">
              <a:spcAft>
                <a:spcPts val="0"/>
              </a:spcAft>
              <a:buFont typeface="Arial" pitchFamily="34" charset="0"/>
              <a:buChar char="•"/>
              <a:defRPr/>
            </a:pPr>
            <a:endParaRPr lang="fr-FR" dirty="0" smtClean="0"/>
          </a:p>
          <a:p>
            <a:pPr eaLnBrk="1" fontAlgn="auto" hangingPunct="1">
              <a:spcAft>
                <a:spcPts val="0"/>
              </a:spcAft>
              <a:buFont typeface="Arial" pitchFamily="34" charset="0"/>
              <a:buChar char="•"/>
              <a:defRPr/>
            </a:pPr>
            <a:r>
              <a:rPr lang="fr-FR" dirty="0" smtClean="0"/>
              <a:t>paramétrée par différents concepts, allant de  la spécialisation du travail jusqu’à la décentralisation des décisions, en passant par la formalisation du comportement, de la formation et de l’endoctrinement…</a:t>
            </a:r>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Char char="•"/>
              <a:defRPr/>
            </a:pPr>
            <a:r>
              <a:rPr lang="fr-FR" dirty="0" smtClean="0"/>
              <a:t>basée sur des relations interpersonnelles qui ne sont pas ajustables à volonté, car elle repose sur l’humain à considérer en tant qu’être social avec sa personnalité, ses motivations et ses valeurs…</a:t>
            </a:r>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Char char="•"/>
              <a:defRPr/>
            </a:pPr>
            <a:r>
              <a:rPr lang="fr-FR" dirty="0" smtClean="0"/>
              <a:t>La satisfaction client =  f(la stratégie de l’organisation)</a:t>
            </a:r>
          </a:p>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11</a:t>
            </a:fld>
            <a:endParaRPr lang="fr-FR"/>
          </a:p>
        </p:txBody>
      </p:sp>
    </p:spTree>
    <p:extLst>
      <p:ext uri="{BB962C8B-B14F-4D97-AF65-F5344CB8AC3E}">
        <p14:creationId xmlns:p14="http://schemas.microsoft.com/office/powerpoint/2010/main" val="3727553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latin typeface="Calibri" pitchFamily="34" charset="0"/>
            </a:endParaRPr>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64</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latin typeface="Calibri" pitchFamily="34" charset="0"/>
            </a:endParaRPr>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65</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Les expériences de </a:t>
            </a:r>
            <a:r>
              <a:rPr lang="fr-FR" sz="1200" dirty="0" err="1" smtClean="0"/>
              <a:t>Milgram</a:t>
            </a:r>
            <a:r>
              <a:rPr lang="fr-FR" sz="1200" dirty="0" smtClean="0"/>
              <a:t> montrent que l’autorité dépend du </a:t>
            </a:r>
            <a:r>
              <a:rPr lang="fr-FR" sz="1200" b="1" dirty="0" smtClean="0"/>
              <a:t>prestige de l’institution</a:t>
            </a:r>
            <a:r>
              <a:rPr lang="fr-FR" sz="1200" dirty="0" smtClean="0"/>
              <a:t>. Ces travaux sont riches d’enseignements. Tout d’abord, ils montrent, ou nous rappelle, que la soumission à l’autorité est un </a:t>
            </a:r>
            <a:r>
              <a:rPr lang="fr-FR" sz="1200" b="1" dirty="0" smtClean="0"/>
              <a:t>phénomène transversal aux individus, aux cultures et à l’histoire des hommes.</a:t>
            </a:r>
            <a:endParaRPr lang="fr-FR" sz="1600" b="1" i="1" dirty="0" smtClean="0">
              <a:latin typeface="+mn-lt"/>
              <a:cs typeface="+mn-cs"/>
            </a:endParaRPr>
          </a:p>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66</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68</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69</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70</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71</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72</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73</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74</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dirty="0" smtClean="0"/>
              <a:t>L’organisation</a:t>
            </a:r>
            <a:r>
              <a:rPr lang="fr-FR" baseline="0" dirty="0" smtClean="0"/>
              <a:t> =</a:t>
            </a:r>
          </a:p>
          <a:p>
            <a:endParaRPr lang="fr-FR" baseline="0" dirty="0" smtClean="0"/>
          </a:p>
          <a:p>
            <a:pPr eaLnBrk="1" fontAlgn="auto" hangingPunct="1">
              <a:spcAft>
                <a:spcPts val="0"/>
              </a:spcAft>
              <a:buFont typeface="Arial" pitchFamily="34" charset="0"/>
              <a:buChar char="•"/>
              <a:defRPr/>
            </a:pPr>
            <a:r>
              <a:rPr lang="fr-FR" dirty="0" smtClean="0"/>
              <a:t>une stratégie dirigée qui coordonne les activités opérationnelles de première ligne (garantir la satisfaction du client). </a:t>
            </a:r>
          </a:p>
          <a:p>
            <a:pPr eaLnBrk="1" fontAlgn="auto" hangingPunct="1">
              <a:spcAft>
                <a:spcPts val="0"/>
              </a:spcAft>
              <a:buFont typeface="Arial" pitchFamily="34" charset="0"/>
              <a:buChar char="•"/>
              <a:defRPr/>
            </a:pPr>
            <a:r>
              <a:rPr lang="fr-FR" dirty="0" smtClean="0"/>
              <a:t>s’appuie sur une maîtrise des processus internes pilotés par des services dits « non productifs » et combinée à un soutien logistique adapté. </a:t>
            </a:r>
          </a:p>
          <a:p>
            <a:pPr eaLnBrk="1" fontAlgn="auto" hangingPunct="1">
              <a:spcAft>
                <a:spcPts val="0"/>
              </a:spcAft>
              <a:buFont typeface="Arial" pitchFamily="34" charset="0"/>
              <a:buChar char="•"/>
              <a:defRPr/>
            </a:pPr>
            <a:r>
              <a:rPr lang="fr-FR" dirty="0" smtClean="0"/>
              <a:t>accompagnée d’une histoire et de marques de distinctions qui instaurent les fondements de la culture d’entreprise.</a:t>
            </a:r>
          </a:p>
          <a:p>
            <a:pPr eaLnBrk="1" fontAlgn="auto" hangingPunct="1">
              <a:spcAft>
                <a:spcPts val="0"/>
              </a:spcAft>
              <a:buFont typeface="Arial" pitchFamily="34" charset="0"/>
              <a:buChar char="•"/>
              <a:defRPr/>
            </a:pPr>
            <a:r>
              <a:rPr lang="fr-FR" dirty="0" smtClean="0"/>
              <a:t> basée sur des échanges d’informations guidés par la recherche de coopération,</a:t>
            </a:r>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Char char="•"/>
              <a:defRPr/>
            </a:pPr>
            <a:r>
              <a:rPr lang="fr-FR" dirty="0" smtClean="0"/>
              <a:t> implique  des décisions décentralisées qui doivent être coordonnées. </a:t>
            </a:r>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Char char="•"/>
              <a:defRPr/>
            </a:pPr>
            <a:r>
              <a:rPr lang="fr-FR" dirty="0" smtClean="0"/>
              <a:t>des mécanismes d’ajustement, de supervision, de standardisation des procédés, des résultats, des qualifications, des savoirs et des normes. </a:t>
            </a:r>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Char char="•"/>
              <a:defRPr/>
            </a:pPr>
            <a:r>
              <a:rPr lang="fr-FR" dirty="0" smtClean="0"/>
              <a:t>une qualité de service ou de production s’appuyant sur culture d’entreprise forte et sur une culture métier stable. </a:t>
            </a:r>
          </a:p>
          <a:p>
            <a:pPr eaLnBrk="1" fontAlgn="auto" hangingPunct="1">
              <a:spcAft>
                <a:spcPts val="0"/>
              </a:spcAft>
              <a:buFont typeface="Arial" pitchFamily="34" charset="0"/>
              <a:buChar char="•"/>
              <a:defRPr/>
            </a:pPr>
            <a:endParaRPr lang="fr-FR" dirty="0" smtClean="0"/>
          </a:p>
          <a:p>
            <a:pPr eaLnBrk="1" fontAlgn="auto" hangingPunct="1">
              <a:spcAft>
                <a:spcPts val="0"/>
              </a:spcAft>
              <a:buFont typeface="Arial" pitchFamily="34" charset="0"/>
              <a:buChar char="•"/>
              <a:defRPr/>
            </a:pPr>
            <a:r>
              <a:rPr lang="fr-FR" dirty="0" smtClean="0"/>
              <a:t>paramétrée par différents concepts, allant de  la spécialisation du travail jusqu’à la décentralisation des décisions, en passant par la formalisation du comportement, de la formation et de l’endoctrinement…</a:t>
            </a:r>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Char char="•"/>
              <a:defRPr/>
            </a:pPr>
            <a:r>
              <a:rPr lang="fr-FR" dirty="0" smtClean="0"/>
              <a:t>basée sur des relations interpersonnelles qui ne sont pas ajustables à volonté, car elle repose sur l’humain à considérer en tant qu’être social avec sa personnalité, ses motivations et ses valeurs…</a:t>
            </a:r>
          </a:p>
          <a:p>
            <a:pPr eaLnBrk="1" fontAlgn="auto" hangingPunct="1">
              <a:spcAft>
                <a:spcPts val="0"/>
              </a:spcAft>
              <a:buFont typeface="Arial" pitchFamily="34" charset="0"/>
              <a:buNone/>
              <a:defRPr/>
            </a:pPr>
            <a:endParaRPr lang="fr-FR" dirty="0" smtClean="0"/>
          </a:p>
          <a:p>
            <a:pPr eaLnBrk="1" fontAlgn="auto" hangingPunct="1">
              <a:spcAft>
                <a:spcPts val="0"/>
              </a:spcAft>
              <a:buFont typeface="Arial" pitchFamily="34" charset="0"/>
              <a:buChar char="•"/>
              <a:defRPr/>
            </a:pPr>
            <a:r>
              <a:rPr lang="fr-FR" smtClean="0"/>
              <a:t>La satisfaction client =  f(la stratégie de l’organisation)</a:t>
            </a:r>
          </a:p>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12</a:t>
            </a:fld>
            <a:endParaRPr lang="fr-FR"/>
          </a:p>
        </p:txBody>
      </p:sp>
    </p:spTree>
    <p:extLst>
      <p:ext uri="{BB962C8B-B14F-4D97-AF65-F5344CB8AC3E}">
        <p14:creationId xmlns:p14="http://schemas.microsoft.com/office/powerpoint/2010/main" val="3727553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76</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77</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78</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79</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80</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81</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82</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83</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84</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85</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alibri" pitchFamily="34" charset="0"/>
                <a:cs typeface="Arial" pitchFamily="34" charset="0"/>
              </a:rPr>
              <a:t>Ainsi </a:t>
            </a:r>
            <a:r>
              <a:rPr lang="fr-FR" sz="1200" dirty="0" smtClean="0">
                <a:solidFill>
                  <a:schemeClr val="accent2"/>
                </a:solidFill>
                <a:effectLst>
                  <a:outerShdw blurRad="38100" dist="38100" dir="2700000" algn="tl">
                    <a:srgbClr val="C0C0C0"/>
                  </a:outerShdw>
                </a:effectLst>
                <a:latin typeface="Calibri" pitchFamily="34" charset="0"/>
                <a:cs typeface="Arial" pitchFamily="34" charset="0"/>
              </a:rPr>
              <a:t>on se soumet</a:t>
            </a:r>
            <a:r>
              <a:rPr lang="fr-FR" sz="1200" dirty="0" smtClean="0">
                <a:latin typeface="Calibri" pitchFamily="34" charset="0"/>
                <a:cs typeface="Arial" pitchFamily="34" charset="0"/>
              </a:rPr>
              <a:t> à un individu doté de pouvoir non </a:t>
            </a:r>
            <a:r>
              <a:rPr lang="fr-FR" sz="1200" b="1" dirty="0" smtClean="0">
                <a:solidFill>
                  <a:schemeClr val="accent2"/>
                </a:solidFill>
                <a:latin typeface="Calibri" pitchFamily="34" charset="0"/>
                <a:cs typeface="Arial" pitchFamily="34" charset="0"/>
              </a:rPr>
              <a:t>pas parce</a:t>
            </a:r>
            <a:r>
              <a:rPr lang="fr-FR" sz="1200" dirty="0" smtClean="0">
                <a:latin typeface="Calibri" pitchFamily="34" charset="0"/>
                <a:cs typeface="Arial" pitchFamily="34" charset="0"/>
              </a:rPr>
              <a:t> qu’on lui prête  de </a:t>
            </a:r>
            <a:r>
              <a:rPr lang="fr-FR" sz="1200" b="1" dirty="0" smtClean="0">
                <a:solidFill>
                  <a:schemeClr val="accent2"/>
                </a:solidFill>
                <a:latin typeface="Calibri" pitchFamily="34" charset="0"/>
                <a:cs typeface="Arial" pitchFamily="34" charset="0"/>
              </a:rPr>
              <a:t>l’autorité symbolique</a:t>
            </a:r>
            <a:r>
              <a:rPr lang="fr-FR" sz="1200" dirty="0" smtClean="0">
                <a:latin typeface="Calibri" pitchFamily="34" charset="0"/>
                <a:cs typeface="Arial" pitchFamily="34" charset="0"/>
              </a:rPr>
              <a:t>, mais tout simplement </a:t>
            </a:r>
            <a:r>
              <a:rPr lang="fr-FR" sz="1200" u="sng" dirty="0" smtClean="0">
                <a:solidFill>
                  <a:schemeClr val="accent2"/>
                </a:solidFill>
                <a:latin typeface="Calibri" pitchFamily="34" charset="0"/>
                <a:cs typeface="Arial" pitchFamily="34" charset="0"/>
              </a:rPr>
              <a:t>parce qu’on attend de lui une récompense stimulante</a:t>
            </a:r>
            <a:r>
              <a:rPr lang="fr-FR" sz="1200" dirty="0" smtClean="0">
                <a:latin typeface="Calibri" pitchFamily="34" charset="0"/>
                <a:cs typeface="Arial" pitchFamily="34" charset="0"/>
              </a:rPr>
              <a:t> (prime augmentation,…) ou </a:t>
            </a:r>
            <a:r>
              <a:rPr lang="fr-FR" sz="1200" u="sng" dirty="0" smtClean="0">
                <a:solidFill>
                  <a:schemeClr val="accent2"/>
                </a:solidFill>
                <a:latin typeface="Calibri" pitchFamily="34" charset="0"/>
                <a:cs typeface="Arial" pitchFamily="34" charset="0"/>
              </a:rPr>
              <a:t>parce que l’on souhaite éviter les punitions</a:t>
            </a:r>
            <a:r>
              <a:rPr lang="fr-FR" sz="1200" dirty="0" smtClean="0">
                <a:latin typeface="Calibri" pitchFamily="34" charset="0"/>
                <a:cs typeface="Arial" pitchFamily="34" charset="0"/>
              </a:rPr>
              <a:t> (blâme, absence de prime, rétrogradation,…).</a:t>
            </a:r>
            <a:endParaRPr lang="fr-FR" sz="1100" dirty="0" smtClean="0">
              <a:latin typeface="Calibri" pitchFamily="34" charset="0"/>
              <a:cs typeface="Arial" pitchFamily="34" charset="0"/>
            </a:endParaRPr>
          </a:p>
          <a:p>
            <a:endParaRPr lang="fr-FR" dirty="0" smtClean="0"/>
          </a:p>
          <a:p>
            <a:pPr algn="just">
              <a:lnSpc>
                <a:spcPct val="120000"/>
              </a:lnSpc>
            </a:pPr>
            <a:r>
              <a:rPr lang="fr-FR" sz="1200" dirty="0" smtClean="0">
                <a:latin typeface="Calibri" pitchFamily="34" charset="0"/>
              </a:rPr>
              <a:t>Une des </a:t>
            </a:r>
            <a:r>
              <a:rPr lang="fr-FR" sz="1200" u="sng" dirty="0" smtClean="0">
                <a:solidFill>
                  <a:schemeClr val="accent2"/>
                </a:solidFill>
                <a:latin typeface="Calibri" pitchFamily="34" charset="0"/>
              </a:rPr>
              <a:t>caractéristique  forte du pouvoir</a:t>
            </a:r>
            <a:r>
              <a:rPr lang="fr-FR" sz="1200" dirty="0" smtClean="0">
                <a:latin typeface="Calibri" pitchFamily="34" charset="0"/>
              </a:rPr>
              <a:t> est qu’il est </a:t>
            </a:r>
            <a:r>
              <a:rPr lang="fr-FR" sz="1200" b="1" dirty="0" smtClean="0">
                <a:solidFill>
                  <a:schemeClr val="accent2"/>
                </a:solidFill>
                <a:latin typeface="Calibri" pitchFamily="34" charset="0"/>
              </a:rPr>
              <a:t>indépendant de l’individu qui l’exerce</a:t>
            </a:r>
            <a:r>
              <a:rPr lang="fr-FR" sz="1200" dirty="0" smtClean="0">
                <a:latin typeface="Calibri" pitchFamily="34" charset="0"/>
              </a:rPr>
              <a:t> : c’est parce qu’il (ou elle) occupe telle ou telle fonction que l’individu se voit doté d’un pouvoir afférant à cette fonction.</a:t>
            </a:r>
          </a:p>
          <a:p>
            <a:pPr algn="just">
              <a:lnSpc>
                <a:spcPct val="120000"/>
              </a:lnSpc>
            </a:pPr>
            <a:endParaRPr lang="fr-FR" sz="1200" dirty="0" smtClean="0">
              <a:latin typeface="Calibri" pitchFamily="34" charset="0"/>
            </a:endParaRPr>
          </a:p>
          <a:p>
            <a:pPr algn="ctr">
              <a:lnSpc>
                <a:spcPct val="120000"/>
              </a:lnSpc>
            </a:pPr>
            <a:r>
              <a:rPr lang="fr-FR" sz="1200" dirty="0" smtClean="0">
                <a:latin typeface="Calibri" pitchFamily="34" charset="0"/>
              </a:rPr>
              <a:t> </a:t>
            </a:r>
            <a:r>
              <a:rPr lang="fr-FR" sz="1200" b="1" i="1" dirty="0" smtClean="0">
                <a:solidFill>
                  <a:schemeClr val="accent2"/>
                </a:solidFill>
                <a:latin typeface="Calibri" pitchFamily="34" charset="0"/>
              </a:rPr>
              <a:t>La fonction fait donc l’individu</a:t>
            </a:r>
            <a:r>
              <a:rPr lang="fr-FR" sz="1200" b="1" dirty="0" smtClean="0">
                <a:solidFill>
                  <a:schemeClr val="accent2"/>
                </a:solidFill>
                <a:latin typeface="Calibri" pitchFamily="34" charset="0"/>
              </a:rPr>
              <a:t>…</a:t>
            </a:r>
            <a:endParaRPr lang="fr-FR" sz="1100" b="1" dirty="0" smtClean="0">
              <a:solidFill>
                <a:schemeClr val="accent2"/>
              </a:solidFill>
              <a:latin typeface="Calibri"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57</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87</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88</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89</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90</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91</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92</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93</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94</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95</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96</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58</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59</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60</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61</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alibri" pitchFamily="34" charset="0"/>
              </a:rPr>
              <a:t>Nombreux sont </a:t>
            </a:r>
            <a:r>
              <a:rPr lang="fr-FR" sz="1200" u="sng" dirty="0" smtClean="0">
                <a:solidFill>
                  <a:schemeClr val="accent2"/>
                </a:solidFill>
                <a:latin typeface="Calibri" pitchFamily="34" charset="0"/>
              </a:rPr>
              <a:t>ceux qui n’ont pas d’autorité</a:t>
            </a:r>
            <a:r>
              <a:rPr lang="fr-FR" sz="1200" dirty="0" smtClean="0">
                <a:latin typeface="Calibri" pitchFamily="34" charset="0"/>
              </a:rPr>
              <a:t> (parce qu’on ne leur en reconnaît pas) mais qui sont susceptible d’obtenir des autres individus ce qu’ils souhaitent : ils utilisent alors d’autres </a:t>
            </a:r>
            <a:r>
              <a:rPr lang="fr-FR" sz="1200" b="1" dirty="0" smtClean="0">
                <a:solidFill>
                  <a:schemeClr val="accent2"/>
                </a:solidFill>
                <a:latin typeface="Calibri" pitchFamily="34" charset="0"/>
              </a:rPr>
              <a:t>concept de pouvoir et de manipulation</a:t>
            </a:r>
          </a:p>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62</a:t>
            </a:fld>
            <a:endParaRPr lang="fr-FR"/>
          </a:p>
        </p:txBody>
      </p:sp>
    </p:spTree>
    <p:extLst>
      <p:ext uri="{BB962C8B-B14F-4D97-AF65-F5344CB8AC3E}">
        <p14:creationId xmlns:p14="http://schemas.microsoft.com/office/powerpoint/2010/main" val="3030500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24A704-D9C9-4A9A-82CE-5E8A7462FA4E}" type="slidenum">
              <a:rPr lang="fr-FR" smtClean="0"/>
              <a:pPr/>
              <a:t>63</a:t>
            </a:fld>
            <a:endParaRPr lang="fr-FR"/>
          </a:p>
        </p:txBody>
      </p:sp>
    </p:spTree>
    <p:extLst>
      <p:ext uri="{BB962C8B-B14F-4D97-AF65-F5344CB8AC3E}">
        <p14:creationId xmlns:p14="http://schemas.microsoft.com/office/powerpoint/2010/main" val="303050042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4" Type="http://schemas.openxmlformats.org/officeDocument/2006/relationships/image" Target="../media/image10.w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99A4AF6-2635-8F4E-8F43-F6BF51B33FCD}" type="datetime1">
              <a:rPr lang="fr-FR" smtClean="0"/>
              <a:t>31/01/2016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4CEFD0-3C52-4227-BA7C-A570B66DB642}" type="slidenum">
              <a:rPr lang="fr-FR" smtClean="0"/>
              <a:pPr/>
              <a:t>‹N°›</a:t>
            </a:fld>
            <a:endParaRPr lang="fr-FR"/>
          </a:p>
        </p:txBody>
      </p:sp>
      <p:pic>
        <p:nvPicPr>
          <p:cNvPr id="8" name="Espace réservé du contenu 3"/>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GlowDiffused/>
                    </a14:imgEffect>
                    <a14:imgEffect>
                      <a14:colorTemperature colorTemp="112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115708" y="612132"/>
            <a:ext cx="8978810" cy="5746438"/>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89BD7D9-3245-3D45-9F1A-FD99CAA365A3}" type="datetime1">
              <a:rPr lang="fr-FR" smtClean="0"/>
              <a:t>31/01/2016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4CEFD0-3C52-4227-BA7C-A570B66DB642}"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B7B5DF9-B04C-6745-BAFA-A9415DDC5CF4}" type="datetime1">
              <a:rPr lang="fr-FR" smtClean="0"/>
              <a:t>31/01/2016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4CEFD0-3C52-4227-BA7C-A570B66DB642}"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a:ln>
            <a:noFill/>
          </a:ln>
        </p:spPr>
        <p:txBody>
          <a:bodyPr/>
          <a:lstStyle>
            <a:lvl1pPr>
              <a:defRPr>
                <a:ln>
                  <a:noFill/>
                </a:ln>
              </a:defRPr>
            </a:lvl1pPr>
            <a:extLst/>
          </a:lstStyle>
          <a:p>
            <a:fld id="{F5AC9C56-B832-4540-ADA7-2F1D420C3B57}" type="datetime1">
              <a:rPr lang="fr-FR" smtClean="0"/>
              <a:t>31/01/2016</a:t>
            </a:fld>
            <a:endParaRPr lang="en-US"/>
          </a:p>
        </p:txBody>
      </p:sp>
      <p:sp>
        <p:nvSpPr>
          <p:cNvPr id="20" name="Espace réservé du pied de page 19"/>
          <p:cNvSpPr>
            <a:spLocks noGrp="1"/>
          </p:cNvSpPr>
          <p:nvPr>
            <p:ph type="ftr" sz="quarter" idx="11"/>
          </p:nvPr>
        </p:nvSpPr>
        <p:spPr/>
        <p:txBody>
          <a:bodyPr/>
          <a:lstStyle>
            <a:extLst/>
          </a:lstStyle>
          <a:p>
            <a:endParaRPr kumimoji="0" lang="en-US"/>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11" name="Espace réservé du numéro de diapositive 21"/>
          <p:cNvSpPr>
            <a:spLocks noGrp="1"/>
          </p:cNvSpPr>
          <p:nvPr>
            <p:ph type="sldNum" sz="quarter" idx="4"/>
          </p:nvPr>
        </p:nvSpPr>
        <p:spPr>
          <a:xfrm>
            <a:off x="8641870" y="616444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24CEFD0-3C52-4227-BA7C-A570B66DB642}"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1435608" y="1447800"/>
            <a:ext cx="7498080" cy="4388796"/>
          </a:xfrm>
        </p:spPr>
        <p:txBody>
          <a:bodyPr/>
          <a:lstStyle>
            <a:extLst/>
          </a:lstStyle>
          <a:p>
            <a:pPr lvl="0"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
        <p:nvSpPr>
          <p:cNvPr id="4" name="Espace réservé de la date 3"/>
          <p:cNvSpPr>
            <a:spLocks noGrp="1"/>
          </p:cNvSpPr>
          <p:nvPr>
            <p:ph type="dt" sz="half" idx="10"/>
          </p:nvPr>
        </p:nvSpPr>
        <p:spPr>
          <a:xfrm>
            <a:off x="5403144" y="5946372"/>
            <a:ext cx="2133600" cy="476250"/>
          </a:xfrm>
        </p:spPr>
        <p:txBody>
          <a:bodyPr/>
          <a:lstStyle>
            <a:extLst/>
          </a:lstStyle>
          <a:p>
            <a:fld id="{7ACA0E72-0CC5-F343-818B-64FD0667E782}" type="datetime1">
              <a:rPr lang="fr-FR" smtClean="0"/>
              <a:t>31/01/2016</a:t>
            </a:fld>
            <a:endParaRPr lang="en-US"/>
          </a:p>
        </p:txBody>
      </p:sp>
      <p:sp>
        <p:nvSpPr>
          <p:cNvPr id="5" name="Espace réservé du pied de page 4"/>
          <p:cNvSpPr>
            <a:spLocks noGrp="1"/>
          </p:cNvSpPr>
          <p:nvPr>
            <p:ph type="ftr" sz="quarter" idx="11"/>
          </p:nvPr>
        </p:nvSpPr>
        <p:spPr/>
        <p:txBody>
          <a:bodyPr/>
          <a:lstStyle>
            <a:extLst/>
          </a:lstStyle>
          <a:p>
            <a:endParaRPr kumimoji="0" lang="en-US" dirty="0"/>
          </a:p>
        </p:txBody>
      </p:sp>
      <p:sp>
        <p:nvSpPr>
          <p:cNvPr id="6" name="Espace réservé du numéro de diapositive 5"/>
          <p:cNvSpPr>
            <a:spLocks noGrp="1"/>
          </p:cNvSpPr>
          <p:nvPr>
            <p:ph type="sldNum" sz="quarter" idx="12"/>
          </p:nvPr>
        </p:nvSpPr>
        <p:spPr/>
        <p:txBody>
          <a:bodyPr/>
          <a:lstStyle>
            <a:extLst/>
          </a:lstStyle>
          <a:p>
            <a:fld id="{69E29E33-B620-47F9-BB04-8846C2A5AFCC}" type="slidenum">
              <a:rPr kumimoji="0" lang="en-US" smtClean="0"/>
              <a:pPr/>
              <a:t>‹N°›</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 name="Espace réservé de la date 3"/>
          <p:cNvSpPr>
            <a:spLocks noGrp="1"/>
          </p:cNvSpPr>
          <p:nvPr>
            <p:ph type="dt" sz="half" idx="10"/>
          </p:nvPr>
        </p:nvSpPr>
        <p:spPr/>
        <p:txBody>
          <a:bodyPr/>
          <a:lstStyle>
            <a:extLst/>
          </a:lstStyle>
          <a:p>
            <a:fld id="{8A7ED18B-1DB7-D049-8C95-82176E5AB3C5}" type="datetime1">
              <a:rPr lang="fr-FR" smtClean="0"/>
              <a:t>31/01/2016</a:t>
            </a:fld>
            <a:endParaRPr lang="en-US"/>
          </a:p>
        </p:txBody>
      </p:sp>
      <p:sp>
        <p:nvSpPr>
          <p:cNvPr id="5" name="Espace réservé du pied de page 4"/>
          <p:cNvSpPr>
            <a:spLocks noGrp="1"/>
          </p:cNvSpPr>
          <p:nvPr>
            <p:ph type="ftr" sz="quarter" idx="11"/>
          </p:nvPr>
        </p:nvSpPr>
        <p:spPr/>
        <p:txBody>
          <a:bodyPr/>
          <a:lstStyle>
            <a:extLst/>
          </a:lstStyle>
          <a:p>
            <a:endParaRPr kumimoji="0" lang="en-US"/>
          </a:p>
        </p:txBody>
      </p:sp>
      <p:sp>
        <p:nvSpPr>
          <p:cNvPr id="6" name="Espace réservé du numéro de diapositive 5"/>
          <p:cNvSpPr>
            <a:spLocks noGrp="1"/>
          </p:cNvSpPr>
          <p:nvPr>
            <p:ph type="sldNum" sz="quarter" idx="12"/>
          </p:nvPr>
        </p:nvSpPr>
        <p:spPr/>
        <p:txBody>
          <a:bodyPr/>
          <a:lstStyle>
            <a:extLst/>
          </a:lstStyle>
          <a:p>
            <a:fld id="{69E29E33-B620-47F9-BB04-8846C2A5AFCC}" type="slidenum">
              <a:rPr kumimoji="0" lang="en-US" smtClean="0"/>
              <a:pPr/>
              <a:t>‹N°›</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endParaRPr kumimoji="0" lang="en-US" dirty="0"/>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dirty="0" smtClean="0"/>
              <a:t>Cliquez pour modifier les styles du texte du masque</a:t>
            </a:r>
          </a:p>
        </p:txBody>
      </p:sp>
      <p:pic>
        <p:nvPicPr>
          <p:cNvPr id="14" name="Image 13"/>
          <p:cNvPicPr>
            <a:picLocks noChangeAspect="1"/>
          </p:cNvPicPr>
          <p:nvPr userDrawn="1"/>
        </p:nvPicPr>
        <p:blipFill>
          <a:blip r:embed="rId2">
            <a:alphaModFix amt="31000"/>
          </a:blip>
          <a:stretch>
            <a:fillRect/>
          </a:stretch>
        </p:blipFill>
        <p:spPr>
          <a:xfrm flipH="1">
            <a:off x="2246755" y="1"/>
            <a:ext cx="6942500" cy="6857999"/>
          </a:xfrm>
          <a:prstGeom prst="rect">
            <a:avLst/>
          </a:prstGeom>
        </p:spPr>
      </p:pic>
      <p:pic>
        <p:nvPicPr>
          <p:cNvPr id="105" name="Picture 10"/>
          <p:cNvPicPr>
            <a:picLocks noChangeAspect="1" noChangeArrowheads="1"/>
          </p:cNvPicPr>
          <p:nvPr userDrawn="1"/>
        </p:nvPicPr>
        <p:blipFill>
          <a:blip r:embed="rId3" cstate="print"/>
          <a:srcRect/>
          <a:stretch>
            <a:fillRect/>
          </a:stretch>
        </p:blipFill>
        <p:spPr bwMode="auto">
          <a:xfrm>
            <a:off x="75002" y="2141120"/>
            <a:ext cx="2191948" cy="282202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7F25E30-0B9D-2D40-9A3C-045B9013EEE4}" type="datetime1">
              <a:rPr lang="fr-FR" smtClean="0"/>
              <a:t>31/01/2016</a:t>
            </a:fld>
            <a:endParaRPr lang="en-US"/>
          </a:p>
        </p:txBody>
      </p:sp>
      <p:sp>
        <p:nvSpPr>
          <p:cNvPr id="6" name="Espace réservé du pied de page 5"/>
          <p:cNvSpPr>
            <a:spLocks noGrp="1"/>
          </p:cNvSpPr>
          <p:nvPr>
            <p:ph type="ftr" sz="quarter" idx="11"/>
          </p:nvPr>
        </p:nvSpPr>
        <p:spPr/>
        <p:txBody>
          <a:bodyPr/>
          <a:lstStyle>
            <a:extLst/>
          </a:lstStyle>
          <a:p>
            <a:endParaRPr kumimoji="0" lang="en-US"/>
          </a:p>
        </p:txBody>
      </p:sp>
      <p:sp>
        <p:nvSpPr>
          <p:cNvPr id="7" name="Espace réservé du numéro de diapositive 6"/>
          <p:cNvSpPr>
            <a:spLocks noGrp="1"/>
          </p:cNvSpPr>
          <p:nvPr>
            <p:ph type="sldNum" sz="quarter" idx="12"/>
          </p:nvPr>
        </p:nvSpPr>
        <p:spPr>
          <a:xfrm>
            <a:off x="8652818" y="6164440"/>
            <a:ext cx="457200" cy="476250"/>
          </a:xfrm>
        </p:spPr>
        <p:txBody>
          <a:bodyPr/>
          <a:lstStyle>
            <a:extLst/>
          </a:lstStyle>
          <a:p>
            <a:fld id="{69E29E33-B620-47F9-BB04-8846C2A5AFCC}" type="slidenum">
              <a:rPr kumimoji="0" lang="en-US" smtClean="0"/>
              <a:pPr/>
              <a:t>‹N°›</a:t>
            </a:fld>
            <a:endParaRPr kumimoji="0" lang="en-US" dirty="0"/>
          </a:p>
        </p:txBody>
      </p:sp>
      <p:graphicFrame>
        <p:nvGraphicFramePr>
          <p:cNvPr id="8" name="Object 2"/>
          <p:cNvGraphicFramePr>
            <a:graphicFrameLocks noChangeAspect="1"/>
          </p:cNvGraphicFramePr>
          <p:nvPr userDrawn="1"/>
        </p:nvGraphicFramePr>
        <p:xfrm>
          <a:off x="62327" y="6142011"/>
          <a:ext cx="909430" cy="655608"/>
        </p:xfrm>
        <a:graphic>
          <a:graphicData uri="http://schemas.openxmlformats.org/presentationml/2006/ole">
            <mc:AlternateContent xmlns:mc="http://schemas.openxmlformats.org/markup-compatibility/2006">
              <mc:Choice xmlns:v="urn:schemas-microsoft-com:vml" Requires="v">
                <p:oleObj spid="_x0000_s338253" name="Picture" r:id="rId3" imgW="1866900" imgH="1295400" progId="Word.Picture.8">
                  <p:embed/>
                </p:oleObj>
              </mc:Choice>
              <mc:Fallback>
                <p:oleObj name="Picture" r:id="rId3" imgW="1866900" imgH="1295400" progId="Word.Picture.8">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27" y="6142011"/>
                        <a:ext cx="909430" cy="655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4B0FCBF6-9EA9-C740-806D-0E9111B49E20}" type="datetime1">
              <a:rPr lang="fr-FR" smtClean="0"/>
              <a:t>31/01/2016</a:t>
            </a:fld>
            <a:endParaRPr lang="en-US"/>
          </a:p>
        </p:txBody>
      </p:sp>
      <p:sp>
        <p:nvSpPr>
          <p:cNvPr id="8" name="Espace réservé du pied de page 7"/>
          <p:cNvSpPr>
            <a:spLocks noGrp="1"/>
          </p:cNvSpPr>
          <p:nvPr>
            <p:ph type="ftr" sz="quarter" idx="11"/>
          </p:nvPr>
        </p:nvSpPr>
        <p:spPr/>
        <p:txBody>
          <a:bodyPr/>
          <a:lstStyle>
            <a:extLst/>
          </a:lstStyle>
          <a:p>
            <a:endParaRPr kumimoji="0" lang="en-US"/>
          </a:p>
        </p:txBody>
      </p:sp>
      <p:sp>
        <p:nvSpPr>
          <p:cNvPr id="9" name="Espace réservé du numéro de diapositive 8"/>
          <p:cNvSpPr>
            <a:spLocks noGrp="1"/>
          </p:cNvSpPr>
          <p:nvPr>
            <p:ph type="sldNum" sz="quarter" idx="12"/>
          </p:nvPr>
        </p:nvSpPr>
        <p:spPr/>
        <p:txBody>
          <a:bodyPr/>
          <a:lstStyle>
            <a:extLst/>
          </a:lstStyle>
          <a:p>
            <a:fld id="{69E29E33-B620-47F9-BB04-8846C2A5AFCC}" type="slidenum">
              <a:rPr kumimoji="0" lang="en-US" smtClean="0"/>
              <a:pPr/>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38A40B81-1339-F941-860E-8AB54B4D051A}" type="datetime1">
              <a:rPr lang="fr-FR" smtClean="0"/>
              <a:t>31/01/2016</a:t>
            </a:fld>
            <a:endParaRPr lang="en-US"/>
          </a:p>
        </p:txBody>
      </p:sp>
      <p:sp>
        <p:nvSpPr>
          <p:cNvPr id="4" name="Espace réservé du pied de page 3"/>
          <p:cNvSpPr>
            <a:spLocks noGrp="1"/>
          </p:cNvSpPr>
          <p:nvPr>
            <p:ph type="ftr" sz="quarter" idx="11"/>
          </p:nvPr>
        </p:nvSpPr>
        <p:spPr/>
        <p:txBody>
          <a:bodyPr/>
          <a:lstStyle>
            <a:extLst/>
          </a:lstStyle>
          <a:p>
            <a:endParaRPr kumimoji="0" lang="en-US"/>
          </a:p>
        </p:txBody>
      </p:sp>
      <p:sp>
        <p:nvSpPr>
          <p:cNvPr id="5" name="Espace réservé du numéro de diapositive 4"/>
          <p:cNvSpPr>
            <a:spLocks noGrp="1"/>
          </p:cNvSpPr>
          <p:nvPr>
            <p:ph type="sldNum" sz="quarter" idx="12"/>
          </p:nvPr>
        </p:nvSpPr>
        <p:spPr/>
        <p:txBody>
          <a:bodyPr/>
          <a:lstStyle>
            <a:extLst/>
          </a:lstStyle>
          <a:p>
            <a:fld id="{69E29E33-B620-47F9-BB04-8846C2A5AFCC}" type="slidenum">
              <a:rPr kumimoji="0" lang="en-US" smtClean="0"/>
              <a:pPr/>
              <a:t>‹N°›</a:t>
            </a:fld>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9DBD04CA-8BC4-2948-96C3-87E237252E22}" type="datetime1">
              <a:rPr lang="fr-FR" smtClean="0"/>
              <a:t>31/01/2016</a:t>
            </a:fld>
            <a:endParaRPr lang="en-US"/>
          </a:p>
        </p:txBody>
      </p:sp>
      <p:sp>
        <p:nvSpPr>
          <p:cNvPr id="3" name="Espace réservé du pied de page 2"/>
          <p:cNvSpPr>
            <a:spLocks noGrp="1"/>
          </p:cNvSpPr>
          <p:nvPr>
            <p:ph type="ftr" sz="quarter" idx="11"/>
          </p:nvPr>
        </p:nvSpPr>
        <p:spPr/>
        <p:txBody>
          <a:bodyPr/>
          <a:lstStyle>
            <a:extLst/>
          </a:lstStyle>
          <a:p>
            <a:endParaRPr kumimoji="0" lang="en-US"/>
          </a:p>
        </p:txBody>
      </p:sp>
      <p:sp>
        <p:nvSpPr>
          <p:cNvPr id="4" name="Espace réservé du numéro de diapositive 3"/>
          <p:cNvSpPr>
            <a:spLocks noGrp="1"/>
          </p:cNvSpPr>
          <p:nvPr>
            <p:ph type="sldNum" sz="quarter" idx="12"/>
          </p:nvPr>
        </p:nvSpPr>
        <p:spPr/>
        <p:txBody>
          <a:bodyPr/>
          <a:lstStyle>
            <a:extLst/>
          </a:lstStyle>
          <a:p>
            <a:fld id="{69E29E33-B620-47F9-BB04-8846C2A5AFCC}" type="slidenum">
              <a:rPr kumimoji="0" lang="en-US" smtClean="0"/>
              <a:pPr/>
              <a:t>‹N°›</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F8A6DE2B-07F0-4045-9DCA-43CE558D0BB6}" type="datetime1">
              <a:rPr lang="fr-FR" smtClean="0"/>
              <a:t>31/01/2016</a:t>
            </a:fld>
            <a:endParaRPr lang="en-US"/>
          </a:p>
        </p:txBody>
      </p:sp>
      <p:sp>
        <p:nvSpPr>
          <p:cNvPr id="6" name="Espace réservé du pied de page 5"/>
          <p:cNvSpPr>
            <a:spLocks noGrp="1"/>
          </p:cNvSpPr>
          <p:nvPr>
            <p:ph type="ftr" sz="quarter" idx="11"/>
          </p:nvPr>
        </p:nvSpPr>
        <p:spPr/>
        <p:txBody>
          <a:bodyPr/>
          <a:lstStyle>
            <a:extLst/>
          </a:lstStyle>
          <a:p>
            <a:endParaRPr kumimoji="0" lang="en-US"/>
          </a:p>
        </p:txBody>
      </p:sp>
      <p:sp>
        <p:nvSpPr>
          <p:cNvPr id="7" name="Espace réservé du numéro de diapositive 6"/>
          <p:cNvSpPr>
            <a:spLocks noGrp="1"/>
          </p:cNvSpPr>
          <p:nvPr>
            <p:ph type="sldNum" sz="quarter" idx="12"/>
          </p:nvPr>
        </p:nvSpPr>
        <p:spPr/>
        <p:txBody>
          <a:bodyPr/>
          <a:lstStyle>
            <a:extLst/>
          </a:lstStyle>
          <a:p>
            <a:fld id="{69E29E33-B620-47F9-BB04-8846C2A5AFCC}" type="slidenum">
              <a:rPr kumimoji="0" lang="en-US" smtClean="0"/>
              <a:pPr/>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A28130-3B4F-B146-84F1-6265101A664A}" type="datetime1">
              <a:rPr lang="fr-FR" smtClean="0"/>
              <a:t>31/01/2016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4CEFD0-3C52-4227-BA7C-A570B66DB642}"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F07AA82C-E059-394C-B2CB-234FC0C63941}" type="datetime1">
              <a:rPr lang="fr-FR" smtClean="0"/>
              <a:t>31/01/2016</a:t>
            </a:fld>
            <a:endParaRPr lang="en-US"/>
          </a:p>
        </p:txBody>
      </p:sp>
      <p:sp>
        <p:nvSpPr>
          <p:cNvPr id="6" name="Espace réservé du pied de page 5"/>
          <p:cNvSpPr>
            <a:spLocks noGrp="1"/>
          </p:cNvSpPr>
          <p:nvPr>
            <p:ph type="ftr" sz="quarter" idx="11"/>
          </p:nvPr>
        </p:nvSpPr>
        <p:spPr/>
        <p:txBody>
          <a:bodyPr/>
          <a:lstStyle>
            <a:extLst/>
          </a:lstStyle>
          <a:p>
            <a:endParaRPr kumimoji="0" lang="en-US"/>
          </a:p>
        </p:txBody>
      </p:sp>
      <p:sp>
        <p:nvSpPr>
          <p:cNvPr id="7" name="Espace réservé du numéro de diapositive 6"/>
          <p:cNvSpPr>
            <a:spLocks noGrp="1"/>
          </p:cNvSpPr>
          <p:nvPr>
            <p:ph type="sldNum" sz="quarter" idx="12"/>
          </p:nvPr>
        </p:nvSpPr>
        <p:spPr/>
        <p:txBody>
          <a:bodyPr/>
          <a:lstStyle>
            <a:extLst/>
          </a:lstStyle>
          <a:p>
            <a:fld id="{69E29E33-B620-47F9-BB04-8846C2A5AFCC}" type="slidenum">
              <a:rPr kumimoji="0" lang="en-US" smtClean="0"/>
              <a:pPr/>
              <a:t>‹N°›</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EB86E0E-1530-A740-B468-BD6BCC99EDFA}" type="datetime1">
              <a:rPr lang="fr-FR" smtClean="0"/>
              <a:t>31/01/2016</a:t>
            </a:fld>
            <a:endParaRPr lang="en-US"/>
          </a:p>
        </p:txBody>
      </p:sp>
      <p:sp>
        <p:nvSpPr>
          <p:cNvPr id="5" name="Espace réservé du pied de page 4"/>
          <p:cNvSpPr>
            <a:spLocks noGrp="1"/>
          </p:cNvSpPr>
          <p:nvPr>
            <p:ph type="ftr" sz="quarter" idx="11"/>
          </p:nvPr>
        </p:nvSpPr>
        <p:spPr/>
        <p:txBody>
          <a:bodyPr/>
          <a:lstStyle>
            <a:extLst/>
          </a:lstStyle>
          <a:p>
            <a:endParaRPr kumimoji="0" lang="en-US"/>
          </a:p>
        </p:txBody>
      </p:sp>
      <p:sp>
        <p:nvSpPr>
          <p:cNvPr id="6" name="Espace réservé du numéro de diapositive 5"/>
          <p:cNvSpPr>
            <a:spLocks noGrp="1"/>
          </p:cNvSpPr>
          <p:nvPr>
            <p:ph type="sldNum" sz="quarter" idx="12"/>
          </p:nvPr>
        </p:nvSpPr>
        <p:spPr/>
        <p:txBody>
          <a:bodyPr/>
          <a:lstStyle>
            <a:extLst/>
          </a:lstStyle>
          <a:p>
            <a:fld id="{69E29E33-B620-47F9-BB04-8846C2A5AFCC}" type="slidenum">
              <a:rPr kumimoji="0" lang="en-US" smtClean="0"/>
              <a:pPr/>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7BCAC516-42CF-2F45-A165-8588D2819ED8}" type="datetime1">
              <a:rPr lang="fr-FR" smtClean="0"/>
              <a:t>31/01/2016</a:t>
            </a:fld>
            <a:endParaRPr lang="en-US"/>
          </a:p>
        </p:txBody>
      </p:sp>
      <p:sp>
        <p:nvSpPr>
          <p:cNvPr id="5" name="Espace réservé du pied de page 4"/>
          <p:cNvSpPr>
            <a:spLocks noGrp="1"/>
          </p:cNvSpPr>
          <p:nvPr>
            <p:ph type="ftr" sz="quarter" idx="11"/>
          </p:nvPr>
        </p:nvSpPr>
        <p:spPr/>
        <p:txBody>
          <a:bodyPr/>
          <a:lstStyle>
            <a:extLst/>
          </a:lstStyle>
          <a:p>
            <a:endParaRPr kumimoji="0" lang="en-US"/>
          </a:p>
        </p:txBody>
      </p:sp>
      <p:sp>
        <p:nvSpPr>
          <p:cNvPr id="6" name="Espace réservé du numéro de diapositive 5"/>
          <p:cNvSpPr>
            <a:spLocks noGrp="1"/>
          </p:cNvSpPr>
          <p:nvPr>
            <p:ph type="sldNum" sz="quarter" idx="12"/>
          </p:nvPr>
        </p:nvSpPr>
        <p:spPr/>
        <p:txBody>
          <a:bodyPr/>
          <a:lstStyle>
            <a:extLst/>
          </a:lstStyle>
          <a:p>
            <a:fld id="{69E29E33-B620-47F9-BB04-8846C2A5AFCC}" type="slidenum">
              <a:rPr kumimoji="0" lang="en-US" smtClean="0"/>
              <a:pPr/>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C82044C-D7A2-5248-8293-6D78FE97B578}" type="datetime1">
              <a:rPr lang="fr-FR" smtClean="0"/>
              <a:t>31/01/2016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443565-F784-8E4C-92C7-700340ECD1D3}" type="datetime1">
              <a:rPr lang="fr-FR" smtClean="0"/>
              <a:t>31/01/2016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709A2E4-575A-3447-99EA-DE7C3482E4D8}" type="datetime1">
              <a:rPr lang="fr-FR" smtClean="0"/>
              <a:t>31/01/2016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619F5A7-00F9-4C40-9946-1B4FD637C5EB}" type="datetime1">
              <a:rPr lang="fr-FR" smtClean="0"/>
              <a:t>31/01/2016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B83A607-2806-894A-8F34-0CD7300848DF}" type="datetime1">
              <a:rPr lang="fr-FR" smtClean="0"/>
              <a:t>31/01/2016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CAD1DC2-0134-A643-A429-CF68D82C6D5B}" type="datetime1">
              <a:rPr lang="fr-FR" smtClean="0"/>
              <a:t>31/01/2016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9339D8-61E0-4E44-BF47-5B82FA37E03F}" type="datetime1">
              <a:rPr lang="fr-FR" smtClean="0"/>
              <a:t>31/01/2016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16F78DE-2ABE-6840-A6FF-7F1279C01ACB}" type="datetime1">
              <a:rPr lang="fr-FR" smtClean="0"/>
              <a:t>31/01/2016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4CEFD0-3C52-4227-BA7C-A570B66DB642}"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BB261E9-5793-1B45-8285-0631E8D02BB5}" type="datetime1">
              <a:rPr lang="fr-FR" smtClean="0"/>
              <a:t>31/01/2016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C319375-C87F-4047-A83C-F4C2FE4D78C3}" type="datetime1">
              <a:rPr lang="fr-FR" smtClean="0"/>
              <a:t>31/01/2016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E8B9DA-2DA8-F14F-8391-96883C88C7C8}" type="datetime1">
              <a:rPr lang="fr-FR" smtClean="0"/>
              <a:t>31/01/2016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0A63EE6-0BDF-274F-98AE-C4CC836729DC}" type="datetime1">
              <a:rPr lang="fr-FR" smtClean="0"/>
              <a:t>31/01/2016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D20363-BB1A-4E9D-AE61-87A47EBE2D45}"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CBDC034-77CF-DA4F-AC70-F44B0DA4066A}" type="datetime1">
              <a:rPr lang="fr-FR" smtClean="0"/>
              <a:t>31/01/2016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4CEFD0-3C52-4227-BA7C-A570B66DB642}"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FBA15A8-DB10-244C-81E5-6D02D482D2F8}" type="datetime1">
              <a:rPr lang="fr-FR" smtClean="0"/>
              <a:t>31/01/2016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24CEFD0-3C52-4227-BA7C-A570B66DB642}"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374C281-4BD6-6945-A465-E12B87DDDFF9}" type="datetime1">
              <a:rPr lang="fr-FR" smtClean="0"/>
              <a:t>31/01/2016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24CEFD0-3C52-4227-BA7C-A570B66DB642}"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34E622-72B2-464F-B8B0-57A32E13E54F}" type="datetime1">
              <a:rPr lang="fr-FR" smtClean="0"/>
              <a:t>31/01/2016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24CEFD0-3C52-4227-BA7C-A570B66DB642}"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797A70E-567F-3F44-BA54-98ECEB68A14B}" type="datetime1">
              <a:rPr lang="fr-FR" smtClean="0"/>
              <a:t>31/01/2016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4CEFD0-3C52-4227-BA7C-A570B66DB642}"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80E11DF-DA92-7145-B8CA-138C1D8032FB}" type="datetime1">
              <a:rPr lang="fr-FR" smtClean="0"/>
              <a:t>31/01/2016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4CEFD0-3C52-4227-BA7C-A570B66DB642}"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18" Type="http://schemas.microsoft.com/office/2007/relationships/hdphoto" Target="../media/hdphoto3.wdp"/><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3.xml"/><Relationship Id="rId16" Type="http://schemas.microsoft.com/office/2007/relationships/hdphoto" Target="../media/hdphoto2.wdp"/><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19" Type="http://schemas.openxmlformats.org/officeDocument/2006/relationships/image" Target="../media/image7.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6A012-DFCE-F941-AB1F-86188FCC4CF7}" type="datetime1">
              <a:rPr lang="fr-FR" smtClean="0"/>
              <a:t>31/01/2016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CEFD0-3C52-4227-BA7C-A570B66DB64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13" cstate="print"/>
          <a:srcRect/>
          <a:stretch>
            <a:fillRect/>
          </a:stretch>
        </p:blipFill>
        <p:spPr bwMode="auto">
          <a:xfrm>
            <a:off x="7759096" y="0"/>
            <a:ext cx="1384904" cy="526492"/>
          </a:xfrm>
          <a:prstGeom prst="rect">
            <a:avLst/>
          </a:prstGeom>
          <a:noFill/>
          <a:ln w="9525">
            <a:noFill/>
            <a:miter lim="800000"/>
            <a:headEnd/>
            <a:tailEnd/>
          </a:ln>
        </p:spPr>
      </p:pic>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42"/>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dirty="0" smtClean="0"/>
              <a:t>Cliquez pour modifier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8BBF486-1945-CE4B-AF69-9C5A62466F00}" type="datetime1">
              <a:rPr lang="fr-FR" smtClean="0"/>
              <a:t>31/01/2016</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pic>
        <p:nvPicPr>
          <p:cNvPr id="18" name="Image 17"/>
          <p:cNvPicPr>
            <a:picLocks noChangeAspect="1"/>
          </p:cNvPicPr>
          <p:nvPr userDrawn="1"/>
        </p:nvPicPr>
        <p:blipFill>
          <a:blip r:embed="rId14"/>
          <a:stretch>
            <a:fillRect/>
          </a:stretch>
        </p:blipFill>
        <p:spPr>
          <a:xfrm>
            <a:off x="7723165" y="5730215"/>
            <a:ext cx="1318197" cy="973852"/>
          </a:xfrm>
          <a:prstGeom prst="rect">
            <a:avLst/>
          </a:prstGeom>
        </p:spPr>
      </p:pic>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8" name="Chevron 27"/>
          <p:cNvSpPr/>
          <p:nvPr userDrawn="1"/>
        </p:nvSpPr>
        <p:spPr>
          <a:xfrm>
            <a:off x="1295747" y="6105977"/>
            <a:ext cx="6311958" cy="423314"/>
          </a:xfrm>
          <a:prstGeom prst="chevron">
            <a:avLst/>
          </a:prstGeom>
          <a:gradFill flip="none" rotWithShape="1">
            <a:gsLst>
              <a:gs pos="0">
                <a:schemeClr val="accent1"/>
              </a:gs>
              <a:gs pos="100000">
                <a:srgbClr val="FFFFFF"/>
              </a:gs>
              <a:gs pos="50000">
                <a:schemeClr val="tx2">
                  <a:lumMod val="50000"/>
                </a:schemeClr>
              </a:gs>
            </a:gsLst>
            <a:path path="rect">
              <a:fillToRect l="100000" t="100000"/>
            </a:path>
            <a:tileRect r="-100000" b="-100000"/>
          </a:gra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21" name="Image 20"/>
          <p:cNvPicPr>
            <a:picLocks noChangeAspect="1"/>
          </p:cNvPicPr>
          <p:nvPr userDrawn="1"/>
        </p:nvPicPr>
        <p:blipFill>
          <a:blip r:embed="rId15">
            <a:extLst>
              <a:ext uri="{BEBA8EAE-BF5A-486C-A8C5-ECC9F3942E4B}">
                <a14:imgProps xmlns:a14="http://schemas.microsoft.com/office/drawing/2010/main">
                  <a14:imgLayer r:embed="rId16">
                    <a14:imgEffect>
                      <a14:backgroundRemoval t="0" b="100000" l="0" r="98985"/>
                    </a14:imgEffect>
                  </a14:imgLayer>
                </a14:imgProps>
              </a:ext>
            </a:extLst>
          </a:blip>
          <a:stretch>
            <a:fillRect/>
          </a:stretch>
        </p:blipFill>
        <p:spPr>
          <a:xfrm rot="3569763">
            <a:off x="2249553" y="5502259"/>
            <a:ext cx="980297" cy="1169391"/>
          </a:xfrm>
          <a:prstGeom prst="rect">
            <a:avLst/>
          </a:prstGeom>
        </p:spPr>
      </p:pic>
      <p:pic>
        <p:nvPicPr>
          <p:cNvPr id="14" name="Image 13"/>
          <p:cNvPicPr>
            <a:picLocks noChangeAspect="1"/>
          </p:cNvPicPr>
          <p:nvPr userDrawn="1"/>
        </p:nvPicPr>
        <p:blipFill>
          <a:blip r:embed="rId17">
            <a:extLst>
              <a:ext uri="{BEBA8EAE-BF5A-486C-A8C5-ECC9F3942E4B}">
                <a14:imgProps xmlns:a14="http://schemas.microsoft.com/office/drawing/2010/main">
                  <a14:imgLayer r:embed="rId18">
                    <a14:imgEffect>
                      <a14:backgroundRemoval t="0" b="96535" l="837" r="98745"/>
                    </a14:imgEffect>
                  </a14:imgLayer>
                </a14:imgProps>
              </a:ext>
            </a:extLst>
          </a:blip>
          <a:stretch>
            <a:fillRect/>
          </a:stretch>
        </p:blipFill>
        <p:spPr>
          <a:xfrm rot="21350358" flipH="1">
            <a:off x="1356712" y="5651672"/>
            <a:ext cx="999151" cy="844471"/>
          </a:xfrm>
          <a:prstGeom prst="rect">
            <a:avLst/>
          </a:prstGeom>
        </p:spPr>
      </p:pic>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dirty="0" smtClean="0"/>
              <a:t>Cliquez pour modifier le style du titre</a:t>
            </a:r>
            <a:endParaRPr kumimoji="0" lang="en-US" dirty="0"/>
          </a:p>
        </p:txBody>
      </p:sp>
      <p:sp>
        <p:nvSpPr>
          <p:cNvPr id="22" name="Espace réservé du numéro de diapositive 21"/>
          <p:cNvSpPr>
            <a:spLocks noGrp="1"/>
          </p:cNvSpPr>
          <p:nvPr>
            <p:ph type="sldNum" sz="quarter" idx="4"/>
          </p:nvPr>
        </p:nvSpPr>
        <p:spPr>
          <a:xfrm>
            <a:off x="8641870" y="616444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24CEFD0-3C52-4227-BA7C-A570B66DB642}" type="slidenum">
              <a:rPr lang="fr-FR" smtClean="0"/>
              <a:pPr/>
              <a:t>‹N°›</a:t>
            </a:fld>
            <a:endParaRPr lang="fr-FR" dirty="0"/>
          </a:p>
        </p:txBody>
      </p:sp>
      <p:pic>
        <p:nvPicPr>
          <p:cNvPr id="19" name="Image 18"/>
          <p:cNvPicPr>
            <a:picLocks noChangeAspect="1"/>
          </p:cNvPicPr>
          <p:nvPr userDrawn="1"/>
        </p:nvPicPr>
        <p:blipFill>
          <a:blip r:embed="rId19"/>
          <a:stretch>
            <a:fillRect/>
          </a:stretch>
        </p:blipFill>
        <p:spPr>
          <a:xfrm>
            <a:off x="8219458" y="0"/>
            <a:ext cx="918909" cy="1118672"/>
          </a:xfrm>
          <a:prstGeom prst="rect">
            <a:avLst/>
          </a:prstGeom>
        </p:spPr>
      </p:pic>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EB291-28FA-BF45-AAC4-5D949BC86366}" type="datetime1">
              <a:rPr lang="fr-FR" smtClean="0"/>
              <a:t>31/01/2016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20363-BB1A-4E9D-AE61-87A47EBE2D4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6.png"/><Relationship Id="rId7" Type="http://schemas.openxmlformats.org/officeDocument/2006/relationships/diagramColors" Target="../diagrams/colors5.xml"/><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6.png"/><Relationship Id="rId7" Type="http://schemas.openxmlformats.org/officeDocument/2006/relationships/diagramColors" Target="../diagrams/colors6.xml"/><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6.png"/><Relationship Id="rId7" Type="http://schemas.openxmlformats.org/officeDocument/2006/relationships/diagramColors" Target="../diagrams/colors7.xml"/><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6.png"/><Relationship Id="rId7" Type="http://schemas.openxmlformats.org/officeDocument/2006/relationships/diagramColors" Target="../diagrams/colors8.xml"/><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6.png"/><Relationship Id="rId7" Type="http://schemas.openxmlformats.org/officeDocument/2006/relationships/diagramColors" Target="../diagrams/colors9.xml"/><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37.png"/><Relationship Id="rId4" Type="http://schemas.openxmlformats.org/officeDocument/2006/relationships/diagramData" Target="../diagrams/data9.xml"/><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microsoft.com/office/2007/relationships/diagramDrawing" Target="../diagrams/drawing10.xml"/><Relationship Id="rId13" Type="http://schemas.openxmlformats.org/officeDocument/2006/relationships/image" Target="../media/image42.emf"/><Relationship Id="rId3" Type="http://schemas.openxmlformats.org/officeDocument/2006/relationships/image" Target="../media/image16.png"/><Relationship Id="rId7" Type="http://schemas.openxmlformats.org/officeDocument/2006/relationships/diagramColors" Target="../diagrams/colors10.xml"/><Relationship Id="rId12" Type="http://schemas.openxmlformats.org/officeDocument/2006/relationships/image" Target="../media/image41.emf"/><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diagramQuickStyle" Target="../diagrams/quickStyle10.xml"/><Relationship Id="rId11" Type="http://schemas.openxmlformats.org/officeDocument/2006/relationships/image" Target="../media/image40.emf"/><Relationship Id="rId5" Type="http://schemas.openxmlformats.org/officeDocument/2006/relationships/diagramLayout" Target="../diagrams/layout10.xml"/><Relationship Id="rId10" Type="http://schemas.openxmlformats.org/officeDocument/2006/relationships/image" Target="../media/image39.emf"/><Relationship Id="rId4" Type="http://schemas.openxmlformats.org/officeDocument/2006/relationships/diagramData" Target="../diagrams/data10.xml"/><Relationship Id="rId9" Type="http://schemas.openxmlformats.org/officeDocument/2006/relationships/image" Target="../media/image38.emf"/><Relationship Id="rId14" Type="http://schemas.openxmlformats.org/officeDocument/2006/relationships/image" Target="../media/image43.emf"/></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44.emf"/></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6.png"/><Relationship Id="rId7" Type="http://schemas.openxmlformats.org/officeDocument/2006/relationships/diagramColors" Target="../diagrams/colors11.xml"/><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6.png"/><Relationship Id="rId7" Type="http://schemas.openxmlformats.org/officeDocument/2006/relationships/diagramColors" Target="../diagrams/colors12.xml"/><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6.png"/><Relationship Id="rId7" Type="http://schemas.openxmlformats.org/officeDocument/2006/relationships/diagramColors" Target="../diagrams/colors13.xml"/><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6.png"/><Relationship Id="rId7" Type="http://schemas.openxmlformats.org/officeDocument/2006/relationships/diagramColors" Target="../diagrams/colors14.xml"/><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45.png"/></Relationships>
</file>

<file path=ppt/slides/_rels/slide3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6.png"/><Relationship Id="rId7" Type="http://schemas.openxmlformats.org/officeDocument/2006/relationships/diagramColors" Target="../diagrams/colors15.xml"/><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comments" Target="../comments/comment1.xml"/><Relationship Id="rId5" Type="http://schemas.microsoft.com/office/2007/relationships/hdphoto" Target="../media/hdphoto6.wdp"/><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46.png"/><Relationship Id="rId7" Type="http://schemas.openxmlformats.org/officeDocument/2006/relationships/diagramColors" Target="../diagrams/colors16.xml"/><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diagramQuickStyle" Target="../diagrams/quickStyle16.xml"/><Relationship Id="rId5" Type="http://schemas.openxmlformats.org/officeDocument/2006/relationships/diagramLayout" Target="../diagrams/layout16.xml"/><Relationship Id="rId10" Type="http://schemas.openxmlformats.org/officeDocument/2006/relationships/image" Target="../media/image48.png"/><Relationship Id="rId4" Type="http://schemas.openxmlformats.org/officeDocument/2006/relationships/diagramData" Target="../diagrams/data16.xml"/><Relationship Id="rId9" Type="http://schemas.openxmlformats.org/officeDocument/2006/relationships/image" Target="../media/image47.png"/></Relationships>
</file>

<file path=ppt/slides/_rels/slide4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diagramColors" Target="../diagrams/colors23.xml"/><Relationship Id="rId5" Type="http://schemas.openxmlformats.org/officeDocument/2006/relationships/diagramQuickStyle" Target="../diagrams/quickStyle23.xml"/><Relationship Id="rId10" Type="http://schemas.openxmlformats.org/officeDocument/2006/relationships/image" Target="../media/image50.png"/><Relationship Id="rId4" Type="http://schemas.openxmlformats.org/officeDocument/2006/relationships/diagramLayout" Target="../diagrams/layout23.xml"/><Relationship Id="rId9" Type="http://schemas.openxmlformats.org/officeDocument/2006/relationships/image" Target="../media/image49.png"/></Relationships>
</file>

<file path=ppt/slides/_rels/slide5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image" Target="../media/image50.png"/></Relationships>
</file>

<file path=ppt/slides/_rels/slide5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 Id="rId9" Type="http://schemas.openxmlformats.org/officeDocument/2006/relationships/image" Target="../media/image50.png"/></Relationships>
</file>

<file path=ppt/slides/_rels/slide5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 Id="rId9" Type="http://schemas.openxmlformats.org/officeDocument/2006/relationships/image" Target="../media/image50.png"/></Relationships>
</file>

<file path=ppt/slides/_rels/slide5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6.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46.png"/><Relationship Id="rId7" Type="http://schemas.openxmlformats.org/officeDocument/2006/relationships/diagramColors" Target="../diagrams/colors28.xml"/><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57.xml.rels><?xml version="1.0" encoding="UTF-8" standalone="yes"?>
<Relationships xmlns="http://schemas.openxmlformats.org/package/2006/relationships"><Relationship Id="rId8" Type="http://schemas.openxmlformats.org/officeDocument/2006/relationships/diagramColors" Target="../diagrams/colors29.xml"/><Relationship Id="rId3" Type="http://schemas.openxmlformats.org/officeDocument/2006/relationships/image" Target="../media/image16.png"/><Relationship Id="rId7" Type="http://schemas.openxmlformats.org/officeDocument/2006/relationships/diagramQuickStyle" Target="../diagrams/quickStyle29.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Layout" Target="../diagrams/layout29.xml"/><Relationship Id="rId5" Type="http://schemas.openxmlformats.org/officeDocument/2006/relationships/diagramData" Target="../diagrams/data29.xml"/><Relationship Id="rId4" Type="http://schemas.openxmlformats.org/officeDocument/2006/relationships/image" Target="../media/image46.png"/><Relationship Id="rId9" Type="http://schemas.microsoft.com/office/2007/relationships/diagramDrawing" Target="../diagrams/drawing29.xml"/></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30.xml"/><Relationship Id="rId3" Type="http://schemas.openxmlformats.org/officeDocument/2006/relationships/image" Target="../media/image16.png"/><Relationship Id="rId7" Type="http://schemas.openxmlformats.org/officeDocument/2006/relationships/diagramQuickStyle" Target="../diagrams/quickStyle30.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Layout" Target="../diagrams/layout30.xml"/><Relationship Id="rId5" Type="http://schemas.openxmlformats.org/officeDocument/2006/relationships/diagramData" Target="../diagrams/data30.xml"/><Relationship Id="rId4" Type="http://schemas.openxmlformats.org/officeDocument/2006/relationships/image" Target="../media/image46.png"/><Relationship Id="rId9" Type="http://schemas.microsoft.com/office/2007/relationships/diagramDrawing" Target="../diagrams/drawing30.xml"/></Relationships>
</file>

<file path=ppt/slides/_rels/slide59.xml.rels><?xml version="1.0" encoding="UTF-8" standalone="yes"?>
<Relationships xmlns="http://schemas.openxmlformats.org/package/2006/relationships"><Relationship Id="rId8" Type="http://schemas.openxmlformats.org/officeDocument/2006/relationships/diagramColors" Target="../diagrams/colors31.xml"/><Relationship Id="rId3" Type="http://schemas.openxmlformats.org/officeDocument/2006/relationships/image" Target="../media/image16.png"/><Relationship Id="rId7" Type="http://schemas.openxmlformats.org/officeDocument/2006/relationships/diagramQuickStyle" Target="../diagrams/quickStyle3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Layout" Target="../diagrams/layout31.xml"/><Relationship Id="rId5" Type="http://schemas.openxmlformats.org/officeDocument/2006/relationships/diagramData" Target="../diagrams/data31.xml"/><Relationship Id="rId4" Type="http://schemas.openxmlformats.org/officeDocument/2006/relationships/image" Target="../media/image46.png"/><Relationship Id="rId9" Type="http://schemas.microsoft.com/office/2007/relationships/diagramDrawing" Target="../diagrams/drawing3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51.emf"/><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8" Type="http://schemas.openxmlformats.org/officeDocument/2006/relationships/diagramColors" Target="../diagrams/colors32.xml"/><Relationship Id="rId3" Type="http://schemas.openxmlformats.org/officeDocument/2006/relationships/image" Target="../media/image16.png"/><Relationship Id="rId7" Type="http://schemas.openxmlformats.org/officeDocument/2006/relationships/diagramQuickStyle" Target="../diagrams/quickStyle3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Layout" Target="../diagrams/layout32.xml"/><Relationship Id="rId5" Type="http://schemas.openxmlformats.org/officeDocument/2006/relationships/diagramData" Target="../diagrams/data32.xml"/><Relationship Id="rId10" Type="http://schemas.openxmlformats.org/officeDocument/2006/relationships/image" Target="../media/image52.png"/><Relationship Id="rId4" Type="http://schemas.openxmlformats.org/officeDocument/2006/relationships/image" Target="../media/image46.png"/><Relationship Id="rId9" Type="http://schemas.microsoft.com/office/2007/relationships/diagramDrawing" Target="../diagrams/drawing32.xml"/></Relationships>
</file>

<file path=ppt/slides/_rels/slide62.xml.rels><?xml version="1.0" encoding="UTF-8" standalone="yes"?>
<Relationships xmlns="http://schemas.openxmlformats.org/package/2006/relationships"><Relationship Id="rId8" Type="http://schemas.openxmlformats.org/officeDocument/2006/relationships/diagramColors" Target="../diagrams/colors33.xml"/><Relationship Id="rId3" Type="http://schemas.openxmlformats.org/officeDocument/2006/relationships/image" Target="../media/image16.png"/><Relationship Id="rId7" Type="http://schemas.openxmlformats.org/officeDocument/2006/relationships/diagramQuickStyle" Target="../diagrams/quickStyle33.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Layout" Target="../diagrams/layout33.xml"/><Relationship Id="rId5" Type="http://schemas.openxmlformats.org/officeDocument/2006/relationships/diagramData" Target="../diagrams/data33.xml"/><Relationship Id="rId4" Type="http://schemas.openxmlformats.org/officeDocument/2006/relationships/image" Target="../media/image46.png"/><Relationship Id="rId9" Type="http://schemas.microsoft.com/office/2007/relationships/diagramDrawing" Target="../diagrams/drawing33.xml"/></Relationships>
</file>

<file path=ppt/slides/_rels/slide63.xml.rels><?xml version="1.0" encoding="UTF-8" standalone="yes"?>
<Relationships xmlns="http://schemas.openxmlformats.org/package/2006/relationships"><Relationship Id="rId8" Type="http://schemas.openxmlformats.org/officeDocument/2006/relationships/diagramData" Target="../diagrams/data34.xml"/><Relationship Id="rId3" Type="http://schemas.openxmlformats.org/officeDocument/2006/relationships/image" Target="../media/image53.png"/><Relationship Id="rId7" Type="http://schemas.openxmlformats.org/officeDocument/2006/relationships/image" Target="../media/image55.png"/><Relationship Id="rId12" Type="http://schemas.microsoft.com/office/2007/relationships/diagramDrawing" Target="../diagrams/drawing34.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4.png"/><Relationship Id="rId11" Type="http://schemas.openxmlformats.org/officeDocument/2006/relationships/diagramColors" Target="../diagrams/colors34.xml"/><Relationship Id="rId5" Type="http://schemas.openxmlformats.org/officeDocument/2006/relationships/image" Target="../media/image46.png"/><Relationship Id="rId10" Type="http://schemas.openxmlformats.org/officeDocument/2006/relationships/diagramQuickStyle" Target="../diagrams/quickStyle34.xml"/><Relationship Id="rId4" Type="http://schemas.openxmlformats.org/officeDocument/2006/relationships/image" Target="../media/image16.png"/><Relationship Id="rId9" Type="http://schemas.openxmlformats.org/officeDocument/2006/relationships/diagramLayout" Target="../diagrams/layout34.xml"/></Relationships>
</file>

<file path=ppt/slides/_rels/slide6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6.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emf"/><Relationship Id="rId4" Type="http://schemas.openxmlformats.org/officeDocument/2006/relationships/image" Target="../media/image46.png"/><Relationship Id="rId9" Type="http://schemas.openxmlformats.org/officeDocument/2006/relationships/image" Target="../media/image59.png"/></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60.emf"/><Relationship Id="rId4" Type="http://schemas.openxmlformats.org/officeDocument/2006/relationships/image" Target="../media/image46.png"/></Relationships>
</file>

<file path=ppt/slides/_rels/slide66.xml.rels><?xml version="1.0" encoding="UTF-8" standalone="yes"?>
<Relationships xmlns="http://schemas.openxmlformats.org/package/2006/relationships"><Relationship Id="rId8" Type="http://schemas.openxmlformats.org/officeDocument/2006/relationships/diagramQuickStyle" Target="../diagrams/quickStyle35.xml"/><Relationship Id="rId3" Type="http://schemas.openxmlformats.org/officeDocument/2006/relationships/image" Target="../media/image16.png"/><Relationship Id="rId7" Type="http://schemas.openxmlformats.org/officeDocument/2006/relationships/diagramLayout" Target="../diagrams/layout35.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Data" Target="../diagrams/data35.xml"/><Relationship Id="rId11" Type="http://schemas.openxmlformats.org/officeDocument/2006/relationships/image" Target="../media/image61.png"/><Relationship Id="rId5" Type="http://schemas.openxmlformats.org/officeDocument/2006/relationships/image" Target="../media/image52.png"/><Relationship Id="rId10" Type="http://schemas.microsoft.com/office/2007/relationships/diagramDrawing" Target="../diagrams/drawing35.xml"/><Relationship Id="rId4" Type="http://schemas.openxmlformats.org/officeDocument/2006/relationships/image" Target="../media/image46.png"/><Relationship Id="rId9" Type="http://schemas.openxmlformats.org/officeDocument/2006/relationships/diagramColors" Target="../diagrams/colors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8" Type="http://schemas.openxmlformats.org/officeDocument/2006/relationships/diagramLayout" Target="../diagrams/layout36.xml"/><Relationship Id="rId3" Type="http://schemas.openxmlformats.org/officeDocument/2006/relationships/image" Target="../media/image16.png"/><Relationship Id="rId7" Type="http://schemas.openxmlformats.org/officeDocument/2006/relationships/diagramData" Target="../diagrams/data36.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63.png"/><Relationship Id="rId11" Type="http://schemas.microsoft.com/office/2007/relationships/diagramDrawing" Target="../diagrams/drawing36.xml"/><Relationship Id="rId5" Type="http://schemas.microsoft.com/office/2007/relationships/hdphoto" Target="../media/hdphoto7.wdp"/><Relationship Id="rId10" Type="http://schemas.openxmlformats.org/officeDocument/2006/relationships/diagramColors" Target="../diagrams/colors36.xml"/><Relationship Id="rId4" Type="http://schemas.openxmlformats.org/officeDocument/2006/relationships/image" Target="../media/image62.jpeg"/><Relationship Id="rId9" Type="http://schemas.openxmlformats.org/officeDocument/2006/relationships/diagramQuickStyle" Target="../diagrams/quickStyle36.xml"/></Relationships>
</file>

<file path=ppt/slides/_rels/slide69.xml.rels><?xml version="1.0" encoding="UTF-8" standalone="yes"?>
<Relationships xmlns="http://schemas.openxmlformats.org/package/2006/relationships"><Relationship Id="rId8" Type="http://schemas.openxmlformats.org/officeDocument/2006/relationships/diagramLayout" Target="../diagrams/layout37.xml"/><Relationship Id="rId3" Type="http://schemas.openxmlformats.org/officeDocument/2006/relationships/image" Target="../media/image16.png"/><Relationship Id="rId7" Type="http://schemas.openxmlformats.org/officeDocument/2006/relationships/diagramData" Target="../diagrams/data37.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63.png"/><Relationship Id="rId11" Type="http://schemas.microsoft.com/office/2007/relationships/diagramDrawing" Target="../diagrams/drawing37.xml"/><Relationship Id="rId5" Type="http://schemas.microsoft.com/office/2007/relationships/hdphoto" Target="../media/hdphoto8.wdp"/><Relationship Id="rId10" Type="http://schemas.openxmlformats.org/officeDocument/2006/relationships/diagramColors" Target="../diagrams/colors37.xml"/><Relationship Id="rId4" Type="http://schemas.openxmlformats.org/officeDocument/2006/relationships/image" Target="../media/image62.jpeg"/><Relationship Id="rId9" Type="http://schemas.openxmlformats.org/officeDocument/2006/relationships/diagramQuickStyle" Target="../diagrams/quickStyle3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8" Type="http://schemas.openxmlformats.org/officeDocument/2006/relationships/diagramLayout" Target="../diagrams/layout38.xml"/><Relationship Id="rId3" Type="http://schemas.openxmlformats.org/officeDocument/2006/relationships/image" Target="../media/image16.png"/><Relationship Id="rId7" Type="http://schemas.openxmlformats.org/officeDocument/2006/relationships/diagramData" Target="../diagrams/data38.xml"/><Relationship Id="rId12"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65.png"/><Relationship Id="rId11" Type="http://schemas.microsoft.com/office/2007/relationships/diagramDrawing" Target="../diagrams/drawing38.xml"/><Relationship Id="rId5" Type="http://schemas.openxmlformats.org/officeDocument/2006/relationships/image" Target="../media/image64.png"/><Relationship Id="rId10" Type="http://schemas.openxmlformats.org/officeDocument/2006/relationships/diagramColors" Target="../diagrams/colors38.xml"/><Relationship Id="rId4" Type="http://schemas.openxmlformats.org/officeDocument/2006/relationships/image" Target="../media/image63.png"/><Relationship Id="rId9" Type="http://schemas.openxmlformats.org/officeDocument/2006/relationships/diagramQuickStyle" Target="../diagrams/quickStyle38.xml"/></Relationships>
</file>

<file path=ppt/slides/_rels/slide71.xml.rels><?xml version="1.0" encoding="UTF-8" standalone="yes"?>
<Relationships xmlns="http://schemas.openxmlformats.org/package/2006/relationships"><Relationship Id="rId8" Type="http://schemas.openxmlformats.org/officeDocument/2006/relationships/diagramColors" Target="../diagrams/colors39.xml"/><Relationship Id="rId3" Type="http://schemas.openxmlformats.org/officeDocument/2006/relationships/image" Target="../media/image16.png"/><Relationship Id="rId7" Type="http://schemas.openxmlformats.org/officeDocument/2006/relationships/diagramQuickStyle" Target="../diagrams/quickStyle39.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Layout" Target="../diagrams/layout39.xml"/><Relationship Id="rId5" Type="http://schemas.openxmlformats.org/officeDocument/2006/relationships/diagramData" Target="../diagrams/data39.xml"/><Relationship Id="rId4" Type="http://schemas.openxmlformats.org/officeDocument/2006/relationships/image" Target="../media/image63.png"/><Relationship Id="rId9" Type="http://schemas.microsoft.com/office/2007/relationships/diagramDrawing" Target="../diagrams/drawing39.xml"/></Relationships>
</file>

<file path=ppt/slides/_rels/slide72.xml.rels><?xml version="1.0" encoding="UTF-8" standalone="yes"?>
<Relationships xmlns="http://schemas.openxmlformats.org/package/2006/relationships"><Relationship Id="rId8" Type="http://schemas.openxmlformats.org/officeDocument/2006/relationships/diagramColors" Target="../diagrams/colors40.xml"/><Relationship Id="rId3" Type="http://schemas.openxmlformats.org/officeDocument/2006/relationships/image" Target="../media/image16.png"/><Relationship Id="rId7" Type="http://schemas.openxmlformats.org/officeDocument/2006/relationships/diagramQuickStyle" Target="../diagrams/quickStyle40.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Layout" Target="../diagrams/layout40.xml"/><Relationship Id="rId5" Type="http://schemas.openxmlformats.org/officeDocument/2006/relationships/diagramData" Target="../diagrams/data40.xml"/><Relationship Id="rId4" Type="http://schemas.openxmlformats.org/officeDocument/2006/relationships/image" Target="../media/image63.png"/><Relationship Id="rId9" Type="http://schemas.microsoft.com/office/2007/relationships/diagramDrawing" Target="../diagrams/drawing40.xml"/></Relationships>
</file>

<file path=ppt/slides/_rels/slide73.xml.rels><?xml version="1.0" encoding="UTF-8" standalone="yes"?>
<Relationships xmlns="http://schemas.openxmlformats.org/package/2006/relationships"><Relationship Id="rId8" Type="http://schemas.openxmlformats.org/officeDocument/2006/relationships/diagramColors" Target="../diagrams/colors41.xml"/><Relationship Id="rId3" Type="http://schemas.openxmlformats.org/officeDocument/2006/relationships/image" Target="../media/image16.png"/><Relationship Id="rId7" Type="http://schemas.openxmlformats.org/officeDocument/2006/relationships/diagramQuickStyle" Target="../diagrams/quickStyle41.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Layout" Target="../diagrams/layout41.xml"/><Relationship Id="rId5" Type="http://schemas.openxmlformats.org/officeDocument/2006/relationships/diagramData" Target="../diagrams/data41.xml"/><Relationship Id="rId4" Type="http://schemas.openxmlformats.org/officeDocument/2006/relationships/image" Target="../media/image63.png"/><Relationship Id="rId9" Type="http://schemas.microsoft.com/office/2007/relationships/diagramDrawing" Target="../diagrams/drawing41.xml"/></Relationships>
</file>

<file path=ppt/slides/_rels/slide74.xml.rels><?xml version="1.0" encoding="UTF-8" standalone="yes"?>
<Relationships xmlns="http://schemas.openxmlformats.org/package/2006/relationships"><Relationship Id="rId8" Type="http://schemas.openxmlformats.org/officeDocument/2006/relationships/diagramColors" Target="../diagrams/colors42.xml"/><Relationship Id="rId3" Type="http://schemas.openxmlformats.org/officeDocument/2006/relationships/image" Target="../media/image16.png"/><Relationship Id="rId7" Type="http://schemas.openxmlformats.org/officeDocument/2006/relationships/diagramQuickStyle" Target="../diagrams/quickStyle42.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Layout" Target="../diagrams/layout42.xml"/><Relationship Id="rId5" Type="http://schemas.openxmlformats.org/officeDocument/2006/relationships/diagramData" Target="../diagrams/data42.xml"/><Relationship Id="rId4" Type="http://schemas.openxmlformats.org/officeDocument/2006/relationships/image" Target="../media/image63.png"/><Relationship Id="rId9" Type="http://schemas.microsoft.com/office/2007/relationships/diagramDrawing" Target="../diagrams/drawing4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8" Type="http://schemas.openxmlformats.org/officeDocument/2006/relationships/diagramLayout" Target="../diagrams/layout43.xml"/><Relationship Id="rId3" Type="http://schemas.openxmlformats.org/officeDocument/2006/relationships/image" Target="../media/image16.png"/><Relationship Id="rId7" Type="http://schemas.openxmlformats.org/officeDocument/2006/relationships/diagramData" Target="../diagrams/data43.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76.png"/><Relationship Id="rId11" Type="http://schemas.microsoft.com/office/2007/relationships/diagramDrawing" Target="../diagrams/drawing43.xml"/><Relationship Id="rId5" Type="http://schemas.openxmlformats.org/officeDocument/2006/relationships/image" Target="../media/image75.png"/><Relationship Id="rId10" Type="http://schemas.openxmlformats.org/officeDocument/2006/relationships/diagramColors" Target="../diagrams/colors43.xml"/><Relationship Id="rId4" Type="http://schemas.openxmlformats.org/officeDocument/2006/relationships/image" Target="../media/image74.png"/><Relationship Id="rId9" Type="http://schemas.openxmlformats.org/officeDocument/2006/relationships/diagramQuickStyle" Target="../diagrams/quickStyle43.xml"/></Relationships>
</file>

<file path=ppt/slides/_rels/slide77.xml.rels><?xml version="1.0" encoding="UTF-8" standalone="yes"?>
<Relationships xmlns="http://schemas.openxmlformats.org/package/2006/relationships"><Relationship Id="rId8" Type="http://schemas.openxmlformats.org/officeDocument/2006/relationships/diagramColors" Target="../diagrams/colors44.xml"/><Relationship Id="rId3" Type="http://schemas.openxmlformats.org/officeDocument/2006/relationships/image" Target="../media/image16.png"/><Relationship Id="rId7" Type="http://schemas.openxmlformats.org/officeDocument/2006/relationships/diagramQuickStyle" Target="../diagrams/quickStyle44.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Layout" Target="../diagrams/layout44.xml"/><Relationship Id="rId5" Type="http://schemas.openxmlformats.org/officeDocument/2006/relationships/diagramData" Target="../diagrams/data44.xml"/><Relationship Id="rId4" Type="http://schemas.openxmlformats.org/officeDocument/2006/relationships/image" Target="../media/image74.png"/><Relationship Id="rId9" Type="http://schemas.microsoft.com/office/2007/relationships/diagramDrawing" Target="../diagrams/drawing44.xml"/></Relationships>
</file>

<file path=ppt/slides/_rels/slide78.xml.rels><?xml version="1.0" encoding="UTF-8" standalone="yes"?>
<Relationships xmlns="http://schemas.openxmlformats.org/package/2006/relationships"><Relationship Id="rId8" Type="http://schemas.openxmlformats.org/officeDocument/2006/relationships/diagramColors" Target="../diagrams/colors45.xml"/><Relationship Id="rId3" Type="http://schemas.openxmlformats.org/officeDocument/2006/relationships/image" Target="../media/image16.png"/><Relationship Id="rId7" Type="http://schemas.openxmlformats.org/officeDocument/2006/relationships/diagramQuickStyle" Target="../diagrams/quickStyle45.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Layout" Target="../diagrams/layout45.xml"/><Relationship Id="rId5" Type="http://schemas.openxmlformats.org/officeDocument/2006/relationships/diagramData" Target="../diagrams/data45.xml"/><Relationship Id="rId4" Type="http://schemas.openxmlformats.org/officeDocument/2006/relationships/image" Target="../media/image74.png"/><Relationship Id="rId9" Type="http://schemas.microsoft.com/office/2007/relationships/diagramDrawing" Target="../diagrams/drawing45.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78.jpeg"/><Relationship Id="rId5" Type="http://schemas.openxmlformats.org/officeDocument/2006/relationships/image" Target="../media/image77.png"/><Relationship Id="rId4" Type="http://schemas.openxmlformats.org/officeDocument/2006/relationships/image" Target="../media/image74.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8" Type="http://schemas.openxmlformats.org/officeDocument/2006/relationships/image" Target="../media/image79.png"/><Relationship Id="rId13" Type="http://schemas.microsoft.com/office/2007/relationships/diagramDrawing" Target="../diagrams/drawing46.xml"/><Relationship Id="rId3" Type="http://schemas.openxmlformats.org/officeDocument/2006/relationships/image" Target="../media/image16.png"/><Relationship Id="rId7" Type="http://schemas.openxmlformats.org/officeDocument/2006/relationships/image" Target="../media/image55.png"/><Relationship Id="rId12" Type="http://schemas.openxmlformats.org/officeDocument/2006/relationships/diagramColors" Target="../diagrams/colors46.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6.png"/><Relationship Id="rId11" Type="http://schemas.openxmlformats.org/officeDocument/2006/relationships/diagramQuickStyle" Target="../diagrams/quickStyle46.xml"/><Relationship Id="rId5" Type="http://schemas.openxmlformats.org/officeDocument/2006/relationships/image" Target="../media/image66.png"/><Relationship Id="rId10" Type="http://schemas.openxmlformats.org/officeDocument/2006/relationships/diagramLayout" Target="../diagrams/layout46.xml"/><Relationship Id="rId4" Type="http://schemas.openxmlformats.org/officeDocument/2006/relationships/image" Target="../media/image74.png"/><Relationship Id="rId9" Type="http://schemas.openxmlformats.org/officeDocument/2006/relationships/diagramData" Target="../diagrams/data46.xml"/></Relationships>
</file>

<file path=ppt/slides/_rels/slide81.xml.rels><?xml version="1.0" encoding="UTF-8" standalone="yes"?>
<Relationships xmlns="http://schemas.openxmlformats.org/package/2006/relationships"><Relationship Id="rId8" Type="http://schemas.openxmlformats.org/officeDocument/2006/relationships/diagramColors" Target="../diagrams/colors47.xml"/><Relationship Id="rId3" Type="http://schemas.openxmlformats.org/officeDocument/2006/relationships/image" Target="../media/image16.png"/><Relationship Id="rId7" Type="http://schemas.openxmlformats.org/officeDocument/2006/relationships/diagramQuickStyle" Target="../diagrams/quickStyle47.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Layout" Target="../diagrams/layout47.xml"/><Relationship Id="rId5" Type="http://schemas.openxmlformats.org/officeDocument/2006/relationships/diagramData" Target="../diagrams/data47.xml"/><Relationship Id="rId4" Type="http://schemas.openxmlformats.org/officeDocument/2006/relationships/image" Target="../media/image74.png"/><Relationship Id="rId9" Type="http://schemas.microsoft.com/office/2007/relationships/diagramDrawing" Target="../diagrams/drawing47.xml"/></Relationships>
</file>

<file path=ppt/slides/_rels/slide82.xml.rels><?xml version="1.0" encoding="UTF-8" standalone="yes"?>
<Relationships xmlns="http://schemas.openxmlformats.org/package/2006/relationships"><Relationship Id="rId8" Type="http://schemas.openxmlformats.org/officeDocument/2006/relationships/diagramLayout" Target="../diagrams/layout48.xml"/><Relationship Id="rId3" Type="http://schemas.openxmlformats.org/officeDocument/2006/relationships/image" Target="../media/image16.png"/><Relationship Id="rId7" Type="http://schemas.openxmlformats.org/officeDocument/2006/relationships/diagramData" Target="../diagrams/data48.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64.png"/><Relationship Id="rId11" Type="http://schemas.microsoft.com/office/2007/relationships/diagramDrawing" Target="../diagrams/drawing48.xml"/><Relationship Id="rId5" Type="http://schemas.openxmlformats.org/officeDocument/2006/relationships/image" Target="../media/image83.png"/><Relationship Id="rId10" Type="http://schemas.openxmlformats.org/officeDocument/2006/relationships/diagramColors" Target="../diagrams/colors48.xml"/><Relationship Id="rId4" Type="http://schemas.openxmlformats.org/officeDocument/2006/relationships/image" Target="../media/image74.png"/><Relationship Id="rId9" Type="http://schemas.openxmlformats.org/officeDocument/2006/relationships/diagramQuickStyle" Target="../diagrams/quickStyle48.xml"/></Relationships>
</file>

<file path=ppt/slides/_rels/slide83.xml.rels><?xml version="1.0" encoding="UTF-8" standalone="yes"?>
<Relationships xmlns="http://schemas.openxmlformats.org/package/2006/relationships"><Relationship Id="rId8" Type="http://schemas.openxmlformats.org/officeDocument/2006/relationships/diagramColors" Target="../diagrams/colors49.xml"/><Relationship Id="rId3" Type="http://schemas.openxmlformats.org/officeDocument/2006/relationships/image" Target="../media/image16.png"/><Relationship Id="rId7" Type="http://schemas.openxmlformats.org/officeDocument/2006/relationships/diagramQuickStyle" Target="../diagrams/quickStyle49.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Layout" Target="../diagrams/layout49.xml"/><Relationship Id="rId5" Type="http://schemas.openxmlformats.org/officeDocument/2006/relationships/diagramData" Target="../diagrams/data49.xml"/><Relationship Id="rId4" Type="http://schemas.openxmlformats.org/officeDocument/2006/relationships/image" Target="../media/image74.png"/><Relationship Id="rId9" Type="http://schemas.microsoft.com/office/2007/relationships/diagramDrawing" Target="../diagrams/drawing49.xml"/></Relationships>
</file>

<file path=ppt/slides/_rels/slide84.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diagramQuickStyle" Target="../diagrams/quickStyle50.xml"/><Relationship Id="rId3" Type="http://schemas.openxmlformats.org/officeDocument/2006/relationships/image" Target="../media/image16.png"/><Relationship Id="rId7" Type="http://schemas.openxmlformats.org/officeDocument/2006/relationships/image" Target="../media/image86.png"/><Relationship Id="rId12" Type="http://schemas.openxmlformats.org/officeDocument/2006/relationships/diagramLayout" Target="../diagrams/layout50.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85.png"/><Relationship Id="rId11" Type="http://schemas.openxmlformats.org/officeDocument/2006/relationships/diagramData" Target="../diagrams/data50.xml"/><Relationship Id="rId5" Type="http://schemas.openxmlformats.org/officeDocument/2006/relationships/image" Target="../media/image84.png"/><Relationship Id="rId15" Type="http://schemas.microsoft.com/office/2007/relationships/diagramDrawing" Target="../diagrams/drawing50.xml"/><Relationship Id="rId10" Type="http://schemas.openxmlformats.org/officeDocument/2006/relationships/image" Target="../media/image88.png"/><Relationship Id="rId4" Type="http://schemas.openxmlformats.org/officeDocument/2006/relationships/image" Target="../media/image74.png"/><Relationship Id="rId9" Type="http://schemas.openxmlformats.org/officeDocument/2006/relationships/image" Target="../media/image75.png"/><Relationship Id="rId14" Type="http://schemas.openxmlformats.org/officeDocument/2006/relationships/diagramColors" Target="../diagrams/colors50.xml"/></Relationships>
</file>

<file path=ppt/slides/_rels/slide85.xml.rels><?xml version="1.0" encoding="UTF-8" standalone="yes"?>
<Relationships xmlns="http://schemas.openxmlformats.org/package/2006/relationships"><Relationship Id="rId8" Type="http://schemas.openxmlformats.org/officeDocument/2006/relationships/diagramColors" Target="../diagrams/colors51.xml"/><Relationship Id="rId3" Type="http://schemas.openxmlformats.org/officeDocument/2006/relationships/image" Target="../media/image16.png"/><Relationship Id="rId7" Type="http://schemas.openxmlformats.org/officeDocument/2006/relationships/diagramQuickStyle" Target="../diagrams/quickStyle51.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Layout" Target="../diagrams/layout51.xml"/><Relationship Id="rId5" Type="http://schemas.openxmlformats.org/officeDocument/2006/relationships/diagramData" Target="../diagrams/data51.xml"/><Relationship Id="rId4" Type="http://schemas.openxmlformats.org/officeDocument/2006/relationships/image" Target="../media/image74.png"/><Relationship Id="rId9" Type="http://schemas.microsoft.com/office/2007/relationships/diagramDrawing" Target="../diagrams/drawing5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89.png"/></Relationships>
</file>

<file path=ppt/slides/_rels/slide88.xml.rels><?xml version="1.0" encoding="UTF-8" standalone="yes"?>
<Relationships xmlns="http://schemas.openxmlformats.org/package/2006/relationships"><Relationship Id="rId8" Type="http://schemas.microsoft.com/office/2007/relationships/diagramDrawing" Target="../diagrams/drawing52.xml"/><Relationship Id="rId3" Type="http://schemas.openxmlformats.org/officeDocument/2006/relationships/image" Target="../media/image16.png"/><Relationship Id="rId7" Type="http://schemas.openxmlformats.org/officeDocument/2006/relationships/diagramColors" Target="../diagrams/colors52.xm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diagramQuickStyle" Target="../diagrams/quickStyle52.xml"/><Relationship Id="rId5" Type="http://schemas.openxmlformats.org/officeDocument/2006/relationships/diagramLayout" Target="../diagrams/layout52.xml"/><Relationship Id="rId4" Type="http://schemas.openxmlformats.org/officeDocument/2006/relationships/diagramData" Target="../diagrams/data52.xml"/><Relationship Id="rId9" Type="http://schemas.openxmlformats.org/officeDocument/2006/relationships/image" Target="../media/image89.png"/></Relationships>
</file>

<file path=ppt/slides/_rels/slide89.xml.rels><?xml version="1.0" encoding="UTF-8" standalone="yes"?>
<Relationships xmlns="http://schemas.openxmlformats.org/package/2006/relationships"><Relationship Id="rId8" Type="http://schemas.microsoft.com/office/2007/relationships/diagramDrawing" Target="../diagrams/drawing53.xml"/><Relationship Id="rId3" Type="http://schemas.openxmlformats.org/officeDocument/2006/relationships/image" Target="../media/image16.png"/><Relationship Id="rId7" Type="http://schemas.openxmlformats.org/officeDocument/2006/relationships/diagramColors" Target="../diagrams/colors53.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QuickStyle" Target="../diagrams/quickStyle53.xml"/><Relationship Id="rId5" Type="http://schemas.openxmlformats.org/officeDocument/2006/relationships/diagramLayout" Target="../diagrams/layout53.xml"/><Relationship Id="rId4" Type="http://schemas.openxmlformats.org/officeDocument/2006/relationships/diagramData" Target="../diagrams/data53.xml"/><Relationship Id="rId9" Type="http://schemas.openxmlformats.org/officeDocument/2006/relationships/image" Target="../media/image8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8" Type="http://schemas.microsoft.com/office/2007/relationships/diagramDrawing" Target="../diagrams/drawing54.xml"/><Relationship Id="rId3" Type="http://schemas.openxmlformats.org/officeDocument/2006/relationships/image" Target="../media/image16.png"/><Relationship Id="rId7" Type="http://schemas.openxmlformats.org/officeDocument/2006/relationships/diagramColors" Target="../diagrams/colors54.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QuickStyle" Target="../diagrams/quickStyle54.xml"/><Relationship Id="rId5" Type="http://schemas.openxmlformats.org/officeDocument/2006/relationships/diagramLayout" Target="../diagrams/layout54.xml"/><Relationship Id="rId4" Type="http://schemas.openxmlformats.org/officeDocument/2006/relationships/diagramData" Target="../diagrams/data54.xml"/><Relationship Id="rId9" Type="http://schemas.openxmlformats.org/officeDocument/2006/relationships/image" Target="../media/image89.png"/></Relationships>
</file>

<file path=ppt/slides/_rels/slide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90.emf"/><Relationship Id="rId4" Type="http://schemas.openxmlformats.org/officeDocument/2006/relationships/image" Target="../media/image89.png"/></Relationships>
</file>

<file path=ppt/slides/_rels/slide92.xml.rels><?xml version="1.0" encoding="UTF-8" standalone="yes"?>
<Relationships xmlns="http://schemas.openxmlformats.org/package/2006/relationships"><Relationship Id="rId8" Type="http://schemas.openxmlformats.org/officeDocument/2006/relationships/diagramColors" Target="../diagrams/colors55.xml"/><Relationship Id="rId3" Type="http://schemas.openxmlformats.org/officeDocument/2006/relationships/image" Target="../media/image16.png"/><Relationship Id="rId7" Type="http://schemas.openxmlformats.org/officeDocument/2006/relationships/diagramQuickStyle" Target="../diagrams/quickStyle55.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Layout" Target="../diagrams/layout55.xml"/><Relationship Id="rId5" Type="http://schemas.openxmlformats.org/officeDocument/2006/relationships/diagramData" Target="../diagrams/data55.xml"/><Relationship Id="rId4" Type="http://schemas.openxmlformats.org/officeDocument/2006/relationships/image" Target="../media/image89.png"/><Relationship Id="rId9" Type="http://schemas.microsoft.com/office/2007/relationships/diagramDrawing" Target="../diagrams/drawing55.xml"/></Relationships>
</file>

<file path=ppt/slides/_rels/slide93.xml.rels><?xml version="1.0" encoding="UTF-8" standalone="yes"?>
<Relationships xmlns="http://schemas.openxmlformats.org/package/2006/relationships"><Relationship Id="rId8" Type="http://schemas.openxmlformats.org/officeDocument/2006/relationships/diagramColors" Target="../diagrams/colors56.xml"/><Relationship Id="rId3" Type="http://schemas.openxmlformats.org/officeDocument/2006/relationships/image" Target="../media/image16.png"/><Relationship Id="rId7" Type="http://schemas.openxmlformats.org/officeDocument/2006/relationships/diagramQuickStyle" Target="../diagrams/quickStyle56.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Layout" Target="../diagrams/layout56.xml"/><Relationship Id="rId5" Type="http://schemas.openxmlformats.org/officeDocument/2006/relationships/diagramData" Target="../diagrams/data56.xml"/><Relationship Id="rId4" Type="http://schemas.openxmlformats.org/officeDocument/2006/relationships/image" Target="../media/image89.png"/><Relationship Id="rId9" Type="http://schemas.microsoft.com/office/2007/relationships/diagramDrawing" Target="../diagrams/drawing56.xml"/></Relationships>
</file>

<file path=ppt/slides/_rels/slide94.xml.rels><?xml version="1.0" encoding="UTF-8" standalone="yes"?>
<Relationships xmlns="http://schemas.openxmlformats.org/package/2006/relationships"><Relationship Id="rId8" Type="http://schemas.openxmlformats.org/officeDocument/2006/relationships/diagramColors" Target="../diagrams/colors57.xml"/><Relationship Id="rId3" Type="http://schemas.openxmlformats.org/officeDocument/2006/relationships/image" Target="../media/image16.png"/><Relationship Id="rId7" Type="http://schemas.openxmlformats.org/officeDocument/2006/relationships/diagramQuickStyle" Target="../diagrams/quickStyle57.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Layout" Target="../diagrams/layout57.xml"/><Relationship Id="rId5" Type="http://schemas.openxmlformats.org/officeDocument/2006/relationships/diagramData" Target="../diagrams/data57.xml"/><Relationship Id="rId4" Type="http://schemas.openxmlformats.org/officeDocument/2006/relationships/image" Target="../media/image89.png"/><Relationship Id="rId9" Type="http://schemas.microsoft.com/office/2007/relationships/diagramDrawing" Target="../diagrams/drawing57.xml"/></Relationships>
</file>

<file path=ppt/slides/_rels/slide95.xml.rels><?xml version="1.0" encoding="UTF-8" standalone="yes"?>
<Relationships xmlns="http://schemas.openxmlformats.org/package/2006/relationships"><Relationship Id="rId8" Type="http://schemas.openxmlformats.org/officeDocument/2006/relationships/diagramColors" Target="../diagrams/colors58.xml"/><Relationship Id="rId3" Type="http://schemas.openxmlformats.org/officeDocument/2006/relationships/image" Target="../media/image16.png"/><Relationship Id="rId7" Type="http://schemas.openxmlformats.org/officeDocument/2006/relationships/diagramQuickStyle" Target="../diagrams/quickStyle58.xm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diagramLayout" Target="../diagrams/layout58.xml"/><Relationship Id="rId5" Type="http://schemas.openxmlformats.org/officeDocument/2006/relationships/diagramData" Target="../diagrams/data58.xml"/><Relationship Id="rId4" Type="http://schemas.openxmlformats.org/officeDocument/2006/relationships/image" Target="../media/image89.png"/><Relationship Id="rId9" Type="http://schemas.microsoft.com/office/2007/relationships/diagramDrawing" Target="../diagrams/drawing58.xml"/></Relationships>
</file>

<file path=ppt/slides/_rels/slide96.xml.rels><?xml version="1.0" encoding="UTF-8" standalone="yes"?>
<Relationships xmlns="http://schemas.openxmlformats.org/package/2006/relationships"><Relationship Id="rId8" Type="http://schemas.openxmlformats.org/officeDocument/2006/relationships/diagramColors" Target="../diagrams/colors59.xml"/><Relationship Id="rId3" Type="http://schemas.openxmlformats.org/officeDocument/2006/relationships/image" Target="../media/image16.png"/><Relationship Id="rId7" Type="http://schemas.openxmlformats.org/officeDocument/2006/relationships/diagramQuickStyle" Target="../diagrams/quickStyle59.xm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diagramLayout" Target="../diagrams/layout59.xml"/><Relationship Id="rId5" Type="http://schemas.openxmlformats.org/officeDocument/2006/relationships/diagramData" Target="../diagrams/data59.xml"/><Relationship Id="rId4" Type="http://schemas.openxmlformats.org/officeDocument/2006/relationships/image" Target="../media/image89.png"/><Relationship Id="rId9" Type="http://schemas.microsoft.com/office/2007/relationships/diagramDrawing" Target="../diagrams/drawing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z="4300" dirty="0" smtClean="0">
                <a:solidFill>
                  <a:srgbClr val="1F497D">
                    <a:satMod val="130000"/>
                  </a:srgbClr>
                </a:solidFill>
                <a:effectLst>
                  <a:outerShdw blurRad="50000" dist="30000" dir="5400000" algn="tl" rotWithShape="0">
                    <a:srgbClr val="000000">
                      <a:alpha val="30000"/>
                    </a:srgbClr>
                  </a:outerShdw>
                </a:effectLst>
                <a:latin typeface="Gill Sans MT"/>
              </a:rPr>
              <a:t>Facteurs Humains dans l’Aéronautique</a:t>
            </a:r>
            <a:endParaRPr lang="fr-FR" dirty="0"/>
          </a:p>
        </p:txBody>
      </p:sp>
      <p:sp>
        <p:nvSpPr>
          <p:cNvPr id="3" name="Sous-titre 2"/>
          <p:cNvSpPr>
            <a:spLocks noGrp="1"/>
          </p:cNvSpPr>
          <p:nvPr>
            <p:ph type="subTitle" idx="1"/>
          </p:nvPr>
        </p:nvSpPr>
        <p:spPr>
          <a:xfrm>
            <a:off x="1371600" y="3886200"/>
            <a:ext cx="6400800" cy="1752600"/>
          </a:xfrm>
        </p:spPr>
        <p:txBody>
          <a:bodyPr/>
          <a:lstStyle/>
          <a:p>
            <a:pPr marL="27432" lvl="0">
              <a:spcBef>
                <a:spcPts val="600"/>
              </a:spcBef>
              <a:buClr>
                <a:srgbClr val="4F81BD"/>
              </a:buClr>
              <a:buSzPct val="80000"/>
            </a:pPr>
            <a:r>
              <a:rPr lang="fr-FR" sz="2600" i="1" dirty="0" smtClean="0">
                <a:solidFill>
                  <a:srgbClr val="FF6600"/>
                </a:solidFill>
                <a:latin typeface="Gill Sans MT"/>
              </a:rPr>
              <a:t>L’imparfait du passé doit se conjuguer au présent pour construire un futur plus que parfait !!!</a:t>
            </a:r>
            <a:endParaRPr lang="fr-FR" i="1" dirty="0" smtClean="0">
              <a:solidFill>
                <a:srgbClr val="FF6600"/>
              </a:solidFill>
            </a:endParaRPr>
          </a:p>
          <a:p>
            <a:endParaRPr lang="fr-FR" dirty="0">
              <a:solidFill>
                <a:srgbClr val="FF6600"/>
              </a:solidFill>
            </a:endParaRPr>
          </a:p>
        </p:txBody>
      </p:sp>
      <p:pic>
        <p:nvPicPr>
          <p:cNvPr id="8" name="Image 7"/>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7655659" y="5392809"/>
            <a:ext cx="1321072" cy="1321072"/>
          </a:xfrm>
          <a:prstGeom prst="rect">
            <a:avLst/>
          </a:prstGeom>
        </p:spPr>
      </p:pic>
      <p:pic>
        <p:nvPicPr>
          <p:cNvPr id="10" name="Image 9"/>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0" y="129335"/>
            <a:ext cx="2133600" cy="1308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psychologie sociale</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10</a:t>
            </a:fld>
            <a:endParaRPr kumimoji="0" lang="en-US" dirty="0"/>
          </a:p>
        </p:txBody>
      </p:sp>
      <p:pic>
        <p:nvPicPr>
          <p:cNvPr id="7" name="Image 6"/>
          <p:cNvPicPr>
            <a:picLocks noChangeAspect="1"/>
          </p:cNvPicPr>
          <p:nvPr/>
        </p:nvPicPr>
        <p:blipFill>
          <a:blip r:embed="rId2"/>
          <a:stretch>
            <a:fillRect/>
          </a:stretch>
        </p:blipFill>
        <p:spPr>
          <a:xfrm>
            <a:off x="7216405" y="168300"/>
            <a:ext cx="969889" cy="969889"/>
          </a:xfrm>
          <a:prstGeom prst="rect">
            <a:avLst/>
          </a:prstGeom>
        </p:spPr>
      </p:pic>
      <p:graphicFrame>
        <p:nvGraphicFramePr>
          <p:cNvPr id="11" name="Espace réservé du contenu 10"/>
          <p:cNvGraphicFramePr>
            <a:graphicFrameLocks noGrp="1"/>
          </p:cNvGraphicFramePr>
          <p:nvPr>
            <p:ph idx="1"/>
            <p:extLst>
              <p:ext uri="{D42A27DB-BD31-4B8C-83A1-F6EECF244321}">
                <p14:modId xmlns:p14="http://schemas.microsoft.com/office/powerpoint/2010/main" val="1853942420"/>
              </p:ext>
            </p:extLst>
          </p:nvPr>
        </p:nvGraphicFramePr>
        <p:xfrm>
          <a:off x="1127707" y="1434972"/>
          <a:ext cx="5107276" cy="4311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e 7"/>
          <p:cNvGraphicFramePr/>
          <p:nvPr>
            <p:extLst>
              <p:ext uri="{D42A27DB-BD31-4B8C-83A1-F6EECF244321}">
                <p14:modId xmlns:p14="http://schemas.microsoft.com/office/powerpoint/2010/main" val="1483229456"/>
              </p:ext>
            </p:extLst>
          </p:nvPr>
        </p:nvGraphicFramePr>
        <p:xfrm>
          <a:off x="6296457" y="2294938"/>
          <a:ext cx="2530022" cy="26180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ZoneTexte 8"/>
          <p:cNvSpPr txBox="1"/>
          <p:nvPr/>
        </p:nvSpPr>
        <p:spPr>
          <a:xfrm>
            <a:off x="3117492" y="6182943"/>
            <a:ext cx="1362497"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Présentation</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728810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psychologie sociale</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11</a:t>
            </a:fld>
            <a:endParaRPr kumimoji="0" lang="en-US" dirty="0"/>
          </a:p>
        </p:txBody>
      </p:sp>
      <p:pic>
        <p:nvPicPr>
          <p:cNvPr id="7" name="Image 6"/>
          <p:cNvPicPr>
            <a:picLocks noChangeAspect="1"/>
          </p:cNvPicPr>
          <p:nvPr/>
        </p:nvPicPr>
        <p:blipFill>
          <a:blip r:embed="rId3"/>
          <a:stretch>
            <a:fillRect/>
          </a:stretch>
        </p:blipFill>
        <p:spPr>
          <a:xfrm>
            <a:off x="7216405" y="168300"/>
            <a:ext cx="969889" cy="969889"/>
          </a:xfrm>
          <a:prstGeom prst="rect">
            <a:avLst/>
          </a:prstGeom>
        </p:spPr>
      </p:pic>
      <p:pic>
        <p:nvPicPr>
          <p:cNvPr id="10" name="Picture 2"/>
          <p:cNvPicPr>
            <a:picLocks noGrp="1" noChangeAspect="1" noChangeArrowheads="1"/>
          </p:cNvPicPr>
          <p:nvPr>
            <p:ph idx="1"/>
          </p:nvPr>
        </p:nvPicPr>
        <p:blipFill>
          <a:blip r:embed="rId4" cstate="print"/>
          <a:srcRect t="-4698" b="-4698"/>
          <a:stretch>
            <a:fillRect/>
          </a:stretch>
        </p:blipFill>
        <p:spPr bwMode="auto">
          <a:prstGeom prst="rect">
            <a:avLst/>
          </a:prstGeom>
          <a:noFill/>
          <a:ln w="9525">
            <a:noFill/>
            <a:miter lim="800000"/>
            <a:headEnd/>
            <a:tailEnd/>
          </a:ln>
          <a:effectLst/>
        </p:spPr>
      </p:pic>
      <p:sp>
        <p:nvSpPr>
          <p:cNvPr id="8" name="ZoneTexte 7"/>
          <p:cNvSpPr txBox="1"/>
          <p:nvPr/>
        </p:nvSpPr>
        <p:spPr>
          <a:xfrm>
            <a:off x="3117492" y="6182943"/>
            <a:ext cx="1362497"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Présentation</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33971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psychologie sociale</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12</a:t>
            </a:fld>
            <a:endParaRPr kumimoji="0" lang="en-US" dirty="0"/>
          </a:p>
        </p:txBody>
      </p:sp>
      <p:pic>
        <p:nvPicPr>
          <p:cNvPr id="7" name="Image 6"/>
          <p:cNvPicPr>
            <a:picLocks noChangeAspect="1"/>
          </p:cNvPicPr>
          <p:nvPr/>
        </p:nvPicPr>
        <p:blipFill>
          <a:blip r:embed="rId3"/>
          <a:stretch>
            <a:fillRect/>
          </a:stretch>
        </p:blipFill>
        <p:spPr>
          <a:xfrm>
            <a:off x="7216405" y="168300"/>
            <a:ext cx="969889" cy="969889"/>
          </a:xfrm>
          <a:prstGeom prst="rect">
            <a:avLst/>
          </a:prstGeom>
        </p:spPr>
      </p:pic>
      <p:pic>
        <p:nvPicPr>
          <p:cNvPr id="9" name="Picture 3"/>
          <p:cNvPicPr>
            <a:picLocks noGrp="1" noChangeAspect="1" noChangeArrowheads="1"/>
          </p:cNvPicPr>
          <p:nvPr>
            <p:ph idx="1"/>
          </p:nvPr>
        </p:nvPicPr>
        <p:blipFill>
          <a:blip r:embed="rId4" cstate="print"/>
          <a:srcRect l="-14132" r="-14132"/>
          <a:stretch>
            <a:fillRect/>
          </a:stretch>
        </p:blipFill>
        <p:spPr bwMode="auto">
          <a:prstGeom prst="rect">
            <a:avLst/>
          </a:prstGeom>
          <a:noFill/>
          <a:ln w="9525">
            <a:noFill/>
            <a:miter lim="800000"/>
            <a:headEnd/>
            <a:tailEnd/>
          </a:ln>
          <a:effectLst/>
        </p:spPr>
      </p:pic>
      <p:sp>
        <p:nvSpPr>
          <p:cNvPr id="8" name="ZoneTexte 7"/>
          <p:cNvSpPr txBox="1"/>
          <p:nvPr/>
        </p:nvSpPr>
        <p:spPr>
          <a:xfrm>
            <a:off x="3117492" y="6182943"/>
            <a:ext cx="1362497"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Présentation</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599833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kumimoji="0" lang="en-US"/>
          </a:p>
        </p:txBody>
      </p:sp>
      <p:sp>
        <p:nvSpPr>
          <p:cNvPr id="3" name="Espace réservé du numéro de diapositive 2"/>
          <p:cNvSpPr>
            <a:spLocks noGrp="1"/>
          </p:cNvSpPr>
          <p:nvPr>
            <p:ph type="sldNum" sz="quarter" idx="12"/>
          </p:nvPr>
        </p:nvSpPr>
        <p:spPr/>
        <p:txBody>
          <a:bodyPr/>
          <a:lstStyle/>
          <a:p>
            <a:fld id="{69E29E33-B620-47F9-BB04-8846C2A5AFCC}" type="slidenum">
              <a:rPr kumimoji="0" lang="en-US" smtClean="0"/>
              <a:pPr/>
              <a:t>13</a:t>
            </a:fld>
            <a:endParaRPr kumimoji="0" lang="en-US"/>
          </a:p>
        </p:txBody>
      </p:sp>
      <p:sp>
        <p:nvSpPr>
          <p:cNvPr id="4" name="Titre 3"/>
          <p:cNvSpPr>
            <a:spLocks noGrp="1"/>
          </p:cNvSpPr>
          <p:nvPr>
            <p:ph type="title"/>
          </p:nvPr>
        </p:nvSpPr>
        <p:spPr/>
        <p:txBody>
          <a:bodyPr/>
          <a:lstStyle/>
          <a:p>
            <a:r>
              <a:rPr lang="fr-FR" dirty="0" smtClean="0"/>
              <a:t>L’individu</a:t>
            </a:r>
            <a:endParaRPr lang="fr-FR" dirty="0"/>
          </a:p>
        </p:txBody>
      </p:sp>
      <p:sp>
        <p:nvSpPr>
          <p:cNvPr id="5" name="Espace réservé du texte 4"/>
          <p:cNvSpPr>
            <a:spLocks noGrp="1"/>
          </p:cNvSpPr>
          <p:nvPr>
            <p:ph type="body" idx="1"/>
          </p:nvPr>
        </p:nvSpPr>
        <p:spPr/>
        <p:txBody>
          <a:bodyPr/>
          <a:lstStyle/>
          <a:p>
            <a:r>
              <a:rPr lang="fr-FR" dirty="0" smtClean="0"/>
              <a:t>C’est qui ?</a:t>
            </a:r>
            <a:endParaRPr lang="fr-FR" dirty="0"/>
          </a:p>
        </p:txBody>
      </p:sp>
    </p:spTree>
    <p:extLst>
      <p:ext uri="{BB962C8B-B14F-4D97-AF65-F5344CB8AC3E}">
        <p14:creationId xmlns:p14="http://schemas.microsoft.com/office/powerpoint/2010/main" val="40421491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L’individu</a:t>
            </a:r>
            <a:endParaRPr lang="fr-FR" dirty="0"/>
          </a:p>
        </p:txBody>
      </p:sp>
      <p:sp>
        <p:nvSpPr>
          <p:cNvPr id="3" name="Sous-titre 2"/>
          <p:cNvSpPr>
            <a:spLocks noGrp="1"/>
          </p:cNvSpPr>
          <p:nvPr>
            <p:ph type="subTitle" idx="1"/>
          </p:nvPr>
        </p:nvSpPr>
        <p:spPr/>
        <p:txBody>
          <a:bodyPr/>
          <a:lstStyle/>
          <a:p>
            <a:r>
              <a:rPr lang="fr-FR" dirty="0"/>
              <a:t>Chaque individu est doté d’une personnalité </a:t>
            </a:r>
            <a:r>
              <a:rPr lang="fr-FR" dirty="0" smtClean="0"/>
              <a:t>propre…</a:t>
            </a:r>
            <a:endParaRPr lang="fr-FR" dirty="0"/>
          </a:p>
        </p:txBody>
      </p:sp>
      <p:sp>
        <p:nvSpPr>
          <p:cNvPr id="4" name="ZoneTexte 3"/>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Image 4"/>
          <p:cNvPicPr>
            <a:picLocks noChangeAspect="1"/>
          </p:cNvPicPr>
          <p:nvPr/>
        </p:nvPicPr>
        <p:blipFill>
          <a:blip r:embed="rId2"/>
          <a:stretch>
            <a:fillRect/>
          </a:stretch>
        </p:blipFill>
        <p:spPr>
          <a:xfrm>
            <a:off x="7216405" y="168300"/>
            <a:ext cx="969889" cy="969889"/>
          </a:xfrm>
          <a:prstGeom prst="rect">
            <a:avLst/>
          </a:prstGeom>
        </p:spPr>
      </p:pic>
      <p:pic>
        <p:nvPicPr>
          <p:cNvPr id="6" name="Image 5"/>
          <p:cNvPicPr>
            <a:picLocks noChangeAspect="1"/>
          </p:cNvPicPr>
          <p:nvPr/>
        </p:nvPicPr>
        <p:blipFill>
          <a:blip r:embed="rId3"/>
          <a:stretch>
            <a:fillRect/>
          </a:stretch>
        </p:blipFill>
        <p:spPr>
          <a:xfrm>
            <a:off x="1337067" y="3294281"/>
            <a:ext cx="2133600" cy="1270000"/>
          </a:xfrm>
          <a:prstGeom prst="rect">
            <a:avLst/>
          </a:prstGeom>
        </p:spPr>
      </p:pic>
      <p:pic>
        <p:nvPicPr>
          <p:cNvPr id="7" name="Image 6"/>
          <p:cNvPicPr>
            <a:picLocks noChangeAspect="1"/>
          </p:cNvPicPr>
          <p:nvPr/>
        </p:nvPicPr>
        <p:blipFill>
          <a:blip r:embed="rId4"/>
          <a:stretch>
            <a:fillRect/>
          </a:stretch>
        </p:blipFill>
        <p:spPr>
          <a:xfrm>
            <a:off x="3784609" y="2567241"/>
            <a:ext cx="2347739" cy="3130319"/>
          </a:xfrm>
          <a:prstGeom prst="rect">
            <a:avLst/>
          </a:prstGeom>
        </p:spPr>
      </p:pic>
      <p:pic>
        <p:nvPicPr>
          <p:cNvPr id="8" name="Image 7"/>
          <p:cNvPicPr>
            <a:picLocks noChangeAspect="1"/>
          </p:cNvPicPr>
          <p:nvPr/>
        </p:nvPicPr>
        <p:blipFill>
          <a:blip r:embed="rId5"/>
          <a:stretch>
            <a:fillRect/>
          </a:stretch>
        </p:blipFill>
        <p:spPr>
          <a:xfrm>
            <a:off x="6173670" y="2949975"/>
            <a:ext cx="2133600" cy="1676400"/>
          </a:xfrm>
          <a:prstGeom prst="rect">
            <a:avLst/>
          </a:prstGeom>
        </p:spPr>
      </p:pic>
    </p:spTree>
    <p:extLst>
      <p:ext uri="{BB962C8B-B14F-4D97-AF65-F5344CB8AC3E}">
        <p14:creationId xmlns:p14="http://schemas.microsoft.com/office/powerpoint/2010/main" val="587190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lstStyle/>
          <a:p>
            <a:r>
              <a:rPr lang="fr-FR" dirty="0" smtClean="0"/>
              <a:t>La personnalité résulte</a:t>
            </a:r>
            <a:endParaRPr lang="fr-FR"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159526224"/>
              </p:ext>
            </p:extLst>
          </p:nvPr>
        </p:nvGraphicFramePr>
        <p:xfrm>
          <a:off x="1435608" y="1447800"/>
          <a:ext cx="7519162" cy="4119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15</a:t>
            </a:fld>
            <a:endParaRPr kumimoji="0" lang="en-US" dirty="0"/>
          </a:p>
        </p:txBody>
      </p:sp>
      <p:pic>
        <p:nvPicPr>
          <p:cNvPr id="6" name="Image 5"/>
          <p:cNvPicPr>
            <a:picLocks noChangeAspect="1"/>
          </p:cNvPicPr>
          <p:nvPr/>
        </p:nvPicPr>
        <p:blipFill>
          <a:blip r:embed="rId8"/>
          <a:stretch>
            <a:fillRect/>
          </a:stretch>
        </p:blipFill>
        <p:spPr>
          <a:xfrm>
            <a:off x="7319037" y="168300"/>
            <a:ext cx="969889" cy="969889"/>
          </a:xfrm>
          <a:prstGeom prst="rect">
            <a:avLst/>
          </a:prstGeom>
        </p:spPr>
      </p:pic>
      <p:sp>
        <p:nvSpPr>
          <p:cNvPr id="10" name="ZoneTexte 9"/>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168201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fontScale="90000"/>
          </a:bodyPr>
          <a:lstStyle/>
          <a:p>
            <a:r>
              <a:rPr lang="fr-FR" dirty="0"/>
              <a:t>Les traits </a:t>
            </a:r>
            <a:r>
              <a:rPr lang="fr-FR" dirty="0" smtClean="0"/>
              <a:t/>
            </a:r>
            <a:br>
              <a:rPr lang="fr-FR" dirty="0" smtClean="0"/>
            </a:br>
            <a:r>
              <a:rPr lang="fr-FR" dirty="0" smtClean="0"/>
              <a:t>de </a:t>
            </a:r>
            <a:r>
              <a:rPr lang="fr-FR" dirty="0"/>
              <a:t>personnalité</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16</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graphicFrame>
        <p:nvGraphicFramePr>
          <p:cNvPr id="10" name="Espace réservé du contenu 9"/>
          <p:cNvGraphicFramePr>
            <a:graphicFrameLocks noGrp="1"/>
          </p:cNvGraphicFramePr>
          <p:nvPr>
            <p:ph idx="1"/>
            <p:extLst>
              <p:ext uri="{D42A27DB-BD31-4B8C-83A1-F6EECF244321}">
                <p14:modId xmlns:p14="http://schemas.microsoft.com/office/powerpoint/2010/main" val="1580068318"/>
              </p:ext>
            </p:extLst>
          </p:nvPr>
        </p:nvGraphicFramePr>
        <p:xfrm>
          <a:off x="1642135" y="1603461"/>
          <a:ext cx="7188919" cy="4066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ZoneTexte 10"/>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64774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fontScale="90000"/>
          </a:bodyPr>
          <a:lstStyle/>
          <a:p>
            <a:r>
              <a:rPr lang="fr-FR" dirty="0"/>
              <a:t>Les traits </a:t>
            </a:r>
            <a:r>
              <a:rPr lang="fr-FR" dirty="0" smtClean="0"/>
              <a:t/>
            </a:r>
            <a:br>
              <a:rPr lang="fr-FR" dirty="0" smtClean="0"/>
            </a:br>
            <a:r>
              <a:rPr lang="fr-FR" dirty="0" smtClean="0"/>
              <a:t>de </a:t>
            </a:r>
            <a:r>
              <a:rPr lang="fr-FR" dirty="0"/>
              <a:t>personnalité</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17</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pic>
        <p:nvPicPr>
          <p:cNvPr id="8" name="Espace réservé du contenu 7"/>
          <p:cNvPicPr>
            <a:picLocks noGrp="1" noChangeAspect="1"/>
          </p:cNvPicPr>
          <p:nvPr>
            <p:ph idx="1"/>
          </p:nvPr>
        </p:nvPicPr>
        <p:blipFill>
          <a:blip r:embed="rId4"/>
          <a:srcRect l="-3358" r="-3358"/>
          <a:stretch>
            <a:fillRect/>
          </a:stretch>
        </p:blipFill>
        <p:spPr>
          <a:xfrm>
            <a:off x="1435608" y="1447800"/>
            <a:ext cx="7198432" cy="4213405"/>
          </a:xfrm>
        </p:spPr>
      </p:pic>
      <p:sp>
        <p:nvSpPr>
          <p:cNvPr id="10" name="ZoneTexte 9"/>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360353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traits </a:t>
            </a:r>
            <a:br>
              <a:rPr lang="fr-FR" dirty="0"/>
            </a:br>
            <a:r>
              <a:rPr lang="fr-FR" dirty="0"/>
              <a:t>de personnalité</a:t>
            </a:r>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18</a:t>
            </a:fld>
            <a:endParaRPr kumimoji="0" lang="en-US" dirty="0"/>
          </a:p>
        </p:txBody>
      </p:sp>
      <p:pic>
        <p:nvPicPr>
          <p:cNvPr id="7" name="Picture 2"/>
          <p:cNvPicPr>
            <a:picLocks noGrp="1" noChangeAspect="1" noChangeArrowheads="1"/>
          </p:cNvPicPr>
          <p:nvPr>
            <p:ph sz="half" idx="1"/>
          </p:nvPr>
        </p:nvPicPr>
        <p:blipFill>
          <a:blip r:embed="rId2" cstate="print"/>
          <a:srcRect t="-2328" b="-2328"/>
          <a:stretch>
            <a:fillRect/>
          </a:stretch>
        </p:blipFill>
        <p:spPr bwMode="auto">
          <a:xfrm>
            <a:off x="1435608" y="1524000"/>
            <a:ext cx="3426652" cy="4368981"/>
          </a:xfrm>
          <a:prstGeom prst="rect">
            <a:avLst/>
          </a:prstGeom>
          <a:noFill/>
          <a:ln w="9525">
            <a:noFill/>
            <a:miter lim="800000"/>
            <a:headEnd/>
            <a:tailEnd/>
          </a:ln>
          <a:effectLst/>
        </p:spPr>
      </p:pic>
      <p:pic>
        <p:nvPicPr>
          <p:cNvPr id="8" name="Picture 3"/>
          <p:cNvPicPr>
            <a:picLocks noGrp="1" noChangeAspect="1" noChangeArrowheads="1"/>
          </p:cNvPicPr>
          <p:nvPr>
            <p:ph sz="half" idx="2"/>
          </p:nvPr>
        </p:nvPicPr>
        <p:blipFill>
          <a:blip r:embed="rId3" cstate="print"/>
          <a:srcRect t="-16566" b="-16566"/>
          <a:stretch>
            <a:fillRect/>
          </a:stretch>
        </p:blipFill>
        <p:spPr bwMode="auto">
          <a:prstGeom prst="rect">
            <a:avLst/>
          </a:prstGeom>
          <a:noFill/>
          <a:ln w="9525">
            <a:noFill/>
            <a:miter lim="800000"/>
            <a:headEnd/>
            <a:tailEnd/>
          </a:ln>
          <a:effectLst/>
        </p:spPr>
      </p:pic>
      <p:pic>
        <p:nvPicPr>
          <p:cNvPr id="9" name="Image 8"/>
          <p:cNvPicPr>
            <a:picLocks noChangeAspect="1"/>
          </p:cNvPicPr>
          <p:nvPr/>
        </p:nvPicPr>
        <p:blipFill>
          <a:blip r:embed="rId4"/>
          <a:stretch>
            <a:fillRect/>
          </a:stretch>
        </p:blipFill>
        <p:spPr>
          <a:xfrm>
            <a:off x="6671171" y="0"/>
            <a:ext cx="890102" cy="1186802"/>
          </a:xfrm>
          <a:prstGeom prst="rect">
            <a:avLst/>
          </a:prstGeom>
        </p:spPr>
      </p:pic>
      <p:pic>
        <p:nvPicPr>
          <p:cNvPr id="10" name="Image 9"/>
          <p:cNvPicPr>
            <a:picLocks noChangeAspect="1"/>
          </p:cNvPicPr>
          <p:nvPr/>
        </p:nvPicPr>
        <p:blipFill>
          <a:blip r:embed="rId5"/>
          <a:stretch>
            <a:fillRect/>
          </a:stretch>
        </p:blipFill>
        <p:spPr>
          <a:xfrm>
            <a:off x="7319037" y="168300"/>
            <a:ext cx="969889" cy="969889"/>
          </a:xfrm>
          <a:prstGeom prst="rect">
            <a:avLst/>
          </a:prstGeom>
        </p:spPr>
      </p:pic>
      <p:sp>
        <p:nvSpPr>
          <p:cNvPr id="12" name="ZoneTexte 11"/>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607460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fontScale="90000"/>
          </a:bodyPr>
          <a:lstStyle/>
          <a:p>
            <a:r>
              <a:rPr lang="fr-FR" dirty="0"/>
              <a:t>Les traits </a:t>
            </a:r>
            <a:r>
              <a:rPr lang="fr-FR" dirty="0" smtClean="0"/>
              <a:t/>
            </a:r>
            <a:br>
              <a:rPr lang="fr-FR" dirty="0" smtClean="0"/>
            </a:br>
            <a:r>
              <a:rPr lang="fr-FR" dirty="0" smtClean="0"/>
              <a:t>de </a:t>
            </a:r>
            <a:r>
              <a:rPr lang="fr-FR" dirty="0"/>
              <a:t>personnalité</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19</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graphicFrame>
        <p:nvGraphicFramePr>
          <p:cNvPr id="11" name="Espace réservé du contenu 10"/>
          <p:cNvGraphicFramePr>
            <a:graphicFrameLocks noGrp="1"/>
          </p:cNvGraphicFramePr>
          <p:nvPr>
            <p:ph idx="1"/>
            <p:extLst>
              <p:ext uri="{D42A27DB-BD31-4B8C-83A1-F6EECF244321}">
                <p14:modId xmlns:p14="http://schemas.microsoft.com/office/powerpoint/2010/main" val="1796492676"/>
              </p:ext>
            </p:extLst>
          </p:nvPr>
        </p:nvGraphicFramePr>
        <p:xfrm>
          <a:off x="1962864" y="2206360"/>
          <a:ext cx="6376105" cy="3655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1105711" y="1757401"/>
            <a:ext cx="7964517" cy="646331"/>
          </a:xfrm>
          <a:prstGeom prst="rect">
            <a:avLst/>
          </a:prstGeom>
        </p:spPr>
        <p:txBody>
          <a:bodyPr wrap="square">
            <a:spAutoFit/>
          </a:bodyPr>
          <a:lstStyle/>
          <a:p>
            <a:pPr fontAlgn="auto">
              <a:spcBef>
                <a:spcPct val="20000"/>
              </a:spcBef>
              <a:spcAft>
                <a:spcPts val="0"/>
              </a:spcAft>
              <a:defRPr/>
            </a:pPr>
            <a:r>
              <a:rPr lang="fr-FR" dirty="0"/>
              <a:t>Les recherches les plus récentes conduisent beaucoup de spécialistes à identifier 5 grands traits : </a:t>
            </a:r>
            <a:r>
              <a:rPr lang="fr-FR" b="1" dirty="0">
                <a:solidFill>
                  <a:srgbClr val="FF0000"/>
                </a:solidFill>
              </a:rPr>
              <a:t>« le BIG FIVE »</a:t>
            </a:r>
          </a:p>
        </p:txBody>
      </p:sp>
      <p:sp>
        <p:nvSpPr>
          <p:cNvPr id="12" name="ZoneTexte 11"/>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797828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kumimoji="0" lang="en-US"/>
          </a:p>
        </p:txBody>
      </p:sp>
      <p:sp>
        <p:nvSpPr>
          <p:cNvPr id="3" name="Espace réservé du numéro de diapositive 2"/>
          <p:cNvSpPr>
            <a:spLocks noGrp="1"/>
          </p:cNvSpPr>
          <p:nvPr>
            <p:ph type="sldNum" sz="quarter" idx="12"/>
          </p:nvPr>
        </p:nvSpPr>
        <p:spPr/>
        <p:txBody>
          <a:bodyPr/>
          <a:lstStyle/>
          <a:p>
            <a:fld id="{69E29E33-B620-47F9-BB04-8846C2A5AFCC}" type="slidenum">
              <a:rPr kumimoji="0" lang="en-US" smtClean="0"/>
              <a:pPr/>
              <a:t>2</a:t>
            </a:fld>
            <a:endParaRPr kumimoji="0" lang="en-US"/>
          </a:p>
        </p:txBody>
      </p:sp>
      <p:sp>
        <p:nvSpPr>
          <p:cNvPr id="4" name="Titre 3"/>
          <p:cNvSpPr>
            <a:spLocks noGrp="1"/>
          </p:cNvSpPr>
          <p:nvPr>
            <p:ph type="title"/>
          </p:nvPr>
        </p:nvSpPr>
        <p:spPr/>
        <p:txBody>
          <a:bodyPr/>
          <a:lstStyle/>
          <a:p>
            <a:r>
              <a:rPr lang="fr-FR" dirty="0" smtClean="0">
                <a:effectLst/>
              </a:rPr>
              <a:t>Formation de BASE facteurs humains</a:t>
            </a:r>
            <a:endParaRPr lang="fr-FR" dirty="0"/>
          </a:p>
        </p:txBody>
      </p:sp>
      <p:sp>
        <p:nvSpPr>
          <p:cNvPr id="5" name="Espace réservé du texte 4"/>
          <p:cNvSpPr>
            <a:spLocks noGrp="1"/>
          </p:cNvSpPr>
          <p:nvPr>
            <p:ph type="body" idx="1"/>
          </p:nvPr>
        </p:nvSpPr>
        <p:spPr/>
        <p:txBody>
          <a:bodyPr/>
          <a:lstStyle/>
          <a:p>
            <a:r>
              <a:rPr lang="fr-FR" dirty="0"/>
              <a:t>S</a:t>
            </a:r>
            <a:r>
              <a:rPr lang="fr-FR" dirty="0" smtClean="0"/>
              <a:t>elon le règlement (UE) 1321-2014 du 26/11/2014</a:t>
            </a:r>
            <a:endParaRPr lang="fr-FR" dirty="0"/>
          </a:p>
        </p:txBody>
      </p:sp>
    </p:spTree>
    <p:extLst>
      <p:ext uri="{BB962C8B-B14F-4D97-AF65-F5344CB8AC3E}">
        <p14:creationId xmlns:p14="http://schemas.microsoft.com/office/powerpoint/2010/main" val="21788174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fontScale="90000"/>
          </a:bodyPr>
          <a:lstStyle/>
          <a:p>
            <a:r>
              <a:rPr lang="fr-FR" dirty="0"/>
              <a:t>Les traits </a:t>
            </a:r>
            <a:r>
              <a:rPr lang="fr-FR" dirty="0" smtClean="0"/>
              <a:t/>
            </a:r>
            <a:br>
              <a:rPr lang="fr-FR" dirty="0" smtClean="0"/>
            </a:br>
            <a:r>
              <a:rPr lang="fr-FR" dirty="0" smtClean="0"/>
              <a:t>de </a:t>
            </a:r>
            <a:r>
              <a:rPr lang="fr-FR" dirty="0"/>
              <a:t>personnalité</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20</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pic>
        <p:nvPicPr>
          <p:cNvPr id="13" name="Espace réservé du contenu 12"/>
          <p:cNvPicPr>
            <a:picLocks noGrp="1" noChangeAspect="1"/>
          </p:cNvPicPr>
          <p:nvPr>
            <p:ph idx="1"/>
          </p:nvPr>
        </p:nvPicPr>
        <p:blipFill>
          <a:blip r:embed="rId4"/>
          <a:srcRect l="-12976" r="-12976"/>
          <a:stretch>
            <a:fillRect/>
          </a:stretch>
        </p:blipFill>
        <p:spPr/>
      </p:pic>
      <p:sp>
        <p:nvSpPr>
          <p:cNvPr id="10" name="ZoneTexte 9"/>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958212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fontScale="90000"/>
          </a:bodyPr>
          <a:lstStyle/>
          <a:p>
            <a:r>
              <a:rPr lang="fr-FR" dirty="0"/>
              <a:t>Les traits </a:t>
            </a:r>
            <a:r>
              <a:rPr lang="fr-FR" dirty="0" smtClean="0"/>
              <a:t/>
            </a:r>
            <a:br>
              <a:rPr lang="fr-FR" dirty="0" smtClean="0"/>
            </a:br>
            <a:r>
              <a:rPr lang="fr-FR" dirty="0" smtClean="0"/>
              <a:t>de </a:t>
            </a:r>
            <a:r>
              <a:rPr lang="fr-FR" dirty="0"/>
              <a:t>personnalité</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21</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pic>
        <p:nvPicPr>
          <p:cNvPr id="10" name="Picture 2"/>
          <p:cNvPicPr>
            <a:picLocks noGrp="1" noChangeAspect="1" noChangeArrowheads="1"/>
          </p:cNvPicPr>
          <p:nvPr>
            <p:ph idx="1"/>
          </p:nvPr>
        </p:nvPicPr>
        <p:blipFill>
          <a:blip r:embed="rId4" cstate="print"/>
          <a:srcRect t="-8880" b="-8880"/>
          <a:stretch>
            <a:fillRect/>
          </a:stretch>
        </p:blipFill>
        <p:spPr bwMode="auto">
          <a:prstGeom prst="rect">
            <a:avLst/>
          </a:prstGeom>
          <a:noFill/>
          <a:ln w="9525">
            <a:noFill/>
            <a:miter lim="800000"/>
            <a:headEnd/>
            <a:tailEnd/>
          </a:ln>
        </p:spPr>
      </p:pic>
      <p:sp>
        <p:nvSpPr>
          <p:cNvPr id="11" name="ZoneTexte 10"/>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131704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fontScale="90000"/>
          </a:bodyPr>
          <a:lstStyle/>
          <a:p>
            <a:r>
              <a:rPr lang="fr-FR" dirty="0"/>
              <a:t>Les traits </a:t>
            </a:r>
            <a:r>
              <a:rPr lang="fr-FR" dirty="0" smtClean="0"/>
              <a:t/>
            </a:r>
            <a:br>
              <a:rPr lang="fr-FR" dirty="0" smtClean="0"/>
            </a:br>
            <a:r>
              <a:rPr lang="fr-FR" dirty="0" smtClean="0"/>
              <a:t>de </a:t>
            </a:r>
            <a:r>
              <a:rPr lang="fr-FR" dirty="0"/>
              <a:t>personnalité</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22</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pic>
        <p:nvPicPr>
          <p:cNvPr id="11" name="Picture 2"/>
          <p:cNvPicPr>
            <a:picLocks noGrp="1" noChangeAspect="1" noChangeArrowheads="1"/>
          </p:cNvPicPr>
          <p:nvPr>
            <p:ph idx="1"/>
          </p:nvPr>
        </p:nvPicPr>
        <p:blipFill>
          <a:blip r:embed="rId4" cstate="print"/>
          <a:srcRect l="-16440" r="-16440"/>
          <a:stretch>
            <a:fillRect/>
          </a:stretch>
        </p:blipFill>
        <p:spPr bwMode="auto">
          <a:prstGeom prst="rect">
            <a:avLst/>
          </a:prstGeom>
          <a:noFill/>
          <a:ln w="9525">
            <a:noFill/>
            <a:miter lim="800000"/>
            <a:headEnd/>
            <a:tailEnd/>
          </a:ln>
        </p:spPr>
      </p:pic>
      <p:sp>
        <p:nvSpPr>
          <p:cNvPr id="10" name="ZoneTexte 9"/>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670846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fontScale="90000"/>
          </a:bodyPr>
          <a:lstStyle/>
          <a:p>
            <a:r>
              <a:rPr lang="fr-FR" dirty="0"/>
              <a:t>Les traits </a:t>
            </a:r>
            <a:r>
              <a:rPr lang="fr-FR" dirty="0" smtClean="0"/>
              <a:t/>
            </a:r>
            <a:br>
              <a:rPr lang="fr-FR" dirty="0" smtClean="0"/>
            </a:br>
            <a:r>
              <a:rPr lang="fr-FR" dirty="0" smtClean="0"/>
              <a:t>de </a:t>
            </a:r>
            <a:r>
              <a:rPr lang="fr-FR" dirty="0"/>
              <a:t>personnalité</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23</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3" name="Espace réservé du contenu 2"/>
          <p:cNvSpPr>
            <a:spLocks noGrp="1"/>
          </p:cNvSpPr>
          <p:nvPr>
            <p:ph idx="1"/>
          </p:nvPr>
        </p:nvSpPr>
        <p:spPr/>
        <p:txBody>
          <a:bodyPr/>
          <a:lstStyle/>
          <a:p>
            <a:r>
              <a:rPr lang="fr-FR" dirty="0">
                <a:latin typeface="Calibri" pitchFamily="34" charset="0"/>
              </a:rPr>
              <a:t>La personnalité est aussi déterminée par l’apprentissage et les influences sociales.</a:t>
            </a:r>
          </a:p>
          <a:p>
            <a:endParaRPr lang="fr-FR" dirty="0" smtClean="0"/>
          </a:p>
          <a:p>
            <a:r>
              <a:rPr lang="fr-FR" dirty="0" smtClean="0"/>
              <a:t>Ce sont ces influences qui déterminent nos attitudes !!!</a:t>
            </a:r>
            <a:endParaRPr lang="fr-FR" dirty="0"/>
          </a:p>
        </p:txBody>
      </p:sp>
      <p:pic>
        <p:nvPicPr>
          <p:cNvPr id="8" name="Image 7"/>
          <p:cNvPicPr>
            <a:picLocks noChangeAspect="1"/>
          </p:cNvPicPr>
          <p:nvPr/>
        </p:nvPicPr>
        <p:blipFill>
          <a:blip r:embed="rId4"/>
          <a:stretch>
            <a:fillRect/>
          </a:stretch>
        </p:blipFill>
        <p:spPr>
          <a:xfrm>
            <a:off x="5403919" y="3863039"/>
            <a:ext cx="2133600" cy="2133600"/>
          </a:xfrm>
          <a:prstGeom prst="rect">
            <a:avLst/>
          </a:prstGeom>
        </p:spPr>
      </p:pic>
      <p:pic>
        <p:nvPicPr>
          <p:cNvPr id="10" name="Image 9"/>
          <p:cNvPicPr>
            <a:picLocks noChangeAspect="1"/>
          </p:cNvPicPr>
          <p:nvPr/>
        </p:nvPicPr>
        <p:blipFill>
          <a:blip r:embed="rId5"/>
          <a:stretch>
            <a:fillRect/>
          </a:stretch>
        </p:blipFill>
        <p:spPr>
          <a:xfrm>
            <a:off x="2902229" y="4398481"/>
            <a:ext cx="2133600" cy="1460500"/>
          </a:xfrm>
          <a:prstGeom prst="rect">
            <a:avLst/>
          </a:prstGeom>
        </p:spPr>
      </p:pic>
      <p:sp>
        <p:nvSpPr>
          <p:cNvPr id="11" name="ZoneTexte 10"/>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582735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fontScale="90000"/>
          </a:bodyPr>
          <a:lstStyle/>
          <a:p>
            <a:r>
              <a:rPr lang="fr-FR" dirty="0"/>
              <a:t>Les traits </a:t>
            </a:r>
            <a:r>
              <a:rPr lang="fr-FR" dirty="0" smtClean="0"/>
              <a:t/>
            </a:r>
            <a:br>
              <a:rPr lang="fr-FR" dirty="0" smtClean="0"/>
            </a:br>
            <a:r>
              <a:rPr lang="fr-FR" dirty="0" smtClean="0"/>
              <a:t>de </a:t>
            </a:r>
            <a:r>
              <a:rPr lang="fr-FR" dirty="0"/>
              <a:t>personnalité</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24</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3" name="Espace réservé du contenu 2"/>
          <p:cNvSpPr>
            <a:spLocks noGrp="1"/>
          </p:cNvSpPr>
          <p:nvPr>
            <p:ph idx="1"/>
          </p:nvPr>
        </p:nvSpPr>
        <p:spPr/>
        <p:txBody>
          <a:bodyPr>
            <a:normAutofit/>
          </a:bodyPr>
          <a:lstStyle/>
          <a:p>
            <a:pPr marL="342900" indent="-342900" algn="just" fontAlgn="auto">
              <a:spcBef>
                <a:spcPct val="20000"/>
              </a:spcBef>
              <a:spcAft>
                <a:spcPts val="0"/>
              </a:spcAft>
              <a:buFont typeface="Arial" pitchFamily="34" charset="0"/>
              <a:buChar char="•"/>
              <a:defRPr/>
            </a:pPr>
            <a:r>
              <a:rPr lang="fr-FR" dirty="0"/>
              <a:t>Les attitudes peuvent être définies comme des </a:t>
            </a:r>
            <a:r>
              <a:rPr lang="fr-FR" b="1" dirty="0">
                <a:solidFill>
                  <a:srgbClr val="FF0000"/>
                </a:solidFill>
              </a:rPr>
              <a:t>dispositions mentales </a:t>
            </a:r>
            <a:r>
              <a:rPr lang="fr-FR" dirty="0"/>
              <a:t>et neurologiques </a:t>
            </a:r>
            <a:r>
              <a:rPr lang="fr-FR" u="sng" dirty="0">
                <a:solidFill>
                  <a:srgbClr val="FF0000"/>
                </a:solidFill>
              </a:rPr>
              <a:t>issues de l’expérience </a:t>
            </a:r>
            <a:r>
              <a:rPr lang="fr-FR" dirty="0"/>
              <a:t>et exerçant une </a:t>
            </a:r>
            <a:r>
              <a:rPr lang="fr-FR" b="1" dirty="0">
                <a:solidFill>
                  <a:srgbClr val="FF0000"/>
                </a:solidFill>
              </a:rPr>
              <a:t>influence sur les réactions </a:t>
            </a:r>
            <a:r>
              <a:rPr lang="fr-FR" dirty="0"/>
              <a:t>de l’individu envers les objets </a:t>
            </a:r>
            <a:r>
              <a:rPr lang="fr-FR" u="sng" dirty="0">
                <a:solidFill>
                  <a:srgbClr val="FF0000"/>
                </a:solidFill>
              </a:rPr>
              <a:t>et les situations de la vie</a:t>
            </a:r>
            <a:r>
              <a:rPr lang="fr-FR" dirty="0"/>
              <a:t>.</a:t>
            </a:r>
          </a:p>
          <a:p>
            <a:pPr marL="342900" indent="-342900" algn="just" fontAlgn="auto">
              <a:spcBef>
                <a:spcPct val="20000"/>
              </a:spcBef>
              <a:spcAft>
                <a:spcPts val="0"/>
              </a:spcAft>
              <a:defRPr/>
            </a:pPr>
            <a:endParaRPr lang="fr-FR" dirty="0"/>
          </a:p>
          <a:p>
            <a:pPr marL="82296" indent="0">
              <a:buNone/>
            </a:pPr>
            <a:endParaRPr lang="fr-FR" dirty="0"/>
          </a:p>
        </p:txBody>
      </p:sp>
      <p:pic>
        <p:nvPicPr>
          <p:cNvPr id="11" name="Image 10"/>
          <p:cNvPicPr>
            <a:picLocks noChangeAspect="1"/>
          </p:cNvPicPr>
          <p:nvPr/>
        </p:nvPicPr>
        <p:blipFill>
          <a:blip r:embed="rId4"/>
          <a:stretch>
            <a:fillRect/>
          </a:stretch>
        </p:blipFill>
        <p:spPr>
          <a:xfrm>
            <a:off x="4095343" y="4590642"/>
            <a:ext cx="2133600" cy="1409700"/>
          </a:xfrm>
          <a:prstGeom prst="rect">
            <a:avLst/>
          </a:prstGeom>
        </p:spPr>
      </p:pic>
      <p:sp>
        <p:nvSpPr>
          <p:cNvPr id="10" name="ZoneTexte 9"/>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269663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fontScale="90000"/>
          </a:bodyPr>
          <a:lstStyle/>
          <a:p>
            <a:r>
              <a:rPr lang="fr-FR" dirty="0"/>
              <a:t>Les traits </a:t>
            </a:r>
            <a:r>
              <a:rPr lang="fr-FR" dirty="0" smtClean="0"/>
              <a:t/>
            </a:r>
            <a:br>
              <a:rPr lang="fr-FR" dirty="0" smtClean="0"/>
            </a:br>
            <a:r>
              <a:rPr lang="fr-FR" dirty="0" smtClean="0"/>
              <a:t>de </a:t>
            </a:r>
            <a:r>
              <a:rPr lang="fr-FR" dirty="0"/>
              <a:t>personnalité</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25</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3" name="Espace réservé du contenu 2"/>
          <p:cNvSpPr>
            <a:spLocks noGrp="1"/>
          </p:cNvSpPr>
          <p:nvPr>
            <p:ph idx="1"/>
          </p:nvPr>
        </p:nvSpPr>
        <p:spPr/>
        <p:txBody>
          <a:bodyPr>
            <a:normAutofit/>
          </a:bodyPr>
          <a:lstStyle/>
          <a:p>
            <a:pPr marL="342900" indent="-342900" algn="just" fontAlgn="auto">
              <a:spcBef>
                <a:spcPct val="20000"/>
              </a:spcBef>
              <a:spcAft>
                <a:spcPts val="0"/>
              </a:spcAft>
              <a:buFont typeface="Arial" pitchFamily="34" charset="0"/>
              <a:buChar char="•"/>
              <a:defRPr/>
            </a:pPr>
            <a:r>
              <a:rPr lang="fr-FR" sz="2800" dirty="0" smtClean="0"/>
              <a:t>S’il </a:t>
            </a:r>
            <a:r>
              <a:rPr lang="fr-FR" sz="2800" dirty="0"/>
              <a:t>ne fait </a:t>
            </a:r>
            <a:r>
              <a:rPr lang="fr-FR" sz="2800" u="sng" dirty="0">
                <a:solidFill>
                  <a:srgbClr val="FF0000"/>
                </a:solidFill>
              </a:rPr>
              <a:t>aucun effort</a:t>
            </a:r>
            <a:r>
              <a:rPr lang="fr-FR" sz="2800" dirty="0">
                <a:solidFill>
                  <a:srgbClr val="FF0000"/>
                </a:solidFill>
              </a:rPr>
              <a:t> </a:t>
            </a:r>
            <a:r>
              <a:rPr lang="fr-FR" sz="2800" dirty="0"/>
              <a:t>particulier </a:t>
            </a:r>
            <a:r>
              <a:rPr lang="fr-FR" sz="2800" u="sng" dirty="0">
                <a:solidFill>
                  <a:srgbClr val="FF0000"/>
                </a:solidFill>
              </a:rPr>
              <a:t>pour contrôler son comportement</a:t>
            </a:r>
            <a:r>
              <a:rPr lang="fr-FR" sz="2800" dirty="0"/>
              <a:t>, l’individu se présente selon un style et </a:t>
            </a:r>
            <a:r>
              <a:rPr lang="fr-FR" sz="2800" b="1" dirty="0">
                <a:solidFill>
                  <a:srgbClr val="FF0000"/>
                </a:solidFill>
              </a:rPr>
              <a:t>des attitudes assez constantes </a:t>
            </a:r>
            <a:r>
              <a:rPr lang="fr-FR" sz="2800" dirty="0"/>
              <a:t>qui reflètent alors </a:t>
            </a:r>
            <a:r>
              <a:rPr lang="fr-FR" sz="2800" u="sng" dirty="0">
                <a:solidFill>
                  <a:srgbClr val="FF0000"/>
                </a:solidFill>
              </a:rPr>
              <a:t>les traits de sa personnalité</a:t>
            </a:r>
            <a:r>
              <a:rPr lang="fr-FR" sz="2800" dirty="0"/>
              <a:t>.</a:t>
            </a:r>
          </a:p>
          <a:p>
            <a:endParaRPr lang="fr-FR" dirty="0"/>
          </a:p>
        </p:txBody>
      </p:sp>
      <p:pic>
        <p:nvPicPr>
          <p:cNvPr id="8" name="Image 7"/>
          <p:cNvPicPr>
            <a:picLocks noChangeAspect="1"/>
          </p:cNvPicPr>
          <p:nvPr/>
        </p:nvPicPr>
        <p:blipFill>
          <a:blip r:embed="rId4"/>
          <a:stretch>
            <a:fillRect/>
          </a:stretch>
        </p:blipFill>
        <p:spPr>
          <a:xfrm>
            <a:off x="4441729" y="3552494"/>
            <a:ext cx="2922221" cy="2191666"/>
          </a:xfrm>
          <a:prstGeom prst="rect">
            <a:avLst/>
          </a:prstGeom>
        </p:spPr>
      </p:pic>
      <p:sp>
        <p:nvSpPr>
          <p:cNvPr id="10" name="ZoneTexte 9"/>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053098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fontScale="90000"/>
          </a:bodyPr>
          <a:lstStyle/>
          <a:p>
            <a:r>
              <a:rPr lang="fr-FR" dirty="0"/>
              <a:t>Les traits </a:t>
            </a:r>
            <a:r>
              <a:rPr lang="fr-FR" dirty="0" smtClean="0"/>
              <a:t/>
            </a:r>
            <a:br>
              <a:rPr lang="fr-FR" dirty="0" smtClean="0"/>
            </a:br>
            <a:r>
              <a:rPr lang="fr-FR" dirty="0" smtClean="0"/>
              <a:t>de </a:t>
            </a:r>
            <a:r>
              <a:rPr lang="fr-FR" dirty="0"/>
              <a:t>personnalité</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26</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graphicFrame>
        <p:nvGraphicFramePr>
          <p:cNvPr id="10" name="Espace réservé du contenu 9"/>
          <p:cNvGraphicFramePr>
            <a:graphicFrameLocks noGrp="1"/>
          </p:cNvGraphicFramePr>
          <p:nvPr>
            <p:ph idx="1"/>
            <p:extLst>
              <p:ext uri="{D42A27DB-BD31-4B8C-83A1-F6EECF244321}">
                <p14:modId xmlns:p14="http://schemas.microsoft.com/office/powerpoint/2010/main" val="1704058219"/>
              </p:ext>
            </p:extLst>
          </p:nvPr>
        </p:nvGraphicFramePr>
        <p:xfrm>
          <a:off x="1435608" y="1601736"/>
          <a:ext cx="7326724" cy="3926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ZoneTexte 10"/>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548132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fontScale="90000"/>
          </a:bodyPr>
          <a:lstStyle/>
          <a:p>
            <a:r>
              <a:rPr lang="fr-FR" dirty="0"/>
              <a:t>Les traits </a:t>
            </a:r>
            <a:r>
              <a:rPr lang="fr-FR" dirty="0" smtClean="0"/>
              <a:t/>
            </a:r>
            <a:br>
              <a:rPr lang="fr-FR" dirty="0" smtClean="0"/>
            </a:br>
            <a:r>
              <a:rPr lang="fr-FR" dirty="0" smtClean="0"/>
              <a:t>de </a:t>
            </a:r>
            <a:r>
              <a:rPr lang="fr-FR" dirty="0"/>
              <a:t>personnalité</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27</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graphicFrame>
        <p:nvGraphicFramePr>
          <p:cNvPr id="8" name="Espace réservé du contenu 7"/>
          <p:cNvGraphicFramePr>
            <a:graphicFrameLocks noGrp="1"/>
          </p:cNvGraphicFramePr>
          <p:nvPr>
            <p:ph idx="1"/>
            <p:extLst>
              <p:ext uri="{D42A27DB-BD31-4B8C-83A1-F6EECF244321}">
                <p14:modId xmlns:p14="http://schemas.microsoft.com/office/powerpoint/2010/main" val="3103759191"/>
              </p:ext>
            </p:extLst>
          </p:nvPr>
        </p:nvGraphicFramePr>
        <p:xfrm>
          <a:off x="1501015" y="1539318"/>
          <a:ext cx="7342869" cy="41946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ZoneTexte 9"/>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922869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fontScale="90000"/>
          </a:bodyPr>
          <a:lstStyle/>
          <a:p>
            <a:r>
              <a:rPr lang="fr-FR" dirty="0"/>
              <a:t>Les traits </a:t>
            </a:r>
            <a:r>
              <a:rPr lang="fr-FR" dirty="0" smtClean="0"/>
              <a:t/>
            </a:r>
            <a:br>
              <a:rPr lang="fr-FR" dirty="0" smtClean="0"/>
            </a:br>
            <a:r>
              <a:rPr lang="fr-FR" dirty="0" smtClean="0"/>
              <a:t>de </a:t>
            </a:r>
            <a:r>
              <a:rPr lang="fr-FR" dirty="0"/>
              <a:t>personnalité</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28</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graphicFrame>
        <p:nvGraphicFramePr>
          <p:cNvPr id="10" name="Espace réservé du contenu 9"/>
          <p:cNvGraphicFramePr>
            <a:graphicFrameLocks noGrp="1"/>
          </p:cNvGraphicFramePr>
          <p:nvPr>
            <p:ph idx="1"/>
            <p:extLst>
              <p:ext uri="{D42A27DB-BD31-4B8C-83A1-F6EECF244321}">
                <p14:modId xmlns:p14="http://schemas.microsoft.com/office/powerpoint/2010/main" val="1706218529"/>
              </p:ext>
            </p:extLst>
          </p:nvPr>
        </p:nvGraphicFramePr>
        <p:xfrm>
          <a:off x="1680623" y="1693254"/>
          <a:ext cx="7171514" cy="39509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 10"/>
          <p:cNvPicPr>
            <a:picLocks noChangeAspect="1"/>
          </p:cNvPicPr>
          <p:nvPr/>
        </p:nvPicPr>
        <p:blipFill>
          <a:blip r:embed="rId9"/>
          <a:stretch>
            <a:fillRect/>
          </a:stretch>
        </p:blipFill>
        <p:spPr>
          <a:xfrm>
            <a:off x="6748270" y="1874749"/>
            <a:ext cx="859435" cy="1145913"/>
          </a:xfrm>
          <a:prstGeom prst="rect">
            <a:avLst/>
          </a:prstGeom>
        </p:spPr>
      </p:pic>
      <p:pic>
        <p:nvPicPr>
          <p:cNvPr id="12" name="Image 11"/>
          <p:cNvPicPr>
            <a:picLocks noChangeAspect="1"/>
          </p:cNvPicPr>
          <p:nvPr/>
        </p:nvPicPr>
        <p:blipFill>
          <a:blip r:embed="rId10"/>
          <a:stretch>
            <a:fillRect/>
          </a:stretch>
        </p:blipFill>
        <p:spPr>
          <a:xfrm>
            <a:off x="7110201" y="4286353"/>
            <a:ext cx="1165413" cy="1165413"/>
          </a:xfrm>
          <a:prstGeom prst="rect">
            <a:avLst/>
          </a:prstGeom>
        </p:spPr>
      </p:pic>
      <p:sp>
        <p:nvSpPr>
          <p:cNvPr id="13" name="ZoneTexte 12"/>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432530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fontScale="90000"/>
          </a:bodyPr>
          <a:lstStyle/>
          <a:p>
            <a:r>
              <a:rPr lang="fr-FR" dirty="0"/>
              <a:t>Les traits </a:t>
            </a:r>
            <a:r>
              <a:rPr lang="fr-FR" dirty="0" smtClean="0"/>
              <a:t/>
            </a:r>
            <a:br>
              <a:rPr lang="fr-FR" dirty="0" smtClean="0"/>
            </a:br>
            <a:r>
              <a:rPr lang="fr-FR" dirty="0" smtClean="0"/>
              <a:t>de </a:t>
            </a:r>
            <a:r>
              <a:rPr lang="fr-FR" dirty="0"/>
              <a:t>personnalité</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29</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3" name="Espace réservé du contenu 2"/>
          <p:cNvSpPr>
            <a:spLocks noGrp="1"/>
          </p:cNvSpPr>
          <p:nvPr>
            <p:ph idx="1"/>
          </p:nvPr>
        </p:nvSpPr>
        <p:spPr/>
        <p:txBody>
          <a:bodyPr/>
          <a:lstStyle/>
          <a:p>
            <a:pPr fontAlgn="auto">
              <a:spcAft>
                <a:spcPts val="0"/>
              </a:spcAft>
              <a:defRPr/>
            </a:pPr>
            <a:r>
              <a:rPr lang="fr-FR" dirty="0"/>
              <a:t>Les </a:t>
            </a:r>
            <a:r>
              <a:rPr lang="fr-FR" dirty="0" smtClean="0"/>
              <a:t>attitudes Préjudiciable Au Jugement </a:t>
            </a:r>
            <a:endParaRPr lang="fr-FR" dirty="0"/>
          </a:p>
          <a:p>
            <a:endParaRPr lang="fr-FR" dirty="0" smtClean="0"/>
          </a:p>
          <a:p>
            <a:pPr marL="82296" indent="0" algn="ctr">
              <a:buNone/>
            </a:pPr>
            <a:r>
              <a:rPr lang="fr-FR" i="1" dirty="0">
                <a:solidFill>
                  <a:srgbClr val="FF6600"/>
                </a:solidFill>
                <a:latin typeface="Calibri" pitchFamily="34" charset="0"/>
              </a:rPr>
              <a:t>« L’héroïsme est la seule façon de devenir célèbre quand on n’a pas de talent »</a:t>
            </a:r>
          </a:p>
          <a:p>
            <a:pPr algn="just"/>
            <a:endParaRPr lang="fr-FR" i="1" dirty="0">
              <a:solidFill>
                <a:srgbClr val="FF6600"/>
              </a:solidFill>
              <a:latin typeface="Calibri" pitchFamily="34" charset="0"/>
            </a:endParaRPr>
          </a:p>
          <a:p>
            <a:pPr marL="82296" indent="0" algn="ctr">
              <a:buNone/>
            </a:pPr>
            <a:r>
              <a:rPr lang="fr-FR" i="1" dirty="0">
                <a:solidFill>
                  <a:srgbClr val="FF6600"/>
                </a:solidFill>
                <a:latin typeface="Calibri" pitchFamily="34" charset="0"/>
              </a:rPr>
              <a:t>P. Desproges.</a:t>
            </a:r>
          </a:p>
          <a:p>
            <a:endParaRPr lang="fr-FR" dirty="0"/>
          </a:p>
        </p:txBody>
      </p:sp>
      <p:sp>
        <p:nvSpPr>
          <p:cNvPr id="10" name="ZoneTexte 9"/>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905517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effectLst/>
              </a:rPr>
              <a:t>Sujets à traiter</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a:t>
            </a:fld>
            <a:endParaRPr kumimoji="0" lang="en-US"/>
          </a:p>
        </p:txBody>
      </p:sp>
      <p:sp>
        <p:nvSpPr>
          <p:cNvPr id="6" name="ZoneTexte 5"/>
          <p:cNvSpPr txBox="1"/>
          <p:nvPr/>
        </p:nvSpPr>
        <p:spPr>
          <a:xfrm>
            <a:off x="3117492" y="6182943"/>
            <a:ext cx="2613478"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Sous module 9-3, </a:t>
            </a:r>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niveau</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1</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9" name="Diagramme 8"/>
          <p:cNvGraphicFramePr/>
          <p:nvPr>
            <p:extLst>
              <p:ext uri="{D42A27DB-BD31-4B8C-83A1-F6EECF244321}">
                <p14:modId xmlns:p14="http://schemas.microsoft.com/office/powerpoint/2010/main" val="152471341"/>
              </p:ext>
            </p:extLst>
          </p:nvPr>
        </p:nvGraphicFramePr>
        <p:xfrm>
          <a:off x="1545894" y="1572180"/>
          <a:ext cx="7212201" cy="4132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20578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9">
                                            <p:graphicEl>
                                              <a:dgm id="{F6BF57FE-5B65-F645-A1AA-2285FDA13809}"/>
                                            </p:graphicEl>
                                          </p:spTgt>
                                        </p:tgtEl>
                                        <p:attrNameLst>
                                          <p:attrName>style.color</p:attrName>
                                        </p:attrNameLst>
                                      </p:cBhvr>
                                      <p:by>
                                        <p:hsl h="0" s="-12549" l="-25098"/>
                                      </p:by>
                                    </p:animClr>
                                    <p:animClr clrSpc="hsl" dir="cw">
                                      <p:cBhvr>
                                        <p:cTn id="7" dur="500" fill="hold"/>
                                        <p:tgtEl>
                                          <p:spTgt spid="9">
                                            <p:graphicEl>
                                              <a:dgm id="{F6BF57FE-5B65-F645-A1AA-2285FDA13809}"/>
                                            </p:graphicEl>
                                          </p:spTgt>
                                        </p:tgtEl>
                                        <p:attrNameLst>
                                          <p:attrName>fillcolor</p:attrName>
                                        </p:attrNameLst>
                                      </p:cBhvr>
                                      <p:by>
                                        <p:hsl h="0" s="-12549" l="-25098"/>
                                      </p:by>
                                    </p:animClr>
                                    <p:animClr clrSpc="hsl" dir="cw">
                                      <p:cBhvr>
                                        <p:cTn id="8" dur="500" fill="hold"/>
                                        <p:tgtEl>
                                          <p:spTgt spid="9">
                                            <p:graphicEl>
                                              <a:dgm id="{F6BF57FE-5B65-F645-A1AA-2285FDA13809}"/>
                                            </p:graphicEl>
                                          </p:spTgt>
                                        </p:tgtEl>
                                        <p:attrNameLst>
                                          <p:attrName>stroke.color</p:attrName>
                                        </p:attrNameLst>
                                      </p:cBhvr>
                                      <p:by>
                                        <p:hsl h="0" s="-12549" l="-25098"/>
                                      </p:by>
                                    </p:animClr>
                                    <p:set>
                                      <p:cBhvr>
                                        <p:cTn id="9" dur="500" fill="hold"/>
                                        <p:tgtEl>
                                          <p:spTgt spid="9">
                                            <p:graphicEl>
                                              <a:dgm id="{F6BF57FE-5B65-F645-A1AA-2285FDA13809}"/>
                                            </p:graphic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0" nodeType="clickEffect">
                                  <p:stCondLst>
                                    <p:cond delay="0"/>
                                  </p:stCondLst>
                                  <p:childTnLst>
                                    <p:animClr clrSpc="hsl" dir="cw">
                                      <p:cBhvr override="childStyle">
                                        <p:cTn id="13" dur="500" fill="hold"/>
                                        <p:tgtEl>
                                          <p:spTgt spid="9">
                                            <p:graphicEl>
                                              <a:dgm id="{DF8B9BAC-E5D1-0549-9C3F-D71787F6FA9C}"/>
                                            </p:graphicEl>
                                          </p:spTgt>
                                        </p:tgtEl>
                                        <p:attrNameLst>
                                          <p:attrName>style.color</p:attrName>
                                        </p:attrNameLst>
                                      </p:cBhvr>
                                      <p:by>
                                        <p:hsl h="0" s="-12549" l="-25098"/>
                                      </p:by>
                                    </p:animClr>
                                    <p:animClr clrSpc="hsl" dir="cw">
                                      <p:cBhvr>
                                        <p:cTn id="14" dur="500" fill="hold"/>
                                        <p:tgtEl>
                                          <p:spTgt spid="9">
                                            <p:graphicEl>
                                              <a:dgm id="{DF8B9BAC-E5D1-0549-9C3F-D71787F6FA9C}"/>
                                            </p:graphicEl>
                                          </p:spTgt>
                                        </p:tgtEl>
                                        <p:attrNameLst>
                                          <p:attrName>fillcolor</p:attrName>
                                        </p:attrNameLst>
                                      </p:cBhvr>
                                      <p:by>
                                        <p:hsl h="0" s="-12549" l="-25098"/>
                                      </p:by>
                                    </p:animClr>
                                    <p:animClr clrSpc="hsl" dir="cw">
                                      <p:cBhvr>
                                        <p:cTn id="15" dur="500" fill="hold"/>
                                        <p:tgtEl>
                                          <p:spTgt spid="9">
                                            <p:graphicEl>
                                              <a:dgm id="{DF8B9BAC-E5D1-0549-9C3F-D71787F6FA9C}"/>
                                            </p:graphicEl>
                                          </p:spTgt>
                                        </p:tgtEl>
                                        <p:attrNameLst>
                                          <p:attrName>stroke.color</p:attrName>
                                        </p:attrNameLst>
                                      </p:cBhvr>
                                      <p:by>
                                        <p:hsl h="0" s="-12549" l="-25098"/>
                                      </p:by>
                                    </p:animClr>
                                    <p:set>
                                      <p:cBhvr>
                                        <p:cTn id="16" dur="500" fill="hold"/>
                                        <p:tgtEl>
                                          <p:spTgt spid="9">
                                            <p:graphicEl>
                                              <a:dgm id="{DF8B9BAC-E5D1-0549-9C3F-D71787F6FA9C}"/>
                                            </p:graphicEl>
                                          </p:spTgt>
                                        </p:tgtEl>
                                        <p:attrNameLst>
                                          <p:attrName>fill.type</p:attrName>
                                        </p:attrNameLst>
                                      </p:cBhvr>
                                      <p:to>
                                        <p:strVal val="solid"/>
                                      </p:to>
                                    </p:set>
                                  </p:childTnLst>
                                </p:cTn>
                              </p:par>
                              <p:par>
                                <p:cTn id="17" presetID="24" presetClass="emph" presetSubtype="0" fill="hold" grpId="0" nodeType="withEffect">
                                  <p:stCondLst>
                                    <p:cond delay="0"/>
                                  </p:stCondLst>
                                  <p:childTnLst>
                                    <p:animClr clrSpc="hsl" dir="cw">
                                      <p:cBhvr override="childStyle">
                                        <p:cTn id="18" dur="500" fill="hold"/>
                                        <p:tgtEl>
                                          <p:spTgt spid="9">
                                            <p:graphicEl>
                                              <a:dgm id="{A5FB6500-059A-A148-8AB6-81A2901233E9}"/>
                                            </p:graphicEl>
                                          </p:spTgt>
                                        </p:tgtEl>
                                        <p:attrNameLst>
                                          <p:attrName>style.color</p:attrName>
                                        </p:attrNameLst>
                                      </p:cBhvr>
                                      <p:by>
                                        <p:hsl h="0" s="-12549" l="-25098"/>
                                      </p:by>
                                    </p:animClr>
                                    <p:animClr clrSpc="hsl" dir="cw">
                                      <p:cBhvr>
                                        <p:cTn id="19" dur="500" fill="hold"/>
                                        <p:tgtEl>
                                          <p:spTgt spid="9">
                                            <p:graphicEl>
                                              <a:dgm id="{A5FB6500-059A-A148-8AB6-81A2901233E9}"/>
                                            </p:graphicEl>
                                          </p:spTgt>
                                        </p:tgtEl>
                                        <p:attrNameLst>
                                          <p:attrName>fillcolor</p:attrName>
                                        </p:attrNameLst>
                                      </p:cBhvr>
                                      <p:by>
                                        <p:hsl h="0" s="-12549" l="-25098"/>
                                      </p:by>
                                    </p:animClr>
                                    <p:animClr clrSpc="hsl" dir="cw">
                                      <p:cBhvr>
                                        <p:cTn id="20" dur="500" fill="hold"/>
                                        <p:tgtEl>
                                          <p:spTgt spid="9">
                                            <p:graphicEl>
                                              <a:dgm id="{A5FB6500-059A-A148-8AB6-81A2901233E9}"/>
                                            </p:graphicEl>
                                          </p:spTgt>
                                        </p:tgtEl>
                                        <p:attrNameLst>
                                          <p:attrName>stroke.color</p:attrName>
                                        </p:attrNameLst>
                                      </p:cBhvr>
                                      <p:by>
                                        <p:hsl h="0" s="-12549" l="-25098"/>
                                      </p:by>
                                    </p:animClr>
                                    <p:set>
                                      <p:cBhvr>
                                        <p:cTn id="21" dur="500" fill="hold"/>
                                        <p:tgtEl>
                                          <p:spTgt spid="9">
                                            <p:graphicEl>
                                              <a:dgm id="{A5FB6500-059A-A148-8AB6-81A2901233E9}"/>
                                            </p:graphic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4" presetClass="emph" presetSubtype="0" fill="hold" grpId="0" nodeType="clickEffect">
                                  <p:stCondLst>
                                    <p:cond delay="0"/>
                                  </p:stCondLst>
                                  <p:childTnLst>
                                    <p:animClr clrSpc="hsl" dir="cw">
                                      <p:cBhvr override="childStyle">
                                        <p:cTn id="25" dur="500" fill="hold"/>
                                        <p:tgtEl>
                                          <p:spTgt spid="9">
                                            <p:graphicEl>
                                              <a:dgm id="{52043A6A-6D02-A346-953A-65BAD4BE0803}"/>
                                            </p:graphicEl>
                                          </p:spTgt>
                                        </p:tgtEl>
                                        <p:attrNameLst>
                                          <p:attrName>style.color</p:attrName>
                                        </p:attrNameLst>
                                      </p:cBhvr>
                                      <p:by>
                                        <p:hsl h="0" s="-12549" l="-25098"/>
                                      </p:by>
                                    </p:animClr>
                                    <p:animClr clrSpc="hsl" dir="cw">
                                      <p:cBhvr>
                                        <p:cTn id="26" dur="500" fill="hold"/>
                                        <p:tgtEl>
                                          <p:spTgt spid="9">
                                            <p:graphicEl>
                                              <a:dgm id="{52043A6A-6D02-A346-953A-65BAD4BE0803}"/>
                                            </p:graphicEl>
                                          </p:spTgt>
                                        </p:tgtEl>
                                        <p:attrNameLst>
                                          <p:attrName>fillcolor</p:attrName>
                                        </p:attrNameLst>
                                      </p:cBhvr>
                                      <p:by>
                                        <p:hsl h="0" s="-12549" l="-25098"/>
                                      </p:by>
                                    </p:animClr>
                                    <p:animClr clrSpc="hsl" dir="cw">
                                      <p:cBhvr>
                                        <p:cTn id="27" dur="500" fill="hold"/>
                                        <p:tgtEl>
                                          <p:spTgt spid="9">
                                            <p:graphicEl>
                                              <a:dgm id="{52043A6A-6D02-A346-953A-65BAD4BE0803}"/>
                                            </p:graphicEl>
                                          </p:spTgt>
                                        </p:tgtEl>
                                        <p:attrNameLst>
                                          <p:attrName>stroke.color</p:attrName>
                                        </p:attrNameLst>
                                      </p:cBhvr>
                                      <p:by>
                                        <p:hsl h="0" s="-12549" l="-25098"/>
                                      </p:by>
                                    </p:animClr>
                                    <p:set>
                                      <p:cBhvr>
                                        <p:cTn id="28" dur="500" fill="hold"/>
                                        <p:tgtEl>
                                          <p:spTgt spid="9">
                                            <p:graphicEl>
                                              <a:dgm id="{52043A6A-6D02-A346-953A-65BAD4BE0803}"/>
                                            </p:graphicEl>
                                          </p:spTgt>
                                        </p:tgtEl>
                                        <p:attrNameLst>
                                          <p:attrName>fill.type</p:attrName>
                                        </p:attrNameLst>
                                      </p:cBhvr>
                                      <p:to>
                                        <p:strVal val="solid"/>
                                      </p:to>
                                    </p:set>
                                  </p:childTnLst>
                                </p:cTn>
                              </p:par>
                              <p:par>
                                <p:cTn id="29" presetID="24" presetClass="emph" presetSubtype="0" fill="hold" grpId="0" nodeType="withEffect">
                                  <p:stCondLst>
                                    <p:cond delay="0"/>
                                  </p:stCondLst>
                                  <p:childTnLst>
                                    <p:animClr clrSpc="hsl" dir="cw">
                                      <p:cBhvr override="childStyle">
                                        <p:cTn id="30" dur="500" fill="hold"/>
                                        <p:tgtEl>
                                          <p:spTgt spid="9">
                                            <p:graphicEl>
                                              <a:dgm id="{8FB55F85-78B4-B848-A657-B1ADE5B4D136}"/>
                                            </p:graphicEl>
                                          </p:spTgt>
                                        </p:tgtEl>
                                        <p:attrNameLst>
                                          <p:attrName>style.color</p:attrName>
                                        </p:attrNameLst>
                                      </p:cBhvr>
                                      <p:by>
                                        <p:hsl h="0" s="-12549" l="-25098"/>
                                      </p:by>
                                    </p:animClr>
                                    <p:animClr clrSpc="hsl" dir="cw">
                                      <p:cBhvr>
                                        <p:cTn id="31" dur="500" fill="hold"/>
                                        <p:tgtEl>
                                          <p:spTgt spid="9">
                                            <p:graphicEl>
                                              <a:dgm id="{8FB55F85-78B4-B848-A657-B1ADE5B4D136}"/>
                                            </p:graphicEl>
                                          </p:spTgt>
                                        </p:tgtEl>
                                        <p:attrNameLst>
                                          <p:attrName>fillcolor</p:attrName>
                                        </p:attrNameLst>
                                      </p:cBhvr>
                                      <p:by>
                                        <p:hsl h="0" s="-12549" l="-25098"/>
                                      </p:by>
                                    </p:animClr>
                                    <p:animClr clrSpc="hsl" dir="cw">
                                      <p:cBhvr>
                                        <p:cTn id="32" dur="500" fill="hold"/>
                                        <p:tgtEl>
                                          <p:spTgt spid="9">
                                            <p:graphicEl>
                                              <a:dgm id="{8FB55F85-78B4-B848-A657-B1ADE5B4D136}"/>
                                            </p:graphicEl>
                                          </p:spTgt>
                                        </p:tgtEl>
                                        <p:attrNameLst>
                                          <p:attrName>stroke.color</p:attrName>
                                        </p:attrNameLst>
                                      </p:cBhvr>
                                      <p:by>
                                        <p:hsl h="0" s="-12549" l="-25098"/>
                                      </p:by>
                                    </p:animClr>
                                    <p:set>
                                      <p:cBhvr>
                                        <p:cTn id="33" dur="500" fill="hold"/>
                                        <p:tgtEl>
                                          <p:spTgt spid="9">
                                            <p:graphicEl>
                                              <a:dgm id="{8FB55F85-78B4-B848-A657-B1ADE5B4D136}"/>
                                            </p:graphic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4" presetClass="emph" presetSubtype="0" fill="hold" grpId="0" nodeType="clickEffect">
                                  <p:stCondLst>
                                    <p:cond delay="0"/>
                                  </p:stCondLst>
                                  <p:childTnLst>
                                    <p:animClr clrSpc="hsl" dir="cw">
                                      <p:cBhvr override="childStyle">
                                        <p:cTn id="37" dur="500" fill="hold"/>
                                        <p:tgtEl>
                                          <p:spTgt spid="9">
                                            <p:graphicEl>
                                              <a:dgm id="{BA16BCFE-CA42-814E-AE9C-70BCFD574823}"/>
                                            </p:graphicEl>
                                          </p:spTgt>
                                        </p:tgtEl>
                                        <p:attrNameLst>
                                          <p:attrName>style.color</p:attrName>
                                        </p:attrNameLst>
                                      </p:cBhvr>
                                      <p:by>
                                        <p:hsl h="0" s="-12549" l="-25098"/>
                                      </p:by>
                                    </p:animClr>
                                    <p:animClr clrSpc="hsl" dir="cw">
                                      <p:cBhvr>
                                        <p:cTn id="38" dur="500" fill="hold"/>
                                        <p:tgtEl>
                                          <p:spTgt spid="9">
                                            <p:graphicEl>
                                              <a:dgm id="{BA16BCFE-CA42-814E-AE9C-70BCFD574823}"/>
                                            </p:graphicEl>
                                          </p:spTgt>
                                        </p:tgtEl>
                                        <p:attrNameLst>
                                          <p:attrName>fillcolor</p:attrName>
                                        </p:attrNameLst>
                                      </p:cBhvr>
                                      <p:by>
                                        <p:hsl h="0" s="-12549" l="-25098"/>
                                      </p:by>
                                    </p:animClr>
                                    <p:animClr clrSpc="hsl" dir="cw">
                                      <p:cBhvr>
                                        <p:cTn id="39" dur="500" fill="hold"/>
                                        <p:tgtEl>
                                          <p:spTgt spid="9">
                                            <p:graphicEl>
                                              <a:dgm id="{BA16BCFE-CA42-814E-AE9C-70BCFD574823}"/>
                                            </p:graphicEl>
                                          </p:spTgt>
                                        </p:tgtEl>
                                        <p:attrNameLst>
                                          <p:attrName>stroke.color</p:attrName>
                                        </p:attrNameLst>
                                      </p:cBhvr>
                                      <p:by>
                                        <p:hsl h="0" s="-12549" l="-25098"/>
                                      </p:by>
                                    </p:animClr>
                                    <p:set>
                                      <p:cBhvr>
                                        <p:cTn id="40" dur="500" fill="hold"/>
                                        <p:tgtEl>
                                          <p:spTgt spid="9">
                                            <p:graphicEl>
                                              <a:dgm id="{BA16BCFE-CA42-814E-AE9C-70BCFD574823}"/>
                                            </p:graphicEl>
                                          </p:spTgt>
                                        </p:tgtEl>
                                        <p:attrNameLst>
                                          <p:attrName>fill.type</p:attrName>
                                        </p:attrNameLst>
                                      </p:cBhvr>
                                      <p:to>
                                        <p:strVal val="solid"/>
                                      </p:to>
                                    </p:set>
                                  </p:childTnLst>
                                </p:cTn>
                              </p:par>
                              <p:par>
                                <p:cTn id="41" presetID="24" presetClass="emph" presetSubtype="0" fill="hold" grpId="0" nodeType="withEffect">
                                  <p:stCondLst>
                                    <p:cond delay="0"/>
                                  </p:stCondLst>
                                  <p:childTnLst>
                                    <p:animClr clrSpc="hsl" dir="cw">
                                      <p:cBhvr override="childStyle">
                                        <p:cTn id="42" dur="500" fill="hold"/>
                                        <p:tgtEl>
                                          <p:spTgt spid="9">
                                            <p:graphicEl>
                                              <a:dgm id="{CD1A2898-8599-0242-881B-A58016FAF46D}"/>
                                            </p:graphicEl>
                                          </p:spTgt>
                                        </p:tgtEl>
                                        <p:attrNameLst>
                                          <p:attrName>style.color</p:attrName>
                                        </p:attrNameLst>
                                      </p:cBhvr>
                                      <p:by>
                                        <p:hsl h="0" s="-12549" l="-25098"/>
                                      </p:by>
                                    </p:animClr>
                                    <p:animClr clrSpc="hsl" dir="cw">
                                      <p:cBhvr>
                                        <p:cTn id="43" dur="500" fill="hold"/>
                                        <p:tgtEl>
                                          <p:spTgt spid="9">
                                            <p:graphicEl>
                                              <a:dgm id="{CD1A2898-8599-0242-881B-A58016FAF46D}"/>
                                            </p:graphicEl>
                                          </p:spTgt>
                                        </p:tgtEl>
                                        <p:attrNameLst>
                                          <p:attrName>fillcolor</p:attrName>
                                        </p:attrNameLst>
                                      </p:cBhvr>
                                      <p:by>
                                        <p:hsl h="0" s="-12549" l="-25098"/>
                                      </p:by>
                                    </p:animClr>
                                    <p:animClr clrSpc="hsl" dir="cw">
                                      <p:cBhvr>
                                        <p:cTn id="44" dur="500" fill="hold"/>
                                        <p:tgtEl>
                                          <p:spTgt spid="9">
                                            <p:graphicEl>
                                              <a:dgm id="{CD1A2898-8599-0242-881B-A58016FAF46D}"/>
                                            </p:graphicEl>
                                          </p:spTgt>
                                        </p:tgtEl>
                                        <p:attrNameLst>
                                          <p:attrName>stroke.color</p:attrName>
                                        </p:attrNameLst>
                                      </p:cBhvr>
                                      <p:by>
                                        <p:hsl h="0" s="-12549" l="-25098"/>
                                      </p:by>
                                    </p:animClr>
                                    <p:set>
                                      <p:cBhvr>
                                        <p:cTn id="45" dur="500" fill="hold"/>
                                        <p:tgtEl>
                                          <p:spTgt spid="9">
                                            <p:graphicEl>
                                              <a:dgm id="{CD1A2898-8599-0242-881B-A58016FAF46D}"/>
                                            </p:graphic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4" presetClass="emph" presetSubtype="0" fill="hold" grpId="0" nodeType="clickEffect">
                                  <p:stCondLst>
                                    <p:cond delay="0"/>
                                  </p:stCondLst>
                                  <p:childTnLst>
                                    <p:animClr clrSpc="hsl" dir="cw">
                                      <p:cBhvr override="childStyle">
                                        <p:cTn id="49" dur="500" fill="hold"/>
                                        <p:tgtEl>
                                          <p:spTgt spid="9">
                                            <p:graphicEl>
                                              <a:dgm id="{975AD022-77A7-7E4E-8D22-2E3E30099C5D}"/>
                                            </p:graphicEl>
                                          </p:spTgt>
                                        </p:tgtEl>
                                        <p:attrNameLst>
                                          <p:attrName>style.color</p:attrName>
                                        </p:attrNameLst>
                                      </p:cBhvr>
                                      <p:by>
                                        <p:hsl h="0" s="-12549" l="-25098"/>
                                      </p:by>
                                    </p:animClr>
                                    <p:animClr clrSpc="hsl" dir="cw">
                                      <p:cBhvr>
                                        <p:cTn id="50" dur="500" fill="hold"/>
                                        <p:tgtEl>
                                          <p:spTgt spid="9">
                                            <p:graphicEl>
                                              <a:dgm id="{975AD022-77A7-7E4E-8D22-2E3E30099C5D}"/>
                                            </p:graphicEl>
                                          </p:spTgt>
                                        </p:tgtEl>
                                        <p:attrNameLst>
                                          <p:attrName>fillcolor</p:attrName>
                                        </p:attrNameLst>
                                      </p:cBhvr>
                                      <p:by>
                                        <p:hsl h="0" s="-12549" l="-25098"/>
                                      </p:by>
                                    </p:animClr>
                                    <p:animClr clrSpc="hsl" dir="cw">
                                      <p:cBhvr>
                                        <p:cTn id="51" dur="500" fill="hold"/>
                                        <p:tgtEl>
                                          <p:spTgt spid="9">
                                            <p:graphicEl>
                                              <a:dgm id="{975AD022-77A7-7E4E-8D22-2E3E30099C5D}"/>
                                            </p:graphicEl>
                                          </p:spTgt>
                                        </p:tgtEl>
                                        <p:attrNameLst>
                                          <p:attrName>stroke.color</p:attrName>
                                        </p:attrNameLst>
                                      </p:cBhvr>
                                      <p:by>
                                        <p:hsl h="0" s="-12549" l="-25098"/>
                                      </p:by>
                                    </p:animClr>
                                    <p:set>
                                      <p:cBhvr>
                                        <p:cTn id="52" dur="500" fill="hold"/>
                                        <p:tgtEl>
                                          <p:spTgt spid="9">
                                            <p:graphicEl>
                                              <a:dgm id="{975AD022-77A7-7E4E-8D22-2E3E30099C5D}"/>
                                            </p:graphicEl>
                                          </p:spTgt>
                                        </p:tgtEl>
                                        <p:attrNameLst>
                                          <p:attrName>fill.type</p:attrName>
                                        </p:attrNameLst>
                                      </p:cBhvr>
                                      <p:to>
                                        <p:strVal val="solid"/>
                                      </p:to>
                                    </p:set>
                                  </p:childTnLst>
                                </p:cTn>
                              </p:par>
                              <p:par>
                                <p:cTn id="53" presetID="24" presetClass="emph" presetSubtype="0" fill="hold" grpId="0" nodeType="withEffect">
                                  <p:stCondLst>
                                    <p:cond delay="0"/>
                                  </p:stCondLst>
                                  <p:childTnLst>
                                    <p:animClr clrSpc="hsl" dir="cw">
                                      <p:cBhvr override="childStyle">
                                        <p:cTn id="54" dur="500" fill="hold"/>
                                        <p:tgtEl>
                                          <p:spTgt spid="9">
                                            <p:graphicEl>
                                              <a:dgm id="{B84C36F5-D7D6-7E46-9288-2D9D8FBD2568}"/>
                                            </p:graphicEl>
                                          </p:spTgt>
                                        </p:tgtEl>
                                        <p:attrNameLst>
                                          <p:attrName>style.color</p:attrName>
                                        </p:attrNameLst>
                                      </p:cBhvr>
                                      <p:by>
                                        <p:hsl h="0" s="-12549" l="-25098"/>
                                      </p:by>
                                    </p:animClr>
                                    <p:animClr clrSpc="hsl" dir="cw">
                                      <p:cBhvr>
                                        <p:cTn id="55" dur="500" fill="hold"/>
                                        <p:tgtEl>
                                          <p:spTgt spid="9">
                                            <p:graphicEl>
                                              <a:dgm id="{B84C36F5-D7D6-7E46-9288-2D9D8FBD2568}"/>
                                            </p:graphicEl>
                                          </p:spTgt>
                                        </p:tgtEl>
                                        <p:attrNameLst>
                                          <p:attrName>fillcolor</p:attrName>
                                        </p:attrNameLst>
                                      </p:cBhvr>
                                      <p:by>
                                        <p:hsl h="0" s="-12549" l="-25098"/>
                                      </p:by>
                                    </p:animClr>
                                    <p:animClr clrSpc="hsl" dir="cw">
                                      <p:cBhvr>
                                        <p:cTn id="56" dur="500" fill="hold"/>
                                        <p:tgtEl>
                                          <p:spTgt spid="9">
                                            <p:graphicEl>
                                              <a:dgm id="{B84C36F5-D7D6-7E46-9288-2D9D8FBD2568}"/>
                                            </p:graphicEl>
                                          </p:spTgt>
                                        </p:tgtEl>
                                        <p:attrNameLst>
                                          <p:attrName>stroke.color</p:attrName>
                                        </p:attrNameLst>
                                      </p:cBhvr>
                                      <p:by>
                                        <p:hsl h="0" s="-12549" l="-25098"/>
                                      </p:by>
                                    </p:animClr>
                                    <p:set>
                                      <p:cBhvr>
                                        <p:cTn id="57" dur="500" fill="hold"/>
                                        <p:tgtEl>
                                          <p:spTgt spid="9">
                                            <p:graphicEl>
                                              <a:dgm id="{B84C36F5-D7D6-7E46-9288-2D9D8FBD2568}"/>
                                            </p:graphic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4" presetClass="emph" presetSubtype="0" fill="hold" grpId="0" nodeType="clickEffect">
                                  <p:stCondLst>
                                    <p:cond delay="0"/>
                                  </p:stCondLst>
                                  <p:childTnLst>
                                    <p:animClr clrSpc="hsl" dir="cw">
                                      <p:cBhvr override="childStyle">
                                        <p:cTn id="61" dur="500" fill="hold"/>
                                        <p:tgtEl>
                                          <p:spTgt spid="9">
                                            <p:graphicEl>
                                              <a:dgm id="{056A7D8D-69E3-C84F-A195-E90CA66774D8}"/>
                                            </p:graphicEl>
                                          </p:spTgt>
                                        </p:tgtEl>
                                        <p:attrNameLst>
                                          <p:attrName>style.color</p:attrName>
                                        </p:attrNameLst>
                                      </p:cBhvr>
                                      <p:by>
                                        <p:hsl h="0" s="-12549" l="-25098"/>
                                      </p:by>
                                    </p:animClr>
                                    <p:animClr clrSpc="hsl" dir="cw">
                                      <p:cBhvr>
                                        <p:cTn id="62" dur="500" fill="hold"/>
                                        <p:tgtEl>
                                          <p:spTgt spid="9">
                                            <p:graphicEl>
                                              <a:dgm id="{056A7D8D-69E3-C84F-A195-E90CA66774D8}"/>
                                            </p:graphicEl>
                                          </p:spTgt>
                                        </p:tgtEl>
                                        <p:attrNameLst>
                                          <p:attrName>fillcolor</p:attrName>
                                        </p:attrNameLst>
                                      </p:cBhvr>
                                      <p:by>
                                        <p:hsl h="0" s="-12549" l="-25098"/>
                                      </p:by>
                                    </p:animClr>
                                    <p:animClr clrSpc="hsl" dir="cw">
                                      <p:cBhvr>
                                        <p:cTn id="63" dur="500" fill="hold"/>
                                        <p:tgtEl>
                                          <p:spTgt spid="9">
                                            <p:graphicEl>
                                              <a:dgm id="{056A7D8D-69E3-C84F-A195-E90CA66774D8}"/>
                                            </p:graphicEl>
                                          </p:spTgt>
                                        </p:tgtEl>
                                        <p:attrNameLst>
                                          <p:attrName>stroke.color</p:attrName>
                                        </p:attrNameLst>
                                      </p:cBhvr>
                                      <p:by>
                                        <p:hsl h="0" s="-12549" l="-25098"/>
                                      </p:by>
                                    </p:animClr>
                                    <p:set>
                                      <p:cBhvr>
                                        <p:cTn id="64" dur="500" fill="hold"/>
                                        <p:tgtEl>
                                          <p:spTgt spid="9">
                                            <p:graphicEl>
                                              <a:dgm id="{056A7D8D-69E3-C84F-A195-E90CA66774D8}"/>
                                            </p:graphicEl>
                                          </p:spTgt>
                                        </p:tgtEl>
                                        <p:attrNameLst>
                                          <p:attrName>fill.type</p:attrName>
                                        </p:attrNameLst>
                                      </p:cBhvr>
                                      <p:to>
                                        <p:strVal val="solid"/>
                                      </p:to>
                                    </p:set>
                                  </p:childTnLst>
                                </p:cTn>
                              </p:par>
                              <p:par>
                                <p:cTn id="65" presetID="24" presetClass="emph" presetSubtype="0" fill="hold" grpId="0" nodeType="withEffect">
                                  <p:stCondLst>
                                    <p:cond delay="0"/>
                                  </p:stCondLst>
                                  <p:childTnLst>
                                    <p:animClr clrSpc="hsl" dir="cw">
                                      <p:cBhvr override="childStyle">
                                        <p:cTn id="66" dur="500" fill="hold"/>
                                        <p:tgtEl>
                                          <p:spTgt spid="9">
                                            <p:graphicEl>
                                              <a:dgm id="{F544A58B-D72E-4F49-AB71-83DBEA7F240A}"/>
                                            </p:graphicEl>
                                          </p:spTgt>
                                        </p:tgtEl>
                                        <p:attrNameLst>
                                          <p:attrName>style.color</p:attrName>
                                        </p:attrNameLst>
                                      </p:cBhvr>
                                      <p:by>
                                        <p:hsl h="0" s="-12549" l="-25098"/>
                                      </p:by>
                                    </p:animClr>
                                    <p:animClr clrSpc="hsl" dir="cw">
                                      <p:cBhvr>
                                        <p:cTn id="67" dur="500" fill="hold"/>
                                        <p:tgtEl>
                                          <p:spTgt spid="9">
                                            <p:graphicEl>
                                              <a:dgm id="{F544A58B-D72E-4F49-AB71-83DBEA7F240A}"/>
                                            </p:graphicEl>
                                          </p:spTgt>
                                        </p:tgtEl>
                                        <p:attrNameLst>
                                          <p:attrName>fillcolor</p:attrName>
                                        </p:attrNameLst>
                                      </p:cBhvr>
                                      <p:by>
                                        <p:hsl h="0" s="-12549" l="-25098"/>
                                      </p:by>
                                    </p:animClr>
                                    <p:animClr clrSpc="hsl" dir="cw">
                                      <p:cBhvr>
                                        <p:cTn id="68" dur="500" fill="hold"/>
                                        <p:tgtEl>
                                          <p:spTgt spid="9">
                                            <p:graphicEl>
                                              <a:dgm id="{F544A58B-D72E-4F49-AB71-83DBEA7F240A}"/>
                                            </p:graphicEl>
                                          </p:spTgt>
                                        </p:tgtEl>
                                        <p:attrNameLst>
                                          <p:attrName>stroke.color</p:attrName>
                                        </p:attrNameLst>
                                      </p:cBhvr>
                                      <p:by>
                                        <p:hsl h="0" s="-12549" l="-25098"/>
                                      </p:by>
                                    </p:animClr>
                                    <p:set>
                                      <p:cBhvr>
                                        <p:cTn id="69" dur="500" fill="hold"/>
                                        <p:tgtEl>
                                          <p:spTgt spid="9">
                                            <p:graphicEl>
                                              <a:dgm id="{F544A58B-D72E-4F49-AB71-83DBEA7F240A}"/>
                                            </p:graphicEl>
                                          </p:spTgt>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24" presetClass="emph" presetSubtype="0" fill="hold" grpId="0" nodeType="clickEffect">
                                  <p:stCondLst>
                                    <p:cond delay="0"/>
                                  </p:stCondLst>
                                  <p:childTnLst>
                                    <p:animClr clrSpc="hsl" dir="cw">
                                      <p:cBhvr override="childStyle">
                                        <p:cTn id="73" dur="500" fill="hold"/>
                                        <p:tgtEl>
                                          <p:spTgt spid="9">
                                            <p:graphicEl>
                                              <a:dgm id="{9019A00B-EEE4-994C-9488-8F2D30C539F7}"/>
                                            </p:graphicEl>
                                          </p:spTgt>
                                        </p:tgtEl>
                                        <p:attrNameLst>
                                          <p:attrName>style.color</p:attrName>
                                        </p:attrNameLst>
                                      </p:cBhvr>
                                      <p:by>
                                        <p:hsl h="0" s="-12549" l="-25098"/>
                                      </p:by>
                                    </p:animClr>
                                    <p:animClr clrSpc="hsl" dir="cw">
                                      <p:cBhvr>
                                        <p:cTn id="74" dur="500" fill="hold"/>
                                        <p:tgtEl>
                                          <p:spTgt spid="9">
                                            <p:graphicEl>
                                              <a:dgm id="{9019A00B-EEE4-994C-9488-8F2D30C539F7}"/>
                                            </p:graphicEl>
                                          </p:spTgt>
                                        </p:tgtEl>
                                        <p:attrNameLst>
                                          <p:attrName>fillcolor</p:attrName>
                                        </p:attrNameLst>
                                      </p:cBhvr>
                                      <p:by>
                                        <p:hsl h="0" s="-12549" l="-25098"/>
                                      </p:by>
                                    </p:animClr>
                                    <p:animClr clrSpc="hsl" dir="cw">
                                      <p:cBhvr>
                                        <p:cTn id="75" dur="500" fill="hold"/>
                                        <p:tgtEl>
                                          <p:spTgt spid="9">
                                            <p:graphicEl>
                                              <a:dgm id="{9019A00B-EEE4-994C-9488-8F2D30C539F7}"/>
                                            </p:graphicEl>
                                          </p:spTgt>
                                        </p:tgtEl>
                                        <p:attrNameLst>
                                          <p:attrName>stroke.color</p:attrName>
                                        </p:attrNameLst>
                                      </p:cBhvr>
                                      <p:by>
                                        <p:hsl h="0" s="-12549" l="-25098"/>
                                      </p:by>
                                    </p:animClr>
                                    <p:set>
                                      <p:cBhvr>
                                        <p:cTn id="76" dur="500" fill="hold"/>
                                        <p:tgtEl>
                                          <p:spTgt spid="9">
                                            <p:graphicEl>
                                              <a:dgm id="{9019A00B-EEE4-994C-9488-8F2D30C539F7}"/>
                                            </p:graphicEl>
                                          </p:spTgt>
                                        </p:tgtEl>
                                        <p:attrNameLst>
                                          <p:attrName>fill.type</p:attrName>
                                        </p:attrNameLst>
                                      </p:cBhvr>
                                      <p:to>
                                        <p:strVal val="solid"/>
                                      </p:to>
                                    </p:set>
                                  </p:childTnLst>
                                </p:cTn>
                              </p:par>
                              <p:par>
                                <p:cTn id="77" presetID="24" presetClass="emph" presetSubtype="0" fill="hold" grpId="0" nodeType="withEffect">
                                  <p:stCondLst>
                                    <p:cond delay="0"/>
                                  </p:stCondLst>
                                  <p:childTnLst>
                                    <p:animClr clrSpc="hsl" dir="cw">
                                      <p:cBhvr override="childStyle">
                                        <p:cTn id="78" dur="500" fill="hold"/>
                                        <p:tgtEl>
                                          <p:spTgt spid="9">
                                            <p:graphicEl>
                                              <a:dgm id="{599CA51E-A953-194C-8B87-B036A7FE244C}"/>
                                            </p:graphicEl>
                                          </p:spTgt>
                                        </p:tgtEl>
                                        <p:attrNameLst>
                                          <p:attrName>style.color</p:attrName>
                                        </p:attrNameLst>
                                      </p:cBhvr>
                                      <p:by>
                                        <p:hsl h="0" s="-12549" l="-25098"/>
                                      </p:by>
                                    </p:animClr>
                                    <p:animClr clrSpc="hsl" dir="cw">
                                      <p:cBhvr>
                                        <p:cTn id="79" dur="500" fill="hold"/>
                                        <p:tgtEl>
                                          <p:spTgt spid="9">
                                            <p:graphicEl>
                                              <a:dgm id="{599CA51E-A953-194C-8B87-B036A7FE244C}"/>
                                            </p:graphicEl>
                                          </p:spTgt>
                                        </p:tgtEl>
                                        <p:attrNameLst>
                                          <p:attrName>fillcolor</p:attrName>
                                        </p:attrNameLst>
                                      </p:cBhvr>
                                      <p:by>
                                        <p:hsl h="0" s="-12549" l="-25098"/>
                                      </p:by>
                                    </p:animClr>
                                    <p:animClr clrSpc="hsl" dir="cw">
                                      <p:cBhvr>
                                        <p:cTn id="80" dur="500" fill="hold"/>
                                        <p:tgtEl>
                                          <p:spTgt spid="9">
                                            <p:graphicEl>
                                              <a:dgm id="{599CA51E-A953-194C-8B87-B036A7FE244C}"/>
                                            </p:graphicEl>
                                          </p:spTgt>
                                        </p:tgtEl>
                                        <p:attrNameLst>
                                          <p:attrName>stroke.color</p:attrName>
                                        </p:attrNameLst>
                                      </p:cBhvr>
                                      <p:by>
                                        <p:hsl h="0" s="-12549" l="-25098"/>
                                      </p:by>
                                    </p:animClr>
                                    <p:set>
                                      <p:cBhvr>
                                        <p:cTn id="81" dur="500" fill="hold"/>
                                        <p:tgtEl>
                                          <p:spTgt spid="9">
                                            <p:graphicEl>
                                              <a:dgm id="{599CA51E-A953-194C-8B87-B036A7FE244C}"/>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fontScale="90000"/>
          </a:bodyPr>
          <a:lstStyle/>
          <a:p>
            <a:r>
              <a:rPr lang="fr-FR" dirty="0"/>
              <a:t>Les traits </a:t>
            </a:r>
            <a:r>
              <a:rPr lang="fr-FR" dirty="0" smtClean="0"/>
              <a:t/>
            </a:r>
            <a:br>
              <a:rPr lang="fr-FR" dirty="0" smtClean="0"/>
            </a:br>
            <a:r>
              <a:rPr lang="fr-FR" dirty="0" smtClean="0"/>
              <a:t>de </a:t>
            </a:r>
            <a:r>
              <a:rPr lang="fr-FR" dirty="0"/>
              <a:t>personnalité</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30</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graphicFrame>
        <p:nvGraphicFramePr>
          <p:cNvPr id="8" name="Espace réservé du contenu 7"/>
          <p:cNvGraphicFramePr>
            <a:graphicFrameLocks noGrp="1"/>
          </p:cNvGraphicFramePr>
          <p:nvPr>
            <p:ph idx="1"/>
            <p:extLst>
              <p:ext uri="{D42A27DB-BD31-4B8C-83A1-F6EECF244321}">
                <p14:modId xmlns:p14="http://schemas.microsoft.com/office/powerpoint/2010/main" val="2728868013"/>
              </p:ext>
            </p:extLst>
          </p:nvPr>
        </p:nvGraphicFramePr>
        <p:xfrm>
          <a:off x="1435608" y="1447800"/>
          <a:ext cx="7498080" cy="43887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 9"/>
          <p:cNvPicPr>
            <a:picLocks noChangeAspect="1"/>
          </p:cNvPicPr>
          <p:nvPr/>
        </p:nvPicPr>
        <p:blipFill>
          <a:blip r:embed="rId9">
            <a:duotone>
              <a:schemeClr val="accent2">
                <a:shade val="45000"/>
                <a:satMod val="135000"/>
              </a:schemeClr>
              <a:prstClr val="white"/>
            </a:duotone>
          </a:blip>
          <a:stretch>
            <a:fillRect/>
          </a:stretch>
        </p:blipFill>
        <p:spPr>
          <a:xfrm flipH="1">
            <a:off x="1590819" y="1740136"/>
            <a:ext cx="425937" cy="363605"/>
          </a:xfrm>
          <a:prstGeom prst="rect">
            <a:avLst/>
          </a:prstGeom>
        </p:spPr>
      </p:pic>
      <p:pic>
        <p:nvPicPr>
          <p:cNvPr id="11" name="Image 10"/>
          <p:cNvPicPr>
            <a:picLocks noChangeAspect="1"/>
          </p:cNvPicPr>
          <p:nvPr/>
        </p:nvPicPr>
        <p:blipFill>
          <a:blip r:embed="rId10">
            <a:duotone>
              <a:schemeClr val="accent2">
                <a:shade val="45000"/>
                <a:satMod val="135000"/>
              </a:schemeClr>
              <a:prstClr val="white"/>
            </a:duotone>
          </a:blip>
          <a:stretch>
            <a:fillRect/>
          </a:stretch>
        </p:blipFill>
        <p:spPr>
          <a:xfrm>
            <a:off x="1981498" y="2340890"/>
            <a:ext cx="434307" cy="481204"/>
          </a:xfrm>
          <a:prstGeom prst="rect">
            <a:avLst/>
          </a:prstGeom>
        </p:spPr>
      </p:pic>
      <p:sp>
        <p:nvSpPr>
          <p:cNvPr id="12" name="ZoneTexte 11"/>
          <p:cNvSpPr txBox="1"/>
          <p:nvPr/>
        </p:nvSpPr>
        <p:spPr>
          <a:xfrm rot="17857991">
            <a:off x="641460" y="3360853"/>
            <a:ext cx="1911548" cy="923330"/>
          </a:xfrm>
          <a:prstGeom prst="rect">
            <a:avLst/>
          </a:prstGeom>
          <a:noFill/>
        </p:spPr>
        <p:txBody>
          <a:bodyPr wrap="square" rtlCol="0">
            <a:spAutoFit/>
          </a:bodyPr>
          <a:lstStyle/>
          <a:p>
            <a:pPr algn="ctr"/>
            <a:r>
              <a:rPr lang="fr-FR" dirty="0" smtClean="0"/>
              <a:t>6 attitudes conduisant à des erreurs</a:t>
            </a:r>
            <a:endParaRPr lang="fr-FR" dirty="0"/>
          </a:p>
        </p:txBody>
      </p:sp>
      <p:pic>
        <p:nvPicPr>
          <p:cNvPr id="13" name="Image 12"/>
          <p:cNvPicPr>
            <a:picLocks noChangeAspect="1"/>
          </p:cNvPicPr>
          <p:nvPr/>
        </p:nvPicPr>
        <p:blipFill>
          <a:blip r:embed="rId11">
            <a:duotone>
              <a:schemeClr val="accent2">
                <a:shade val="45000"/>
                <a:satMod val="135000"/>
              </a:schemeClr>
              <a:prstClr val="white"/>
            </a:duotone>
          </a:blip>
          <a:stretch>
            <a:fillRect/>
          </a:stretch>
        </p:blipFill>
        <p:spPr>
          <a:xfrm>
            <a:off x="2075177" y="3062940"/>
            <a:ext cx="426513" cy="456089"/>
          </a:xfrm>
          <a:prstGeom prst="rect">
            <a:avLst/>
          </a:prstGeom>
        </p:spPr>
      </p:pic>
      <p:pic>
        <p:nvPicPr>
          <p:cNvPr id="14" name="Image 13"/>
          <p:cNvPicPr>
            <a:picLocks noChangeAspect="1"/>
          </p:cNvPicPr>
          <p:nvPr/>
        </p:nvPicPr>
        <p:blipFill>
          <a:blip r:embed="rId12">
            <a:duotone>
              <a:schemeClr val="accent2">
                <a:shade val="45000"/>
                <a:satMod val="135000"/>
              </a:schemeClr>
              <a:prstClr val="white"/>
            </a:duotone>
          </a:blip>
          <a:stretch>
            <a:fillRect/>
          </a:stretch>
        </p:blipFill>
        <p:spPr>
          <a:xfrm>
            <a:off x="2058474" y="3746570"/>
            <a:ext cx="577782" cy="409601"/>
          </a:xfrm>
          <a:prstGeom prst="rect">
            <a:avLst/>
          </a:prstGeom>
        </p:spPr>
      </p:pic>
      <p:pic>
        <p:nvPicPr>
          <p:cNvPr id="15" name="Image 14"/>
          <p:cNvPicPr>
            <a:picLocks noChangeAspect="1"/>
          </p:cNvPicPr>
          <p:nvPr/>
        </p:nvPicPr>
        <p:blipFill>
          <a:blip r:embed="rId13">
            <a:duotone>
              <a:schemeClr val="accent2">
                <a:shade val="45000"/>
                <a:satMod val="135000"/>
              </a:schemeClr>
              <a:prstClr val="white"/>
            </a:duotone>
          </a:blip>
          <a:stretch>
            <a:fillRect/>
          </a:stretch>
        </p:blipFill>
        <p:spPr>
          <a:xfrm>
            <a:off x="2104751" y="4473348"/>
            <a:ext cx="203611" cy="426829"/>
          </a:xfrm>
          <a:prstGeom prst="rect">
            <a:avLst/>
          </a:prstGeom>
        </p:spPr>
      </p:pic>
      <p:pic>
        <p:nvPicPr>
          <p:cNvPr id="16" name="Image 15"/>
          <p:cNvPicPr>
            <a:picLocks noChangeAspect="1"/>
          </p:cNvPicPr>
          <p:nvPr/>
        </p:nvPicPr>
        <p:blipFill>
          <a:blip r:embed="rId14">
            <a:duotone>
              <a:schemeClr val="accent2">
                <a:shade val="45000"/>
                <a:satMod val="135000"/>
              </a:schemeClr>
              <a:prstClr val="white"/>
            </a:duotone>
          </a:blip>
          <a:stretch>
            <a:fillRect/>
          </a:stretch>
        </p:blipFill>
        <p:spPr>
          <a:xfrm>
            <a:off x="1604544" y="5145171"/>
            <a:ext cx="409638" cy="469006"/>
          </a:xfrm>
          <a:prstGeom prst="rect">
            <a:avLst/>
          </a:prstGeom>
        </p:spPr>
      </p:pic>
      <p:sp>
        <p:nvSpPr>
          <p:cNvPr id="17" name="ZoneTexte 16"/>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49747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fontScale="90000"/>
          </a:bodyPr>
          <a:lstStyle/>
          <a:p>
            <a:r>
              <a:rPr lang="fr-FR" dirty="0"/>
              <a:t>Les traits </a:t>
            </a:r>
            <a:r>
              <a:rPr lang="fr-FR" dirty="0" smtClean="0"/>
              <a:t/>
            </a:r>
            <a:br>
              <a:rPr lang="fr-FR" dirty="0" smtClean="0"/>
            </a:br>
            <a:r>
              <a:rPr lang="fr-FR" dirty="0" smtClean="0"/>
              <a:t>de </a:t>
            </a:r>
            <a:r>
              <a:rPr lang="fr-FR" dirty="0"/>
              <a:t>personnalité</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31</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pic>
        <p:nvPicPr>
          <p:cNvPr id="8" name="Espace réservé du contenu 7"/>
          <p:cNvPicPr>
            <a:picLocks noGrp="1" noChangeAspect="1"/>
          </p:cNvPicPr>
          <p:nvPr>
            <p:ph idx="1"/>
          </p:nvPr>
        </p:nvPicPr>
        <p:blipFill>
          <a:blip r:embed="rId4"/>
          <a:srcRect l="-11455" r="-11455"/>
          <a:stretch>
            <a:fillRect/>
          </a:stretch>
        </p:blipFill>
        <p:spPr/>
      </p:pic>
      <p:sp>
        <p:nvSpPr>
          <p:cNvPr id="10" name="ZoneTexte 9"/>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697533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fontScale="90000"/>
          </a:bodyPr>
          <a:lstStyle/>
          <a:p>
            <a:r>
              <a:rPr lang="fr-FR" dirty="0"/>
              <a:t>Les traits </a:t>
            </a:r>
            <a:r>
              <a:rPr lang="fr-FR" dirty="0" smtClean="0"/>
              <a:t/>
            </a:r>
            <a:br>
              <a:rPr lang="fr-FR" dirty="0" smtClean="0"/>
            </a:br>
            <a:r>
              <a:rPr lang="fr-FR" dirty="0" smtClean="0"/>
              <a:t>de </a:t>
            </a:r>
            <a:r>
              <a:rPr lang="fr-FR" dirty="0"/>
              <a:t>personnalité</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32</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3" name="Espace réservé du contenu 2"/>
          <p:cNvSpPr>
            <a:spLocks noGrp="1"/>
          </p:cNvSpPr>
          <p:nvPr>
            <p:ph idx="1"/>
          </p:nvPr>
        </p:nvSpPr>
        <p:spPr/>
        <p:txBody>
          <a:bodyPr/>
          <a:lstStyle/>
          <a:p>
            <a:r>
              <a:rPr lang="fr-FR" dirty="0" smtClean="0"/>
              <a:t>Les changements d’attitudes</a:t>
            </a:r>
          </a:p>
          <a:p>
            <a:pPr lvl="1"/>
            <a:endParaRPr lang="fr-FR" dirty="0" smtClean="0"/>
          </a:p>
          <a:p>
            <a:pPr lvl="1"/>
            <a:r>
              <a:rPr lang="fr-FR" dirty="0" smtClean="0"/>
              <a:t>Certains </a:t>
            </a:r>
            <a:r>
              <a:rPr lang="fr-FR" b="1" dirty="0">
                <a:solidFill>
                  <a:srgbClr val="FF0000"/>
                </a:solidFill>
              </a:rPr>
              <a:t>pièges d’auto-manipulation </a:t>
            </a:r>
            <a:r>
              <a:rPr lang="fr-FR" dirty="0"/>
              <a:t>nous conduisent à </a:t>
            </a:r>
            <a:r>
              <a:rPr lang="fr-FR" dirty="0">
                <a:solidFill>
                  <a:srgbClr val="FF0000"/>
                </a:solidFill>
              </a:rPr>
              <a:t>adhérer à ce qui nous parait être nos décisions</a:t>
            </a:r>
            <a:r>
              <a:rPr lang="fr-FR" dirty="0"/>
              <a:t> et donc à nous comporter  </a:t>
            </a:r>
            <a:r>
              <a:rPr lang="fr-FR" u="sng" dirty="0">
                <a:solidFill>
                  <a:srgbClr val="FF0000"/>
                </a:solidFill>
              </a:rPr>
              <a:t>en conformité avec elle</a:t>
            </a:r>
            <a:r>
              <a:rPr lang="fr-FR" dirty="0" smtClean="0"/>
              <a:t>.</a:t>
            </a:r>
          </a:p>
          <a:p>
            <a:pPr marL="402336" lvl="1" indent="0">
              <a:buNone/>
            </a:pPr>
            <a:r>
              <a:rPr lang="fr-FR" dirty="0" smtClean="0"/>
              <a:t> </a:t>
            </a:r>
          </a:p>
          <a:p>
            <a:pPr lvl="1"/>
            <a:r>
              <a:rPr lang="fr-FR" dirty="0" smtClean="0"/>
              <a:t>C’est </a:t>
            </a:r>
            <a:r>
              <a:rPr lang="fr-FR" dirty="0"/>
              <a:t>le cas lorsque l’on parle de </a:t>
            </a:r>
            <a:r>
              <a:rPr lang="fr-FR" b="1" dirty="0">
                <a:solidFill>
                  <a:srgbClr val="FF0000"/>
                </a:solidFill>
              </a:rPr>
              <a:t>dissonance cognitive et d’engagement</a:t>
            </a:r>
            <a:r>
              <a:rPr lang="fr-FR" dirty="0"/>
              <a:t>.</a:t>
            </a:r>
          </a:p>
          <a:p>
            <a:pPr lvl="1"/>
            <a:endParaRPr lang="fr-FR" dirty="0"/>
          </a:p>
        </p:txBody>
      </p:sp>
      <p:sp>
        <p:nvSpPr>
          <p:cNvPr id="10" name="ZoneTexte 9"/>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858094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fontScale="90000"/>
          </a:bodyPr>
          <a:lstStyle/>
          <a:p>
            <a:r>
              <a:rPr lang="fr-FR" dirty="0"/>
              <a:t>Les traits </a:t>
            </a:r>
            <a:r>
              <a:rPr lang="fr-FR" dirty="0" smtClean="0"/>
              <a:t/>
            </a:r>
            <a:br>
              <a:rPr lang="fr-FR" dirty="0" smtClean="0"/>
            </a:br>
            <a:r>
              <a:rPr lang="fr-FR" dirty="0" smtClean="0"/>
              <a:t>de </a:t>
            </a:r>
            <a:r>
              <a:rPr lang="fr-FR" dirty="0"/>
              <a:t>personnalité</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33</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graphicFrame>
        <p:nvGraphicFramePr>
          <p:cNvPr id="8" name="Espace réservé du contenu 7"/>
          <p:cNvGraphicFramePr>
            <a:graphicFrameLocks noGrp="1"/>
          </p:cNvGraphicFramePr>
          <p:nvPr>
            <p:ph idx="1"/>
            <p:extLst>
              <p:ext uri="{D42A27DB-BD31-4B8C-83A1-F6EECF244321}">
                <p14:modId xmlns:p14="http://schemas.microsoft.com/office/powerpoint/2010/main" val="3611582713"/>
              </p:ext>
            </p:extLst>
          </p:nvPr>
        </p:nvGraphicFramePr>
        <p:xfrm>
          <a:off x="1525412" y="1614559"/>
          <a:ext cx="7288236" cy="41322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ZoneTexte 9"/>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392630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fontScale="90000"/>
          </a:bodyPr>
          <a:lstStyle/>
          <a:p>
            <a:r>
              <a:rPr lang="fr-FR" dirty="0"/>
              <a:t>Les traits </a:t>
            </a:r>
            <a:r>
              <a:rPr lang="fr-FR" dirty="0" smtClean="0"/>
              <a:t/>
            </a:r>
            <a:br>
              <a:rPr lang="fr-FR" dirty="0" smtClean="0"/>
            </a:br>
            <a:r>
              <a:rPr lang="fr-FR" dirty="0" smtClean="0"/>
              <a:t>de </a:t>
            </a:r>
            <a:r>
              <a:rPr lang="fr-FR" dirty="0"/>
              <a:t>personnalité</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34</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graphicFrame>
        <p:nvGraphicFramePr>
          <p:cNvPr id="10" name="Espace réservé du contenu 9"/>
          <p:cNvGraphicFramePr>
            <a:graphicFrameLocks noGrp="1"/>
          </p:cNvGraphicFramePr>
          <p:nvPr>
            <p:ph idx="1"/>
            <p:extLst>
              <p:ext uri="{D42A27DB-BD31-4B8C-83A1-F6EECF244321}">
                <p14:modId xmlns:p14="http://schemas.microsoft.com/office/powerpoint/2010/main" val="2799380549"/>
              </p:ext>
            </p:extLst>
          </p:nvPr>
        </p:nvGraphicFramePr>
        <p:xfrm>
          <a:off x="1590818" y="1539321"/>
          <a:ext cx="7291553" cy="4181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ZoneTexte 10"/>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412702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fontScale="90000"/>
          </a:bodyPr>
          <a:lstStyle/>
          <a:p>
            <a:r>
              <a:rPr lang="fr-FR" dirty="0"/>
              <a:t>Les traits </a:t>
            </a:r>
            <a:r>
              <a:rPr lang="fr-FR" dirty="0" smtClean="0"/>
              <a:t/>
            </a:r>
            <a:br>
              <a:rPr lang="fr-FR" dirty="0" smtClean="0"/>
            </a:br>
            <a:r>
              <a:rPr lang="fr-FR" dirty="0" smtClean="0"/>
              <a:t>de </a:t>
            </a:r>
            <a:r>
              <a:rPr lang="fr-FR" dirty="0"/>
              <a:t>personnalité</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35</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3" name="Espace réservé du contenu 2"/>
          <p:cNvSpPr>
            <a:spLocks noGrp="1"/>
          </p:cNvSpPr>
          <p:nvPr>
            <p:ph idx="1"/>
          </p:nvPr>
        </p:nvSpPr>
        <p:spPr/>
        <p:txBody>
          <a:bodyPr/>
          <a:lstStyle/>
          <a:p>
            <a:r>
              <a:rPr lang="fr-FR" sz="2800" b="1" i="1" dirty="0">
                <a:latin typeface="Calibri" pitchFamily="34" charset="0"/>
              </a:rPr>
              <a:t>Quelques techniques de manipulation</a:t>
            </a:r>
          </a:p>
          <a:p>
            <a:endParaRPr lang="fr-FR" b="1" i="1" dirty="0">
              <a:latin typeface="Calibri" pitchFamily="34" charset="0"/>
            </a:endParaRPr>
          </a:p>
          <a:p>
            <a:endParaRPr lang="fr-FR" b="1" i="1" dirty="0">
              <a:latin typeface="Calibri" pitchFamily="34" charset="0"/>
            </a:endParaRPr>
          </a:p>
          <a:p>
            <a:pPr marL="82296" indent="0" algn="ctr">
              <a:buNone/>
            </a:pPr>
            <a:r>
              <a:rPr lang="fr-FR" dirty="0">
                <a:solidFill>
                  <a:srgbClr val="FF6600"/>
                </a:solidFill>
                <a:latin typeface="Calibri" pitchFamily="34" charset="0"/>
              </a:rPr>
              <a:t> </a:t>
            </a:r>
            <a:r>
              <a:rPr lang="fr-FR" i="1" dirty="0">
                <a:solidFill>
                  <a:srgbClr val="FF6600"/>
                </a:solidFill>
                <a:latin typeface="Calibri" pitchFamily="34" charset="0"/>
              </a:rPr>
              <a:t>« On entre dans le bureau du chef </a:t>
            </a:r>
          </a:p>
          <a:p>
            <a:pPr marL="82296" indent="0" algn="ctr">
              <a:buNone/>
            </a:pPr>
            <a:r>
              <a:rPr lang="fr-FR" i="1" dirty="0">
                <a:solidFill>
                  <a:srgbClr val="FF6600"/>
                </a:solidFill>
                <a:latin typeface="Calibri" pitchFamily="34" charset="0"/>
              </a:rPr>
              <a:t>avec des idées personnelles, </a:t>
            </a:r>
          </a:p>
          <a:p>
            <a:pPr marL="82296" indent="0" algn="ctr">
              <a:buNone/>
            </a:pPr>
            <a:r>
              <a:rPr lang="fr-FR" i="1" dirty="0">
                <a:solidFill>
                  <a:srgbClr val="FF6600"/>
                </a:solidFill>
                <a:latin typeface="Calibri" pitchFamily="34" charset="0"/>
              </a:rPr>
              <a:t>on en ressort</a:t>
            </a:r>
          </a:p>
          <a:p>
            <a:pPr marL="82296" indent="0" algn="ctr">
              <a:buNone/>
            </a:pPr>
            <a:r>
              <a:rPr lang="fr-FR" i="1" dirty="0">
                <a:solidFill>
                  <a:srgbClr val="FF6600"/>
                </a:solidFill>
                <a:latin typeface="Calibri" pitchFamily="34" charset="0"/>
              </a:rPr>
              <a:t> avec les idées du chef ».</a:t>
            </a:r>
          </a:p>
          <a:p>
            <a:pPr lvl="1"/>
            <a:endParaRPr lang="fr-FR" dirty="0"/>
          </a:p>
        </p:txBody>
      </p:sp>
      <p:sp>
        <p:nvSpPr>
          <p:cNvPr id="10" name="ZoneTexte 9"/>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700639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fontScale="90000"/>
          </a:bodyPr>
          <a:lstStyle/>
          <a:p>
            <a:r>
              <a:rPr lang="fr-FR" dirty="0"/>
              <a:t>Les traits </a:t>
            </a:r>
            <a:r>
              <a:rPr lang="fr-FR" dirty="0" smtClean="0"/>
              <a:t/>
            </a:r>
            <a:br>
              <a:rPr lang="fr-FR" dirty="0" smtClean="0"/>
            </a:br>
            <a:r>
              <a:rPr lang="fr-FR" dirty="0" smtClean="0"/>
              <a:t>de </a:t>
            </a:r>
            <a:r>
              <a:rPr lang="fr-FR" dirty="0"/>
              <a:t>personnalité</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36</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graphicFrame>
        <p:nvGraphicFramePr>
          <p:cNvPr id="8" name="Espace réservé du contenu 7"/>
          <p:cNvGraphicFramePr>
            <a:graphicFrameLocks noGrp="1"/>
          </p:cNvGraphicFramePr>
          <p:nvPr>
            <p:ph idx="1"/>
            <p:extLst>
              <p:ext uri="{D42A27DB-BD31-4B8C-83A1-F6EECF244321}">
                <p14:modId xmlns:p14="http://schemas.microsoft.com/office/powerpoint/2010/main" val="1290374293"/>
              </p:ext>
            </p:extLst>
          </p:nvPr>
        </p:nvGraphicFramePr>
        <p:xfrm>
          <a:off x="1526672" y="1603460"/>
          <a:ext cx="7312635" cy="41048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ZoneTexte 9"/>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692203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a:bodyPr>
          <a:lstStyle/>
          <a:p>
            <a:r>
              <a:rPr lang="fr-FR" smtClean="0"/>
              <a:t>La motivation</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37</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3" name="Espace réservé du contenu 2"/>
          <p:cNvSpPr>
            <a:spLocks noGrp="1"/>
          </p:cNvSpPr>
          <p:nvPr>
            <p:ph idx="1"/>
          </p:nvPr>
        </p:nvSpPr>
        <p:spPr/>
        <p:txBody>
          <a:bodyPr>
            <a:normAutofit fontScale="85000" lnSpcReduction="10000"/>
          </a:bodyPr>
          <a:lstStyle/>
          <a:p>
            <a:pPr algn="just">
              <a:lnSpc>
                <a:spcPct val="150000"/>
              </a:lnSpc>
            </a:pPr>
            <a:r>
              <a:rPr lang="fr-FR" dirty="0"/>
              <a:t>Pour qu’un individu puisse se réaliser, il faut qu’un </a:t>
            </a:r>
            <a:r>
              <a:rPr lang="fr-FR" b="1" dirty="0" smtClean="0"/>
              <a:t>certain </a:t>
            </a:r>
            <a:r>
              <a:rPr lang="fr-FR" b="1" dirty="0"/>
              <a:t>nombre de besoins </a:t>
            </a:r>
            <a:r>
              <a:rPr lang="fr-FR" b="1" dirty="0" smtClean="0"/>
              <a:t>soit </a:t>
            </a:r>
            <a:r>
              <a:rPr lang="fr-FR" b="1" dirty="0"/>
              <a:t>satisfait </a:t>
            </a:r>
            <a:r>
              <a:rPr lang="fr-FR" dirty="0"/>
              <a:t>et selon une </a:t>
            </a:r>
            <a:r>
              <a:rPr lang="fr-FR" b="1" dirty="0"/>
              <a:t>hiérarchie prédéterminée </a:t>
            </a:r>
          </a:p>
          <a:p>
            <a:pPr marL="82296" indent="0" algn="just">
              <a:lnSpc>
                <a:spcPct val="150000"/>
              </a:lnSpc>
              <a:buNone/>
            </a:pPr>
            <a:endParaRPr lang="fr-FR" b="1" dirty="0"/>
          </a:p>
          <a:p>
            <a:pPr>
              <a:lnSpc>
                <a:spcPct val="150000"/>
              </a:lnSpc>
            </a:pPr>
            <a:r>
              <a:rPr lang="fr-FR" dirty="0"/>
              <a:t>(chacun des besoins doit être suffisamment satisfait mais pas nécessairement comblé).</a:t>
            </a:r>
          </a:p>
          <a:p>
            <a:endParaRPr lang="fr-FR" dirty="0"/>
          </a:p>
        </p:txBody>
      </p:sp>
      <p:sp>
        <p:nvSpPr>
          <p:cNvPr id="10" name="ZoneTexte 9"/>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149016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a:bodyPr>
          <a:lstStyle/>
          <a:p>
            <a:r>
              <a:rPr lang="fr-FR" dirty="0" smtClean="0"/>
              <a:t>La motivation</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38</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graphicFrame>
        <p:nvGraphicFramePr>
          <p:cNvPr id="10" name="Espace réservé du contenu 9"/>
          <p:cNvGraphicFramePr>
            <a:graphicFrameLocks noGrp="1"/>
          </p:cNvGraphicFramePr>
          <p:nvPr>
            <p:ph idx="1"/>
            <p:extLst>
              <p:ext uri="{D42A27DB-BD31-4B8C-83A1-F6EECF244321}">
                <p14:modId xmlns:p14="http://schemas.microsoft.com/office/powerpoint/2010/main" val="2386052129"/>
              </p:ext>
            </p:extLst>
          </p:nvPr>
        </p:nvGraphicFramePr>
        <p:xfrm>
          <a:off x="1435608" y="1447800"/>
          <a:ext cx="7313895" cy="42220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ZoneTexte 10"/>
          <p:cNvSpPr txBox="1"/>
          <p:nvPr/>
        </p:nvSpPr>
        <p:spPr>
          <a:xfrm>
            <a:off x="1424040" y="1346906"/>
            <a:ext cx="1315609" cy="923330"/>
          </a:xfrm>
          <a:prstGeom prst="rect">
            <a:avLst/>
          </a:prstGeom>
          <a:noFill/>
        </p:spPr>
        <p:txBody>
          <a:bodyPr wrap="none" rtlCol="0">
            <a:spAutoFit/>
          </a:bodyPr>
          <a:lstStyle/>
          <a:p>
            <a:pPr algn="ctr"/>
            <a:r>
              <a:rPr lang="fr-FR" dirty="0" smtClean="0"/>
              <a:t>La pyramide </a:t>
            </a:r>
          </a:p>
          <a:p>
            <a:pPr algn="ctr"/>
            <a:r>
              <a:rPr lang="fr-FR" dirty="0" smtClean="0"/>
              <a:t>de </a:t>
            </a:r>
          </a:p>
          <a:p>
            <a:pPr algn="ctr"/>
            <a:r>
              <a:rPr lang="fr-FR" dirty="0" smtClean="0"/>
              <a:t>MASLOW</a:t>
            </a:r>
            <a:endParaRPr lang="fr-FR" dirty="0"/>
          </a:p>
        </p:txBody>
      </p:sp>
      <p:pic>
        <p:nvPicPr>
          <p:cNvPr id="12" name="Image 11"/>
          <p:cNvPicPr>
            <a:picLocks noChangeAspect="1"/>
          </p:cNvPicPr>
          <p:nvPr/>
        </p:nvPicPr>
        <p:blipFill>
          <a:blip r:embed="rId9"/>
          <a:stretch>
            <a:fillRect/>
          </a:stretch>
        </p:blipFill>
        <p:spPr>
          <a:xfrm>
            <a:off x="836601" y="2323718"/>
            <a:ext cx="1831868" cy="1854072"/>
          </a:xfrm>
          <a:prstGeom prst="rect">
            <a:avLst/>
          </a:prstGeom>
        </p:spPr>
      </p:pic>
      <p:sp>
        <p:nvSpPr>
          <p:cNvPr id="13" name="ZoneTexte 12"/>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381656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6671171" y="0"/>
            <a:ext cx="890102" cy="1186802"/>
          </a:xfrm>
          <a:prstGeom prst="rect">
            <a:avLst/>
          </a:prstGeom>
        </p:spPr>
      </p:pic>
      <p:sp>
        <p:nvSpPr>
          <p:cNvPr id="2" name="Titre 1"/>
          <p:cNvSpPr>
            <a:spLocks noGrp="1"/>
          </p:cNvSpPr>
          <p:nvPr>
            <p:ph type="title"/>
          </p:nvPr>
        </p:nvSpPr>
        <p:spPr/>
        <p:txBody>
          <a:bodyPr>
            <a:normAutofit/>
          </a:bodyPr>
          <a:lstStyle/>
          <a:p>
            <a:r>
              <a:rPr lang="fr-FR" dirty="0" smtClean="0"/>
              <a:t>La motivation</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39</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graphicFrame>
        <p:nvGraphicFramePr>
          <p:cNvPr id="8" name="Espace réservé du contenu 7"/>
          <p:cNvGraphicFramePr>
            <a:graphicFrameLocks noGrp="1"/>
          </p:cNvGraphicFramePr>
          <p:nvPr>
            <p:ph idx="1"/>
            <p:extLst>
              <p:ext uri="{D42A27DB-BD31-4B8C-83A1-F6EECF244321}">
                <p14:modId xmlns:p14="http://schemas.microsoft.com/office/powerpoint/2010/main" val="1464672138"/>
              </p:ext>
            </p:extLst>
          </p:nvPr>
        </p:nvGraphicFramePr>
        <p:xfrm>
          <a:off x="1526672" y="1603460"/>
          <a:ext cx="7312635" cy="41048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ZoneTexte 9"/>
          <p:cNvSpPr txBox="1"/>
          <p:nvPr/>
        </p:nvSpPr>
        <p:spPr>
          <a:xfrm>
            <a:off x="3117492" y="6182943"/>
            <a:ext cx="1049048"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L’individu</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382691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Psychologie sociale </a:t>
            </a:r>
            <a:endParaRPr lang="fr-FR" dirty="0"/>
          </a:p>
        </p:txBody>
      </p:sp>
      <p:sp>
        <p:nvSpPr>
          <p:cNvPr id="4" name="ZoneTexte 3"/>
          <p:cNvSpPr txBox="1"/>
          <p:nvPr/>
        </p:nvSpPr>
        <p:spPr>
          <a:xfrm>
            <a:off x="3117492" y="6182943"/>
            <a:ext cx="2585977"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Sous module 9-3 </a:t>
            </a:r>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niveau</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1</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Image 4"/>
          <p:cNvPicPr>
            <a:picLocks noChangeAspect="1"/>
          </p:cNvPicPr>
          <p:nvPr/>
        </p:nvPicPr>
        <p:blipFill>
          <a:blip r:embed="rId2"/>
          <a:stretch>
            <a:fillRect/>
          </a:stretch>
        </p:blipFill>
        <p:spPr>
          <a:xfrm flipH="1">
            <a:off x="7678549" y="4031870"/>
            <a:ext cx="1063234" cy="1623848"/>
          </a:xfrm>
          <a:prstGeom prst="rect">
            <a:avLst/>
          </a:prstGeom>
        </p:spPr>
      </p:pic>
      <p:pic>
        <p:nvPicPr>
          <p:cNvPr id="6" name="Image 5"/>
          <p:cNvPicPr>
            <a:picLocks noChangeAspect="1"/>
          </p:cNvPicPr>
          <p:nvPr/>
        </p:nvPicPr>
        <p:blipFill>
          <a:blip r:embed="rId3"/>
          <a:stretch>
            <a:fillRect/>
          </a:stretch>
        </p:blipFill>
        <p:spPr>
          <a:xfrm>
            <a:off x="1294529" y="3596816"/>
            <a:ext cx="2133600" cy="2133600"/>
          </a:xfrm>
          <a:prstGeom prst="rect">
            <a:avLst/>
          </a:prstGeom>
        </p:spPr>
      </p:pic>
      <p:sp>
        <p:nvSpPr>
          <p:cNvPr id="8" name="Bulle ronde 7"/>
          <p:cNvSpPr/>
          <p:nvPr/>
        </p:nvSpPr>
        <p:spPr>
          <a:xfrm>
            <a:off x="3292486" y="2127918"/>
            <a:ext cx="5444363" cy="2023964"/>
          </a:xfrm>
          <a:prstGeom prst="wedgeEllipseCallout">
            <a:avLst>
              <a:gd name="adj1" fmla="val -59112"/>
              <a:gd name="adj2" fmla="val 389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i="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fr-FR" sz="28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MOI qui pensait avoir pris la bonne décision, ÇA retombe SURMOI ».</a:t>
            </a:r>
            <a:endParaRPr lang="fr-FR" sz="2800" dirty="0"/>
          </a:p>
        </p:txBody>
      </p:sp>
      <p:grpSp>
        <p:nvGrpSpPr>
          <p:cNvPr id="12" name="Grouper 11"/>
          <p:cNvGrpSpPr/>
          <p:nvPr/>
        </p:nvGrpSpPr>
        <p:grpSpPr>
          <a:xfrm>
            <a:off x="-3164539" y="182323"/>
            <a:ext cx="3009216" cy="641412"/>
            <a:chOff x="3583325" y="156271"/>
            <a:chExt cx="3009216" cy="641412"/>
          </a:xfrm>
        </p:grpSpPr>
        <p:pic>
          <p:nvPicPr>
            <p:cNvPr id="13" name="Image 12"/>
            <p:cNvPicPr>
              <a:picLocks noChangeAspect="1"/>
            </p:cNvPicPr>
            <p:nvPr/>
          </p:nvPicPr>
          <p:blipFill>
            <a:blip r:embed="rId4">
              <a:extLst>
                <a:ext uri="{BEBA8EAE-BF5A-486C-A8C5-ECC9F3942E4B}">
                  <a14:imgProps xmlns:a14="http://schemas.microsoft.com/office/drawing/2010/main">
                    <a14:imgLayer r:embed="rId5">
                      <a14:imgEffect>
                        <a14:backgroundRemoval t="0" b="100000" l="595" r="98810"/>
                      </a14:imgEffect>
                    </a14:imgLayer>
                  </a14:imgProps>
                </a:ext>
              </a:extLst>
            </a:blip>
            <a:stretch>
              <a:fillRect/>
            </a:stretch>
          </p:blipFill>
          <p:spPr>
            <a:xfrm>
              <a:off x="5546354" y="156271"/>
              <a:ext cx="1046187" cy="641412"/>
            </a:xfrm>
            <a:prstGeom prst="rect">
              <a:avLst/>
            </a:prstGeom>
          </p:spPr>
        </p:pic>
        <p:sp>
          <p:nvSpPr>
            <p:cNvPr id="14" name="Vague 13"/>
            <p:cNvSpPr/>
            <p:nvPr/>
          </p:nvSpPr>
          <p:spPr>
            <a:xfrm>
              <a:off x="3583325" y="351547"/>
              <a:ext cx="1825682" cy="283506"/>
            </a:xfrm>
            <a:prstGeom prst="wav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3721114" y="400130"/>
              <a:ext cx="1557848" cy="176821"/>
            </a:xfrm>
            <a:prstGeom prst="rect">
              <a:avLst/>
            </a:prstGeom>
            <a:noFill/>
          </p:spPr>
          <p:txBody>
            <a:bodyPr wrap="square" lIns="91440" tIns="45720" rIns="91440" bIns="45720">
              <a:prstTxWarp prst="textWave1">
                <a:avLst/>
              </a:prstTxWarp>
              <a:spAutoFit/>
            </a:bodyPr>
            <a:lstStyle/>
            <a:p>
              <a:pPr algn="ctr"/>
              <a:r>
                <a:rPr lang="fr-FR" sz="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Facteurs humains</a:t>
              </a:r>
              <a:endParaRPr lang="fr-FR" sz="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Triangle isocèle 15"/>
            <p:cNvSpPr/>
            <p:nvPr/>
          </p:nvSpPr>
          <p:spPr>
            <a:xfrm rot="5400000">
              <a:off x="5426343" y="390391"/>
              <a:ext cx="207347" cy="204124"/>
            </a:xfrm>
            <a:prstGeom prst="triangl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17" name="Bulle ronde 16"/>
          <p:cNvSpPr/>
          <p:nvPr/>
        </p:nvSpPr>
        <p:spPr>
          <a:xfrm>
            <a:off x="3886720" y="4367545"/>
            <a:ext cx="2943014" cy="1368084"/>
          </a:xfrm>
          <a:prstGeom prst="wedgeEllipseCallout">
            <a:avLst>
              <a:gd name="adj1" fmla="val 85182"/>
              <a:gd name="adj2" fmla="val -32188"/>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2800" i="1" dirty="0" smtClean="0"/>
              <a:t>Il y a du FREUD là dedans…!!!</a:t>
            </a:r>
          </a:p>
        </p:txBody>
      </p:sp>
    </p:spTree>
    <p:extLst>
      <p:ext uri="{BB962C8B-B14F-4D97-AF65-F5344CB8AC3E}">
        <p14:creationId xmlns:p14="http://schemas.microsoft.com/office/powerpoint/2010/main" val="18922934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3.73807E-6 -6.23118E-7 L 1.62099 -0.00741 " pathEditMode="relative" rAng="0" ptsTypes="AA">
                                      <p:cBhvr>
                                        <p:cTn id="6" dur="10000" fill="hold"/>
                                        <p:tgtEl>
                                          <p:spTgt spid="12"/>
                                        </p:tgtEl>
                                        <p:attrNameLst>
                                          <p:attrName>ppt_x</p:attrName>
                                          <p:attrName>ppt_y</p:attrName>
                                        </p:attrNameLst>
                                      </p:cBhvr>
                                      <p:rCtr x="81041" y="-37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kumimoji="0" lang="en-US"/>
          </a:p>
        </p:txBody>
      </p:sp>
      <p:sp>
        <p:nvSpPr>
          <p:cNvPr id="3" name="Espace réservé du numéro de diapositive 2"/>
          <p:cNvSpPr>
            <a:spLocks noGrp="1"/>
          </p:cNvSpPr>
          <p:nvPr>
            <p:ph type="sldNum" sz="quarter" idx="12"/>
          </p:nvPr>
        </p:nvSpPr>
        <p:spPr/>
        <p:txBody>
          <a:bodyPr/>
          <a:lstStyle/>
          <a:p>
            <a:fld id="{69E29E33-B620-47F9-BB04-8846C2A5AFCC}" type="slidenum">
              <a:rPr kumimoji="0" lang="en-US" smtClean="0"/>
              <a:pPr/>
              <a:t>40</a:t>
            </a:fld>
            <a:endParaRPr kumimoji="0" lang="en-US"/>
          </a:p>
        </p:txBody>
      </p:sp>
      <p:sp>
        <p:nvSpPr>
          <p:cNvPr id="4" name="Titre 3"/>
          <p:cNvSpPr>
            <a:spLocks noGrp="1"/>
          </p:cNvSpPr>
          <p:nvPr>
            <p:ph type="title"/>
          </p:nvPr>
        </p:nvSpPr>
        <p:spPr/>
        <p:txBody>
          <a:bodyPr/>
          <a:lstStyle/>
          <a:p>
            <a:r>
              <a:rPr lang="fr-FR" dirty="0" smtClean="0"/>
              <a:t>L’être social</a:t>
            </a:r>
            <a:endParaRPr lang="fr-FR" dirty="0"/>
          </a:p>
        </p:txBody>
      </p:sp>
      <p:sp>
        <p:nvSpPr>
          <p:cNvPr id="5" name="Espace réservé du texte 4"/>
          <p:cNvSpPr>
            <a:spLocks noGrp="1"/>
          </p:cNvSpPr>
          <p:nvPr>
            <p:ph type="body" idx="1"/>
          </p:nvPr>
        </p:nvSpPr>
        <p:spPr/>
        <p:txBody>
          <a:bodyPr/>
          <a:lstStyle/>
          <a:p>
            <a:r>
              <a:rPr lang="fr-FR" dirty="0" smtClean="0"/>
              <a:t>C’est qui ?</a:t>
            </a:r>
            <a:endParaRPr lang="fr-FR" dirty="0"/>
          </a:p>
        </p:txBody>
      </p:sp>
    </p:spTree>
    <p:extLst>
      <p:ext uri="{BB962C8B-B14F-4D97-AF65-F5344CB8AC3E}">
        <p14:creationId xmlns:p14="http://schemas.microsoft.com/office/powerpoint/2010/main" val="32307547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socialisation</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41</a:t>
            </a:fld>
            <a:endParaRPr kumimoji="0" lang="en-US" dirty="0"/>
          </a:p>
        </p:txBody>
      </p:sp>
      <p:pic>
        <p:nvPicPr>
          <p:cNvPr id="6" name="Image 5"/>
          <p:cNvPicPr>
            <a:picLocks noChangeAspect="1"/>
          </p:cNvPicPr>
          <p:nvPr/>
        </p:nvPicPr>
        <p:blipFill>
          <a:blip r:embed="rId2"/>
          <a:stretch>
            <a:fillRect/>
          </a:stretch>
        </p:blipFill>
        <p:spPr>
          <a:xfrm>
            <a:off x="7319037" y="168300"/>
            <a:ext cx="969889" cy="969889"/>
          </a:xfrm>
          <a:prstGeom prst="rect">
            <a:avLst/>
          </a:prstGeom>
        </p:spPr>
      </p:pic>
      <p:sp>
        <p:nvSpPr>
          <p:cNvPr id="9" name="ZoneTexte 8"/>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Espace réservé du contenu 2"/>
          <p:cNvSpPr>
            <a:spLocks noGrp="1"/>
          </p:cNvSpPr>
          <p:nvPr>
            <p:ph idx="1"/>
          </p:nvPr>
        </p:nvSpPr>
        <p:spPr/>
        <p:txBody>
          <a:bodyPr>
            <a:normAutofit fontScale="92500" lnSpcReduction="10000"/>
          </a:bodyPr>
          <a:lstStyle/>
          <a:p>
            <a:pPr algn="just"/>
            <a:r>
              <a:rPr lang="fr-FR" dirty="0" smtClean="0"/>
              <a:t>Définition :</a:t>
            </a:r>
          </a:p>
          <a:p>
            <a:pPr lvl="1" algn="just"/>
            <a:r>
              <a:rPr lang="fr-FR" dirty="0" smtClean="0"/>
              <a:t>«</a:t>
            </a:r>
            <a:r>
              <a:rPr lang="fr-FR" dirty="0"/>
              <a:t> La socialisation est </a:t>
            </a:r>
            <a:r>
              <a:rPr lang="fr-FR" b="1" dirty="0">
                <a:solidFill>
                  <a:srgbClr val="FF0000"/>
                </a:solidFill>
              </a:rPr>
              <a:t>un processus d’interaction sociale </a:t>
            </a:r>
            <a:r>
              <a:rPr lang="fr-FR" dirty="0"/>
              <a:t>à travers lequel nous apprenons </a:t>
            </a:r>
            <a:r>
              <a:rPr lang="fr-FR" u="sng" dirty="0">
                <a:solidFill>
                  <a:srgbClr val="FF0000"/>
                </a:solidFill>
              </a:rPr>
              <a:t>des valeurs d’un milieu</a:t>
            </a:r>
            <a:r>
              <a:rPr lang="fr-FR" dirty="0">
                <a:solidFill>
                  <a:srgbClr val="FF0000"/>
                </a:solidFill>
              </a:rPr>
              <a:t> </a:t>
            </a:r>
            <a:r>
              <a:rPr lang="fr-FR" dirty="0"/>
              <a:t>et entrons dans la </a:t>
            </a:r>
            <a:r>
              <a:rPr lang="fr-FR" u="sng" dirty="0">
                <a:solidFill>
                  <a:srgbClr val="FF0000"/>
                </a:solidFill>
              </a:rPr>
              <a:t>culture d’une société</a:t>
            </a:r>
            <a:r>
              <a:rPr lang="fr-FR" dirty="0">
                <a:solidFill>
                  <a:srgbClr val="FF0000"/>
                </a:solidFill>
              </a:rPr>
              <a:t> </a:t>
            </a:r>
            <a:r>
              <a:rPr lang="fr-FR" dirty="0"/>
              <a:t>en les </a:t>
            </a:r>
            <a:r>
              <a:rPr lang="fr-FR" dirty="0">
                <a:solidFill>
                  <a:srgbClr val="FF0000"/>
                </a:solidFill>
              </a:rPr>
              <a:t>intégrant</a:t>
            </a:r>
            <a:r>
              <a:rPr lang="fr-FR" dirty="0"/>
              <a:t> à la structure même de </a:t>
            </a:r>
            <a:r>
              <a:rPr lang="fr-FR" dirty="0">
                <a:solidFill>
                  <a:srgbClr val="FF0000"/>
                </a:solidFill>
              </a:rPr>
              <a:t>notre personnalité </a:t>
            </a:r>
            <a:r>
              <a:rPr lang="fr-FR" dirty="0"/>
              <a:t>au cours de nos expériences et </a:t>
            </a:r>
            <a:r>
              <a:rPr lang="fr-FR" u="sng" dirty="0">
                <a:solidFill>
                  <a:srgbClr val="FF0000"/>
                </a:solidFill>
              </a:rPr>
              <a:t>sous l’influence d’agents sociaux</a:t>
            </a:r>
            <a:r>
              <a:rPr lang="fr-FR" dirty="0">
                <a:solidFill>
                  <a:srgbClr val="FF0000"/>
                </a:solidFill>
              </a:rPr>
              <a:t> </a:t>
            </a:r>
            <a:r>
              <a:rPr lang="fr-FR" dirty="0"/>
              <a:t>dont le rôle est de </a:t>
            </a:r>
            <a:r>
              <a:rPr lang="fr-FR" b="1" dirty="0">
                <a:solidFill>
                  <a:srgbClr val="FF0000"/>
                </a:solidFill>
              </a:rPr>
              <a:t>construire notre sociabilité </a:t>
            </a:r>
            <a:r>
              <a:rPr lang="fr-FR" dirty="0"/>
              <a:t>afin de faire de nous des </a:t>
            </a:r>
            <a:r>
              <a:rPr lang="fr-FR" b="1" dirty="0">
                <a:solidFill>
                  <a:srgbClr val="FF0000"/>
                </a:solidFill>
              </a:rPr>
              <a:t>êtres adaptés au contexte social et à autrui </a:t>
            </a:r>
            <a:r>
              <a:rPr lang="fr-FR" dirty="0"/>
              <a:t>avec lequel nous vivons ».</a:t>
            </a:r>
            <a:endParaRPr lang="fr-FR" b="1" i="1" dirty="0"/>
          </a:p>
          <a:p>
            <a:pPr algn="just"/>
            <a:endParaRPr lang="fr-FR" dirty="0" smtClean="0"/>
          </a:p>
          <a:p>
            <a:pPr algn="just"/>
            <a:endParaRPr lang="fr-FR" dirty="0"/>
          </a:p>
        </p:txBody>
      </p:sp>
      <p:pic>
        <p:nvPicPr>
          <p:cNvPr id="14" name="Image 13"/>
          <p:cNvPicPr>
            <a:picLocks noChangeAspect="1"/>
          </p:cNvPicPr>
          <p:nvPr/>
        </p:nvPicPr>
        <p:blipFill>
          <a:blip r:embed="rId3"/>
          <a:stretch>
            <a:fillRect/>
          </a:stretch>
        </p:blipFill>
        <p:spPr>
          <a:xfrm>
            <a:off x="6071037" y="101846"/>
            <a:ext cx="1292914" cy="969686"/>
          </a:xfrm>
          <a:prstGeom prst="rect">
            <a:avLst/>
          </a:prstGeom>
        </p:spPr>
      </p:pic>
    </p:spTree>
    <p:extLst>
      <p:ext uri="{BB962C8B-B14F-4D97-AF65-F5344CB8AC3E}">
        <p14:creationId xmlns:p14="http://schemas.microsoft.com/office/powerpoint/2010/main" val="2799105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socialisation</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42</a:t>
            </a:fld>
            <a:endParaRPr kumimoji="0" lang="en-US" dirty="0"/>
          </a:p>
        </p:txBody>
      </p:sp>
      <p:pic>
        <p:nvPicPr>
          <p:cNvPr id="6" name="Image 5"/>
          <p:cNvPicPr>
            <a:picLocks noChangeAspect="1"/>
          </p:cNvPicPr>
          <p:nvPr/>
        </p:nvPicPr>
        <p:blipFill>
          <a:blip r:embed="rId2"/>
          <a:stretch>
            <a:fillRect/>
          </a:stretch>
        </p:blipFill>
        <p:spPr>
          <a:xfrm>
            <a:off x="7319037" y="168300"/>
            <a:ext cx="969889" cy="969889"/>
          </a:xfrm>
          <a:prstGeom prst="rect">
            <a:avLst/>
          </a:prstGeom>
        </p:spPr>
      </p:pic>
      <p:sp>
        <p:nvSpPr>
          <p:cNvPr id="3" name="Espace réservé du contenu 2"/>
          <p:cNvSpPr>
            <a:spLocks noGrp="1"/>
          </p:cNvSpPr>
          <p:nvPr>
            <p:ph idx="1"/>
          </p:nvPr>
        </p:nvSpPr>
        <p:spPr/>
        <p:txBody>
          <a:bodyPr>
            <a:normAutofit/>
          </a:bodyPr>
          <a:lstStyle/>
          <a:p>
            <a:pPr algn="just" fontAlgn="auto">
              <a:lnSpc>
                <a:spcPct val="110000"/>
              </a:lnSpc>
              <a:spcBef>
                <a:spcPts val="0"/>
              </a:spcBef>
              <a:spcAft>
                <a:spcPts val="0"/>
              </a:spcAft>
              <a:defRPr/>
            </a:pPr>
            <a:r>
              <a:rPr lang="fr-FR" dirty="0"/>
              <a:t>La socialisation </a:t>
            </a:r>
            <a:r>
              <a:rPr lang="fr-FR" u="sng" dirty="0">
                <a:solidFill>
                  <a:srgbClr val="FF0000"/>
                </a:solidFill>
              </a:rPr>
              <a:t>primaire</a:t>
            </a:r>
            <a:r>
              <a:rPr lang="fr-FR" dirty="0"/>
              <a:t> se fait </a:t>
            </a:r>
            <a:r>
              <a:rPr lang="fr-FR" b="1" dirty="0">
                <a:solidFill>
                  <a:srgbClr val="FF0000"/>
                </a:solidFill>
              </a:rPr>
              <a:t>par la famille </a:t>
            </a:r>
            <a:r>
              <a:rPr lang="fr-FR" dirty="0"/>
              <a:t>et la </a:t>
            </a:r>
            <a:r>
              <a:rPr lang="fr-FR" u="sng" dirty="0">
                <a:solidFill>
                  <a:srgbClr val="FF0000"/>
                </a:solidFill>
              </a:rPr>
              <a:t>secondaire</a:t>
            </a:r>
            <a:r>
              <a:rPr lang="fr-FR" dirty="0"/>
              <a:t> à partir </a:t>
            </a:r>
            <a:r>
              <a:rPr lang="fr-FR" b="1" dirty="0">
                <a:solidFill>
                  <a:srgbClr val="FF0000"/>
                </a:solidFill>
              </a:rPr>
              <a:t>des pairs</a:t>
            </a:r>
            <a:r>
              <a:rPr lang="fr-FR" dirty="0"/>
              <a:t>. </a:t>
            </a:r>
          </a:p>
          <a:p>
            <a:pPr algn="just"/>
            <a:endParaRPr lang="fr-FR" dirty="0" smtClean="0"/>
          </a:p>
          <a:p>
            <a:pPr algn="just"/>
            <a:endParaRPr lang="fr-FR" dirty="0"/>
          </a:p>
        </p:txBody>
      </p:sp>
      <p:pic>
        <p:nvPicPr>
          <p:cNvPr id="14" name="Image 13"/>
          <p:cNvPicPr>
            <a:picLocks noChangeAspect="1"/>
          </p:cNvPicPr>
          <p:nvPr/>
        </p:nvPicPr>
        <p:blipFill>
          <a:blip r:embed="rId3"/>
          <a:stretch>
            <a:fillRect/>
          </a:stretch>
        </p:blipFill>
        <p:spPr>
          <a:xfrm>
            <a:off x="6071037" y="101846"/>
            <a:ext cx="1292914" cy="969686"/>
          </a:xfrm>
          <a:prstGeom prst="rect">
            <a:avLst/>
          </a:prstGeom>
        </p:spPr>
      </p:pic>
      <p:pic>
        <p:nvPicPr>
          <p:cNvPr id="7" name="Image 6"/>
          <p:cNvPicPr>
            <a:picLocks noChangeAspect="1"/>
          </p:cNvPicPr>
          <p:nvPr/>
        </p:nvPicPr>
        <p:blipFill>
          <a:blip r:embed="rId4"/>
          <a:stretch>
            <a:fillRect/>
          </a:stretch>
        </p:blipFill>
        <p:spPr>
          <a:xfrm>
            <a:off x="3979879" y="3614971"/>
            <a:ext cx="2447541" cy="1456870"/>
          </a:xfrm>
          <a:prstGeom prst="rect">
            <a:avLst/>
          </a:prstGeom>
        </p:spPr>
      </p:pic>
      <p:sp>
        <p:nvSpPr>
          <p:cNvPr id="12" name="ZoneTexte 11"/>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13216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socialisation</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43</a:t>
            </a:fld>
            <a:endParaRPr kumimoji="0" lang="en-US" dirty="0"/>
          </a:p>
        </p:txBody>
      </p:sp>
      <p:pic>
        <p:nvPicPr>
          <p:cNvPr id="6" name="Image 5"/>
          <p:cNvPicPr>
            <a:picLocks noChangeAspect="1"/>
          </p:cNvPicPr>
          <p:nvPr/>
        </p:nvPicPr>
        <p:blipFill>
          <a:blip r:embed="rId2"/>
          <a:stretch>
            <a:fillRect/>
          </a:stretch>
        </p:blipFill>
        <p:spPr>
          <a:xfrm>
            <a:off x="7319037" y="168300"/>
            <a:ext cx="969889" cy="969889"/>
          </a:xfrm>
          <a:prstGeom prst="rect">
            <a:avLst/>
          </a:prstGeom>
        </p:spPr>
      </p:pic>
      <p:pic>
        <p:nvPicPr>
          <p:cNvPr id="14" name="Image 13"/>
          <p:cNvPicPr>
            <a:picLocks noChangeAspect="1"/>
          </p:cNvPicPr>
          <p:nvPr/>
        </p:nvPicPr>
        <p:blipFill>
          <a:blip r:embed="rId3"/>
          <a:stretch>
            <a:fillRect/>
          </a:stretch>
        </p:blipFill>
        <p:spPr>
          <a:xfrm>
            <a:off x="6071037" y="101846"/>
            <a:ext cx="1292914" cy="969686"/>
          </a:xfrm>
          <a:prstGeom prst="rect">
            <a:avLst/>
          </a:prstGeom>
        </p:spPr>
      </p:pic>
      <p:graphicFrame>
        <p:nvGraphicFramePr>
          <p:cNvPr id="8" name="Espace réservé du contenu 7"/>
          <p:cNvGraphicFramePr>
            <a:graphicFrameLocks noGrp="1"/>
          </p:cNvGraphicFramePr>
          <p:nvPr>
            <p:ph idx="1"/>
            <p:extLst>
              <p:ext uri="{D42A27DB-BD31-4B8C-83A1-F6EECF244321}">
                <p14:modId xmlns:p14="http://schemas.microsoft.com/office/powerpoint/2010/main" val="3728217855"/>
              </p:ext>
            </p:extLst>
          </p:nvPr>
        </p:nvGraphicFramePr>
        <p:xfrm>
          <a:off x="4832133" y="1717182"/>
          <a:ext cx="3891711" cy="3888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ZoneTexte 10"/>
          <p:cNvSpPr txBox="1"/>
          <p:nvPr/>
        </p:nvSpPr>
        <p:spPr>
          <a:xfrm>
            <a:off x="1590818" y="1629115"/>
            <a:ext cx="4464556" cy="830997"/>
          </a:xfrm>
          <a:prstGeom prst="rect">
            <a:avLst/>
          </a:prstGeom>
          <a:noFill/>
        </p:spPr>
        <p:txBody>
          <a:bodyPr wrap="square" rtlCol="0">
            <a:spAutoFit/>
          </a:bodyPr>
          <a:lstStyle/>
          <a:p>
            <a:r>
              <a:rPr lang="fr-FR" sz="2400" dirty="0" smtClean="0"/>
              <a:t>La socialisation secondaire repose sur </a:t>
            </a:r>
            <a:r>
              <a:rPr lang="fr-FR" sz="2400" dirty="0" smtClean="0">
                <a:solidFill>
                  <a:srgbClr val="FF6600"/>
                </a:solidFill>
              </a:rPr>
              <a:t>4 concepts </a:t>
            </a:r>
            <a:r>
              <a:rPr lang="fr-FR" sz="2400" dirty="0" smtClean="0"/>
              <a:t>:</a:t>
            </a:r>
            <a:endParaRPr lang="fr-FR" sz="2400" dirty="0"/>
          </a:p>
        </p:txBody>
      </p:sp>
      <p:pic>
        <p:nvPicPr>
          <p:cNvPr id="13" name="Image 12"/>
          <p:cNvPicPr>
            <a:picLocks noChangeAspect="1"/>
          </p:cNvPicPr>
          <p:nvPr/>
        </p:nvPicPr>
        <p:blipFill>
          <a:blip r:embed="rId9"/>
          <a:stretch>
            <a:fillRect/>
          </a:stretch>
        </p:blipFill>
        <p:spPr>
          <a:xfrm>
            <a:off x="2668470" y="3399578"/>
            <a:ext cx="2867697" cy="2150773"/>
          </a:xfrm>
          <a:prstGeom prst="rect">
            <a:avLst/>
          </a:prstGeom>
        </p:spPr>
      </p:pic>
      <p:pic>
        <p:nvPicPr>
          <p:cNvPr id="15" name="Image 14"/>
          <p:cNvPicPr>
            <a:picLocks noChangeAspect="1"/>
          </p:cNvPicPr>
          <p:nvPr/>
        </p:nvPicPr>
        <p:blipFill>
          <a:blip r:embed="rId10"/>
          <a:stretch>
            <a:fillRect/>
          </a:stretch>
        </p:blipFill>
        <p:spPr>
          <a:xfrm>
            <a:off x="1362726" y="2477650"/>
            <a:ext cx="1536669" cy="1536669"/>
          </a:xfrm>
          <a:prstGeom prst="rect">
            <a:avLst/>
          </a:prstGeom>
        </p:spPr>
      </p:pic>
      <p:sp>
        <p:nvSpPr>
          <p:cNvPr id="12" name="ZoneTexte 11"/>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41432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socialisation</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44</a:t>
            </a:fld>
            <a:endParaRPr kumimoji="0" lang="en-US" dirty="0"/>
          </a:p>
        </p:txBody>
      </p:sp>
      <p:pic>
        <p:nvPicPr>
          <p:cNvPr id="6" name="Image 5"/>
          <p:cNvPicPr>
            <a:picLocks noChangeAspect="1"/>
          </p:cNvPicPr>
          <p:nvPr/>
        </p:nvPicPr>
        <p:blipFill>
          <a:blip r:embed="rId2"/>
          <a:stretch>
            <a:fillRect/>
          </a:stretch>
        </p:blipFill>
        <p:spPr>
          <a:xfrm>
            <a:off x="7319037" y="168300"/>
            <a:ext cx="969889" cy="969889"/>
          </a:xfrm>
          <a:prstGeom prst="rect">
            <a:avLst/>
          </a:prstGeom>
        </p:spPr>
      </p:pic>
      <p:graphicFrame>
        <p:nvGraphicFramePr>
          <p:cNvPr id="7" name="Espace réservé du contenu 6"/>
          <p:cNvGraphicFramePr>
            <a:graphicFrameLocks noGrp="1"/>
          </p:cNvGraphicFramePr>
          <p:nvPr>
            <p:ph idx="1"/>
            <p:extLst>
              <p:ext uri="{D42A27DB-BD31-4B8C-83A1-F6EECF244321}">
                <p14:modId xmlns:p14="http://schemas.microsoft.com/office/powerpoint/2010/main" val="2704339069"/>
              </p:ext>
            </p:extLst>
          </p:nvPr>
        </p:nvGraphicFramePr>
        <p:xfrm>
          <a:off x="1435608" y="1614560"/>
          <a:ext cx="7442186" cy="4016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 13"/>
          <p:cNvPicPr>
            <a:picLocks noChangeAspect="1"/>
          </p:cNvPicPr>
          <p:nvPr/>
        </p:nvPicPr>
        <p:blipFill>
          <a:blip r:embed="rId8"/>
          <a:stretch>
            <a:fillRect/>
          </a:stretch>
        </p:blipFill>
        <p:spPr>
          <a:xfrm>
            <a:off x="6071037" y="101846"/>
            <a:ext cx="1292914" cy="969686"/>
          </a:xfrm>
          <a:prstGeom prst="rect">
            <a:avLst/>
          </a:prstGeom>
        </p:spPr>
      </p:pic>
      <p:sp>
        <p:nvSpPr>
          <p:cNvPr id="10" name="ZoneTexte 9"/>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395865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socialisation</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45</a:t>
            </a:fld>
            <a:endParaRPr kumimoji="0" lang="en-US" dirty="0"/>
          </a:p>
        </p:txBody>
      </p:sp>
      <p:pic>
        <p:nvPicPr>
          <p:cNvPr id="6" name="Image 5"/>
          <p:cNvPicPr>
            <a:picLocks noChangeAspect="1"/>
          </p:cNvPicPr>
          <p:nvPr/>
        </p:nvPicPr>
        <p:blipFill>
          <a:blip r:embed="rId2"/>
          <a:stretch>
            <a:fillRect/>
          </a:stretch>
        </p:blipFill>
        <p:spPr>
          <a:xfrm>
            <a:off x="7319037" y="168300"/>
            <a:ext cx="969889" cy="969889"/>
          </a:xfrm>
          <a:prstGeom prst="rect">
            <a:avLst/>
          </a:prstGeom>
        </p:spPr>
      </p:pic>
      <p:graphicFrame>
        <p:nvGraphicFramePr>
          <p:cNvPr id="7" name="Espace réservé du contenu 6"/>
          <p:cNvGraphicFramePr>
            <a:graphicFrameLocks noGrp="1"/>
          </p:cNvGraphicFramePr>
          <p:nvPr>
            <p:ph idx="1"/>
            <p:extLst>
              <p:ext uri="{D42A27DB-BD31-4B8C-83A1-F6EECF244321}">
                <p14:modId xmlns:p14="http://schemas.microsoft.com/office/powerpoint/2010/main" val="3288391388"/>
              </p:ext>
            </p:extLst>
          </p:nvPr>
        </p:nvGraphicFramePr>
        <p:xfrm>
          <a:off x="1435608" y="1614560"/>
          <a:ext cx="7442186" cy="4016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 13"/>
          <p:cNvPicPr>
            <a:picLocks noChangeAspect="1"/>
          </p:cNvPicPr>
          <p:nvPr/>
        </p:nvPicPr>
        <p:blipFill>
          <a:blip r:embed="rId8"/>
          <a:stretch>
            <a:fillRect/>
          </a:stretch>
        </p:blipFill>
        <p:spPr>
          <a:xfrm>
            <a:off x="6071037" y="101846"/>
            <a:ext cx="1292914" cy="969686"/>
          </a:xfrm>
          <a:prstGeom prst="rect">
            <a:avLst/>
          </a:prstGeom>
        </p:spPr>
      </p:pic>
      <p:sp>
        <p:nvSpPr>
          <p:cNvPr id="10" name="ZoneTexte 9"/>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586600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socialisation</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46</a:t>
            </a:fld>
            <a:endParaRPr kumimoji="0" lang="en-US" dirty="0"/>
          </a:p>
        </p:txBody>
      </p:sp>
      <p:pic>
        <p:nvPicPr>
          <p:cNvPr id="6" name="Image 5"/>
          <p:cNvPicPr>
            <a:picLocks noChangeAspect="1"/>
          </p:cNvPicPr>
          <p:nvPr/>
        </p:nvPicPr>
        <p:blipFill>
          <a:blip r:embed="rId2"/>
          <a:stretch>
            <a:fillRect/>
          </a:stretch>
        </p:blipFill>
        <p:spPr>
          <a:xfrm>
            <a:off x="7319037" y="168300"/>
            <a:ext cx="969889" cy="969889"/>
          </a:xfrm>
          <a:prstGeom prst="rect">
            <a:avLst/>
          </a:prstGeom>
        </p:spPr>
      </p:pic>
      <p:graphicFrame>
        <p:nvGraphicFramePr>
          <p:cNvPr id="7" name="Espace réservé du contenu 6"/>
          <p:cNvGraphicFramePr>
            <a:graphicFrameLocks noGrp="1"/>
          </p:cNvGraphicFramePr>
          <p:nvPr>
            <p:ph idx="1"/>
            <p:extLst>
              <p:ext uri="{D42A27DB-BD31-4B8C-83A1-F6EECF244321}">
                <p14:modId xmlns:p14="http://schemas.microsoft.com/office/powerpoint/2010/main" val="52152989"/>
              </p:ext>
            </p:extLst>
          </p:nvPr>
        </p:nvGraphicFramePr>
        <p:xfrm>
          <a:off x="1435608" y="1614560"/>
          <a:ext cx="7442186" cy="4016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 13"/>
          <p:cNvPicPr>
            <a:picLocks noChangeAspect="1"/>
          </p:cNvPicPr>
          <p:nvPr/>
        </p:nvPicPr>
        <p:blipFill>
          <a:blip r:embed="rId8"/>
          <a:stretch>
            <a:fillRect/>
          </a:stretch>
        </p:blipFill>
        <p:spPr>
          <a:xfrm>
            <a:off x="6071037" y="101846"/>
            <a:ext cx="1292914" cy="969686"/>
          </a:xfrm>
          <a:prstGeom prst="rect">
            <a:avLst/>
          </a:prstGeom>
        </p:spPr>
      </p:pic>
      <p:sp>
        <p:nvSpPr>
          <p:cNvPr id="10" name="ZoneTexte 9"/>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889363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socialisation</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47</a:t>
            </a:fld>
            <a:endParaRPr kumimoji="0" lang="en-US" dirty="0"/>
          </a:p>
        </p:txBody>
      </p:sp>
      <p:pic>
        <p:nvPicPr>
          <p:cNvPr id="6" name="Image 5"/>
          <p:cNvPicPr>
            <a:picLocks noChangeAspect="1"/>
          </p:cNvPicPr>
          <p:nvPr/>
        </p:nvPicPr>
        <p:blipFill>
          <a:blip r:embed="rId2"/>
          <a:stretch>
            <a:fillRect/>
          </a:stretch>
        </p:blipFill>
        <p:spPr>
          <a:xfrm>
            <a:off x="7319037" y="168300"/>
            <a:ext cx="969889" cy="969889"/>
          </a:xfrm>
          <a:prstGeom prst="rect">
            <a:avLst/>
          </a:prstGeom>
        </p:spPr>
      </p:pic>
      <p:graphicFrame>
        <p:nvGraphicFramePr>
          <p:cNvPr id="7" name="Espace réservé du contenu 6"/>
          <p:cNvGraphicFramePr>
            <a:graphicFrameLocks noGrp="1"/>
          </p:cNvGraphicFramePr>
          <p:nvPr>
            <p:ph idx="1"/>
            <p:extLst>
              <p:ext uri="{D42A27DB-BD31-4B8C-83A1-F6EECF244321}">
                <p14:modId xmlns:p14="http://schemas.microsoft.com/office/powerpoint/2010/main" val="1033502640"/>
              </p:ext>
            </p:extLst>
          </p:nvPr>
        </p:nvGraphicFramePr>
        <p:xfrm>
          <a:off x="1435608" y="1614560"/>
          <a:ext cx="7442186" cy="4016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 13"/>
          <p:cNvPicPr>
            <a:picLocks noChangeAspect="1"/>
          </p:cNvPicPr>
          <p:nvPr/>
        </p:nvPicPr>
        <p:blipFill>
          <a:blip r:embed="rId8"/>
          <a:stretch>
            <a:fillRect/>
          </a:stretch>
        </p:blipFill>
        <p:spPr>
          <a:xfrm>
            <a:off x="6071037" y="101846"/>
            <a:ext cx="1292914" cy="969686"/>
          </a:xfrm>
          <a:prstGeom prst="rect">
            <a:avLst/>
          </a:prstGeom>
        </p:spPr>
      </p:pic>
      <p:sp>
        <p:nvSpPr>
          <p:cNvPr id="10" name="ZoneTexte 9"/>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2246190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socialisation</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48</a:t>
            </a:fld>
            <a:endParaRPr kumimoji="0" lang="en-US" dirty="0"/>
          </a:p>
        </p:txBody>
      </p:sp>
      <p:pic>
        <p:nvPicPr>
          <p:cNvPr id="6" name="Image 5"/>
          <p:cNvPicPr>
            <a:picLocks noChangeAspect="1"/>
          </p:cNvPicPr>
          <p:nvPr/>
        </p:nvPicPr>
        <p:blipFill>
          <a:blip r:embed="rId2"/>
          <a:stretch>
            <a:fillRect/>
          </a:stretch>
        </p:blipFill>
        <p:spPr>
          <a:xfrm>
            <a:off x="7319037" y="168300"/>
            <a:ext cx="969889" cy="969889"/>
          </a:xfrm>
          <a:prstGeom prst="rect">
            <a:avLst/>
          </a:prstGeom>
        </p:spPr>
      </p:pic>
      <p:graphicFrame>
        <p:nvGraphicFramePr>
          <p:cNvPr id="7" name="Espace réservé du contenu 6"/>
          <p:cNvGraphicFramePr>
            <a:graphicFrameLocks noGrp="1"/>
          </p:cNvGraphicFramePr>
          <p:nvPr>
            <p:ph idx="1"/>
            <p:extLst>
              <p:ext uri="{D42A27DB-BD31-4B8C-83A1-F6EECF244321}">
                <p14:modId xmlns:p14="http://schemas.microsoft.com/office/powerpoint/2010/main" val="198791080"/>
              </p:ext>
            </p:extLst>
          </p:nvPr>
        </p:nvGraphicFramePr>
        <p:xfrm>
          <a:off x="1435608" y="1614560"/>
          <a:ext cx="7442186" cy="4016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 13"/>
          <p:cNvPicPr>
            <a:picLocks noChangeAspect="1"/>
          </p:cNvPicPr>
          <p:nvPr/>
        </p:nvPicPr>
        <p:blipFill>
          <a:blip r:embed="rId8"/>
          <a:stretch>
            <a:fillRect/>
          </a:stretch>
        </p:blipFill>
        <p:spPr>
          <a:xfrm>
            <a:off x="6071037" y="101846"/>
            <a:ext cx="1292914" cy="969686"/>
          </a:xfrm>
          <a:prstGeom prst="rect">
            <a:avLst/>
          </a:prstGeom>
        </p:spPr>
      </p:pic>
      <p:sp>
        <p:nvSpPr>
          <p:cNvPr id="10" name="ZoneTexte 9"/>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6358656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L’identité </a:t>
            </a:r>
            <a:r>
              <a:rPr lang="fr-FR" dirty="0" smtClean="0"/>
              <a:t/>
            </a:r>
            <a:br>
              <a:rPr lang="fr-FR" dirty="0" smtClean="0"/>
            </a:br>
            <a:r>
              <a:rPr lang="fr-FR" dirty="0" smtClean="0"/>
              <a:t>psychosociale</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49</a:t>
            </a:fld>
            <a:endParaRPr kumimoji="0" lang="en-US" dirty="0"/>
          </a:p>
        </p:txBody>
      </p:sp>
      <p:pic>
        <p:nvPicPr>
          <p:cNvPr id="6" name="Image 5"/>
          <p:cNvPicPr>
            <a:picLocks noChangeAspect="1"/>
          </p:cNvPicPr>
          <p:nvPr/>
        </p:nvPicPr>
        <p:blipFill>
          <a:blip r:embed="rId2"/>
          <a:stretch>
            <a:fillRect/>
          </a:stretch>
        </p:blipFill>
        <p:spPr>
          <a:xfrm>
            <a:off x="7319037" y="168300"/>
            <a:ext cx="969889" cy="969889"/>
          </a:xfrm>
          <a:prstGeom prst="rect">
            <a:avLst/>
          </a:prstGeom>
        </p:spPr>
      </p:pic>
      <p:pic>
        <p:nvPicPr>
          <p:cNvPr id="14" name="Image 13"/>
          <p:cNvPicPr>
            <a:picLocks noChangeAspect="1"/>
          </p:cNvPicPr>
          <p:nvPr/>
        </p:nvPicPr>
        <p:blipFill>
          <a:blip r:embed="rId3"/>
          <a:stretch>
            <a:fillRect/>
          </a:stretch>
        </p:blipFill>
        <p:spPr>
          <a:xfrm>
            <a:off x="6071037" y="101846"/>
            <a:ext cx="1292914" cy="969686"/>
          </a:xfrm>
          <a:prstGeom prst="rect">
            <a:avLst/>
          </a:prstGeom>
        </p:spPr>
      </p:pic>
      <p:sp>
        <p:nvSpPr>
          <p:cNvPr id="3" name="Espace réservé du contenu 2"/>
          <p:cNvSpPr>
            <a:spLocks noGrp="1"/>
          </p:cNvSpPr>
          <p:nvPr>
            <p:ph idx="1"/>
          </p:nvPr>
        </p:nvSpPr>
        <p:spPr/>
        <p:txBody>
          <a:bodyPr/>
          <a:lstStyle/>
          <a:p>
            <a:pPr algn="just"/>
            <a:r>
              <a:rPr lang="fr-FR" dirty="0">
                <a:latin typeface="Calibri" pitchFamily="34" charset="0"/>
              </a:rPr>
              <a:t>L’identité est le fruit de la socialisation : </a:t>
            </a:r>
          </a:p>
          <a:p>
            <a:pPr algn="just"/>
            <a:endParaRPr lang="fr-FR" dirty="0">
              <a:latin typeface="Calibri" pitchFamily="34" charset="0"/>
            </a:endParaRPr>
          </a:p>
          <a:p>
            <a:pPr marL="82296" indent="0" algn="ctr">
              <a:buNone/>
            </a:pPr>
            <a:r>
              <a:rPr lang="fr-FR" dirty="0" smtClean="0">
                <a:solidFill>
                  <a:srgbClr val="FF6600"/>
                </a:solidFill>
                <a:latin typeface="Calibri" pitchFamily="34" charset="0"/>
              </a:rPr>
              <a:t>« L’identité </a:t>
            </a:r>
            <a:r>
              <a:rPr lang="fr-FR" dirty="0">
                <a:solidFill>
                  <a:srgbClr val="FF6600"/>
                </a:solidFill>
                <a:latin typeface="Calibri" pitchFamily="34" charset="0"/>
              </a:rPr>
              <a:t>personnelle est l’une des expressions les plus achevées de l’appartenance à un groupe ».</a:t>
            </a:r>
          </a:p>
          <a:p>
            <a:pPr algn="ctr"/>
            <a:endParaRPr lang="fr-FR" dirty="0">
              <a:solidFill>
                <a:srgbClr val="FF6600"/>
              </a:solidFill>
              <a:latin typeface="Calibri" pitchFamily="34" charset="0"/>
            </a:endParaRPr>
          </a:p>
          <a:p>
            <a:pPr marL="82296" indent="0" algn="ctr">
              <a:buNone/>
            </a:pPr>
            <a:r>
              <a:rPr lang="fr-FR" dirty="0">
                <a:solidFill>
                  <a:srgbClr val="FF6600"/>
                </a:solidFill>
                <a:latin typeface="Calibri" pitchFamily="34" charset="0"/>
              </a:rPr>
              <a:t> F. </a:t>
            </a:r>
            <a:r>
              <a:rPr lang="fr-FR" dirty="0" err="1">
                <a:solidFill>
                  <a:srgbClr val="FF6600"/>
                </a:solidFill>
                <a:latin typeface="Calibri" pitchFamily="34" charset="0"/>
              </a:rPr>
              <a:t>Lorenzi-Cioldi</a:t>
            </a:r>
            <a:r>
              <a:rPr lang="fr-FR" dirty="0">
                <a:solidFill>
                  <a:srgbClr val="FF6600"/>
                </a:solidFill>
                <a:latin typeface="Calibri" pitchFamily="34" charset="0"/>
              </a:rPr>
              <a:t>.</a:t>
            </a:r>
          </a:p>
          <a:p>
            <a:endParaRPr lang="fr-FR" dirty="0"/>
          </a:p>
        </p:txBody>
      </p:sp>
      <p:sp>
        <p:nvSpPr>
          <p:cNvPr id="10" name="ZoneTexte 9"/>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399839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psychologie sociale</a:t>
            </a:r>
            <a:endParaRPr lang="fr-FR" dirty="0"/>
          </a:p>
        </p:txBody>
      </p:sp>
      <p:sp>
        <p:nvSpPr>
          <p:cNvPr id="3" name="Espace réservé du texte 2"/>
          <p:cNvSpPr>
            <a:spLocks noGrp="1"/>
          </p:cNvSpPr>
          <p:nvPr>
            <p:ph type="body" idx="1"/>
          </p:nvPr>
        </p:nvSpPr>
        <p:spPr/>
        <p:txBody>
          <a:bodyPr/>
          <a:lstStyle/>
          <a:p>
            <a:r>
              <a:rPr lang="fr-FR" dirty="0" smtClean="0"/>
              <a:t>C’est quoi ???</a:t>
            </a:r>
            <a:endParaRPr lang="fr-FR" dirty="0"/>
          </a:p>
        </p:txBody>
      </p:sp>
    </p:spTree>
    <p:extLst>
      <p:ext uri="{BB962C8B-B14F-4D97-AF65-F5344CB8AC3E}">
        <p14:creationId xmlns:p14="http://schemas.microsoft.com/office/powerpoint/2010/main" val="29154072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L’identité </a:t>
            </a:r>
            <a:br>
              <a:rPr lang="fr-FR" dirty="0"/>
            </a:br>
            <a:r>
              <a:rPr lang="fr-FR" dirty="0"/>
              <a:t>psychosociale</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50</a:t>
            </a:fld>
            <a:endParaRPr kumimoji="0" lang="en-US" dirty="0"/>
          </a:p>
        </p:txBody>
      </p:sp>
      <p:pic>
        <p:nvPicPr>
          <p:cNvPr id="6" name="Image 5"/>
          <p:cNvPicPr>
            <a:picLocks noChangeAspect="1"/>
          </p:cNvPicPr>
          <p:nvPr/>
        </p:nvPicPr>
        <p:blipFill>
          <a:blip r:embed="rId2"/>
          <a:stretch>
            <a:fillRect/>
          </a:stretch>
        </p:blipFill>
        <p:spPr>
          <a:xfrm>
            <a:off x="7319037" y="168300"/>
            <a:ext cx="969889" cy="969889"/>
          </a:xfrm>
          <a:prstGeom prst="rect">
            <a:avLst/>
          </a:prstGeom>
        </p:spPr>
      </p:pic>
      <p:graphicFrame>
        <p:nvGraphicFramePr>
          <p:cNvPr id="7" name="Espace réservé du contenu 6"/>
          <p:cNvGraphicFramePr>
            <a:graphicFrameLocks noGrp="1"/>
          </p:cNvGraphicFramePr>
          <p:nvPr>
            <p:ph idx="1"/>
            <p:extLst>
              <p:ext uri="{D42A27DB-BD31-4B8C-83A1-F6EECF244321}">
                <p14:modId xmlns:p14="http://schemas.microsoft.com/office/powerpoint/2010/main" val="1044084369"/>
              </p:ext>
            </p:extLst>
          </p:nvPr>
        </p:nvGraphicFramePr>
        <p:xfrm>
          <a:off x="1435608" y="1614560"/>
          <a:ext cx="7442186" cy="4016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 13"/>
          <p:cNvPicPr>
            <a:picLocks noChangeAspect="1"/>
          </p:cNvPicPr>
          <p:nvPr/>
        </p:nvPicPr>
        <p:blipFill>
          <a:blip r:embed="rId8"/>
          <a:stretch>
            <a:fillRect/>
          </a:stretch>
        </p:blipFill>
        <p:spPr>
          <a:xfrm>
            <a:off x="6071037" y="101846"/>
            <a:ext cx="1292914" cy="969686"/>
          </a:xfrm>
          <a:prstGeom prst="rect">
            <a:avLst/>
          </a:prstGeom>
        </p:spPr>
      </p:pic>
      <p:sp>
        <p:nvSpPr>
          <p:cNvPr id="10" name="ZoneTexte 9"/>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583104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L’identité </a:t>
            </a:r>
            <a:br>
              <a:rPr lang="fr-FR" dirty="0"/>
            </a:br>
            <a:r>
              <a:rPr lang="fr-FR" dirty="0"/>
              <a:t>psychosociale</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51</a:t>
            </a:fld>
            <a:endParaRPr kumimoji="0" lang="en-US" dirty="0"/>
          </a:p>
        </p:txBody>
      </p:sp>
      <p:pic>
        <p:nvPicPr>
          <p:cNvPr id="6" name="Image 5"/>
          <p:cNvPicPr>
            <a:picLocks noChangeAspect="1"/>
          </p:cNvPicPr>
          <p:nvPr/>
        </p:nvPicPr>
        <p:blipFill>
          <a:blip r:embed="rId2"/>
          <a:stretch>
            <a:fillRect/>
          </a:stretch>
        </p:blipFill>
        <p:spPr>
          <a:xfrm>
            <a:off x="7319037" y="168300"/>
            <a:ext cx="969889" cy="969889"/>
          </a:xfrm>
          <a:prstGeom prst="rect">
            <a:avLst/>
          </a:prstGeom>
        </p:spPr>
      </p:pic>
      <p:graphicFrame>
        <p:nvGraphicFramePr>
          <p:cNvPr id="7" name="Espace réservé du contenu 6"/>
          <p:cNvGraphicFramePr>
            <a:graphicFrameLocks noGrp="1"/>
          </p:cNvGraphicFramePr>
          <p:nvPr>
            <p:ph idx="1"/>
            <p:extLst>
              <p:ext uri="{D42A27DB-BD31-4B8C-83A1-F6EECF244321}">
                <p14:modId xmlns:p14="http://schemas.microsoft.com/office/powerpoint/2010/main" val="2918153635"/>
              </p:ext>
            </p:extLst>
          </p:nvPr>
        </p:nvGraphicFramePr>
        <p:xfrm>
          <a:off x="1435608" y="1614560"/>
          <a:ext cx="7442186" cy="4016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 13"/>
          <p:cNvPicPr>
            <a:picLocks noChangeAspect="1"/>
          </p:cNvPicPr>
          <p:nvPr/>
        </p:nvPicPr>
        <p:blipFill>
          <a:blip r:embed="rId8"/>
          <a:stretch>
            <a:fillRect/>
          </a:stretch>
        </p:blipFill>
        <p:spPr>
          <a:xfrm>
            <a:off x="6071037" y="101846"/>
            <a:ext cx="1292914" cy="969686"/>
          </a:xfrm>
          <a:prstGeom prst="rect">
            <a:avLst/>
          </a:prstGeom>
        </p:spPr>
      </p:pic>
      <p:pic>
        <p:nvPicPr>
          <p:cNvPr id="3" name="Image 2"/>
          <p:cNvPicPr>
            <a:picLocks noChangeAspect="1"/>
          </p:cNvPicPr>
          <p:nvPr/>
        </p:nvPicPr>
        <p:blipFill>
          <a:blip r:embed="rId9"/>
          <a:stretch>
            <a:fillRect/>
          </a:stretch>
        </p:blipFill>
        <p:spPr>
          <a:xfrm>
            <a:off x="1080485" y="4286352"/>
            <a:ext cx="1614382" cy="1614382"/>
          </a:xfrm>
          <a:prstGeom prst="rect">
            <a:avLst/>
          </a:prstGeom>
        </p:spPr>
      </p:pic>
      <p:pic>
        <p:nvPicPr>
          <p:cNvPr id="10" name="Image 9"/>
          <p:cNvPicPr>
            <a:picLocks noChangeAspect="1"/>
          </p:cNvPicPr>
          <p:nvPr/>
        </p:nvPicPr>
        <p:blipFill>
          <a:blip r:embed="rId10"/>
          <a:stretch>
            <a:fillRect/>
          </a:stretch>
        </p:blipFill>
        <p:spPr>
          <a:xfrm>
            <a:off x="7692833" y="1703588"/>
            <a:ext cx="1310917" cy="1310917"/>
          </a:xfrm>
          <a:prstGeom prst="rect">
            <a:avLst/>
          </a:prstGeom>
        </p:spPr>
      </p:pic>
      <p:sp>
        <p:nvSpPr>
          <p:cNvPr id="11" name="ZoneTexte 10"/>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135338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L’identité </a:t>
            </a:r>
            <a:br>
              <a:rPr lang="fr-FR" dirty="0"/>
            </a:br>
            <a:r>
              <a:rPr lang="fr-FR" dirty="0"/>
              <a:t>psychosociale</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52</a:t>
            </a:fld>
            <a:endParaRPr kumimoji="0" lang="en-US" dirty="0"/>
          </a:p>
        </p:txBody>
      </p:sp>
      <p:pic>
        <p:nvPicPr>
          <p:cNvPr id="6" name="Image 5"/>
          <p:cNvPicPr>
            <a:picLocks noChangeAspect="1"/>
          </p:cNvPicPr>
          <p:nvPr/>
        </p:nvPicPr>
        <p:blipFill>
          <a:blip r:embed="rId2"/>
          <a:stretch>
            <a:fillRect/>
          </a:stretch>
        </p:blipFill>
        <p:spPr>
          <a:xfrm>
            <a:off x="7319037" y="168300"/>
            <a:ext cx="969889" cy="969889"/>
          </a:xfrm>
          <a:prstGeom prst="rect">
            <a:avLst/>
          </a:prstGeom>
        </p:spPr>
      </p:pic>
      <p:graphicFrame>
        <p:nvGraphicFramePr>
          <p:cNvPr id="7" name="Espace réservé du contenu 6"/>
          <p:cNvGraphicFramePr>
            <a:graphicFrameLocks noGrp="1"/>
          </p:cNvGraphicFramePr>
          <p:nvPr>
            <p:ph idx="1"/>
            <p:extLst>
              <p:ext uri="{D42A27DB-BD31-4B8C-83A1-F6EECF244321}">
                <p14:modId xmlns:p14="http://schemas.microsoft.com/office/powerpoint/2010/main" val="2895500415"/>
              </p:ext>
            </p:extLst>
          </p:nvPr>
        </p:nvGraphicFramePr>
        <p:xfrm>
          <a:off x="1435608" y="1614560"/>
          <a:ext cx="7442186" cy="4016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 13"/>
          <p:cNvPicPr>
            <a:picLocks noChangeAspect="1"/>
          </p:cNvPicPr>
          <p:nvPr/>
        </p:nvPicPr>
        <p:blipFill>
          <a:blip r:embed="rId8"/>
          <a:stretch>
            <a:fillRect/>
          </a:stretch>
        </p:blipFill>
        <p:spPr>
          <a:xfrm>
            <a:off x="6071037" y="101846"/>
            <a:ext cx="1292914" cy="969686"/>
          </a:xfrm>
          <a:prstGeom prst="rect">
            <a:avLst/>
          </a:prstGeom>
        </p:spPr>
      </p:pic>
      <p:pic>
        <p:nvPicPr>
          <p:cNvPr id="10" name="Image 9"/>
          <p:cNvPicPr>
            <a:picLocks noChangeAspect="1"/>
          </p:cNvPicPr>
          <p:nvPr/>
        </p:nvPicPr>
        <p:blipFill>
          <a:blip r:embed="rId9"/>
          <a:stretch>
            <a:fillRect/>
          </a:stretch>
        </p:blipFill>
        <p:spPr>
          <a:xfrm>
            <a:off x="7320787" y="1780554"/>
            <a:ext cx="1310917" cy="1310917"/>
          </a:xfrm>
          <a:prstGeom prst="rect">
            <a:avLst/>
          </a:prstGeom>
        </p:spPr>
      </p:pic>
      <p:sp>
        <p:nvSpPr>
          <p:cNvPr id="11" name="ZoneTexte 10"/>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931225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L’identité </a:t>
            </a:r>
            <a:br>
              <a:rPr lang="fr-FR" dirty="0"/>
            </a:br>
            <a:r>
              <a:rPr lang="fr-FR" dirty="0"/>
              <a:t>psychosociale</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53</a:t>
            </a:fld>
            <a:endParaRPr kumimoji="0" lang="en-US" dirty="0"/>
          </a:p>
        </p:txBody>
      </p:sp>
      <p:pic>
        <p:nvPicPr>
          <p:cNvPr id="6" name="Image 5"/>
          <p:cNvPicPr>
            <a:picLocks noChangeAspect="1"/>
          </p:cNvPicPr>
          <p:nvPr/>
        </p:nvPicPr>
        <p:blipFill>
          <a:blip r:embed="rId2"/>
          <a:stretch>
            <a:fillRect/>
          </a:stretch>
        </p:blipFill>
        <p:spPr>
          <a:xfrm>
            <a:off x="7319037" y="168300"/>
            <a:ext cx="969889" cy="969889"/>
          </a:xfrm>
          <a:prstGeom prst="rect">
            <a:avLst/>
          </a:prstGeom>
        </p:spPr>
      </p:pic>
      <p:graphicFrame>
        <p:nvGraphicFramePr>
          <p:cNvPr id="7" name="Espace réservé du contenu 6"/>
          <p:cNvGraphicFramePr>
            <a:graphicFrameLocks noGrp="1"/>
          </p:cNvGraphicFramePr>
          <p:nvPr>
            <p:ph idx="1"/>
            <p:extLst>
              <p:ext uri="{D42A27DB-BD31-4B8C-83A1-F6EECF244321}">
                <p14:modId xmlns:p14="http://schemas.microsoft.com/office/powerpoint/2010/main" val="2669710024"/>
              </p:ext>
            </p:extLst>
          </p:nvPr>
        </p:nvGraphicFramePr>
        <p:xfrm>
          <a:off x="1435608" y="1614560"/>
          <a:ext cx="7442186" cy="4016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 13"/>
          <p:cNvPicPr>
            <a:picLocks noChangeAspect="1"/>
          </p:cNvPicPr>
          <p:nvPr/>
        </p:nvPicPr>
        <p:blipFill>
          <a:blip r:embed="rId8"/>
          <a:stretch>
            <a:fillRect/>
          </a:stretch>
        </p:blipFill>
        <p:spPr>
          <a:xfrm>
            <a:off x="6071037" y="101846"/>
            <a:ext cx="1292914" cy="969686"/>
          </a:xfrm>
          <a:prstGeom prst="rect">
            <a:avLst/>
          </a:prstGeom>
        </p:spPr>
      </p:pic>
      <p:pic>
        <p:nvPicPr>
          <p:cNvPr id="10" name="Image 9"/>
          <p:cNvPicPr>
            <a:picLocks noChangeAspect="1"/>
          </p:cNvPicPr>
          <p:nvPr/>
        </p:nvPicPr>
        <p:blipFill>
          <a:blip r:embed="rId9"/>
          <a:stretch>
            <a:fillRect/>
          </a:stretch>
        </p:blipFill>
        <p:spPr>
          <a:xfrm>
            <a:off x="7320787" y="1780554"/>
            <a:ext cx="1310917" cy="1310917"/>
          </a:xfrm>
          <a:prstGeom prst="rect">
            <a:avLst/>
          </a:prstGeom>
        </p:spPr>
      </p:pic>
      <p:sp>
        <p:nvSpPr>
          <p:cNvPr id="11" name="ZoneTexte 10"/>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667869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L’identité </a:t>
            </a:r>
            <a:br>
              <a:rPr lang="fr-FR" dirty="0"/>
            </a:br>
            <a:r>
              <a:rPr lang="fr-FR" dirty="0"/>
              <a:t>psychosociale</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54</a:t>
            </a:fld>
            <a:endParaRPr kumimoji="0" lang="en-US" dirty="0"/>
          </a:p>
        </p:txBody>
      </p:sp>
      <p:pic>
        <p:nvPicPr>
          <p:cNvPr id="6" name="Image 5"/>
          <p:cNvPicPr>
            <a:picLocks noChangeAspect="1"/>
          </p:cNvPicPr>
          <p:nvPr/>
        </p:nvPicPr>
        <p:blipFill>
          <a:blip r:embed="rId2"/>
          <a:stretch>
            <a:fillRect/>
          </a:stretch>
        </p:blipFill>
        <p:spPr>
          <a:xfrm>
            <a:off x="7319037" y="168300"/>
            <a:ext cx="969889" cy="969889"/>
          </a:xfrm>
          <a:prstGeom prst="rect">
            <a:avLst/>
          </a:prstGeom>
        </p:spPr>
      </p:pic>
      <p:graphicFrame>
        <p:nvGraphicFramePr>
          <p:cNvPr id="7" name="Espace réservé du contenu 6"/>
          <p:cNvGraphicFramePr>
            <a:graphicFrameLocks noGrp="1"/>
          </p:cNvGraphicFramePr>
          <p:nvPr>
            <p:ph idx="1"/>
            <p:extLst>
              <p:ext uri="{D42A27DB-BD31-4B8C-83A1-F6EECF244321}">
                <p14:modId xmlns:p14="http://schemas.microsoft.com/office/powerpoint/2010/main" val="999786277"/>
              </p:ext>
            </p:extLst>
          </p:nvPr>
        </p:nvGraphicFramePr>
        <p:xfrm>
          <a:off x="1435608" y="1614560"/>
          <a:ext cx="7442186" cy="4016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 13"/>
          <p:cNvPicPr>
            <a:picLocks noChangeAspect="1"/>
          </p:cNvPicPr>
          <p:nvPr/>
        </p:nvPicPr>
        <p:blipFill>
          <a:blip r:embed="rId8"/>
          <a:stretch>
            <a:fillRect/>
          </a:stretch>
        </p:blipFill>
        <p:spPr>
          <a:xfrm>
            <a:off x="6071037" y="101846"/>
            <a:ext cx="1292914" cy="969686"/>
          </a:xfrm>
          <a:prstGeom prst="rect">
            <a:avLst/>
          </a:prstGeom>
        </p:spPr>
      </p:pic>
      <p:pic>
        <p:nvPicPr>
          <p:cNvPr id="10" name="Image 9"/>
          <p:cNvPicPr>
            <a:picLocks noChangeAspect="1"/>
          </p:cNvPicPr>
          <p:nvPr/>
        </p:nvPicPr>
        <p:blipFill>
          <a:blip r:embed="rId9"/>
          <a:stretch>
            <a:fillRect/>
          </a:stretch>
        </p:blipFill>
        <p:spPr>
          <a:xfrm>
            <a:off x="7542081" y="1744929"/>
            <a:ext cx="1310917" cy="1310917"/>
          </a:xfrm>
          <a:prstGeom prst="rect">
            <a:avLst/>
          </a:prstGeom>
        </p:spPr>
      </p:pic>
      <p:sp>
        <p:nvSpPr>
          <p:cNvPr id="11" name="ZoneTexte 10"/>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320082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L’identité </a:t>
            </a:r>
            <a:br>
              <a:rPr lang="fr-FR" dirty="0"/>
            </a:br>
            <a:r>
              <a:rPr lang="fr-FR" dirty="0"/>
              <a:t>psychosociale</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55</a:t>
            </a:fld>
            <a:endParaRPr kumimoji="0" lang="en-US" dirty="0"/>
          </a:p>
        </p:txBody>
      </p:sp>
      <p:pic>
        <p:nvPicPr>
          <p:cNvPr id="6" name="Image 5"/>
          <p:cNvPicPr>
            <a:picLocks noChangeAspect="1"/>
          </p:cNvPicPr>
          <p:nvPr/>
        </p:nvPicPr>
        <p:blipFill>
          <a:blip r:embed="rId2"/>
          <a:stretch>
            <a:fillRect/>
          </a:stretch>
        </p:blipFill>
        <p:spPr>
          <a:xfrm>
            <a:off x="7319037" y="168300"/>
            <a:ext cx="969889" cy="969889"/>
          </a:xfrm>
          <a:prstGeom prst="rect">
            <a:avLst/>
          </a:prstGeom>
        </p:spPr>
      </p:pic>
      <p:graphicFrame>
        <p:nvGraphicFramePr>
          <p:cNvPr id="7" name="Espace réservé du contenu 6"/>
          <p:cNvGraphicFramePr>
            <a:graphicFrameLocks noGrp="1"/>
          </p:cNvGraphicFramePr>
          <p:nvPr>
            <p:ph idx="1"/>
            <p:extLst>
              <p:ext uri="{D42A27DB-BD31-4B8C-83A1-F6EECF244321}">
                <p14:modId xmlns:p14="http://schemas.microsoft.com/office/powerpoint/2010/main" val="2263957113"/>
              </p:ext>
            </p:extLst>
          </p:nvPr>
        </p:nvGraphicFramePr>
        <p:xfrm>
          <a:off x="1435608" y="1614560"/>
          <a:ext cx="7442186" cy="4016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 13"/>
          <p:cNvPicPr>
            <a:picLocks noChangeAspect="1"/>
          </p:cNvPicPr>
          <p:nvPr/>
        </p:nvPicPr>
        <p:blipFill>
          <a:blip r:embed="rId8"/>
          <a:stretch>
            <a:fillRect/>
          </a:stretch>
        </p:blipFill>
        <p:spPr>
          <a:xfrm>
            <a:off x="6071037" y="101846"/>
            <a:ext cx="1292914" cy="969686"/>
          </a:xfrm>
          <a:prstGeom prst="rect">
            <a:avLst/>
          </a:prstGeom>
        </p:spPr>
      </p:pic>
      <p:sp>
        <p:nvSpPr>
          <p:cNvPr id="10" name="ZoneTexte 9"/>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078467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L’identité </a:t>
            </a:r>
            <a:br>
              <a:rPr lang="fr-FR" dirty="0"/>
            </a:br>
            <a:r>
              <a:rPr lang="fr-FR" dirty="0"/>
              <a:t>psychosociale</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56</a:t>
            </a:fld>
            <a:endParaRPr kumimoji="0" lang="en-US" dirty="0"/>
          </a:p>
        </p:txBody>
      </p:sp>
      <p:pic>
        <p:nvPicPr>
          <p:cNvPr id="6" name="Image 5"/>
          <p:cNvPicPr>
            <a:picLocks noChangeAspect="1"/>
          </p:cNvPicPr>
          <p:nvPr/>
        </p:nvPicPr>
        <p:blipFill>
          <a:blip r:embed="rId2"/>
          <a:stretch>
            <a:fillRect/>
          </a:stretch>
        </p:blipFill>
        <p:spPr>
          <a:xfrm>
            <a:off x="7319037" y="168300"/>
            <a:ext cx="969889" cy="969889"/>
          </a:xfrm>
          <a:prstGeom prst="rect">
            <a:avLst/>
          </a:prstGeom>
        </p:spPr>
      </p:pic>
      <p:pic>
        <p:nvPicPr>
          <p:cNvPr id="14" name="Image 13"/>
          <p:cNvPicPr>
            <a:picLocks noChangeAspect="1"/>
          </p:cNvPicPr>
          <p:nvPr/>
        </p:nvPicPr>
        <p:blipFill>
          <a:blip r:embed="rId3"/>
          <a:stretch>
            <a:fillRect/>
          </a:stretch>
        </p:blipFill>
        <p:spPr>
          <a:xfrm>
            <a:off x="6071037" y="101846"/>
            <a:ext cx="1292914" cy="969686"/>
          </a:xfrm>
          <a:prstGeom prst="rect">
            <a:avLst/>
          </a:prstGeom>
        </p:spPr>
      </p:pic>
      <p:graphicFrame>
        <p:nvGraphicFramePr>
          <p:cNvPr id="8" name="Espace réservé du contenu 7"/>
          <p:cNvGraphicFramePr>
            <a:graphicFrameLocks noGrp="1"/>
          </p:cNvGraphicFramePr>
          <p:nvPr>
            <p:ph idx="1"/>
            <p:extLst>
              <p:ext uri="{D42A27DB-BD31-4B8C-83A1-F6EECF244321}">
                <p14:modId xmlns:p14="http://schemas.microsoft.com/office/powerpoint/2010/main" val="3030117499"/>
              </p:ext>
            </p:extLst>
          </p:nvPr>
        </p:nvGraphicFramePr>
        <p:xfrm>
          <a:off x="1512583" y="1550421"/>
          <a:ext cx="7275407" cy="4157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ZoneTexte 9"/>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359360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Relations</a:t>
            </a:r>
            <a:br>
              <a:rPr lang="fr-FR" dirty="0" smtClean="0"/>
            </a:br>
            <a:r>
              <a:rPr lang="fr-FR" dirty="0" smtClean="0"/>
              <a:t> hiérarchisées</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57</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pic>
        <p:nvPicPr>
          <p:cNvPr id="14" name="Image 13"/>
          <p:cNvPicPr>
            <a:picLocks noChangeAspect="1"/>
          </p:cNvPicPr>
          <p:nvPr/>
        </p:nvPicPr>
        <p:blipFill>
          <a:blip r:embed="rId4"/>
          <a:stretch>
            <a:fillRect/>
          </a:stretch>
        </p:blipFill>
        <p:spPr>
          <a:xfrm>
            <a:off x="6071037" y="101846"/>
            <a:ext cx="1292914" cy="969686"/>
          </a:xfrm>
          <a:prstGeom prst="rect">
            <a:avLst/>
          </a:prstGeom>
        </p:spPr>
      </p:pic>
      <p:graphicFrame>
        <p:nvGraphicFramePr>
          <p:cNvPr id="8" name="Espace réservé du contenu 7"/>
          <p:cNvGraphicFramePr>
            <a:graphicFrameLocks noGrp="1"/>
          </p:cNvGraphicFramePr>
          <p:nvPr>
            <p:ph idx="1"/>
            <p:extLst>
              <p:ext uri="{D42A27DB-BD31-4B8C-83A1-F6EECF244321}">
                <p14:modId xmlns:p14="http://schemas.microsoft.com/office/powerpoint/2010/main" val="2580810206"/>
              </p:ext>
            </p:extLst>
          </p:nvPr>
        </p:nvGraphicFramePr>
        <p:xfrm>
          <a:off x="1512583" y="1550421"/>
          <a:ext cx="7275407" cy="41578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ZoneTexte 9"/>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365663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Relations</a:t>
            </a:r>
            <a:br>
              <a:rPr lang="fr-FR" dirty="0" smtClean="0"/>
            </a:br>
            <a:r>
              <a:rPr lang="fr-FR" dirty="0" smtClean="0"/>
              <a:t> hiérarchisées</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58</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pic>
        <p:nvPicPr>
          <p:cNvPr id="14" name="Image 13"/>
          <p:cNvPicPr>
            <a:picLocks noChangeAspect="1"/>
          </p:cNvPicPr>
          <p:nvPr/>
        </p:nvPicPr>
        <p:blipFill>
          <a:blip r:embed="rId4"/>
          <a:stretch>
            <a:fillRect/>
          </a:stretch>
        </p:blipFill>
        <p:spPr>
          <a:xfrm>
            <a:off x="6071037" y="101846"/>
            <a:ext cx="1292914" cy="969686"/>
          </a:xfrm>
          <a:prstGeom prst="rect">
            <a:avLst/>
          </a:prstGeom>
        </p:spPr>
      </p:pic>
      <p:graphicFrame>
        <p:nvGraphicFramePr>
          <p:cNvPr id="8" name="Espace réservé du contenu 7"/>
          <p:cNvGraphicFramePr>
            <a:graphicFrameLocks noGrp="1"/>
          </p:cNvGraphicFramePr>
          <p:nvPr>
            <p:ph idx="1"/>
            <p:extLst>
              <p:ext uri="{D42A27DB-BD31-4B8C-83A1-F6EECF244321}">
                <p14:modId xmlns:p14="http://schemas.microsoft.com/office/powerpoint/2010/main" val="12693641"/>
              </p:ext>
            </p:extLst>
          </p:nvPr>
        </p:nvGraphicFramePr>
        <p:xfrm>
          <a:off x="1512583" y="1550421"/>
          <a:ext cx="7275407" cy="41578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ZoneTexte 9"/>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577426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Relations</a:t>
            </a:r>
            <a:br>
              <a:rPr lang="fr-FR" dirty="0" smtClean="0"/>
            </a:br>
            <a:r>
              <a:rPr lang="fr-FR" dirty="0" smtClean="0"/>
              <a:t> hiérarchisées</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59</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pic>
        <p:nvPicPr>
          <p:cNvPr id="14" name="Image 13"/>
          <p:cNvPicPr>
            <a:picLocks noChangeAspect="1"/>
          </p:cNvPicPr>
          <p:nvPr/>
        </p:nvPicPr>
        <p:blipFill>
          <a:blip r:embed="rId4"/>
          <a:stretch>
            <a:fillRect/>
          </a:stretch>
        </p:blipFill>
        <p:spPr>
          <a:xfrm>
            <a:off x="6071037" y="101846"/>
            <a:ext cx="1292914" cy="969686"/>
          </a:xfrm>
          <a:prstGeom prst="rect">
            <a:avLst/>
          </a:prstGeom>
        </p:spPr>
      </p:pic>
      <p:graphicFrame>
        <p:nvGraphicFramePr>
          <p:cNvPr id="8" name="Espace réservé du contenu 7"/>
          <p:cNvGraphicFramePr>
            <a:graphicFrameLocks noGrp="1"/>
          </p:cNvGraphicFramePr>
          <p:nvPr>
            <p:ph idx="1"/>
            <p:extLst>
              <p:ext uri="{D42A27DB-BD31-4B8C-83A1-F6EECF244321}">
                <p14:modId xmlns:p14="http://schemas.microsoft.com/office/powerpoint/2010/main" val="4194684500"/>
              </p:ext>
            </p:extLst>
          </p:nvPr>
        </p:nvGraphicFramePr>
        <p:xfrm>
          <a:off x="1512583" y="1550421"/>
          <a:ext cx="7275407" cy="41578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ZoneTexte 9"/>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449565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psychologie sociale</a:t>
            </a:r>
            <a:endParaRPr lang="fr-FR" dirty="0"/>
          </a:p>
        </p:txBody>
      </p:sp>
      <p:sp>
        <p:nvSpPr>
          <p:cNvPr id="3" name="Sous-titre 2"/>
          <p:cNvSpPr>
            <a:spLocks noGrp="1"/>
          </p:cNvSpPr>
          <p:nvPr>
            <p:ph type="subTitle" idx="1"/>
          </p:nvPr>
        </p:nvSpPr>
        <p:spPr/>
        <p:txBody>
          <a:bodyPr/>
          <a:lstStyle/>
          <a:p>
            <a:r>
              <a:rPr lang="fr-FR" dirty="0" smtClean="0"/>
              <a:t>La socialisation des individus….</a:t>
            </a:r>
            <a:endParaRPr lang="fr-FR" dirty="0"/>
          </a:p>
        </p:txBody>
      </p:sp>
      <p:pic>
        <p:nvPicPr>
          <p:cNvPr id="4" name="Image 3"/>
          <p:cNvPicPr>
            <a:picLocks noChangeAspect="1"/>
          </p:cNvPicPr>
          <p:nvPr/>
        </p:nvPicPr>
        <p:blipFill>
          <a:blip r:embed="rId2"/>
          <a:stretch>
            <a:fillRect/>
          </a:stretch>
        </p:blipFill>
        <p:spPr>
          <a:xfrm>
            <a:off x="4247440" y="2758092"/>
            <a:ext cx="2133600" cy="2133600"/>
          </a:xfrm>
          <a:prstGeom prst="rect">
            <a:avLst/>
          </a:prstGeom>
        </p:spPr>
      </p:pic>
      <p:pic>
        <p:nvPicPr>
          <p:cNvPr id="6" name="Image 5"/>
          <p:cNvPicPr>
            <a:picLocks noChangeAspect="1"/>
          </p:cNvPicPr>
          <p:nvPr/>
        </p:nvPicPr>
        <p:blipFill>
          <a:blip r:embed="rId3"/>
          <a:stretch>
            <a:fillRect/>
          </a:stretch>
        </p:blipFill>
        <p:spPr>
          <a:xfrm>
            <a:off x="7023744" y="1619903"/>
            <a:ext cx="1714500" cy="2133600"/>
          </a:xfrm>
          <a:prstGeom prst="rect">
            <a:avLst/>
          </a:prstGeom>
        </p:spPr>
      </p:pic>
      <p:sp>
        <p:nvSpPr>
          <p:cNvPr id="7" name="ZoneTexte 6"/>
          <p:cNvSpPr txBox="1"/>
          <p:nvPr/>
        </p:nvSpPr>
        <p:spPr>
          <a:xfrm>
            <a:off x="3117492" y="6182943"/>
            <a:ext cx="1362497"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Présentation</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Image 7"/>
          <p:cNvPicPr>
            <a:picLocks noChangeAspect="1"/>
          </p:cNvPicPr>
          <p:nvPr/>
        </p:nvPicPr>
        <p:blipFill>
          <a:blip r:embed="rId4"/>
          <a:stretch>
            <a:fillRect/>
          </a:stretch>
        </p:blipFill>
        <p:spPr>
          <a:xfrm>
            <a:off x="1492902" y="3269452"/>
            <a:ext cx="2133600" cy="2133600"/>
          </a:xfrm>
          <a:prstGeom prst="rect">
            <a:avLst/>
          </a:prstGeom>
        </p:spPr>
      </p:pic>
    </p:spTree>
    <p:extLst>
      <p:ext uri="{BB962C8B-B14F-4D97-AF65-F5344CB8AC3E}">
        <p14:creationId xmlns:p14="http://schemas.microsoft.com/office/powerpoint/2010/main" val="39950056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Relations</a:t>
            </a:r>
            <a:br>
              <a:rPr lang="fr-FR" dirty="0" smtClean="0"/>
            </a:br>
            <a:r>
              <a:rPr lang="fr-FR" dirty="0" smtClean="0"/>
              <a:t> hiérarchisées</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60</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pic>
        <p:nvPicPr>
          <p:cNvPr id="14" name="Image 13"/>
          <p:cNvPicPr>
            <a:picLocks noChangeAspect="1"/>
          </p:cNvPicPr>
          <p:nvPr/>
        </p:nvPicPr>
        <p:blipFill>
          <a:blip r:embed="rId4"/>
          <a:stretch>
            <a:fillRect/>
          </a:stretch>
        </p:blipFill>
        <p:spPr>
          <a:xfrm>
            <a:off x="6071037" y="101846"/>
            <a:ext cx="1292914" cy="969686"/>
          </a:xfrm>
          <a:prstGeom prst="rect">
            <a:avLst/>
          </a:prstGeom>
        </p:spPr>
      </p:pic>
      <p:pic>
        <p:nvPicPr>
          <p:cNvPr id="7" name="Espace réservé du contenu 6"/>
          <p:cNvPicPr>
            <a:picLocks noGrp="1" noChangeAspect="1"/>
          </p:cNvPicPr>
          <p:nvPr>
            <p:ph idx="1"/>
          </p:nvPr>
        </p:nvPicPr>
        <p:blipFill>
          <a:blip r:embed="rId5"/>
          <a:srcRect l="-13088" r="-13088"/>
          <a:stretch>
            <a:fillRect/>
          </a:stretch>
        </p:blipFill>
        <p:spPr/>
      </p:pic>
      <p:sp>
        <p:nvSpPr>
          <p:cNvPr id="10" name="ZoneTexte 9"/>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97272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Relations</a:t>
            </a:r>
            <a:br>
              <a:rPr lang="fr-FR" dirty="0" smtClean="0"/>
            </a:br>
            <a:r>
              <a:rPr lang="fr-FR" dirty="0" smtClean="0"/>
              <a:t> hiérarchisées</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61</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pic>
        <p:nvPicPr>
          <p:cNvPr id="14" name="Image 13"/>
          <p:cNvPicPr>
            <a:picLocks noChangeAspect="1"/>
          </p:cNvPicPr>
          <p:nvPr/>
        </p:nvPicPr>
        <p:blipFill>
          <a:blip r:embed="rId4"/>
          <a:stretch>
            <a:fillRect/>
          </a:stretch>
        </p:blipFill>
        <p:spPr>
          <a:xfrm>
            <a:off x="6071037" y="101846"/>
            <a:ext cx="1292914" cy="969686"/>
          </a:xfrm>
          <a:prstGeom prst="rect">
            <a:avLst/>
          </a:prstGeom>
        </p:spPr>
      </p:pic>
      <p:graphicFrame>
        <p:nvGraphicFramePr>
          <p:cNvPr id="8" name="Espace réservé du contenu 7"/>
          <p:cNvGraphicFramePr>
            <a:graphicFrameLocks noGrp="1"/>
          </p:cNvGraphicFramePr>
          <p:nvPr>
            <p:ph idx="1"/>
            <p:extLst>
              <p:ext uri="{D42A27DB-BD31-4B8C-83A1-F6EECF244321}">
                <p14:modId xmlns:p14="http://schemas.microsoft.com/office/powerpoint/2010/main" val="2134025501"/>
              </p:ext>
            </p:extLst>
          </p:nvPr>
        </p:nvGraphicFramePr>
        <p:xfrm>
          <a:off x="1512583" y="1550421"/>
          <a:ext cx="7275407" cy="41578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Image 2"/>
          <p:cNvPicPr>
            <a:picLocks noChangeAspect="1"/>
          </p:cNvPicPr>
          <p:nvPr/>
        </p:nvPicPr>
        <p:blipFill>
          <a:blip r:embed="rId10"/>
          <a:stretch>
            <a:fillRect/>
          </a:stretch>
        </p:blipFill>
        <p:spPr>
          <a:xfrm>
            <a:off x="7637851" y="1410270"/>
            <a:ext cx="1506149" cy="1129612"/>
          </a:xfrm>
          <a:prstGeom prst="rect">
            <a:avLst/>
          </a:prstGeom>
        </p:spPr>
      </p:pic>
      <p:sp>
        <p:nvSpPr>
          <p:cNvPr id="10" name="ZoneTexte 9"/>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155763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Relations</a:t>
            </a:r>
            <a:br>
              <a:rPr lang="fr-FR" dirty="0" smtClean="0"/>
            </a:br>
            <a:r>
              <a:rPr lang="fr-FR" dirty="0" smtClean="0"/>
              <a:t> hiérarchisées</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62</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pic>
        <p:nvPicPr>
          <p:cNvPr id="14" name="Image 13"/>
          <p:cNvPicPr>
            <a:picLocks noChangeAspect="1"/>
          </p:cNvPicPr>
          <p:nvPr/>
        </p:nvPicPr>
        <p:blipFill>
          <a:blip r:embed="rId4"/>
          <a:stretch>
            <a:fillRect/>
          </a:stretch>
        </p:blipFill>
        <p:spPr>
          <a:xfrm>
            <a:off x="6071037" y="101846"/>
            <a:ext cx="1292914" cy="969686"/>
          </a:xfrm>
          <a:prstGeom prst="rect">
            <a:avLst/>
          </a:prstGeom>
        </p:spPr>
      </p:pic>
      <p:graphicFrame>
        <p:nvGraphicFramePr>
          <p:cNvPr id="8" name="Espace réservé du contenu 7"/>
          <p:cNvGraphicFramePr>
            <a:graphicFrameLocks noGrp="1"/>
          </p:cNvGraphicFramePr>
          <p:nvPr>
            <p:ph idx="1"/>
            <p:extLst>
              <p:ext uri="{D42A27DB-BD31-4B8C-83A1-F6EECF244321}">
                <p14:modId xmlns:p14="http://schemas.microsoft.com/office/powerpoint/2010/main" val="1912701154"/>
              </p:ext>
            </p:extLst>
          </p:nvPr>
        </p:nvGraphicFramePr>
        <p:xfrm>
          <a:off x="1512583" y="1550421"/>
          <a:ext cx="7275407" cy="41578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ZoneTexte 9"/>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859473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stretch>
            <a:fillRect/>
          </a:stretch>
        </p:blipFill>
        <p:spPr>
          <a:xfrm>
            <a:off x="7225663" y="3167666"/>
            <a:ext cx="1280085" cy="960064"/>
          </a:xfrm>
          <a:prstGeom prst="rect">
            <a:avLst/>
          </a:prstGeom>
        </p:spPr>
      </p:pic>
      <p:sp>
        <p:nvSpPr>
          <p:cNvPr id="2" name="Titre 1"/>
          <p:cNvSpPr>
            <a:spLocks noGrp="1"/>
          </p:cNvSpPr>
          <p:nvPr>
            <p:ph type="title"/>
          </p:nvPr>
        </p:nvSpPr>
        <p:spPr/>
        <p:txBody>
          <a:bodyPr>
            <a:normAutofit fontScale="90000"/>
          </a:bodyPr>
          <a:lstStyle/>
          <a:p>
            <a:r>
              <a:rPr lang="fr-FR" dirty="0" smtClean="0"/>
              <a:t>Relations</a:t>
            </a:r>
            <a:br>
              <a:rPr lang="fr-FR" dirty="0" smtClean="0"/>
            </a:br>
            <a:r>
              <a:rPr lang="fr-FR" dirty="0" smtClean="0"/>
              <a:t> hiérarchisées</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63</a:t>
            </a:fld>
            <a:endParaRPr kumimoji="0" lang="en-US" dirty="0"/>
          </a:p>
        </p:txBody>
      </p:sp>
      <p:pic>
        <p:nvPicPr>
          <p:cNvPr id="6" name="Image 5"/>
          <p:cNvPicPr>
            <a:picLocks noChangeAspect="1"/>
          </p:cNvPicPr>
          <p:nvPr/>
        </p:nvPicPr>
        <p:blipFill>
          <a:blip r:embed="rId4"/>
          <a:stretch>
            <a:fillRect/>
          </a:stretch>
        </p:blipFill>
        <p:spPr>
          <a:xfrm>
            <a:off x="7319037" y="168300"/>
            <a:ext cx="969889" cy="969889"/>
          </a:xfrm>
          <a:prstGeom prst="rect">
            <a:avLst/>
          </a:prstGeom>
        </p:spPr>
      </p:pic>
      <p:sp>
        <p:nvSpPr>
          <p:cNvPr id="9" name="ZoneTexte 8"/>
          <p:cNvSpPr txBox="1"/>
          <p:nvPr/>
        </p:nvSpPr>
        <p:spPr>
          <a:xfrm>
            <a:off x="3117492" y="6182943"/>
            <a:ext cx="2585977" cy="369332"/>
          </a:xfrm>
          <a:prstGeom prst="rect">
            <a:avLst/>
          </a:prstGeom>
          <a:noFill/>
        </p:spPr>
        <p:txBody>
          <a:bodyPr wrap="none" rtlCol="0">
            <a:spAutoFit/>
          </a:bodyPr>
          <a:lstStyle/>
          <a:p>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Sous module 9-3 </a:t>
            </a:r>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niveau</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1</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4" name="Image 13"/>
          <p:cNvPicPr>
            <a:picLocks noChangeAspect="1"/>
          </p:cNvPicPr>
          <p:nvPr/>
        </p:nvPicPr>
        <p:blipFill>
          <a:blip r:embed="rId5"/>
          <a:stretch>
            <a:fillRect/>
          </a:stretch>
        </p:blipFill>
        <p:spPr>
          <a:xfrm>
            <a:off x="6071037" y="101846"/>
            <a:ext cx="1292914" cy="969686"/>
          </a:xfrm>
          <a:prstGeom prst="rect">
            <a:avLst/>
          </a:prstGeom>
        </p:spPr>
      </p:pic>
      <p:pic>
        <p:nvPicPr>
          <p:cNvPr id="7" name="Image 6"/>
          <p:cNvPicPr>
            <a:picLocks noChangeAspect="1"/>
          </p:cNvPicPr>
          <p:nvPr/>
        </p:nvPicPr>
        <p:blipFill>
          <a:blip r:embed="rId6"/>
          <a:stretch>
            <a:fillRect/>
          </a:stretch>
        </p:blipFill>
        <p:spPr>
          <a:xfrm>
            <a:off x="5840111" y="3167662"/>
            <a:ext cx="1292915" cy="969687"/>
          </a:xfrm>
          <a:prstGeom prst="rect">
            <a:avLst/>
          </a:prstGeom>
        </p:spPr>
      </p:pic>
      <p:pic>
        <p:nvPicPr>
          <p:cNvPr id="10" name="Image 9"/>
          <p:cNvPicPr>
            <a:picLocks noChangeAspect="1"/>
          </p:cNvPicPr>
          <p:nvPr/>
        </p:nvPicPr>
        <p:blipFill>
          <a:blip r:embed="rId7"/>
          <a:stretch>
            <a:fillRect/>
          </a:stretch>
        </p:blipFill>
        <p:spPr>
          <a:xfrm>
            <a:off x="2312091" y="3089802"/>
            <a:ext cx="1633376" cy="1079195"/>
          </a:xfrm>
          <a:prstGeom prst="rect">
            <a:avLst/>
          </a:prstGeom>
        </p:spPr>
      </p:pic>
      <p:graphicFrame>
        <p:nvGraphicFramePr>
          <p:cNvPr id="8" name="Espace réservé du contenu 7"/>
          <p:cNvGraphicFramePr>
            <a:graphicFrameLocks noGrp="1"/>
          </p:cNvGraphicFramePr>
          <p:nvPr>
            <p:ph idx="1"/>
            <p:extLst>
              <p:ext uri="{D42A27DB-BD31-4B8C-83A1-F6EECF244321}">
                <p14:modId xmlns:p14="http://schemas.microsoft.com/office/powerpoint/2010/main" val="4125312948"/>
              </p:ext>
            </p:extLst>
          </p:nvPr>
        </p:nvGraphicFramePr>
        <p:xfrm>
          <a:off x="1512583" y="1550421"/>
          <a:ext cx="7275407" cy="41578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289125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L’expérience </a:t>
            </a:r>
            <a:br>
              <a:rPr lang="fr-FR" dirty="0" smtClean="0"/>
            </a:br>
            <a:r>
              <a:rPr lang="fr-FR" dirty="0" smtClean="0"/>
              <a:t>de MILGRAM</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64</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pic>
        <p:nvPicPr>
          <p:cNvPr id="14" name="Image 13"/>
          <p:cNvPicPr>
            <a:picLocks noChangeAspect="1"/>
          </p:cNvPicPr>
          <p:nvPr/>
        </p:nvPicPr>
        <p:blipFill>
          <a:blip r:embed="rId4"/>
          <a:stretch>
            <a:fillRect/>
          </a:stretch>
        </p:blipFill>
        <p:spPr>
          <a:xfrm>
            <a:off x="6071037" y="101846"/>
            <a:ext cx="1292914" cy="969686"/>
          </a:xfrm>
          <a:prstGeom prst="rect">
            <a:avLst/>
          </a:prstGeom>
        </p:spPr>
      </p:pic>
      <p:pic>
        <p:nvPicPr>
          <p:cNvPr id="10" name="Picture 2"/>
          <p:cNvPicPr>
            <a:picLocks noGrp="1" noChangeAspect="1" noChangeArrowheads="1"/>
          </p:cNvPicPr>
          <p:nvPr>
            <p:ph idx="1"/>
          </p:nvPr>
        </p:nvPicPr>
        <p:blipFill>
          <a:blip r:embed="rId5" cstate="print"/>
          <a:srcRect l="-34802" r="-34802"/>
          <a:stretch>
            <a:fillRect/>
          </a:stretch>
        </p:blipFill>
        <p:spPr bwMode="auto">
          <a:prstGeom prst="rect">
            <a:avLst/>
          </a:prstGeom>
          <a:noFill/>
          <a:ln w="9525">
            <a:noFill/>
            <a:miter lim="800000"/>
            <a:headEnd/>
            <a:tailEnd/>
          </a:ln>
          <a:effectLst/>
        </p:spPr>
      </p:pic>
      <p:pic>
        <p:nvPicPr>
          <p:cNvPr id="3" name="Image 2"/>
          <p:cNvPicPr>
            <a:picLocks noChangeAspect="1"/>
          </p:cNvPicPr>
          <p:nvPr/>
        </p:nvPicPr>
        <p:blipFill>
          <a:blip r:embed="rId6"/>
          <a:stretch>
            <a:fillRect/>
          </a:stretch>
        </p:blipFill>
        <p:spPr>
          <a:xfrm>
            <a:off x="1063441" y="3385262"/>
            <a:ext cx="1848783" cy="1959710"/>
          </a:xfrm>
          <a:prstGeom prst="rect">
            <a:avLst/>
          </a:prstGeom>
        </p:spPr>
      </p:pic>
      <p:pic>
        <p:nvPicPr>
          <p:cNvPr id="7" name="Image 6"/>
          <p:cNvPicPr>
            <a:picLocks noChangeAspect="1"/>
          </p:cNvPicPr>
          <p:nvPr/>
        </p:nvPicPr>
        <p:blipFill>
          <a:blip r:embed="rId7"/>
          <a:stretch>
            <a:fillRect/>
          </a:stretch>
        </p:blipFill>
        <p:spPr>
          <a:xfrm>
            <a:off x="7338413" y="2067163"/>
            <a:ext cx="1600200" cy="2133600"/>
          </a:xfrm>
          <a:prstGeom prst="rect">
            <a:avLst/>
          </a:prstGeom>
        </p:spPr>
      </p:pic>
      <p:pic>
        <p:nvPicPr>
          <p:cNvPr id="8" name="Image 7"/>
          <p:cNvPicPr>
            <a:picLocks noChangeAspect="1"/>
          </p:cNvPicPr>
          <p:nvPr/>
        </p:nvPicPr>
        <p:blipFill>
          <a:blip r:embed="rId8"/>
          <a:stretch>
            <a:fillRect/>
          </a:stretch>
        </p:blipFill>
        <p:spPr>
          <a:xfrm>
            <a:off x="1257260" y="1760940"/>
            <a:ext cx="1751556" cy="1313667"/>
          </a:xfrm>
          <a:prstGeom prst="rect">
            <a:avLst/>
          </a:prstGeom>
        </p:spPr>
      </p:pic>
      <p:pic>
        <p:nvPicPr>
          <p:cNvPr id="11" name="Image 10"/>
          <p:cNvPicPr>
            <a:picLocks noChangeAspect="1"/>
          </p:cNvPicPr>
          <p:nvPr/>
        </p:nvPicPr>
        <p:blipFill>
          <a:blip r:embed="rId9"/>
          <a:stretch>
            <a:fillRect/>
          </a:stretch>
        </p:blipFill>
        <p:spPr>
          <a:xfrm>
            <a:off x="7505192" y="3914350"/>
            <a:ext cx="1210786" cy="1614381"/>
          </a:xfrm>
          <a:prstGeom prst="rect">
            <a:avLst/>
          </a:prstGeom>
        </p:spPr>
      </p:pic>
      <p:sp>
        <p:nvSpPr>
          <p:cNvPr id="13" name="ZoneTexte 12"/>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12171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L’expérience </a:t>
            </a:r>
            <a:br>
              <a:rPr lang="fr-FR" dirty="0" smtClean="0"/>
            </a:br>
            <a:r>
              <a:rPr lang="fr-FR" dirty="0" smtClean="0"/>
              <a:t>de MILGRAM</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65</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pic>
        <p:nvPicPr>
          <p:cNvPr id="14" name="Image 13"/>
          <p:cNvPicPr>
            <a:picLocks noChangeAspect="1"/>
          </p:cNvPicPr>
          <p:nvPr/>
        </p:nvPicPr>
        <p:blipFill>
          <a:blip r:embed="rId4"/>
          <a:stretch>
            <a:fillRect/>
          </a:stretch>
        </p:blipFill>
        <p:spPr>
          <a:xfrm>
            <a:off x="6071037" y="101846"/>
            <a:ext cx="1292914" cy="969686"/>
          </a:xfrm>
          <a:prstGeom prst="rect">
            <a:avLst/>
          </a:prstGeom>
        </p:spPr>
      </p:pic>
      <p:pic>
        <p:nvPicPr>
          <p:cNvPr id="11" name="Picture 2"/>
          <p:cNvPicPr>
            <a:picLocks noGrp="1" noChangeAspect="1" noChangeArrowheads="1"/>
          </p:cNvPicPr>
          <p:nvPr>
            <p:ph idx="1"/>
          </p:nvPr>
        </p:nvPicPr>
        <p:blipFill>
          <a:blip r:embed="rId5" cstate="print"/>
          <a:srcRect t="-6330" b="-6330"/>
          <a:stretch>
            <a:fillRect/>
          </a:stretch>
        </p:blipFill>
        <p:spPr bwMode="auto">
          <a:prstGeom prst="rect">
            <a:avLst/>
          </a:prstGeom>
          <a:noFill/>
          <a:ln w="9525">
            <a:noFill/>
            <a:miter lim="800000"/>
            <a:headEnd/>
            <a:tailEnd/>
          </a:ln>
          <a:effectLst/>
        </p:spPr>
      </p:pic>
      <p:sp>
        <p:nvSpPr>
          <p:cNvPr id="10" name="ZoneTexte 9"/>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51336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Relations</a:t>
            </a:r>
            <a:br>
              <a:rPr lang="fr-FR" dirty="0" smtClean="0"/>
            </a:br>
            <a:r>
              <a:rPr lang="fr-FR" dirty="0" smtClean="0"/>
              <a:t> hiérarchisées</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66</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pic>
        <p:nvPicPr>
          <p:cNvPr id="14" name="Image 13"/>
          <p:cNvPicPr>
            <a:picLocks noChangeAspect="1"/>
          </p:cNvPicPr>
          <p:nvPr/>
        </p:nvPicPr>
        <p:blipFill>
          <a:blip r:embed="rId4"/>
          <a:stretch>
            <a:fillRect/>
          </a:stretch>
        </p:blipFill>
        <p:spPr>
          <a:xfrm>
            <a:off x="6071037" y="101846"/>
            <a:ext cx="1292914" cy="969686"/>
          </a:xfrm>
          <a:prstGeom prst="rect">
            <a:avLst/>
          </a:prstGeom>
        </p:spPr>
      </p:pic>
      <p:sp>
        <p:nvSpPr>
          <p:cNvPr id="3" name="ZoneTexte 2"/>
          <p:cNvSpPr txBox="1"/>
          <p:nvPr/>
        </p:nvSpPr>
        <p:spPr>
          <a:xfrm>
            <a:off x="1218772" y="1693256"/>
            <a:ext cx="3954929" cy="646331"/>
          </a:xfrm>
          <a:prstGeom prst="rect">
            <a:avLst/>
          </a:prstGeom>
          <a:noFill/>
        </p:spPr>
        <p:txBody>
          <a:bodyPr wrap="none" rtlCol="0">
            <a:spAutoFit/>
          </a:bodyPr>
          <a:lstStyle/>
          <a:p>
            <a:pPr lvl="0"/>
            <a:r>
              <a:rPr lang="fr-FR" dirty="0"/>
              <a:t>Les facteurs de soumissions à l’autorité :</a:t>
            </a:r>
          </a:p>
          <a:p>
            <a:endParaRPr lang="fr-FR" dirty="0"/>
          </a:p>
        </p:txBody>
      </p:sp>
      <p:pic>
        <p:nvPicPr>
          <p:cNvPr id="7" name="Image 6"/>
          <p:cNvPicPr>
            <a:picLocks noChangeAspect="1"/>
          </p:cNvPicPr>
          <p:nvPr/>
        </p:nvPicPr>
        <p:blipFill>
          <a:blip r:embed="rId5"/>
          <a:stretch>
            <a:fillRect/>
          </a:stretch>
        </p:blipFill>
        <p:spPr>
          <a:xfrm>
            <a:off x="7010400" y="1397442"/>
            <a:ext cx="2036360" cy="1527270"/>
          </a:xfrm>
          <a:prstGeom prst="rect">
            <a:avLst/>
          </a:prstGeom>
        </p:spPr>
      </p:pic>
      <p:graphicFrame>
        <p:nvGraphicFramePr>
          <p:cNvPr id="8" name="Espace réservé du contenu 7"/>
          <p:cNvGraphicFramePr>
            <a:graphicFrameLocks noGrp="1"/>
          </p:cNvGraphicFramePr>
          <p:nvPr>
            <p:ph idx="1"/>
            <p:extLst>
              <p:ext uri="{D42A27DB-BD31-4B8C-83A1-F6EECF244321}">
                <p14:modId xmlns:p14="http://schemas.microsoft.com/office/powerpoint/2010/main" val="3809389161"/>
              </p:ext>
            </p:extLst>
          </p:nvPr>
        </p:nvGraphicFramePr>
        <p:xfrm>
          <a:off x="1871800" y="2385950"/>
          <a:ext cx="6864873" cy="31812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 name="Image 9"/>
          <p:cNvPicPr>
            <a:picLocks noChangeAspect="1"/>
          </p:cNvPicPr>
          <p:nvPr/>
        </p:nvPicPr>
        <p:blipFill>
          <a:blip r:embed="rId11"/>
          <a:stretch>
            <a:fillRect/>
          </a:stretch>
        </p:blipFill>
        <p:spPr>
          <a:xfrm>
            <a:off x="1435045" y="3670626"/>
            <a:ext cx="1206500" cy="2133600"/>
          </a:xfrm>
          <a:prstGeom prst="rect">
            <a:avLst/>
          </a:prstGeom>
        </p:spPr>
      </p:pic>
      <p:sp>
        <p:nvSpPr>
          <p:cNvPr id="12" name="ZoneTexte 11"/>
          <p:cNvSpPr txBox="1"/>
          <p:nvPr/>
        </p:nvSpPr>
        <p:spPr>
          <a:xfrm>
            <a:off x="3117492" y="6182943"/>
            <a:ext cx="1295885"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L’être</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social</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490040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kumimoji="0" lang="en-US"/>
          </a:p>
        </p:txBody>
      </p:sp>
      <p:sp>
        <p:nvSpPr>
          <p:cNvPr id="3" name="Espace réservé du numéro de diapositive 2"/>
          <p:cNvSpPr>
            <a:spLocks noGrp="1"/>
          </p:cNvSpPr>
          <p:nvPr>
            <p:ph type="sldNum" sz="quarter" idx="12"/>
          </p:nvPr>
        </p:nvSpPr>
        <p:spPr/>
        <p:txBody>
          <a:bodyPr/>
          <a:lstStyle/>
          <a:p>
            <a:fld id="{69E29E33-B620-47F9-BB04-8846C2A5AFCC}" type="slidenum">
              <a:rPr kumimoji="0" lang="en-US" smtClean="0"/>
              <a:pPr/>
              <a:t>67</a:t>
            </a:fld>
            <a:endParaRPr kumimoji="0" lang="en-US"/>
          </a:p>
        </p:txBody>
      </p:sp>
      <p:sp>
        <p:nvSpPr>
          <p:cNvPr id="4" name="Titre 3"/>
          <p:cNvSpPr>
            <a:spLocks noGrp="1"/>
          </p:cNvSpPr>
          <p:nvPr>
            <p:ph type="title"/>
          </p:nvPr>
        </p:nvSpPr>
        <p:spPr/>
        <p:txBody>
          <a:bodyPr/>
          <a:lstStyle/>
          <a:p>
            <a:r>
              <a:rPr lang="fr-FR" dirty="0" smtClean="0"/>
              <a:t>La cohésion de groupe</a:t>
            </a:r>
            <a:endParaRPr lang="fr-FR" dirty="0"/>
          </a:p>
        </p:txBody>
      </p:sp>
      <p:sp>
        <p:nvSpPr>
          <p:cNvPr id="5" name="Espace réservé du texte 4"/>
          <p:cNvSpPr>
            <a:spLocks noGrp="1"/>
          </p:cNvSpPr>
          <p:nvPr>
            <p:ph type="body" idx="1"/>
          </p:nvPr>
        </p:nvSpPr>
        <p:spPr/>
        <p:txBody>
          <a:bodyPr/>
          <a:lstStyle/>
          <a:p>
            <a:r>
              <a:rPr lang="fr-FR" dirty="0" smtClean="0"/>
              <a:t>C’est quoi ?</a:t>
            </a:r>
            <a:endParaRPr lang="fr-FR" dirty="0"/>
          </a:p>
        </p:txBody>
      </p:sp>
    </p:spTree>
    <p:extLst>
      <p:ext uri="{BB962C8B-B14F-4D97-AF65-F5344CB8AC3E}">
        <p14:creationId xmlns:p14="http://schemas.microsoft.com/office/powerpoint/2010/main" val="26926394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cohésion </a:t>
            </a:r>
            <a:br>
              <a:rPr lang="fr-FR" dirty="0" smtClean="0"/>
            </a:br>
            <a:r>
              <a:rPr lang="fr-FR" dirty="0" smtClean="0"/>
              <a:t>de groupe</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68</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306566" cy="369332"/>
          </a:xfrm>
          <a:prstGeom prst="rect">
            <a:avLst/>
          </a:prstGeom>
          <a:noFill/>
        </p:spPr>
        <p:txBody>
          <a:bodyPr wrap="none" rtlCol="0">
            <a:spAutoFit/>
          </a:bodyPr>
          <a:lstStyle/>
          <a:p>
            <a:r>
              <a:rPr lang="en-AU" dirty="0">
                <a:ln w="10160">
                  <a:solidFill>
                    <a:schemeClr val="accent1"/>
                  </a:solidFill>
                  <a:prstDash val="solid"/>
                </a:ln>
                <a:solidFill>
                  <a:srgbClr val="FFFFFF"/>
                </a:solidFill>
                <a:effectLst>
                  <a:outerShdw blurRad="38100" dist="32000" dir="5400000" algn="tl">
                    <a:srgbClr val="000000">
                      <a:alpha val="30000"/>
                    </a:srgbClr>
                  </a:outerShdw>
                </a:effectLst>
              </a:rPr>
              <a:t>La </a:t>
            </a:r>
            <a:r>
              <a:rPr lang="en-AU" dirty="0" err="1">
                <a:ln w="10160">
                  <a:solidFill>
                    <a:schemeClr val="accent1"/>
                  </a:solidFill>
                  <a:prstDash val="solid"/>
                </a:ln>
                <a:solidFill>
                  <a:srgbClr val="FFFFFF"/>
                </a:solidFill>
                <a:effectLst>
                  <a:outerShdw blurRad="38100" dist="32000" dir="5400000" algn="tl">
                    <a:srgbClr val="000000">
                      <a:alpha val="30000"/>
                    </a:srgbClr>
                  </a:outerShdw>
                </a:effectLst>
              </a:rPr>
              <a:t>cohésion</a:t>
            </a:r>
            <a:r>
              <a:rPr lang="en-AU" dirty="0">
                <a:ln w="10160">
                  <a:solidFill>
                    <a:schemeClr val="accent1"/>
                  </a:solidFill>
                  <a:prstDash val="solid"/>
                </a:ln>
                <a:solidFill>
                  <a:srgbClr val="FFFFFF"/>
                </a:solidFill>
                <a:effectLst>
                  <a:outerShdw blurRad="38100" dist="32000" dir="5400000" algn="tl">
                    <a:srgbClr val="000000">
                      <a:alpha val="30000"/>
                    </a:srgbClr>
                  </a:outerShdw>
                </a:effectLst>
              </a:rPr>
              <a:t> de </a:t>
            </a:r>
            <a:r>
              <a:rPr lang="en-AU" dirty="0" err="1">
                <a:ln w="10160">
                  <a:solidFill>
                    <a:schemeClr val="accent1"/>
                  </a:solidFill>
                  <a:prstDash val="solid"/>
                </a:ln>
                <a:solidFill>
                  <a:srgbClr val="FFFFFF"/>
                </a:solidFill>
                <a:effectLst>
                  <a:outerShdw blurRad="38100" dist="32000" dir="5400000" algn="tl">
                    <a:srgbClr val="000000">
                      <a:alpha val="30000"/>
                    </a:srgbClr>
                  </a:outerShdw>
                </a:effectLst>
              </a:rPr>
              <a:t>groupe</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1" name="Image 10"/>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441729" y="1666999"/>
            <a:ext cx="1113307" cy="861487"/>
          </a:xfrm>
          <a:prstGeom prst="rect">
            <a:avLst/>
          </a:prstGeom>
        </p:spPr>
      </p:pic>
      <p:pic>
        <p:nvPicPr>
          <p:cNvPr id="12" name="Image 11"/>
          <p:cNvPicPr>
            <a:picLocks noChangeAspect="1"/>
          </p:cNvPicPr>
          <p:nvPr/>
        </p:nvPicPr>
        <p:blipFill>
          <a:blip r:embed="rId6"/>
          <a:stretch>
            <a:fillRect/>
          </a:stretch>
        </p:blipFill>
        <p:spPr>
          <a:xfrm>
            <a:off x="5711818" y="140968"/>
            <a:ext cx="1500724" cy="1205939"/>
          </a:xfrm>
          <a:prstGeom prst="rect">
            <a:avLst/>
          </a:prstGeom>
        </p:spPr>
      </p:pic>
      <p:graphicFrame>
        <p:nvGraphicFramePr>
          <p:cNvPr id="15" name="Espace réservé du contenu 14"/>
          <p:cNvGraphicFramePr>
            <a:graphicFrameLocks noGrp="1"/>
          </p:cNvGraphicFramePr>
          <p:nvPr>
            <p:ph idx="1"/>
            <p:extLst>
              <p:ext uri="{D42A27DB-BD31-4B8C-83A1-F6EECF244321}">
                <p14:modId xmlns:p14="http://schemas.microsoft.com/office/powerpoint/2010/main" val="84032872"/>
              </p:ext>
            </p:extLst>
          </p:nvPr>
        </p:nvGraphicFramePr>
        <p:xfrm>
          <a:off x="1654964" y="1821531"/>
          <a:ext cx="7081709" cy="38483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79864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cohésion </a:t>
            </a:r>
            <a:br>
              <a:rPr lang="fr-FR" dirty="0" smtClean="0"/>
            </a:br>
            <a:r>
              <a:rPr lang="fr-FR" dirty="0" smtClean="0"/>
              <a:t>de groupe</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69</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306566" cy="369332"/>
          </a:xfrm>
          <a:prstGeom prst="rect">
            <a:avLst/>
          </a:prstGeom>
          <a:noFill/>
        </p:spPr>
        <p:txBody>
          <a:bodyPr wrap="none" rtlCol="0">
            <a:spAutoFit/>
          </a:bodyPr>
          <a:lstStyle/>
          <a:p>
            <a:r>
              <a:rPr lang="en-AU" dirty="0">
                <a:ln w="10160">
                  <a:solidFill>
                    <a:schemeClr val="accent1"/>
                  </a:solidFill>
                  <a:prstDash val="solid"/>
                </a:ln>
                <a:solidFill>
                  <a:srgbClr val="FFFFFF"/>
                </a:solidFill>
                <a:effectLst>
                  <a:outerShdw blurRad="38100" dist="32000" dir="5400000" algn="tl">
                    <a:srgbClr val="000000">
                      <a:alpha val="30000"/>
                    </a:srgbClr>
                  </a:outerShdw>
                </a:effectLst>
              </a:rPr>
              <a:t>La </a:t>
            </a:r>
            <a:r>
              <a:rPr lang="en-AU" dirty="0" err="1">
                <a:ln w="10160">
                  <a:solidFill>
                    <a:schemeClr val="accent1"/>
                  </a:solidFill>
                  <a:prstDash val="solid"/>
                </a:ln>
                <a:solidFill>
                  <a:srgbClr val="FFFFFF"/>
                </a:solidFill>
                <a:effectLst>
                  <a:outerShdw blurRad="38100" dist="32000" dir="5400000" algn="tl">
                    <a:srgbClr val="000000">
                      <a:alpha val="30000"/>
                    </a:srgbClr>
                  </a:outerShdw>
                </a:effectLst>
              </a:rPr>
              <a:t>cohésion</a:t>
            </a:r>
            <a:r>
              <a:rPr lang="en-AU" dirty="0">
                <a:ln w="10160">
                  <a:solidFill>
                    <a:schemeClr val="accent1"/>
                  </a:solidFill>
                  <a:prstDash val="solid"/>
                </a:ln>
                <a:solidFill>
                  <a:srgbClr val="FFFFFF"/>
                </a:solidFill>
                <a:effectLst>
                  <a:outerShdw blurRad="38100" dist="32000" dir="5400000" algn="tl">
                    <a:srgbClr val="000000">
                      <a:alpha val="30000"/>
                    </a:srgbClr>
                  </a:outerShdw>
                </a:effectLst>
              </a:rPr>
              <a:t> de </a:t>
            </a:r>
            <a:r>
              <a:rPr lang="en-AU" dirty="0" err="1">
                <a:ln w="10160">
                  <a:solidFill>
                    <a:schemeClr val="accent1"/>
                  </a:solidFill>
                  <a:prstDash val="solid"/>
                </a:ln>
                <a:solidFill>
                  <a:srgbClr val="FFFFFF"/>
                </a:solidFill>
                <a:effectLst>
                  <a:outerShdw blurRad="38100" dist="32000" dir="5400000" algn="tl">
                    <a:srgbClr val="000000">
                      <a:alpha val="30000"/>
                    </a:srgbClr>
                  </a:outerShdw>
                </a:effectLst>
              </a:rPr>
              <a:t>groupe</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1" name="Image 10"/>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441729" y="1666999"/>
            <a:ext cx="1113307" cy="861487"/>
          </a:xfrm>
          <a:prstGeom prst="rect">
            <a:avLst/>
          </a:prstGeom>
        </p:spPr>
      </p:pic>
      <p:pic>
        <p:nvPicPr>
          <p:cNvPr id="12" name="Image 11"/>
          <p:cNvPicPr>
            <a:picLocks noChangeAspect="1"/>
          </p:cNvPicPr>
          <p:nvPr/>
        </p:nvPicPr>
        <p:blipFill>
          <a:blip r:embed="rId6"/>
          <a:stretch>
            <a:fillRect/>
          </a:stretch>
        </p:blipFill>
        <p:spPr>
          <a:xfrm>
            <a:off x="5711818" y="140968"/>
            <a:ext cx="1500724" cy="1205939"/>
          </a:xfrm>
          <a:prstGeom prst="rect">
            <a:avLst/>
          </a:prstGeom>
        </p:spPr>
      </p:pic>
      <p:graphicFrame>
        <p:nvGraphicFramePr>
          <p:cNvPr id="15" name="Espace réservé du contenu 14"/>
          <p:cNvGraphicFramePr>
            <a:graphicFrameLocks noGrp="1"/>
          </p:cNvGraphicFramePr>
          <p:nvPr>
            <p:ph idx="1"/>
            <p:extLst>
              <p:ext uri="{D42A27DB-BD31-4B8C-83A1-F6EECF244321}">
                <p14:modId xmlns:p14="http://schemas.microsoft.com/office/powerpoint/2010/main" val="3514612648"/>
              </p:ext>
            </p:extLst>
          </p:nvPr>
        </p:nvGraphicFramePr>
        <p:xfrm>
          <a:off x="1654964" y="1821531"/>
          <a:ext cx="7081709" cy="38483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316250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psychologie sociale</a:t>
            </a:r>
            <a:endParaRPr lang="fr-FR" dirty="0"/>
          </a:p>
        </p:txBody>
      </p:sp>
      <p:sp>
        <p:nvSpPr>
          <p:cNvPr id="3" name="Espace réservé du contenu 2"/>
          <p:cNvSpPr>
            <a:spLocks noGrp="1"/>
          </p:cNvSpPr>
          <p:nvPr>
            <p:ph idx="1"/>
          </p:nvPr>
        </p:nvSpPr>
        <p:spPr/>
        <p:txBody>
          <a:bodyPr/>
          <a:lstStyle/>
          <a:p>
            <a:pPr algn="just"/>
            <a:r>
              <a:rPr lang="fr-FR" dirty="0"/>
              <a:t>L’examen du </a:t>
            </a:r>
            <a:r>
              <a:rPr lang="fr-FR" dirty="0">
                <a:solidFill>
                  <a:srgbClr val="FF6600"/>
                </a:solidFill>
              </a:rPr>
              <a:t>comportement des individus </a:t>
            </a:r>
            <a:r>
              <a:rPr lang="fr-FR" dirty="0"/>
              <a:t>dans leurs </a:t>
            </a:r>
            <a:r>
              <a:rPr lang="fr-FR" dirty="0">
                <a:solidFill>
                  <a:srgbClr val="FF6600"/>
                </a:solidFill>
              </a:rPr>
              <a:t>rapports</a:t>
            </a:r>
            <a:r>
              <a:rPr lang="fr-FR" dirty="0"/>
              <a:t> avec les groupes sociaux et plus généralement avec </a:t>
            </a:r>
            <a:r>
              <a:rPr lang="fr-FR" dirty="0">
                <a:solidFill>
                  <a:srgbClr val="FF6600"/>
                </a:solidFill>
              </a:rPr>
              <a:t>la société</a:t>
            </a:r>
            <a:r>
              <a:rPr lang="fr-FR" dirty="0"/>
              <a:t> constitue l’objet de la psychologie sociale</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7</a:t>
            </a:fld>
            <a:endParaRPr kumimoji="0" lang="en-US" dirty="0"/>
          </a:p>
        </p:txBody>
      </p:sp>
      <p:pic>
        <p:nvPicPr>
          <p:cNvPr id="7" name="Image 6"/>
          <p:cNvPicPr>
            <a:picLocks noChangeAspect="1"/>
          </p:cNvPicPr>
          <p:nvPr/>
        </p:nvPicPr>
        <p:blipFill>
          <a:blip r:embed="rId2"/>
          <a:stretch>
            <a:fillRect/>
          </a:stretch>
        </p:blipFill>
        <p:spPr>
          <a:xfrm>
            <a:off x="7216405" y="168300"/>
            <a:ext cx="969889" cy="969889"/>
          </a:xfrm>
          <a:prstGeom prst="rect">
            <a:avLst/>
          </a:prstGeom>
        </p:spPr>
      </p:pic>
      <p:pic>
        <p:nvPicPr>
          <p:cNvPr id="8" name="Image 7"/>
          <p:cNvPicPr>
            <a:picLocks noChangeAspect="1"/>
          </p:cNvPicPr>
          <p:nvPr/>
        </p:nvPicPr>
        <p:blipFill>
          <a:blip r:embed="rId3"/>
          <a:stretch>
            <a:fillRect/>
          </a:stretch>
        </p:blipFill>
        <p:spPr>
          <a:xfrm>
            <a:off x="3510075" y="3571510"/>
            <a:ext cx="3200400" cy="2540000"/>
          </a:xfrm>
          <a:prstGeom prst="rect">
            <a:avLst/>
          </a:prstGeom>
        </p:spPr>
      </p:pic>
      <p:sp>
        <p:nvSpPr>
          <p:cNvPr id="10" name="ZoneTexte 9"/>
          <p:cNvSpPr txBox="1"/>
          <p:nvPr/>
        </p:nvSpPr>
        <p:spPr>
          <a:xfrm>
            <a:off x="3117492" y="6182943"/>
            <a:ext cx="1362497"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Présentation</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441989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facteurs </a:t>
            </a:r>
            <a:br>
              <a:rPr lang="fr-FR" dirty="0" smtClean="0"/>
            </a:br>
            <a:r>
              <a:rPr lang="fr-FR" dirty="0" smtClean="0"/>
              <a:t>de cohésion </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70</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306566" cy="369332"/>
          </a:xfrm>
          <a:prstGeom prst="rect">
            <a:avLst/>
          </a:prstGeom>
          <a:noFill/>
        </p:spPr>
        <p:txBody>
          <a:bodyPr wrap="none" rtlCol="0">
            <a:spAutoFit/>
          </a:bodyPr>
          <a:lstStyle/>
          <a:p>
            <a:r>
              <a:rPr lang="en-AU" dirty="0">
                <a:ln w="10160">
                  <a:solidFill>
                    <a:schemeClr val="accent1"/>
                  </a:solidFill>
                  <a:prstDash val="solid"/>
                </a:ln>
                <a:solidFill>
                  <a:srgbClr val="FFFFFF"/>
                </a:solidFill>
                <a:effectLst>
                  <a:outerShdw blurRad="38100" dist="32000" dir="5400000" algn="tl">
                    <a:srgbClr val="000000">
                      <a:alpha val="30000"/>
                    </a:srgbClr>
                  </a:outerShdw>
                </a:effectLst>
              </a:rPr>
              <a:t>La </a:t>
            </a:r>
            <a:r>
              <a:rPr lang="en-AU" dirty="0" err="1">
                <a:ln w="10160">
                  <a:solidFill>
                    <a:schemeClr val="accent1"/>
                  </a:solidFill>
                  <a:prstDash val="solid"/>
                </a:ln>
                <a:solidFill>
                  <a:srgbClr val="FFFFFF"/>
                </a:solidFill>
                <a:effectLst>
                  <a:outerShdw blurRad="38100" dist="32000" dir="5400000" algn="tl">
                    <a:srgbClr val="000000">
                      <a:alpha val="30000"/>
                    </a:srgbClr>
                  </a:outerShdw>
                </a:effectLst>
              </a:rPr>
              <a:t>cohésion</a:t>
            </a:r>
            <a:r>
              <a:rPr lang="en-AU" dirty="0">
                <a:ln w="10160">
                  <a:solidFill>
                    <a:schemeClr val="accent1"/>
                  </a:solidFill>
                  <a:prstDash val="solid"/>
                </a:ln>
                <a:solidFill>
                  <a:srgbClr val="FFFFFF"/>
                </a:solidFill>
                <a:effectLst>
                  <a:outerShdw blurRad="38100" dist="32000" dir="5400000" algn="tl">
                    <a:srgbClr val="000000">
                      <a:alpha val="30000"/>
                    </a:srgbClr>
                  </a:outerShdw>
                </a:effectLst>
              </a:rPr>
              <a:t> de </a:t>
            </a:r>
            <a:r>
              <a:rPr lang="en-AU" dirty="0" err="1">
                <a:ln w="10160">
                  <a:solidFill>
                    <a:schemeClr val="accent1"/>
                  </a:solidFill>
                  <a:prstDash val="solid"/>
                </a:ln>
                <a:solidFill>
                  <a:srgbClr val="FFFFFF"/>
                </a:solidFill>
                <a:effectLst>
                  <a:outerShdw blurRad="38100" dist="32000" dir="5400000" algn="tl">
                    <a:srgbClr val="000000">
                      <a:alpha val="30000"/>
                    </a:srgbClr>
                  </a:outerShdw>
                </a:effectLst>
              </a:rPr>
              <a:t>groupe</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 name="Image 11"/>
          <p:cNvPicPr>
            <a:picLocks noChangeAspect="1"/>
          </p:cNvPicPr>
          <p:nvPr/>
        </p:nvPicPr>
        <p:blipFill>
          <a:blip r:embed="rId4"/>
          <a:stretch>
            <a:fillRect/>
          </a:stretch>
        </p:blipFill>
        <p:spPr>
          <a:xfrm>
            <a:off x="5711818" y="140968"/>
            <a:ext cx="1500724" cy="1205939"/>
          </a:xfrm>
          <a:prstGeom prst="rect">
            <a:avLst/>
          </a:prstGeom>
        </p:spPr>
      </p:pic>
      <p:pic>
        <p:nvPicPr>
          <p:cNvPr id="3" name="Image 2"/>
          <p:cNvPicPr>
            <a:picLocks noChangeAspect="1"/>
          </p:cNvPicPr>
          <p:nvPr/>
        </p:nvPicPr>
        <p:blipFill>
          <a:blip r:embed="rId5"/>
          <a:stretch>
            <a:fillRect/>
          </a:stretch>
        </p:blipFill>
        <p:spPr>
          <a:xfrm>
            <a:off x="1118972" y="1961860"/>
            <a:ext cx="1506148" cy="1129611"/>
          </a:xfrm>
          <a:prstGeom prst="rect">
            <a:avLst/>
          </a:prstGeom>
        </p:spPr>
      </p:pic>
      <p:pic>
        <p:nvPicPr>
          <p:cNvPr id="7" name="Image 6"/>
          <p:cNvPicPr>
            <a:picLocks noChangeAspect="1"/>
          </p:cNvPicPr>
          <p:nvPr/>
        </p:nvPicPr>
        <p:blipFill>
          <a:blip r:embed="rId6"/>
          <a:stretch>
            <a:fillRect/>
          </a:stretch>
        </p:blipFill>
        <p:spPr>
          <a:xfrm>
            <a:off x="1016341" y="4309326"/>
            <a:ext cx="1557460" cy="1168095"/>
          </a:xfrm>
          <a:prstGeom prst="rect">
            <a:avLst/>
          </a:prstGeom>
        </p:spPr>
      </p:pic>
      <p:graphicFrame>
        <p:nvGraphicFramePr>
          <p:cNvPr id="15" name="Espace réservé du contenu 14"/>
          <p:cNvGraphicFramePr>
            <a:graphicFrameLocks noGrp="1"/>
          </p:cNvGraphicFramePr>
          <p:nvPr>
            <p:ph idx="1"/>
            <p:extLst>
              <p:ext uri="{D42A27DB-BD31-4B8C-83A1-F6EECF244321}">
                <p14:modId xmlns:p14="http://schemas.microsoft.com/office/powerpoint/2010/main" val="305432059"/>
              </p:ext>
            </p:extLst>
          </p:nvPr>
        </p:nvGraphicFramePr>
        <p:xfrm>
          <a:off x="1654964" y="1821531"/>
          <a:ext cx="7081709" cy="38483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Image 7"/>
          <p:cNvPicPr>
            <a:picLocks noChangeAspect="1"/>
          </p:cNvPicPr>
          <p:nvPr/>
        </p:nvPicPr>
        <p:blipFill>
          <a:blip r:embed="rId12"/>
          <a:stretch>
            <a:fillRect/>
          </a:stretch>
        </p:blipFill>
        <p:spPr>
          <a:xfrm>
            <a:off x="7706267" y="3231802"/>
            <a:ext cx="1437733" cy="1078300"/>
          </a:xfrm>
          <a:prstGeom prst="rect">
            <a:avLst/>
          </a:prstGeom>
        </p:spPr>
      </p:pic>
    </p:spTree>
    <p:extLst>
      <p:ext uri="{BB962C8B-B14F-4D97-AF65-F5344CB8AC3E}">
        <p14:creationId xmlns:p14="http://schemas.microsoft.com/office/powerpoint/2010/main" val="38897767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facteurs </a:t>
            </a:r>
            <a:br>
              <a:rPr lang="fr-FR" dirty="0" smtClean="0"/>
            </a:br>
            <a:r>
              <a:rPr lang="fr-FR" dirty="0" smtClean="0"/>
              <a:t>de cohésion </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71</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527931" cy="369332"/>
          </a:xfrm>
          <a:prstGeom prst="rect">
            <a:avLst/>
          </a:prstGeom>
          <a:noFill/>
        </p:spPr>
        <p:txBody>
          <a:bodyPr wrap="none" rtlCol="0">
            <a:spAutoFit/>
          </a:bodyPr>
          <a:lstStyle/>
          <a:p>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cohésion</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groupe</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 name="Image 11"/>
          <p:cNvPicPr>
            <a:picLocks noChangeAspect="1"/>
          </p:cNvPicPr>
          <p:nvPr/>
        </p:nvPicPr>
        <p:blipFill>
          <a:blip r:embed="rId4"/>
          <a:stretch>
            <a:fillRect/>
          </a:stretch>
        </p:blipFill>
        <p:spPr>
          <a:xfrm>
            <a:off x="5711818" y="140968"/>
            <a:ext cx="1500724" cy="1205939"/>
          </a:xfrm>
          <a:prstGeom prst="rect">
            <a:avLst/>
          </a:prstGeom>
        </p:spPr>
      </p:pic>
      <p:graphicFrame>
        <p:nvGraphicFramePr>
          <p:cNvPr id="15" name="Espace réservé du contenu 14"/>
          <p:cNvGraphicFramePr>
            <a:graphicFrameLocks noGrp="1"/>
          </p:cNvGraphicFramePr>
          <p:nvPr>
            <p:ph idx="1"/>
            <p:extLst>
              <p:ext uri="{D42A27DB-BD31-4B8C-83A1-F6EECF244321}">
                <p14:modId xmlns:p14="http://schemas.microsoft.com/office/powerpoint/2010/main" val="1565938561"/>
              </p:ext>
            </p:extLst>
          </p:nvPr>
        </p:nvGraphicFramePr>
        <p:xfrm>
          <a:off x="1654964" y="1821531"/>
          <a:ext cx="7081709" cy="38483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ZoneTexte 9"/>
          <p:cNvSpPr txBox="1"/>
          <p:nvPr/>
        </p:nvSpPr>
        <p:spPr>
          <a:xfrm>
            <a:off x="1295747" y="1847186"/>
            <a:ext cx="2875527" cy="369332"/>
          </a:xfrm>
          <a:prstGeom prst="rect">
            <a:avLst/>
          </a:prstGeom>
          <a:noFill/>
        </p:spPr>
        <p:txBody>
          <a:bodyPr wrap="none" rtlCol="0">
            <a:spAutoFit/>
          </a:bodyPr>
          <a:lstStyle/>
          <a:p>
            <a:pPr lvl="0"/>
            <a:r>
              <a:rPr lang="fr-FR" i="1" dirty="0"/>
              <a:t>Les facteurs propres au </a:t>
            </a:r>
            <a:r>
              <a:rPr lang="fr-FR" i="1" dirty="0" smtClean="0"/>
              <a:t>groupe</a:t>
            </a:r>
            <a:endParaRPr lang="fr-FR" dirty="0"/>
          </a:p>
        </p:txBody>
      </p:sp>
    </p:spTree>
    <p:extLst>
      <p:ext uri="{BB962C8B-B14F-4D97-AF65-F5344CB8AC3E}">
        <p14:creationId xmlns:p14="http://schemas.microsoft.com/office/powerpoint/2010/main" val="2109960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facteurs </a:t>
            </a:r>
            <a:br>
              <a:rPr lang="fr-FR" dirty="0" smtClean="0"/>
            </a:br>
            <a:r>
              <a:rPr lang="fr-FR" dirty="0" smtClean="0"/>
              <a:t>de cohésion </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72</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527931" cy="369332"/>
          </a:xfrm>
          <a:prstGeom prst="rect">
            <a:avLst/>
          </a:prstGeom>
          <a:noFill/>
        </p:spPr>
        <p:txBody>
          <a:bodyPr wrap="none" rtlCol="0">
            <a:spAutoFit/>
          </a:bodyPr>
          <a:lstStyle/>
          <a:p>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cohésion</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groupe</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 name="Image 11"/>
          <p:cNvPicPr>
            <a:picLocks noChangeAspect="1"/>
          </p:cNvPicPr>
          <p:nvPr/>
        </p:nvPicPr>
        <p:blipFill>
          <a:blip r:embed="rId4"/>
          <a:stretch>
            <a:fillRect/>
          </a:stretch>
        </p:blipFill>
        <p:spPr>
          <a:xfrm>
            <a:off x="5711818" y="140968"/>
            <a:ext cx="1500724" cy="1205939"/>
          </a:xfrm>
          <a:prstGeom prst="rect">
            <a:avLst/>
          </a:prstGeom>
        </p:spPr>
      </p:pic>
      <p:graphicFrame>
        <p:nvGraphicFramePr>
          <p:cNvPr id="15" name="Espace réservé du contenu 14"/>
          <p:cNvGraphicFramePr>
            <a:graphicFrameLocks noGrp="1"/>
          </p:cNvGraphicFramePr>
          <p:nvPr>
            <p:ph idx="1"/>
            <p:extLst>
              <p:ext uri="{D42A27DB-BD31-4B8C-83A1-F6EECF244321}">
                <p14:modId xmlns:p14="http://schemas.microsoft.com/office/powerpoint/2010/main" val="1567547441"/>
              </p:ext>
            </p:extLst>
          </p:nvPr>
        </p:nvGraphicFramePr>
        <p:xfrm>
          <a:off x="1654964" y="1821531"/>
          <a:ext cx="7081709" cy="38483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ZoneTexte 9"/>
          <p:cNvSpPr txBox="1"/>
          <p:nvPr/>
        </p:nvSpPr>
        <p:spPr>
          <a:xfrm>
            <a:off x="1295747" y="1847186"/>
            <a:ext cx="2984837" cy="369332"/>
          </a:xfrm>
          <a:prstGeom prst="rect">
            <a:avLst/>
          </a:prstGeom>
          <a:noFill/>
        </p:spPr>
        <p:txBody>
          <a:bodyPr wrap="none" rtlCol="0">
            <a:spAutoFit/>
          </a:bodyPr>
          <a:lstStyle/>
          <a:p>
            <a:pPr lvl="0"/>
            <a:r>
              <a:rPr lang="fr-FR" i="1" dirty="0"/>
              <a:t>Les facteurs externes au groupe</a:t>
            </a:r>
          </a:p>
        </p:txBody>
      </p:sp>
    </p:spTree>
    <p:extLst>
      <p:ext uri="{BB962C8B-B14F-4D97-AF65-F5344CB8AC3E}">
        <p14:creationId xmlns:p14="http://schemas.microsoft.com/office/powerpoint/2010/main" val="10194483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facteurs </a:t>
            </a:r>
            <a:br>
              <a:rPr lang="fr-FR" dirty="0" smtClean="0"/>
            </a:br>
            <a:r>
              <a:rPr lang="fr-FR" dirty="0" smtClean="0"/>
              <a:t>de cohésion </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73</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527931" cy="369332"/>
          </a:xfrm>
          <a:prstGeom prst="rect">
            <a:avLst/>
          </a:prstGeom>
          <a:noFill/>
        </p:spPr>
        <p:txBody>
          <a:bodyPr wrap="none" rtlCol="0">
            <a:spAutoFit/>
          </a:bodyPr>
          <a:lstStyle/>
          <a:p>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cohésion</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groupe</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 name="Image 11"/>
          <p:cNvPicPr>
            <a:picLocks noChangeAspect="1"/>
          </p:cNvPicPr>
          <p:nvPr/>
        </p:nvPicPr>
        <p:blipFill>
          <a:blip r:embed="rId4"/>
          <a:stretch>
            <a:fillRect/>
          </a:stretch>
        </p:blipFill>
        <p:spPr>
          <a:xfrm>
            <a:off x="5711818" y="140968"/>
            <a:ext cx="1500724" cy="1205939"/>
          </a:xfrm>
          <a:prstGeom prst="rect">
            <a:avLst/>
          </a:prstGeom>
        </p:spPr>
      </p:pic>
      <p:graphicFrame>
        <p:nvGraphicFramePr>
          <p:cNvPr id="15" name="Espace réservé du contenu 14"/>
          <p:cNvGraphicFramePr>
            <a:graphicFrameLocks noGrp="1"/>
          </p:cNvGraphicFramePr>
          <p:nvPr>
            <p:ph idx="1"/>
            <p:extLst>
              <p:ext uri="{D42A27DB-BD31-4B8C-83A1-F6EECF244321}">
                <p14:modId xmlns:p14="http://schemas.microsoft.com/office/powerpoint/2010/main" val="1496727784"/>
              </p:ext>
            </p:extLst>
          </p:nvPr>
        </p:nvGraphicFramePr>
        <p:xfrm>
          <a:off x="1654964" y="1821531"/>
          <a:ext cx="7081709" cy="38483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278383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facteurs </a:t>
            </a:r>
            <a:br>
              <a:rPr lang="fr-FR" dirty="0" smtClean="0"/>
            </a:br>
            <a:r>
              <a:rPr lang="fr-FR" dirty="0" smtClean="0"/>
              <a:t>de cohésion </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74</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527931" cy="369332"/>
          </a:xfrm>
          <a:prstGeom prst="rect">
            <a:avLst/>
          </a:prstGeom>
          <a:noFill/>
        </p:spPr>
        <p:txBody>
          <a:bodyPr wrap="none" rtlCol="0">
            <a:spAutoFit/>
          </a:bodyPr>
          <a:lstStyle/>
          <a:p>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cohésion</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groupe</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2" name="Image 11"/>
          <p:cNvPicPr>
            <a:picLocks noChangeAspect="1"/>
          </p:cNvPicPr>
          <p:nvPr/>
        </p:nvPicPr>
        <p:blipFill>
          <a:blip r:embed="rId4"/>
          <a:stretch>
            <a:fillRect/>
          </a:stretch>
        </p:blipFill>
        <p:spPr>
          <a:xfrm>
            <a:off x="5711818" y="140968"/>
            <a:ext cx="1500724" cy="1205939"/>
          </a:xfrm>
          <a:prstGeom prst="rect">
            <a:avLst/>
          </a:prstGeom>
        </p:spPr>
      </p:pic>
      <p:graphicFrame>
        <p:nvGraphicFramePr>
          <p:cNvPr id="15" name="Espace réservé du contenu 14"/>
          <p:cNvGraphicFramePr>
            <a:graphicFrameLocks noGrp="1"/>
          </p:cNvGraphicFramePr>
          <p:nvPr>
            <p:ph idx="1"/>
            <p:extLst>
              <p:ext uri="{D42A27DB-BD31-4B8C-83A1-F6EECF244321}">
                <p14:modId xmlns:p14="http://schemas.microsoft.com/office/powerpoint/2010/main" val="3955240860"/>
              </p:ext>
            </p:extLst>
          </p:nvPr>
        </p:nvGraphicFramePr>
        <p:xfrm>
          <a:off x="1654964" y="1821531"/>
          <a:ext cx="7081709" cy="38483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316521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kumimoji="0" lang="en-US"/>
          </a:p>
        </p:txBody>
      </p:sp>
      <p:sp>
        <p:nvSpPr>
          <p:cNvPr id="3" name="Espace réservé du numéro de diapositive 2"/>
          <p:cNvSpPr>
            <a:spLocks noGrp="1"/>
          </p:cNvSpPr>
          <p:nvPr>
            <p:ph type="sldNum" sz="quarter" idx="12"/>
          </p:nvPr>
        </p:nvSpPr>
        <p:spPr/>
        <p:txBody>
          <a:bodyPr/>
          <a:lstStyle/>
          <a:p>
            <a:fld id="{69E29E33-B620-47F9-BB04-8846C2A5AFCC}" type="slidenum">
              <a:rPr kumimoji="0" lang="en-US" smtClean="0"/>
              <a:pPr/>
              <a:t>75</a:t>
            </a:fld>
            <a:endParaRPr kumimoji="0" lang="en-US"/>
          </a:p>
        </p:txBody>
      </p:sp>
      <p:sp>
        <p:nvSpPr>
          <p:cNvPr id="4" name="Titre 3"/>
          <p:cNvSpPr>
            <a:spLocks noGrp="1"/>
          </p:cNvSpPr>
          <p:nvPr>
            <p:ph type="title"/>
          </p:nvPr>
        </p:nvSpPr>
        <p:spPr/>
        <p:txBody>
          <a:bodyPr/>
          <a:lstStyle/>
          <a:p>
            <a:r>
              <a:rPr lang="fr-FR" dirty="0" smtClean="0"/>
              <a:t>Le produit d’une culture</a:t>
            </a:r>
            <a:endParaRPr lang="fr-FR" dirty="0"/>
          </a:p>
        </p:txBody>
      </p:sp>
      <p:sp>
        <p:nvSpPr>
          <p:cNvPr id="5" name="Espace réservé du texte 4"/>
          <p:cNvSpPr>
            <a:spLocks noGrp="1"/>
          </p:cNvSpPr>
          <p:nvPr>
            <p:ph type="body" idx="1"/>
          </p:nvPr>
        </p:nvSpPr>
        <p:spPr/>
        <p:txBody>
          <a:bodyPr/>
          <a:lstStyle/>
          <a:p>
            <a:r>
              <a:rPr lang="fr-FR" dirty="0" smtClean="0"/>
              <a:t>C’est quoi ?</a:t>
            </a:r>
            <a:endParaRPr lang="fr-FR" dirty="0"/>
          </a:p>
        </p:txBody>
      </p:sp>
    </p:spTree>
    <p:extLst>
      <p:ext uri="{BB962C8B-B14F-4D97-AF65-F5344CB8AC3E}">
        <p14:creationId xmlns:p14="http://schemas.microsoft.com/office/powerpoint/2010/main" val="7375881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culture</a:t>
            </a:r>
            <a:br>
              <a:rPr lang="fr-FR" dirty="0" smtClean="0"/>
            </a:br>
            <a:r>
              <a:rPr lang="fr-FR" dirty="0" smtClean="0"/>
              <a:t> sécurité en </a:t>
            </a:r>
            <a:r>
              <a:rPr lang="fr-FR" dirty="0" err="1" smtClean="0"/>
              <a:t>aéro</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76</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470222" cy="369332"/>
          </a:xfrm>
          <a:prstGeom prst="rect">
            <a:avLst/>
          </a:prstGeom>
          <a:noFill/>
        </p:spPr>
        <p:txBody>
          <a:bodyPr wrap="none" rtlCol="0">
            <a:spAutoFit/>
          </a:bodyPr>
          <a:lstStyle/>
          <a:p>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produit</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culture</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Image 2"/>
          <p:cNvPicPr>
            <a:picLocks noChangeAspect="1"/>
          </p:cNvPicPr>
          <p:nvPr/>
        </p:nvPicPr>
        <p:blipFill>
          <a:blip r:embed="rId4"/>
          <a:stretch>
            <a:fillRect/>
          </a:stretch>
        </p:blipFill>
        <p:spPr>
          <a:xfrm>
            <a:off x="5698991" y="216658"/>
            <a:ext cx="1536669" cy="1051887"/>
          </a:xfrm>
          <a:prstGeom prst="rect">
            <a:avLst/>
          </a:prstGeom>
        </p:spPr>
      </p:pic>
      <p:pic>
        <p:nvPicPr>
          <p:cNvPr id="7" name="Image 6"/>
          <p:cNvPicPr>
            <a:picLocks noChangeAspect="1"/>
          </p:cNvPicPr>
          <p:nvPr/>
        </p:nvPicPr>
        <p:blipFill>
          <a:blip r:embed="rId5"/>
          <a:stretch>
            <a:fillRect/>
          </a:stretch>
        </p:blipFill>
        <p:spPr>
          <a:xfrm>
            <a:off x="7326131" y="1297503"/>
            <a:ext cx="1817869" cy="2165971"/>
          </a:xfrm>
          <a:prstGeom prst="rect">
            <a:avLst/>
          </a:prstGeom>
        </p:spPr>
      </p:pic>
      <p:pic>
        <p:nvPicPr>
          <p:cNvPr id="8" name="Image 7"/>
          <p:cNvPicPr>
            <a:picLocks noChangeAspect="1"/>
          </p:cNvPicPr>
          <p:nvPr/>
        </p:nvPicPr>
        <p:blipFill>
          <a:blip r:embed="rId6"/>
          <a:stretch>
            <a:fillRect/>
          </a:stretch>
        </p:blipFill>
        <p:spPr>
          <a:xfrm>
            <a:off x="1041998" y="4193110"/>
            <a:ext cx="2133600" cy="1435100"/>
          </a:xfrm>
          <a:prstGeom prst="ellipse">
            <a:avLst/>
          </a:prstGeom>
          <a:ln>
            <a:noFill/>
          </a:ln>
          <a:effectLst>
            <a:softEdge rad="112500"/>
          </a:effectLst>
        </p:spPr>
      </p:pic>
      <p:graphicFrame>
        <p:nvGraphicFramePr>
          <p:cNvPr id="15" name="Espace réservé du contenu 14"/>
          <p:cNvGraphicFramePr>
            <a:graphicFrameLocks noGrp="1"/>
          </p:cNvGraphicFramePr>
          <p:nvPr>
            <p:ph idx="1"/>
            <p:extLst>
              <p:ext uri="{D42A27DB-BD31-4B8C-83A1-F6EECF244321}">
                <p14:modId xmlns:p14="http://schemas.microsoft.com/office/powerpoint/2010/main" val="2294501921"/>
              </p:ext>
            </p:extLst>
          </p:nvPr>
        </p:nvGraphicFramePr>
        <p:xfrm>
          <a:off x="1654964" y="1821531"/>
          <a:ext cx="7081709" cy="38483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99000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 maintenance</a:t>
            </a:r>
            <a:br>
              <a:rPr lang="fr-FR" dirty="0"/>
            </a:br>
            <a:r>
              <a:rPr lang="fr-FR" dirty="0"/>
              <a:t>en </a:t>
            </a:r>
            <a:r>
              <a:rPr lang="fr-FR" dirty="0" smtClean="0"/>
              <a:t>aéronautique : </a:t>
            </a:r>
            <a:r>
              <a:rPr lang="fr-FR" dirty="0"/>
              <a:t/>
            </a:r>
            <a:br>
              <a:rPr lang="fr-FR" dirty="0"/>
            </a:br>
            <a:r>
              <a:rPr lang="fr-FR" dirty="0"/>
              <a:t>une culture clanique</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77</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470222" cy="369332"/>
          </a:xfrm>
          <a:prstGeom prst="rect">
            <a:avLst/>
          </a:prstGeom>
          <a:noFill/>
        </p:spPr>
        <p:txBody>
          <a:bodyPr wrap="none" rtlCol="0">
            <a:spAutoFit/>
          </a:bodyPr>
          <a:lstStyle/>
          <a:p>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produit</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culture</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Image 2"/>
          <p:cNvPicPr>
            <a:picLocks noChangeAspect="1"/>
          </p:cNvPicPr>
          <p:nvPr/>
        </p:nvPicPr>
        <p:blipFill>
          <a:blip r:embed="rId4"/>
          <a:stretch>
            <a:fillRect/>
          </a:stretch>
        </p:blipFill>
        <p:spPr>
          <a:xfrm>
            <a:off x="5698991" y="216658"/>
            <a:ext cx="1536669" cy="1051887"/>
          </a:xfrm>
          <a:prstGeom prst="rect">
            <a:avLst/>
          </a:prstGeom>
        </p:spPr>
      </p:pic>
      <p:graphicFrame>
        <p:nvGraphicFramePr>
          <p:cNvPr id="15" name="Espace réservé du contenu 14"/>
          <p:cNvGraphicFramePr>
            <a:graphicFrameLocks noGrp="1"/>
          </p:cNvGraphicFramePr>
          <p:nvPr>
            <p:ph idx="1"/>
            <p:extLst>
              <p:ext uri="{D42A27DB-BD31-4B8C-83A1-F6EECF244321}">
                <p14:modId xmlns:p14="http://schemas.microsoft.com/office/powerpoint/2010/main" val="3040202711"/>
              </p:ext>
            </p:extLst>
          </p:nvPr>
        </p:nvGraphicFramePr>
        <p:xfrm>
          <a:off x="1654964" y="1821531"/>
          <a:ext cx="7081709" cy="38483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769712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maintenance</a:t>
            </a:r>
            <a:br>
              <a:rPr lang="fr-FR" dirty="0" smtClean="0"/>
            </a:br>
            <a:r>
              <a:rPr lang="fr-FR" dirty="0" smtClean="0"/>
              <a:t>en aéronautique : </a:t>
            </a:r>
            <a:br>
              <a:rPr lang="fr-FR" dirty="0" smtClean="0"/>
            </a:br>
            <a:r>
              <a:rPr lang="fr-FR" dirty="0" smtClean="0"/>
              <a:t>une culture clanique</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78</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470222" cy="369332"/>
          </a:xfrm>
          <a:prstGeom prst="rect">
            <a:avLst/>
          </a:prstGeom>
          <a:noFill/>
        </p:spPr>
        <p:txBody>
          <a:bodyPr wrap="none" rtlCol="0">
            <a:spAutoFit/>
          </a:bodyPr>
          <a:lstStyle/>
          <a:p>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produit</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culture</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Image 2"/>
          <p:cNvPicPr>
            <a:picLocks noChangeAspect="1"/>
          </p:cNvPicPr>
          <p:nvPr/>
        </p:nvPicPr>
        <p:blipFill>
          <a:blip r:embed="rId4"/>
          <a:stretch>
            <a:fillRect/>
          </a:stretch>
        </p:blipFill>
        <p:spPr>
          <a:xfrm>
            <a:off x="5698991" y="216658"/>
            <a:ext cx="1536669" cy="1051887"/>
          </a:xfrm>
          <a:prstGeom prst="rect">
            <a:avLst/>
          </a:prstGeom>
        </p:spPr>
      </p:pic>
      <p:graphicFrame>
        <p:nvGraphicFramePr>
          <p:cNvPr id="15" name="Espace réservé du contenu 14"/>
          <p:cNvGraphicFramePr>
            <a:graphicFrameLocks noGrp="1"/>
          </p:cNvGraphicFramePr>
          <p:nvPr>
            <p:ph idx="1"/>
            <p:extLst>
              <p:ext uri="{D42A27DB-BD31-4B8C-83A1-F6EECF244321}">
                <p14:modId xmlns:p14="http://schemas.microsoft.com/office/powerpoint/2010/main" val="2543929958"/>
              </p:ext>
            </p:extLst>
          </p:nvPr>
        </p:nvGraphicFramePr>
        <p:xfrm>
          <a:off x="1654964" y="1821531"/>
          <a:ext cx="7081709" cy="38483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234096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maintenance</a:t>
            </a:r>
            <a:br>
              <a:rPr lang="fr-FR" dirty="0" smtClean="0"/>
            </a:br>
            <a:r>
              <a:rPr lang="fr-FR" dirty="0" smtClean="0"/>
              <a:t>en aéronautique : </a:t>
            </a:r>
            <a:br>
              <a:rPr lang="fr-FR" dirty="0" smtClean="0"/>
            </a:br>
            <a:r>
              <a:rPr lang="fr-FR" dirty="0" smtClean="0"/>
              <a:t>une culture clanique</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79</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470222" cy="369332"/>
          </a:xfrm>
          <a:prstGeom prst="rect">
            <a:avLst/>
          </a:prstGeom>
          <a:noFill/>
        </p:spPr>
        <p:txBody>
          <a:bodyPr wrap="none" rtlCol="0">
            <a:spAutoFit/>
          </a:bodyPr>
          <a:lstStyle/>
          <a:p>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produit</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culture</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Image 2"/>
          <p:cNvPicPr>
            <a:picLocks noChangeAspect="1"/>
          </p:cNvPicPr>
          <p:nvPr/>
        </p:nvPicPr>
        <p:blipFill>
          <a:blip r:embed="rId4"/>
          <a:stretch>
            <a:fillRect/>
          </a:stretch>
        </p:blipFill>
        <p:spPr>
          <a:xfrm>
            <a:off x="5698991" y="216658"/>
            <a:ext cx="1536669" cy="1051887"/>
          </a:xfrm>
          <a:prstGeom prst="rect">
            <a:avLst/>
          </a:prstGeom>
        </p:spPr>
      </p:pic>
      <p:pic>
        <p:nvPicPr>
          <p:cNvPr id="10" name="Picture 4"/>
          <p:cNvPicPr>
            <a:picLocks noGrp="1" noChangeAspect="1" noChangeArrowheads="1"/>
          </p:cNvPicPr>
          <p:nvPr>
            <p:ph idx="1"/>
          </p:nvPr>
        </p:nvPicPr>
        <p:blipFill>
          <a:blip r:embed="rId5" cstate="print"/>
          <a:srcRect t="-7971" b="-7971"/>
          <a:stretch>
            <a:fillRect/>
          </a:stretch>
        </p:blipFill>
        <p:spPr bwMode="auto">
          <a:prstGeom prst="rect">
            <a:avLst/>
          </a:prstGeom>
          <a:noFill/>
          <a:ln w="9525">
            <a:noFill/>
            <a:miter lim="800000"/>
            <a:headEnd/>
            <a:tailEnd/>
          </a:ln>
        </p:spPr>
      </p:pic>
      <p:pic>
        <p:nvPicPr>
          <p:cNvPr id="11" name="Picture 3"/>
          <p:cNvPicPr>
            <a:picLocks noChangeAspect="1" noChangeArrowheads="1"/>
          </p:cNvPicPr>
          <p:nvPr/>
        </p:nvPicPr>
        <p:blipFill>
          <a:blip r:embed="rId6" cstate="print"/>
          <a:srcRect/>
          <a:stretch>
            <a:fillRect/>
          </a:stretch>
        </p:blipFill>
        <p:spPr bwMode="auto">
          <a:xfrm>
            <a:off x="3949191" y="5043011"/>
            <a:ext cx="2337110" cy="855040"/>
          </a:xfrm>
          <a:prstGeom prst="rect">
            <a:avLst/>
          </a:prstGeom>
          <a:noFill/>
          <a:ln w="9525">
            <a:noFill/>
            <a:miter lim="800000"/>
            <a:headEnd/>
            <a:tailEnd/>
          </a:ln>
        </p:spPr>
      </p:pic>
    </p:spTree>
    <p:extLst>
      <p:ext uri="{BB962C8B-B14F-4D97-AF65-F5344CB8AC3E}">
        <p14:creationId xmlns:p14="http://schemas.microsoft.com/office/powerpoint/2010/main" val="41362624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psychologie sociale</a:t>
            </a:r>
            <a:endParaRPr lang="fr-FR" dirty="0"/>
          </a:p>
        </p:txBody>
      </p:sp>
      <p:sp>
        <p:nvSpPr>
          <p:cNvPr id="3" name="Espace réservé du contenu 2"/>
          <p:cNvSpPr>
            <a:spLocks noGrp="1"/>
          </p:cNvSpPr>
          <p:nvPr>
            <p:ph idx="1"/>
          </p:nvPr>
        </p:nvSpPr>
        <p:spPr/>
        <p:txBody>
          <a:bodyPr/>
          <a:lstStyle/>
          <a:p>
            <a:pPr algn="just"/>
            <a:r>
              <a:rPr lang="fr-FR" dirty="0" smtClean="0"/>
              <a:t>comment </a:t>
            </a:r>
            <a:r>
              <a:rPr lang="fr-FR" dirty="0"/>
              <a:t>l’individu </a:t>
            </a:r>
            <a:r>
              <a:rPr lang="fr-FR" dirty="0" smtClean="0"/>
              <a:t>parvient-t-il à </a:t>
            </a:r>
            <a:r>
              <a:rPr lang="fr-FR" dirty="0">
                <a:solidFill>
                  <a:srgbClr val="FF6600"/>
                </a:solidFill>
              </a:rPr>
              <a:t>équilibrer</a:t>
            </a:r>
            <a:r>
              <a:rPr lang="fr-FR" dirty="0"/>
              <a:t> ou à concilier ses propres idées, </a:t>
            </a:r>
            <a:r>
              <a:rPr lang="fr-FR" dirty="0">
                <a:solidFill>
                  <a:srgbClr val="FF6600"/>
                </a:solidFill>
              </a:rPr>
              <a:t>son identité sociale </a:t>
            </a:r>
            <a:r>
              <a:rPr lang="fr-FR" dirty="0"/>
              <a:t>ou ses représentations sociales </a:t>
            </a:r>
            <a:r>
              <a:rPr lang="fr-FR" dirty="0">
                <a:solidFill>
                  <a:srgbClr val="FF6600"/>
                </a:solidFill>
              </a:rPr>
              <a:t>avec les actions et les attitudes préconisées </a:t>
            </a:r>
            <a:r>
              <a:rPr lang="fr-FR" dirty="0"/>
              <a:t>par une partie ou par l’ensemble de </a:t>
            </a:r>
            <a:r>
              <a:rPr lang="fr-FR" dirty="0">
                <a:solidFill>
                  <a:srgbClr val="FF6600"/>
                </a:solidFill>
              </a:rPr>
              <a:t>la </a:t>
            </a:r>
            <a:r>
              <a:rPr lang="fr-FR" dirty="0" smtClean="0">
                <a:solidFill>
                  <a:srgbClr val="FF6600"/>
                </a:solidFill>
              </a:rPr>
              <a:t>société </a:t>
            </a:r>
            <a:r>
              <a:rPr lang="fr-FR" dirty="0" smtClean="0"/>
              <a:t>?</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8</a:t>
            </a:fld>
            <a:endParaRPr kumimoji="0" lang="en-US" dirty="0"/>
          </a:p>
        </p:txBody>
      </p:sp>
      <p:pic>
        <p:nvPicPr>
          <p:cNvPr id="7" name="Image 6"/>
          <p:cNvPicPr>
            <a:picLocks noChangeAspect="1"/>
          </p:cNvPicPr>
          <p:nvPr/>
        </p:nvPicPr>
        <p:blipFill>
          <a:blip r:embed="rId2"/>
          <a:stretch>
            <a:fillRect/>
          </a:stretch>
        </p:blipFill>
        <p:spPr>
          <a:xfrm>
            <a:off x="7216405" y="168300"/>
            <a:ext cx="969889" cy="969889"/>
          </a:xfrm>
          <a:prstGeom prst="rect">
            <a:avLst/>
          </a:prstGeom>
        </p:spPr>
      </p:pic>
      <p:pic>
        <p:nvPicPr>
          <p:cNvPr id="9" name="Image 8"/>
          <p:cNvPicPr>
            <a:picLocks noChangeAspect="1"/>
          </p:cNvPicPr>
          <p:nvPr/>
        </p:nvPicPr>
        <p:blipFill>
          <a:blip r:embed="rId3"/>
          <a:stretch>
            <a:fillRect/>
          </a:stretch>
        </p:blipFill>
        <p:spPr>
          <a:xfrm>
            <a:off x="3736120" y="4473913"/>
            <a:ext cx="2133600" cy="1460500"/>
          </a:xfrm>
          <a:prstGeom prst="rect">
            <a:avLst/>
          </a:prstGeom>
        </p:spPr>
      </p:pic>
      <p:sp>
        <p:nvSpPr>
          <p:cNvPr id="10" name="ZoneTexte 9"/>
          <p:cNvSpPr txBox="1"/>
          <p:nvPr/>
        </p:nvSpPr>
        <p:spPr>
          <a:xfrm>
            <a:off x="3117492" y="6182943"/>
            <a:ext cx="1362497"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Présentation</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076839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synergie</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80</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470222" cy="369332"/>
          </a:xfrm>
          <a:prstGeom prst="rect">
            <a:avLst/>
          </a:prstGeom>
          <a:noFill/>
        </p:spPr>
        <p:txBody>
          <a:bodyPr wrap="none" rtlCol="0">
            <a:spAutoFit/>
          </a:bodyPr>
          <a:lstStyle/>
          <a:p>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produit</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culture</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Image 2"/>
          <p:cNvPicPr>
            <a:picLocks noChangeAspect="1"/>
          </p:cNvPicPr>
          <p:nvPr/>
        </p:nvPicPr>
        <p:blipFill>
          <a:blip r:embed="rId4"/>
          <a:stretch>
            <a:fillRect/>
          </a:stretch>
        </p:blipFill>
        <p:spPr>
          <a:xfrm>
            <a:off x="5698991" y="216658"/>
            <a:ext cx="1536669" cy="1051887"/>
          </a:xfrm>
          <a:prstGeom prst="rect">
            <a:avLst/>
          </a:prstGeom>
        </p:spPr>
      </p:pic>
      <p:pic>
        <p:nvPicPr>
          <p:cNvPr id="12" name="Image 11"/>
          <p:cNvPicPr>
            <a:picLocks noChangeAspect="1"/>
          </p:cNvPicPr>
          <p:nvPr/>
        </p:nvPicPr>
        <p:blipFill>
          <a:blip r:embed="rId5"/>
          <a:stretch>
            <a:fillRect/>
          </a:stretch>
        </p:blipFill>
        <p:spPr>
          <a:xfrm>
            <a:off x="6346374" y="5002022"/>
            <a:ext cx="1437733" cy="1078300"/>
          </a:xfrm>
          <a:prstGeom prst="rect">
            <a:avLst/>
          </a:prstGeom>
        </p:spPr>
      </p:pic>
      <p:pic>
        <p:nvPicPr>
          <p:cNvPr id="13" name="Image 12"/>
          <p:cNvPicPr>
            <a:picLocks noChangeAspect="1"/>
          </p:cNvPicPr>
          <p:nvPr/>
        </p:nvPicPr>
        <p:blipFill>
          <a:blip r:embed="rId6"/>
          <a:stretch>
            <a:fillRect/>
          </a:stretch>
        </p:blipFill>
        <p:spPr>
          <a:xfrm>
            <a:off x="1184169" y="3104299"/>
            <a:ext cx="1727461" cy="1295596"/>
          </a:xfrm>
          <a:prstGeom prst="rect">
            <a:avLst/>
          </a:prstGeom>
        </p:spPr>
      </p:pic>
      <p:pic>
        <p:nvPicPr>
          <p:cNvPr id="14" name="Image 13"/>
          <p:cNvPicPr>
            <a:picLocks noChangeAspect="1"/>
          </p:cNvPicPr>
          <p:nvPr/>
        </p:nvPicPr>
        <p:blipFill>
          <a:blip r:embed="rId7"/>
          <a:stretch>
            <a:fillRect/>
          </a:stretch>
        </p:blipFill>
        <p:spPr>
          <a:xfrm>
            <a:off x="2578292" y="1255445"/>
            <a:ext cx="1818910" cy="1201780"/>
          </a:xfrm>
          <a:prstGeom prst="rect">
            <a:avLst/>
          </a:prstGeom>
        </p:spPr>
      </p:pic>
      <p:pic>
        <p:nvPicPr>
          <p:cNvPr id="15" name="Image 14"/>
          <p:cNvPicPr>
            <a:picLocks noChangeAspect="1"/>
          </p:cNvPicPr>
          <p:nvPr/>
        </p:nvPicPr>
        <p:blipFill>
          <a:blip r:embed="rId8"/>
          <a:stretch>
            <a:fillRect/>
          </a:stretch>
        </p:blipFill>
        <p:spPr>
          <a:xfrm>
            <a:off x="7288978" y="2937019"/>
            <a:ext cx="1855022" cy="1424392"/>
          </a:xfrm>
          <a:prstGeom prst="rect">
            <a:avLst/>
          </a:prstGeom>
        </p:spPr>
      </p:pic>
      <p:graphicFrame>
        <p:nvGraphicFramePr>
          <p:cNvPr id="8" name="Espace réservé du contenu 7"/>
          <p:cNvGraphicFramePr>
            <a:graphicFrameLocks noGrp="1"/>
          </p:cNvGraphicFramePr>
          <p:nvPr>
            <p:ph idx="1"/>
            <p:extLst>
              <p:ext uri="{D42A27DB-BD31-4B8C-83A1-F6EECF244321}">
                <p14:modId xmlns:p14="http://schemas.microsoft.com/office/powerpoint/2010/main" val="3608840611"/>
              </p:ext>
            </p:extLst>
          </p:nvPr>
        </p:nvGraphicFramePr>
        <p:xfrm>
          <a:off x="1435608" y="1447800"/>
          <a:ext cx="7498080" cy="438879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305116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synergie</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81</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470222" cy="369332"/>
          </a:xfrm>
          <a:prstGeom prst="rect">
            <a:avLst/>
          </a:prstGeom>
          <a:noFill/>
        </p:spPr>
        <p:txBody>
          <a:bodyPr wrap="none" rtlCol="0">
            <a:spAutoFit/>
          </a:bodyPr>
          <a:lstStyle/>
          <a:p>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produit</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culture</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Image 2"/>
          <p:cNvPicPr>
            <a:picLocks noChangeAspect="1"/>
          </p:cNvPicPr>
          <p:nvPr/>
        </p:nvPicPr>
        <p:blipFill>
          <a:blip r:embed="rId4"/>
          <a:stretch>
            <a:fillRect/>
          </a:stretch>
        </p:blipFill>
        <p:spPr>
          <a:xfrm>
            <a:off x="5698991" y="216658"/>
            <a:ext cx="1536669" cy="1051887"/>
          </a:xfrm>
          <a:prstGeom prst="rect">
            <a:avLst/>
          </a:prstGeom>
        </p:spPr>
      </p:pic>
      <p:graphicFrame>
        <p:nvGraphicFramePr>
          <p:cNvPr id="8" name="Espace réservé du contenu 7"/>
          <p:cNvGraphicFramePr>
            <a:graphicFrameLocks noGrp="1"/>
          </p:cNvGraphicFramePr>
          <p:nvPr>
            <p:ph idx="1"/>
            <p:extLst>
              <p:ext uri="{D42A27DB-BD31-4B8C-83A1-F6EECF244321}">
                <p14:modId xmlns:p14="http://schemas.microsoft.com/office/powerpoint/2010/main" val="3071372488"/>
              </p:ext>
            </p:extLst>
          </p:nvPr>
        </p:nvGraphicFramePr>
        <p:xfrm>
          <a:off x="1435608" y="1447800"/>
          <a:ext cx="7498080" cy="43887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445925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synergie</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82</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470222" cy="369332"/>
          </a:xfrm>
          <a:prstGeom prst="rect">
            <a:avLst/>
          </a:prstGeom>
          <a:noFill/>
        </p:spPr>
        <p:txBody>
          <a:bodyPr wrap="none" rtlCol="0">
            <a:spAutoFit/>
          </a:bodyPr>
          <a:lstStyle/>
          <a:p>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produit</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culture</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Image 2"/>
          <p:cNvPicPr>
            <a:picLocks noChangeAspect="1"/>
          </p:cNvPicPr>
          <p:nvPr/>
        </p:nvPicPr>
        <p:blipFill>
          <a:blip r:embed="rId4"/>
          <a:stretch>
            <a:fillRect/>
          </a:stretch>
        </p:blipFill>
        <p:spPr>
          <a:xfrm>
            <a:off x="5698991" y="216658"/>
            <a:ext cx="1536669" cy="1051887"/>
          </a:xfrm>
          <a:prstGeom prst="rect">
            <a:avLst/>
          </a:prstGeom>
        </p:spPr>
      </p:pic>
      <p:pic>
        <p:nvPicPr>
          <p:cNvPr id="11" name="Image 10"/>
          <p:cNvPicPr>
            <a:picLocks noChangeAspect="1"/>
          </p:cNvPicPr>
          <p:nvPr/>
        </p:nvPicPr>
        <p:blipFill>
          <a:blip r:embed="rId5"/>
          <a:stretch>
            <a:fillRect/>
          </a:stretch>
        </p:blipFill>
        <p:spPr>
          <a:xfrm>
            <a:off x="6081032" y="2974782"/>
            <a:ext cx="1374387" cy="1104418"/>
          </a:xfrm>
          <a:prstGeom prst="rect">
            <a:avLst/>
          </a:prstGeom>
        </p:spPr>
      </p:pic>
      <p:pic>
        <p:nvPicPr>
          <p:cNvPr id="12" name="Image 11"/>
          <p:cNvPicPr>
            <a:picLocks noChangeAspect="1"/>
          </p:cNvPicPr>
          <p:nvPr/>
        </p:nvPicPr>
        <p:blipFill>
          <a:blip r:embed="rId6"/>
          <a:stretch>
            <a:fillRect/>
          </a:stretch>
        </p:blipFill>
        <p:spPr>
          <a:xfrm>
            <a:off x="2761108" y="3026556"/>
            <a:ext cx="1420628" cy="1065471"/>
          </a:xfrm>
          <a:prstGeom prst="rect">
            <a:avLst/>
          </a:prstGeom>
        </p:spPr>
      </p:pic>
      <p:graphicFrame>
        <p:nvGraphicFramePr>
          <p:cNvPr id="10" name="Espace réservé du contenu 9"/>
          <p:cNvGraphicFramePr>
            <a:graphicFrameLocks noGrp="1"/>
          </p:cNvGraphicFramePr>
          <p:nvPr>
            <p:ph idx="1"/>
            <p:extLst>
              <p:ext uri="{D42A27DB-BD31-4B8C-83A1-F6EECF244321}">
                <p14:modId xmlns:p14="http://schemas.microsoft.com/office/powerpoint/2010/main" val="1747458661"/>
              </p:ext>
            </p:extLst>
          </p:nvPr>
        </p:nvGraphicFramePr>
        <p:xfrm>
          <a:off x="1435608" y="1447800"/>
          <a:ext cx="7429357" cy="41963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735619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synergie</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83</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470222" cy="369332"/>
          </a:xfrm>
          <a:prstGeom prst="rect">
            <a:avLst/>
          </a:prstGeom>
          <a:noFill/>
        </p:spPr>
        <p:txBody>
          <a:bodyPr wrap="none" rtlCol="0">
            <a:spAutoFit/>
          </a:bodyPr>
          <a:lstStyle/>
          <a:p>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produit</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culture</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Image 2"/>
          <p:cNvPicPr>
            <a:picLocks noChangeAspect="1"/>
          </p:cNvPicPr>
          <p:nvPr/>
        </p:nvPicPr>
        <p:blipFill>
          <a:blip r:embed="rId4"/>
          <a:stretch>
            <a:fillRect/>
          </a:stretch>
        </p:blipFill>
        <p:spPr>
          <a:xfrm>
            <a:off x="5698991" y="216658"/>
            <a:ext cx="1536669" cy="1051887"/>
          </a:xfrm>
          <a:prstGeom prst="rect">
            <a:avLst/>
          </a:prstGeom>
        </p:spPr>
      </p:pic>
      <p:graphicFrame>
        <p:nvGraphicFramePr>
          <p:cNvPr id="10" name="Espace réservé du contenu 9"/>
          <p:cNvGraphicFramePr>
            <a:graphicFrameLocks noGrp="1"/>
          </p:cNvGraphicFramePr>
          <p:nvPr>
            <p:ph idx="1"/>
            <p:extLst>
              <p:ext uri="{D42A27DB-BD31-4B8C-83A1-F6EECF244321}">
                <p14:modId xmlns:p14="http://schemas.microsoft.com/office/powerpoint/2010/main" val="1574833671"/>
              </p:ext>
            </p:extLst>
          </p:nvPr>
        </p:nvGraphicFramePr>
        <p:xfrm>
          <a:off x="1435608" y="1447800"/>
          <a:ext cx="7429357" cy="41963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346537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effets </a:t>
            </a:r>
            <a:br>
              <a:rPr lang="fr-FR" dirty="0" smtClean="0"/>
            </a:br>
            <a:r>
              <a:rPr lang="fr-FR" dirty="0" smtClean="0"/>
              <a:t>de la synergie</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84</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470222" cy="369332"/>
          </a:xfrm>
          <a:prstGeom prst="rect">
            <a:avLst/>
          </a:prstGeom>
          <a:noFill/>
        </p:spPr>
        <p:txBody>
          <a:bodyPr wrap="none" rtlCol="0">
            <a:spAutoFit/>
          </a:bodyPr>
          <a:lstStyle/>
          <a:p>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produit</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culture</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Image 2"/>
          <p:cNvPicPr>
            <a:picLocks noChangeAspect="1"/>
          </p:cNvPicPr>
          <p:nvPr/>
        </p:nvPicPr>
        <p:blipFill>
          <a:blip r:embed="rId4"/>
          <a:stretch>
            <a:fillRect/>
          </a:stretch>
        </p:blipFill>
        <p:spPr>
          <a:xfrm>
            <a:off x="5698991" y="216658"/>
            <a:ext cx="1536669" cy="1051887"/>
          </a:xfrm>
          <a:prstGeom prst="rect">
            <a:avLst/>
          </a:prstGeom>
        </p:spPr>
      </p:pic>
      <p:pic>
        <p:nvPicPr>
          <p:cNvPr id="8" name="Image 7"/>
          <p:cNvPicPr>
            <a:picLocks noChangeAspect="1"/>
          </p:cNvPicPr>
          <p:nvPr/>
        </p:nvPicPr>
        <p:blipFill>
          <a:blip r:embed="rId5"/>
          <a:stretch>
            <a:fillRect/>
          </a:stretch>
        </p:blipFill>
        <p:spPr>
          <a:xfrm>
            <a:off x="1541556" y="1849081"/>
            <a:ext cx="1595975" cy="1729831"/>
          </a:xfrm>
          <a:prstGeom prst="rect">
            <a:avLst/>
          </a:prstGeom>
        </p:spPr>
      </p:pic>
      <p:pic>
        <p:nvPicPr>
          <p:cNvPr id="11" name="Image 10"/>
          <p:cNvPicPr>
            <a:picLocks noChangeAspect="1"/>
          </p:cNvPicPr>
          <p:nvPr/>
        </p:nvPicPr>
        <p:blipFill>
          <a:blip r:embed="rId6"/>
          <a:stretch>
            <a:fillRect/>
          </a:stretch>
        </p:blipFill>
        <p:spPr>
          <a:xfrm>
            <a:off x="7709555" y="4132420"/>
            <a:ext cx="998841" cy="1511760"/>
          </a:xfrm>
          <a:prstGeom prst="rect">
            <a:avLst/>
          </a:prstGeom>
        </p:spPr>
      </p:pic>
      <p:pic>
        <p:nvPicPr>
          <p:cNvPr id="12" name="Image 11"/>
          <p:cNvPicPr>
            <a:picLocks noChangeAspect="1"/>
          </p:cNvPicPr>
          <p:nvPr/>
        </p:nvPicPr>
        <p:blipFill>
          <a:blip r:embed="rId7"/>
          <a:stretch>
            <a:fillRect/>
          </a:stretch>
        </p:blipFill>
        <p:spPr>
          <a:xfrm>
            <a:off x="6545716" y="4504423"/>
            <a:ext cx="1396311" cy="1396311"/>
          </a:xfrm>
          <a:prstGeom prst="rect">
            <a:avLst/>
          </a:prstGeom>
        </p:spPr>
      </p:pic>
      <p:pic>
        <p:nvPicPr>
          <p:cNvPr id="13" name="Image 12"/>
          <p:cNvPicPr>
            <a:picLocks noChangeAspect="1"/>
          </p:cNvPicPr>
          <p:nvPr/>
        </p:nvPicPr>
        <p:blipFill>
          <a:blip r:embed="rId8"/>
          <a:stretch>
            <a:fillRect/>
          </a:stretch>
        </p:blipFill>
        <p:spPr>
          <a:xfrm>
            <a:off x="7353955" y="2118474"/>
            <a:ext cx="1523840" cy="1523840"/>
          </a:xfrm>
          <a:prstGeom prst="rect">
            <a:avLst/>
          </a:prstGeom>
        </p:spPr>
      </p:pic>
      <p:pic>
        <p:nvPicPr>
          <p:cNvPr id="14" name="Image 13"/>
          <p:cNvPicPr>
            <a:picLocks noChangeAspect="1"/>
          </p:cNvPicPr>
          <p:nvPr/>
        </p:nvPicPr>
        <p:blipFill>
          <a:blip r:embed="rId9"/>
          <a:stretch>
            <a:fillRect/>
          </a:stretch>
        </p:blipFill>
        <p:spPr>
          <a:xfrm>
            <a:off x="2027679" y="3952834"/>
            <a:ext cx="1581016" cy="1883763"/>
          </a:xfrm>
          <a:prstGeom prst="rect">
            <a:avLst/>
          </a:prstGeom>
        </p:spPr>
      </p:pic>
      <p:pic>
        <p:nvPicPr>
          <p:cNvPr id="15" name="Image 14"/>
          <p:cNvPicPr>
            <a:picLocks noChangeAspect="1"/>
          </p:cNvPicPr>
          <p:nvPr/>
        </p:nvPicPr>
        <p:blipFill>
          <a:blip r:embed="rId10"/>
          <a:stretch>
            <a:fillRect/>
          </a:stretch>
        </p:blipFill>
        <p:spPr>
          <a:xfrm>
            <a:off x="6032548" y="1333304"/>
            <a:ext cx="1540355" cy="1155266"/>
          </a:xfrm>
          <a:prstGeom prst="rect">
            <a:avLst/>
          </a:prstGeom>
        </p:spPr>
      </p:pic>
      <p:graphicFrame>
        <p:nvGraphicFramePr>
          <p:cNvPr id="10" name="Espace réservé du contenu 9"/>
          <p:cNvGraphicFramePr>
            <a:graphicFrameLocks noGrp="1"/>
          </p:cNvGraphicFramePr>
          <p:nvPr>
            <p:ph idx="1"/>
            <p:extLst>
              <p:ext uri="{D42A27DB-BD31-4B8C-83A1-F6EECF244321}">
                <p14:modId xmlns:p14="http://schemas.microsoft.com/office/powerpoint/2010/main" val="469399162"/>
              </p:ext>
            </p:extLst>
          </p:nvPr>
        </p:nvGraphicFramePr>
        <p:xfrm>
          <a:off x="1435608" y="1447800"/>
          <a:ext cx="7429357" cy="419638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436288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Limites et pièges</a:t>
            </a:r>
            <a:br>
              <a:rPr lang="fr-FR" dirty="0" smtClean="0"/>
            </a:br>
            <a:r>
              <a:rPr lang="fr-FR" dirty="0" smtClean="0"/>
              <a:t>de la synergie</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85</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470222" cy="369332"/>
          </a:xfrm>
          <a:prstGeom prst="rect">
            <a:avLst/>
          </a:prstGeom>
          <a:noFill/>
        </p:spPr>
        <p:txBody>
          <a:bodyPr wrap="none" rtlCol="0">
            <a:spAutoFit/>
          </a:bodyPr>
          <a:lstStyle/>
          <a:p>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produit</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culture</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Image 2"/>
          <p:cNvPicPr>
            <a:picLocks noChangeAspect="1"/>
          </p:cNvPicPr>
          <p:nvPr/>
        </p:nvPicPr>
        <p:blipFill>
          <a:blip r:embed="rId4"/>
          <a:stretch>
            <a:fillRect/>
          </a:stretch>
        </p:blipFill>
        <p:spPr>
          <a:xfrm>
            <a:off x="5698991" y="216658"/>
            <a:ext cx="1536669" cy="1051887"/>
          </a:xfrm>
          <a:prstGeom prst="rect">
            <a:avLst/>
          </a:prstGeom>
        </p:spPr>
      </p:pic>
      <p:graphicFrame>
        <p:nvGraphicFramePr>
          <p:cNvPr id="16" name="Espace réservé du contenu 15"/>
          <p:cNvGraphicFramePr>
            <a:graphicFrameLocks noGrp="1"/>
          </p:cNvGraphicFramePr>
          <p:nvPr>
            <p:ph idx="1"/>
            <p:extLst>
              <p:ext uri="{D42A27DB-BD31-4B8C-83A1-F6EECF244321}">
                <p14:modId xmlns:p14="http://schemas.microsoft.com/office/powerpoint/2010/main" val="3125953693"/>
              </p:ext>
            </p:extLst>
          </p:nvPr>
        </p:nvGraphicFramePr>
        <p:xfrm>
          <a:off x="1435608" y="1447800"/>
          <a:ext cx="7498080" cy="43887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812017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kumimoji="0" lang="en-US"/>
          </a:p>
        </p:txBody>
      </p:sp>
      <p:sp>
        <p:nvSpPr>
          <p:cNvPr id="3" name="Espace réservé du numéro de diapositive 2"/>
          <p:cNvSpPr>
            <a:spLocks noGrp="1"/>
          </p:cNvSpPr>
          <p:nvPr>
            <p:ph type="sldNum" sz="quarter" idx="12"/>
          </p:nvPr>
        </p:nvSpPr>
        <p:spPr/>
        <p:txBody>
          <a:bodyPr/>
          <a:lstStyle/>
          <a:p>
            <a:fld id="{69E29E33-B620-47F9-BB04-8846C2A5AFCC}" type="slidenum">
              <a:rPr kumimoji="0" lang="en-US" smtClean="0"/>
              <a:pPr/>
              <a:t>86</a:t>
            </a:fld>
            <a:endParaRPr kumimoji="0" lang="en-US"/>
          </a:p>
        </p:txBody>
      </p:sp>
      <p:sp>
        <p:nvSpPr>
          <p:cNvPr id="4" name="Titre 3"/>
          <p:cNvSpPr>
            <a:spLocks noGrp="1"/>
          </p:cNvSpPr>
          <p:nvPr>
            <p:ph type="title"/>
          </p:nvPr>
        </p:nvSpPr>
        <p:spPr/>
        <p:txBody>
          <a:bodyPr/>
          <a:lstStyle/>
          <a:p>
            <a:r>
              <a:rPr lang="fr-FR" dirty="0" smtClean="0"/>
              <a:t>Pressions exercées</a:t>
            </a:r>
            <a:endParaRPr lang="fr-FR" dirty="0"/>
          </a:p>
        </p:txBody>
      </p:sp>
      <p:sp>
        <p:nvSpPr>
          <p:cNvPr id="5" name="Espace réservé du texte 4"/>
          <p:cNvSpPr>
            <a:spLocks noGrp="1"/>
          </p:cNvSpPr>
          <p:nvPr>
            <p:ph type="body" idx="1"/>
          </p:nvPr>
        </p:nvSpPr>
        <p:spPr/>
        <p:txBody>
          <a:bodyPr/>
          <a:lstStyle/>
          <a:p>
            <a:r>
              <a:rPr lang="fr-FR" dirty="0" smtClean="0"/>
              <a:t>C’est quoi ?</a:t>
            </a:r>
            <a:endParaRPr lang="fr-FR" dirty="0"/>
          </a:p>
        </p:txBody>
      </p:sp>
    </p:spTree>
    <p:extLst>
      <p:ext uri="{BB962C8B-B14F-4D97-AF65-F5344CB8AC3E}">
        <p14:creationId xmlns:p14="http://schemas.microsoft.com/office/powerpoint/2010/main" val="8337925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Pressions exercées</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87</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195545" cy="369332"/>
          </a:xfrm>
          <a:prstGeom prst="rect">
            <a:avLst/>
          </a:prstGeom>
          <a:noFill/>
        </p:spPr>
        <p:txBody>
          <a:bodyPr wrap="none" rtlCol="0">
            <a:spAutoFit/>
          </a:bodyPr>
          <a:lstStyle/>
          <a:p>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Pressions</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exercées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Espace réservé du contenu 6"/>
          <p:cNvSpPr>
            <a:spLocks noGrp="1"/>
          </p:cNvSpPr>
          <p:nvPr>
            <p:ph idx="1"/>
          </p:nvPr>
        </p:nvSpPr>
        <p:spPr/>
        <p:txBody>
          <a:bodyPr/>
          <a:lstStyle/>
          <a:p>
            <a:pPr algn="just"/>
            <a:r>
              <a:rPr lang="fr-FR" dirty="0" smtClean="0"/>
              <a:t>Elles dépendent essentiellement des conditions de management et des différents leaderships associés à ces conditions.</a:t>
            </a:r>
            <a:endParaRPr lang="fr-FR" dirty="0"/>
          </a:p>
        </p:txBody>
      </p:sp>
      <p:grpSp>
        <p:nvGrpSpPr>
          <p:cNvPr id="11" name="Grouper 10"/>
          <p:cNvGrpSpPr/>
          <p:nvPr/>
        </p:nvGrpSpPr>
        <p:grpSpPr>
          <a:xfrm>
            <a:off x="3774612" y="3592763"/>
            <a:ext cx="2409053" cy="2193959"/>
            <a:chOff x="3774612" y="3592763"/>
            <a:chExt cx="2409053" cy="2193959"/>
          </a:xfrm>
        </p:grpSpPr>
        <p:pic>
          <p:nvPicPr>
            <p:cNvPr id="8" name="Image 7"/>
            <p:cNvPicPr>
              <a:picLocks noChangeAspect="1"/>
            </p:cNvPicPr>
            <p:nvPr/>
          </p:nvPicPr>
          <p:blipFill>
            <a:blip r:embed="rId4"/>
            <a:stretch>
              <a:fillRect/>
            </a:stretch>
          </p:blipFill>
          <p:spPr>
            <a:xfrm>
              <a:off x="3774612" y="3592763"/>
              <a:ext cx="2409053" cy="2193959"/>
            </a:xfrm>
            <a:prstGeom prst="rect">
              <a:avLst/>
            </a:prstGeom>
          </p:spPr>
        </p:pic>
        <p:sp>
          <p:nvSpPr>
            <p:cNvPr id="10" name="ZoneTexte 9"/>
            <p:cNvSpPr txBox="1"/>
            <p:nvPr/>
          </p:nvSpPr>
          <p:spPr>
            <a:xfrm>
              <a:off x="4066852" y="4053546"/>
              <a:ext cx="1057276" cy="369332"/>
            </a:xfrm>
            <a:prstGeom prst="rect">
              <a:avLst/>
            </a:prstGeom>
            <a:noFill/>
          </p:spPr>
          <p:txBody>
            <a:bodyPr wrap="none" rtlCol="0">
              <a:spAutoFit/>
            </a:bodyPr>
            <a:lstStyle/>
            <a:p>
              <a:r>
                <a:rPr lang="fr-FR" dirty="0" smtClean="0">
                  <a:solidFill>
                    <a:schemeClr val="bg1"/>
                  </a:solidFill>
                </a:rPr>
                <a:t>Pressions </a:t>
              </a:r>
              <a:endParaRPr lang="fr-FR" dirty="0">
                <a:solidFill>
                  <a:schemeClr val="bg1"/>
                </a:solidFill>
              </a:endParaRPr>
            </a:p>
          </p:txBody>
        </p:sp>
      </p:grpSp>
    </p:spTree>
    <p:extLst>
      <p:ext uri="{BB962C8B-B14F-4D97-AF65-F5344CB8AC3E}">
        <p14:creationId xmlns:p14="http://schemas.microsoft.com/office/powerpoint/2010/main" val="5135723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Leaderships </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88</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195545" cy="369332"/>
          </a:xfrm>
          <a:prstGeom prst="rect">
            <a:avLst/>
          </a:prstGeom>
          <a:noFill/>
        </p:spPr>
        <p:txBody>
          <a:bodyPr wrap="none" rtlCol="0">
            <a:spAutoFit/>
          </a:bodyPr>
          <a:lstStyle/>
          <a:p>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Pressions</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exercées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858366182"/>
              </p:ext>
            </p:extLst>
          </p:nvPr>
        </p:nvGraphicFramePr>
        <p:xfrm>
          <a:off x="1435608" y="1447800"/>
          <a:ext cx="7327392" cy="40414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er 2"/>
          <p:cNvGrpSpPr/>
          <p:nvPr/>
        </p:nvGrpSpPr>
        <p:grpSpPr>
          <a:xfrm>
            <a:off x="6571366" y="305043"/>
            <a:ext cx="843894" cy="797345"/>
            <a:chOff x="6148012" y="4821180"/>
            <a:chExt cx="843894" cy="797345"/>
          </a:xfrm>
        </p:grpSpPr>
        <p:pic>
          <p:nvPicPr>
            <p:cNvPr id="13" name="Image 12"/>
            <p:cNvPicPr>
              <a:picLocks noChangeAspect="1"/>
            </p:cNvPicPr>
            <p:nvPr/>
          </p:nvPicPr>
          <p:blipFill>
            <a:blip r:embed="rId9"/>
            <a:stretch>
              <a:fillRect/>
            </a:stretch>
          </p:blipFill>
          <p:spPr>
            <a:xfrm>
              <a:off x="6148012" y="4837048"/>
              <a:ext cx="843894" cy="781477"/>
            </a:xfrm>
            <a:prstGeom prst="rect">
              <a:avLst/>
            </a:prstGeom>
          </p:spPr>
        </p:pic>
        <p:sp>
          <p:nvSpPr>
            <p:cNvPr id="14" name="ZoneTexte 13"/>
            <p:cNvSpPr txBox="1"/>
            <p:nvPr/>
          </p:nvSpPr>
          <p:spPr>
            <a:xfrm>
              <a:off x="6180382" y="4821180"/>
              <a:ext cx="530915" cy="369332"/>
            </a:xfrm>
            <a:prstGeom prst="rect">
              <a:avLst/>
            </a:prstGeom>
            <a:noFill/>
          </p:spPr>
          <p:txBody>
            <a:bodyPr wrap="none" rtlCol="0">
              <a:spAutoFit/>
            </a:bodyPr>
            <a:lstStyle/>
            <a:p>
              <a:r>
                <a:rPr lang="fr-FR" sz="700" dirty="0" smtClean="0">
                  <a:solidFill>
                    <a:schemeClr val="bg1"/>
                  </a:solidFill>
                </a:rPr>
                <a:t>Pressio</a:t>
              </a:r>
              <a:r>
                <a:rPr lang="fr-FR" sz="700" dirty="0">
                  <a:solidFill>
                    <a:schemeClr val="bg1"/>
                  </a:solidFill>
                </a:rPr>
                <a:t>n</a:t>
              </a:r>
              <a:r>
                <a:rPr lang="fr-FR" sz="700" dirty="0" smtClean="0">
                  <a:solidFill>
                    <a:schemeClr val="bg1"/>
                  </a:solidFill>
                </a:rPr>
                <a:t>s</a:t>
              </a:r>
              <a:r>
                <a:rPr lang="fr-FR" dirty="0" smtClean="0">
                  <a:solidFill>
                    <a:schemeClr val="bg1"/>
                  </a:solidFill>
                </a:rPr>
                <a:t> </a:t>
              </a:r>
              <a:endParaRPr lang="fr-FR" dirty="0">
                <a:solidFill>
                  <a:schemeClr val="bg1"/>
                </a:solidFill>
              </a:endParaRPr>
            </a:p>
          </p:txBody>
        </p:sp>
      </p:grpSp>
    </p:spTree>
    <p:extLst>
      <p:ext uri="{BB962C8B-B14F-4D97-AF65-F5344CB8AC3E}">
        <p14:creationId xmlns:p14="http://schemas.microsoft.com/office/powerpoint/2010/main" val="14770591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Leaderships </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89</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195545" cy="369332"/>
          </a:xfrm>
          <a:prstGeom prst="rect">
            <a:avLst/>
          </a:prstGeom>
          <a:noFill/>
        </p:spPr>
        <p:txBody>
          <a:bodyPr wrap="none" rtlCol="0">
            <a:spAutoFit/>
          </a:bodyPr>
          <a:lstStyle/>
          <a:p>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Pressions</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exercées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573600008"/>
              </p:ext>
            </p:extLst>
          </p:nvPr>
        </p:nvGraphicFramePr>
        <p:xfrm>
          <a:off x="1435608" y="1447800"/>
          <a:ext cx="7327392" cy="40414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er 2"/>
          <p:cNvGrpSpPr/>
          <p:nvPr/>
        </p:nvGrpSpPr>
        <p:grpSpPr>
          <a:xfrm>
            <a:off x="6571366" y="305043"/>
            <a:ext cx="843894" cy="797345"/>
            <a:chOff x="6148012" y="4821180"/>
            <a:chExt cx="843894" cy="797345"/>
          </a:xfrm>
        </p:grpSpPr>
        <p:pic>
          <p:nvPicPr>
            <p:cNvPr id="13" name="Image 12"/>
            <p:cNvPicPr>
              <a:picLocks noChangeAspect="1"/>
            </p:cNvPicPr>
            <p:nvPr/>
          </p:nvPicPr>
          <p:blipFill>
            <a:blip r:embed="rId9"/>
            <a:stretch>
              <a:fillRect/>
            </a:stretch>
          </p:blipFill>
          <p:spPr>
            <a:xfrm>
              <a:off x="6148012" y="4837048"/>
              <a:ext cx="843894" cy="781477"/>
            </a:xfrm>
            <a:prstGeom prst="rect">
              <a:avLst/>
            </a:prstGeom>
          </p:spPr>
        </p:pic>
        <p:sp>
          <p:nvSpPr>
            <p:cNvPr id="14" name="ZoneTexte 13"/>
            <p:cNvSpPr txBox="1"/>
            <p:nvPr/>
          </p:nvSpPr>
          <p:spPr>
            <a:xfrm>
              <a:off x="6180382" y="4821180"/>
              <a:ext cx="530915" cy="369332"/>
            </a:xfrm>
            <a:prstGeom prst="rect">
              <a:avLst/>
            </a:prstGeom>
            <a:noFill/>
          </p:spPr>
          <p:txBody>
            <a:bodyPr wrap="none" rtlCol="0">
              <a:spAutoFit/>
            </a:bodyPr>
            <a:lstStyle/>
            <a:p>
              <a:r>
                <a:rPr lang="fr-FR" sz="700" dirty="0" smtClean="0">
                  <a:solidFill>
                    <a:schemeClr val="bg1"/>
                  </a:solidFill>
                </a:rPr>
                <a:t>Pressio</a:t>
              </a:r>
              <a:r>
                <a:rPr lang="fr-FR" sz="700" dirty="0">
                  <a:solidFill>
                    <a:schemeClr val="bg1"/>
                  </a:solidFill>
                </a:rPr>
                <a:t>n</a:t>
              </a:r>
              <a:r>
                <a:rPr lang="fr-FR" sz="700" dirty="0" smtClean="0">
                  <a:solidFill>
                    <a:schemeClr val="bg1"/>
                  </a:solidFill>
                </a:rPr>
                <a:t>s</a:t>
              </a:r>
              <a:r>
                <a:rPr lang="fr-FR" dirty="0" smtClean="0">
                  <a:solidFill>
                    <a:schemeClr val="bg1"/>
                  </a:solidFill>
                </a:rPr>
                <a:t> </a:t>
              </a:r>
              <a:endParaRPr lang="fr-FR" dirty="0">
                <a:solidFill>
                  <a:schemeClr val="bg1"/>
                </a:solidFill>
              </a:endParaRPr>
            </a:p>
          </p:txBody>
        </p:sp>
      </p:grpSp>
    </p:spTree>
    <p:extLst>
      <p:ext uri="{BB962C8B-B14F-4D97-AF65-F5344CB8AC3E}">
        <p14:creationId xmlns:p14="http://schemas.microsoft.com/office/powerpoint/2010/main" val="3062552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psychologie sociale</a:t>
            </a:r>
            <a:endParaRPr lang="fr-FR" dirty="0"/>
          </a:p>
        </p:txBody>
      </p:sp>
      <p:sp>
        <p:nvSpPr>
          <p:cNvPr id="3" name="Espace réservé du contenu 2"/>
          <p:cNvSpPr>
            <a:spLocks noGrp="1"/>
          </p:cNvSpPr>
          <p:nvPr>
            <p:ph idx="1"/>
          </p:nvPr>
        </p:nvSpPr>
        <p:spPr/>
        <p:txBody>
          <a:bodyPr/>
          <a:lstStyle/>
          <a:p>
            <a:pPr algn="just"/>
            <a:r>
              <a:rPr lang="fr-FR" dirty="0"/>
              <a:t>Outre </a:t>
            </a:r>
            <a:r>
              <a:rPr lang="fr-FR" dirty="0">
                <a:solidFill>
                  <a:srgbClr val="FF6600"/>
                </a:solidFill>
              </a:rPr>
              <a:t>la socialisation de l’individu </a:t>
            </a:r>
            <a:r>
              <a:rPr lang="fr-FR" dirty="0"/>
              <a:t>et l’intériorisation de la norme, la psychologie sociale tente </a:t>
            </a:r>
            <a:r>
              <a:rPr lang="fr-FR" dirty="0">
                <a:solidFill>
                  <a:srgbClr val="FF6600"/>
                </a:solidFill>
              </a:rPr>
              <a:t>d’analyser le comportement collectif</a:t>
            </a:r>
            <a:r>
              <a:rPr lang="fr-FR" dirty="0"/>
              <a:t> de groupes humains, notamment </a:t>
            </a:r>
            <a:r>
              <a:rPr lang="fr-FR" dirty="0">
                <a:solidFill>
                  <a:srgbClr val="FF6600"/>
                </a:solidFill>
              </a:rPr>
              <a:t>l’émergence des leaders</a:t>
            </a:r>
            <a:r>
              <a:rPr lang="fr-FR" dirty="0"/>
              <a:t> en leur sein.</a:t>
            </a:r>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9</a:t>
            </a:fld>
            <a:endParaRPr kumimoji="0" lang="en-US" dirty="0"/>
          </a:p>
        </p:txBody>
      </p:sp>
      <p:pic>
        <p:nvPicPr>
          <p:cNvPr id="7" name="Image 6"/>
          <p:cNvPicPr>
            <a:picLocks noChangeAspect="1"/>
          </p:cNvPicPr>
          <p:nvPr/>
        </p:nvPicPr>
        <p:blipFill>
          <a:blip r:embed="rId2"/>
          <a:stretch>
            <a:fillRect/>
          </a:stretch>
        </p:blipFill>
        <p:spPr>
          <a:xfrm>
            <a:off x="7216405" y="168300"/>
            <a:ext cx="969889" cy="969889"/>
          </a:xfrm>
          <a:prstGeom prst="rect">
            <a:avLst/>
          </a:prstGeom>
        </p:spPr>
      </p:pic>
      <p:pic>
        <p:nvPicPr>
          <p:cNvPr id="8" name="Image 7"/>
          <p:cNvPicPr>
            <a:picLocks noChangeAspect="1"/>
          </p:cNvPicPr>
          <p:nvPr/>
        </p:nvPicPr>
        <p:blipFill>
          <a:blip r:embed="rId3"/>
          <a:stretch>
            <a:fillRect/>
          </a:stretch>
        </p:blipFill>
        <p:spPr>
          <a:xfrm>
            <a:off x="3983531" y="4503107"/>
            <a:ext cx="2133600" cy="1435100"/>
          </a:xfrm>
          <a:prstGeom prst="rect">
            <a:avLst/>
          </a:prstGeom>
        </p:spPr>
      </p:pic>
      <p:sp>
        <p:nvSpPr>
          <p:cNvPr id="9" name="ZoneTexte 8"/>
          <p:cNvSpPr txBox="1"/>
          <p:nvPr/>
        </p:nvSpPr>
        <p:spPr>
          <a:xfrm>
            <a:off x="3117492" y="6182943"/>
            <a:ext cx="1362497" cy="369332"/>
          </a:xfrm>
          <a:prstGeom prst="rect">
            <a:avLst/>
          </a:prstGeom>
          <a:noFill/>
        </p:spPr>
        <p:txBody>
          <a:bodyPr wrap="none" rtlCol="0">
            <a:spAutoFit/>
          </a:bodyPr>
          <a:lstStyle/>
          <a:p>
            <a:r>
              <a:rPr lang="en-AU" dirty="0" err="1" smtClean="0">
                <a:ln w="10160">
                  <a:solidFill>
                    <a:schemeClr val="accent1"/>
                  </a:solidFill>
                  <a:prstDash val="solid"/>
                </a:ln>
                <a:solidFill>
                  <a:srgbClr val="FFFFFF"/>
                </a:solidFill>
                <a:effectLst>
                  <a:outerShdw blurRad="38100" dist="32000" dir="5400000" algn="tl">
                    <a:srgbClr val="000000">
                      <a:alpha val="30000"/>
                    </a:srgbClr>
                  </a:outerShdw>
                </a:effectLst>
              </a:rPr>
              <a:t>Présentation</a:t>
            </a:r>
            <a:r>
              <a:rPr lang="en-AU"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861033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Leaderships </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90</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195545" cy="369332"/>
          </a:xfrm>
          <a:prstGeom prst="rect">
            <a:avLst/>
          </a:prstGeom>
          <a:noFill/>
        </p:spPr>
        <p:txBody>
          <a:bodyPr wrap="none" rtlCol="0">
            <a:spAutoFit/>
          </a:bodyPr>
          <a:lstStyle/>
          <a:p>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Pressions</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exercées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837189576"/>
              </p:ext>
            </p:extLst>
          </p:nvPr>
        </p:nvGraphicFramePr>
        <p:xfrm>
          <a:off x="1435608" y="1447800"/>
          <a:ext cx="7327392" cy="40414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er 2"/>
          <p:cNvGrpSpPr/>
          <p:nvPr/>
        </p:nvGrpSpPr>
        <p:grpSpPr>
          <a:xfrm>
            <a:off x="6571366" y="305043"/>
            <a:ext cx="843894" cy="797345"/>
            <a:chOff x="6148012" y="4821180"/>
            <a:chExt cx="843894" cy="797345"/>
          </a:xfrm>
        </p:grpSpPr>
        <p:pic>
          <p:nvPicPr>
            <p:cNvPr id="13" name="Image 12"/>
            <p:cNvPicPr>
              <a:picLocks noChangeAspect="1"/>
            </p:cNvPicPr>
            <p:nvPr/>
          </p:nvPicPr>
          <p:blipFill>
            <a:blip r:embed="rId9"/>
            <a:stretch>
              <a:fillRect/>
            </a:stretch>
          </p:blipFill>
          <p:spPr>
            <a:xfrm>
              <a:off x="6148012" y="4837048"/>
              <a:ext cx="843894" cy="781477"/>
            </a:xfrm>
            <a:prstGeom prst="rect">
              <a:avLst/>
            </a:prstGeom>
          </p:spPr>
        </p:pic>
        <p:sp>
          <p:nvSpPr>
            <p:cNvPr id="14" name="ZoneTexte 13"/>
            <p:cNvSpPr txBox="1"/>
            <p:nvPr/>
          </p:nvSpPr>
          <p:spPr>
            <a:xfrm>
              <a:off x="6180382" y="4821180"/>
              <a:ext cx="530915" cy="369332"/>
            </a:xfrm>
            <a:prstGeom prst="rect">
              <a:avLst/>
            </a:prstGeom>
            <a:noFill/>
          </p:spPr>
          <p:txBody>
            <a:bodyPr wrap="none" rtlCol="0">
              <a:spAutoFit/>
            </a:bodyPr>
            <a:lstStyle/>
            <a:p>
              <a:r>
                <a:rPr lang="fr-FR" sz="700" dirty="0" smtClean="0">
                  <a:solidFill>
                    <a:schemeClr val="bg1"/>
                  </a:solidFill>
                </a:rPr>
                <a:t>Pressio</a:t>
              </a:r>
              <a:r>
                <a:rPr lang="fr-FR" sz="700" dirty="0">
                  <a:solidFill>
                    <a:schemeClr val="bg1"/>
                  </a:solidFill>
                </a:rPr>
                <a:t>n</a:t>
              </a:r>
              <a:r>
                <a:rPr lang="fr-FR" sz="700" dirty="0" smtClean="0">
                  <a:solidFill>
                    <a:schemeClr val="bg1"/>
                  </a:solidFill>
                </a:rPr>
                <a:t>s</a:t>
              </a:r>
              <a:r>
                <a:rPr lang="fr-FR" dirty="0" smtClean="0">
                  <a:solidFill>
                    <a:schemeClr val="bg1"/>
                  </a:solidFill>
                </a:rPr>
                <a:t> </a:t>
              </a:r>
              <a:endParaRPr lang="fr-FR" dirty="0">
                <a:solidFill>
                  <a:schemeClr val="bg1"/>
                </a:solidFill>
              </a:endParaRPr>
            </a:p>
          </p:txBody>
        </p:sp>
      </p:grpSp>
    </p:spTree>
    <p:extLst>
      <p:ext uri="{BB962C8B-B14F-4D97-AF65-F5344CB8AC3E}">
        <p14:creationId xmlns:p14="http://schemas.microsoft.com/office/powerpoint/2010/main" val="31736378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Typologie </a:t>
            </a:r>
            <a:br>
              <a:rPr lang="fr-FR" dirty="0" smtClean="0"/>
            </a:br>
            <a:r>
              <a:rPr lang="fr-FR" dirty="0" smtClean="0"/>
              <a:t>de Leaderships </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91</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195545" cy="369332"/>
          </a:xfrm>
          <a:prstGeom prst="rect">
            <a:avLst/>
          </a:prstGeom>
          <a:noFill/>
        </p:spPr>
        <p:txBody>
          <a:bodyPr wrap="none" rtlCol="0">
            <a:spAutoFit/>
          </a:bodyPr>
          <a:lstStyle/>
          <a:p>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Pressions</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exercées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3" name="Grouper 2"/>
          <p:cNvGrpSpPr/>
          <p:nvPr/>
        </p:nvGrpSpPr>
        <p:grpSpPr>
          <a:xfrm>
            <a:off x="6571366" y="305043"/>
            <a:ext cx="843894" cy="797345"/>
            <a:chOff x="6148012" y="4821180"/>
            <a:chExt cx="843894" cy="797345"/>
          </a:xfrm>
        </p:grpSpPr>
        <p:pic>
          <p:nvPicPr>
            <p:cNvPr id="13" name="Image 12"/>
            <p:cNvPicPr>
              <a:picLocks noChangeAspect="1"/>
            </p:cNvPicPr>
            <p:nvPr/>
          </p:nvPicPr>
          <p:blipFill>
            <a:blip r:embed="rId4"/>
            <a:stretch>
              <a:fillRect/>
            </a:stretch>
          </p:blipFill>
          <p:spPr>
            <a:xfrm>
              <a:off x="6148012" y="4837048"/>
              <a:ext cx="843894" cy="781477"/>
            </a:xfrm>
            <a:prstGeom prst="rect">
              <a:avLst/>
            </a:prstGeom>
          </p:spPr>
        </p:pic>
        <p:sp>
          <p:nvSpPr>
            <p:cNvPr id="14" name="ZoneTexte 13"/>
            <p:cNvSpPr txBox="1"/>
            <p:nvPr/>
          </p:nvSpPr>
          <p:spPr>
            <a:xfrm>
              <a:off x="6180382" y="4821180"/>
              <a:ext cx="530915" cy="369332"/>
            </a:xfrm>
            <a:prstGeom prst="rect">
              <a:avLst/>
            </a:prstGeom>
            <a:noFill/>
          </p:spPr>
          <p:txBody>
            <a:bodyPr wrap="none" rtlCol="0">
              <a:spAutoFit/>
            </a:bodyPr>
            <a:lstStyle/>
            <a:p>
              <a:r>
                <a:rPr lang="fr-FR" sz="700" dirty="0" smtClean="0">
                  <a:solidFill>
                    <a:schemeClr val="bg1"/>
                  </a:solidFill>
                </a:rPr>
                <a:t>Pressio</a:t>
              </a:r>
              <a:r>
                <a:rPr lang="fr-FR" sz="700" dirty="0">
                  <a:solidFill>
                    <a:schemeClr val="bg1"/>
                  </a:solidFill>
                </a:rPr>
                <a:t>n</a:t>
              </a:r>
              <a:r>
                <a:rPr lang="fr-FR" sz="700" dirty="0" smtClean="0">
                  <a:solidFill>
                    <a:schemeClr val="bg1"/>
                  </a:solidFill>
                </a:rPr>
                <a:t>s</a:t>
              </a:r>
              <a:r>
                <a:rPr lang="fr-FR" dirty="0" smtClean="0">
                  <a:solidFill>
                    <a:schemeClr val="bg1"/>
                  </a:solidFill>
                </a:rPr>
                <a:t> </a:t>
              </a:r>
              <a:endParaRPr lang="fr-FR" dirty="0">
                <a:solidFill>
                  <a:schemeClr val="bg1"/>
                </a:solidFill>
              </a:endParaRPr>
            </a:p>
          </p:txBody>
        </p:sp>
      </p:grpSp>
      <p:pic>
        <p:nvPicPr>
          <p:cNvPr id="12" name="Image 12"/>
          <p:cNvPicPr>
            <a:picLocks noGrp="1" noChangeAspect="1" noChangeArrowheads="1"/>
          </p:cNvPicPr>
          <p:nvPr>
            <p:ph idx="1"/>
          </p:nvPr>
        </p:nvPicPr>
        <p:blipFill>
          <a:blip r:embed="rId5" cstate="print"/>
          <a:srcRect l="-22761" r="-22761"/>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1063676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Typologie </a:t>
            </a:r>
            <a:br>
              <a:rPr lang="fr-FR" dirty="0" smtClean="0"/>
            </a:br>
            <a:r>
              <a:rPr lang="fr-FR" dirty="0" smtClean="0"/>
              <a:t>de Leaderships </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92</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195545" cy="369332"/>
          </a:xfrm>
          <a:prstGeom prst="rect">
            <a:avLst/>
          </a:prstGeom>
          <a:noFill/>
        </p:spPr>
        <p:txBody>
          <a:bodyPr wrap="none" rtlCol="0">
            <a:spAutoFit/>
          </a:bodyPr>
          <a:lstStyle/>
          <a:p>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Pressions</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exercées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3" name="Grouper 2"/>
          <p:cNvGrpSpPr/>
          <p:nvPr/>
        </p:nvGrpSpPr>
        <p:grpSpPr>
          <a:xfrm>
            <a:off x="6571366" y="305043"/>
            <a:ext cx="843894" cy="797345"/>
            <a:chOff x="6148012" y="4821180"/>
            <a:chExt cx="843894" cy="797345"/>
          </a:xfrm>
        </p:grpSpPr>
        <p:pic>
          <p:nvPicPr>
            <p:cNvPr id="13" name="Image 12"/>
            <p:cNvPicPr>
              <a:picLocks noChangeAspect="1"/>
            </p:cNvPicPr>
            <p:nvPr/>
          </p:nvPicPr>
          <p:blipFill>
            <a:blip r:embed="rId4"/>
            <a:stretch>
              <a:fillRect/>
            </a:stretch>
          </p:blipFill>
          <p:spPr>
            <a:xfrm>
              <a:off x="6148012" y="4837048"/>
              <a:ext cx="843894" cy="781477"/>
            </a:xfrm>
            <a:prstGeom prst="rect">
              <a:avLst/>
            </a:prstGeom>
          </p:spPr>
        </p:pic>
        <p:sp>
          <p:nvSpPr>
            <p:cNvPr id="14" name="ZoneTexte 13"/>
            <p:cNvSpPr txBox="1"/>
            <p:nvPr/>
          </p:nvSpPr>
          <p:spPr>
            <a:xfrm>
              <a:off x="6180382" y="4821180"/>
              <a:ext cx="530915" cy="369332"/>
            </a:xfrm>
            <a:prstGeom prst="rect">
              <a:avLst/>
            </a:prstGeom>
            <a:noFill/>
          </p:spPr>
          <p:txBody>
            <a:bodyPr wrap="none" rtlCol="0">
              <a:spAutoFit/>
            </a:bodyPr>
            <a:lstStyle/>
            <a:p>
              <a:r>
                <a:rPr lang="fr-FR" sz="700" dirty="0" smtClean="0">
                  <a:solidFill>
                    <a:schemeClr val="bg1"/>
                  </a:solidFill>
                </a:rPr>
                <a:t>Pressio</a:t>
              </a:r>
              <a:r>
                <a:rPr lang="fr-FR" sz="700" dirty="0">
                  <a:solidFill>
                    <a:schemeClr val="bg1"/>
                  </a:solidFill>
                </a:rPr>
                <a:t>n</a:t>
              </a:r>
              <a:r>
                <a:rPr lang="fr-FR" sz="700" dirty="0" smtClean="0">
                  <a:solidFill>
                    <a:schemeClr val="bg1"/>
                  </a:solidFill>
                </a:rPr>
                <a:t>s</a:t>
              </a:r>
              <a:r>
                <a:rPr lang="fr-FR" dirty="0" smtClean="0">
                  <a:solidFill>
                    <a:schemeClr val="bg1"/>
                  </a:solidFill>
                </a:rPr>
                <a:t> </a:t>
              </a:r>
              <a:endParaRPr lang="fr-FR" dirty="0">
                <a:solidFill>
                  <a:schemeClr val="bg1"/>
                </a:solidFill>
              </a:endParaRPr>
            </a:p>
          </p:txBody>
        </p:sp>
      </p:grpSp>
      <p:graphicFrame>
        <p:nvGraphicFramePr>
          <p:cNvPr id="8" name="Espace réservé du contenu 7"/>
          <p:cNvGraphicFramePr>
            <a:graphicFrameLocks noGrp="1"/>
          </p:cNvGraphicFramePr>
          <p:nvPr>
            <p:ph idx="1"/>
            <p:extLst>
              <p:ext uri="{D42A27DB-BD31-4B8C-83A1-F6EECF244321}">
                <p14:modId xmlns:p14="http://schemas.microsoft.com/office/powerpoint/2010/main" val="3603806242"/>
              </p:ext>
            </p:extLst>
          </p:nvPr>
        </p:nvGraphicFramePr>
        <p:xfrm>
          <a:off x="1589558" y="1576076"/>
          <a:ext cx="7095799" cy="40552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356779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Typologie </a:t>
            </a:r>
            <a:br>
              <a:rPr lang="fr-FR" dirty="0" smtClean="0"/>
            </a:br>
            <a:r>
              <a:rPr lang="fr-FR" dirty="0" smtClean="0"/>
              <a:t>de Leaderships </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93</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195545" cy="369332"/>
          </a:xfrm>
          <a:prstGeom prst="rect">
            <a:avLst/>
          </a:prstGeom>
          <a:noFill/>
        </p:spPr>
        <p:txBody>
          <a:bodyPr wrap="none" rtlCol="0">
            <a:spAutoFit/>
          </a:bodyPr>
          <a:lstStyle/>
          <a:p>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Pressions</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exercées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3" name="Grouper 2"/>
          <p:cNvGrpSpPr/>
          <p:nvPr/>
        </p:nvGrpSpPr>
        <p:grpSpPr>
          <a:xfrm>
            <a:off x="6571366" y="305043"/>
            <a:ext cx="843894" cy="797345"/>
            <a:chOff x="6148012" y="4821180"/>
            <a:chExt cx="843894" cy="797345"/>
          </a:xfrm>
        </p:grpSpPr>
        <p:pic>
          <p:nvPicPr>
            <p:cNvPr id="13" name="Image 12"/>
            <p:cNvPicPr>
              <a:picLocks noChangeAspect="1"/>
            </p:cNvPicPr>
            <p:nvPr/>
          </p:nvPicPr>
          <p:blipFill>
            <a:blip r:embed="rId4"/>
            <a:stretch>
              <a:fillRect/>
            </a:stretch>
          </p:blipFill>
          <p:spPr>
            <a:xfrm>
              <a:off x="6148012" y="4837048"/>
              <a:ext cx="843894" cy="781477"/>
            </a:xfrm>
            <a:prstGeom prst="rect">
              <a:avLst/>
            </a:prstGeom>
          </p:spPr>
        </p:pic>
        <p:sp>
          <p:nvSpPr>
            <p:cNvPr id="14" name="ZoneTexte 13"/>
            <p:cNvSpPr txBox="1"/>
            <p:nvPr/>
          </p:nvSpPr>
          <p:spPr>
            <a:xfrm>
              <a:off x="6180382" y="4821180"/>
              <a:ext cx="530915" cy="369332"/>
            </a:xfrm>
            <a:prstGeom prst="rect">
              <a:avLst/>
            </a:prstGeom>
            <a:noFill/>
          </p:spPr>
          <p:txBody>
            <a:bodyPr wrap="none" rtlCol="0">
              <a:spAutoFit/>
            </a:bodyPr>
            <a:lstStyle/>
            <a:p>
              <a:r>
                <a:rPr lang="fr-FR" sz="700" dirty="0" smtClean="0">
                  <a:solidFill>
                    <a:schemeClr val="bg1"/>
                  </a:solidFill>
                </a:rPr>
                <a:t>Pressio</a:t>
              </a:r>
              <a:r>
                <a:rPr lang="fr-FR" sz="700" dirty="0">
                  <a:solidFill>
                    <a:schemeClr val="bg1"/>
                  </a:solidFill>
                </a:rPr>
                <a:t>n</a:t>
              </a:r>
              <a:r>
                <a:rPr lang="fr-FR" sz="700" dirty="0" smtClean="0">
                  <a:solidFill>
                    <a:schemeClr val="bg1"/>
                  </a:solidFill>
                </a:rPr>
                <a:t>s</a:t>
              </a:r>
              <a:r>
                <a:rPr lang="fr-FR" dirty="0" smtClean="0">
                  <a:solidFill>
                    <a:schemeClr val="bg1"/>
                  </a:solidFill>
                </a:rPr>
                <a:t> </a:t>
              </a:r>
              <a:endParaRPr lang="fr-FR" dirty="0">
                <a:solidFill>
                  <a:schemeClr val="bg1"/>
                </a:solidFill>
              </a:endParaRPr>
            </a:p>
          </p:txBody>
        </p:sp>
      </p:grpSp>
      <p:graphicFrame>
        <p:nvGraphicFramePr>
          <p:cNvPr id="8" name="Espace réservé du contenu 7"/>
          <p:cNvGraphicFramePr>
            <a:graphicFrameLocks noGrp="1"/>
          </p:cNvGraphicFramePr>
          <p:nvPr>
            <p:ph idx="1"/>
            <p:extLst>
              <p:ext uri="{D42A27DB-BD31-4B8C-83A1-F6EECF244321}">
                <p14:modId xmlns:p14="http://schemas.microsoft.com/office/powerpoint/2010/main" val="828388451"/>
              </p:ext>
            </p:extLst>
          </p:nvPr>
        </p:nvGraphicFramePr>
        <p:xfrm>
          <a:off x="1589558" y="1576076"/>
          <a:ext cx="7095799" cy="40552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221332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Typologie</a:t>
            </a:r>
            <a:br>
              <a:rPr lang="fr-FR" dirty="0" smtClean="0"/>
            </a:br>
            <a:r>
              <a:rPr lang="fr-FR" dirty="0" smtClean="0"/>
              <a:t>de Leaderships </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94</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195545" cy="369332"/>
          </a:xfrm>
          <a:prstGeom prst="rect">
            <a:avLst/>
          </a:prstGeom>
          <a:noFill/>
        </p:spPr>
        <p:txBody>
          <a:bodyPr wrap="none" rtlCol="0">
            <a:spAutoFit/>
          </a:bodyPr>
          <a:lstStyle/>
          <a:p>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Pressions</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exercées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3" name="Grouper 2"/>
          <p:cNvGrpSpPr/>
          <p:nvPr/>
        </p:nvGrpSpPr>
        <p:grpSpPr>
          <a:xfrm>
            <a:off x="6571366" y="305043"/>
            <a:ext cx="843894" cy="797345"/>
            <a:chOff x="6148012" y="4821180"/>
            <a:chExt cx="843894" cy="797345"/>
          </a:xfrm>
        </p:grpSpPr>
        <p:pic>
          <p:nvPicPr>
            <p:cNvPr id="13" name="Image 12"/>
            <p:cNvPicPr>
              <a:picLocks noChangeAspect="1"/>
            </p:cNvPicPr>
            <p:nvPr/>
          </p:nvPicPr>
          <p:blipFill>
            <a:blip r:embed="rId4"/>
            <a:stretch>
              <a:fillRect/>
            </a:stretch>
          </p:blipFill>
          <p:spPr>
            <a:xfrm>
              <a:off x="6148012" y="4837048"/>
              <a:ext cx="843894" cy="781477"/>
            </a:xfrm>
            <a:prstGeom prst="rect">
              <a:avLst/>
            </a:prstGeom>
          </p:spPr>
        </p:pic>
        <p:sp>
          <p:nvSpPr>
            <p:cNvPr id="14" name="ZoneTexte 13"/>
            <p:cNvSpPr txBox="1"/>
            <p:nvPr/>
          </p:nvSpPr>
          <p:spPr>
            <a:xfrm>
              <a:off x="6180382" y="4821180"/>
              <a:ext cx="530915" cy="369332"/>
            </a:xfrm>
            <a:prstGeom prst="rect">
              <a:avLst/>
            </a:prstGeom>
            <a:noFill/>
          </p:spPr>
          <p:txBody>
            <a:bodyPr wrap="none" rtlCol="0">
              <a:spAutoFit/>
            </a:bodyPr>
            <a:lstStyle/>
            <a:p>
              <a:r>
                <a:rPr lang="fr-FR" sz="700" dirty="0" smtClean="0">
                  <a:solidFill>
                    <a:schemeClr val="bg1"/>
                  </a:solidFill>
                </a:rPr>
                <a:t>Pressio</a:t>
              </a:r>
              <a:r>
                <a:rPr lang="fr-FR" sz="700" dirty="0">
                  <a:solidFill>
                    <a:schemeClr val="bg1"/>
                  </a:solidFill>
                </a:rPr>
                <a:t>n</a:t>
              </a:r>
              <a:r>
                <a:rPr lang="fr-FR" sz="700" dirty="0" smtClean="0">
                  <a:solidFill>
                    <a:schemeClr val="bg1"/>
                  </a:solidFill>
                </a:rPr>
                <a:t>s</a:t>
              </a:r>
              <a:r>
                <a:rPr lang="fr-FR" dirty="0" smtClean="0">
                  <a:solidFill>
                    <a:schemeClr val="bg1"/>
                  </a:solidFill>
                </a:rPr>
                <a:t> </a:t>
              </a:r>
              <a:endParaRPr lang="fr-FR" dirty="0">
                <a:solidFill>
                  <a:schemeClr val="bg1"/>
                </a:solidFill>
              </a:endParaRPr>
            </a:p>
          </p:txBody>
        </p:sp>
      </p:grpSp>
      <p:graphicFrame>
        <p:nvGraphicFramePr>
          <p:cNvPr id="8" name="Espace réservé du contenu 7"/>
          <p:cNvGraphicFramePr>
            <a:graphicFrameLocks noGrp="1"/>
          </p:cNvGraphicFramePr>
          <p:nvPr>
            <p:ph idx="1"/>
            <p:extLst>
              <p:ext uri="{D42A27DB-BD31-4B8C-83A1-F6EECF244321}">
                <p14:modId xmlns:p14="http://schemas.microsoft.com/office/powerpoint/2010/main" val="3424895384"/>
              </p:ext>
            </p:extLst>
          </p:nvPr>
        </p:nvGraphicFramePr>
        <p:xfrm>
          <a:off x="1589558" y="1576076"/>
          <a:ext cx="7095799" cy="40552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477199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Typologie</a:t>
            </a:r>
            <a:br>
              <a:rPr lang="fr-FR" dirty="0" smtClean="0"/>
            </a:br>
            <a:r>
              <a:rPr lang="fr-FR" dirty="0" smtClean="0"/>
              <a:t>de Leaderships </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95</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195545" cy="369332"/>
          </a:xfrm>
          <a:prstGeom prst="rect">
            <a:avLst/>
          </a:prstGeom>
          <a:noFill/>
        </p:spPr>
        <p:txBody>
          <a:bodyPr wrap="none" rtlCol="0">
            <a:spAutoFit/>
          </a:bodyPr>
          <a:lstStyle/>
          <a:p>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Pressions</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exercées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3" name="Grouper 2"/>
          <p:cNvGrpSpPr/>
          <p:nvPr/>
        </p:nvGrpSpPr>
        <p:grpSpPr>
          <a:xfrm>
            <a:off x="6571366" y="305043"/>
            <a:ext cx="843894" cy="797345"/>
            <a:chOff x="6148012" y="4821180"/>
            <a:chExt cx="843894" cy="797345"/>
          </a:xfrm>
        </p:grpSpPr>
        <p:pic>
          <p:nvPicPr>
            <p:cNvPr id="13" name="Image 12"/>
            <p:cNvPicPr>
              <a:picLocks noChangeAspect="1"/>
            </p:cNvPicPr>
            <p:nvPr/>
          </p:nvPicPr>
          <p:blipFill>
            <a:blip r:embed="rId4"/>
            <a:stretch>
              <a:fillRect/>
            </a:stretch>
          </p:blipFill>
          <p:spPr>
            <a:xfrm>
              <a:off x="6148012" y="4837048"/>
              <a:ext cx="843894" cy="781477"/>
            </a:xfrm>
            <a:prstGeom prst="rect">
              <a:avLst/>
            </a:prstGeom>
          </p:spPr>
        </p:pic>
        <p:sp>
          <p:nvSpPr>
            <p:cNvPr id="14" name="ZoneTexte 13"/>
            <p:cNvSpPr txBox="1"/>
            <p:nvPr/>
          </p:nvSpPr>
          <p:spPr>
            <a:xfrm>
              <a:off x="6180382" y="4821180"/>
              <a:ext cx="530915" cy="369332"/>
            </a:xfrm>
            <a:prstGeom prst="rect">
              <a:avLst/>
            </a:prstGeom>
            <a:noFill/>
          </p:spPr>
          <p:txBody>
            <a:bodyPr wrap="none" rtlCol="0">
              <a:spAutoFit/>
            </a:bodyPr>
            <a:lstStyle/>
            <a:p>
              <a:r>
                <a:rPr lang="fr-FR" sz="700" dirty="0" smtClean="0">
                  <a:solidFill>
                    <a:schemeClr val="bg1"/>
                  </a:solidFill>
                </a:rPr>
                <a:t>Pressio</a:t>
              </a:r>
              <a:r>
                <a:rPr lang="fr-FR" sz="700" dirty="0">
                  <a:solidFill>
                    <a:schemeClr val="bg1"/>
                  </a:solidFill>
                </a:rPr>
                <a:t>n</a:t>
              </a:r>
              <a:r>
                <a:rPr lang="fr-FR" sz="700" dirty="0" smtClean="0">
                  <a:solidFill>
                    <a:schemeClr val="bg1"/>
                  </a:solidFill>
                </a:rPr>
                <a:t>s</a:t>
              </a:r>
              <a:r>
                <a:rPr lang="fr-FR" dirty="0" smtClean="0">
                  <a:solidFill>
                    <a:schemeClr val="bg1"/>
                  </a:solidFill>
                </a:rPr>
                <a:t> </a:t>
              </a:r>
              <a:endParaRPr lang="fr-FR" dirty="0">
                <a:solidFill>
                  <a:schemeClr val="bg1"/>
                </a:solidFill>
              </a:endParaRPr>
            </a:p>
          </p:txBody>
        </p:sp>
      </p:grpSp>
      <p:graphicFrame>
        <p:nvGraphicFramePr>
          <p:cNvPr id="8" name="Espace réservé du contenu 7"/>
          <p:cNvGraphicFramePr>
            <a:graphicFrameLocks noGrp="1"/>
          </p:cNvGraphicFramePr>
          <p:nvPr>
            <p:ph idx="1"/>
            <p:extLst>
              <p:ext uri="{D42A27DB-BD31-4B8C-83A1-F6EECF244321}">
                <p14:modId xmlns:p14="http://schemas.microsoft.com/office/powerpoint/2010/main" val="2227719067"/>
              </p:ext>
            </p:extLst>
          </p:nvPr>
        </p:nvGraphicFramePr>
        <p:xfrm>
          <a:off x="1589558" y="1576076"/>
          <a:ext cx="7095799" cy="40552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530683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Typologie</a:t>
            </a:r>
            <a:br>
              <a:rPr lang="fr-FR" dirty="0" smtClean="0"/>
            </a:br>
            <a:r>
              <a:rPr lang="fr-FR" dirty="0" smtClean="0"/>
              <a:t>de Leaderships </a:t>
            </a:r>
            <a:endParaRPr lang="fr-FR" dirty="0"/>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96</a:t>
            </a:fld>
            <a:endParaRPr kumimoji="0" lang="en-US" dirty="0"/>
          </a:p>
        </p:txBody>
      </p:sp>
      <p:pic>
        <p:nvPicPr>
          <p:cNvPr id="6" name="Image 5"/>
          <p:cNvPicPr>
            <a:picLocks noChangeAspect="1"/>
          </p:cNvPicPr>
          <p:nvPr/>
        </p:nvPicPr>
        <p:blipFill>
          <a:blip r:embed="rId3"/>
          <a:stretch>
            <a:fillRect/>
          </a:stretch>
        </p:blipFill>
        <p:spPr>
          <a:xfrm>
            <a:off x="7319037" y="168300"/>
            <a:ext cx="969889" cy="969889"/>
          </a:xfrm>
          <a:prstGeom prst="rect">
            <a:avLst/>
          </a:prstGeom>
        </p:spPr>
      </p:pic>
      <p:sp>
        <p:nvSpPr>
          <p:cNvPr id="9" name="ZoneTexte 8"/>
          <p:cNvSpPr txBox="1"/>
          <p:nvPr/>
        </p:nvSpPr>
        <p:spPr>
          <a:xfrm>
            <a:off x="3117492" y="6182943"/>
            <a:ext cx="2195545" cy="369332"/>
          </a:xfrm>
          <a:prstGeom prst="rect">
            <a:avLst/>
          </a:prstGeom>
          <a:noFill/>
        </p:spPr>
        <p:txBody>
          <a:bodyPr wrap="none" rtlCol="0">
            <a:spAutoFit/>
          </a:bodyPr>
          <a:lstStyle/>
          <a:p>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Pressions</a:t>
            </a:r>
            <a:r>
              <a:rPr lang="en-AU"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AU"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exercées</a:t>
            </a:r>
            <a:endParaRPr lang="en-A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3" name="Grouper 2"/>
          <p:cNvGrpSpPr/>
          <p:nvPr/>
        </p:nvGrpSpPr>
        <p:grpSpPr>
          <a:xfrm>
            <a:off x="6571366" y="305043"/>
            <a:ext cx="843894" cy="797345"/>
            <a:chOff x="6148012" y="4821180"/>
            <a:chExt cx="843894" cy="797345"/>
          </a:xfrm>
        </p:grpSpPr>
        <p:pic>
          <p:nvPicPr>
            <p:cNvPr id="13" name="Image 12"/>
            <p:cNvPicPr>
              <a:picLocks noChangeAspect="1"/>
            </p:cNvPicPr>
            <p:nvPr/>
          </p:nvPicPr>
          <p:blipFill>
            <a:blip r:embed="rId4"/>
            <a:stretch>
              <a:fillRect/>
            </a:stretch>
          </p:blipFill>
          <p:spPr>
            <a:xfrm>
              <a:off x="6148012" y="4837048"/>
              <a:ext cx="843894" cy="781477"/>
            </a:xfrm>
            <a:prstGeom prst="rect">
              <a:avLst/>
            </a:prstGeom>
          </p:spPr>
        </p:pic>
        <p:sp>
          <p:nvSpPr>
            <p:cNvPr id="14" name="ZoneTexte 13"/>
            <p:cNvSpPr txBox="1"/>
            <p:nvPr/>
          </p:nvSpPr>
          <p:spPr>
            <a:xfrm>
              <a:off x="6180382" y="4821180"/>
              <a:ext cx="530915" cy="369332"/>
            </a:xfrm>
            <a:prstGeom prst="rect">
              <a:avLst/>
            </a:prstGeom>
            <a:noFill/>
          </p:spPr>
          <p:txBody>
            <a:bodyPr wrap="none" rtlCol="0">
              <a:spAutoFit/>
            </a:bodyPr>
            <a:lstStyle/>
            <a:p>
              <a:r>
                <a:rPr lang="fr-FR" sz="700" dirty="0" smtClean="0">
                  <a:solidFill>
                    <a:schemeClr val="bg1"/>
                  </a:solidFill>
                </a:rPr>
                <a:t>Pressio</a:t>
              </a:r>
              <a:r>
                <a:rPr lang="fr-FR" sz="700" dirty="0">
                  <a:solidFill>
                    <a:schemeClr val="bg1"/>
                  </a:solidFill>
                </a:rPr>
                <a:t>n</a:t>
              </a:r>
              <a:r>
                <a:rPr lang="fr-FR" sz="700" dirty="0" smtClean="0">
                  <a:solidFill>
                    <a:schemeClr val="bg1"/>
                  </a:solidFill>
                </a:rPr>
                <a:t>s</a:t>
              </a:r>
              <a:r>
                <a:rPr lang="fr-FR" dirty="0" smtClean="0">
                  <a:solidFill>
                    <a:schemeClr val="bg1"/>
                  </a:solidFill>
                </a:rPr>
                <a:t> </a:t>
              </a:r>
              <a:endParaRPr lang="fr-FR" dirty="0">
                <a:solidFill>
                  <a:schemeClr val="bg1"/>
                </a:solidFill>
              </a:endParaRPr>
            </a:p>
          </p:txBody>
        </p:sp>
      </p:grpSp>
      <p:graphicFrame>
        <p:nvGraphicFramePr>
          <p:cNvPr id="8" name="Espace réservé du contenu 7"/>
          <p:cNvGraphicFramePr>
            <a:graphicFrameLocks noGrp="1"/>
          </p:cNvGraphicFramePr>
          <p:nvPr>
            <p:ph idx="1"/>
            <p:extLst>
              <p:ext uri="{D42A27DB-BD31-4B8C-83A1-F6EECF244321}">
                <p14:modId xmlns:p14="http://schemas.microsoft.com/office/powerpoint/2010/main" val="2986284509"/>
              </p:ext>
            </p:extLst>
          </p:nvPr>
        </p:nvGraphicFramePr>
        <p:xfrm>
          <a:off x="1589558" y="1576076"/>
          <a:ext cx="7095799" cy="40552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846982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7150">
          <a:solidFill>
            <a:schemeClr val="tx1">
              <a:lumMod val="85000"/>
              <a:lumOff val="1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10708</TotalTime>
  <Words>4075</Words>
  <Application>Microsoft Office PowerPoint</Application>
  <PresentationFormat>Affichage à l'écran (4:3)</PresentationFormat>
  <Paragraphs>747</Paragraphs>
  <Slides>96</Slides>
  <Notes>39</Notes>
  <HiddenSlides>0</HiddenSlides>
  <MMClips>0</MMClips>
  <ScaleCrop>false</ScaleCrop>
  <HeadingPairs>
    <vt:vector size="6" baseType="variant">
      <vt:variant>
        <vt:lpstr>Thème</vt:lpstr>
      </vt:variant>
      <vt:variant>
        <vt:i4>3</vt:i4>
      </vt:variant>
      <vt:variant>
        <vt:lpstr>Serveurs OLE incorporés</vt:lpstr>
      </vt:variant>
      <vt:variant>
        <vt:i4>1</vt:i4>
      </vt:variant>
      <vt:variant>
        <vt:lpstr>Titres des diapositives</vt:lpstr>
      </vt:variant>
      <vt:variant>
        <vt:i4>96</vt:i4>
      </vt:variant>
    </vt:vector>
  </HeadingPairs>
  <TitlesOfParts>
    <vt:vector size="100" baseType="lpstr">
      <vt:lpstr>1_Thème Office</vt:lpstr>
      <vt:lpstr>Solstice</vt:lpstr>
      <vt:lpstr>Conception personnalisée</vt:lpstr>
      <vt:lpstr>Picture</vt:lpstr>
      <vt:lpstr>Facteurs Humains dans l’Aéronautique</vt:lpstr>
      <vt:lpstr>Formation de BASE facteurs humains</vt:lpstr>
      <vt:lpstr>Sujets à traiter</vt:lpstr>
      <vt:lpstr>Psychologie sociale </vt:lpstr>
      <vt:lpstr>La psychologie sociale</vt:lpstr>
      <vt:lpstr>La psychologie sociale</vt:lpstr>
      <vt:lpstr>La psychologie sociale</vt:lpstr>
      <vt:lpstr>La psychologie sociale</vt:lpstr>
      <vt:lpstr>La psychologie sociale</vt:lpstr>
      <vt:lpstr>La psychologie sociale</vt:lpstr>
      <vt:lpstr>La psychologie sociale</vt:lpstr>
      <vt:lpstr>La psychologie sociale</vt:lpstr>
      <vt:lpstr>L’individu</vt:lpstr>
      <vt:lpstr>L’individu</vt:lpstr>
      <vt:lpstr>La personnalité résulte</vt:lpstr>
      <vt:lpstr>Les traits  de personnalité</vt:lpstr>
      <vt:lpstr>Les traits  de personnalité</vt:lpstr>
      <vt:lpstr>Les traits  de personnalité</vt:lpstr>
      <vt:lpstr>Les traits  de personnalité</vt:lpstr>
      <vt:lpstr>Les traits  de personnalité</vt:lpstr>
      <vt:lpstr>Les traits  de personnalité</vt:lpstr>
      <vt:lpstr>Les traits  de personnalité</vt:lpstr>
      <vt:lpstr>Les traits  de personnalité</vt:lpstr>
      <vt:lpstr>Les traits  de personnalité</vt:lpstr>
      <vt:lpstr>Les traits  de personnalité</vt:lpstr>
      <vt:lpstr>Les traits  de personnalité</vt:lpstr>
      <vt:lpstr>Les traits  de personnalité</vt:lpstr>
      <vt:lpstr>Les traits  de personnalité</vt:lpstr>
      <vt:lpstr>Les traits  de personnalité</vt:lpstr>
      <vt:lpstr>Les traits  de personnalité</vt:lpstr>
      <vt:lpstr>Les traits  de personnalité</vt:lpstr>
      <vt:lpstr>Les traits  de personnalité</vt:lpstr>
      <vt:lpstr>Les traits  de personnalité</vt:lpstr>
      <vt:lpstr>Les traits  de personnalité</vt:lpstr>
      <vt:lpstr>Les traits  de personnalité</vt:lpstr>
      <vt:lpstr>Les traits  de personnalité</vt:lpstr>
      <vt:lpstr>La motivation</vt:lpstr>
      <vt:lpstr>La motivation</vt:lpstr>
      <vt:lpstr>La motivation</vt:lpstr>
      <vt:lpstr>L’être social</vt:lpstr>
      <vt:lpstr>La socialisation</vt:lpstr>
      <vt:lpstr>La socialisation</vt:lpstr>
      <vt:lpstr>La socialisation</vt:lpstr>
      <vt:lpstr>La socialisation</vt:lpstr>
      <vt:lpstr>La socialisation</vt:lpstr>
      <vt:lpstr>La socialisation</vt:lpstr>
      <vt:lpstr>La socialisation</vt:lpstr>
      <vt:lpstr>La socialisation</vt:lpstr>
      <vt:lpstr>L’identité  psychosociale</vt:lpstr>
      <vt:lpstr>L’identité  psychosociale</vt:lpstr>
      <vt:lpstr>L’identité  psychosociale</vt:lpstr>
      <vt:lpstr>L’identité  psychosociale</vt:lpstr>
      <vt:lpstr>L’identité  psychosociale</vt:lpstr>
      <vt:lpstr>L’identité  psychosociale</vt:lpstr>
      <vt:lpstr>L’identité  psychosociale</vt:lpstr>
      <vt:lpstr>L’identité  psychosociale</vt:lpstr>
      <vt:lpstr>Relations  hiérarchisées</vt:lpstr>
      <vt:lpstr>Relations  hiérarchisées</vt:lpstr>
      <vt:lpstr>Relations  hiérarchisées</vt:lpstr>
      <vt:lpstr>Relations  hiérarchisées</vt:lpstr>
      <vt:lpstr>Relations  hiérarchisées</vt:lpstr>
      <vt:lpstr>Relations  hiérarchisées</vt:lpstr>
      <vt:lpstr>Relations  hiérarchisées</vt:lpstr>
      <vt:lpstr>L’expérience  de MILGRAM</vt:lpstr>
      <vt:lpstr>L’expérience  de MILGRAM</vt:lpstr>
      <vt:lpstr>Relations  hiérarchisées</vt:lpstr>
      <vt:lpstr>La cohésion de groupe</vt:lpstr>
      <vt:lpstr>La cohésion  de groupe</vt:lpstr>
      <vt:lpstr>La cohésion  de groupe</vt:lpstr>
      <vt:lpstr>Les facteurs  de cohésion </vt:lpstr>
      <vt:lpstr>Les facteurs  de cohésion </vt:lpstr>
      <vt:lpstr>Les facteurs  de cohésion </vt:lpstr>
      <vt:lpstr>Les facteurs  de cohésion </vt:lpstr>
      <vt:lpstr>Les facteurs  de cohésion </vt:lpstr>
      <vt:lpstr>Le produit d’une culture</vt:lpstr>
      <vt:lpstr>La culture  sécurité en aéro</vt:lpstr>
      <vt:lpstr>La maintenance en aéronautique :  une culture clanique</vt:lpstr>
      <vt:lpstr>La maintenance en aéronautique :  une culture clanique</vt:lpstr>
      <vt:lpstr>La maintenance en aéronautique :  une culture clanique</vt:lpstr>
      <vt:lpstr>La synergie</vt:lpstr>
      <vt:lpstr>La synergie</vt:lpstr>
      <vt:lpstr>La synergie</vt:lpstr>
      <vt:lpstr>La synergie</vt:lpstr>
      <vt:lpstr>Les effets  de la synergie</vt:lpstr>
      <vt:lpstr>Limites et pièges de la synergie</vt:lpstr>
      <vt:lpstr>Pressions exercées</vt:lpstr>
      <vt:lpstr>Pressions exercées</vt:lpstr>
      <vt:lpstr>Leaderships </vt:lpstr>
      <vt:lpstr>Leaderships </vt:lpstr>
      <vt:lpstr>Leaderships </vt:lpstr>
      <vt:lpstr>Typologie  de Leaderships </vt:lpstr>
      <vt:lpstr>Typologie  de Leaderships </vt:lpstr>
      <vt:lpstr>Typologie  de Leaderships </vt:lpstr>
      <vt:lpstr>Typologie de Leaderships </vt:lpstr>
      <vt:lpstr>Typologie de Leaderships </vt:lpstr>
      <vt:lpstr>Typologie de Leaderships </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Facteurs Humains dans l’Aéronautique</dc:title>
  <dc:subject>la psychologie sociale</dc:subject>
  <dc:creator>thierry BARBO</dc:creator>
  <cp:lastModifiedBy>Les Tateurs</cp:lastModifiedBy>
  <cp:revision>1009</cp:revision>
  <dcterms:created xsi:type="dcterms:W3CDTF">2012-02-10T06:25:19Z</dcterms:created>
  <dcterms:modified xsi:type="dcterms:W3CDTF">2016-01-31T07:52:47Z</dcterms:modified>
</cp:coreProperties>
</file>