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4"/>
  </p:notesMasterIdLst>
  <p:sldIdLst>
    <p:sldId id="256" r:id="rId3"/>
    <p:sldId id="257" r:id="rId4"/>
    <p:sldId id="328" r:id="rId5"/>
    <p:sldId id="330" r:id="rId6"/>
    <p:sldId id="331" r:id="rId7"/>
    <p:sldId id="332" r:id="rId8"/>
    <p:sldId id="333" r:id="rId9"/>
    <p:sldId id="334" r:id="rId10"/>
    <p:sldId id="335" r:id="rId11"/>
    <p:sldId id="336" r:id="rId12"/>
    <p:sldId id="337" r:id="rId13"/>
    <p:sldId id="344" r:id="rId14"/>
    <p:sldId id="345" r:id="rId15"/>
    <p:sldId id="338" r:id="rId16"/>
    <p:sldId id="339" r:id="rId17"/>
    <p:sldId id="340" r:id="rId18"/>
    <p:sldId id="346" r:id="rId19"/>
    <p:sldId id="262" r:id="rId20"/>
    <p:sldId id="341" r:id="rId21"/>
    <p:sldId id="342" r:id="rId22"/>
    <p:sldId id="323" r:id="rId23"/>
    <p:sldId id="329" r:id="rId24"/>
    <p:sldId id="268" r:id="rId25"/>
    <p:sldId id="347" r:id="rId26"/>
    <p:sldId id="327" r:id="rId27"/>
    <p:sldId id="348" r:id="rId28"/>
    <p:sldId id="272" r:id="rId29"/>
    <p:sldId id="349" r:id="rId30"/>
    <p:sldId id="350" r:id="rId31"/>
    <p:sldId id="326" r:id="rId32"/>
    <p:sldId id="343" r:id="rId33"/>
  </p:sldIdLst>
  <p:sldSz cx="9144000" cy="6858000" type="screen4x3"/>
  <p:notesSz cx="7099300" cy="10234613"/>
  <p:defaultTextStyle>
    <a:defPPr>
      <a:defRPr lang="en-GB"/>
    </a:defPPr>
    <a:lvl1pPr algn="l" defTabSz="449263" rtl="0" eaLnBrk="0" fontAlgn="base" hangingPunct="0">
      <a:spcBef>
        <a:spcPct val="0"/>
      </a:spcBef>
      <a:spcAft>
        <a:spcPct val="0"/>
      </a:spcAft>
      <a:defRPr sz="2400" kern="1200">
        <a:solidFill>
          <a:schemeClr val="bg1"/>
        </a:solidFill>
        <a:latin typeface="Times New Roman" pitchFamily="18"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defRPr sz="2400" kern="1200">
        <a:solidFill>
          <a:schemeClr val="bg1"/>
        </a:solidFill>
        <a:latin typeface="Times New Roman" pitchFamily="18" charset="0"/>
        <a:ea typeface="Arial Unicode MS" pitchFamily="34" charset="-128"/>
        <a:cs typeface="Arial Unicode MS" pitchFamily="34" charset="-128"/>
      </a:defRPr>
    </a:lvl2pPr>
    <a:lvl3pPr marL="1143000" indent="-228600" algn="l" defTabSz="449263" rtl="0" eaLnBrk="0" fontAlgn="base" hangingPunct="0">
      <a:spcBef>
        <a:spcPct val="0"/>
      </a:spcBef>
      <a:spcAft>
        <a:spcPct val="0"/>
      </a:spcAft>
      <a:defRPr sz="2400" kern="1200">
        <a:solidFill>
          <a:schemeClr val="bg1"/>
        </a:solidFill>
        <a:latin typeface="Times New Roman" pitchFamily="18" charset="0"/>
        <a:ea typeface="Arial Unicode MS" pitchFamily="34" charset="-128"/>
        <a:cs typeface="Arial Unicode MS" pitchFamily="34" charset="-128"/>
      </a:defRPr>
    </a:lvl3pPr>
    <a:lvl4pPr marL="1600200" indent="-228600" algn="l" defTabSz="449263" rtl="0" eaLnBrk="0" fontAlgn="base" hangingPunct="0">
      <a:spcBef>
        <a:spcPct val="0"/>
      </a:spcBef>
      <a:spcAft>
        <a:spcPct val="0"/>
      </a:spcAft>
      <a:defRPr sz="2400" kern="1200">
        <a:solidFill>
          <a:schemeClr val="bg1"/>
        </a:solidFill>
        <a:latin typeface="Times New Roman" pitchFamily="18" charset="0"/>
        <a:ea typeface="Arial Unicode MS" pitchFamily="34" charset="-128"/>
        <a:cs typeface="Arial Unicode MS" pitchFamily="34" charset="-128"/>
      </a:defRPr>
    </a:lvl4pPr>
    <a:lvl5pPr marL="2057400" indent="-228600" algn="l" defTabSz="449263" rtl="0" eaLnBrk="0" fontAlgn="base" hangingPunct="0">
      <a:spcBef>
        <a:spcPct val="0"/>
      </a:spcBef>
      <a:spcAft>
        <a:spcPct val="0"/>
      </a:spcAft>
      <a:defRPr sz="24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674"/>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3" autoAdjust="0"/>
    <p:restoredTop sz="94686" autoAdjust="0"/>
  </p:normalViewPr>
  <p:slideViewPr>
    <p:cSldViewPr>
      <p:cViewPr varScale="1">
        <p:scale>
          <a:sx n="110" d="100"/>
          <a:sy n="110" d="100"/>
        </p:scale>
        <p:origin x="-1644" y="-90"/>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099300" cy="10234613"/>
          </a:xfrm>
          <a:prstGeom prst="roundRect">
            <a:avLst>
              <a:gd name="adj" fmla="val 19"/>
            </a:avLst>
          </a:prstGeom>
          <a:solidFill>
            <a:srgbClr val="FFFFFF"/>
          </a:solidFill>
          <a:ln w="9360">
            <a:noFill/>
            <a:miter lim="800000"/>
            <a:headEnd/>
            <a:tailEnd/>
          </a:ln>
        </p:spPr>
        <p:txBody>
          <a:bodyPr wrap="none" anchor="ctr"/>
          <a:lstStyle/>
          <a:p>
            <a:pPr>
              <a:buClr>
                <a:srgbClr val="000000"/>
              </a:buClr>
              <a:buSzPct val="100000"/>
              <a:buFont typeface="Times New Roman" pitchFamily="18" charset="0"/>
              <a:buNone/>
            </a:pPr>
            <a:endParaRPr lang="fr-FR"/>
          </a:p>
        </p:txBody>
      </p:sp>
      <p:sp>
        <p:nvSpPr>
          <p:cNvPr id="3075" name="AutoShape 2"/>
          <p:cNvSpPr>
            <a:spLocks noChangeArrowheads="1"/>
          </p:cNvSpPr>
          <p:nvPr/>
        </p:nvSpPr>
        <p:spPr bwMode="auto">
          <a:xfrm>
            <a:off x="0" y="0"/>
            <a:ext cx="7099300" cy="10234613"/>
          </a:xfrm>
          <a:prstGeom prst="roundRect">
            <a:avLst>
              <a:gd name="adj" fmla="val 19"/>
            </a:avLst>
          </a:prstGeom>
          <a:solidFill>
            <a:srgbClr val="FFFFFF"/>
          </a:solidFill>
          <a:ln w="9525">
            <a:noFill/>
            <a:round/>
            <a:headEnd/>
            <a:tailEnd/>
          </a:ln>
        </p:spPr>
        <p:txBody>
          <a:bodyPr wrap="none" anchor="ctr"/>
          <a:lstStyle/>
          <a:p>
            <a:pPr>
              <a:buClr>
                <a:srgbClr val="000000"/>
              </a:buClr>
              <a:buSzPct val="100000"/>
              <a:buFont typeface="Times New Roman" pitchFamily="18" charset="0"/>
              <a:buNone/>
            </a:pPr>
            <a:endParaRPr lang="fr-FR"/>
          </a:p>
        </p:txBody>
      </p:sp>
      <p:sp>
        <p:nvSpPr>
          <p:cNvPr id="3076" name="AutoShape 3"/>
          <p:cNvSpPr>
            <a:spLocks noChangeArrowheads="1"/>
          </p:cNvSpPr>
          <p:nvPr/>
        </p:nvSpPr>
        <p:spPr bwMode="auto">
          <a:xfrm>
            <a:off x="0" y="0"/>
            <a:ext cx="7099300" cy="10234613"/>
          </a:xfrm>
          <a:prstGeom prst="roundRect">
            <a:avLst>
              <a:gd name="adj" fmla="val 19"/>
            </a:avLst>
          </a:prstGeom>
          <a:solidFill>
            <a:srgbClr val="FFFFFF"/>
          </a:solidFill>
          <a:ln w="9525">
            <a:noFill/>
            <a:round/>
            <a:headEnd/>
            <a:tailEnd/>
          </a:ln>
        </p:spPr>
        <p:txBody>
          <a:bodyPr wrap="none" anchor="ctr"/>
          <a:lstStyle/>
          <a:p>
            <a:pPr>
              <a:buClr>
                <a:srgbClr val="000000"/>
              </a:buClr>
              <a:buSzPct val="100000"/>
              <a:buFont typeface="Times New Roman" pitchFamily="18" charset="0"/>
              <a:buNone/>
            </a:pPr>
            <a:endParaRPr lang="fr-FR"/>
          </a:p>
        </p:txBody>
      </p:sp>
      <p:sp>
        <p:nvSpPr>
          <p:cNvPr id="3077" name="AutoShape 4"/>
          <p:cNvSpPr>
            <a:spLocks noChangeArrowheads="1"/>
          </p:cNvSpPr>
          <p:nvPr/>
        </p:nvSpPr>
        <p:spPr bwMode="auto">
          <a:xfrm>
            <a:off x="0" y="0"/>
            <a:ext cx="7099300" cy="10234613"/>
          </a:xfrm>
          <a:prstGeom prst="roundRect">
            <a:avLst>
              <a:gd name="adj" fmla="val 19"/>
            </a:avLst>
          </a:prstGeom>
          <a:solidFill>
            <a:srgbClr val="FFFFFF"/>
          </a:solidFill>
          <a:ln w="9525">
            <a:noFill/>
            <a:round/>
            <a:headEnd/>
            <a:tailEnd/>
          </a:ln>
        </p:spPr>
        <p:txBody>
          <a:bodyPr wrap="none" anchor="ctr"/>
          <a:lstStyle/>
          <a:p>
            <a:pPr>
              <a:buClr>
                <a:srgbClr val="000000"/>
              </a:buClr>
              <a:buSzPct val="100000"/>
              <a:buFont typeface="Times New Roman" pitchFamily="18" charset="0"/>
              <a:buNone/>
            </a:pPr>
            <a:endParaRPr lang="fr-FR"/>
          </a:p>
        </p:txBody>
      </p:sp>
      <p:sp>
        <p:nvSpPr>
          <p:cNvPr id="3078" name="Text Box 5"/>
          <p:cNvSpPr txBox="1">
            <a:spLocks noChangeArrowheads="1"/>
          </p:cNvSpPr>
          <p:nvPr/>
        </p:nvSpPr>
        <p:spPr bwMode="auto">
          <a:xfrm>
            <a:off x="0" y="0"/>
            <a:ext cx="3087688" cy="50165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fr-FR"/>
          </a:p>
        </p:txBody>
      </p:sp>
      <p:sp>
        <p:nvSpPr>
          <p:cNvPr id="3079" name="Text Box 6"/>
          <p:cNvSpPr txBox="1">
            <a:spLocks noChangeArrowheads="1"/>
          </p:cNvSpPr>
          <p:nvPr/>
        </p:nvSpPr>
        <p:spPr bwMode="auto">
          <a:xfrm>
            <a:off x="4014788" y="0"/>
            <a:ext cx="3087687" cy="50165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fr-FR"/>
          </a:p>
        </p:txBody>
      </p:sp>
      <p:sp>
        <p:nvSpPr>
          <p:cNvPr id="3080" name="Rectangle 7"/>
          <p:cNvSpPr>
            <a:spLocks noGrp="1" noRot="1" noChangeAspect="1" noChangeArrowheads="1"/>
          </p:cNvSpPr>
          <p:nvPr>
            <p:ph type="sldImg"/>
          </p:nvPr>
        </p:nvSpPr>
        <p:spPr bwMode="auto">
          <a:xfrm>
            <a:off x="977900" y="755650"/>
            <a:ext cx="5143500" cy="3856038"/>
          </a:xfrm>
          <a:prstGeom prst="rect">
            <a:avLst/>
          </a:prstGeom>
          <a:solidFill>
            <a:srgbClr val="FFFFFF"/>
          </a:solidFill>
          <a:ln w="9360">
            <a:solidFill>
              <a:srgbClr val="000000"/>
            </a:solidFill>
            <a:miter lim="800000"/>
            <a:headEnd/>
            <a:tailEnd/>
          </a:ln>
        </p:spPr>
      </p:sp>
      <p:sp>
        <p:nvSpPr>
          <p:cNvPr id="2" name="Rectangle 8"/>
          <p:cNvSpPr>
            <a:spLocks noGrp="1" noChangeArrowheads="1"/>
          </p:cNvSpPr>
          <p:nvPr>
            <p:ph type="body"/>
          </p:nvPr>
        </p:nvSpPr>
        <p:spPr bwMode="auto">
          <a:xfrm>
            <a:off x="927100" y="4868863"/>
            <a:ext cx="5245100" cy="4610100"/>
          </a:xfrm>
          <a:prstGeom prst="rect">
            <a:avLst/>
          </a:prstGeom>
          <a:noFill/>
          <a:ln w="9525">
            <a:noFill/>
            <a:round/>
            <a:headEnd/>
            <a:tailEnd/>
          </a:ln>
          <a:effectLst/>
        </p:spPr>
        <p:txBody>
          <a:bodyPr vert="horz" wrap="square" lIns="94680" tIns="47520" rIns="94680" bIns="47520" numCol="1" anchor="t" anchorCtr="0" compatLnSpc="1">
            <a:prstTxWarp prst="textNoShape">
              <a:avLst/>
            </a:prstTxWarp>
          </a:bodyPr>
          <a:lstStyle/>
          <a:p>
            <a:pPr lvl="0"/>
            <a:endParaRPr lang="fr-FR" noProof="0" smtClean="0"/>
          </a:p>
        </p:txBody>
      </p:sp>
      <p:sp>
        <p:nvSpPr>
          <p:cNvPr id="3082" name="Text Box 9"/>
          <p:cNvSpPr txBox="1">
            <a:spLocks noChangeArrowheads="1"/>
          </p:cNvSpPr>
          <p:nvPr/>
        </p:nvSpPr>
        <p:spPr bwMode="auto">
          <a:xfrm>
            <a:off x="0" y="9736138"/>
            <a:ext cx="3087688" cy="500062"/>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fr-FR"/>
          </a:p>
        </p:txBody>
      </p:sp>
      <p:sp>
        <p:nvSpPr>
          <p:cNvPr id="3" name="Rectangle 10"/>
          <p:cNvSpPr>
            <a:spLocks noGrp="1" noChangeArrowheads="1"/>
          </p:cNvSpPr>
          <p:nvPr>
            <p:ph type="sldNum"/>
          </p:nvPr>
        </p:nvSpPr>
        <p:spPr bwMode="auto">
          <a:xfrm>
            <a:off x="4014788" y="9736138"/>
            <a:ext cx="3084512" cy="496887"/>
          </a:xfrm>
          <a:prstGeom prst="rect">
            <a:avLst/>
          </a:prstGeom>
          <a:noFill/>
          <a:ln w="9525">
            <a:noFill/>
            <a:round/>
            <a:headEnd/>
            <a:tailEnd/>
          </a:ln>
          <a:effectLst/>
        </p:spPr>
        <p:txBody>
          <a:bodyPr vert="horz" wrap="square" lIns="94680" tIns="47520" rIns="94680" bIns="47520" numCol="1" anchor="b" anchorCtr="0" compatLnSpc="1">
            <a:prstTxWarp prst="textNoShape">
              <a:avLst/>
            </a:prstTxWarp>
          </a:bodyPr>
          <a:lstStyle>
            <a:lvl1pPr algn="r" eaLnBrk="1">
              <a:buSzPct val="100000"/>
              <a:tabLst>
                <a:tab pos="723900" algn="l"/>
                <a:tab pos="1447800" algn="l"/>
                <a:tab pos="2171700" algn="l"/>
                <a:tab pos="2895600" algn="l"/>
              </a:tabLst>
              <a:defRPr sz="1300">
                <a:solidFill>
                  <a:srgbClr val="000000"/>
                </a:solidFill>
              </a:defRPr>
            </a:lvl1pPr>
          </a:lstStyle>
          <a:p>
            <a:fld id="{BA612336-2210-4A94-B0EA-758D43B0F94E}" type="slidenum">
              <a:rPr lang="fr-FR"/>
              <a:pPr/>
              <a:t>‹N°›</a:t>
            </a:fld>
            <a:endParaRPr lang="fr-FR"/>
          </a:p>
        </p:txBody>
      </p:sp>
    </p:spTree>
    <p:extLst>
      <p:ext uri="{BB962C8B-B14F-4D97-AF65-F5344CB8AC3E}">
        <p14:creationId xmlns="" xmlns:p14="http://schemas.microsoft.com/office/powerpoint/2010/main" val="337137375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0"/>
          <p:cNvSpPr>
            <a:spLocks noGrp="1" noChangeArrowheads="1"/>
          </p:cNvSpPr>
          <p:nvPr>
            <p:ph type="sldNum" sz="quarter"/>
          </p:nvPr>
        </p:nvSpPr>
        <p:spPr>
          <a:noFill/>
        </p:spPr>
        <p:txBody>
          <a:bodyPr/>
          <a:lstStyle/>
          <a:p>
            <a:fld id="{89F990AB-4AA6-4F53-B862-FAE845A105C3}" type="slidenum">
              <a:rPr lang="fr-FR"/>
              <a:pPr/>
              <a:t>1</a:t>
            </a:fld>
            <a:endParaRPr lang="fr-FR"/>
          </a:p>
        </p:txBody>
      </p:sp>
      <p:sp>
        <p:nvSpPr>
          <p:cNvPr id="5123" name="Text Box 1"/>
          <p:cNvSpPr txBox="1">
            <a:spLocks noChangeArrowheads="1"/>
          </p:cNvSpPr>
          <p:nvPr/>
        </p:nvSpPr>
        <p:spPr bwMode="auto">
          <a:xfrm>
            <a:off x="4014788" y="9737725"/>
            <a:ext cx="3087687" cy="500063"/>
          </a:xfrm>
          <a:prstGeom prst="rect">
            <a:avLst/>
          </a:prstGeom>
          <a:noFill/>
          <a:ln w="9525">
            <a:noFill/>
            <a:round/>
            <a:headEnd/>
            <a:tailEnd/>
          </a:ln>
        </p:spPr>
        <p:txBody>
          <a:bodyPr lIns="94680" tIns="47520" rIns="94680" bIns="4752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B3BF71-CA64-4454-8F9C-BD7D227C9655}" type="slidenum">
              <a:rPr lang="fr-FR" sz="13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fr-FR" sz="1300">
              <a:solidFill>
                <a:srgbClr val="000000"/>
              </a:solidFill>
            </a:endParaRPr>
          </a:p>
        </p:txBody>
      </p:sp>
      <p:sp>
        <p:nvSpPr>
          <p:cNvPr id="5124" name="Rectangle 2"/>
          <p:cNvSpPr>
            <a:spLocks noGrp="1" noRot="1" noChangeAspect="1" noChangeArrowheads="1" noTextEdit="1"/>
          </p:cNvSpPr>
          <p:nvPr>
            <p:ph type="sldImg"/>
          </p:nvPr>
        </p:nvSpPr>
        <p:spPr>
          <a:xfrm>
            <a:off x="977900" y="755650"/>
            <a:ext cx="5149850" cy="3862388"/>
          </a:xfrm>
          <a:ln/>
        </p:spPr>
      </p:sp>
      <p:sp>
        <p:nvSpPr>
          <p:cNvPr id="5125" name="Rectangle 3"/>
          <p:cNvSpPr>
            <a:spLocks noGrp="1" noChangeArrowheads="1"/>
          </p:cNvSpPr>
          <p:nvPr>
            <p:ph type="body" idx="1"/>
          </p:nvPr>
        </p:nvSpPr>
        <p:spPr>
          <a:xfrm>
            <a:off x="927100" y="4868863"/>
            <a:ext cx="5246688" cy="4611687"/>
          </a:xfrm>
          <a:noFill/>
          <a:ln/>
        </p:spPr>
        <p:txBody>
          <a:bodyPr wrap="none" anchor="ctr"/>
          <a:lstStyle/>
          <a:p>
            <a:endParaRPr lang="fr-FR" smtClean="0">
              <a:latin typeface="Times New Roman" pitchFamily="18" charset="0"/>
            </a:endParaRPr>
          </a:p>
        </p:txBody>
      </p:sp>
    </p:spTree>
    <p:extLst>
      <p:ext uri="{BB962C8B-B14F-4D97-AF65-F5344CB8AC3E}">
        <p14:creationId xmlns="" xmlns:p14="http://schemas.microsoft.com/office/powerpoint/2010/main" val="1629703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79488" y="755650"/>
            <a:ext cx="5140325" cy="38560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BA612336-2210-4A94-B0EA-758D43B0F94E}" type="slidenum">
              <a:rPr lang="fr-FR" smtClean="0"/>
              <a:pPr/>
              <a:t>10</a:t>
            </a:fld>
            <a:endParaRPr lang="fr-FR"/>
          </a:p>
        </p:txBody>
      </p:sp>
    </p:spTree>
    <p:extLst>
      <p:ext uri="{BB962C8B-B14F-4D97-AF65-F5344CB8AC3E}">
        <p14:creationId xmlns="" xmlns:p14="http://schemas.microsoft.com/office/powerpoint/2010/main" val="14509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79488" y="755650"/>
            <a:ext cx="5140325" cy="38560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BA612336-2210-4A94-B0EA-758D43B0F94E}" type="slidenum">
              <a:rPr lang="fr-FR" smtClean="0"/>
              <a:pPr/>
              <a:t>11</a:t>
            </a:fld>
            <a:endParaRPr lang="fr-FR"/>
          </a:p>
        </p:txBody>
      </p:sp>
    </p:spTree>
    <p:extLst>
      <p:ext uri="{BB962C8B-B14F-4D97-AF65-F5344CB8AC3E}">
        <p14:creationId xmlns="" xmlns:p14="http://schemas.microsoft.com/office/powerpoint/2010/main" val="3404617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79488" y="755650"/>
            <a:ext cx="5140325" cy="38560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BA612336-2210-4A94-B0EA-758D43B0F94E}" type="slidenum">
              <a:rPr lang="fr-FR" smtClean="0"/>
              <a:pPr/>
              <a:t>12</a:t>
            </a:fld>
            <a:endParaRPr lang="fr-FR"/>
          </a:p>
        </p:txBody>
      </p:sp>
    </p:spTree>
    <p:extLst>
      <p:ext uri="{BB962C8B-B14F-4D97-AF65-F5344CB8AC3E}">
        <p14:creationId xmlns="" xmlns:p14="http://schemas.microsoft.com/office/powerpoint/2010/main" val="3404617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79488" y="755650"/>
            <a:ext cx="5140325" cy="38560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BA612336-2210-4A94-B0EA-758D43B0F94E}" type="slidenum">
              <a:rPr lang="fr-FR" smtClean="0"/>
              <a:pPr/>
              <a:t>13</a:t>
            </a:fld>
            <a:endParaRPr lang="fr-FR"/>
          </a:p>
        </p:txBody>
      </p:sp>
    </p:spTree>
    <p:extLst>
      <p:ext uri="{BB962C8B-B14F-4D97-AF65-F5344CB8AC3E}">
        <p14:creationId xmlns="" xmlns:p14="http://schemas.microsoft.com/office/powerpoint/2010/main" val="3404617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79488" y="755650"/>
            <a:ext cx="5140325" cy="38560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BA612336-2210-4A94-B0EA-758D43B0F94E}" type="slidenum">
              <a:rPr lang="fr-FR" smtClean="0"/>
              <a:pPr/>
              <a:t>14</a:t>
            </a:fld>
            <a:endParaRPr lang="fr-FR"/>
          </a:p>
        </p:txBody>
      </p:sp>
    </p:spTree>
    <p:extLst>
      <p:ext uri="{BB962C8B-B14F-4D97-AF65-F5344CB8AC3E}">
        <p14:creationId xmlns="" xmlns:p14="http://schemas.microsoft.com/office/powerpoint/2010/main" val="138975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79488" y="755650"/>
            <a:ext cx="5140325" cy="38560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BA612336-2210-4A94-B0EA-758D43B0F94E}" type="slidenum">
              <a:rPr lang="fr-FR" smtClean="0"/>
              <a:pPr/>
              <a:t>15</a:t>
            </a:fld>
            <a:endParaRPr lang="fr-FR"/>
          </a:p>
        </p:txBody>
      </p:sp>
    </p:spTree>
    <p:extLst>
      <p:ext uri="{BB962C8B-B14F-4D97-AF65-F5344CB8AC3E}">
        <p14:creationId xmlns="" xmlns:p14="http://schemas.microsoft.com/office/powerpoint/2010/main" val="759723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0"/>
          <p:cNvSpPr>
            <a:spLocks noGrp="1" noChangeArrowheads="1"/>
          </p:cNvSpPr>
          <p:nvPr>
            <p:ph type="sldNum" sz="quarter"/>
          </p:nvPr>
        </p:nvSpPr>
        <p:spPr>
          <a:noFill/>
        </p:spPr>
        <p:txBody>
          <a:bodyPr/>
          <a:lstStyle/>
          <a:p>
            <a:fld id="{4D950F02-287F-4009-A85D-729F198E5EE7}" type="slidenum">
              <a:rPr lang="fr-FR"/>
              <a:pPr/>
              <a:t>18</a:t>
            </a:fld>
            <a:endParaRPr lang="fr-FR"/>
          </a:p>
        </p:txBody>
      </p:sp>
      <p:sp>
        <p:nvSpPr>
          <p:cNvPr id="27651" name="Text Box 1"/>
          <p:cNvSpPr txBox="1">
            <a:spLocks noChangeArrowheads="1"/>
          </p:cNvSpPr>
          <p:nvPr/>
        </p:nvSpPr>
        <p:spPr bwMode="auto">
          <a:xfrm>
            <a:off x="4014788" y="9737725"/>
            <a:ext cx="3087687" cy="500063"/>
          </a:xfrm>
          <a:prstGeom prst="rect">
            <a:avLst/>
          </a:prstGeom>
          <a:noFill/>
          <a:ln w="9525">
            <a:noFill/>
            <a:round/>
            <a:headEnd/>
            <a:tailEnd/>
          </a:ln>
        </p:spPr>
        <p:txBody>
          <a:bodyPr lIns="94680" tIns="47520" rIns="94680" bIns="4752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33930A7-2783-4411-A298-0E103F44DF39}" type="slidenum">
              <a:rPr lang="fr-FR" sz="13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fr-FR" sz="1300">
              <a:solidFill>
                <a:srgbClr val="000000"/>
              </a:solidFill>
            </a:endParaRPr>
          </a:p>
        </p:txBody>
      </p:sp>
      <p:sp>
        <p:nvSpPr>
          <p:cNvPr id="27652" name="Rectangle 2"/>
          <p:cNvSpPr>
            <a:spLocks noGrp="1" noRot="1" noChangeAspect="1" noChangeArrowheads="1" noTextEdit="1"/>
          </p:cNvSpPr>
          <p:nvPr>
            <p:ph type="sldImg"/>
          </p:nvPr>
        </p:nvSpPr>
        <p:spPr>
          <a:xfrm>
            <a:off x="977900" y="755650"/>
            <a:ext cx="5149850" cy="3862388"/>
          </a:xfrm>
          <a:ln/>
        </p:spPr>
      </p:sp>
      <p:sp>
        <p:nvSpPr>
          <p:cNvPr id="27653" name="Rectangle 3"/>
          <p:cNvSpPr>
            <a:spLocks noGrp="1" noChangeArrowheads="1"/>
          </p:cNvSpPr>
          <p:nvPr>
            <p:ph type="body" idx="1"/>
          </p:nvPr>
        </p:nvSpPr>
        <p:spPr>
          <a:xfrm>
            <a:off x="927100" y="4868863"/>
            <a:ext cx="5246688" cy="4611687"/>
          </a:xfrm>
          <a:noFill/>
          <a:ln/>
        </p:spPr>
        <p:txBody>
          <a:bodyPr wrap="none" anchor="ctr"/>
          <a:lstStyle/>
          <a:p>
            <a:endParaRPr lang="fr-FR" smtClean="0">
              <a:latin typeface="Times New Roman" pitchFamily="18" charset="0"/>
            </a:endParaRPr>
          </a:p>
        </p:txBody>
      </p:sp>
    </p:spTree>
    <p:extLst>
      <p:ext uri="{BB962C8B-B14F-4D97-AF65-F5344CB8AC3E}">
        <p14:creationId xmlns="" xmlns:p14="http://schemas.microsoft.com/office/powerpoint/2010/main" val="956216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0"/>
          <p:cNvSpPr>
            <a:spLocks noGrp="1" noChangeArrowheads="1"/>
          </p:cNvSpPr>
          <p:nvPr>
            <p:ph type="sldNum" sz="quarter"/>
          </p:nvPr>
        </p:nvSpPr>
        <p:spPr>
          <a:noFill/>
        </p:spPr>
        <p:txBody>
          <a:bodyPr/>
          <a:lstStyle/>
          <a:p>
            <a:fld id="{97B10B9E-C97D-4006-BA8A-169CB1A9193F}" type="slidenum">
              <a:rPr lang="fr-FR" smtClean="0">
                <a:ea typeface="Arial Unicode MS" pitchFamily="34" charset="-128"/>
                <a:cs typeface="Arial Unicode MS" pitchFamily="34" charset="-128"/>
              </a:rPr>
              <a:pPr/>
              <a:t>20</a:t>
            </a:fld>
            <a:endParaRPr lang="fr-FR" smtClean="0">
              <a:ea typeface="Arial Unicode MS" pitchFamily="34" charset="-128"/>
              <a:cs typeface="Arial Unicode MS" pitchFamily="34" charset="-128"/>
            </a:endParaRPr>
          </a:p>
        </p:txBody>
      </p:sp>
      <p:sp>
        <p:nvSpPr>
          <p:cNvPr id="95235" name="Text Box 1"/>
          <p:cNvSpPr txBox="1">
            <a:spLocks noChangeArrowheads="1"/>
          </p:cNvSpPr>
          <p:nvPr/>
        </p:nvSpPr>
        <p:spPr bwMode="auto">
          <a:xfrm>
            <a:off x="4014788" y="9737725"/>
            <a:ext cx="3087687" cy="500063"/>
          </a:xfrm>
          <a:prstGeom prst="rect">
            <a:avLst/>
          </a:prstGeom>
          <a:noFill/>
          <a:ln w="9525">
            <a:noFill/>
            <a:round/>
            <a:headEnd/>
            <a:tailEnd/>
          </a:ln>
        </p:spPr>
        <p:txBody>
          <a:bodyPr lIns="94680" tIns="47520" rIns="94680" bIns="4752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35FE149-ECDB-4C78-B2D1-9B7D22967E9C}" type="slidenum">
              <a:rPr lang="fr-FR" sz="13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fr-FR" sz="1300">
              <a:solidFill>
                <a:srgbClr val="000000"/>
              </a:solidFill>
            </a:endParaRPr>
          </a:p>
        </p:txBody>
      </p:sp>
      <p:sp>
        <p:nvSpPr>
          <p:cNvPr id="95236" name="Rectangle 2"/>
          <p:cNvSpPr>
            <a:spLocks noGrp="1" noRot="1" noChangeAspect="1" noChangeArrowheads="1" noTextEdit="1"/>
          </p:cNvSpPr>
          <p:nvPr>
            <p:ph type="sldImg"/>
          </p:nvPr>
        </p:nvSpPr>
        <p:spPr>
          <a:xfrm>
            <a:off x="977900" y="755650"/>
            <a:ext cx="5149850" cy="3862388"/>
          </a:xfrm>
          <a:ln/>
        </p:spPr>
      </p:sp>
      <p:sp>
        <p:nvSpPr>
          <p:cNvPr id="95237" name="Rectangle 3"/>
          <p:cNvSpPr>
            <a:spLocks noGrp="1" noChangeArrowheads="1"/>
          </p:cNvSpPr>
          <p:nvPr>
            <p:ph type="body" idx="1"/>
          </p:nvPr>
        </p:nvSpPr>
        <p:spPr>
          <a:xfrm>
            <a:off x="927100" y="4868863"/>
            <a:ext cx="5246688" cy="4611687"/>
          </a:xfrm>
          <a:noFill/>
          <a:ln/>
        </p:spPr>
        <p:txBody>
          <a:bodyPr wrap="none" anchor="ctr"/>
          <a:lstStyle/>
          <a:p>
            <a:endParaRPr lang="fr-FR" smtClean="0"/>
          </a:p>
        </p:txBody>
      </p:sp>
    </p:spTree>
    <p:extLst>
      <p:ext uri="{BB962C8B-B14F-4D97-AF65-F5344CB8AC3E}">
        <p14:creationId xmlns="" xmlns:p14="http://schemas.microsoft.com/office/powerpoint/2010/main" val="3080927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0"/>
          <p:cNvSpPr>
            <a:spLocks noGrp="1" noChangeArrowheads="1"/>
          </p:cNvSpPr>
          <p:nvPr>
            <p:ph type="sldNum" sz="quarter"/>
          </p:nvPr>
        </p:nvSpPr>
        <p:spPr>
          <a:noFill/>
        </p:spPr>
        <p:txBody>
          <a:bodyPr/>
          <a:lstStyle/>
          <a:p>
            <a:fld id="{BBEAA354-CC80-4F04-A6E5-BDDAEEAF5359}" type="slidenum">
              <a:rPr lang="fr-FR"/>
              <a:pPr/>
              <a:t>21</a:t>
            </a:fld>
            <a:endParaRPr lang="fr-FR"/>
          </a:p>
        </p:txBody>
      </p:sp>
      <p:sp>
        <p:nvSpPr>
          <p:cNvPr id="29699" name="Text Box 1"/>
          <p:cNvSpPr txBox="1">
            <a:spLocks noChangeArrowheads="1"/>
          </p:cNvSpPr>
          <p:nvPr/>
        </p:nvSpPr>
        <p:spPr bwMode="auto">
          <a:xfrm>
            <a:off x="4014788" y="9737725"/>
            <a:ext cx="3087687" cy="500063"/>
          </a:xfrm>
          <a:prstGeom prst="rect">
            <a:avLst/>
          </a:prstGeom>
          <a:noFill/>
          <a:ln w="9525">
            <a:noFill/>
            <a:round/>
            <a:headEnd/>
            <a:tailEnd/>
          </a:ln>
        </p:spPr>
        <p:txBody>
          <a:bodyPr lIns="94680" tIns="47520" rIns="94680" bIns="4752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52C6774-449C-4EAF-A38F-06C55931E366}" type="slidenum">
              <a:rPr lang="fr-FR" sz="13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21</a:t>
            </a:fld>
            <a:endParaRPr lang="fr-FR" sz="1300">
              <a:solidFill>
                <a:srgbClr val="000000"/>
              </a:solidFill>
            </a:endParaRPr>
          </a:p>
        </p:txBody>
      </p:sp>
      <p:sp>
        <p:nvSpPr>
          <p:cNvPr id="29700" name="Rectangle 2"/>
          <p:cNvSpPr>
            <a:spLocks noGrp="1" noRot="1" noChangeAspect="1" noChangeArrowheads="1" noTextEdit="1"/>
          </p:cNvSpPr>
          <p:nvPr>
            <p:ph type="sldImg"/>
          </p:nvPr>
        </p:nvSpPr>
        <p:spPr>
          <a:xfrm>
            <a:off x="977900" y="755650"/>
            <a:ext cx="5149850" cy="3862388"/>
          </a:xfrm>
          <a:ln/>
        </p:spPr>
      </p:sp>
      <p:sp>
        <p:nvSpPr>
          <p:cNvPr id="29701" name="Rectangle 3"/>
          <p:cNvSpPr>
            <a:spLocks noGrp="1" noChangeArrowheads="1"/>
          </p:cNvSpPr>
          <p:nvPr>
            <p:ph type="body" idx="1"/>
          </p:nvPr>
        </p:nvSpPr>
        <p:spPr>
          <a:xfrm>
            <a:off x="927100" y="4868863"/>
            <a:ext cx="5246688" cy="4611687"/>
          </a:xfrm>
          <a:noFill/>
          <a:ln/>
        </p:spPr>
        <p:txBody>
          <a:bodyPr wrap="none" anchor="ctr"/>
          <a:lstStyle/>
          <a:p>
            <a:endParaRPr lang="fr-FR" smtClean="0">
              <a:latin typeface="Times New Roman" pitchFamily="18" charset="0"/>
            </a:endParaRPr>
          </a:p>
        </p:txBody>
      </p:sp>
    </p:spTree>
    <p:extLst>
      <p:ext uri="{BB962C8B-B14F-4D97-AF65-F5344CB8AC3E}">
        <p14:creationId xmlns="" xmlns:p14="http://schemas.microsoft.com/office/powerpoint/2010/main" val="1578565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p:cNvSpPr>
            <a:spLocks noGrp="1" noChangeArrowheads="1"/>
          </p:cNvSpPr>
          <p:nvPr>
            <p:ph type="sldNum" sz="quarter"/>
          </p:nvPr>
        </p:nvSpPr>
        <p:spPr>
          <a:noFill/>
        </p:spPr>
        <p:txBody>
          <a:bodyPr/>
          <a:lstStyle/>
          <a:p>
            <a:fld id="{DFB47BF1-777E-49B8-90A4-8AAC953A4569}" type="slidenum">
              <a:rPr lang="fr-FR"/>
              <a:pPr/>
              <a:t>23</a:t>
            </a:fld>
            <a:endParaRPr lang="fr-FR"/>
          </a:p>
        </p:txBody>
      </p:sp>
      <p:sp>
        <p:nvSpPr>
          <p:cNvPr id="35843" name="Text Box 1"/>
          <p:cNvSpPr txBox="1">
            <a:spLocks noChangeArrowheads="1"/>
          </p:cNvSpPr>
          <p:nvPr/>
        </p:nvSpPr>
        <p:spPr bwMode="auto">
          <a:xfrm>
            <a:off x="4014788" y="9737725"/>
            <a:ext cx="3087687" cy="500063"/>
          </a:xfrm>
          <a:prstGeom prst="rect">
            <a:avLst/>
          </a:prstGeom>
          <a:noFill/>
          <a:ln w="9525">
            <a:noFill/>
            <a:round/>
            <a:headEnd/>
            <a:tailEnd/>
          </a:ln>
        </p:spPr>
        <p:txBody>
          <a:bodyPr lIns="94680" tIns="47520" rIns="94680" bIns="4752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E141D4A-39F6-4997-A050-3F27030275A2}" type="slidenum">
              <a:rPr lang="fr-FR" sz="13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fr-FR" sz="1300">
              <a:solidFill>
                <a:srgbClr val="000000"/>
              </a:solidFill>
            </a:endParaRPr>
          </a:p>
        </p:txBody>
      </p:sp>
      <p:sp>
        <p:nvSpPr>
          <p:cNvPr id="35844" name="Rectangle 2"/>
          <p:cNvSpPr>
            <a:spLocks noGrp="1" noRot="1" noChangeAspect="1" noChangeArrowheads="1" noTextEdit="1"/>
          </p:cNvSpPr>
          <p:nvPr>
            <p:ph type="sldImg"/>
          </p:nvPr>
        </p:nvSpPr>
        <p:spPr>
          <a:xfrm>
            <a:off x="977900" y="755650"/>
            <a:ext cx="5149850" cy="3862388"/>
          </a:xfrm>
          <a:ln/>
        </p:spPr>
      </p:sp>
      <p:sp>
        <p:nvSpPr>
          <p:cNvPr id="35845" name="Rectangle 3"/>
          <p:cNvSpPr>
            <a:spLocks noGrp="1" noChangeArrowheads="1"/>
          </p:cNvSpPr>
          <p:nvPr>
            <p:ph type="body" idx="1"/>
          </p:nvPr>
        </p:nvSpPr>
        <p:spPr>
          <a:xfrm>
            <a:off x="927100" y="4868863"/>
            <a:ext cx="5246688" cy="4611687"/>
          </a:xfrm>
          <a:noFill/>
          <a:ln/>
        </p:spPr>
        <p:txBody>
          <a:bodyPr wrap="none" anchor="ctr"/>
          <a:lstStyle/>
          <a:p>
            <a:endParaRPr lang="fr-FR" smtClean="0">
              <a:latin typeface="Times New Roman" pitchFamily="18" charset="0"/>
            </a:endParaRPr>
          </a:p>
        </p:txBody>
      </p:sp>
    </p:spTree>
    <p:extLst>
      <p:ext uri="{BB962C8B-B14F-4D97-AF65-F5344CB8AC3E}">
        <p14:creationId xmlns="" xmlns:p14="http://schemas.microsoft.com/office/powerpoint/2010/main" val="407057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0"/>
          <p:cNvSpPr>
            <a:spLocks noGrp="1" noChangeArrowheads="1"/>
          </p:cNvSpPr>
          <p:nvPr>
            <p:ph type="sldNum" sz="quarter"/>
          </p:nvPr>
        </p:nvSpPr>
        <p:spPr>
          <a:noFill/>
        </p:spPr>
        <p:txBody>
          <a:bodyPr/>
          <a:lstStyle/>
          <a:p>
            <a:fld id="{5896C925-8414-414D-B0EB-2CC127D06E4E}" type="slidenum">
              <a:rPr lang="fr-FR"/>
              <a:pPr/>
              <a:t>2</a:t>
            </a:fld>
            <a:endParaRPr lang="fr-FR"/>
          </a:p>
        </p:txBody>
      </p:sp>
      <p:sp>
        <p:nvSpPr>
          <p:cNvPr id="7171" name="Text Box 1"/>
          <p:cNvSpPr txBox="1">
            <a:spLocks noChangeArrowheads="1"/>
          </p:cNvSpPr>
          <p:nvPr/>
        </p:nvSpPr>
        <p:spPr bwMode="auto">
          <a:xfrm>
            <a:off x="4014788" y="9737725"/>
            <a:ext cx="3087687" cy="500063"/>
          </a:xfrm>
          <a:prstGeom prst="rect">
            <a:avLst/>
          </a:prstGeom>
          <a:noFill/>
          <a:ln w="9525">
            <a:noFill/>
            <a:round/>
            <a:headEnd/>
            <a:tailEnd/>
          </a:ln>
        </p:spPr>
        <p:txBody>
          <a:bodyPr lIns="94680" tIns="47520" rIns="94680" bIns="4752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33F113B-B770-4A8F-A1E4-CBBACD5D9E4B}" type="slidenum">
              <a:rPr lang="fr-FR" sz="13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fr-FR" sz="1300">
              <a:solidFill>
                <a:srgbClr val="000000"/>
              </a:solidFill>
            </a:endParaRPr>
          </a:p>
        </p:txBody>
      </p:sp>
      <p:sp>
        <p:nvSpPr>
          <p:cNvPr id="7172" name="Rectangle 2"/>
          <p:cNvSpPr>
            <a:spLocks noGrp="1" noRot="1" noChangeAspect="1" noChangeArrowheads="1" noTextEdit="1"/>
          </p:cNvSpPr>
          <p:nvPr>
            <p:ph type="sldImg"/>
          </p:nvPr>
        </p:nvSpPr>
        <p:spPr>
          <a:xfrm>
            <a:off x="977900" y="755650"/>
            <a:ext cx="5149850" cy="3862388"/>
          </a:xfrm>
          <a:ln/>
        </p:spPr>
      </p:sp>
      <p:sp>
        <p:nvSpPr>
          <p:cNvPr id="7173" name="Rectangle 3"/>
          <p:cNvSpPr>
            <a:spLocks noGrp="1" noChangeArrowheads="1"/>
          </p:cNvSpPr>
          <p:nvPr>
            <p:ph type="body" idx="1"/>
          </p:nvPr>
        </p:nvSpPr>
        <p:spPr>
          <a:xfrm>
            <a:off x="927100" y="4868863"/>
            <a:ext cx="5246688" cy="4611687"/>
          </a:xfrm>
          <a:noFill/>
          <a:ln/>
        </p:spPr>
        <p:txBody>
          <a:bodyPr wrap="none" anchor="ctr"/>
          <a:lstStyle/>
          <a:p>
            <a:endParaRPr lang="fr-FR" smtClean="0">
              <a:latin typeface="Times New Roman" pitchFamily="18" charset="0"/>
            </a:endParaRPr>
          </a:p>
        </p:txBody>
      </p:sp>
    </p:spTree>
    <p:extLst>
      <p:ext uri="{BB962C8B-B14F-4D97-AF65-F5344CB8AC3E}">
        <p14:creationId xmlns="" xmlns:p14="http://schemas.microsoft.com/office/powerpoint/2010/main" val="3467546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fld id="{507A9EB0-0118-477B-8CE2-2289DC7BB16B}" type="slidenum">
              <a:rPr lang="fr-FR"/>
              <a:pPr/>
              <a:t>24</a:t>
            </a:fld>
            <a:endParaRPr lang="fr-FR"/>
          </a:p>
        </p:txBody>
      </p:sp>
      <p:sp>
        <p:nvSpPr>
          <p:cNvPr id="37891" name="Text Box 1"/>
          <p:cNvSpPr txBox="1">
            <a:spLocks noChangeArrowheads="1"/>
          </p:cNvSpPr>
          <p:nvPr/>
        </p:nvSpPr>
        <p:spPr bwMode="auto">
          <a:xfrm>
            <a:off x="4014788" y="9737725"/>
            <a:ext cx="3087687" cy="500063"/>
          </a:xfrm>
          <a:prstGeom prst="rect">
            <a:avLst/>
          </a:prstGeom>
          <a:noFill/>
          <a:ln w="9525">
            <a:noFill/>
            <a:round/>
            <a:headEnd/>
            <a:tailEnd/>
          </a:ln>
        </p:spPr>
        <p:txBody>
          <a:bodyPr lIns="94680" tIns="47520" rIns="94680" bIns="4752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04A7204-8963-4A86-B768-DBE6A5BD55F3}" type="slidenum">
              <a:rPr lang="fr-FR" sz="13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fr-FR" sz="1300">
              <a:solidFill>
                <a:srgbClr val="000000"/>
              </a:solidFill>
            </a:endParaRPr>
          </a:p>
        </p:txBody>
      </p:sp>
      <p:sp>
        <p:nvSpPr>
          <p:cNvPr id="37892" name="Rectangle 2"/>
          <p:cNvSpPr>
            <a:spLocks noGrp="1" noRot="1" noChangeAspect="1" noChangeArrowheads="1" noTextEdit="1"/>
          </p:cNvSpPr>
          <p:nvPr>
            <p:ph type="sldImg"/>
          </p:nvPr>
        </p:nvSpPr>
        <p:spPr>
          <a:xfrm>
            <a:off x="977900" y="755650"/>
            <a:ext cx="5149850" cy="3862388"/>
          </a:xfrm>
          <a:ln/>
        </p:spPr>
      </p:sp>
      <p:sp>
        <p:nvSpPr>
          <p:cNvPr id="37893" name="Rectangle 3"/>
          <p:cNvSpPr>
            <a:spLocks noGrp="1" noChangeArrowheads="1"/>
          </p:cNvSpPr>
          <p:nvPr>
            <p:ph type="body" idx="1"/>
          </p:nvPr>
        </p:nvSpPr>
        <p:spPr>
          <a:xfrm>
            <a:off x="927100" y="4868863"/>
            <a:ext cx="5246688" cy="4611687"/>
          </a:xfrm>
          <a:noFill/>
          <a:ln/>
        </p:spPr>
        <p:txBody>
          <a:bodyPr wrap="none" anchor="ctr"/>
          <a:lstStyle/>
          <a:p>
            <a:endParaRPr lang="fr-FR" smtClean="0">
              <a:latin typeface="Times New Roman" pitchFamily="18" charset="0"/>
            </a:endParaRPr>
          </a:p>
        </p:txBody>
      </p:sp>
    </p:spTree>
    <p:extLst>
      <p:ext uri="{BB962C8B-B14F-4D97-AF65-F5344CB8AC3E}">
        <p14:creationId xmlns="" xmlns:p14="http://schemas.microsoft.com/office/powerpoint/2010/main" val="3344649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fld id="{507A9EB0-0118-477B-8CE2-2289DC7BB16B}" type="slidenum">
              <a:rPr lang="fr-FR"/>
              <a:pPr/>
              <a:t>25</a:t>
            </a:fld>
            <a:endParaRPr lang="fr-FR"/>
          </a:p>
        </p:txBody>
      </p:sp>
      <p:sp>
        <p:nvSpPr>
          <p:cNvPr id="37891" name="Text Box 1"/>
          <p:cNvSpPr txBox="1">
            <a:spLocks noChangeArrowheads="1"/>
          </p:cNvSpPr>
          <p:nvPr/>
        </p:nvSpPr>
        <p:spPr bwMode="auto">
          <a:xfrm>
            <a:off x="4014788" y="9737725"/>
            <a:ext cx="3087687" cy="500063"/>
          </a:xfrm>
          <a:prstGeom prst="rect">
            <a:avLst/>
          </a:prstGeom>
          <a:noFill/>
          <a:ln w="9525">
            <a:noFill/>
            <a:round/>
            <a:headEnd/>
            <a:tailEnd/>
          </a:ln>
        </p:spPr>
        <p:txBody>
          <a:bodyPr lIns="94680" tIns="47520" rIns="94680" bIns="4752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04A7204-8963-4A86-B768-DBE6A5BD55F3}" type="slidenum">
              <a:rPr lang="fr-FR" sz="13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fr-FR" sz="1300">
              <a:solidFill>
                <a:srgbClr val="000000"/>
              </a:solidFill>
            </a:endParaRPr>
          </a:p>
        </p:txBody>
      </p:sp>
      <p:sp>
        <p:nvSpPr>
          <p:cNvPr id="37892" name="Rectangle 2"/>
          <p:cNvSpPr>
            <a:spLocks noGrp="1" noRot="1" noChangeAspect="1" noChangeArrowheads="1" noTextEdit="1"/>
          </p:cNvSpPr>
          <p:nvPr>
            <p:ph type="sldImg"/>
          </p:nvPr>
        </p:nvSpPr>
        <p:spPr>
          <a:xfrm>
            <a:off x="977900" y="755650"/>
            <a:ext cx="5149850" cy="3862388"/>
          </a:xfrm>
          <a:ln/>
        </p:spPr>
      </p:sp>
      <p:sp>
        <p:nvSpPr>
          <p:cNvPr id="37893" name="Rectangle 3"/>
          <p:cNvSpPr>
            <a:spLocks noGrp="1" noChangeArrowheads="1"/>
          </p:cNvSpPr>
          <p:nvPr>
            <p:ph type="body" idx="1"/>
          </p:nvPr>
        </p:nvSpPr>
        <p:spPr>
          <a:xfrm>
            <a:off x="927100" y="4868863"/>
            <a:ext cx="5246688" cy="4611687"/>
          </a:xfrm>
          <a:noFill/>
          <a:ln/>
        </p:spPr>
        <p:txBody>
          <a:bodyPr wrap="none" anchor="ctr"/>
          <a:lstStyle/>
          <a:p>
            <a:endParaRPr lang="fr-FR" smtClean="0">
              <a:latin typeface="Times New Roman" pitchFamily="18" charset="0"/>
            </a:endParaRPr>
          </a:p>
        </p:txBody>
      </p:sp>
    </p:spTree>
    <p:extLst>
      <p:ext uri="{BB962C8B-B14F-4D97-AF65-F5344CB8AC3E}">
        <p14:creationId xmlns="" xmlns:p14="http://schemas.microsoft.com/office/powerpoint/2010/main" val="3344649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fld id="{4DB599B9-82A1-4E00-A9EA-8F397E859C25}" type="slidenum">
              <a:rPr lang="fr-FR"/>
              <a:pPr/>
              <a:t>26</a:t>
            </a:fld>
            <a:endParaRPr lang="fr-FR"/>
          </a:p>
        </p:txBody>
      </p:sp>
      <p:sp>
        <p:nvSpPr>
          <p:cNvPr id="37891" name="Text Box 1"/>
          <p:cNvSpPr txBox="1">
            <a:spLocks noChangeArrowheads="1"/>
          </p:cNvSpPr>
          <p:nvPr/>
        </p:nvSpPr>
        <p:spPr bwMode="auto">
          <a:xfrm>
            <a:off x="4014788" y="9737725"/>
            <a:ext cx="3087687" cy="500063"/>
          </a:xfrm>
          <a:prstGeom prst="rect">
            <a:avLst/>
          </a:prstGeom>
          <a:noFill/>
          <a:ln w="9525">
            <a:noFill/>
            <a:round/>
            <a:headEnd/>
            <a:tailEnd/>
          </a:ln>
        </p:spPr>
        <p:txBody>
          <a:bodyPr lIns="94680" tIns="47520" rIns="94680" bIns="4752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C4AFAC4-F1AD-4D9D-BDDE-CD11DDD9540E}" type="slidenum">
              <a:rPr lang="fr-FR" sz="13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fr-FR" sz="1300">
              <a:solidFill>
                <a:srgbClr val="000000"/>
              </a:solidFill>
            </a:endParaRPr>
          </a:p>
        </p:txBody>
      </p:sp>
      <p:sp>
        <p:nvSpPr>
          <p:cNvPr id="37892" name="Rectangle 2"/>
          <p:cNvSpPr>
            <a:spLocks noGrp="1" noRot="1" noChangeAspect="1" noChangeArrowheads="1" noTextEdit="1"/>
          </p:cNvSpPr>
          <p:nvPr>
            <p:ph type="sldImg"/>
          </p:nvPr>
        </p:nvSpPr>
        <p:spPr>
          <a:xfrm>
            <a:off x="977900" y="755650"/>
            <a:ext cx="5149850" cy="3862388"/>
          </a:xfrm>
          <a:ln/>
        </p:spPr>
      </p:sp>
      <p:sp>
        <p:nvSpPr>
          <p:cNvPr id="37893" name="Rectangle 3"/>
          <p:cNvSpPr>
            <a:spLocks noGrp="1" noChangeArrowheads="1"/>
          </p:cNvSpPr>
          <p:nvPr>
            <p:ph type="body" idx="1"/>
          </p:nvPr>
        </p:nvSpPr>
        <p:spPr>
          <a:xfrm>
            <a:off x="927100" y="4868863"/>
            <a:ext cx="5246688" cy="4611687"/>
          </a:xfrm>
          <a:noFill/>
          <a:ln/>
        </p:spPr>
        <p:txBody>
          <a:bodyPr wrap="none" anchor="ctr"/>
          <a:lstStyle/>
          <a:p>
            <a:endParaRPr lang="fr-FR"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0"/>
          <p:cNvSpPr>
            <a:spLocks noGrp="1" noChangeArrowheads="1"/>
          </p:cNvSpPr>
          <p:nvPr>
            <p:ph type="sldNum" sz="quarter"/>
          </p:nvPr>
        </p:nvSpPr>
        <p:spPr>
          <a:noFill/>
        </p:spPr>
        <p:txBody>
          <a:bodyPr/>
          <a:lstStyle/>
          <a:p>
            <a:fld id="{31925640-3A5F-4708-ACE8-BF37DA9DFF4C}" type="slidenum">
              <a:rPr lang="fr-FR"/>
              <a:pPr/>
              <a:t>27</a:t>
            </a:fld>
            <a:endParaRPr lang="fr-FR"/>
          </a:p>
        </p:txBody>
      </p:sp>
      <p:sp>
        <p:nvSpPr>
          <p:cNvPr id="39939" name="Text Box 1"/>
          <p:cNvSpPr txBox="1">
            <a:spLocks noChangeArrowheads="1"/>
          </p:cNvSpPr>
          <p:nvPr/>
        </p:nvSpPr>
        <p:spPr bwMode="auto">
          <a:xfrm>
            <a:off x="4014788" y="9737725"/>
            <a:ext cx="3087687" cy="500063"/>
          </a:xfrm>
          <a:prstGeom prst="rect">
            <a:avLst/>
          </a:prstGeom>
          <a:noFill/>
          <a:ln w="9525">
            <a:noFill/>
            <a:round/>
            <a:headEnd/>
            <a:tailEnd/>
          </a:ln>
        </p:spPr>
        <p:txBody>
          <a:bodyPr lIns="94680" tIns="47520" rIns="94680" bIns="4752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2F39087-C995-4A30-9667-2F1464079388}" type="slidenum">
              <a:rPr lang="fr-FR" sz="13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27</a:t>
            </a:fld>
            <a:endParaRPr lang="fr-FR" sz="1300">
              <a:solidFill>
                <a:srgbClr val="000000"/>
              </a:solidFill>
            </a:endParaRPr>
          </a:p>
        </p:txBody>
      </p:sp>
      <p:sp>
        <p:nvSpPr>
          <p:cNvPr id="39940" name="Rectangle 2"/>
          <p:cNvSpPr>
            <a:spLocks noGrp="1" noRot="1" noChangeAspect="1" noChangeArrowheads="1" noTextEdit="1"/>
          </p:cNvSpPr>
          <p:nvPr>
            <p:ph type="sldImg"/>
          </p:nvPr>
        </p:nvSpPr>
        <p:spPr>
          <a:xfrm>
            <a:off x="977900" y="755650"/>
            <a:ext cx="5149850" cy="3862388"/>
          </a:xfrm>
          <a:ln/>
        </p:spPr>
      </p:sp>
      <p:sp>
        <p:nvSpPr>
          <p:cNvPr id="39941" name="Rectangle 3"/>
          <p:cNvSpPr>
            <a:spLocks noGrp="1" noChangeArrowheads="1"/>
          </p:cNvSpPr>
          <p:nvPr>
            <p:ph type="body" idx="1"/>
          </p:nvPr>
        </p:nvSpPr>
        <p:spPr>
          <a:xfrm>
            <a:off x="927100" y="4868863"/>
            <a:ext cx="5246688" cy="4611687"/>
          </a:xfrm>
          <a:noFill/>
          <a:ln/>
        </p:spPr>
        <p:txBody>
          <a:bodyPr wrap="none" anchor="ctr"/>
          <a:lstStyle/>
          <a:p>
            <a:endParaRPr lang="fr-FR" smtClean="0">
              <a:latin typeface="Times New Roman" pitchFamily="18" charset="0"/>
            </a:endParaRPr>
          </a:p>
        </p:txBody>
      </p:sp>
    </p:spTree>
    <p:extLst>
      <p:ext uri="{BB962C8B-B14F-4D97-AF65-F5344CB8AC3E}">
        <p14:creationId xmlns="" xmlns:p14="http://schemas.microsoft.com/office/powerpoint/2010/main" val="373941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0"/>
          <p:cNvSpPr>
            <a:spLocks noGrp="1" noChangeArrowheads="1"/>
          </p:cNvSpPr>
          <p:nvPr>
            <p:ph type="sldNum" sz="quarter"/>
          </p:nvPr>
        </p:nvSpPr>
        <p:spPr>
          <a:noFill/>
        </p:spPr>
        <p:txBody>
          <a:bodyPr/>
          <a:lstStyle/>
          <a:p>
            <a:fld id="{00EF5CD6-1EB3-4EFF-9004-8ED6C28985CB}" type="slidenum">
              <a:rPr lang="fr-FR"/>
              <a:pPr/>
              <a:t>28</a:t>
            </a:fld>
            <a:endParaRPr lang="fr-FR"/>
          </a:p>
        </p:txBody>
      </p:sp>
      <p:sp>
        <p:nvSpPr>
          <p:cNvPr id="41987" name="Text Box 1"/>
          <p:cNvSpPr txBox="1">
            <a:spLocks noChangeArrowheads="1"/>
          </p:cNvSpPr>
          <p:nvPr/>
        </p:nvSpPr>
        <p:spPr bwMode="auto">
          <a:xfrm>
            <a:off x="4014788" y="9737725"/>
            <a:ext cx="3087687" cy="500063"/>
          </a:xfrm>
          <a:prstGeom prst="rect">
            <a:avLst/>
          </a:prstGeom>
          <a:noFill/>
          <a:ln w="9525">
            <a:noFill/>
            <a:round/>
            <a:headEnd/>
            <a:tailEnd/>
          </a:ln>
        </p:spPr>
        <p:txBody>
          <a:bodyPr lIns="94680" tIns="47520" rIns="94680" bIns="4752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960FC9D-2C52-4BC3-BC9D-BF7DC805A66E}" type="slidenum">
              <a:rPr lang="fr-FR" sz="13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28</a:t>
            </a:fld>
            <a:endParaRPr lang="fr-FR" sz="1300">
              <a:solidFill>
                <a:srgbClr val="000000"/>
              </a:solidFill>
            </a:endParaRPr>
          </a:p>
        </p:txBody>
      </p:sp>
      <p:sp>
        <p:nvSpPr>
          <p:cNvPr id="41988" name="Rectangle 2"/>
          <p:cNvSpPr>
            <a:spLocks noGrp="1" noRot="1" noChangeAspect="1" noChangeArrowheads="1" noTextEdit="1"/>
          </p:cNvSpPr>
          <p:nvPr>
            <p:ph type="sldImg"/>
          </p:nvPr>
        </p:nvSpPr>
        <p:spPr>
          <a:xfrm>
            <a:off x="977900" y="755650"/>
            <a:ext cx="5149850" cy="3862388"/>
          </a:xfrm>
          <a:ln/>
        </p:spPr>
      </p:sp>
      <p:sp>
        <p:nvSpPr>
          <p:cNvPr id="41989" name="Rectangle 3"/>
          <p:cNvSpPr>
            <a:spLocks noGrp="1" noChangeArrowheads="1"/>
          </p:cNvSpPr>
          <p:nvPr>
            <p:ph type="body" idx="1"/>
          </p:nvPr>
        </p:nvSpPr>
        <p:spPr>
          <a:xfrm>
            <a:off x="927100" y="4868863"/>
            <a:ext cx="5246688" cy="4611687"/>
          </a:xfrm>
          <a:noFill/>
          <a:ln/>
        </p:spPr>
        <p:txBody>
          <a:bodyPr wrap="none" anchor="ctr"/>
          <a:lstStyle/>
          <a:p>
            <a:endParaRPr lang="fr-FR" smtClean="0">
              <a:latin typeface="Times New Roman" pitchFamily="18" charset="0"/>
            </a:endParaRPr>
          </a:p>
        </p:txBody>
      </p:sp>
    </p:spTree>
    <p:extLst>
      <p:ext uri="{BB962C8B-B14F-4D97-AF65-F5344CB8AC3E}">
        <p14:creationId xmlns="" xmlns:p14="http://schemas.microsoft.com/office/powerpoint/2010/main" val="456208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0"/>
          <p:cNvSpPr>
            <a:spLocks noGrp="1" noChangeArrowheads="1"/>
          </p:cNvSpPr>
          <p:nvPr>
            <p:ph type="sldNum" sz="quarter"/>
          </p:nvPr>
        </p:nvSpPr>
        <p:spPr>
          <a:noFill/>
        </p:spPr>
        <p:txBody>
          <a:bodyPr/>
          <a:lstStyle/>
          <a:p>
            <a:fld id="{00EF5CD6-1EB3-4EFF-9004-8ED6C28985CB}" type="slidenum">
              <a:rPr lang="fr-FR"/>
              <a:pPr/>
              <a:t>29</a:t>
            </a:fld>
            <a:endParaRPr lang="fr-FR"/>
          </a:p>
        </p:txBody>
      </p:sp>
      <p:sp>
        <p:nvSpPr>
          <p:cNvPr id="41987" name="Text Box 1"/>
          <p:cNvSpPr txBox="1">
            <a:spLocks noChangeArrowheads="1"/>
          </p:cNvSpPr>
          <p:nvPr/>
        </p:nvSpPr>
        <p:spPr bwMode="auto">
          <a:xfrm>
            <a:off x="4014788" y="9737725"/>
            <a:ext cx="3087687" cy="500063"/>
          </a:xfrm>
          <a:prstGeom prst="rect">
            <a:avLst/>
          </a:prstGeom>
          <a:noFill/>
          <a:ln w="9525">
            <a:noFill/>
            <a:round/>
            <a:headEnd/>
            <a:tailEnd/>
          </a:ln>
        </p:spPr>
        <p:txBody>
          <a:bodyPr lIns="94680" tIns="47520" rIns="94680" bIns="4752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960FC9D-2C52-4BC3-BC9D-BF7DC805A66E}" type="slidenum">
              <a:rPr lang="fr-FR" sz="13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fr-FR" sz="1300">
              <a:solidFill>
                <a:srgbClr val="000000"/>
              </a:solidFill>
            </a:endParaRPr>
          </a:p>
        </p:txBody>
      </p:sp>
      <p:sp>
        <p:nvSpPr>
          <p:cNvPr id="41988" name="Rectangle 2"/>
          <p:cNvSpPr>
            <a:spLocks noGrp="1" noRot="1" noChangeAspect="1" noChangeArrowheads="1" noTextEdit="1"/>
          </p:cNvSpPr>
          <p:nvPr>
            <p:ph type="sldImg"/>
          </p:nvPr>
        </p:nvSpPr>
        <p:spPr>
          <a:xfrm>
            <a:off x="977900" y="755650"/>
            <a:ext cx="5149850" cy="3862388"/>
          </a:xfrm>
          <a:ln/>
        </p:spPr>
      </p:sp>
      <p:sp>
        <p:nvSpPr>
          <p:cNvPr id="41989" name="Rectangle 3"/>
          <p:cNvSpPr>
            <a:spLocks noGrp="1" noChangeArrowheads="1"/>
          </p:cNvSpPr>
          <p:nvPr>
            <p:ph type="body" idx="1"/>
          </p:nvPr>
        </p:nvSpPr>
        <p:spPr>
          <a:xfrm>
            <a:off x="927100" y="4868863"/>
            <a:ext cx="5246688" cy="4611687"/>
          </a:xfrm>
          <a:noFill/>
          <a:ln/>
        </p:spPr>
        <p:txBody>
          <a:bodyPr wrap="none" anchor="ctr"/>
          <a:lstStyle/>
          <a:p>
            <a:endParaRPr lang="fr-FR" smtClean="0">
              <a:latin typeface="Times New Roman" pitchFamily="18" charset="0"/>
            </a:endParaRPr>
          </a:p>
        </p:txBody>
      </p:sp>
    </p:spTree>
    <p:extLst>
      <p:ext uri="{BB962C8B-B14F-4D97-AF65-F5344CB8AC3E}">
        <p14:creationId xmlns="" xmlns:p14="http://schemas.microsoft.com/office/powerpoint/2010/main" val="456208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0"/>
          <p:cNvSpPr>
            <a:spLocks noGrp="1" noChangeArrowheads="1"/>
          </p:cNvSpPr>
          <p:nvPr>
            <p:ph type="sldNum" sz="quarter"/>
          </p:nvPr>
        </p:nvSpPr>
        <p:spPr>
          <a:noFill/>
        </p:spPr>
        <p:txBody>
          <a:bodyPr/>
          <a:lstStyle/>
          <a:p>
            <a:fld id="{00EF5CD6-1EB3-4EFF-9004-8ED6C28985CB}" type="slidenum">
              <a:rPr lang="fr-FR"/>
              <a:pPr/>
              <a:t>30</a:t>
            </a:fld>
            <a:endParaRPr lang="fr-FR"/>
          </a:p>
        </p:txBody>
      </p:sp>
      <p:sp>
        <p:nvSpPr>
          <p:cNvPr id="41987" name="Text Box 1"/>
          <p:cNvSpPr txBox="1">
            <a:spLocks noChangeArrowheads="1"/>
          </p:cNvSpPr>
          <p:nvPr/>
        </p:nvSpPr>
        <p:spPr bwMode="auto">
          <a:xfrm>
            <a:off x="4014788" y="9737725"/>
            <a:ext cx="3087687" cy="500063"/>
          </a:xfrm>
          <a:prstGeom prst="rect">
            <a:avLst/>
          </a:prstGeom>
          <a:noFill/>
          <a:ln w="9525">
            <a:noFill/>
            <a:round/>
            <a:headEnd/>
            <a:tailEnd/>
          </a:ln>
        </p:spPr>
        <p:txBody>
          <a:bodyPr lIns="94680" tIns="47520" rIns="94680" bIns="4752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960FC9D-2C52-4BC3-BC9D-BF7DC805A66E}" type="slidenum">
              <a:rPr lang="fr-FR" sz="13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30</a:t>
            </a:fld>
            <a:endParaRPr lang="fr-FR" sz="1300">
              <a:solidFill>
                <a:srgbClr val="000000"/>
              </a:solidFill>
            </a:endParaRPr>
          </a:p>
        </p:txBody>
      </p:sp>
      <p:sp>
        <p:nvSpPr>
          <p:cNvPr id="41988" name="Rectangle 2"/>
          <p:cNvSpPr>
            <a:spLocks noGrp="1" noRot="1" noChangeAspect="1" noChangeArrowheads="1" noTextEdit="1"/>
          </p:cNvSpPr>
          <p:nvPr>
            <p:ph type="sldImg"/>
          </p:nvPr>
        </p:nvSpPr>
        <p:spPr>
          <a:xfrm>
            <a:off x="977900" y="755650"/>
            <a:ext cx="5149850" cy="3862388"/>
          </a:xfrm>
          <a:ln/>
        </p:spPr>
      </p:sp>
      <p:sp>
        <p:nvSpPr>
          <p:cNvPr id="41989" name="Rectangle 3"/>
          <p:cNvSpPr>
            <a:spLocks noGrp="1" noChangeArrowheads="1"/>
          </p:cNvSpPr>
          <p:nvPr>
            <p:ph type="body" idx="1"/>
          </p:nvPr>
        </p:nvSpPr>
        <p:spPr>
          <a:xfrm>
            <a:off x="927100" y="4868863"/>
            <a:ext cx="5246688" cy="4611687"/>
          </a:xfrm>
          <a:noFill/>
          <a:ln/>
        </p:spPr>
        <p:txBody>
          <a:bodyPr wrap="none" anchor="ctr"/>
          <a:lstStyle/>
          <a:p>
            <a:endParaRPr lang="fr-FR" smtClean="0">
              <a:latin typeface="Times New Roman" pitchFamily="18" charset="0"/>
            </a:endParaRPr>
          </a:p>
        </p:txBody>
      </p:sp>
    </p:spTree>
    <p:extLst>
      <p:ext uri="{BB962C8B-B14F-4D97-AF65-F5344CB8AC3E}">
        <p14:creationId xmlns="" xmlns:p14="http://schemas.microsoft.com/office/powerpoint/2010/main" val="456208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0"/>
          <p:cNvSpPr>
            <a:spLocks noGrp="1" noChangeArrowheads="1"/>
          </p:cNvSpPr>
          <p:nvPr>
            <p:ph type="sldNum" sz="quarter"/>
          </p:nvPr>
        </p:nvSpPr>
        <p:spPr>
          <a:noFill/>
        </p:spPr>
        <p:txBody>
          <a:bodyPr/>
          <a:lstStyle/>
          <a:p>
            <a:fld id="{00EF5CD6-1EB3-4EFF-9004-8ED6C28985CB}" type="slidenum">
              <a:rPr lang="fr-FR"/>
              <a:pPr/>
              <a:t>31</a:t>
            </a:fld>
            <a:endParaRPr lang="fr-FR"/>
          </a:p>
        </p:txBody>
      </p:sp>
      <p:sp>
        <p:nvSpPr>
          <p:cNvPr id="41987" name="Text Box 1"/>
          <p:cNvSpPr txBox="1">
            <a:spLocks noChangeArrowheads="1"/>
          </p:cNvSpPr>
          <p:nvPr/>
        </p:nvSpPr>
        <p:spPr bwMode="auto">
          <a:xfrm>
            <a:off x="4014788" y="9737725"/>
            <a:ext cx="3087687" cy="500063"/>
          </a:xfrm>
          <a:prstGeom prst="rect">
            <a:avLst/>
          </a:prstGeom>
          <a:noFill/>
          <a:ln w="9525">
            <a:noFill/>
            <a:round/>
            <a:headEnd/>
            <a:tailEnd/>
          </a:ln>
        </p:spPr>
        <p:txBody>
          <a:bodyPr lIns="94680" tIns="47520" rIns="94680" bIns="4752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960FC9D-2C52-4BC3-BC9D-BF7DC805A66E}" type="slidenum">
              <a:rPr lang="fr-FR" sz="13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31</a:t>
            </a:fld>
            <a:endParaRPr lang="fr-FR" sz="1300">
              <a:solidFill>
                <a:srgbClr val="000000"/>
              </a:solidFill>
            </a:endParaRPr>
          </a:p>
        </p:txBody>
      </p:sp>
      <p:sp>
        <p:nvSpPr>
          <p:cNvPr id="41988" name="Rectangle 2"/>
          <p:cNvSpPr>
            <a:spLocks noGrp="1" noRot="1" noChangeAspect="1" noChangeArrowheads="1" noTextEdit="1"/>
          </p:cNvSpPr>
          <p:nvPr>
            <p:ph type="sldImg"/>
          </p:nvPr>
        </p:nvSpPr>
        <p:spPr>
          <a:xfrm>
            <a:off x="977900" y="755650"/>
            <a:ext cx="5149850" cy="3862388"/>
          </a:xfrm>
          <a:ln/>
        </p:spPr>
      </p:sp>
      <p:sp>
        <p:nvSpPr>
          <p:cNvPr id="41989" name="Rectangle 3"/>
          <p:cNvSpPr>
            <a:spLocks noGrp="1" noChangeArrowheads="1"/>
          </p:cNvSpPr>
          <p:nvPr>
            <p:ph type="body" idx="1"/>
          </p:nvPr>
        </p:nvSpPr>
        <p:spPr>
          <a:xfrm>
            <a:off x="927100" y="4868863"/>
            <a:ext cx="5246688" cy="4611687"/>
          </a:xfrm>
          <a:noFill/>
          <a:ln/>
        </p:spPr>
        <p:txBody>
          <a:bodyPr wrap="none" anchor="ctr"/>
          <a:lstStyle/>
          <a:p>
            <a:endParaRPr lang="fr-FR" smtClean="0">
              <a:latin typeface="Times New Roman" pitchFamily="18" charset="0"/>
            </a:endParaRPr>
          </a:p>
        </p:txBody>
      </p:sp>
    </p:spTree>
    <p:extLst>
      <p:ext uri="{BB962C8B-B14F-4D97-AF65-F5344CB8AC3E}">
        <p14:creationId xmlns="" xmlns:p14="http://schemas.microsoft.com/office/powerpoint/2010/main" val="117340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0"/>
          <p:cNvSpPr>
            <a:spLocks noGrp="1" noChangeArrowheads="1"/>
          </p:cNvSpPr>
          <p:nvPr>
            <p:ph type="sldNum" sz="quarter"/>
          </p:nvPr>
        </p:nvSpPr>
        <p:spPr>
          <a:noFill/>
        </p:spPr>
        <p:txBody>
          <a:bodyPr/>
          <a:lstStyle/>
          <a:p>
            <a:fld id="{4D950F02-287F-4009-A85D-729F198E5EE7}" type="slidenum">
              <a:rPr lang="fr-FR"/>
              <a:pPr/>
              <a:t>3</a:t>
            </a:fld>
            <a:endParaRPr lang="fr-FR"/>
          </a:p>
        </p:txBody>
      </p:sp>
      <p:sp>
        <p:nvSpPr>
          <p:cNvPr id="27651" name="Text Box 1"/>
          <p:cNvSpPr txBox="1">
            <a:spLocks noChangeArrowheads="1"/>
          </p:cNvSpPr>
          <p:nvPr/>
        </p:nvSpPr>
        <p:spPr bwMode="auto">
          <a:xfrm>
            <a:off x="4014788" y="9737725"/>
            <a:ext cx="3087687" cy="500063"/>
          </a:xfrm>
          <a:prstGeom prst="rect">
            <a:avLst/>
          </a:prstGeom>
          <a:noFill/>
          <a:ln w="9525">
            <a:noFill/>
            <a:round/>
            <a:headEnd/>
            <a:tailEnd/>
          </a:ln>
        </p:spPr>
        <p:txBody>
          <a:bodyPr lIns="94680" tIns="47520" rIns="94680" bIns="4752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33930A7-2783-4411-A298-0E103F44DF39}" type="slidenum">
              <a:rPr lang="fr-FR" sz="1300">
                <a:solidFill>
                  <a:srgbClr val="0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fr-FR" sz="1300">
              <a:solidFill>
                <a:srgbClr val="000000"/>
              </a:solidFill>
            </a:endParaRPr>
          </a:p>
        </p:txBody>
      </p:sp>
      <p:sp>
        <p:nvSpPr>
          <p:cNvPr id="27652" name="Rectangle 2"/>
          <p:cNvSpPr>
            <a:spLocks noGrp="1" noRot="1" noChangeAspect="1" noChangeArrowheads="1" noTextEdit="1"/>
          </p:cNvSpPr>
          <p:nvPr>
            <p:ph type="sldImg"/>
          </p:nvPr>
        </p:nvSpPr>
        <p:spPr>
          <a:xfrm>
            <a:off x="977900" y="755650"/>
            <a:ext cx="5149850" cy="3862388"/>
          </a:xfrm>
          <a:ln/>
        </p:spPr>
      </p:sp>
      <p:sp>
        <p:nvSpPr>
          <p:cNvPr id="27653" name="Rectangle 3"/>
          <p:cNvSpPr>
            <a:spLocks noGrp="1" noChangeArrowheads="1"/>
          </p:cNvSpPr>
          <p:nvPr>
            <p:ph type="body" idx="1"/>
          </p:nvPr>
        </p:nvSpPr>
        <p:spPr>
          <a:xfrm>
            <a:off x="927100" y="4868863"/>
            <a:ext cx="5246688" cy="4611687"/>
          </a:xfrm>
          <a:noFill/>
          <a:ln/>
        </p:spPr>
        <p:txBody>
          <a:bodyPr wrap="none" anchor="ctr"/>
          <a:lstStyle/>
          <a:p>
            <a:endParaRPr lang="fr-FR" smtClean="0">
              <a:latin typeface="Times New Roman" pitchFamily="18" charset="0"/>
            </a:endParaRPr>
          </a:p>
        </p:txBody>
      </p:sp>
    </p:spTree>
    <p:extLst>
      <p:ext uri="{BB962C8B-B14F-4D97-AF65-F5344CB8AC3E}">
        <p14:creationId xmlns="" xmlns:p14="http://schemas.microsoft.com/office/powerpoint/2010/main" val="370006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79488" y="755650"/>
            <a:ext cx="5140325" cy="38560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BA612336-2210-4A94-B0EA-758D43B0F94E}" type="slidenum">
              <a:rPr lang="fr-FR" smtClean="0"/>
              <a:pPr/>
              <a:t>4</a:t>
            </a:fld>
            <a:endParaRPr lang="fr-FR"/>
          </a:p>
        </p:txBody>
      </p:sp>
    </p:spTree>
    <p:extLst>
      <p:ext uri="{BB962C8B-B14F-4D97-AF65-F5344CB8AC3E}">
        <p14:creationId xmlns="" xmlns:p14="http://schemas.microsoft.com/office/powerpoint/2010/main" val="215469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79488" y="755650"/>
            <a:ext cx="5140325" cy="38560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BA612336-2210-4A94-B0EA-758D43B0F94E}" type="slidenum">
              <a:rPr lang="fr-FR" smtClean="0"/>
              <a:pPr/>
              <a:t>5</a:t>
            </a:fld>
            <a:endParaRPr lang="fr-FR"/>
          </a:p>
        </p:txBody>
      </p:sp>
    </p:spTree>
    <p:extLst>
      <p:ext uri="{BB962C8B-B14F-4D97-AF65-F5344CB8AC3E}">
        <p14:creationId xmlns="" xmlns:p14="http://schemas.microsoft.com/office/powerpoint/2010/main" val="3222563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79488" y="755650"/>
            <a:ext cx="5140325" cy="38560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BA612336-2210-4A94-B0EA-758D43B0F94E}" type="slidenum">
              <a:rPr lang="fr-FR" smtClean="0"/>
              <a:pPr/>
              <a:t>6</a:t>
            </a:fld>
            <a:endParaRPr lang="fr-FR"/>
          </a:p>
        </p:txBody>
      </p:sp>
    </p:spTree>
    <p:extLst>
      <p:ext uri="{BB962C8B-B14F-4D97-AF65-F5344CB8AC3E}">
        <p14:creationId xmlns="" xmlns:p14="http://schemas.microsoft.com/office/powerpoint/2010/main" val="320904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79488" y="755650"/>
            <a:ext cx="5140325" cy="38560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BA612336-2210-4A94-B0EA-758D43B0F94E}" type="slidenum">
              <a:rPr lang="fr-FR" smtClean="0"/>
              <a:pPr/>
              <a:t>7</a:t>
            </a:fld>
            <a:endParaRPr lang="fr-FR"/>
          </a:p>
        </p:txBody>
      </p:sp>
    </p:spTree>
    <p:extLst>
      <p:ext uri="{BB962C8B-B14F-4D97-AF65-F5344CB8AC3E}">
        <p14:creationId xmlns="" xmlns:p14="http://schemas.microsoft.com/office/powerpoint/2010/main" val="300921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79488" y="755650"/>
            <a:ext cx="5140325" cy="38560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BA612336-2210-4A94-B0EA-758D43B0F94E}" type="slidenum">
              <a:rPr lang="fr-FR" smtClean="0"/>
              <a:pPr/>
              <a:t>8</a:t>
            </a:fld>
            <a:endParaRPr lang="fr-FR"/>
          </a:p>
        </p:txBody>
      </p:sp>
    </p:spTree>
    <p:extLst>
      <p:ext uri="{BB962C8B-B14F-4D97-AF65-F5344CB8AC3E}">
        <p14:creationId xmlns="" xmlns:p14="http://schemas.microsoft.com/office/powerpoint/2010/main" val="3447035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79488" y="755650"/>
            <a:ext cx="5140325" cy="38560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fld id="{BA612336-2210-4A94-B0EA-758D43B0F94E}" type="slidenum">
              <a:rPr lang="fr-FR" smtClean="0"/>
              <a:pPr/>
              <a:t>9</a:t>
            </a:fld>
            <a:endParaRPr lang="fr-FR"/>
          </a:p>
        </p:txBody>
      </p:sp>
    </p:spTree>
    <p:extLst>
      <p:ext uri="{BB962C8B-B14F-4D97-AF65-F5344CB8AC3E}">
        <p14:creationId xmlns="" xmlns:p14="http://schemas.microsoft.com/office/powerpoint/2010/main" val="2241223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sldNum" idx="10"/>
          </p:nvPr>
        </p:nvSpPr>
        <p:spPr>
          <a:ln/>
        </p:spPr>
        <p:txBody>
          <a:bodyPr/>
          <a:lstStyle>
            <a:lvl1pPr>
              <a:defRPr/>
            </a:lvl1pPr>
          </a:lstStyle>
          <a:p>
            <a:fld id="{BF3FB99A-52E0-4C09-A81E-EA3507DAC430}"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fld id="{CF90A29F-4C05-49E3-8DF5-754F69018C03}"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19888" y="144463"/>
            <a:ext cx="2112962" cy="59293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81000" y="144463"/>
            <a:ext cx="6186488" cy="59293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fld id="{1DA16D5B-73B3-4C5F-9978-BC6244049268}"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381000" y="144463"/>
            <a:ext cx="6400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295400" y="1660525"/>
            <a:ext cx="3695700" cy="4419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5143500" y="1660525"/>
            <a:ext cx="3695700" cy="4419600"/>
          </a:xfrm>
        </p:spPr>
        <p:txBody>
          <a:bodyPr/>
          <a:lstStyle/>
          <a:p>
            <a:pPr lvl="0"/>
            <a:endParaRPr lang="fr-FR" noProof="0" smtClean="0"/>
          </a:p>
        </p:txBody>
      </p:sp>
      <p:sp>
        <p:nvSpPr>
          <p:cNvPr id="5" name="Rectangle 2056"/>
          <p:cNvSpPr>
            <a:spLocks noGrp="1" noChangeArrowheads="1"/>
          </p:cNvSpPr>
          <p:nvPr>
            <p:ph type="ftr" sz="quarter" idx="10"/>
          </p:nvPr>
        </p:nvSpPr>
        <p:spPr>
          <a:xfrm>
            <a:off x="990600" y="6140450"/>
            <a:ext cx="3581400" cy="457200"/>
          </a:xfrm>
          <a:prstGeom prst="rect">
            <a:avLst/>
          </a:prstGeom>
          <a:ln/>
        </p:spPr>
        <p:txBody>
          <a:bodyPr/>
          <a:lstStyle>
            <a:lvl1pPr>
              <a:defRPr/>
            </a:lvl1pPr>
          </a:lstStyle>
          <a:p>
            <a:pPr>
              <a:defRPr/>
            </a:pPr>
            <a:endParaRPr lang="fr-FR"/>
          </a:p>
        </p:txBody>
      </p:sp>
      <p:sp>
        <p:nvSpPr>
          <p:cNvPr id="6" name="Rectangle 2057"/>
          <p:cNvSpPr>
            <a:spLocks noGrp="1" noChangeArrowheads="1"/>
          </p:cNvSpPr>
          <p:nvPr>
            <p:ph type="sldNum" sz="quarter" idx="11"/>
          </p:nvPr>
        </p:nvSpPr>
        <p:spPr>
          <a:ln/>
        </p:spPr>
        <p:txBody>
          <a:bodyPr/>
          <a:lstStyle>
            <a:lvl1pPr>
              <a:defRPr/>
            </a:lvl1pPr>
          </a:lstStyle>
          <a:p>
            <a:pPr>
              <a:defRPr/>
            </a:pPr>
            <a:fld id="{62F672A0-4B10-4235-9DD0-DF37EBB38A25}"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3"/>
          <p:cNvSpPr/>
          <p:nvPr userDrawn="1"/>
        </p:nvSpPr>
        <p:spPr>
          <a:xfrm>
            <a:off x="0" y="6309320"/>
            <a:ext cx="736099" cy="461665"/>
          </a:xfrm>
          <a:prstGeom prst="rect">
            <a:avLst/>
          </a:prstGeom>
        </p:spPr>
        <p:txBody>
          <a:bodyPr wrap="none">
            <a:spAutoFit/>
          </a:bodyPr>
          <a:lstStyle/>
          <a:p>
            <a:fld id="{0D12D5F3-5A74-4E4A-A878-76118504CE2B}" type="slidenum">
              <a:rPr lang="fr-FR" smtClean="0">
                <a:solidFill>
                  <a:schemeClr val="tx1"/>
                </a:solidFill>
              </a:rPr>
              <a:pPr/>
              <a:t>‹N°›</a:t>
            </a:fld>
            <a:endParaRPr lang="fr-FR" dirty="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p:nvPr userDrawn="1"/>
        </p:nvSpPr>
        <p:spPr>
          <a:xfrm>
            <a:off x="0" y="6309320"/>
            <a:ext cx="736099" cy="461665"/>
          </a:xfrm>
          <a:prstGeom prst="rect">
            <a:avLst/>
          </a:prstGeom>
        </p:spPr>
        <p:txBody>
          <a:bodyPr wrap="none">
            <a:spAutoFit/>
          </a:bodyPr>
          <a:lstStyle/>
          <a:p>
            <a:fld id="{0D12D5F3-5A74-4E4A-A878-76118504CE2B}" type="slidenum">
              <a:rPr lang="fr-FR" smtClean="0">
                <a:solidFill>
                  <a:schemeClr val="tx1"/>
                </a:solidFill>
              </a:rPr>
              <a:pPr/>
              <a:t>‹N°›</a:t>
            </a:fld>
            <a:endParaRPr lang="fr-FR" dirty="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p:nvPr userDrawn="1"/>
        </p:nvSpPr>
        <p:spPr>
          <a:xfrm>
            <a:off x="0" y="6309320"/>
            <a:ext cx="736099" cy="461665"/>
          </a:xfrm>
          <a:prstGeom prst="rect">
            <a:avLst/>
          </a:prstGeom>
        </p:spPr>
        <p:txBody>
          <a:bodyPr wrap="none">
            <a:spAutoFit/>
          </a:bodyPr>
          <a:lstStyle/>
          <a:p>
            <a:fld id="{0D12D5F3-5A74-4E4A-A878-76118504CE2B}" type="slidenum">
              <a:rPr lang="fr-FR" smtClean="0">
                <a:solidFill>
                  <a:schemeClr val="tx1"/>
                </a:solidFill>
              </a:rPr>
              <a:pPr/>
              <a:t>‹N°›</a:t>
            </a:fld>
            <a:endParaRPr lang="fr-FR" dirty="0">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4963"/>
            <a:ext cx="4035425" cy="4519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604963"/>
            <a:ext cx="4035425" cy="4519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p:nvPr userDrawn="1"/>
        </p:nvSpPr>
        <p:spPr>
          <a:xfrm>
            <a:off x="0" y="6309320"/>
            <a:ext cx="736099" cy="461665"/>
          </a:xfrm>
          <a:prstGeom prst="rect">
            <a:avLst/>
          </a:prstGeom>
        </p:spPr>
        <p:txBody>
          <a:bodyPr wrap="none">
            <a:spAutoFit/>
          </a:bodyPr>
          <a:lstStyle/>
          <a:p>
            <a:fld id="{0D12D5F3-5A74-4E4A-A878-76118504CE2B}" type="slidenum">
              <a:rPr lang="fr-FR" smtClean="0">
                <a:solidFill>
                  <a:schemeClr val="tx1"/>
                </a:solidFill>
              </a:rPr>
              <a:pPr/>
              <a:t>‹N°›</a:t>
            </a:fld>
            <a:endParaRPr lang="fr-FR" dirty="0">
              <a:solidFill>
                <a:schemeClr val="tx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p:nvPr userDrawn="1"/>
        </p:nvSpPr>
        <p:spPr>
          <a:xfrm>
            <a:off x="0" y="6309320"/>
            <a:ext cx="736099" cy="461665"/>
          </a:xfrm>
          <a:prstGeom prst="rect">
            <a:avLst/>
          </a:prstGeom>
        </p:spPr>
        <p:txBody>
          <a:bodyPr wrap="none">
            <a:spAutoFit/>
          </a:bodyPr>
          <a:lstStyle/>
          <a:p>
            <a:fld id="{0D12D5F3-5A74-4E4A-A878-76118504CE2B}" type="slidenum">
              <a:rPr lang="fr-FR" smtClean="0">
                <a:solidFill>
                  <a:schemeClr val="tx1"/>
                </a:solidFill>
              </a:rPr>
              <a:pPr/>
              <a:t>‹N°›</a:t>
            </a:fld>
            <a:endParaRPr lang="fr-FR" dirty="0">
              <a:solidFill>
                <a:schemeClr val="tx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2"/>
          <p:cNvSpPr/>
          <p:nvPr userDrawn="1"/>
        </p:nvSpPr>
        <p:spPr>
          <a:xfrm>
            <a:off x="0" y="6309320"/>
            <a:ext cx="736099" cy="461665"/>
          </a:xfrm>
          <a:prstGeom prst="rect">
            <a:avLst/>
          </a:prstGeom>
        </p:spPr>
        <p:txBody>
          <a:bodyPr wrap="none">
            <a:spAutoFit/>
          </a:bodyPr>
          <a:lstStyle/>
          <a:p>
            <a:fld id="{0D12D5F3-5A74-4E4A-A878-76118504CE2B}" type="slidenum">
              <a:rPr lang="fr-FR" smtClean="0">
                <a:solidFill>
                  <a:schemeClr val="tx1"/>
                </a:solidFill>
              </a:rPr>
              <a:pPr/>
              <a:t>‹N°›</a:t>
            </a:fld>
            <a:endParaRPr lang="fr-FR" dirty="0">
              <a:solidFill>
                <a:schemeClr val="tx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
          <p:cNvSpPr/>
          <p:nvPr userDrawn="1"/>
        </p:nvSpPr>
        <p:spPr>
          <a:xfrm>
            <a:off x="0" y="6309320"/>
            <a:ext cx="736099" cy="461665"/>
          </a:xfrm>
          <a:prstGeom prst="rect">
            <a:avLst/>
          </a:prstGeom>
        </p:spPr>
        <p:txBody>
          <a:bodyPr wrap="none">
            <a:spAutoFit/>
          </a:bodyPr>
          <a:lstStyle/>
          <a:p>
            <a:fld id="{0D12D5F3-5A74-4E4A-A878-76118504CE2B}" type="slidenum">
              <a:rPr lang="fr-FR" smtClean="0">
                <a:solidFill>
                  <a:schemeClr val="tx1"/>
                </a:solidFill>
              </a:rPr>
              <a:pPr/>
              <a:t>‹N°›</a:t>
            </a:fld>
            <a:endParaRPr lang="fr-FR"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fld id="{082F9C75-E7C1-4509-BFB9-B77F3DBF4CCD}" type="slidenum">
              <a:rPr lang="fr-F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p:nvPr userDrawn="1"/>
        </p:nvSpPr>
        <p:spPr>
          <a:xfrm>
            <a:off x="0" y="6309320"/>
            <a:ext cx="736099" cy="461665"/>
          </a:xfrm>
          <a:prstGeom prst="rect">
            <a:avLst/>
          </a:prstGeom>
        </p:spPr>
        <p:txBody>
          <a:bodyPr wrap="none">
            <a:spAutoFit/>
          </a:bodyPr>
          <a:lstStyle/>
          <a:p>
            <a:fld id="{0D12D5F3-5A74-4E4A-A878-76118504CE2B}" type="slidenum">
              <a:rPr lang="fr-FR" smtClean="0">
                <a:solidFill>
                  <a:schemeClr val="tx1"/>
                </a:solidFill>
              </a:rPr>
              <a:pPr/>
              <a:t>‹N°›</a:t>
            </a:fld>
            <a:endParaRPr lang="fr-FR" dirty="0">
              <a:solidFill>
                <a:schemeClr val="tx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p:nvPr userDrawn="1"/>
        </p:nvSpPr>
        <p:spPr>
          <a:xfrm>
            <a:off x="0" y="6309320"/>
            <a:ext cx="736099" cy="461665"/>
          </a:xfrm>
          <a:prstGeom prst="rect">
            <a:avLst/>
          </a:prstGeom>
        </p:spPr>
        <p:txBody>
          <a:bodyPr wrap="none">
            <a:spAutoFit/>
          </a:bodyPr>
          <a:lstStyle/>
          <a:p>
            <a:fld id="{0D12D5F3-5A74-4E4A-A878-76118504CE2B}" type="slidenum">
              <a:rPr lang="fr-FR" smtClean="0">
                <a:solidFill>
                  <a:schemeClr val="tx1"/>
                </a:solidFill>
              </a:rPr>
              <a:pPr/>
              <a:t>‹N°›</a:t>
            </a:fld>
            <a:endParaRPr lang="fr-FR" dirty="0">
              <a:solidFill>
                <a:schemeClr val="tx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p:nvPr userDrawn="1"/>
        </p:nvSpPr>
        <p:spPr>
          <a:xfrm>
            <a:off x="0" y="6309320"/>
            <a:ext cx="736099" cy="461665"/>
          </a:xfrm>
          <a:prstGeom prst="rect">
            <a:avLst/>
          </a:prstGeom>
        </p:spPr>
        <p:txBody>
          <a:bodyPr wrap="none">
            <a:spAutoFit/>
          </a:bodyPr>
          <a:lstStyle/>
          <a:p>
            <a:fld id="{0D12D5F3-5A74-4E4A-A878-76118504CE2B}" type="slidenum">
              <a:rPr lang="fr-FR" smtClean="0">
                <a:solidFill>
                  <a:schemeClr val="tx1"/>
                </a:solidFill>
              </a:rPr>
              <a:pPr/>
              <a:t>‹N°›</a:t>
            </a:fld>
            <a:endParaRPr lang="fr-FR" dirty="0">
              <a:solidFill>
                <a:schemeClr val="tx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2738" y="488950"/>
            <a:ext cx="2068512" cy="56356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88950"/>
            <a:ext cx="6053138" cy="56356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p:nvPr userDrawn="1"/>
        </p:nvSpPr>
        <p:spPr>
          <a:xfrm>
            <a:off x="0" y="6309320"/>
            <a:ext cx="736099" cy="461665"/>
          </a:xfrm>
          <a:prstGeom prst="rect">
            <a:avLst/>
          </a:prstGeom>
        </p:spPr>
        <p:txBody>
          <a:bodyPr wrap="none">
            <a:spAutoFit/>
          </a:bodyPr>
          <a:lstStyle/>
          <a:p>
            <a:fld id="{0D12D5F3-5A74-4E4A-A878-76118504CE2B}" type="slidenum">
              <a:rPr lang="fr-FR" smtClean="0">
                <a:solidFill>
                  <a:schemeClr val="tx1"/>
                </a:solidFill>
              </a:rPr>
              <a:pPr/>
              <a:t>‹N°›</a:t>
            </a:fld>
            <a:endParaRPr lang="fr-FR"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sldNum" idx="10"/>
          </p:nvPr>
        </p:nvSpPr>
        <p:spPr>
          <a:ln/>
        </p:spPr>
        <p:txBody>
          <a:bodyPr/>
          <a:lstStyle>
            <a:lvl1pPr>
              <a:defRPr/>
            </a:lvl1pPr>
          </a:lstStyle>
          <a:p>
            <a:fld id="{3DF17788-9D65-4D61-B6A2-EA026C070EF6}"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295400" y="1660525"/>
            <a:ext cx="3692525" cy="441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40325" y="1660525"/>
            <a:ext cx="3692525" cy="441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sldNum" idx="10"/>
          </p:nvPr>
        </p:nvSpPr>
        <p:spPr>
          <a:ln/>
        </p:spPr>
        <p:txBody>
          <a:bodyPr/>
          <a:lstStyle>
            <a:lvl1pPr>
              <a:defRPr/>
            </a:lvl1pPr>
          </a:lstStyle>
          <a:p>
            <a:fld id="{C2EDE0D1-AF12-4C2C-98E5-FCBD329CE6AD}"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sldNum" idx="10"/>
          </p:nvPr>
        </p:nvSpPr>
        <p:spPr>
          <a:ln/>
        </p:spPr>
        <p:txBody>
          <a:bodyPr/>
          <a:lstStyle>
            <a:lvl1pPr>
              <a:defRPr/>
            </a:lvl1pPr>
          </a:lstStyle>
          <a:p>
            <a:fld id="{E3A4CE6D-5B83-43BA-B475-939004E72799}"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sldNum" idx="10"/>
          </p:nvPr>
        </p:nvSpPr>
        <p:spPr>
          <a:ln/>
        </p:spPr>
        <p:txBody>
          <a:bodyPr/>
          <a:lstStyle>
            <a:lvl1pPr>
              <a:defRPr/>
            </a:lvl1pPr>
          </a:lstStyle>
          <a:p>
            <a:fld id="{9DD15C0C-2EFD-4462-A02B-8E0539878F30}"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ED181C20-928A-48FB-B859-C61434579013}"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sldNum" idx="10"/>
          </p:nvPr>
        </p:nvSpPr>
        <p:spPr>
          <a:ln/>
        </p:spPr>
        <p:txBody>
          <a:bodyPr/>
          <a:lstStyle>
            <a:lvl1pPr>
              <a:defRPr/>
            </a:lvl1pPr>
          </a:lstStyle>
          <a:p>
            <a:fld id="{0D12D5F3-5A74-4E4A-A878-76118504CE2B}"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sldNum" idx="10"/>
          </p:nvPr>
        </p:nvSpPr>
        <p:spPr>
          <a:ln/>
        </p:spPr>
        <p:txBody>
          <a:bodyPr/>
          <a:lstStyle>
            <a:lvl1pPr>
              <a:defRPr/>
            </a:lvl1pPr>
          </a:lstStyle>
          <a:p>
            <a:fld id="{DA38CFCB-B1E2-45C3-A3B3-C3DE8B7006E0}"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cstate="print"/>
          <a:srcRect/>
          <a:stretch>
            <a:fillRect/>
          </a:stretch>
        </p:blipFill>
        <p:spPr bwMode="auto">
          <a:xfrm>
            <a:off x="3429000" y="5711825"/>
            <a:ext cx="5715000" cy="1146175"/>
          </a:xfrm>
          <a:prstGeom prst="rect">
            <a:avLst/>
          </a:prstGeom>
          <a:noFill/>
          <a:ln w="9525">
            <a:noFill/>
            <a:round/>
            <a:headEnd/>
            <a:tailEnd/>
          </a:ln>
        </p:spPr>
      </p:pic>
      <p:pic>
        <p:nvPicPr>
          <p:cNvPr id="1027" name="Picture 2"/>
          <p:cNvPicPr>
            <a:picLocks noChangeAspect="1" noChangeArrowheads="1"/>
          </p:cNvPicPr>
          <p:nvPr/>
        </p:nvPicPr>
        <p:blipFill>
          <a:blip r:embed="rId15" cstate="print"/>
          <a:srcRect/>
          <a:stretch>
            <a:fillRect/>
          </a:stretch>
        </p:blipFill>
        <p:spPr bwMode="auto">
          <a:xfrm>
            <a:off x="0" y="6126163"/>
            <a:ext cx="963613" cy="731837"/>
          </a:xfrm>
          <a:prstGeom prst="rect">
            <a:avLst/>
          </a:prstGeom>
          <a:noFill/>
          <a:ln w="9525">
            <a:noFill/>
            <a:round/>
            <a:headEnd/>
            <a:tailEnd/>
          </a:ln>
        </p:spPr>
      </p:pic>
      <p:pic>
        <p:nvPicPr>
          <p:cNvPr id="1028" name="Picture 3"/>
          <p:cNvPicPr>
            <a:picLocks noChangeAspect="1" noChangeArrowheads="1"/>
          </p:cNvPicPr>
          <p:nvPr/>
        </p:nvPicPr>
        <p:blipFill>
          <a:blip r:embed="rId16" cstate="print"/>
          <a:srcRect/>
          <a:stretch>
            <a:fillRect/>
          </a:stretch>
        </p:blipFill>
        <p:spPr bwMode="auto">
          <a:xfrm>
            <a:off x="0" y="0"/>
            <a:ext cx="9144000" cy="1428750"/>
          </a:xfrm>
          <a:prstGeom prst="rect">
            <a:avLst/>
          </a:prstGeom>
          <a:noFill/>
          <a:ln w="9525">
            <a:noFill/>
            <a:round/>
            <a:headEnd/>
            <a:tailEnd/>
          </a:ln>
        </p:spPr>
      </p:pic>
      <p:sp>
        <p:nvSpPr>
          <p:cNvPr id="1029" name="Rectangle 4"/>
          <p:cNvSpPr>
            <a:spLocks noGrp="1" noChangeArrowheads="1"/>
          </p:cNvSpPr>
          <p:nvPr>
            <p:ph type="title"/>
          </p:nvPr>
        </p:nvSpPr>
        <p:spPr bwMode="auto">
          <a:xfrm>
            <a:off x="381000" y="144463"/>
            <a:ext cx="6394450" cy="908050"/>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Cliquez pour éditer le format du texte-titre</a:t>
            </a:r>
          </a:p>
        </p:txBody>
      </p:sp>
      <p:sp>
        <p:nvSpPr>
          <p:cNvPr id="2" name="Rectangle 5"/>
          <p:cNvSpPr>
            <a:spLocks noGrp="1" noChangeArrowheads="1"/>
          </p:cNvSpPr>
          <p:nvPr>
            <p:ph type="sldNum"/>
          </p:nvPr>
        </p:nvSpPr>
        <p:spPr bwMode="auto">
          <a:xfrm>
            <a:off x="0" y="6156325"/>
            <a:ext cx="739775" cy="4508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buSzPct val="100000"/>
              <a:defRPr>
                <a:solidFill>
                  <a:schemeClr val="tx1"/>
                </a:solidFill>
              </a:defRPr>
            </a:lvl1pPr>
          </a:lstStyle>
          <a:p>
            <a:fld id="{093073FF-ACED-46DA-8A9E-2DFD4291D45D}" type="slidenum">
              <a:rPr lang="fr-FR" smtClean="0"/>
              <a:pPr/>
              <a:t>‹N°›</a:t>
            </a:fld>
            <a:endParaRPr lang="fr-FR" dirty="0"/>
          </a:p>
        </p:txBody>
      </p:sp>
      <p:sp>
        <p:nvSpPr>
          <p:cNvPr id="1031" name="Rectangle 6"/>
          <p:cNvSpPr>
            <a:spLocks noChangeArrowheads="1"/>
          </p:cNvSpPr>
          <p:nvPr/>
        </p:nvSpPr>
        <p:spPr bwMode="auto">
          <a:xfrm>
            <a:off x="-1752600" y="4343400"/>
            <a:ext cx="1600200" cy="2514600"/>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36000" tIns="0" rIns="36000" bIns="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algn="ctr">
              <a:buClrTx/>
              <a:buFontTx/>
              <a:buNone/>
              <a:defRPr/>
            </a:pPr>
            <a:r>
              <a:rPr lang="fr-FR" sz="1200" smtClean="0">
                <a:solidFill>
                  <a:srgbClr val="3C005A"/>
                </a:solidFill>
                <a:latin typeface="Arial" panose="020B0604020202020204" pitchFamily="34" charset="0"/>
              </a:rPr>
              <a:t>1 / Pour personnaliser les références :</a:t>
            </a:r>
          </a:p>
          <a:p>
            <a:pPr algn="ctr">
              <a:buClrTx/>
              <a:buFontTx/>
              <a:buNone/>
              <a:defRPr/>
            </a:pPr>
            <a:endParaRPr lang="fr-FR" sz="1200" smtClean="0">
              <a:solidFill>
                <a:srgbClr val="3C005A"/>
              </a:solidFill>
              <a:latin typeface="Arial" panose="020B0604020202020204" pitchFamily="34" charset="0"/>
            </a:endParaRPr>
          </a:p>
          <a:p>
            <a:pPr algn="ctr">
              <a:buClrTx/>
              <a:buFontTx/>
              <a:buNone/>
              <a:defRPr/>
            </a:pPr>
            <a:r>
              <a:rPr lang="fr-FR" sz="1200" smtClean="0">
                <a:solidFill>
                  <a:srgbClr val="3C005A"/>
                </a:solidFill>
                <a:latin typeface="Arial" panose="020B0604020202020204" pitchFamily="34" charset="0"/>
              </a:rPr>
              <a:t>Affichage / En-tête et pied de page</a:t>
            </a:r>
          </a:p>
          <a:p>
            <a:pPr algn="ctr">
              <a:buClrTx/>
              <a:buFontTx/>
              <a:buNone/>
              <a:defRPr/>
            </a:pPr>
            <a:endParaRPr lang="fr-FR" sz="1200" smtClean="0">
              <a:solidFill>
                <a:srgbClr val="3C005A"/>
              </a:solidFill>
              <a:latin typeface="Arial" panose="020B0604020202020204" pitchFamily="34" charset="0"/>
            </a:endParaRPr>
          </a:p>
          <a:p>
            <a:pPr algn="ctr">
              <a:buClrTx/>
              <a:buFontTx/>
              <a:buNone/>
              <a:defRPr/>
            </a:pPr>
            <a:r>
              <a:rPr lang="fr-FR" sz="1200" smtClean="0">
                <a:solidFill>
                  <a:srgbClr val="3C005A"/>
                </a:solidFill>
                <a:latin typeface="Arial" panose="020B0604020202020204" pitchFamily="34" charset="0"/>
              </a:rPr>
              <a:t>Personnaliser la zone Pied de page,</a:t>
            </a:r>
          </a:p>
          <a:p>
            <a:pPr algn="ctr">
              <a:buClrTx/>
              <a:buFontTx/>
              <a:buNone/>
              <a:defRPr/>
            </a:pPr>
            <a:r>
              <a:rPr lang="fr-FR" sz="1200" smtClean="0">
                <a:solidFill>
                  <a:srgbClr val="3C005A"/>
                </a:solidFill>
                <a:latin typeface="Arial" panose="020B0604020202020204" pitchFamily="34" charset="0"/>
              </a:rPr>
              <a:t>Faire appliquer</a:t>
            </a:r>
          </a:p>
          <a:p>
            <a:pPr algn="ctr">
              <a:buClrTx/>
              <a:buFontTx/>
              <a:buNone/>
              <a:defRPr/>
            </a:pPr>
            <a:r>
              <a:rPr lang="fr-FR" sz="1200" smtClean="0">
                <a:solidFill>
                  <a:srgbClr val="3C005A"/>
                </a:solidFill>
                <a:latin typeface="Arial" panose="020B0604020202020204" pitchFamily="34" charset="0"/>
              </a:rPr>
              <a:t>partout</a:t>
            </a:r>
          </a:p>
        </p:txBody>
      </p:sp>
      <p:pic>
        <p:nvPicPr>
          <p:cNvPr id="1032" name="Picture 7"/>
          <p:cNvPicPr>
            <a:picLocks noChangeAspect="1" noChangeArrowheads="1"/>
          </p:cNvPicPr>
          <p:nvPr/>
        </p:nvPicPr>
        <p:blipFill>
          <a:blip r:embed="rId17" cstate="print"/>
          <a:srcRect/>
          <a:stretch>
            <a:fillRect/>
          </a:stretch>
        </p:blipFill>
        <p:spPr bwMode="auto">
          <a:xfrm>
            <a:off x="7297738" y="6156325"/>
            <a:ext cx="1846262" cy="701675"/>
          </a:xfrm>
          <a:prstGeom prst="rect">
            <a:avLst/>
          </a:prstGeom>
          <a:noFill/>
          <a:ln w="9525">
            <a:noFill/>
            <a:round/>
            <a:headEnd/>
            <a:tailEnd/>
          </a:ln>
        </p:spPr>
      </p:pic>
      <p:sp>
        <p:nvSpPr>
          <p:cNvPr id="1033" name="Rectangle 8"/>
          <p:cNvSpPr>
            <a:spLocks noGrp="1" noChangeArrowheads="1"/>
          </p:cNvSpPr>
          <p:nvPr>
            <p:ph type="body" idx="1"/>
          </p:nvPr>
        </p:nvSpPr>
        <p:spPr bwMode="auto">
          <a:xfrm>
            <a:off x="1295400" y="1660525"/>
            <a:ext cx="7537450" cy="4413250"/>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hf hdr="0" ftr="0" dt="0"/>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3C005A"/>
          </a:solidFill>
          <a:latin typeface="+mj-lt"/>
          <a:ea typeface="Arial Unicode MS" pitchFamily="34" charset="-128"/>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3C005A"/>
          </a:solidFill>
          <a:latin typeface="Arial" charset="0"/>
          <a:ea typeface="Arial Unicode MS" pitchFamily="34" charset="-128"/>
          <a:cs typeface="Arial Unicode MS" pitchFamily="32" charset="0"/>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3C005A"/>
          </a:solidFill>
          <a:latin typeface="Arial" charset="0"/>
          <a:ea typeface="Arial Unicode MS" pitchFamily="34" charset="-128"/>
          <a:cs typeface="Arial Unicode MS" pitchFamily="32" charset="0"/>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3C005A"/>
          </a:solidFill>
          <a:latin typeface="Arial" charset="0"/>
          <a:ea typeface="Arial Unicode MS" pitchFamily="34" charset="-128"/>
          <a:cs typeface="Arial Unicode MS" pitchFamily="32" charset="0"/>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3C005A"/>
          </a:solidFill>
          <a:latin typeface="Arial" charset="0"/>
          <a:ea typeface="Arial Unicode MS" pitchFamily="34" charset="-128"/>
          <a:cs typeface="Arial Unicode MS" pitchFamily="32" charset="0"/>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200" b="1">
          <a:solidFill>
            <a:srgbClr val="3C005A"/>
          </a:solidFill>
          <a:latin typeface="Arial" charset="0"/>
          <a:cs typeface="Arial Unicode MS" pitchFamily="32" charset="0"/>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200" b="1">
          <a:solidFill>
            <a:srgbClr val="3C005A"/>
          </a:solidFill>
          <a:latin typeface="Arial" charset="0"/>
          <a:cs typeface="Arial Unicode MS" pitchFamily="32" charset="0"/>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200" b="1">
          <a:solidFill>
            <a:srgbClr val="3C005A"/>
          </a:solidFill>
          <a:latin typeface="Arial" charset="0"/>
          <a:cs typeface="Arial Unicode MS" pitchFamily="32" charset="0"/>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200" b="1">
          <a:solidFill>
            <a:srgbClr val="3C005A"/>
          </a:solidFill>
          <a:latin typeface="Arial" charset="0"/>
          <a:cs typeface="Arial Unicode MS" pitchFamily="32" charset="0"/>
        </a:defRPr>
      </a:lvl9pPr>
    </p:titleStyle>
    <p:bodyStyle>
      <a:lvl1pPr marL="342900" indent="-342900" algn="l" defTabSz="449263" rtl="0" eaLnBrk="0" fontAlgn="base" hangingPunct="0">
        <a:spcBef>
          <a:spcPts val="1488"/>
        </a:spcBef>
        <a:spcAft>
          <a:spcPct val="0"/>
        </a:spcAft>
        <a:buClr>
          <a:srgbClr val="000000"/>
        </a:buClr>
        <a:buSzPct val="100000"/>
        <a:buFont typeface="Times New Roman" pitchFamily="18" charset="0"/>
        <a:defRPr sz="1700">
          <a:solidFill>
            <a:srgbClr val="3C005A"/>
          </a:solidFill>
          <a:latin typeface="+mn-lt"/>
          <a:ea typeface="Arial Unicode MS" pitchFamily="34"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sz="1700">
          <a:solidFill>
            <a:srgbClr val="3C005A"/>
          </a:solidFill>
          <a:latin typeface="+mn-lt"/>
          <a:ea typeface="Arial Unicode MS" pitchFamily="34"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sz="1700">
          <a:solidFill>
            <a:srgbClr val="3C005A"/>
          </a:solidFill>
          <a:latin typeface="+mn-lt"/>
          <a:ea typeface="Arial Unicode MS" pitchFamily="34"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sz="1700">
          <a:solidFill>
            <a:srgbClr val="3C005A"/>
          </a:solidFill>
          <a:latin typeface="+mn-lt"/>
          <a:ea typeface="Arial Unicode MS" pitchFamily="34"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sz="1700">
          <a:solidFill>
            <a:srgbClr val="3C005A"/>
          </a:solidFill>
          <a:latin typeface="+mn-lt"/>
          <a:ea typeface="Arial Unicode MS" pitchFamily="34" charset="-128"/>
          <a:cs typeface="+mn-cs"/>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1700">
          <a:solidFill>
            <a:srgbClr val="3C005A"/>
          </a:solidFill>
          <a:latin typeface="+mn-lt"/>
          <a:cs typeface="+mn-cs"/>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1700">
          <a:solidFill>
            <a:srgbClr val="3C005A"/>
          </a:solidFill>
          <a:latin typeface="+mn-lt"/>
          <a:cs typeface="+mn-cs"/>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1700">
          <a:solidFill>
            <a:srgbClr val="3C005A"/>
          </a:solidFill>
          <a:latin typeface="+mn-lt"/>
          <a:cs typeface="+mn-cs"/>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1700">
          <a:solidFill>
            <a:srgbClr val="3C005A"/>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round/>
            <a:headEnd/>
            <a:tailEnd/>
          </a:ln>
        </p:spPr>
      </p:pic>
      <p:sp>
        <p:nvSpPr>
          <p:cNvPr id="2051" name="Rectangle 2"/>
          <p:cNvSpPr>
            <a:spLocks noGrp="1" noChangeArrowheads="1"/>
          </p:cNvSpPr>
          <p:nvPr>
            <p:ph type="title"/>
          </p:nvPr>
        </p:nvSpPr>
        <p:spPr bwMode="auto">
          <a:xfrm>
            <a:off x="4343400" y="488950"/>
            <a:ext cx="4387850" cy="2933700"/>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Cliquez pour éditer le format du texte-titre</a:t>
            </a:r>
          </a:p>
        </p:txBody>
      </p:sp>
      <p:pic>
        <p:nvPicPr>
          <p:cNvPr id="2052" name="Picture 3"/>
          <p:cNvPicPr>
            <a:picLocks noChangeAspect="1" noChangeArrowheads="1"/>
          </p:cNvPicPr>
          <p:nvPr/>
        </p:nvPicPr>
        <p:blipFill>
          <a:blip r:embed="rId14" cstate="print"/>
          <a:srcRect/>
          <a:stretch>
            <a:fillRect/>
          </a:stretch>
        </p:blipFill>
        <p:spPr bwMode="auto">
          <a:xfrm>
            <a:off x="6726238" y="5773738"/>
            <a:ext cx="2417762" cy="1084262"/>
          </a:xfrm>
          <a:prstGeom prst="rect">
            <a:avLst/>
          </a:prstGeom>
          <a:noFill/>
          <a:ln w="9525">
            <a:noFill/>
            <a:round/>
            <a:headEnd/>
            <a:tailEnd/>
          </a:ln>
        </p:spPr>
      </p:pic>
      <p:sp>
        <p:nvSpPr>
          <p:cNvPr id="2053" name="Rectangle 4"/>
          <p:cNvSpPr>
            <a:spLocks noGrp="1" noChangeArrowheads="1"/>
          </p:cNvSpPr>
          <p:nvPr>
            <p:ph type="body" idx="1"/>
          </p:nvPr>
        </p:nvSpPr>
        <p:spPr bwMode="auto">
          <a:xfrm>
            <a:off x="457200" y="1604963"/>
            <a:ext cx="8223250" cy="4519612"/>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6" name="Espace réservé du numéro de diapositive 5"/>
          <p:cNvSpPr>
            <a:spLocks noGrp="1" noChangeArrowheads="1"/>
          </p:cNvSpPr>
          <p:nvPr>
            <p:ph type="sldNum" idx="4"/>
          </p:nvPr>
        </p:nvSpPr>
        <p:spPr>
          <a:xfrm>
            <a:off x="0" y="6156325"/>
            <a:ext cx="739775" cy="450850"/>
          </a:xfrm>
          <a:prstGeom prst="rect">
            <a:avLst/>
          </a:prstGeom>
          <a:ln/>
        </p:spPr>
        <p:txBody>
          <a:bodyPr/>
          <a:lstStyle>
            <a:lvl1pPr>
              <a:defRPr>
                <a:solidFill>
                  <a:schemeClr val="tx1"/>
                </a:solidFill>
              </a:defRPr>
            </a:lvl1pPr>
          </a:lstStyle>
          <a:p>
            <a:fld id="{0D12D5F3-5A74-4E4A-A878-76118504CE2B}"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3C005A"/>
          </a:solidFill>
          <a:latin typeface="+mj-lt"/>
          <a:ea typeface="Arial Unicode MS" pitchFamily="34" charset="-128"/>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3C005A"/>
          </a:solidFill>
          <a:latin typeface="Arial" charset="0"/>
          <a:ea typeface="Arial Unicode MS" pitchFamily="34" charset="-128"/>
          <a:cs typeface="Arial Unicode MS" pitchFamily="32" charset="0"/>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3C005A"/>
          </a:solidFill>
          <a:latin typeface="Arial" charset="0"/>
          <a:ea typeface="Arial Unicode MS" pitchFamily="34" charset="-128"/>
          <a:cs typeface="Arial Unicode MS" pitchFamily="32" charset="0"/>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3C005A"/>
          </a:solidFill>
          <a:latin typeface="Arial" charset="0"/>
          <a:ea typeface="Arial Unicode MS" pitchFamily="34" charset="-128"/>
          <a:cs typeface="Arial Unicode MS" pitchFamily="32" charset="0"/>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3C005A"/>
          </a:solidFill>
          <a:latin typeface="Arial" charset="0"/>
          <a:ea typeface="Arial Unicode MS" pitchFamily="34" charset="-128"/>
          <a:cs typeface="Arial Unicode MS" pitchFamily="32" charset="0"/>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200" b="1">
          <a:solidFill>
            <a:srgbClr val="3C005A"/>
          </a:solidFill>
          <a:latin typeface="Arial" charset="0"/>
          <a:cs typeface="Arial Unicode MS" pitchFamily="32" charset="0"/>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200" b="1">
          <a:solidFill>
            <a:srgbClr val="3C005A"/>
          </a:solidFill>
          <a:latin typeface="Arial" charset="0"/>
          <a:cs typeface="Arial Unicode MS" pitchFamily="32" charset="0"/>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200" b="1">
          <a:solidFill>
            <a:srgbClr val="3C005A"/>
          </a:solidFill>
          <a:latin typeface="Arial" charset="0"/>
          <a:cs typeface="Arial Unicode MS" pitchFamily="32" charset="0"/>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200" b="1">
          <a:solidFill>
            <a:srgbClr val="3C005A"/>
          </a:solidFill>
          <a:latin typeface="Arial" charset="0"/>
          <a:cs typeface="Arial Unicode MS" pitchFamily="32" charset="0"/>
        </a:defRPr>
      </a:lvl9pPr>
    </p:titleStyle>
    <p:bodyStyle>
      <a:lvl1pPr marL="342900" indent="-342900" algn="l" defTabSz="449263" rtl="0" eaLnBrk="0" fontAlgn="base" hangingPunct="0">
        <a:spcBef>
          <a:spcPts val="1488"/>
        </a:spcBef>
        <a:spcAft>
          <a:spcPct val="0"/>
        </a:spcAft>
        <a:buClr>
          <a:srgbClr val="000000"/>
        </a:buClr>
        <a:buSzPct val="100000"/>
        <a:buFont typeface="Times New Roman" pitchFamily="18" charset="0"/>
        <a:defRPr sz="1700">
          <a:solidFill>
            <a:srgbClr val="3C005A"/>
          </a:solidFill>
          <a:latin typeface="+mn-lt"/>
          <a:ea typeface="Arial Unicode MS" pitchFamily="34"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sz="1700">
          <a:solidFill>
            <a:srgbClr val="3C005A"/>
          </a:solidFill>
          <a:latin typeface="+mn-lt"/>
          <a:ea typeface="Arial Unicode MS" pitchFamily="34"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sz="1700">
          <a:solidFill>
            <a:srgbClr val="3C005A"/>
          </a:solidFill>
          <a:latin typeface="+mn-lt"/>
          <a:ea typeface="Arial Unicode MS" pitchFamily="34"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sz="1700">
          <a:solidFill>
            <a:srgbClr val="3C005A"/>
          </a:solidFill>
          <a:latin typeface="+mn-lt"/>
          <a:ea typeface="Arial Unicode MS" pitchFamily="34"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sz="1700">
          <a:solidFill>
            <a:srgbClr val="3C005A"/>
          </a:solidFill>
          <a:latin typeface="+mn-lt"/>
          <a:ea typeface="Arial Unicode MS" pitchFamily="34" charset="-128"/>
          <a:cs typeface="+mn-cs"/>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1700">
          <a:solidFill>
            <a:srgbClr val="3C005A"/>
          </a:solidFill>
          <a:latin typeface="+mn-lt"/>
          <a:cs typeface="+mn-cs"/>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1700">
          <a:solidFill>
            <a:srgbClr val="3C005A"/>
          </a:solidFill>
          <a:latin typeface="+mn-lt"/>
          <a:cs typeface="+mn-cs"/>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1700">
          <a:solidFill>
            <a:srgbClr val="3C005A"/>
          </a:solidFill>
          <a:latin typeface="+mn-lt"/>
          <a:cs typeface="+mn-cs"/>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1700">
          <a:solidFill>
            <a:srgbClr val="3C005A"/>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afnor.org/fr/metiers/normalisation/panorama-normalisation/nouvelles-commissions-de-normalisation-et-groupes-d-experts-du-moi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685800" y="533400"/>
            <a:ext cx="7772400" cy="1447800"/>
          </a:xfrm>
          <a:prstGeom prst="rect">
            <a:avLst/>
          </a:prstGeom>
          <a:noFill/>
          <a:ln w="9525">
            <a:noFill/>
            <a:round/>
            <a:headEnd/>
            <a:tailEnd/>
          </a:ln>
        </p:spPr>
        <p:txBody>
          <a:bodyPr lIns="0" tIns="0" rIns="0" bIns="0"/>
          <a:lstStyle/>
          <a:p>
            <a:pPr algn="r">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300">
                <a:solidFill>
                  <a:srgbClr val="3C005A"/>
                </a:solidFill>
                <a:latin typeface="Arial" charset="0"/>
              </a:rPr>
              <a:t/>
            </a:r>
            <a:br>
              <a:rPr lang="fr-FR" sz="3300">
                <a:solidFill>
                  <a:srgbClr val="3C005A"/>
                </a:solidFill>
                <a:latin typeface="Arial" charset="0"/>
              </a:rPr>
            </a:br>
            <a:endParaRPr lang="fr-FR" sz="3300">
              <a:solidFill>
                <a:srgbClr val="3C005A"/>
              </a:solidFill>
              <a:latin typeface="Arial" charset="0"/>
            </a:endParaRPr>
          </a:p>
        </p:txBody>
      </p:sp>
      <p:sp>
        <p:nvSpPr>
          <p:cNvPr id="4099" name="Text Box 2"/>
          <p:cNvSpPr txBox="1">
            <a:spLocks noChangeArrowheads="1"/>
          </p:cNvSpPr>
          <p:nvPr/>
        </p:nvSpPr>
        <p:spPr bwMode="auto">
          <a:xfrm>
            <a:off x="3779838" y="533400"/>
            <a:ext cx="5184775" cy="2305050"/>
          </a:xfrm>
          <a:prstGeom prst="rect">
            <a:avLst/>
          </a:prstGeom>
          <a:noFill/>
          <a:ln w="9525">
            <a:noFill/>
            <a:round/>
            <a:headEnd/>
            <a:tailEnd/>
          </a:ln>
        </p:spPr>
        <p:txBody>
          <a:bodyPr lIns="0" tIns="0" rIns="0" bIns="0"/>
          <a:lstStyle/>
          <a:p>
            <a:pPr algn="r">
              <a:lnSpc>
                <a:spcPct val="8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100" b="1" i="1" dirty="0" smtClean="0">
                <a:solidFill>
                  <a:srgbClr val="3C005A"/>
                </a:solidFill>
                <a:latin typeface="Tahoma" pitchFamily="34" charset="0"/>
              </a:rPr>
              <a:t>TD NORMALISATION</a:t>
            </a:r>
            <a:endParaRPr lang="fr-FR" sz="4100" b="1" i="1" dirty="0">
              <a:solidFill>
                <a:srgbClr val="3C005A"/>
              </a:solidFill>
              <a:latin typeface="Tahoma" pitchFamily="34" charset="0"/>
            </a:endParaRPr>
          </a:p>
        </p:txBody>
      </p:sp>
      <p:sp>
        <p:nvSpPr>
          <p:cNvPr id="4100" name="Text Box 3"/>
          <p:cNvSpPr txBox="1">
            <a:spLocks noChangeArrowheads="1"/>
          </p:cNvSpPr>
          <p:nvPr/>
        </p:nvSpPr>
        <p:spPr bwMode="auto">
          <a:xfrm>
            <a:off x="1447800" y="4343400"/>
            <a:ext cx="6096000" cy="366713"/>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755576" y="1124744"/>
            <a:ext cx="7924800" cy="3313113"/>
          </a:xfrm>
        </p:spPr>
        <p:txBody>
          <a:bodyPr/>
          <a:lstStyle/>
          <a:p>
            <a:pPr marL="0" indent="0" algn="just" eaLnBrk="1" hangingPunct="1"/>
            <a:r>
              <a:rPr lang="fr-FR" sz="1800" b="0" dirty="0" smtClean="0">
                <a:solidFill>
                  <a:srgbClr val="000066"/>
                </a:solidFill>
                <a:latin typeface="Arial Unicode MS" pitchFamily="34" charset="-128"/>
              </a:rPr>
              <a:t>	Le bureau d’études examine le cahier des charges du client, et le transmet au bureau des méthodes avec ses recommandations, en lui demandant de fabriquer un prototype du connecteur.</a:t>
            </a:r>
          </a:p>
          <a:p>
            <a:pPr marL="0" indent="0" algn="ctr" eaLnBrk="1" hangingPunct="1"/>
            <a:r>
              <a:rPr lang="fr-FR" sz="1800" b="0" dirty="0" smtClean="0">
                <a:solidFill>
                  <a:srgbClr val="000066"/>
                </a:solidFill>
                <a:latin typeface="Arial Unicode MS" pitchFamily="34" charset="-128"/>
              </a:rPr>
              <a:t> Voici le matériel : 1 sachet pour chacune des 6 usines</a:t>
            </a:r>
          </a:p>
          <a:p>
            <a:pPr marL="0" indent="0" eaLnBrk="1" hangingPunct="1"/>
            <a:endParaRPr lang="fr-FR" sz="1800" b="0" dirty="0" smtClean="0">
              <a:solidFill>
                <a:srgbClr val="000066"/>
              </a:solidFill>
              <a:latin typeface="Arial Unicode MS" pitchFamily="34" charset="-128"/>
            </a:endParaRPr>
          </a:p>
          <a:p>
            <a:pPr marL="0" indent="0" eaLnBrk="1" hangingPunct="1"/>
            <a:endParaRPr lang="fr-FR" sz="1800" b="0" dirty="0" smtClean="0">
              <a:solidFill>
                <a:srgbClr val="000066"/>
              </a:solidFill>
              <a:latin typeface="Arial Unicode MS" pitchFamily="34" charset="-128"/>
            </a:endParaRPr>
          </a:p>
        </p:txBody>
      </p:sp>
      <p:sp>
        <p:nvSpPr>
          <p:cNvPr id="3" name="Espace réservé du numéro de diapositive 2"/>
          <p:cNvSpPr>
            <a:spLocks noGrp="1"/>
          </p:cNvSpPr>
          <p:nvPr>
            <p:ph type="sldNum" idx="10"/>
          </p:nvPr>
        </p:nvSpPr>
        <p:spPr/>
        <p:txBody>
          <a:bodyPr/>
          <a:lstStyle/>
          <a:p>
            <a:fld id="{082F9C75-E7C1-4509-BFB9-B77F3DBF4CCD}" type="slidenum">
              <a:rPr lang="fr-FR" smtClean="0"/>
              <a:pPr/>
              <a:t>10</a:t>
            </a:fld>
            <a:endParaRPr lang="fr-FR"/>
          </a:p>
        </p:txBody>
      </p:sp>
      <p:pic>
        <p:nvPicPr>
          <p:cNvPr id="1026" name="Picture 2" descr="D:\Nouveau dossier\CPGE1415\eduscol\20150224_120334.jpg"/>
          <p:cNvPicPr>
            <a:picLocks noChangeAspect="1" noChangeArrowheads="1"/>
          </p:cNvPicPr>
          <p:nvPr/>
        </p:nvPicPr>
        <p:blipFill>
          <a:blip r:embed="rId3" cstate="print"/>
          <a:srcRect/>
          <a:stretch>
            <a:fillRect/>
          </a:stretch>
        </p:blipFill>
        <p:spPr bwMode="auto">
          <a:xfrm>
            <a:off x="2363755" y="2564904"/>
            <a:ext cx="4944549" cy="3708412"/>
          </a:xfrm>
          <a:prstGeom prst="rect">
            <a:avLst/>
          </a:prstGeom>
          <a:noFill/>
        </p:spPr>
      </p:pic>
      <p:sp>
        <p:nvSpPr>
          <p:cNvPr id="5" name="Rectangle 4"/>
          <p:cNvSpPr/>
          <p:nvPr/>
        </p:nvSpPr>
        <p:spPr>
          <a:xfrm>
            <a:off x="251520" y="0"/>
            <a:ext cx="2736304" cy="646331"/>
          </a:xfrm>
          <a:prstGeom prst="rect">
            <a:avLst/>
          </a:prstGeom>
        </p:spPr>
        <p:txBody>
          <a:bodyPr wrap="square">
            <a:spAutoFit/>
          </a:bodyPr>
          <a:lstStyle/>
          <a:p>
            <a:r>
              <a:rPr lang="fr-FR" sz="3600" b="1" dirty="0" smtClean="0">
                <a:solidFill>
                  <a:schemeClr val="tx1"/>
                </a:solidFill>
                <a:latin typeface="Arial Unicode MS" pitchFamily="34" charset="-128"/>
              </a:rPr>
              <a:t>Connecteur</a:t>
            </a:r>
            <a:endParaRPr lang="fr-FR" sz="3600" b="1" dirty="0">
              <a:solidFill>
                <a:schemeClr val="tx1"/>
              </a:solidFill>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11560" y="1412776"/>
            <a:ext cx="7924800" cy="2590800"/>
          </a:xfrm>
        </p:spPr>
        <p:txBody>
          <a:bodyPr/>
          <a:lstStyle/>
          <a:p>
            <a:pPr marL="0" indent="0" algn="ctr" eaLnBrk="1" hangingPunct="1"/>
            <a:r>
              <a:rPr lang="fr-FR" sz="2400" dirty="0" smtClean="0">
                <a:solidFill>
                  <a:srgbClr val="000066"/>
                </a:solidFill>
                <a:latin typeface="Arial Unicode MS" pitchFamily="34" charset="-128"/>
              </a:rPr>
              <a:t>Voici le matériel contenu dans un sachet :</a:t>
            </a:r>
            <a:endParaRPr lang="fr-FR" sz="2400" b="0" dirty="0" smtClean="0">
              <a:solidFill>
                <a:srgbClr val="000066"/>
              </a:solidFill>
              <a:latin typeface="Arial Unicode MS" pitchFamily="34" charset="-128"/>
            </a:endParaRPr>
          </a:p>
          <a:p>
            <a:pPr marL="0" indent="0" eaLnBrk="1" hangingPunct="1"/>
            <a:endParaRPr lang="fr-FR" sz="1800" b="0" dirty="0" smtClean="0">
              <a:solidFill>
                <a:srgbClr val="000066"/>
              </a:solidFill>
              <a:latin typeface="Arial Unicode MS" pitchFamily="34" charset="-128"/>
            </a:endParaRPr>
          </a:p>
        </p:txBody>
      </p:sp>
      <p:sp>
        <p:nvSpPr>
          <p:cNvPr id="2" name="Espace réservé du numéro de diapositive 1"/>
          <p:cNvSpPr>
            <a:spLocks noGrp="1"/>
          </p:cNvSpPr>
          <p:nvPr>
            <p:ph type="sldNum" idx="10"/>
          </p:nvPr>
        </p:nvSpPr>
        <p:spPr/>
        <p:txBody>
          <a:bodyPr/>
          <a:lstStyle/>
          <a:p>
            <a:fld id="{082F9C75-E7C1-4509-BFB9-B77F3DBF4CCD}" type="slidenum">
              <a:rPr lang="fr-FR" smtClean="0"/>
              <a:pPr/>
              <a:t>11</a:t>
            </a:fld>
            <a:endParaRPr lang="fr-FR"/>
          </a:p>
        </p:txBody>
      </p:sp>
      <p:pic>
        <p:nvPicPr>
          <p:cNvPr id="2050" name="Picture 2" descr="D:\Nouveau dossier\CPGE1415\eduscol\20150224_121452.jpg"/>
          <p:cNvPicPr>
            <a:picLocks noChangeAspect="1" noChangeArrowheads="1"/>
          </p:cNvPicPr>
          <p:nvPr/>
        </p:nvPicPr>
        <p:blipFill>
          <a:blip r:embed="rId3" cstate="print"/>
          <a:srcRect/>
          <a:stretch>
            <a:fillRect/>
          </a:stretch>
        </p:blipFill>
        <p:spPr bwMode="auto">
          <a:xfrm>
            <a:off x="2051720" y="2276872"/>
            <a:ext cx="5040560" cy="3780420"/>
          </a:xfrm>
          <a:prstGeom prst="rect">
            <a:avLst/>
          </a:prstGeom>
          <a:noFill/>
        </p:spPr>
      </p:pic>
      <p:sp>
        <p:nvSpPr>
          <p:cNvPr id="6" name="Rectangle 5"/>
          <p:cNvSpPr/>
          <p:nvPr/>
        </p:nvSpPr>
        <p:spPr>
          <a:xfrm>
            <a:off x="251520" y="0"/>
            <a:ext cx="2736304" cy="646331"/>
          </a:xfrm>
          <a:prstGeom prst="rect">
            <a:avLst/>
          </a:prstGeom>
        </p:spPr>
        <p:txBody>
          <a:bodyPr wrap="square">
            <a:spAutoFit/>
          </a:bodyPr>
          <a:lstStyle/>
          <a:p>
            <a:r>
              <a:rPr lang="fr-FR" sz="3600" b="1" dirty="0" smtClean="0">
                <a:solidFill>
                  <a:schemeClr val="tx1"/>
                </a:solidFill>
                <a:latin typeface="Arial Unicode MS" pitchFamily="34" charset="-128"/>
              </a:rPr>
              <a:t>Connecteur</a:t>
            </a:r>
            <a:endParaRPr lang="fr-FR" sz="3600" b="1" dirty="0">
              <a:solidFill>
                <a:schemeClr val="tx1"/>
              </a:solidFill>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11560" y="1484784"/>
            <a:ext cx="7924800" cy="2590800"/>
          </a:xfrm>
        </p:spPr>
        <p:txBody>
          <a:bodyPr/>
          <a:lstStyle/>
          <a:p>
            <a:pPr marL="0" indent="0" algn="ctr" eaLnBrk="1" hangingPunct="1"/>
            <a:r>
              <a:rPr lang="fr-FR" sz="2400" b="0" dirty="0" smtClean="0">
                <a:solidFill>
                  <a:srgbClr val="000066"/>
                </a:solidFill>
                <a:latin typeface="Arial Unicode MS" pitchFamily="34" charset="-128"/>
              </a:rPr>
              <a:t>Chaque bureau méthodes fabrique un prototype conforme au cahier des charges, et aux préconisations du Bureau d’Etude.</a:t>
            </a:r>
          </a:p>
          <a:p>
            <a:pPr marL="0" indent="0" algn="ctr" eaLnBrk="1" hangingPunct="1"/>
            <a:r>
              <a:rPr lang="fr-FR" sz="2400" dirty="0" smtClean="0">
                <a:solidFill>
                  <a:srgbClr val="000066"/>
                </a:solidFill>
                <a:latin typeface="Arial Unicode MS" pitchFamily="34" charset="-128"/>
              </a:rPr>
              <a:t>Travail de la première usine :</a:t>
            </a:r>
            <a:endParaRPr lang="fr-FR" sz="2400" b="0" dirty="0" smtClean="0">
              <a:solidFill>
                <a:srgbClr val="000066"/>
              </a:solidFill>
              <a:latin typeface="Arial Unicode MS" pitchFamily="34" charset="-128"/>
            </a:endParaRPr>
          </a:p>
          <a:p>
            <a:pPr marL="0" indent="0" algn="ctr" eaLnBrk="1" hangingPunct="1"/>
            <a:endParaRPr lang="fr-FR" sz="1800" b="0" dirty="0" smtClean="0">
              <a:solidFill>
                <a:srgbClr val="000066"/>
              </a:solidFill>
              <a:latin typeface="Arial Unicode MS" pitchFamily="34" charset="-128"/>
            </a:endParaRPr>
          </a:p>
          <a:p>
            <a:pPr marL="0" indent="0" eaLnBrk="1" hangingPunct="1"/>
            <a:endParaRPr lang="fr-FR" sz="1800" b="0" dirty="0" smtClean="0">
              <a:solidFill>
                <a:srgbClr val="000066"/>
              </a:solidFill>
              <a:latin typeface="Arial Unicode MS" pitchFamily="34" charset="-128"/>
            </a:endParaRPr>
          </a:p>
        </p:txBody>
      </p:sp>
      <p:sp>
        <p:nvSpPr>
          <p:cNvPr id="2" name="Espace réservé du numéro de diapositive 1"/>
          <p:cNvSpPr>
            <a:spLocks noGrp="1"/>
          </p:cNvSpPr>
          <p:nvPr>
            <p:ph type="sldNum" idx="10"/>
          </p:nvPr>
        </p:nvSpPr>
        <p:spPr/>
        <p:txBody>
          <a:bodyPr/>
          <a:lstStyle/>
          <a:p>
            <a:fld id="{082F9C75-E7C1-4509-BFB9-B77F3DBF4CCD}" type="slidenum">
              <a:rPr lang="fr-FR" smtClean="0"/>
              <a:pPr/>
              <a:t>12</a:t>
            </a:fld>
            <a:endParaRPr lang="fr-FR"/>
          </a:p>
        </p:txBody>
      </p:sp>
      <p:pic>
        <p:nvPicPr>
          <p:cNvPr id="3074" name="Picture 2" descr="D:\Nouveau dossier\CPGE1415\eduscol\20150224_121240.jpg"/>
          <p:cNvPicPr>
            <a:picLocks noChangeAspect="1" noChangeArrowheads="1"/>
          </p:cNvPicPr>
          <p:nvPr/>
        </p:nvPicPr>
        <p:blipFill>
          <a:blip r:embed="rId3" cstate="print"/>
          <a:srcRect l="2951" t="18421" r="6823" b="-226"/>
          <a:stretch>
            <a:fillRect/>
          </a:stretch>
        </p:blipFill>
        <p:spPr bwMode="auto">
          <a:xfrm>
            <a:off x="539552" y="3284984"/>
            <a:ext cx="3528392" cy="2399307"/>
          </a:xfrm>
          <a:prstGeom prst="rect">
            <a:avLst/>
          </a:prstGeom>
          <a:noFill/>
        </p:spPr>
      </p:pic>
      <p:pic>
        <p:nvPicPr>
          <p:cNvPr id="3076" name="Picture 4" descr="D:\Nouveau dossier\CPGE1415\eduscol\20150224_121249.jpg"/>
          <p:cNvPicPr>
            <a:picLocks noChangeAspect="1" noChangeArrowheads="1"/>
          </p:cNvPicPr>
          <p:nvPr/>
        </p:nvPicPr>
        <p:blipFill>
          <a:blip r:embed="rId4" cstate="print"/>
          <a:srcRect l="2083" t="8333"/>
          <a:stretch>
            <a:fillRect/>
          </a:stretch>
        </p:blipFill>
        <p:spPr bwMode="auto">
          <a:xfrm>
            <a:off x="4860032" y="3284985"/>
            <a:ext cx="3384375" cy="2376263"/>
          </a:xfrm>
          <a:prstGeom prst="rect">
            <a:avLst/>
          </a:prstGeom>
          <a:noFill/>
        </p:spPr>
      </p:pic>
      <p:sp>
        <p:nvSpPr>
          <p:cNvPr id="9" name="Rectangle 8"/>
          <p:cNvSpPr/>
          <p:nvPr/>
        </p:nvSpPr>
        <p:spPr>
          <a:xfrm>
            <a:off x="251520" y="0"/>
            <a:ext cx="2736304" cy="646331"/>
          </a:xfrm>
          <a:prstGeom prst="rect">
            <a:avLst/>
          </a:prstGeom>
        </p:spPr>
        <p:txBody>
          <a:bodyPr wrap="square">
            <a:spAutoFit/>
          </a:bodyPr>
          <a:lstStyle/>
          <a:p>
            <a:r>
              <a:rPr lang="fr-FR" sz="3600" b="1" dirty="0" smtClean="0">
                <a:solidFill>
                  <a:schemeClr val="tx1"/>
                </a:solidFill>
                <a:latin typeface="Arial Unicode MS" pitchFamily="34" charset="-128"/>
              </a:rPr>
              <a:t>Connecteur</a:t>
            </a:r>
            <a:endParaRPr lang="fr-FR" sz="36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11560" y="1484784"/>
            <a:ext cx="7924800" cy="2590800"/>
          </a:xfrm>
        </p:spPr>
        <p:txBody>
          <a:bodyPr/>
          <a:lstStyle/>
          <a:p>
            <a:pPr marL="0" indent="0" algn="ctr" eaLnBrk="1" hangingPunct="1"/>
            <a:r>
              <a:rPr lang="fr-FR" sz="2400" dirty="0" smtClean="0">
                <a:solidFill>
                  <a:srgbClr val="000066"/>
                </a:solidFill>
                <a:latin typeface="Arial Unicode MS" pitchFamily="34" charset="-128"/>
              </a:rPr>
              <a:t>Travail de la deuxième usine :</a:t>
            </a:r>
          </a:p>
          <a:p>
            <a:pPr marL="0" indent="0" algn="ctr" eaLnBrk="1" hangingPunct="1"/>
            <a:endParaRPr lang="fr-FR" sz="1800" b="0" dirty="0" smtClean="0">
              <a:solidFill>
                <a:srgbClr val="000066"/>
              </a:solidFill>
              <a:latin typeface="Arial Unicode MS" pitchFamily="34" charset="-128"/>
            </a:endParaRPr>
          </a:p>
          <a:p>
            <a:pPr marL="0" indent="0" eaLnBrk="1" hangingPunct="1"/>
            <a:endParaRPr lang="fr-FR" sz="1800" b="0" dirty="0" smtClean="0">
              <a:solidFill>
                <a:srgbClr val="000066"/>
              </a:solidFill>
              <a:latin typeface="Arial Unicode MS" pitchFamily="34" charset="-128"/>
            </a:endParaRPr>
          </a:p>
        </p:txBody>
      </p:sp>
      <p:sp>
        <p:nvSpPr>
          <p:cNvPr id="2" name="Espace réservé du numéro de diapositive 1"/>
          <p:cNvSpPr>
            <a:spLocks noGrp="1"/>
          </p:cNvSpPr>
          <p:nvPr>
            <p:ph type="sldNum" idx="10"/>
          </p:nvPr>
        </p:nvSpPr>
        <p:spPr/>
        <p:txBody>
          <a:bodyPr/>
          <a:lstStyle/>
          <a:p>
            <a:fld id="{082F9C75-E7C1-4509-BFB9-B77F3DBF4CCD}" type="slidenum">
              <a:rPr lang="fr-FR" smtClean="0"/>
              <a:pPr/>
              <a:t>13</a:t>
            </a:fld>
            <a:endParaRPr lang="fr-FR"/>
          </a:p>
        </p:txBody>
      </p:sp>
      <p:pic>
        <p:nvPicPr>
          <p:cNvPr id="4098" name="Picture 2" descr="D:\Nouveau dossier\CPGE1415\eduscol\20150224_122301.jpg"/>
          <p:cNvPicPr>
            <a:picLocks noChangeAspect="1" noChangeArrowheads="1"/>
          </p:cNvPicPr>
          <p:nvPr/>
        </p:nvPicPr>
        <p:blipFill>
          <a:blip r:embed="rId3" cstate="print"/>
          <a:srcRect/>
          <a:stretch>
            <a:fillRect/>
          </a:stretch>
        </p:blipFill>
        <p:spPr bwMode="auto">
          <a:xfrm>
            <a:off x="467544" y="2348880"/>
            <a:ext cx="3816424" cy="2862318"/>
          </a:xfrm>
          <a:prstGeom prst="rect">
            <a:avLst/>
          </a:prstGeom>
          <a:noFill/>
        </p:spPr>
      </p:pic>
      <p:pic>
        <p:nvPicPr>
          <p:cNvPr id="4099" name="Picture 3" descr="D:\Nouveau dossier\CPGE1415\eduscol\20150224_122308.jpg"/>
          <p:cNvPicPr>
            <a:picLocks noChangeAspect="1" noChangeArrowheads="1"/>
          </p:cNvPicPr>
          <p:nvPr/>
        </p:nvPicPr>
        <p:blipFill>
          <a:blip r:embed="rId4" cstate="print"/>
          <a:srcRect/>
          <a:stretch>
            <a:fillRect/>
          </a:stretch>
        </p:blipFill>
        <p:spPr bwMode="auto">
          <a:xfrm>
            <a:off x="4860032" y="2348880"/>
            <a:ext cx="3816424" cy="2862318"/>
          </a:xfrm>
          <a:prstGeom prst="rect">
            <a:avLst/>
          </a:prstGeom>
          <a:noFill/>
        </p:spPr>
      </p:pic>
      <p:sp>
        <p:nvSpPr>
          <p:cNvPr id="8" name="Rectangle 7"/>
          <p:cNvSpPr/>
          <p:nvPr/>
        </p:nvSpPr>
        <p:spPr>
          <a:xfrm>
            <a:off x="251520" y="0"/>
            <a:ext cx="2736304" cy="646331"/>
          </a:xfrm>
          <a:prstGeom prst="rect">
            <a:avLst/>
          </a:prstGeom>
        </p:spPr>
        <p:txBody>
          <a:bodyPr wrap="square">
            <a:spAutoFit/>
          </a:bodyPr>
          <a:lstStyle/>
          <a:p>
            <a:r>
              <a:rPr lang="fr-FR" sz="3600" b="1" dirty="0" smtClean="0">
                <a:solidFill>
                  <a:schemeClr val="tx1"/>
                </a:solidFill>
                <a:latin typeface="Arial Unicode MS" pitchFamily="34" charset="-128"/>
              </a:rPr>
              <a:t>Connecteur</a:t>
            </a:r>
            <a:endParaRPr lang="fr-FR" sz="3600" b="1" dirty="0">
              <a:solidFill>
                <a:schemeClr val="tx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a:xfrm>
            <a:off x="827584" y="1412776"/>
            <a:ext cx="7772400" cy="3751262"/>
          </a:xfrm>
        </p:spPr>
        <p:txBody>
          <a:bodyPr/>
          <a:lstStyle/>
          <a:p>
            <a:pPr marL="0" indent="0" eaLnBrk="1" hangingPunct="1"/>
            <a:r>
              <a:rPr lang="fr-FR" sz="2400" b="0" dirty="0" smtClean="0">
                <a:solidFill>
                  <a:schemeClr val="tx1"/>
                </a:solidFill>
                <a:latin typeface="Arial Unicode MS" pitchFamily="34" charset="-128"/>
              </a:rPr>
              <a:t>Vérification de la conformité au cahier des charges puis</a:t>
            </a:r>
            <a:r>
              <a:rPr lang="fr-FR" sz="2400" dirty="0" smtClean="0">
                <a:solidFill>
                  <a:schemeClr val="tx1"/>
                </a:solidFill>
                <a:latin typeface="Arial Unicode MS" pitchFamily="34" charset="-128"/>
              </a:rPr>
              <a:t> c</a:t>
            </a:r>
            <a:r>
              <a:rPr lang="fr-FR" sz="2400" b="0" dirty="0" smtClean="0">
                <a:solidFill>
                  <a:schemeClr val="tx1"/>
                </a:solidFill>
                <a:latin typeface="Arial Unicode MS" pitchFamily="34" charset="-128"/>
              </a:rPr>
              <a:t>haque groupe essaie d’assembler son connecteur mâle avec le connecteur femelle des autres groupes.</a:t>
            </a:r>
          </a:p>
          <a:p>
            <a:pPr marL="0" indent="0" eaLnBrk="1" hangingPunct="1"/>
            <a:endParaRPr lang="fr-FR" sz="2400" dirty="0" smtClean="0">
              <a:solidFill>
                <a:schemeClr val="tx1"/>
              </a:solidFill>
              <a:latin typeface="Arial Unicode MS" pitchFamily="34" charset="-128"/>
            </a:endParaRPr>
          </a:p>
          <a:p>
            <a:pPr marL="0" indent="0" eaLnBrk="1" hangingPunct="1"/>
            <a:endParaRPr lang="fr-FR" sz="2400" b="0" dirty="0" smtClean="0">
              <a:solidFill>
                <a:schemeClr val="tx1"/>
              </a:solidFill>
              <a:latin typeface="Arial Unicode MS" pitchFamily="34" charset="-128"/>
            </a:endParaRPr>
          </a:p>
          <a:p>
            <a:pPr marL="0" indent="0" eaLnBrk="1" hangingPunct="1"/>
            <a:endParaRPr lang="fr-FR" sz="2400" dirty="0" smtClean="0">
              <a:solidFill>
                <a:schemeClr val="tx1"/>
              </a:solidFill>
              <a:latin typeface="Arial Unicode MS" pitchFamily="34" charset="-128"/>
            </a:endParaRPr>
          </a:p>
          <a:p>
            <a:pPr marL="0" indent="0" eaLnBrk="1" hangingPunct="1"/>
            <a:endParaRPr lang="fr-FR" sz="2400" b="0" dirty="0" smtClean="0">
              <a:solidFill>
                <a:schemeClr val="tx1"/>
              </a:solidFill>
              <a:latin typeface="Arial Unicode MS" pitchFamily="34" charset="-128"/>
            </a:endParaRPr>
          </a:p>
          <a:p>
            <a:pPr marL="0" indent="0" eaLnBrk="1" hangingPunct="1"/>
            <a:endParaRPr lang="fr-FR" sz="2400" b="0" dirty="0" smtClean="0">
              <a:solidFill>
                <a:schemeClr val="tx1"/>
              </a:solidFill>
              <a:latin typeface="Arial Unicode MS" pitchFamily="34" charset="-128"/>
            </a:endParaRPr>
          </a:p>
          <a:p>
            <a:pPr marL="0" indent="0" eaLnBrk="1" hangingPunct="1"/>
            <a:r>
              <a:rPr lang="fr-FR" sz="2400" b="0" dirty="0" smtClean="0">
                <a:solidFill>
                  <a:schemeClr val="tx1"/>
                </a:solidFill>
                <a:latin typeface="Arial Unicode MS" pitchFamily="34" charset="-128"/>
              </a:rPr>
              <a:t>Constats, conclusions…</a:t>
            </a:r>
          </a:p>
        </p:txBody>
      </p:sp>
      <p:sp>
        <p:nvSpPr>
          <p:cNvPr id="2" name="Espace réservé du numéro de diapositive 1"/>
          <p:cNvSpPr>
            <a:spLocks noGrp="1"/>
          </p:cNvSpPr>
          <p:nvPr>
            <p:ph type="sldNum" idx="10"/>
          </p:nvPr>
        </p:nvSpPr>
        <p:spPr/>
        <p:txBody>
          <a:bodyPr/>
          <a:lstStyle/>
          <a:p>
            <a:fld id="{082F9C75-E7C1-4509-BFB9-B77F3DBF4CCD}" type="slidenum">
              <a:rPr lang="fr-FR" smtClean="0"/>
              <a:pPr/>
              <a:t>14</a:t>
            </a:fld>
            <a:endParaRPr lang="fr-FR"/>
          </a:p>
        </p:txBody>
      </p:sp>
      <p:pic>
        <p:nvPicPr>
          <p:cNvPr id="5122" name="Picture 2" descr="D:\Nouveau dossier\CPGE1415\eduscol\20150224_123018.jpg"/>
          <p:cNvPicPr>
            <a:picLocks noChangeAspect="1" noChangeArrowheads="1"/>
          </p:cNvPicPr>
          <p:nvPr/>
        </p:nvPicPr>
        <p:blipFill>
          <a:blip r:embed="rId3" cstate="print"/>
          <a:srcRect/>
          <a:stretch>
            <a:fillRect/>
          </a:stretch>
        </p:blipFill>
        <p:spPr bwMode="auto">
          <a:xfrm>
            <a:off x="827584" y="2726922"/>
            <a:ext cx="3600400" cy="2700300"/>
          </a:xfrm>
          <a:prstGeom prst="rect">
            <a:avLst/>
          </a:prstGeom>
          <a:noFill/>
        </p:spPr>
      </p:pic>
      <p:pic>
        <p:nvPicPr>
          <p:cNvPr id="5123" name="Picture 3" descr="D:\Nouveau dossier\CPGE1415\eduscol\20150224_123026.jpg"/>
          <p:cNvPicPr>
            <a:picLocks noChangeAspect="1" noChangeArrowheads="1"/>
          </p:cNvPicPr>
          <p:nvPr/>
        </p:nvPicPr>
        <p:blipFill>
          <a:blip r:embed="rId4" cstate="print"/>
          <a:srcRect/>
          <a:stretch>
            <a:fillRect/>
          </a:stretch>
        </p:blipFill>
        <p:spPr bwMode="auto">
          <a:xfrm>
            <a:off x="4788024" y="2744923"/>
            <a:ext cx="3600400" cy="2700301"/>
          </a:xfrm>
          <a:prstGeom prst="rect">
            <a:avLst/>
          </a:prstGeom>
          <a:noFill/>
        </p:spPr>
      </p:pic>
      <p:sp>
        <p:nvSpPr>
          <p:cNvPr id="8" name="Titre 7"/>
          <p:cNvSpPr>
            <a:spLocks noGrp="1"/>
          </p:cNvSpPr>
          <p:nvPr>
            <p:ph type="title"/>
          </p:nvPr>
        </p:nvSpPr>
        <p:spPr>
          <a:prstGeom prst="rect">
            <a:avLst/>
          </a:prstGeom>
        </p:spPr>
        <p:txBody>
          <a:bodyPr wrap="square">
            <a:spAutoFit/>
          </a:bodyPr>
          <a:lstStyle/>
          <a:p>
            <a:r>
              <a:rPr lang="fr-FR" sz="3600" b="1" dirty="0" smtClean="0">
                <a:solidFill>
                  <a:schemeClr val="tx1"/>
                </a:solidFill>
                <a:latin typeface="Arial Unicode MS" pitchFamily="34" charset="-128"/>
              </a:rPr>
              <a:t>Connecteur</a:t>
            </a:r>
            <a:endParaRPr lang="fr-FR" sz="3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2000"/>
                                        <p:tgtEl>
                                          <p:spTgt spid="1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6" end="6"/>
                                            </p:txEl>
                                          </p:spTgt>
                                        </p:tgtEl>
                                        <p:attrNameLst>
                                          <p:attrName>style.visibility</p:attrName>
                                        </p:attrNameLst>
                                      </p:cBhvr>
                                      <p:to>
                                        <p:strVal val="visible"/>
                                      </p:to>
                                    </p:set>
                                    <p:animEffect transition="in" filter="fade">
                                      <p:cBhvr>
                                        <p:cTn id="12" dur="2000"/>
                                        <p:tgtEl>
                                          <p:spTgt spid="1027">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2000"/>
                                        <p:tgtEl>
                                          <p:spTgt spid="5122"/>
                                        </p:tgtEl>
                                      </p:cBhvr>
                                    </p:animEffect>
                                  </p:childTnLst>
                                </p:cTn>
                              </p:par>
                              <p:par>
                                <p:cTn id="16" presetID="10" presetClass="entr" presetSubtype="0" fill="hold" nodeType="with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fade">
                                      <p:cBhvr>
                                        <p:cTn id="18"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295400"/>
            <a:ext cx="7772400" cy="1676400"/>
          </a:xfrm>
        </p:spPr>
        <p:txBody>
          <a:bodyPr/>
          <a:lstStyle/>
          <a:p>
            <a:pPr algn="ctr" eaLnBrk="1" hangingPunct="1">
              <a:defRPr/>
            </a:pPr>
            <a:r>
              <a:rPr lang="fr-FR" sz="3600" b="0" dirty="0" smtClean="0">
                <a:solidFill>
                  <a:srgbClr val="000066"/>
                </a:solidFill>
                <a:effectLst>
                  <a:outerShdw blurRad="38100" dist="38100" dir="2700000" algn="tl">
                    <a:srgbClr val="C0C0C0"/>
                  </a:outerShdw>
                </a:effectLst>
                <a:latin typeface="Arial Unicode MS" pitchFamily="34" charset="-128"/>
              </a:rPr>
              <a:t>Définition des caractéristiques du connecteur qui conviennent à tout le monde…</a:t>
            </a:r>
          </a:p>
        </p:txBody>
      </p:sp>
      <p:sp>
        <p:nvSpPr>
          <p:cNvPr id="11267" name="Rectangle 3"/>
          <p:cNvSpPr>
            <a:spLocks noGrp="1" noChangeArrowheads="1"/>
          </p:cNvSpPr>
          <p:nvPr>
            <p:ph type="body" idx="1"/>
          </p:nvPr>
        </p:nvSpPr>
        <p:spPr>
          <a:xfrm>
            <a:off x="755650" y="3500438"/>
            <a:ext cx="7543800" cy="1309687"/>
          </a:xfrm>
        </p:spPr>
        <p:txBody>
          <a:bodyPr/>
          <a:lstStyle/>
          <a:p>
            <a:pPr algn="ctr" eaLnBrk="1" hangingPunct="1"/>
            <a:r>
              <a:rPr lang="fr-FR" sz="1800" b="0" dirty="0" smtClean="0">
                <a:solidFill>
                  <a:srgbClr val="000066"/>
                </a:solidFill>
                <a:latin typeface="Arial Unicode MS" pitchFamily="34" charset="-128"/>
              </a:rPr>
              <a:t>Chaque bureau méthodes devra défendre le savoir faire ou les particularités de son entreprise. </a:t>
            </a:r>
          </a:p>
        </p:txBody>
      </p:sp>
      <p:sp>
        <p:nvSpPr>
          <p:cNvPr id="2" name="Espace réservé du numéro de diapositive 1"/>
          <p:cNvSpPr>
            <a:spLocks noGrp="1"/>
          </p:cNvSpPr>
          <p:nvPr>
            <p:ph type="sldNum" idx="10"/>
          </p:nvPr>
        </p:nvSpPr>
        <p:spPr/>
        <p:txBody>
          <a:bodyPr/>
          <a:lstStyle/>
          <a:p>
            <a:fld id="{082F9C75-E7C1-4509-BFB9-B77F3DBF4CCD}" type="slidenum">
              <a:rPr lang="fr-FR" smtClean="0"/>
              <a:pPr/>
              <a:t>15</a:t>
            </a:fld>
            <a:endParaRPr lang="fr-FR"/>
          </a:p>
        </p:txBody>
      </p:sp>
      <p:sp>
        <p:nvSpPr>
          <p:cNvPr id="5" name="Rectangle 4"/>
          <p:cNvSpPr/>
          <p:nvPr/>
        </p:nvSpPr>
        <p:spPr>
          <a:xfrm>
            <a:off x="251520" y="0"/>
            <a:ext cx="2736304" cy="646331"/>
          </a:xfrm>
          <a:prstGeom prst="rect">
            <a:avLst/>
          </a:prstGeom>
        </p:spPr>
        <p:txBody>
          <a:bodyPr wrap="square">
            <a:spAutoFit/>
          </a:bodyPr>
          <a:lstStyle/>
          <a:p>
            <a:r>
              <a:rPr lang="fr-FR" sz="3600" b="1" dirty="0" smtClean="0">
                <a:solidFill>
                  <a:schemeClr val="tx1"/>
                </a:solidFill>
                <a:latin typeface="Arial Unicode MS" pitchFamily="34" charset="-128"/>
              </a:rPr>
              <a:t>Connecteur</a:t>
            </a:r>
            <a:endParaRPr lang="fr-FR" sz="36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228600" y="76200"/>
            <a:ext cx="7772400" cy="685800"/>
          </a:xfrm>
          <a:noFill/>
        </p:spPr>
        <p:txBody>
          <a:bodyPr/>
          <a:lstStyle/>
          <a:p>
            <a:pPr eaLnBrk="1" hangingPunct="1"/>
            <a:r>
              <a:rPr lang="fr-FR" sz="3600" dirty="0" smtClean="0">
                <a:latin typeface="Arial Unicode MS" pitchFamily="34" charset="-128"/>
              </a:rPr>
              <a:t>Connecteur</a:t>
            </a:r>
          </a:p>
        </p:txBody>
      </p:sp>
      <p:graphicFrame>
        <p:nvGraphicFramePr>
          <p:cNvPr id="10309" name="Group 69"/>
          <p:cNvGraphicFramePr>
            <a:graphicFrameLocks noGrp="1"/>
          </p:cNvGraphicFramePr>
          <p:nvPr/>
        </p:nvGraphicFramePr>
        <p:xfrm>
          <a:off x="1331640" y="1700808"/>
          <a:ext cx="6715472" cy="4358978"/>
        </p:xfrm>
        <a:graphic>
          <a:graphicData uri="http://schemas.openxmlformats.org/drawingml/2006/table">
            <a:tbl>
              <a:tblPr/>
              <a:tblGrid>
                <a:gridCol w="1678868"/>
                <a:gridCol w="1678868"/>
                <a:gridCol w="1678868"/>
                <a:gridCol w="1678868"/>
              </a:tblGrid>
              <a:tr h="8386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0" i="0" u="none" strike="noStrike" cap="none" normalizeH="0" baseline="0" dirty="0" smtClean="0">
                          <a:ln>
                            <a:noFill/>
                          </a:ln>
                          <a:solidFill>
                            <a:schemeClr val="tx1"/>
                          </a:solidFill>
                          <a:effectLst/>
                          <a:latin typeface="Arial Unicode MS" pitchFamily="34" charset="-128"/>
                        </a:rPr>
                        <a:t>Orientation de la plaque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Unicode MS"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r>
              <a:tr h="837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0" i="0" u="none" strike="noStrike" cap="none" normalizeH="0" baseline="0" smtClean="0">
                          <a:ln>
                            <a:noFill/>
                          </a:ln>
                          <a:solidFill>
                            <a:schemeClr val="tx1"/>
                          </a:solidFill>
                          <a:effectLst/>
                          <a:latin typeface="Arial Unicode MS" pitchFamily="34" charset="-128"/>
                        </a:rPr>
                        <a:t>Ordre des couleurs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0" i="0" u="none" strike="noStrike" cap="none" normalizeH="0" baseline="0" smtClean="0">
                          <a:ln>
                            <a:noFill/>
                          </a:ln>
                          <a:solidFill>
                            <a:schemeClr val="tx1"/>
                          </a:solidFill>
                          <a:effectLst/>
                          <a:latin typeface="Arial Unicode MS" pitchFamily="34" charset="-128"/>
                        </a:rPr>
                        <a:t>(de G à 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Unicode MS"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Unicode MS"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Unicode MS"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8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0" i="0" u="none" strike="noStrike" cap="none" normalizeH="0" baseline="0" smtClean="0">
                          <a:ln>
                            <a:noFill/>
                          </a:ln>
                          <a:solidFill>
                            <a:schemeClr val="tx1"/>
                          </a:solidFill>
                          <a:effectLst/>
                          <a:latin typeface="Arial Unicode MS" pitchFamily="34" charset="-128"/>
                        </a:rPr>
                        <a:t>Largeur des bandes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Unicode MS"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Unicode MS"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Unicode MS"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6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0" i="0" u="none" strike="noStrike" cap="none" normalizeH="0" baseline="0" smtClean="0">
                          <a:ln>
                            <a:noFill/>
                          </a:ln>
                          <a:solidFill>
                            <a:schemeClr val="tx1"/>
                          </a:solidFill>
                          <a:effectLst/>
                          <a:latin typeface="Arial Unicode MS" pitchFamily="34" charset="-128"/>
                        </a:rPr>
                        <a:t>Largeur de la connexion (dépassement à l’avant du connecteur mâle)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Unicode MS"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Unicode MS"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Unicode MS"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7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0" i="0" u="none" strike="noStrike" cap="none" normalizeH="0" baseline="0" smtClean="0">
                          <a:ln>
                            <a:noFill/>
                          </a:ln>
                          <a:solidFill>
                            <a:schemeClr val="tx1"/>
                          </a:solidFill>
                          <a:effectLst/>
                          <a:latin typeface="Arial Unicode MS" pitchFamily="34" charset="-128"/>
                        </a:rPr>
                        <a:t>Espace entre la bande et le bord de la plaque ou la bande à sa gauche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Unicode MS"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Unicode MS"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Unicode MS"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ZoneTexte 3"/>
          <p:cNvSpPr txBox="1"/>
          <p:nvPr/>
        </p:nvSpPr>
        <p:spPr>
          <a:xfrm>
            <a:off x="1331640" y="1196752"/>
            <a:ext cx="6912768" cy="830997"/>
          </a:xfrm>
          <a:prstGeom prst="rect">
            <a:avLst/>
          </a:prstGeom>
          <a:noFill/>
        </p:spPr>
        <p:txBody>
          <a:bodyPr wrap="square" rtlCol="0">
            <a:spAutoFit/>
          </a:bodyPr>
          <a:lstStyle/>
          <a:p>
            <a:r>
              <a:rPr lang="fr-FR" dirty="0" smtClean="0">
                <a:solidFill>
                  <a:schemeClr val="tx1"/>
                </a:solidFill>
                <a:latin typeface="+mj-lt"/>
              </a:rPr>
              <a:t>Voici les points à ajouter au cahier des charges </a:t>
            </a:r>
            <a:r>
              <a:rPr lang="fr-FR" dirty="0" smtClean="0">
                <a:solidFill>
                  <a:schemeClr val="tx1"/>
                </a:solidFill>
              </a:rPr>
              <a:t>:</a:t>
            </a:r>
            <a:r>
              <a:rPr lang="fr-FR" dirty="0" smtClean="0"/>
              <a:t>a norme….</a:t>
            </a:r>
            <a:endParaRPr lang="fr-FR" dirty="0"/>
          </a:p>
        </p:txBody>
      </p:sp>
      <p:sp>
        <p:nvSpPr>
          <p:cNvPr id="2" name="Espace réservé du numéro de diapositive 1"/>
          <p:cNvSpPr>
            <a:spLocks noGrp="1"/>
          </p:cNvSpPr>
          <p:nvPr>
            <p:ph type="sldNum" sz="quarter" idx="11"/>
          </p:nvPr>
        </p:nvSpPr>
        <p:spPr/>
        <p:txBody>
          <a:bodyPr/>
          <a:lstStyle/>
          <a:p>
            <a:pPr>
              <a:defRPr/>
            </a:pPr>
            <a:fld id="{62F672A0-4B10-4235-9DD0-DF37EBB38A25}" type="slidenum">
              <a:rPr lang="fr-FR" smtClean="0"/>
              <a:pPr>
                <a:defRPr/>
              </a:pPr>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228600" y="76200"/>
            <a:ext cx="7772400" cy="685800"/>
          </a:xfrm>
          <a:noFill/>
        </p:spPr>
        <p:txBody>
          <a:bodyPr/>
          <a:lstStyle/>
          <a:p>
            <a:pPr algn="l" eaLnBrk="1" hangingPunct="1"/>
            <a:r>
              <a:rPr lang="fr-FR" sz="3600" dirty="0" smtClean="0">
                <a:latin typeface="Arial Unicode MS" pitchFamily="34" charset="-128"/>
              </a:rPr>
              <a:t>Connecteur</a:t>
            </a:r>
          </a:p>
        </p:txBody>
      </p:sp>
      <p:sp>
        <p:nvSpPr>
          <p:cNvPr id="4" name="ZoneTexte 3"/>
          <p:cNvSpPr txBox="1"/>
          <p:nvPr/>
        </p:nvSpPr>
        <p:spPr>
          <a:xfrm>
            <a:off x="1547664" y="1196752"/>
            <a:ext cx="6624736" cy="3046988"/>
          </a:xfrm>
          <a:prstGeom prst="rect">
            <a:avLst/>
          </a:prstGeom>
          <a:noFill/>
        </p:spPr>
        <p:txBody>
          <a:bodyPr wrap="square" rtlCol="0">
            <a:spAutoFit/>
          </a:bodyPr>
          <a:lstStyle/>
          <a:p>
            <a:r>
              <a:rPr lang="fr-FR" dirty="0" smtClean="0">
                <a:solidFill>
                  <a:schemeClr val="tx1"/>
                </a:solidFill>
                <a:latin typeface="+mj-lt"/>
              </a:rPr>
              <a:t>Conclusion:</a:t>
            </a:r>
          </a:p>
          <a:p>
            <a:endParaRPr lang="fr-FR" dirty="0" smtClean="0">
              <a:solidFill>
                <a:schemeClr val="tx1"/>
              </a:solidFill>
              <a:latin typeface="+mj-lt"/>
            </a:endParaRPr>
          </a:p>
          <a:p>
            <a:pPr algn="just"/>
            <a:r>
              <a:rPr lang="fr-FR" dirty="0" smtClean="0">
                <a:solidFill>
                  <a:schemeClr val="tx1"/>
                </a:solidFill>
                <a:latin typeface="+mj-lt"/>
              </a:rPr>
              <a:t>La norme va participer au cahier des charges d’un produit, elle sera utile dans de nombreux domaines comme l’interopérabilité. Elle va fournir des outils de mesure et également sécuriser les choix stratégiques des entreprises….</a:t>
            </a:r>
            <a:endParaRPr lang="fr-FR" dirty="0">
              <a:solidFill>
                <a:schemeClr val="tx1"/>
              </a:solidFill>
              <a:latin typeface="+mj-lt"/>
            </a:endParaRPr>
          </a:p>
        </p:txBody>
      </p:sp>
      <p:sp>
        <p:nvSpPr>
          <p:cNvPr id="2" name="Espace réservé du numéro de diapositive 1"/>
          <p:cNvSpPr>
            <a:spLocks noGrp="1"/>
          </p:cNvSpPr>
          <p:nvPr>
            <p:ph type="sldNum" sz="quarter" idx="11"/>
          </p:nvPr>
        </p:nvSpPr>
        <p:spPr/>
        <p:txBody>
          <a:bodyPr/>
          <a:lstStyle/>
          <a:p>
            <a:pPr>
              <a:defRPr/>
            </a:pPr>
            <a:fld id="{62F672A0-4B10-4235-9DD0-DF37EBB38A25}" type="slidenum">
              <a:rPr lang="fr-FR" smtClean="0"/>
              <a:pPr>
                <a:defRPr/>
              </a:pPr>
              <a:t>17</a:t>
            </a:fld>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0" y="6156325"/>
            <a:ext cx="742950" cy="454025"/>
          </a:xfrm>
          <a:prstGeom prst="rect">
            <a:avLst/>
          </a:prstGeom>
          <a:noFill/>
          <a:ln w="9525">
            <a:noFill/>
            <a:round/>
            <a:headEnd/>
            <a:tailEnd/>
          </a:ln>
        </p:spPr>
        <p:txBody>
          <a:bodyPr lIns="0" tIns="0" rIns="0" bIns="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10B686C-C27D-49F8-8915-07B1D9EEC966}" type="slidenum">
              <a:rPr lang="fr-FR">
                <a:solidFill>
                  <a:srgbClr val="C3965A"/>
                </a:solidFill>
              </a:rPr>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fr-FR">
              <a:solidFill>
                <a:srgbClr val="C3965A"/>
              </a:solidFill>
            </a:endParaRPr>
          </a:p>
        </p:txBody>
      </p:sp>
      <p:pic>
        <p:nvPicPr>
          <p:cNvPr id="26627" name="Picture 2"/>
          <p:cNvPicPr>
            <a:picLocks noChangeAspect="1" noChangeArrowheads="1"/>
          </p:cNvPicPr>
          <p:nvPr/>
        </p:nvPicPr>
        <p:blipFill>
          <a:blip r:embed="rId3" cstate="print">
            <a:lum bright="64000" contrast="-32000"/>
          </a:blip>
          <a:srcRect/>
          <a:stretch>
            <a:fillRect/>
          </a:stretch>
        </p:blipFill>
        <p:spPr bwMode="auto">
          <a:xfrm>
            <a:off x="2339975" y="1916113"/>
            <a:ext cx="3816350" cy="2659062"/>
          </a:xfrm>
          <a:prstGeom prst="rect">
            <a:avLst/>
          </a:prstGeom>
          <a:noFill/>
          <a:ln w="9525">
            <a:noFill/>
            <a:round/>
            <a:headEnd/>
            <a:tailEnd/>
          </a:ln>
        </p:spPr>
      </p:pic>
      <p:sp>
        <p:nvSpPr>
          <p:cNvPr id="26628" name="Rectangle 3"/>
          <p:cNvSpPr>
            <a:spLocks noChangeArrowheads="1"/>
          </p:cNvSpPr>
          <p:nvPr/>
        </p:nvSpPr>
        <p:spPr bwMode="auto">
          <a:xfrm>
            <a:off x="323850" y="2205038"/>
            <a:ext cx="7924800" cy="1295400"/>
          </a:xfrm>
          <a:prstGeom prst="rect">
            <a:avLst/>
          </a:prstGeom>
          <a:noFill/>
          <a:ln w="9525">
            <a:noFill/>
            <a:round/>
            <a:headEnd/>
            <a:tailEnd/>
          </a:ln>
        </p:spPr>
        <p:txBody>
          <a:bodyPr lIns="90000" tIns="46800" rIns="90000" bIns="46800" anchor="ctr"/>
          <a:lstStyle/>
          <a:p>
            <a:pPr algn="ctr">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600" dirty="0" smtClean="0">
                <a:solidFill>
                  <a:srgbClr val="00A0AF"/>
                </a:solidFill>
                <a:latin typeface="Verdana" pitchFamily="34" charset="0"/>
              </a:rPr>
              <a:t>2</a:t>
            </a:r>
            <a:r>
              <a:rPr lang="fr-FR" sz="4000" dirty="0" smtClean="0">
                <a:solidFill>
                  <a:srgbClr val="00A0AF"/>
                </a:solidFill>
                <a:latin typeface="Verdana" pitchFamily="34" charset="0"/>
              </a:rPr>
              <a:t> </a:t>
            </a:r>
            <a:r>
              <a:rPr lang="fr-FR" sz="4000" dirty="0">
                <a:solidFill>
                  <a:srgbClr val="00A0AF"/>
                </a:solidFill>
                <a:latin typeface="Verdana" pitchFamily="34" charset="0"/>
              </a:rPr>
              <a:t/>
            </a:r>
            <a:br>
              <a:rPr lang="fr-FR" sz="4000" dirty="0">
                <a:solidFill>
                  <a:srgbClr val="00A0AF"/>
                </a:solidFill>
                <a:latin typeface="Verdana" pitchFamily="34" charset="0"/>
              </a:rPr>
            </a:br>
            <a:r>
              <a:rPr lang="fr-FR" sz="4000" dirty="0">
                <a:solidFill>
                  <a:srgbClr val="00A0AF"/>
                </a:solidFill>
                <a:latin typeface="Verdana" pitchFamily="34" charset="0"/>
              </a:rPr>
              <a:t>Qu’est-ce qui est soumis à norme de fabrication dans la pièce ? </a:t>
            </a:r>
          </a:p>
        </p:txBody>
      </p:sp>
      <p:sp>
        <p:nvSpPr>
          <p:cNvPr id="2" name="Espace réservé du numéro de diapositive 1"/>
          <p:cNvSpPr>
            <a:spLocks noGrp="1"/>
          </p:cNvSpPr>
          <p:nvPr>
            <p:ph type="sldNum" idx="10"/>
          </p:nvPr>
        </p:nvSpPr>
        <p:spPr/>
        <p:txBody>
          <a:bodyPr/>
          <a:lstStyle/>
          <a:p>
            <a:fld id="{ED181C20-928A-48FB-B859-C61434579013}" type="slidenum">
              <a:rPr lang="fr-FR" smtClean="0"/>
              <a:pPr/>
              <a:t>18</a:t>
            </a:fld>
            <a:endParaRPr 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l="24213" t="10934" r="23813" b="39368"/>
          <a:stretch>
            <a:fillRect/>
          </a:stretch>
        </p:blipFill>
        <p:spPr bwMode="auto">
          <a:xfrm>
            <a:off x="611188" y="1844675"/>
            <a:ext cx="8137525" cy="4376738"/>
          </a:xfrm>
          <a:prstGeom prst="rect">
            <a:avLst/>
          </a:prstGeom>
          <a:noFill/>
          <a:ln w="9525">
            <a:noFill/>
            <a:miter lim="800000"/>
            <a:headEnd/>
            <a:tailEnd/>
          </a:ln>
        </p:spPr>
      </p:pic>
      <p:sp>
        <p:nvSpPr>
          <p:cNvPr id="4" name="Rectangle 3"/>
          <p:cNvSpPr/>
          <p:nvPr/>
        </p:nvSpPr>
        <p:spPr>
          <a:xfrm>
            <a:off x="539552" y="908720"/>
            <a:ext cx="81724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fr-FR" sz="54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rPr>
              <a:t>http://sagaweb.afnor.org</a:t>
            </a:r>
          </a:p>
        </p:txBody>
      </p:sp>
      <p:sp>
        <p:nvSpPr>
          <p:cNvPr id="2" name="Espace réservé du numéro de diapositive 1"/>
          <p:cNvSpPr>
            <a:spLocks noGrp="1"/>
          </p:cNvSpPr>
          <p:nvPr>
            <p:ph type="sldNum" idx="10"/>
          </p:nvPr>
        </p:nvSpPr>
        <p:spPr/>
        <p:txBody>
          <a:bodyPr/>
          <a:lstStyle/>
          <a:p>
            <a:fld id="{ED181C20-928A-48FB-B859-C61434579013}" type="slidenum">
              <a:rPr lang="fr-FR" smtClean="0"/>
              <a:pPr/>
              <a:t>19</a:t>
            </a:fld>
            <a:endParaRPr lang="fr-FR"/>
          </a:p>
        </p:txBody>
      </p:sp>
      <p:sp>
        <p:nvSpPr>
          <p:cNvPr id="3" name="ZoneTexte 2"/>
          <p:cNvSpPr txBox="1"/>
          <p:nvPr/>
        </p:nvSpPr>
        <p:spPr>
          <a:xfrm>
            <a:off x="1043608" y="6281032"/>
            <a:ext cx="6192688" cy="646331"/>
          </a:xfrm>
          <a:prstGeom prst="rect">
            <a:avLst/>
          </a:prstGeom>
          <a:noFill/>
        </p:spPr>
        <p:txBody>
          <a:bodyPr wrap="square" rtlCol="0">
            <a:spAutoFit/>
          </a:bodyPr>
          <a:lstStyle/>
          <a:p>
            <a:r>
              <a:rPr lang="fr-FR" sz="1800" dirty="0" smtClean="0">
                <a:solidFill>
                  <a:schemeClr val="tx1"/>
                </a:solidFill>
                <a:latin typeface="+mj-lt"/>
              </a:rPr>
              <a:t>Firefox/Bibliothèque/Ressources électroniques/Brevets normes entreprise/SAGAWEB</a:t>
            </a:r>
            <a:endParaRPr lang="fr-FR" sz="1800" dirty="0">
              <a:solidFill>
                <a:schemeClr val="tx1"/>
              </a:solidFill>
              <a:latin typeface="+mj-lt"/>
            </a:endParaRPr>
          </a:p>
        </p:txBody>
      </p:sp>
      <p:sp>
        <p:nvSpPr>
          <p:cNvPr id="7" name="Text Box 2"/>
          <p:cNvSpPr txBox="1">
            <a:spLocks noChangeArrowheads="1"/>
          </p:cNvSpPr>
          <p:nvPr/>
        </p:nvSpPr>
        <p:spPr bwMode="auto">
          <a:xfrm>
            <a:off x="179388" y="188913"/>
            <a:ext cx="7772400" cy="609600"/>
          </a:xfrm>
          <a:prstGeom prst="rect">
            <a:avLst/>
          </a:prstGeom>
          <a:noFill/>
          <a:ln w="9525">
            <a:noFill/>
            <a:round/>
            <a:headEnd/>
            <a:tailEnd/>
          </a:ln>
        </p:spPr>
        <p:txBody>
          <a:bodyPr lIns="0" tIns="0" rIns="0" bIns="0"/>
          <a:lstStyle/>
          <a:p>
            <a:pP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b="1" dirty="0" smtClean="0">
                <a:solidFill>
                  <a:srgbClr val="3C005A"/>
                </a:solidFill>
                <a:latin typeface="Verdana" pitchFamily="32" charset="0"/>
              </a:rPr>
              <a:t>Utilisation de </a:t>
            </a:r>
            <a:r>
              <a:rPr lang="fr-FR" sz="2200" b="1" dirty="0" err="1" smtClean="0">
                <a:solidFill>
                  <a:srgbClr val="3C005A"/>
                </a:solidFill>
                <a:latin typeface="Verdana" pitchFamily="32" charset="0"/>
              </a:rPr>
              <a:t>sagaweb</a:t>
            </a:r>
            <a:endParaRPr lang="fr-FR" sz="2200" b="1" dirty="0">
              <a:solidFill>
                <a:srgbClr val="3C005A"/>
              </a:solidFill>
              <a:latin typeface="Verdana" pitchFamily="3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0" y="6156325"/>
            <a:ext cx="742950" cy="454025"/>
          </a:xfrm>
          <a:prstGeom prst="rect">
            <a:avLst/>
          </a:prstGeom>
          <a:noFill/>
          <a:ln w="9525">
            <a:noFill/>
            <a:round/>
            <a:headEnd/>
            <a:tailEnd/>
          </a:ln>
        </p:spPr>
        <p:txBody>
          <a:bodyPr lIns="0" tIns="0" rIns="0" bIns="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70B0FCC-A8BA-43A3-9020-2C271274AA0C}" type="slidenum">
              <a:rPr lang="fr-FR">
                <a:solidFill>
                  <a:srgbClr val="C3965A"/>
                </a:solidFill>
              </a:rPr>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fr-FR">
              <a:solidFill>
                <a:srgbClr val="C3965A"/>
              </a:solidFill>
            </a:endParaRPr>
          </a:p>
        </p:txBody>
      </p:sp>
      <p:sp>
        <p:nvSpPr>
          <p:cNvPr id="6147" name="Text Box 2"/>
          <p:cNvSpPr txBox="1">
            <a:spLocks noChangeArrowheads="1"/>
          </p:cNvSpPr>
          <p:nvPr/>
        </p:nvSpPr>
        <p:spPr bwMode="auto">
          <a:xfrm>
            <a:off x="228600" y="228600"/>
            <a:ext cx="7772400" cy="685800"/>
          </a:xfrm>
          <a:prstGeom prst="rect">
            <a:avLst/>
          </a:prstGeom>
          <a:noFill/>
          <a:ln w="9525">
            <a:noFill/>
            <a:round/>
            <a:headEnd/>
            <a:tailEnd/>
          </a:ln>
        </p:spPr>
        <p:txBody>
          <a:bodyPr lIns="0" tIns="0" rIns="0" bIns="0"/>
          <a:lstStyle/>
          <a:p>
            <a:pPr>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b="1" dirty="0">
                <a:solidFill>
                  <a:srgbClr val="3C005A"/>
                </a:solidFill>
                <a:latin typeface="Tahoma" pitchFamily="34" charset="0"/>
              </a:rPr>
              <a:t>Déroulé de </a:t>
            </a:r>
            <a:r>
              <a:rPr lang="fr-FR" sz="2200" b="1" dirty="0" smtClean="0">
                <a:solidFill>
                  <a:srgbClr val="3C005A"/>
                </a:solidFill>
                <a:latin typeface="Tahoma" pitchFamily="34" charset="0"/>
              </a:rPr>
              <a:t>l’intervention</a:t>
            </a:r>
            <a:endParaRPr lang="fr-FR" sz="2200" b="1" dirty="0">
              <a:solidFill>
                <a:srgbClr val="3C005A"/>
              </a:solidFill>
              <a:latin typeface="Tahoma" pitchFamily="34" charset="0"/>
            </a:endParaRPr>
          </a:p>
        </p:txBody>
      </p:sp>
      <p:sp>
        <p:nvSpPr>
          <p:cNvPr id="4100" name="Text Box 3"/>
          <p:cNvSpPr txBox="1">
            <a:spLocks noChangeArrowheads="1"/>
          </p:cNvSpPr>
          <p:nvPr/>
        </p:nvSpPr>
        <p:spPr bwMode="auto">
          <a:xfrm>
            <a:off x="539750" y="2061518"/>
            <a:ext cx="8305800" cy="25916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marL="741363" indent="-2794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a:lnSpc>
                <a:spcPct val="80000"/>
              </a:lnSpc>
              <a:spcBef>
                <a:spcPts val="1663"/>
              </a:spcBef>
              <a:buClr>
                <a:srgbClr val="660033"/>
              </a:buClr>
              <a:buSzPct val="100000"/>
              <a:defRPr/>
            </a:pPr>
            <a:r>
              <a:rPr lang="fr-FR" sz="1900" i="1" dirty="0" smtClean="0">
                <a:solidFill>
                  <a:srgbClr val="005674"/>
                </a:solidFill>
                <a:latin typeface="Verdana" panose="020B0604030504040204" pitchFamily="34" charset="0"/>
              </a:rPr>
              <a:t>1.	Jouons aux </a:t>
            </a:r>
            <a:r>
              <a:rPr lang="fr-FR" sz="1900" i="1" dirty="0" err="1" smtClean="0">
                <a:solidFill>
                  <a:srgbClr val="005674"/>
                </a:solidFill>
                <a:latin typeface="Verdana" panose="020B0604030504040204" pitchFamily="34" charset="0"/>
              </a:rPr>
              <a:t>legos</a:t>
            </a:r>
            <a:r>
              <a:rPr lang="fr-FR" sz="1900" i="1" dirty="0" smtClean="0">
                <a:solidFill>
                  <a:srgbClr val="005674"/>
                </a:solidFill>
                <a:latin typeface="Verdana" panose="020B0604030504040204" pitchFamily="34" charset="0"/>
              </a:rPr>
              <a:t>.</a:t>
            </a:r>
          </a:p>
          <a:p>
            <a:pPr>
              <a:lnSpc>
                <a:spcPct val="80000"/>
              </a:lnSpc>
              <a:spcBef>
                <a:spcPts val="1663"/>
              </a:spcBef>
              <a:buClr>
                <a:srgbClr val="00A0AF"/>
              </a:buClr>
              <a:buSzPct val="100000"/>
              <a:defRPr/>
            </a:pPr>
            <a:r>
              <a:rPr lang="fr-FR" sz="1900" i="1" dirty="0" smtClean="0">
                <a:solidFill>
                  <a:srgbClr val="00A0AF"/>
                </a:solidFill>
                <a:latin typeface="Verdana" panose="020B0604030504040204" pitchFamily="34" charset="0"/>
              </a:rPr>
              <a:t>2.	Qu’est-ce qui est soumis à norme de fabrication dans la pièce ?</a:t>
            </a:r>
            <a:r>
              <a:rPr lang="fr-FR" sz="1900" i="1" dirty="0" smtClean="0">
                <a:solidFill>
                  <a:srgbClr val="3C005A"/>
                </a:solidFill>
                <a:latin typeface="Verdana" panose="020B0604030504040204" pitchFamily="34" charset="0"/>
              </a:rPr>
              <a:t> </a:t>
            </a:r>
          </a:p>
          <a:p>
            <a:pPr>
              <a:lnSpc>
                <a:spcPct val="80000"/>
              </a:lnSpc>
              <a:spcBef>
                <a:spcPts val="1663"/>
              </a:spcBef>
              <a:buClr>
                <a:srgbClr val="006666"/>
              </a:buClr>
              <a:buSzPct val="100000"/>
              <a:defRPr/>
            </a:pPr>
            <a:r>
              <a:rPr lang="fr-FR" sz="1900" i="1" dirty="0" smtClean="0">
                <a:solidFill>
                  <a:srgbClr val="E36E1E"/>
                </a:solidFill>
                <a:latin typeface="Verdana" panose="020B0604030504040204" pitchFamily="34" charset="0"/>
              </a:rPr>
              <a:t>3.	Rédaction du CDCF brassards pour enfants.</a:t>
            </a:r>
            <a:endParaRPr lang="fr-FR" sz="1900" i="1" dirty="0" smtClean="0">
              <a:solidFill>
                <a:srgbClr val="3C005A"/>
              </a:solidFill>
              <a:latin typeface="Verdana" panose="020B0604030504040204" pitchFamily="34" charset="0"/>
            </a:endParaRPr>
          </a:p>
          <a:p>
            <a:pPr>
              <a:lnSpc>
                <a:spcPct val="80000"/>
              </a:lnSpc>
              <a:spcBef>
                <a:spcPts val="1663"/>
              </a:spcBef>
              <a:buClr>
                <a:srgbClr val="33CC33"/>
              </a:buClr>
              <a:buSzPct val="100000"/>
              <a:defRPr/>
            </a:pPr>
            <a:r>
              <a:rPr lang="fr-FR" sz="1900" i="1" dirty="0" smtClean="0">
                <a:solidFill>
                  <a:srgbClr val="33CC33"/>
                </a:solidFill>
                <a:latin typeface="Verdana" panose="020B0604030504040204" pitchFamily="34" charset="0"/>
              </a:rPr>
              <a:t>4.	Rédaction du CDCF </a:t>
            </a:r>
            <a:r>
              <a:rPr lang="fr-FR" sz="1900" i="1" dirty="0" err="1" smtClean="0">
                <a:solidFill>
                  <a:srgbClr val="33CC33"/>
                </a:solidFill>
                <a:latin typeface="Verdana" panose="020B0604030504040204" pitchFamily="34" charset="0"/>
              </a:rPr>
              <a:t>Jorkybasket</a:t>
            </a:r>
            <a:r>
              <a:rPr lang="fr-FR" sz="1900" i="1" dirty="0" smtClean="0">
                <a:solidFill>
                  <a:srgbClr val="33CC33"/>
                </a:solidFill>
                <a:latin typeface="Verdana" panose="020B0604030504040204" pitchFamily="34" charset="0"/>
              </a:rPr>
              <a:t>.</a:t>
            </a:r>
            <a:endParaRPr lang="fr-FR" sz="1900" i="1" dirty="0" smtClean="0">
              <a:solidFill>
                <a:srgbClr val="777777"/>
              </a:solidFill>
              <a:latin typeface="Verdana" panose="020B0604030504040204" pitchFamily="34" charset="0"/>
            </a:endParaRPr>
          </a:p>
        </p:txBody>
      </p:sp>
      <p:sp>
        <p:nvSpPr>
          <p:cNvPr id="2" name="Espace réservé du numéro de diapositive 1"/>
          <p:cNvSpPr>
            <a:spLocks noGrp="1"/>
          </p:cNvSpPr>
          <p:nvPr>
            <p:ph type="sldNum" idx="10"/>
          </p:nvPr>
        </p:nvSpPr>
        <p:spPr/>
        <p:txBody>
          <a:bodyPr/>
          <a:lstStyle/>
          <a:p>
            <a:fld id="{ED181C20-928A-48FB-B859-C61434579013}" type="slidenum">
              <a:rPr lang="fr-FR" smtClean="0"/>
              <a:pPr/>
              <a:t>2</a:t>
            </a:fld>
            <a:endParaRPr 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79388" y="155104"/>
            <a:ext cx="7772400" cy="609600"/>
          </a:xfrm>
          <a:prstGeom prst="rect">
            <a:avLst/>
          </a:prstGeom>
          <a:noFill/>
          <a:ln w="9525">
            <a:noFill/>
            <a:round/>
            <a:headEnd/>
            <a:tailEnd/>
          </a:ln>
        </p:spPr>
        <p:txBody>
          <a:bodyPr lIns="0" tIns="0" rIns="0" bIns="0"/>
          <a:lstStyle/>
          <a:p>
            <a:pP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b="1" dirty="0" smtClean="0">
                <a:solidFill>
                  <a:srgbClr val="3C005A"/>
                </a:solidFill>
                <a:latin typeface="Verdana" pitchFamily="32" charset="0"/>
              </a:rPr>
              <a:t>Utilisation de </a:t>
            </a:r>
            <a:r>
              <a:rPr lang="fr-FR" sz="2200" b="1" dirty="0" err="1" smtClean="0">
                <a:solidFill>
                  <a:srgbClr val="3C005A"/>
                </a:solidFill>
                <a:latin typeface="Verdana" pitchFamily="32" charset="0"/>
              </a:rPr>
              <a:t>sagaweb</a:t>
            </a:r>
            <a:endParaRPr lang="fr-FR" sz="2200" b="1" dirty="0">
              <a:solidFill>
                <a:srgbClr val="3C005A"/>
              </a:solidFill>
              <a:latin typeface="Verdana" pitchFamily="32" charset="0"/>
            </a:endParaRPr>
          </a:p>
        </p:txBody>
      </p:sp>
      <p:sp>
        <p:nvSpPr>
          <p:cNvPr id="44035" name="Text Box 3"/>
          <p:cNvSpPr txBox="1">
            <a:spLocks noChangeArrowheads="1"/>
          </p:cNvSpPr>
          <p:nvPr/>
        </p:nvSpPr>
        <p:spPr bwMode="auto">
          <a:xfrm>
            <a:off x="323850" y="1341438"/>
            <a:ext cx="8153400" cy="5016500"/>
          </a:xfrm>
          <a:prstGeom prst="rect">
            <a:avLst/>
          </a:prstGeom>
          <a:noFill/>
          <a:ln w="9525">
            <a:noFill/>
            <a:round/>
            <a:headEnd/>
            <a:tailEnd/>
          </a:ln>
        </p:spPr>
        <p:txBody>
          <a:bodyPr lIns="0" tIns="0" rIns="0" bIns="0"/>
          <a:lstStyle/>
          <a:p>
            <a:pPr marL="342900" indent="-336550">
              <a:lnSpc>
                <a:spcPct val="90000"/>
              </a:lnSpc>
              <a:spcBef>
                <a:spcPts val="2013"/>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r-FR" sz="2200">
              <a:solidFill>
                <a:srgbClr val="CCCCFF"/>
              </a:solidFill>
              <a:latin typeface="Verdana" pitchFamily="32" charset="0"/>
              <a:hlinkClick r:id="rId3"/>
            </a:endParaRPr>
          </a:p>
          <a:p>
            <a:pPr marL="342900" indent="-336550">
              <a:lnSpc>
                <a:spcPct val="140000"/>
              </a:lnSpc>
              <a:spcBef>
                <a:spcPts val="2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r-FR" sz="2200">
              <a:solidFill>
                <a:srgbClr val="CCCCFF"/>
              </a:solidFill>
              <a:latin typeface="Verdana" pitchFamily="32" charset="0"/>
            </a:endParaRPr>
          </a:p>
        </p:txBody>
      </p:sp>
      <p:pic>
        <p:nvPicPr>
          <p:cNvPr id="44036" name="Picture 5"/>
          <p:cNvPicPr>
            <a:picLocks noChangeAspect="1" noChangeArrowheads="1"/>
          </p:cNvPicPr>
          <p:nvPr/>
        </p:nvPicPr>
        <p:blipFill>
          <a:blip r:embed="rId4" cstate="print"/>
          <a:srcRect l="23032" t="10367" r="24207" b="31799"/>
          <a:stretch>
            <a:fillRect/>
          </a:stretch>
        </p:blipFill>
        <p:spPr bwMode="auto">
          <a:xfrm>
            <a:off x="683568" y="1196752"/>
            <a:ext cx="8129587" cy="5013325"/>
          </a:xfrm>
          <a:prstGeom prst="rect">
            <a:avLst/>
          </a:prstGeom>
          <a:noFill/>
          <a:ln w="9525">
            <a:noFill/>
            <a:miter lim="800000"/>
            <a:headEnd/>
            <a:tailEnd/>
          </a:ln>
        </p:spPr>
      </p:pic>
      <p:sp>
        <p:nvSpPr>
          <p:cNvPr id="2" name="Espace réservé du numéro de diapositive 1"/>
          <p:cNvSpPr>
            <a:spLocks noGrp="1"/>
          </p:cNvSpPr>
          <p:nvPr>
            <p:ph type="sldNum" idx="10"/>
          </p:nvPr>
        </p:nvSpPr>
        <p:spPr/>
        <p:txBody>
          <a:bodyPr/>
          <a:lstStyle/>
          <a:p>
            <a:fld id="{ED181C20-928A-48FB-B859-C61434579013}" type="slidenum">
              <a:rPr lang="fr-FR" smtClean="0"/>
              <a:pPr/>
              <a:t>20</a:t>
            </a:fld>
            <a:endParaRPr 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0" y="6156325"/>
            <a:ext cx="742950" cy="454025"/>
          </a:xfrm>
          <a:prstGeom prst="rect">
            <a:avLst/>
          </a:prstGeom>
          <a:noFill/>
          <a:ln w="9525">
            <a:noFill/>
            <a:round/>
            <a:headEnd/>
            <a:tailEnd/>
          </a:ln>
        </p:spPr>
        <p:txBody>
          <a:bodyPr lIns="0" tIns="0" rIns="0" bIns="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366BEBD-DF47-4381-BBC3-499D1033C386}" type="slidenum">
              <a:rPr lang="fr-FR">
                <a:solidFill>
                  <a:srgbClr val="C3965A"/>
                </a:solidFill>
              </a:rPr>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21</a:t>
            </a:fld>
            <a:endParaRPr lang="fr-FR">
              <a:solidFill>
                <a:srgbClr val="C3965A"/>
              </a:solidFill>
            </a:endParaRPr>
          </a:p>
        </p:txBody>
      </p:sp>
      <p:sp>
        <p:nvSpPr>
          <p:cNvPr id="28675" name="Text Box 2"/>
          <p:cNvSpPr txBox="1">
            <a:spLocks noChangeArrowheads="1"/>
          </p:cNvSpPr>
          <p:nvPr/>
        </p:nvSpPr>
        <p:spPr bwMode="auto">
          <a:xfrm>
            <a:off x="457200" y="228600"/>
            <a:ext cx="7772400" cy="1143000"/>
          </a:xfrm>
          <a:prstGeom prst="rect">
            <a:avLst/>
          </a:prstGeom>
          <a:noFill/>
          <a:ln w="9525">
            <a:noFill/>
            <a:round/>
            <a:headEnd/>
            <a:tailEnd/>
          </a:ln>
        </p:spPr>
        <p:txBody>
          <a:bodyPr lIns="0" tIns="0" rIns="0" bIns="0"/>
          <a:lstStyle/>
          <a:p>
            <a:pPr>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200" b="1">
              <a:solidFill>
                <a:srgbClr val="3C005A"/>
              </a:solidFill>
              <a:latin typeface="Verdana" pitchFamily="34" charset="0"/>
            </a:endParaRPr>
          </a:p>
        </p:txBody>
      </p:sp>
      <p:sp>
        <p:nvSpPr>
          <p:cNvPr id="28676" name="Text Box 3"/>
          <p:cNvSpPr txBox="1">
            <a:spLocks noChangeArrowheads="1"/>
          </p:cNvSpPr>
          <p:nvPr/>
        </p:nvSpPr>
        <p:spPr bwMode="auto">
          <a:xfrm>
            <a:off x="371475" y="1130300"/>
            <a:ext cx="8604250" cy="1536700"/>
          </a:xfrm>
          <a:prstGeom prst="rect">
            <a:avLst/>
          </a:prstGeom>
          <a:noFill/>
          <a:ln w="9525">
            <a:noFill/>
            <a:round/>
            <a:headEnd/>
            <a:tailEnd/>
          </a:ln>
        </p:spPr>
        <p:txBody>
          <a:bodyPr lIns="0" tIns="0" rIns="0" bIns="0"/>
          <a:lstStyle/>
          <a:p>
            <a:pPr marL="279400" indent="-279400">
              <a:spcBef>
                <a:spcPts val="1575"/>
              </a:spcBef>
              <a:buClr>
                <a:srgbClr val="3C005A"/>
              </a:buClr>
              <a:buSzPct val="100000"/>
              <a:buFont typeface="Times New Roman" pitchFamily="18" charset="0"/>
              <a:buBlip>
                <a:blip r:embed="rId3"/>
              </a:buBlip>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pPr>
            <a:r>
              <a:rPr lang="fr-FR" sz="2000" dirty="0">
                <a:solidFill>
                  <a:srgbClr val="3C005A"/>
                </a:solidFill>
                <a:latin typeface="Verdana" pitchFamily="34" charset="0"/>
              </a:rPr>
              <a:t>  Quelques exemples :</a:t>
            </a:r>
          </a:p>
          <a:p>
            <a:pPr marL="800100" lvl="1" indent="-342900">
              <a:spcBef>
                <a:spcPts val="1575"/>
              </a:spcBef>
              <a:buClr>
                <a:srgbClr val="3C005A"/>
              </a:buClr>
              <a:buSzPct val="100000"/>
              <a:buFont typeface="Arial" charset="0"/>
              <a:buChar cha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pPr>
            <a:r>
              <a:rPr lang="fr-FR" sz="2000" dirty="0">
                <a:solidFill>
                  <a:srgbClr val="3C005A"/>
                </a:solidFill>
                <a:latin typeface="Verdana" pitchFamily="34" charset="0"/>
              </a:rPr>
              <a:t>Appareillage électrique, prises de courant : </a:t>
            </a:r>
            <a:r>
              <a:rPr lang="fr-FR" sz="2000" dirty="0">
                <a:solidFill>
                  <a:srgbClr val="0070C0"/>
                </a:solidFill>
                <a:latin typeface="Verdana" pitchFamily="34" charset="0"/>
              </a:rPr>
              <a:t>NF012</a:t>
            </a:r>
          </a:p>
          <a:p>
            <a:pPr marL="800100" lvl="1" indent="-342900">
              <a:spcBef>
                <a:spcPts val="1575"/>
              </a:spcBef>
              <a:buClr>
                <a:srgbClr val="3C005A"/>
              </a:buClr>
              <a:buSzPct val="100000"/>
              <a:buFont typeface="Arial" charset="0"/>
              <a:buChar cha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pPr>
            <a:r>
              <a:rPr lang="fr-FR" sz="2000" dirty="0">
                <a:solidFill>
                  <a:srgbClr val="3C005A"/>
                </a:solidFill>
                <a:latin typeface="Verdana" pitchFamily="34" charset="0"/>
              </a:rPr>
              <a:t>Profilé de décoration et d’aménagement, plinthes, cadres de porte… : </a:t>
            </a:r>
            <a:r>
              <a:rPr lang="fr-FR" sz="2000" dirty="0">
                <a:solidFill>
                  <a:srgbClr val="0070C0"/>
                </a:solidFill>
                <a:latin typeface="Verdana" pitchFamily="34" charset="0"/>
              </a:rPr>
              <a:t>NF300</a:t>
            </a:r>
          </a:p>
          <a:p>
            <a:pPr marL="800100" lvl="1" indent="-342900">
              <a:spcBef>
                <a:spcPts val="1575"/>
              </a:spcBef>
              <a:buClr>
                <a:srgbClr val="3C005A"/>
              </a:buClr>
              <a:buSzPct val="100000"/>
              <a:buFont typeface="Arial" charset="0"/>
              <a:buChar cha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pPr>
            <a:r>
              <a:rPr lang="fr-FR" sz="2000" dirty="0">
                <a:solidFill>
                  <a:srgbClr val="3C005A"/>
                </a:solidFill>
                <a:latin typeface="Verdana" pitchFamily="34" charset="0"/>
              </a:rPr>
              <a:t>Ameublement, mobilier : </a:t>
            </a:r>
            <a:r>
              <a:rPr lang="fr-FR" sz="2000" dirty="0">
                <a:solidFill>
                  <a:srgbClr val="0070C0"/>
                </a:solidFill>
                <a:latin typeface="Verdana" pitchFamily="34" charset="0"/>
              </a:rPr>
              <a:t>NF022</a:t>
            </a:r>
          </a:p>
          <a:p>
            <a:pPr marL="800100" lvl="1" indent="-342900">
              <a:spcBef>
                <a:spcPts val="1575"/>
              </a:spcBef>
              <a:buClr>
                <a:srgbClr val="3C005A"/>
              </a:buClr>
              <a:buSzPct val="100000"/>
              <a:buFont typeface="Arial" charset="0"/>
              <a:buChar cha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pPr>
            <a:r>
              <a:rPr lang="fr-FR" sz="2000" dirty="0">
                <a:solidFill>
                  <a:srgbClr val="3C005A"/>
                </a:solidFill>
                <a:latin typeface="Verdana" pitchFamily="34" charset="0"/>
              </a:rPr>
              <a:t>Sacs poubelle : </a:t>
            </a:r>
            <a:r>
              <a:rPr lang="fr-FR" sz="2000" dirty="0">
                <a:solidFill>
                  <a:srgbClr val="0070C0"/>
                </a:solidFill>
                <a:latin typeface="Verdana" pitchFamily="34" charset="0"/>
              </a:rPr>
              <a:t>NF082</a:t>
            </a:r>
          </a:p>
          <a:p>
            <a:pPr marL="800100" lvl="1" indent="-342900">
              <a:spcBef>
                <a:spcPts val="1575"/>
              </a:spcBef>
              <a:buClr>
                <a:srgbClr val="3C005A"/>
              </a:buClr>
              <a:buSzPct val="100000"/>
              <a:buFont typeface="Arial" charset="0"/>
              <a:buChar cha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pPr>
            <a:r>
              <a:rPr lang="fr-FR" sz="2000" dirty="0">
                <a:solidFill>
                  <a:srgbClr val="3C005A"/>
                </a:solidFill>
                <a:latin typeface="Verdana" pitchFamily="34" charset="0"/>
              </a:rPr>
              <a:t>Peintures, vernis : </a:t>
            </a:r>
            <a:r>
              <a:rPr lang="fr-FR" sz="2000" dirty="0">
                <a:solidFill>
                  <a:srgbClr val="0070C0"/>
                </a:solidFill>
                <a:latin typeface="Verdana" pitchFamily="34" charset="0"/>
              </a:rPr>
              <a:t>NF130</a:t>
            </a:r>
          </a:p>
          <a:p>
            <a:pPr marL="800100" lvl="1" indent="-342900">
              <a:spcBef>
                <a:spcPts val="1575"/>
              </a:spcBef>
              <a:buClr>
                <a:srgbClr val="3C005A"/>
              </a:buClr>
              <a:buSzPct val="100000"/>
              <a:buFont typeface="Arial" charset="0"/>
              <a:buChar cha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pPr>
            <a:r>
              <a:rPr lang="fr-FR" sz="2000" dirty="0">
                <a:solidFill>
                  <a:srgbClr val="3C005A"/>
                </a:solidFill>
                <a:latin typeface="Verdana" pitchFamily="34" charset="0"/>
              </a:rPr>
              <a:t>Luminaires : </a:t>
            </a:r>
            <a:r>
              <a:rPr lang="fr-FR" sz="2000" dirty="0">
                <a:solidFill>
                  <a:srgbClr val="0070C0"/>
                </a:solidFill>
                <a:latin typeface="Verdana" pitchFamily="34" charset="0"/>
              </a:rPr>
              <a:t>NF105</a:t>
            </a:r>
          </a:p>
          <a:p>
            <a:pPr marL="800100" lvl="1" indent="-342900">
              <a:spcBef>
                <a:spcPts val="1575"/>
              </a:spcBef>
              <a:buClr>
                <a:srgbClr val="3C005A"/>
              </a:buClr>
              <a:buSzPct val="100000"/>
              <a:buFont typeface="Arial" charset="0"/>
              <a:buChar cha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pPr>
            <a:r>
              <a:rPr lang="fr-FR" sz="2000" dirty="0">
                <a:solidFill>
                  <a:srgbClr val="3C005A"/>
                </a:solidFill>
                <a:latin typeface="Verdana" pitchFamily="34" charset="0"/>
              </a:rPr>
              <a:t>Articles de quincaillerie (serrures, poignées de portes) : </a:t>
            </a:r>
            <a:r>
              <a:rPr lang="fr-FR" sz="2000" dirty="0" smtClean="0">
                <a:solidFill>
                  <a:srgbClr val="0070C0"/>
                </a:solidFill>
                <a:latin typeface="Verdana" pitchFamily="34" charset="0"/>
              </a:rPr>
              <a:t>NF040</a:t>
            </a:r>
            <a:endParaRPr lang="fr-FR" sz="2000" dirty="0">
              <a:solidFill>
                <a:srgbClr val="0070C0"/>
              </a:solidFill>
              <a:latin typeface="Verdana" pitchFamily="34" charset="0"/>
            </a:endParaRPr>
          </a:p>
        </p:txBody>
      </p:sp>
      <p:sp>
        <p:nvSpPr>
          <p:cNvPr id="2" name="Espace réservé du numéro de diapositive 1"/>
          <p:cNvSpPr>
            <a:spLocks noGrp="1"/>
          </p:cNvSpPr>
          <p:nvPr>
            <p:ph type="sldNum" idx="10"/>
          </p:nvPr>
        </p:nvSpPr>
        <p:spPr/>
        <p:txBody>
          <a:bodyPr/>
          <a:lstStyle/>
          <a:p>
            <a:fld id="{ED181C20-928A-48FB-B859-C61434579013}" type="slidenum">
              <a:rPr lang="fr-FR" smtClean="0"/>
              <a:pPr/>
              <a:t>21</a:t>
            </a:fld>
            <a:endParaRPr lang="fr-FR"/>
          </a:p>
        </p:txBody>
      </p:sp>
      <p:sp>
        <p:nvSpPr>
          <p:cNvPr id="6" name="Text Box 2"/>
          <p:cNvSpPr txBox="1">
            <a:spLocks noChangeArrowheads="1"/>
          </p:cNvSpPr>
          <p:nvPr/>
        </p:nvSpPr>
        <p:spPr bwMode="auto">
          <a:xfrm>
            <a:off x="179388" y="188913"/>
            <a:ext cx="7772400" cy="609600"/>
          </a:xfrm>
          <a:prstGeom prst="rect">
            <a:avLst/>
          </a:prstGeom>
          <a:noFill/>
          <a:ln w="9525">
            <a:noFill/>
            <a:round/>
            <a:headEnd/>
            <a:tailEnd/>
          </a:ln>
        </p:spPr>
        <p:txBody>
          <a:bodyPr lIns="0" tIns="0" rIns="0" bIns="0"/>
          <a:lstStyle/>
          <a:p>
            <a:pP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b="1" dirty="0" smtClean="0">
                <a:solidFill>
                  <a:srgbClr val="3C005A"/>
                </a:solidFill>
                <a:latin typeface="Verdana" pitchFamily="32" charset="0"/>
              </a:rPr>
              <a:t>Utilisation de </a:t>
            </a:r>
            <a:r>
              <a:rPr lang="fr-FR" sz="2200" b="1" dirty="0" err="1" smtClean="0">
                <a:solidFill>
                  <a:srgbClr val="3C005A"/>
                </a:solidFill>
                <a:latin typeface="Verdana" pitchFamily="32" charset="0"/>
              </a:rPr>
              <a:t>sagaweb</a:t>
            </a:r>
            <a:endParaRPr lang="fr-FR" sz="2200" b="1" dirty="0">
              <a:solidFill>
                <a:srgbClr val="3C005A"/>
              </a:solidFill>
              <a:latin typeface="Verdan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24744"/>
            <a:ext cx="8352928" cy="830997"/>
          </a:xfrm>
          <a:prstGeom prst="rect">
            <a:avLst/>
          </a:prstGeom>
        </p:spPr>
        <p:txBody>
          <a:bodyPr wrap="square">
            <a:spAutoFit/>
          </a:bodyPr>
          <a:lstStyle/>
          <a:p>
            <a:r>
              <a:rPr lang="fr-FR" sz="1600" dirty="0" smtClean="0">
                <a:solidFill>
                  <a:schemeClr val="tx1"/>
                </a:solidFill>
              </a:rPr>
              <a:t>www.marque-nf.com/marquenf/animation2005/animation2005/AFNOR_FINAL/index.htm</a:t>
            </a:r>
          </a:p>
          <a:p>
            <a:endParaRPr lang="fr-FR" sz="1600" dirty="0" smtClean="0">
              <a:solidFill>
                <a:schemeClr val="tx1"/>
              </a:solidFill>
              <a:latin typeface="+mj-lt"/>
            </a:endParaRPr>
          </a:p>
          <a:p>
            <a:r>
              <a:rPr lang="fr-FR" sz="1600" dirty="0" smtClean="0">
                <a:solidFill>
                  <a:schemeClr val="tx1"/>
                </a:solidFill>
                <a:latin typeface="+mj-lt"/>
              </a:rPr>
              <a:t>Ou sur un moteur de recherche inscrire: Animation AFNOR Animations à la une</a:t>
            </a:r>
            <a:endParaRPr lang="fr-FR" sz="1600" dirty="0">
              <a:solidFill>
                <a:schemeClr val="tx1"/>
              </a:solidFill>
              <a:latin typeface="+mj-lt"/>
            </a:endParaRPr>
          </a:p>
        </p:txBody>
      </p:sp>
      <p:pic>
        <p:nvPicPr>
          <p:cNvPr id="1026" name="Picture 2"/>
          <p:cNvPicPr>
            <a:picLocks noChangeAspect="1" noChangeArrowheads="1"/>
          </p:cNvPicPr>
          <p:nvPr/>
        </p:nvPicPr>
        <p:blipFill>
          <a:blip r:embed="rId2" cstate="print"/>
          <a:srcRect t="7623" r="58076" b="35631"/>
          <a:stretch>
            <a:fillRect/>
          </a:stretch>
        </p:blipFill>
        <p:spPr bwMode="auto">
          <a:xfrm>
            <a:off x="1475656" y="1988840"/>
            <a:ext cx="5760640" cy="4385942"/>
          </a:xfrm>
          <a:prstGeom prst="rect">
            <a:avLst/>
          </a:prstGeom>
          <a:noFill/>
          <a:ln w="9525">
            <a:noFill/>
            <a:miter lim="800000"/>
            <a:headEnd/>
            <a:tailEnd/>
          </a:ln>
        </p:spPr>
      </p:pic>
      <p:sp>
        <p:nvSpPr>
          <p:cNvPr id="3" name="Espace réservé du numéro de diapositive 2"/>
          <p:cNvSpPr>
            <a:spLocks noGrp="1"/>
          </p:cNvSpPr>
          <p:nvPr>
            <p:ph type="sldNum" idx="10"/>
          </p:nvPr>
        </p:nvSpPr>
        <p:spPr/>
        <p:txBody>
          <a:bodyPr/>
          <a:lstStyle/>
          <a:p>
            <a:fld id="{ED181C20-928A-48FB-B859-C61434579013}" type="slidenum">
              <a:rPr lang="fr-FR" smtClean="0"/>
              <a:pPr/>
              <a:t>22</a:t>
            </a:fld>
            <a:endParaRPr lang="fr-FR"/>
          </a:p>
        </p:txBody>
      </p:sp>
      <p:sp>
        <p:nvSpPr>
          <p:cNvPr id="5" name="Text Box 2"/>
          <p:cNvSpPr txBox="1">
            <a:spLocks noChangeArrowheads="1"/>
          </p:cNvSpPr>
          <p:nvPr/>
        </p:nvSpPr>
        <p:spPr bwMode="auto">
          <a:xfrm>
            <a:off x="179388" y="188913"/>
            <a:ext cx="7772400" cy="609600"/>
          </a:xfrm>
          <a:prstGeom prst="rect">
            <a:avLst/>
          </a:prstGeom>
          <a:noFill/>
          <a:ln w="9525">
            <a:noFill/>
            <a:round/>
            <a:headEnd/>
            <a:tailEnd/>
          </a:ln>
        </p:spPr>
        <p:txBody>
          <a:bodyPr lIns="0" tIns="0" rIns="0" bIns="0"/>
          <a:lstStyle/>
          <a:p>
            <a:pP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b="1" dirty="0" smtClean="0">
                <a:solidFill>
                  <a:srgbClr val="3C005A"/>
                </a:solidFill>
                <a:latin typeface="Verdana" pitchFamily="32" charset="0"/>
              </a:rPr>
              <a:t>Utilisation de </a:t>
            </a:r>
            <a:r>
              <a:rPr lang="fr-FR" sz="2200" b="1" dirty="0" err="1" smtClean="0">
                <a:solidFill>
                  <a:srgbClr val="3C005A"/>
                </a:solidFill>
                <a:latin typeface="Verdana" pitchFamily="32" charset="0"/>
              </a:rPr>
              <a:t>sagaweb</a:t>
            </a:r>
            <a:endParaRPr lang="fr-FR" sz="2200" b="1" dirty="0">
              <a:solidFill>
                <a:srgbClr val="3C005A"/>
              </a:solidFill>
              <a:latin typeface="Verdana" pitchFamily="3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0" y="6156325"/>
            <a:ext cx="742950" cy="454025"/>
          </a:xfrm>
          <a:prstGeom prst="rect">
            <a:avLst/>
          </a:prstGeom>
          <a:noFill/>
          <a:ln w="9525">
            <a:noFill/>
            <a:round/>
            <a:headEnd/>
            <a:tailEnd/>
          </a:ln>
        </p:spPr>
        <p:txBody>
          <a:bodyPr lIns="0" tIns="0" rIns="0" bIns="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9D0F381-0900-47A4-B946-18A0CCAFA588}" type="slidenum">
              <a:rPr lang="fr-FR">
                <a:solidFill>
                  <a:srgbClr val="C3965A"/>
                </a:solidFill>
              </a:rPr>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fr-FR">
              <a:solidFill>
                <a:srgbClr val="C3965A"/>
              </a:solidFill>
            </a:endParaRPr>
          </a:p>
        </p:txBody>
      </p:sp>
      <p:pic>
        <p:nvPicPr>
          <p:cNvPr id="34819" name="Picture 2"/>
          <p:cNvPicPr>
            <a:picLocks noChangeAspect="1" noChangeArrowheads="1"/>
          </p:cNvPicPr>
          <p:nvPr/>
        </p:nvPicPr>
        <p:blipFill>
          <a:blip r:embed="rId3" cstate="print">
            <a:lum bright="56000" contrast="-32000"/>
          </a:blip>
          <a:srcRect/>
          <a:stretch>
            <a:fillRect/>
          </a:stretch>
        </p:blipFill>
        <p:spPr bwMode="auto">
          <a:xfrm>
            <a:off x="2051050" y="1916113"/>
            <a:ext cx="4176713" cy="2909887"/>
          </a:xfrm>
          <a:prstGeom prst="rect">
            <a:avLst/>
          </a:prstGeom>
          <a:noFill/>
          <a:ln w="9525">
            <a:noFill/>
            <a:round/>
            <a:headEnd/>
            <a:tailEnd/>
          </a:ln>
        </p:spPr>
      </p:pic>
      <p:sp>
        <p:nvSpPr>
          <p:cNvPr id="34820" name="Rectangle 3"/>
          <p:cNvSpPr>
            <a:spLocks noChangeArrowheads="1"/>
          </p:cNvSpPr>
          <p:nvPr/>
        </p:nvSpPr>
        <p:spPr bwMode="auto">
          <a:xfrm>
            <a:off x="457200" y="2590800"/>
            <a:ext cx="7924800" cy="1295400"/>
          </a:xfrm>
          <a:prstGeom prst="rect">
            <a:avLst/>
          </a:prstGeom>
          <a:noFill/>
          <a:ln w="9525">
            <a:noFill/>
            <a:round/>
            <a:headEnd/>
            <a:tailEnd/>
          </a:ln>
        </p:spPr>
        <p:txBody>
          <a:bodyPr lIns="90000" tIns="46800" rIns="90000" bIns="46800" anchor="ctr"/>
          <a:lstStyle/>
          <a:p>
            <a:pPr algn="ctr">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600" dirty="0" smtClean="0">
                <a:solidFill>
                  <a:srgbClr val="E36E1E"/>
                </a:solidFill>
                <a:latin typeface="Verdana" pitchFamily="34" charset="0"/>
              </a:rPr>
              <a:t>3</a:t>
            </a:r>
            <a:r>
              <a:rPr lang="fr-FR" sz="9600" dirty="0">
                <a:solidFill>
                  <a:srgbClr val="E36E1E"/>
                </a:solidFill>
                <a:latin typeface="Verdana" pitchFamily="34" charset="0"/>
              </a:rPr>
              <a:t/>
            </a:r>
            <a:br>
              <a:rPr lang="fr-FR" sz="9600" dirty="0">
                <a:solidFill>
                  <a:srgbClr val="E36E1E"/>
                </a:solidFill>
                <a:latin typeface="Verdana" pitchFamily="34" charset="0"/>
              </a:rPr>
            </a:br>
            <a:r>
              <a:rPr lang="fr-FR" sz="4000" dirty="0">
                <a:solidFill>
                  <a:srgbClr val="E36E1E"/>
                </a:solidFill>
                <a:latin typeface="Verdana" pitchFamily="34" charset="0"/>
              </a:rPr>
              <a:t>Rédaction </a:t>
            </a:r>
            <a:r>
              <a:rPr lang="fr-FR" sz="4000" dirty="0" smtClean="0">
                <a:solidFill>
                  <a:srgbClr val="E36E1E"/>
                </a:solidFill>
                <a:latin typeface="Verdana" pitchFamily="34" charset="0"/>
              </a:rPr>
              <a:t>du </a:t>
            </a:r>
            <a:r>
              <a:rPr lang="fr-FR" sz="4000" dirty="0" err="1" smtClean="0">
                <a:solidFill>
                  <a:srgbClr val="E36E1E"/>
                </a:solidFill>
                <a:latin typeface="Verdana" pitchFamily="34" charset="0"/>
              </a:rPr>
              <a:t>cdcf</a:t>
            </a:r>
            <a:r>
              <a:rPr lang="fr-FR" sz="4000" dirty="0" smtClean="0">
                <a:solidFill>
                  <a:srgbClr val="E36E1E"/>
                </a:solidFill>
                <a:latin typeface="Verdana" pitchFamily="34" charset="0"/>
              </a:rPr>
              <a:t> </a:t>
            </a:r>
            <a:r>
              <a:rPr lang="fr-FR" sz="4000" dirty="0">
                <a:solidFill>
                  <a:srgbClr val="E36E1E"/>
                </a:solidFill>
                <a:latin typeface="Verdana" pitchFamily="34" charset="0"/>
              </a:rPr>
              <a:t>brassards pour enfants de 4 ans</a:t>
            </a:r>
          </a:p>
        </p:txBody>
      </p:sp>
      <p:sp>
        <p:nvSpPr>
          <p:cNvPr id="2" name="Espace réservé du numéro de diapositive 1"/>
          <p:cNvSpPr>
            <a:spLocks noGrp="1"/>
          </p:cNvSpPr>
          <p:nvPr>
            <p:ph type="sldNum" idx="10"/>
          </p:nvPr>
        </p:nvSpPr>
        <p:spPr/>
        <p:txBody>
          <a:bodyPr/>
          <a:lstStyle/>
          <a:p>
            <a:fld id="{ED181C20-928A-48FB-B859-C61434579013}" type="slidenum">
              <a:rPr lang="fr-FR" smtClean="0"/>
              <a:pPr/>
              <a:t>23</a:t>
            </a:fld>
            <a:endParaRPr 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0" y="6156325"/>
            <a:ext cx="742950" cy="454025"/>
          </a:xfrm>
          <a:prstGeom prst="rect">
            <a:avLst/>
          </a:prstGeom>
          <a:noFill/>
          <a:ln w="9525">
            <a:noFill/>
            <a:round/>
            <a:headEnd/>
            <a:tailEnd/>
          </a:ln>
        </p:spPr>
        <p:txBody>
          <a:bodyPr lIns="0" tIns="0" rIns="0" bIns="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394C863-4F98-4D35-979B-ADEBBA3F8F87}" type="slidenum">
              <a:rPr lang="fr-FR">
                <a:solidFill>
                  <a:srgbClr val="C3965A"/>
                </a:solidFill>
              </a:rPr>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fr-FR">
              <a:solidFill>
                <a:srgbClr val="C3965A"/>
              </a:solidFill>
            </a:endParaRPr>
          </a:p>
        </p:txBody>
      </p:sp>
      <p:sp>
        <p:nvSpPr>
          <p:cNvPr id="36867" name="Text Box 2"/>
          <p:cNvSpPr txBox="1">
            <a:spLocks noChangeArrowheads="1"/>
          </p:cNvSpPr>
          <p:nvPr/>
        </p:nvSpPr>
        <p:spPr bwMode="auto">
          <a:xfrm>
            <a:off x="457200" y="228600"/>
            <a:ext cx="7772400" cy="1143000"/>
          </a:xfrm>
          <a:prstGeom prst="rect">
            <a:avLst/>
          </a:prstGeom>
          <a:noFill/>
          <a:ln w="9525">
            <a:noFill/>
            <a:round/>
            <a:headEnd/>
            <a:tailEnd/>
          </a:ln>
        </p:spPr>
        <p:txBody>
          <a:bodyPr lIns="0" tIns="0" rIns="0" bIns="0"/>
          <a:lstStyle/>
          <a:p>
            <a:pPr>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200" b="1">
              <a:solidFill>
                <a:srgbClr val="3C005A"/>
              </a:solidFill>
              <a:latin typeface="Verdana" pitchFamily="34" charset="0"/>
            </a:endParaRPr>
          </a:p>
        </p:txBody>
      </p:sp>
      <p:sp>
        <p:nvSpPr>
          <p:cNvPr id="16391" name="Text Box 3"/>
          <p:cNvSpPr txBox="1">
            <a:spLocks noChangeArrowheads="1"/>
          </p:cNvSpPr>
          <p:nvPr/>
        </p:nvSpPr>
        <p:spPr bwMode="auto">
          <a:xfrm>
            <a:off x="268288" y="2636838"/>
            <a:ext cx="8604250" cy="153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marL="279400" indent="-279400">
              <a:spcBef>
                <a:spcPts val="1488"/>
              </a:spcBef>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1pPr>
            <a:lvl2pPr marL="800100" indent="-342900">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spcBef>
                <a:spcPts val="1575"/>
              </a:spcBef>
              <a:buClr>
                <a:srgbClr val="3C005A"/>
              </a:buClr>
              <a:buFont typeface="Times New Roman" panose="02020603050405020304" pitchFamily="18" charset="0"/>
              <a:buBlip>
                <a:blip r:embed="rId3"/>
              </a:buBlip>
              <a:defRPr/>
            </a:pPr>
            <a:r>
              <a:rPr lang="fr-FR" sz="2400" dirty="0" smtClean="0">
                <a:latin typeface="+mj-lt"/>
              </a:rPr>
              <a:t> Le but de cet exercice est de recenser ce qui est sujet à normalisation dans le but d’élaborer le cahier des charges de brassards pour enfants de 4 ans. </a:t>
            </a:r>
          </a:p>
          <a:p>
            <a:pPr algn="just">
              <a:spcBef>
                <a:spcPts val="1575"/>
              </a:spcBef>
              <a:buClr>
                <a:srgbClr val="3C005A"/>
              </a:buClr>
              <a:buFont typeface="Times New Roman" panose="02020603050405020304" pitchFamily="18" charset="0"/>
              <a:buBlip>
                <a:blip r:embed="rId3"/>
              </a:buBlip>
              <a:defRPr/>
            </a:pPr>
            <a:r>
              <a:rPr lang="fr-FR" sz="2400" dirty="0" smtClean="0">
                <a:solidFill>
                  <a:schemeClr val="accent2">
                    <a:lumMod val="75000"/>
                  </a:schemeClr>
                </a:solidFill>
                <a:latin typeface="+mj-lt"/>
              </a:rPr>
              <a:t> Le moyen disponible est l’accès à </a:t>
            </a:r>
            <a:r>
              <a:rPr lang="fr-FR" sz="2400" dirty="0" err="1" smtClean="0">
                <a:solidFill>
                  <a:schemeClr val="accent2">
                    <a:lumMod val="75000"/>
                  </a:schemeClr>
                </a:solidFill>
                <a:latin typeface="+mj-lt"/>
              </a:rPr>
              <a:t>Sagaweb</a:t>
            </a:r>
            <a:r>
              <a:rPr lang="fr-FR" sz="2400" dirty="0" smtClean="0">
                <a:solidFill>
                  <a:schemeClr val="accent2">
                    <a:lumMod val="75000"/>
                  </a:schemeClr>
                </a:solidFill>
                <a:latin typeface="+mj-lt"/>
              </a:rPr>
              <a:t>.</a:t>
            </a:r>
          </a:p>
        </p:txBody>
      </p:sp>
      <p:pic>
        <p:nvPicPr>
          <p:cNvPr id="36869" name="Image 3"/>
          <p:cNvPicPr>
            <a:picLocks noChangeAspect="1"/>
          </p:cNvPicPr>
          <p:nvPr/>
        </p:nvPicPr>
        <p:blipFill>
          <a:blip r:embed="rId4" cstate="print"/>
          <a:srcRect/>
          <a:stretch>
            <a:fillRect/>
          </a:stretch>
        </p:blipFill>
        <p:spPr bwMode="auto">
          <a:xfrm>
            <a:off x="30163" y="1198563"/>
            <a:ext cx="2132012" cy="1055687"/>
          </a:xfrm>
          <a:prstGeom prst="rect">
            <a:avLst/>
          </a:prstGeom>
          <a:noFill/>
          <a:ln w="9525">
            <a:noFill/>
            <a:miter lim="800000"/>
            <a:headEnd/>
            <a:tailEnd/>
          </a:ln>
        </p:spPr>
      </p:pic>
      <p:sp>
        <p:nvSpPr>
          <p:cNvPr id="36870" name="Text Box 3"/>
          <p:cNvSpPr txBox="1">
            <a:spLocks noChangeArrowheads="1"/>
          </p:cNvSpPr>
          <p:nvPr/>
        </p:nvSpPr>
        <p:spPr bwMode="auto">
          <a:xfrm>
            <a:off x="2589213" y="1198563"/>
            <a:ext cx="6356350" cy="935037"/>
          </a:xfrm>
          <a:prstGeom prst="rect">
            <a:avLst/>
          </a:prstGeom>
          <a:noFill/>
          <a:ln w="9525">
            <a:noFill/>
            <a:round/>
            <a:headEnd/>
            <a:tailEnd/>
          </a:ln>
        </p:spPr>
        <p:txBody>
          <a:bodyPr lIns="0" tIns="0" rIns="0" bIns="0"/>
          <a:lstStyle/>
          <a:p>
            <a:pPr marL="279400" indent="-279400">
              <a:spcBef>
                <a:spcPts val="1575"/>
              </a:spcBef>
              <a:buClr>
                <a:srgbClr val="3C005A"/>
              </a:buClr>
              <a:buSzPct val="100000"/>
              <a:buFont typeface="Times New Roman" pitchFamily="18" charset="0"/>
              <a:buBlip>
                <a:blip r:embed="rId3"/>
              </a:buBlip>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pPr>
            <a:r>
              <a:rPr lang="fr-FR" sz="2000" dirty="0">
                <a:solidFill>
                  <a:srgbClr val="3C005A"/>
                </a:solidFill>
                <a:latin typeface="Verdana" pitchFamily="34" charset="0"/>
              </a:rPr>
              <a:t>  </a:t>
            </a:r>
            <a:r>
              <a:rPr lang="fr-FR" sz="2800" dirty="0" err="1">
                <a:solidFill>
                  <a:srgbClr val="0000FF"/>
                </a:solidFill>
                <a:latin typeface="+mj-lt"/>
              </a:rPr>
              <a:t>cdc</a:t>
            </a:r>
            <a:r>
              <a:rPr lang="fr-FR" sz="2800" dirty="0">
                <a:solidFill>
                  <a:srgbClr val="0000FF"/>
                </a:solidFill>
                <a:latin typeface="+mj-lt"/>
              </a:rPr>
              <a:t> brassards pour enfants de 4 ans</a:t>
            </a:r>
            <a:endParaRPr lang="fr-FR" sz="2000" dirty="0">
              <a:solidFill>
                <a:srgbClr val="0000FF"/>
              </a:solidFill>
              <a:latin typeface="+mj-lt"/>
            </a:endParaRPr>
          </a:p>
        </p:txBody>
      </p:sp>
      <p:sp>
        <p:nvSpPr>
          <p:cNvPr id="2" name="Espace réservé du numéro de diapositive 1"/>
          <p:cNvSpPr>
            <a:spLocks noGrp="1"/>
          </p:cNvSpPr>
          <p:nvPr>
            <p:ph type="sldNum" idx="10"/>
          </p:nvPr>
        </p:nvSpPr>
        <p:spPr/>
        <p:txBody>
          <a:bodyPr/>
          <a:lstStyle/>
          <a:p>
            <a:fld id="{ED181C20-928A-48FB-B859-C61434579013}" type="slidenum">
              <a:rPr lang="fr-FR" smtClean="0"/>
              <a:pPr/>
              <a:t>24</a:t>
            </a:fld>
            <a:endParaRPr lang="fr-FR"/>
          </a:p>
        </p:txBody>
      </p:sp>
      <p:sp>
        <p:nvSpPr>
          <p:cNvPr id="8" name="Text Box 2"/>
          <p:cNvSpPr txBox="1">
            <a:spLocks noChangeArrowheads="1"/>
          </p:cNvSpPr>
          <p:nvPr/>
        </p:nvSpPr>
        <p:spPr bwMode="auto">
          <a:xfrm>
            <a:off x="179388" y="188913"/>
            <a:ext cx="7772400" cy="609600"/>
          </a:xfrm>
          <a:prstGeom prst="rect">
            <a:avLst/>
          </a:prstGeom>
          <a:noFill/>
          <a:ln w="9525">
            <a:noFill/>
            <a:round/>
            <a:headEnd/>
            <a:tailEnd/>
          </a:ln>
        </p:spPr>
        <p:txBody>
          <a:bodyPr lIns="0" tIns="0" rIns="0" bIns="0"/>
          <a:lstStyle/>
          <a:p>
            <a:pP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b="1" dirty="0" smtClean="0">
                <a:solidFill>
                  <a:srgbClr val="3C005A"/>
                </a:solidFill>
                <a:latin typeface="Verdana" pitchFamily="32" charset="0"/>
              </a:rPr>
              <a:t>Utilisation de </a:t>
            </a:r>
            <a:r>
              <a:rPr lang="fr-FR" sz="2200" b="1" dirty="0" err="1" smtClean="0">
                <a:solidFill>
                  <a:srgbClr val="3C005A"/>
                </a:solidFill>
                <a:latin typeface="Verdana" pitchFamily="32" charset="0"/>
              </a:rPr>
              <a:t>sagaweb</a:t>
            </a:r>
            <a:endParaRPr lang="fr-FR" sz="2200" b="1" dirty="0">
              <a:solidFill>
                <a:srgbClr val="3C005A"/>
              </a:solidFill>
              <a:latin typeface="Verdan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0" y="6156325"/>
            <a:ext cx="742950" cy="454025"/>
          </a:xfrm>
          <a:prstGeom prst="rect">
            <a:avLst/>
          </a:prstGeom>
          <a:noFill/>
          <a:ln w="9525">
            <a:noFill/>
            <a:round/>
            <a:headEnd/>
            <a:tailEnd/>
          </a:ln>
        </p:spPr>
        <p:txBody>
          <a:bodyPr lIns="0" tIns="0" rIns="0" bIns="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394C863-4F98-4D35-979B-ADEBBA3F8F87}" type="slidenum">
              <a:rPr lang="fr-FR">
                <a:solidFill>
                  <a:srgbClr val="C3965A"/>
                </a:solidFill>
              </a:rPr>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fr-FR">
              <a:solidFill>
                <a:srgbClr val="C3965A"/>
              </a:solidFill>
            </a:endParaRPr>
          </a:p>
        </p:txBody>
      </p:sp>
      <p:sp>
        <p:nvSpPr>
          <p:cNvPr id="36867" name="Text Box 2"/>
          <p:cNvSpPr txBox="1">
            <a:spLocks noChangeArrowheads="1"/>
          </p:cNvSpPr>
          <p:nvPr/>
        </p:nvSpPr>
        <p:spPr bwMode="auto">
          <a:xfrm>
            <a:off x="457200" y="228600"/>
            <a:ext cx="7772400" cy="1143000"/>
          </a:xfrm>
          <a:prstGeom prst="rect">
            <a:avLst/>
          </a:prstGeom>
          <a:noFill/>
          <a:ln w="9525">
            <a:noFill/>
            <a:round/>
            <a:headEnd/>
            <a:tailEnd/>
          </a:ln>
        </p:spPr>
        <p:txBody>
          <a:bodyPr lIns="0" tIns="0" rIns="0" bIns="0"/>
          <a:lstStyle/>
          <a:p>
            <a:pPr>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200" b="1">
              <a:solidFill>
                <a:srgbClr val="3C005A"/>
              </a:solidFill>
              <a:latin typeface="Verdana" pitchFamily="34" charset="0"/>
            </a:endParaRPr>
          </a:p>
        </p:txBody>
      </p:sp>
      <p:sp>
        <p:nvSpPr>
          <p:cNvPr id="16391" name="Text Box 3"/>
          <p:cNvSpPr txBox="1">
            <a:spLocks noChangeArrowheads="1"/>
          </p:cNvSpPr>
          <p:nvPr/>
        </p:nvSpPr>
        <p:spPr bwMode="auto">
          <a:xfrm>
            <a:off x="268288" y="2636838"/>
            <a:ext cx="8604250" cy="153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marL="279400" indent="-279400">
              <a:spcBef>
                <a:spcPts val="1488"/>
              </a:spcBef>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1pPr>
            <a:lvl2pPr marL="800100" indent="-342900">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spcBef>
                <a:spcPts val="1575"/>
              </a:spcBef>
              <a:buClr>
                <a:srgbClr val="3C005A"/>
              </a:buClr>
              <a:buFont typeface="Times New Roman" panose="02020603050405020304" pitchFamily="18" charset="0"/>
              <a:buBlip>
                <a:blip r:embed="rId3"/>
              </a:buBlip>
              <a:defRPr/>
            </a:pPr>
            <a:r>
              <a:rPr lang="fr-FR" sz="2400" dirty="0" smtClean="0">
                <a:latin typeface="+mj-lt"/>
              </a:rPr>
              <a:t> Chercher avec le nom du produit mais également avec des synonymes (bouée) ou des constituants du produit (valve).</a:t>
            </a:r>
          </a:p>
          <a:p>
            <a:pPr algn="just">
              <a:spcBef>
                <a:spcPts val="1575"/>
              </a:spcBef>
              <a:buClr>
                <a:srgbClr val="3C005A"/>
              </a:buClr>
              <a:buFont typeface="Times New Roman" panose="02020603050405020304" pitchFamily="18" charset="0"/>
              <a:buBlip>
                <a:blip r:embed="rId3"/>
              </a:buBlip>
              <a:defRPr/>
            </a:pPr>
            <a:r>
              <a:rPr lang="fr-FR" sz="2400" dirty="0" smtClean="0">
                <a:solidFill>
                  <a:schemeClr val="accent2">
                    <a:lumMod val="75000"/>
                  </a:schemeClr>
                </a:solidFill>
                <a:latin typeface="+mj-lt"/>
              </a:rPr>
              <a:t> Exemples : flottabilité, matériaux, étiquetage, sécurité, informations consommateurs (ce produit n’empêche pas la noyade…), valves des brassards.</a:t>
            </a:r>
          </a:p>
        </p:txBody>
      </p:sp>
      <p:pic>
        <p:nvPicPr>
          <p:cNvPr id="36869" name="Image 3"/>
          <p:cNvPicPr>
            <a:picLocks noChangeAspect="1"/>
          </p:cNvPicPr>
          <p:nvPr/>
        </p:nvPicPr>
        <p:blipFill>
          <a:blip r:embed="rId4" cstate="print"/>
          <a:srcRect/>
          <a:stretch>
            <a:fillRect/>
          </a:stretch>
        </p:blipFill>
        <p:spPr bwMode="auto">
          <a:xfrm>
            <a:off x="30163" y="1198563"/>
            <a:ext cx="2132012" cy="1055687"/>
          </a:xfrm>
          <a:prstGeom prst="rect">
            <a:avLst/>
          </a:prstGeom>
          <a:noFill/>
          <a:ln w="9525">
            <a:noFill/>
            <a:miter lim="800000"/>
            <a:headEnd/>
            <a:tailEnd/>
          </a:ln>
        </p:spPr>
      </p:pic>
      <p:sp>
        <p:nvSpPr>
          <p:cNvPr id="36870" name="Text Box 3"/>
          <p:cNvSpPr txBox="1">
            <a:spLocks noChangeArrowheads="1"/>
          </p:cNvSpPr>
          <p:nvPr/>
        </p:nvSpPr>
        <p:spPr bwMode="auto">
          <a:xfrm>
            <a:off x="2589213" y="1198563"/>
            <a:ext cx="6356350" cy="935037"/>
          </a:xfrm>
          <a:prstGeom prst="rect">
            <a:avLst/>
          </a:prstGeom>
          <a:noFill/>
          <a:ln w="9525">
            <a:noFill/>
            <a:round/>
            <a:headEnd/>
            <a:tailEnd/>
          </a:ln>
        </p:spPr>
        <p:txBody>
          <a:bodyPr lIns="0" tIns="0" rIns="0" bIns="0"/>
          <a:lstStyle/>
          <a:p>
            <a:pPr marL="279400" indent="-279400">
              <a:spcBef>
                <a:spcPts val="1575"/>
              </a:spcBef>
              <a:buClr>
                <a:srgbClr val="3C005A"/>
              </a:buClr>
              <a:buSzPct val="100000"/>
              <a:buFont typeface="Times New Roman" pitchFamily="18" charset="0"/>
              <a:buBlip>
                <a:blip r:embed="rId3"/>
              </a:buBlip>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pPr>
            <a:r>
              <a:rPr lang="fr-FR" sz="2000" dirty="0">
                <a:solidFill>
                  <a:srgbClr val="3C005A"/>
                </a:solidFill>
                <a:latin typeface="Verdana" pitchFamily="34" charset="0"/>
              </a:rPr>
              <a:t>  </a:t>
            </a:r>
            <a:r>
              <a:rPr lang="fr-FR" sz="2800" dirty="0" err="1">
                <a:solidFill>
                  <a:srgbClr val="0000FF"/>
                </a:solidFill>
                <a:latin typeface="+mj-lt"/>
              </a:rPr>
              <a:t>cdc</a:t>
            </a:r>
            <a:r>
              <a:rPr lang="fr-FR" sz="2800" dirty="0">
                <a:solidFill>
                  <a:srgbClr val="0000FF"/>
                </a:solidFill>
                <a:latin typeface="+mj-lt"/>
              </a:rPr>
              <a:t> brassards pour enfants de 4 ans</a:t>
            </a:r>
            <a:endParaRPr lang="fr-FR" sz="2000" dirty="0">
              <a:solidFill>
                <a:srgbClr val="0000FF"/>
              </a:solidFill>
              <a:latin typeface="+mj-lt"/>
            </a:endParaRPr>
          </a:p>
        </p:txBody>
      </p:sp>
      <p:sp>
        <p:nvSpPr>
          <p:cNvPr id="2" name="Espace réservé du numéro de diapositive 1"/>
          <p:cNvSpPr>
            <a:spLocks noGrp="1"/>
          </p:cNvSpPr>
          <p:nvPr>
            <p:ph type="sldNum" idx="10"/>
          </p:nvPr>
        </p:nvSpPr>
        <p:spPr/>
        <p:txBody>
          <a:bodyPr/>
          <a:lstStyle/>
          <a:p>
            <a:fld id="{ED181C20-928A-48FB-B859-C61434579013}" type="slidenum">
              <a:rPr lang="fr-FR" smtClean="0"/>
              <a:pPr/>
              <a:t>25</a:t>
            </a:fld>
            <a:endParaRPr lang="fr-FR"/>
          </a:p>
        </p:txBody>
      </p:sp>
      <p:sp>
        <p:nvSpPr>
          <p:cNvPr id="8" name="Text Box 2"/>
          <p:cNvSpPr txBox="1">
            <a:spLocks noChangeArrowheads="1"/>
          </p:cNvSpPr>
          <p:nvPr/>
        </p:nvSpPr>
        <p:spPr bwMode="auto">
          <a:xfrm>
            <a:off x="179388" y="188913"/>
            <a:ext cx="7772400" cy="609600"/>
          </a:xfrm>
          <a:prstGeom prst="rect">
            <a:avLst/>
          </a:prstGeom>
          <a:noFill/>
          <a:ln w="9525">
            <a:noFill/>
            <a:round/>
            <a:headEnd/>
            <a:tailEnd/>
          </a:ln>
        </p:spPr>
        <p:txBody>
          <a:bodyPr lIns="0" tIns="0" rIns="0" bIns="0"/>
          <a:lstStyle/>
          <a:p>
            <a:pP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b="1" dirty="0" smtClean="0">
                <a:solidFill>
                  <a:srgbClr val="3C005A"/>
                </a:solidFill>
                <a:latin typeface="Verdana" pitchFamily="32" charset="0"/>
              </a:rPr>
              <a:t>Utilisation de </a:t>
            </a:r>
            <a:r>
              <a:rPr lang="fr-FR" sz="2200" b="1" dirty="0" err="1" smtClean="0">
                <a:solidFill>
                  <a:srgbClr val="3C005A"/>
                </a:solidFill>
                <a:latin typeface="Verdana" pitchFamily="32" charset="0"/>
              </a:rPr>
              <a:t>sagaweb</a:t>
            </a:r>
            <a:endParaRPr lang="fr-FR" sz="2200" b="1" dirty="0">
              <a:solidFill>
                <a:srgbClr val="3C005A"/>
              </a:solidFill>
              <a:latin typeface="Verdan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0" y="6156325"/>
            <a:ext cx="742950" cy="454025"/>
          </a:xfrm>
          <a:prstGeom prst="rect">
            <a:avLst/>
          </a:prstGeom>
          <a:noFill/>
          <a:ln w="9525">
            <a:noFill/>
            <a:round/>
            <a:headEnd/>
            <a:tailEnd/>
          </a:ln>
        </p:spPr>
        <p:txBody>
          <a:bodyPr lIns="0" tIns="0" rIns="0" bIns="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1400962-096A-440F-85B4-E1C70CDF96E0}" type="slidenum">
              <a:rPr lang="fr-FR">
                <a:solidFill>
                  <a:srgbClr val="C3965A"/>
                </a:solidFill>
              </a:rPr>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fr-FR">
              <a:solidFill>
                <a:srgbClr val="C3965A"/>
              </a:solidFill>
            </a:endParaRPr>
          </a:p>
        </p:txBody>
      </p:sp>
      <p:sp>
        <p:nvSpPr>
          <p:cNvPr id="36867" name="Text Box 2"/>
          <p:cNvSpPr txBox="1">
            <a:spLocks noChangeArrowheads="1"/>
          </p:cNvSpPr>
          <p:nvPr/>
        </p:nvSpPr>
        <p:spPr bwMode="auto">
          <a:xfrm>
            <a:off x="457200" y="228600"/>
            <a:ext cx="7772400" cy="1143000"/>
          </a:xfrm>
          <a:prstGeom prst="rect">
            <a:avLst/>
          </a:prstGeom>
          <a:noFill/>
          <a:ln w="9525">
            <a:noFill/>
            <a:round/>
            <a:headEnd/>
            <a:tailEnd/>
          </a:ln>
        </p:spPr>
        <p:txBody>
          <a:bodyPr lIns="0" tIns="0" rIns="0" bIns="0"/>
          <a:lstStyle/>
          <a:p>
            <a:pPr>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200" b="1">
              <a:solidFill>
                <a:srgbClr val="3C005A"/>
              </a:solidFill>
              <a:latin typeface="Verdana" pitchFamily="34" charset="0"/>
            </a:endParaRPr>
          </a:p>
        </p:txBody>
      </p:sp>
      <p:sp>
        <p:nvSpPr>
          <p:cNvPr id="16391" name="Text Box 3"/>
          <p:cNvSpPr txBox="1">
            <a:spLocks noChangeArrowheads="1"/>
          </p:cNvSpPr>
          <p:nvPr/>
        </p:nvSpPr>
        <p:spPr bwMode="auto">
          <a:xfrm>
            <a:off x="268288" y="2636838"/>
            <a:ext cx="8604250" cy="153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marL="279400" indent="-279400">
              <a:spcBef>
                <a:spcPts val="1488"/>
              </a:spcBef>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1pPr>
            <a:lvl2pPr marL="800100" indent="-342900">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1575"/>
              </a:spcBef>
              <a:buClr>
                <a:srgbClr val="3C005A"/>
              </a:buClr>
              <a:buFont typeface="Times New Roman" panose="02020603050405020304" pitchFamily="18" charset="0"/>
              <a:buBlip>
                <a:blip r:embed="rId3"/>
              </a:buBlip>
              <a:defRPr/>
            </a:pPr>
            <a:r>
              <a:rPr lang="fr-FR" sz="2000" dirty="0" smtClean="0">
                <a:latin typeface="Verdana" panose="020B0604030504040204" pitchFamily="34" charset="0"/>
              </a:rPr>
              <a:t>  NF EN 1338-1 : Aides à la flottabilité pour l’apprentissage de la natation</a:t>
            </a:r>
          </a:p>
          <a:p>
            <a:pPr>
              <a:spcBef>
                <a:spcPts val="1575"/>
              </a:spcBef>
              <a:buClr>
                <a:srgbClr val="3C005A"/>
              </a:buClr>
              <a:buFont typeface="Times New Roman" panose="02020603050405020304" pitchFamily="18" charset="0"/>
              <a:buBlip>
                <a:blip r:embed="rId3"/>
              </a:buBlip>
              <a:defRPr/>
            </a:pPr>
            <a:r>
              <a:rPr lang="fr-FR" sz="2000" dirty="0">
                <a:latin typeface="Verdana" panose="020B0604030504040204" pitchFamily="34" charset="0"/>
              </a:rPr>
              <a:t>EN ISO 12402-9 : Equipements individuels de flottabilité – Partie 9 :méthodes d’essai</a:t>
            </a:r>
          </a:p>
          <a:p>
            <a:pPr marL="0" indent="0">
              <a:spcBef>
                <a:spcPts val="1575"/>
              </a:spcBef>
              <a:buClr>
                <a:srgbClr val="3C005A"/>
              </a:buClr>
              <a:defRPr/>
            </a:pPr>
            <a:endParaRPr lang="fr-FR" sz="2000" dirty="0" smtClean="0">
              <a:solidFill>
                <a:schemeClr val="accent2">
                  <a:lumMod val="75000"/>
                </a:schemeClr>
              </a:solidFill>
              <a:latin typeface="Verdana" panose="020B0604030504040204" pitchFamily="34" charset="0"/>
            </a:endParaRPr>
          </a:p>
        </p:txBody>
      </p:sp>
      <p:pic>
        <p:nvPicPr>
          <p:cNvPr id="36869" name="Image 3"/>
          <p:cNvPicPr>
            <a:picLocks noChangeAspect="1"/>
          </p:cNvPicPr>
          <p:nvPr/>
        </p:nvPicPr>
        <p:blipFill>
          <a:blip r:embed="rId4" cstate="print"/>
          <a:srcRect/>
          <a:stretch>
            <a:fillRect/>
          </a:stretch>
        </p:blipFill>
        <p:spPr bwMode="auto">
          <a:xfrm>
            <a:off x="30163" y="1198563"/>
            <a:ext cx="2132012" cy="1055687"/>
          </a:xfrm>
          <a:prstGeom prst="rect">
            <a:avLst/>
          </a:prstGeom>
          <a:noFill/>
          <a:ln w="9525">
            <a:noFill/>
            <a:miter lim="800000"/>
            <a:headEnd/>
            <a:tailEnd/>
          </a:ln>
        </p:spPr>
      </p:pic>
      <p:sp>
        <p:nvSpPr>
          <p:cNvPr id="36870" name="Text Box 3"/>
          <p:cNvSpPr txBox="1">
            <a:spLocks noChangeArrowheads="1"/>
          </p:cNvSpPr>
          <p:nvPr/>
        </p:nvSpPr>
        <p:spPr bwMode="auto">
          <a:xfrm>
            <a:off x="2589213" y="1198563"/>
            <a:ext cx="6356350" cy="935037"/>
          </a:xfrm>
          <a:prstGeom prst="rect">
            <a:avLst/>
          </a:prstGeom>
          <a:noFill/>
          <a:ln w="9525">
            <a:noFill/>
            <a:round/>
            <a:headEnd/>
            <a:tailEnd/>
          </a:ln>
        </p:spPr>
        <p:txBody>
          <a:bodyPr lIns="0" tIns="0" rIns="0" bIns="0"/>
          <a:lstStyle/>
          <a:p>
            <a:pPr marL="279400" indent="-279400">
              <a:spcBef>
                <a:spcPts val="1575"/>
              </a:spcBef>
              <a:buClr>
                <a:srgbClr val="3C005A"/>
              </a:buClr>
              <a:buSzPct val="100000"/>
              <a:buFont typeface="Times New Roman" pitchFamily="18" charset="0"/>
              <a:buBlip>
                <a:blip r:embed="rId3"/>
              </a:buBlip>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pPr>
            <a:r>
              <a:rPr lang="fr-FR" sz="2000" dirty="0">
                <a:solidFill>
                  <a:srgbClr val="3C005A"/>
                </a:solidFill>
                <a:latin typeface="Verdana" pitchFamily="34" charset="0"/>
              </a:rPr>
              <a:t>  </a:t>
            </a:r>
            <a:r>
              <a:rPr lang="fr-FR" sz="2800" dirty="0" err="1">
                <a:solidFill>
                  <a:srgbClr val="0000FF"/>
                </a:solidFill>
                <a:latin typeface="+mj-lt"/>
              </a:rPr>
              <a:t>cdc</a:t>
            </a:r>
            <a:r>
              <a:rPr lang="fr-FR" sz="2800" dirty="0">
                <a:solidFill>
                  <a:srgbClr val="0000FF"/>
                </a:solidFill>
                <a:latin typeface="+mj-lt"/>
              </a:rPr>
              <a:t> brassards pour enfants de 4 ans</a:t>
            </a:r>
            <a:endParaRPr lang="fr-FR" sz="2000" dirty="0">
              <a:solidFill>
                <a:srgbClr val="0000FF"/>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0" y="6156325"/>
            <a:ext cx="742950" cy="454025"/>
          </a:xfrm>
          <a:prstGeom prst="rect">
            <a:avLst/>
          </a:prstGeom>
          <a:noFill/>
          <a:ln w="9525">
            <a:noFill/>
            <a:round/>
            <a:headEnd/>
            <a:tailEnd/>
          </a:ln>
        </p:spPr>
        <p:txBody>
          <a:bodyPr lIns="0" tIns="0" rIns="0" bIns="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3640A34-861E-41DF-B399-40EE024615B5}" type="slidenum">
              <a:rPr lang="fr-FR">
                <a:solidFill>
                  <a:srgbClr val="C3965A"/>
                </a:solidFill>
              </a:rPr>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27</a:t>
            </a:fld>
            <a:endParaRPr lang="fr-FR">
              <a:solidFill>
                <a:srgbClr val="C3965A"/>
              </a:solidFill>
            </a:endParaRPr>
          </a:p>
        </p:txBody>
      </p:sp>
      <p:pic>
        <p:nvPicPr>
          <p:cNvPr id="38915" name="Picture 2"/>
          <p:cNvPicPr>
            <a:picLocks noChangeAspect="1" noChangeArrowheads="1"/>
          </p:cNvPicPr>
          <p:nvPr/>
        </p:nvPicPr>
        <p:blipFill>
          <a:blip r:embed="rId3" cstate="print">
            <a:lum bright="56000" contrast="-32000"/>
          </a:blip>
          <a:srcRect/>
          <a:stretch>
            <a:fillRect/>
          </a:stretch>
        </p:blipFill>
        <p:spPr bwMode="auto">
          <a:xfrm>
            <a:off x="2268538" y="1739900"/>
            <a:ext cx="4175125" cy="2908300"/>
          </a:xfrm>
          <a:prstGeom prst="rect">
            <a:avLst/>
          </a:prstGeom>
          <a:noFill/>
          <a:ln w="9525">
            <a:noFill/>
            <a:round/>
            <a:headEnd/>
            <a:tailEnd/>
          </a:ln>
        </p:spPr>
      </p:pic>
      <p:sp>
        <p:nvSpPr>
          <p:cNvPr id="38916" name="Rectangle 3"/>
          <p:cNvSpPr>
            <a:spLocks noChangeArrowheads="1"/>
          </p:cNvSpPr>
          <p:nvPr/>
        </p:nvSpPr>
        <p:spPr bwMode="auto">
          <a:xfrm>
            <a:off x="457200" y="2590800"/>
            <a:ext cx="7924800" cy="1295400"/>
          </a:xfrm>
          <a:prstGeom prst="rect">
            <a:avLst/>
          </a:prstGeom>
          <a:noFill/>
          <a:ln w="9525">
            <a:noFill/>
            <a:round/>
            <a:headEnd/>
            <a:tailEnd/>
          </a:ln>
        </p:spPr>
        <p:txBody>
          <a:bodyPr lIns="90000" tIns="46800" rIns="90000" bIns="46800" anchor="ctr"/>
          <a:lstStyle/>
          <a:p>
            <a:pPr algn="ctr">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600" dirty="0" smtClean="0">
                <a:solidFill>
                  <a:srgbClr val="669900"/>
                </a:solidFill>
                <a:latin typeface="Verdana" pitchFamily="34" charset="0"/>
              </a:rPr>
              <a:t>4</a:t>
            </a:r>
            <a:r>
              <a:rPr lang="fr-FR" sz="8000" dirty="0">
                <a:solidFill>
                  <a:srgbClr val="669900"/>
                </a:solidFill>
                <a:latin typeface="Verdana" pitchFamily="34" charset="0"/>
              </a:rPr>
              <a:t/>
            </a:r>
            <a:br>
              <a:rPr lang="fr-FR" sz="8000" dirty="0">
                <a:solidFill>
                  <a:srgbClr val="669900"/>
                </a:solidFill>
                <a:latin typeface="Verdana" pitchFamily="34" charset="0"/>
              </a:rPr>
            </a:br>
            <a:r>
              <a:rPr lang="fr-FR" sz="3700" dirty="0">
                <a:solidFill>
                  <a:srgbClr val="669900"/>
                </a:solidFill>
                <a:latin typeface="Verdana" pitchFamily="34" charset="0"/>
              </a:rPr>
              <a:t>Rédaction </a:t>
            </a:r>
            <a:r>
              <a:rPr lang="fr-FR" sz="3700" dirty="0" smtClean="0">
                <a:solidFill>
                  <a:srgbClr val="669900"/>
                </a:solidFill>
                <a:latin typeface="Verdana" pitchFamily="34" charset="0"/>
              </a:rPr>
              <a:t>du </a:t>
            </a:r>
            <a:r>
              <a:rPr lang="fr-FR" sz="3700" dirty="0" err="1" smtClean="0">
                <a:solidFill>
                  <a:srgbClr val="669900"/>
                </a:solidFill>
                <a:latin typeface="Verdana" pitchFamily="34" charset="0"/>
              </a:rPr>
              <a:t>cdcf</a:t>
            </a:r>
            <a:r>
              <a:rPr lang="fr-FR" sz="3700" dirty="0" smtClean="0">
                <a:solidFill>
                  <a:srgbClr val="669900"/>
                </a:solidFill>
                <a:latin typeface="Verdana" pitchFamily="34" charset="0"/>
              </a:rPr>
              <a:t> </a:t>
            </a:r>
            <a:r>
              <a:rPr lang="fr-FR" sz="3700" dirty="0" err="1" smtClean="0">
                <a:solidFill>
                  <a:srgbClr val="669900"/>
                </a:solidFill>
                <a:latin typeface="Verdana" pitchFamily="34" charset="0"/>
              </a:rPr>
              <a:t>jorkybasket</a:t>
            </a:r>
            <a:endParaRPr lang="fr-FR" sz="3700" dirty="0">
              <a:solidFill>
                <a:srgbClr val="669900"/>
              </a:solidFill>
              <a:latin typeface="Verdana" pitchFamily="34" charset="0"/>
            </a:endParaRPr>
          </a:p>
        </p:txBody>
      </p:sp>
      <p:sp>
        <p:nvSpPr>
          <p:cNvPr id="2" name="Espace réservé du numéro de diapositive 1"/>
          <p:cNvSpPr>
            <a:spLocks noGrp="1"/>
          </p:cNvSpPr>
          <p:nvPr>
            <p:ph type="sldNum" idx="10"/>
          </p:nvPr>
        </p:nvSpPr>
        <p:spPr/>
        <p:txBody>
          <a:bodyPr/>
          <a:lstStyle/>
          <a:p>
            <a:fld id="{ED181C20-928A-48FB-B859-C61434579013}" type="slidenum">
              <a:rPr lang="fr-FR" smtClean="0"/>
              <a:pPr/>
              <a:t>27</a:t>
            </a:fld>
            <a:endParaRPr lang="fr-FR"/>
          </a:p>
        </p:txBody>
      </p:sp>
      <p:sp>
        <p:nvSpPr>
          <p:cNvPr id="6" name="Text Box 2"/>
          <p:cNvSpPr txBox="1">
            <a:spLocks noChangeArrowheads="1"/>
          </p:cNvSpPr>
          <p:nvPr/>
        </p:nvSpPr>
        <p:spPr bwMode="auto">
          <a:xfrm>
            <a:off x="179388" y="188913"/>
            <a:ext cx="7772400" cy="609600"/>
          </a:xfrm>
          <a:prstGeom prst="rect">
            <a:avLst/>
          </a:prstGeom>
          <a:noFill/>
          <a:ln w="9525">
            <a:noFill/>
            <a:round/>
            <a:headEnd/>
            <a:tailEnd/>
          </a:ln>
        </p:spPr>
        <p:txBody>
          <a:bodyPr lIns="0" tIns="0" rIns="0" bIns="0"/>
          <a:lstStyle/>
          <a:p>
            <a:pP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b="1" dirty="0" smtClean="0">
                <a:solidFill>
                  <a:srgbClr val="3C005A"/>
                </a:solidFill>
                <a:latin typeface="Verdana" pitchFamily="32" charset="0"/>
              </a:rPr>
              <a:t>Utilisation de </a:t>
            </a:r>
            <a:r>
              <a:rPr lang="fr-FR" sz="2200" b="1" dirty="0" err="1" smtClean="0">
                <a:solidFill>
                  <a:srgbClr val="3C005A"/>
                </a:solidFill>
                <a:latin typeface="Verdana" pitchFamily="32" charset="0"/>
              </a:rPr>
              <a:t>sagaweb</a:t>
            </a:r>
            <a:endParaRPr lang="fr-FR" sz="2200" b="1" dirty="0">
              <a:solidFill>
                <a:srgbClr val="3C005A"/>
              </a:solidFill>
              <a:latin typeface="Verdan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0" y="6156325"/>
            <a:ext cx="742950" cy="454025"/>
          </a:xfrm>
          <a:prstGeom prst="rect">
            <a:avLst/>
          </a:prstGeom>
          <a:noFill/>
          <a:ln w="9525">
            <a:noFill/>
            <a:round/>
            <a:headEnd/>
            <a:tailEnd/>
          </a:ln>
        </p:spPr>
        <p:txBody>
          <a:bodyPr lIns="0" tIns="0" rIns="0" bIns="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C2C9A0D-164B-4671-9B89-36FCF2B796D6}" type="slidenum">
              <a:rPr lang="fr-FR">
                <a:solidFill>
                  <a:srgbClr val="C3965A"/>
                </a:solidFill>
              </a:rPr>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28</a:t>
            </a:fld>
            <a:endParaRPr lang="fr-FR">
              <a:solidFill>
                <a:srgbClr val="C3965A"/>
              </a:solidFill>
            </a:endParaRPr>
          </a:p>
        </p:txBody>
      </p:sp>
      <p:sp>
        <p:nvSpPr>
          <p:cNvPr id="40963" name="Text Box 2"/>
          <p:cNvSpPr txBox="1">
            <a:spLocks noChangeArrowheads="1"/>
          </p:cNvSpPr>
          <p:nvPr/>
        </p:nvSpPr>
        <p:spPr bwMode="auto">
          <a:xfrm>
            <a:off x="467544" y="116632"/>
            <a:ext cx="7772400" cy="1143000"/>
          </a:xfrm>
          <a:prstGeom prst="rect">
            <a:avLst/>
          </a:prstGeom>
          <a:noFill/>
          <a:ln w="9525">
            <a:noFill/>
            <a:round/>
            <a:headEnd/>
            <a:tailEnd/>
          </a:ln>
        </p:spPr>
        <p:txBody>
          <a:bodyPr lIns="0" tIns="0" rIns="0" bIns="0"/>
          <a:lstStyle/>
          <a:p>
            <a:pPr>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200" b="1">
              <a:solidFill>
                <a:srgbClr val="3C005A"/>
              </a:solidFill>
              <a:latin typeface="Verdana" pitchFamily="34" charset="0"/>
            </a:endParaRPr>
          </a:p>
        </p:txBody>
      </p:sp>
      <p:sp>
        <p:nvSpPr>
          <p:cNvPr id="16391" name="Text Box 3"/>
          <p:cNvSpPr txBox="1">
            <a:spLocks noChangeArrowheads="1"/>
          </p:cNvSpPr>
          <p:nvPr/>
        </p:nvSpPr>
        <p:spPr bwMode="auto">
          <a:xfrm>
            <a:off x="179512" y="2668586"/>
            <a:ext cx="8604250" cy="2605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marL="279400" indent="-279400">
              <a:spcBef>
                <a:spcPts val="1488"/>
              </a:spcBef>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1pPr>
            <a:lvl2pPr marL="800100" indent="-342900">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spcBef>
                <a:spcPts val="1575"/>
              </a:spcBef>
              <a:buClr>
                <a:srgbClr val="3C005A"/>
              </a:buClr>
              <a:buBlip>
                <a:blip r:embed="rId3"/>
              </a:buBlip>
              <a:defRPr/>
            </a:pPr>
            <a:r>
              <a:rPr lang="fr-FR" sz="2000" dirty="0" smtClean="0"/>
              <a:t>Un fabricant de matériel sportif désire commercialiser des terrains de </a:t>
            </a:r>
            <a:r>
              <a:rPr lang="fr-FR" sz="2000" dirty="0" err="1" smtClean="0"/>
              <a:t>Jorkybasket</a:t>
            </a:r>
            <a:r>
              <a:rPr lang="fr-FR" sz="2000" dirty="0" smtClean="0"/>
              <a:t> en s’inspirant du </a:t>
            </a:r>
            <a:r>
              <a:rPr lang="fr-FR" sz="2000" dirty="0" err="1" smtClean="0"/>
              <a:t>Jorkyball</a:t>
            </a:r>
            <a:r>
              <a:rPr lang="fr-FR" sz="2000" dirty="0" smtClean="0"/>
              <a:t>.</a:t>
            </a:r>
          </a:p>
          <a:p>
            <a:pPr algn="just">
              <a:spcBef>
                <a:spcPts val="1575"/>
              </a:spcBef>
              <a:buClr>
                <a:srgbClr val="3C005A"/>
              </a:buClr>
              <a:buBlip>
                <a:blip r:embed="rId3"/>
              </a:buBlip>
              <a:defRPr/>
            </a:pPr>
            <a:r>
              <a:rPr lang="fr-FR" sz="2000" dirty="0" smtClean="0"/>
              <a:t>Son besoin est de recenser les normes et réglementations qui peuvent s’appliquer à ce type de matériel afin de pratiquer ce sport.</a:t>
            </a:r>
            <a:endParaRPr lang="fr-FR" sz="2000" dirty="0"/>
          </a:p>
        </p:txBody>
      </p:sp>
      <p:pic>
        <p:nvPicPr>
          <p:cNvPr id="40965" name="Image 3"/>
          <p:cNvPicPr>
            <a:picLocks noChangeAspect="1"/>
          </p:cNvPicPr>
          <p:nvPr/>
        </p:nvPicPr>
        <p:blipFill>
          <a:blip r:embed="rId4" cstate="print"/>
          <a:srcRect/>
          <a:stretch>
            <a:fillRect/>
          </a:stretch>
        </p:blipFill>
        <p:spPr bwMode="auto">
          <a:xfrm>
            <a:off x="30163" y="1198563"/>
            <a:ext cx="2132012" cy="1055687"/>
          </a:xfrm>
          <a:prstGeom prst="rect">
            <a:avLst/>
          </a:prstGeom>
          <a:noFill/>
          <a:ln w="9525">
            <a:noFill/>
            <a:miter lim="800000"/>
            <a:headEnd/>
            <a:tailEnd/>
          </a:ln>
        </p:spPr>
      </p:pic>
      <p:sp>
        <p:nvSpPr>
          <p:cNvPr id="40966" name="Text Box 3"/>
          <p:cNvSpPr txBox="1">
            <a:spLocks noChangeArrowheads="1"/>
          </p:cNvSpPr>
          <p:nvPr/>
        </p:nvSpPr>
        <p:spPr bwMode="auto">
          <a:xfrm>
            <a:off x="2589213" y="1198563"/>
            <a:ext cx="6356350" cy="935037"/>
          </a:xfrm>
          <a:prstGeom prst="rect">
            <a:avLst/>
          </a:prstGeom>
          <a:noFill/>
          <a:ln w="9525">
            <a:noFill/>
            <a:round/>
            <a:headEnd/>
            <a:tailEnd/>
          </a:ln>
        </p:spPr>
        <p:txBody>
          <a:bodyPr lIns="0" tIns="0" rIns="0" bIns="0"/>
          <a:lstStyle/>
          <a:p>
            <a:pPr marL="279400" indent="-279400">
              <a:spcBef>
                <a:spcPts val="1575"/>
              </a:spcBef>
              <a:buClr>
                <a:srgbClr val="3C005A"/>
              </a:buClr>
              <a:buSzPct val="100000"/>
              <a:buFont typeface="Times New Roman" pitchFamily="18" charset="0"/>
              <a:buBlip>
                <a:blip r:embed="rId3"/>
              </a:buBlip>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pPr>
            <a:r>
              <a:rPr lang="fr-FR" sz="3600" dirty="0">
                <a:solidFill>
                  <a:srgbClr val="3C005A"/>
                </a:solidFill>
                <a:latin typeface="+mj-lt"/>
              </a:rPr>
              <a:t>  </a:t>
            </a:r>
            <a:r>
              <a:rPr lang="fr-FR" sz="3600" dirty="0" err="1" smtClean="0">
                <a:solidFill>
                  <a:srgbClr val="0000FF"/>
                </a:solidFill>
                <a:latin typeface="+mj-lt"/>
              </a:rPr>
              <a:t>Jorkybasket</a:t>
            </a:r>
            <a:endParaRPr lang="fr-FR" sz="3600" dirty="0">
              <a:solidFill>
                <a:srgbClr val="0000FF"/>
              </a:solidFill>
              <a:latin typeface="+mj-lt"/>
            </a:endParaRPr>
          </a:p>
        </p:txBody>
      </p:sp>
      <p:sp>
        <p:nvSpPr>
          <p:cNvPr id="2" name="Espace réservé du numéro de diapositive 1"/>
          <p:cNvSpPr>
            <a:spLocks noGrp="1"/>
          </p:cNvSpPr>
          <p:nvPr>
            <p:ph type="sldNum" idx="10"/>
          </p:nvPr>
        </p:nvSpPr>
        <p:spPr/>
        <p:txBody>
          <a:bodyPr/>
          <a:lstStyle/>
          <a:p>
            <a:fld id="{ED181C20-928A-48FB-B859-C61434579013}" type="slidenum">
              <a:rPr lang="fr-FR" smtClean="0"/>
              <a:pPr/>
              <a:t>28</a:t>
            </a:fld>
            <a:endParaRPr lang="fr-FR"/>
          </a:p>
        </p:txBody>
      </p:sp>
      <p:sp>
        <p:nvSpPr>
          <p:cNvPr id="8" name="Text Box 2"/>
          <p:cNvSpPr txBox="1">
            <a:spLocks noChangeArrowheads="1"/>
          </p:cNvSpPr>
          <p:nvPr/>
        </p:nvSpPr>
        <p:spPr bwMode="auto">
          <a:xfrm>
            <a:off x="179388" y="188913"/>
            <a:ext cx="7772400" cy="609600"/>
          </a:xfrm>
          <a:prstGeom prst="rect">
            <a:avLst/>
          </a:prstGeom>
          <a:noFill/>
          <a:ln w="9525">
            <a:noFill/>
            <a:round/>
            <a:headEnd/>
            <a:tailEnd/>
          </a:ln>
        </p:spPr>
        <p:txBody>
          <a:bodyPr lIns="0" tIns="0" rIns="0" bIns="0"/>
          <a:lstStyle/>
          <a:p>
            <a:pP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b="1" dirty="0" smtClean="0">
                <a:solidFill>
                  <a:srgbClr val="3C005A"/>
                </a:solidFill>
                <a:latin typeface="Verdana" pitchFamily="32" charset="0"/>
              </a:rPr>
              <a:t>Utilisation de </a:t>
            </a:r>
            <a:r>
              <a:rPr lang="fr-FR" sz="2200" b="1" dirty="0" err="1" smtClean="0">
                <a:solidFill>
                  <a:srgbClr val="3C005A"/>
                </a:solidFill>
                <a:latin typeface="Verdana" pitchFamily="32" charset="0"/>
              </a:rPr>
              <a:t>sagaweb</a:t>
            </a:r>
            <a:endParaRPr lang="fr-FR" sz="2200" b="1" dirty="0">
              <a:solidFill>
                <a:srgbClr val="3C005A"/>
              </a:solidFill>
              <a:latin typeface="Verdan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0" y="6156325"/>
            <a:ext cx="742950" cy="454025"/>
          </a:xfrm>
          <a:prstGeom prst="rect">
            <a:avLst/>
          </a:prstGeom>
          <a:noFill/>
          <a:ln w="9525">
            <a:noFill/>
            <a:round/>
            <a:headEnd/>
            <a:tailEnd/>
          </a:ln>
        </p:spPr>
        <p:txBody>
          <a:bodyPr lIns="0" tIns="0" rIns="0" bIns="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C2C9A0D-164B-4671-9B89-36FCF2B796D6}" type="slidenum">
              <a:rPr lang="fr-FR">
                <a:solidFill>
                  <a:srgbClr val="C3965A"/>
                </a:solidFill>
              </a:rPr>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fr-FR">
              <a:solidFill>
                <a:srgbClr val="C3965A"/>
              </a:solidFill>
            </a:endParaRPr>
          </a:p>
        </p:txBody>
      </p:sp>
      <p:sp>
        <p:nvSpPr>
          <p:cNvPr id="40963" name="Text Box 2"/>
          <p:cNvSpPr txBox="1">
            <a:spLocks noChangeArrowheads="1"/>
          </p:cNvSpPr>
          <p:nvPr/>
        </p:nvSpPr>
        <p:spPr bwMode="auto">
          <a:xfrm>
            <a:off x="457200" y="228600"/>
            <a:ext cx="7772400" cy="1143000"/>
          </a:xfrm>
          <a:prstGeom prst="rect">
            <a:avLst/>
          </a:prstGeom>
          <a:noFill/>
          <a:ln w="9525">
            <a:noFill/>
            <a:round/>
            <a:headEnd/>
            <a:tailEnd/>
          </a:ln>
        </p:spPr>
        <p:txBody>
          <a:bodyPr lIns="0" tIns="0" rIns="0" bIns="0"/>
          <a:lstStyle/>
          <a:p>
            <a:pPr>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200" b="1">
              <a:solidFill>
                <a:srgbClr val="3C005A"/>
              </a:solidFill>
              <a:latin typeface="Verdana" pitchFamily="34" charset="0"/>
            </a:endParaRPr>
          </a:p>
        </p:txBody>
      </p:sp>
      <p:sp>
        <p:nvSpPr>
          <p:cNvPr id="16391" name="Text Box 3"/>
          <p:cNvSpPr txBox="1">
            <a:spLocks noChangeArrowheads="1"/>
          </p:cNvSpPr>
          <p:nvPr/>
        </p:nvSpPr>
        <p:spPr bwMode="auto">
          <a:xfrm>
            <a:off x="144214" y="1183951"/>
            <a:ext cx="8604250" cy="2605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marL="279400" indent="-279400">
              <a:spcBef>
                <a:spcPts val="1488"/>
              </a:spcBef>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1pPr>
            <a:lvl2pPr marL="800100" indent="-342900">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1575"/>
              </a:spcBef>
              <a:buClr>
                <a:srgbClr val="3C005A"/>
              </a:buClr>
              <a:buBlip>
                <a:blip r:embed="rId3"/>
              </a:buBlip>
              <a:defRPr/>
            </a:pPr>
            <a:r>
              <a:rPr lang="fr-FR" sz="2000" dirty="0" smtClean="0">
                <a:solidFill>
                  <a:schemeClr val="accent2">
                    <a:lumMod val="75000"/>
                  </a:schemeClr>
                </a:solidFill>
                <a:latin typeface="+mj-lt"/>
              </a:rPr>
              <a:t>Présentation du </a:t>
            </a:r>
            <a:r>
              <a:rPr lang="fr-FR" sz="2000" dirty="0" err="1" smtClean="0">
                <a:solidFill>
                  <a:schemeClr val="accent2">
                    <a:lumMod val="75000"/>
                  </a:schemeClr>
                </a:solidFill>
                <a:latin typeface="+mj-lt"/>
              </a:rPr>
              <a:t>Jorkyball</a:t>
            </a:r>
            <a:r>
              <a:rPr lang="fr-FR" sz="2000" dirty="0" smtClean="0">
                <a:solidFill>
                  <a:schemeClr val="accent2">
                    <a:lumMod val="75000"/>
                  </a:schemeClr>
                </a:solidFill>
                <a:latin typeface="+mj-lt"/>
              </a:rPr>
              <a:t> :</a:t>
            </a:r>
          </a:p>
          <a:p>
            <a:pPr algn="just"/>
            <a:r>
              <a:rPr lang="fr-FR" sz="1600" dirty="0" smtClean="0">
                <a:solidFill>
                  <a:schemeClr val="tx1"/>
                </a:solidFill>
              </a:rPr>
              <a:t>Le </a:t>
            </a:r>
            <a:r>
              <a:rPr lang="fr-FR" sz="1600" b="1" dirty="0" err="1" smtClean="0">
                <a:solidFill>
                  <a:schemeClr val="tx1"/>
                </a:solidFill>
              </a:rPr>
              <a:t>Jorkyball</a:t>
            </a:r>
            <a:r>
              <a:rPr lang="fr-FR" sz="1600" dirty="0" smtClean="0">
                <a:solidFill>
                  <a:schemeClr val="tx1"/>
                </a:solidFill>
              </a:rPr>
              <a:t> est un sport collectif dérivé du football et inspiré du squash. Comme pour le football, deux équipes s'affrontent, et l'objectif est de marquer (mettre le ballon dans le but adverse) un plus grand nombre de fois que son adversaire, sans utiliser ses bras. Comme pour le squash, ce sport se joue en salle sur un terrain de 10 mètres sur 5, dans lequel il est possible d'utiliser les parois pour marquer (contrairement au football en salle). Physiquement très intense car il n'y a que très peu d'arrêts de jeu, les matches se jouent à 2 contre 2. (source </a:t>
            </a:r>
            <a:r>
              <a:rPr lang="fr-FR" sz="1600" dirty="0" err="1" smtClean="0">
                <a:solidFill>
                  <a:schemeClr val="tx1"/>
                </a:solidFill>
              </a:rPr>
              <a:t>Wikipédia</a:t>
            </a:r>
            <a:r>
              <a:rPr lang="fr-FR" sz="1600" dirty="0" smtClean="0">
                <a:solidFill>
                  <a:schemeClr val="tx1"/>
                </a:solidFill>
              </a:rPr>
              <a:t>)</a:t>
            </a:r>
          </a:p>
          <a:p>
            <a:pPr>
              <a:spcBef>
                <a:spcPts val="1575"/>
              </a:spcBef>
              <a:buClr>
                <a:srgbClr val="3C005A"/>
              </a:buClr>
              <a:defRPr/>
            </a:pPr>
            <a:endParaRPr lang="fr-FR" sz="2000" dirty="0" smtClean="0">
              <a:solidFill>
                <a:schemeClr val="accent2">
                  <a:lumMod val="75000"/>
                </a:schemeClr>
              </a:solidFill>
              <a:latin typeface="Verdana" panose="020B0604030504040204" pitchFamily="34" charset="0"/>
            </a:endParaRPr>
          </a:p>
        </p:txBody>
      </p:sp>
      <p:sp>
        <p:nvSpPr>
          <p:cNvPr id="2" name="Espace réservé du numéro de diapositive 1"/>
          <p:cNvSpPr>
            <a:spLocks noGrp="1"/>
          </p:cNvSpPr>
          <p:nvPr>
            <p:ph type="sldNum" idx="10"/>
          </p:nvPr>
        </p:nvSpPr>
        <p:spPr/>
        <p:txBody>
          <a:bodyPr/>
          <a:lstStyle/>
          <a:p>
            <a:fld id="{ED181C20-928A-48FB-B859-C61434579013}" type="slidenum">
              <a:rPr lang="fr-FR" smtClean="0"/>
              <a:pPr/>
              <a:t>29</a:t>
            </a:fld>
            <a:endParaRPr lang="fr-FR"/>
          </a:p>
        </p:txBody>
      </p:sp>
      <p:sp>
        <p:nvSpPr>
          <p:cNvPr id="8" name="Text Box 2"/>
          <p:cNvSpPr txBox="1">
            <a:spLocks noChangeArrowheads="1"/>
          </p:cNvSpPr>
          <p:nvPr/>
        </p:nvSpPr>
        <p:spPr bwMode="auto">
          <a:xfrm>
            <a:off x="179388" y="188913"/>
            <a:ext cx="7772400" cy="609600"/>
          </a:xfrm>
          <a:prstGeom prst="rect">
            <a:avLst/>
          </a:prstGeom>
          <a:noFill/>
          <a:ln w="9525">
            <a:noFill/>
            <a:round/>
            <a:headEnd/>
            <a:tailEnd/>
          </a:ln>
        </p:spPr>
        <p:txBody>
          <a:bodyPr lIns="0" tIns="0" rIns="0" bIns="0"/>
          <a:lstStyle/>
          <a:p>
            <a:pP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b="1" dirty="0" smtClean="0">
                <a:solidFill>
                  <a:srgbClr val="3C005A"/>
                </a:solidFill>
                <a:latin typeface="Verdana" pitchFamily="32" charset="0"/>
              </a:rPr>
              <a:t>Utilisation de </a:t>
            </a:r>
            <a:r>
              <a:rPr lang="fr-FR" sz="2200" b="1" dirty="0" err="1" smtClean="0">
                <a:solidFill>
                  <a:srgbClr val="3C005A"/>
                </a:solidFill>
                <a:latin typeface="Verdana" pitchFamily="32" charset="0"/>
              </a:rPr>
              <a:t>sagaweb</a:t>
            </a:r>
            <a:endParaRPr lang="fr-FR" sz="2200" b="1" dirty="0">
              <a:solidFill>
                <a:srgbClr val="3C005A"/>
              </a:solidFill>
              <a:latin typeface="Verdana" pitchFamily="32" charset="0"/>
            </a:endParaRPr>
          </a:p>
        </p:txBody>
      </p:sp>
      <p:pic>
        <p:nvPicPr>
          <p:cNvPr id="2050" name="Picture 2" descr="http://www.footdelles.com/images/actu/vue_terrain_jorkyball.jpg"/>
          <p:cNvPicPr>
            <a:picLocks noChangeAspect="1" noChangeArrowheads="1"/>
          </p:cNvPicPr>
          <p:nvPr/>
        </p:nvPicPr>
        <p:blipFill>
          <a:blip r:embed="rId4" cstate="print"/>
          <a:srcRect/>
          <a:stretch>
            <a:fillRect/>
          </a:stretch>
        </p:blipFill>
        <p:spPr bwMode="auto">
          <a:xfrm>
            <a:off x="2051720" y="3501008"/>
            <a:ext cx="4578987" cy="3185207"/>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0" y="6156325"/>
            <a:ext cx="742950" cy="454025"/>
          </a:xfrm>
          <a:prstGeom prst="rect">
            <a:avLst/>
          </a:prstGeom>
          <a:noFill/>
          <a:ln w="9525">
            <a:noFill/>
            <a:round/>
            <a:headEnd/>
            <a:tailEnd/>
          </a:ln>
        </p:spPr>
        <p:txBody>
          <a:bodyPr lIns="0" tIns="0" rIns="0" bIns="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10B686C-C27D-49F8-8915-07B1D9EEC966}" type="slidenum">
              <a:rPr lang="fr-FR">
                <a:solidFill>
                  <a:srgbClr val="C3965A"/>
                </a:solidFill>
              </a:rPr>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fr-FR">
              <a:solidFill>
                <a:srgbClr val="C3965A"/>
              </a:solidFill>
            </a:endParaRPr>
          </a:p>
        </p:txBody>
      </p:sp>
      <p:pic>
        <p:nvPicPr>
          <p:cNvPr id="26627" name="Picture 2"/>
          <p:cNvPicPr>
            <a:picLocks noChangeAspect="1" noChangeArrowheads="1"/>
          </p:cNvPicPr>
          <p:nvPr/>
        </p:nvPicPr>
        <p:blipFill>
          <a:blip r:embed="rId3" cstate="print">
            <a:lum bright="64000" contrast="-32000"/>
          </a:blip>
          <a:srcRect/>
          <a:stretch>
            <a:fillRect/>
          </a:stretch>
        </p:blipFill>
        <p:spPr bwMode="auto">
          <a:xfrm>
            <a:off x="2339975" y="1916113"/>
            <a:ext cx="3816350" cy="2659062"/>
          </a:xfrm>
          <a:prstGeom prst="rect">
            <a:avLst/>
          </a:prstGeom>
          <a:noFill/>
          <a:ln w="9525">
            <a:noFill/>
            <a:round/>
            <a:headEnd/>
            <a:tailEnd/>
          </a:ln>
        </p:spPr>
      </p:pic>
      <p:sp>
        <p:nvSpPr>
          <p:cNvPr id="26628" name="Rectangle 3"/>
          <p:cNvSpPr>
            <a:spLocks noChangeArrowheads="1"/>
          </p:cNvSpPr>
          <p:nvPr/>
        </p:nvSpPr>
        <p:spPr bwMode="auto">
          <a:xfrm>
            <a:off x="323850" y="2205038"/>
            <a:ext cx="7924800" cy="1295400"/>
          </a:xfrm>
          <a:prstGeom prst="rect">
            <a:avLst/>
          </a:prstGeom>
          <a:noFill/>
          <a:ln w="9525">
            <a:noFill/>
            <a:round/>
            <a:headEnd/>
            <a:tailEnd/>
          </a:ln>
        </p:spPr>
        <p:txBody>
          <a:bodyPr lIns="90000" tIns="46800" rIns="90000" bIns="46800" anchor="ctr"/>
          <a:lstStyle/>
          <a:p>
            <a:pPr algn="ctr">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600" dirty="0" smtClean="0">
                <a:solidFill>
                  <a:srgbClr val="0070C0"/>
                </a:solidFill>
                <a:latin typeface="Verdana" pitchFamily="34" charset="0"/>
              </a:rPr>
              <a:t>1</a:t>
            </a:r>
            <a:r>
              <a:rPr lang="fr-FR" sz="4000" dirty="0" smtClean="0">
                <a:solidFill>
                  <a:srgbClr val="0070C0"/>
                </a:solidFill>
                <a:latin typeface="Verdana" pitchFamily="34" charset="0"/>
              </a:rPr>
              <a:t> </a:t>
            </a:r>
            <a:r>
              <a:rPr lang="fr-FR" sz="4000" dirty="0">
                <a:solidFill>
                  <a:srgbClr val="0070C0"/>
                </a:solidFill>
                <a:latin typeface="Verdana" pitchFamily="34" charset="0"/>
              </a:rPr>
              <a:t/>
            </a:r>
            <a:br>
              <a:rPr lang="fr-FR" sz="4000" dirty="0">
                <a:solidFill>
                  <a:srgbClr val="0070C0"/>
                </a:solidFill>
                <a:latin typeface="Verdana" pitchFamily="34" charset="0"/>
              </a:rPr>
            </a:br>
            <a:r>
              <a:rPr lang="fr-FR" sz="4000" dirty="0" smtClean="0">
                <a:solidFill>
                  <a:srgbClr val="0070C0"/>
                </a:solidFill>
                <a:latin typeface="Verdana" pitchFamily="34" charset="0"/>
              </a:rPr>
              <a:t>Jouons aux </a:t>
            </a:r>
            <a:r>
              <a:rPr lang="fr-FR" sz="4000" dirty="0" err="1" smtClean="0">
                <a:solidFill>
                  <a:srgbClr val="0070C0"/>
                </a:solidFill>
                <a:latin typeface="Verdana" pitchFamily="34" charset="0"/>
              </a:rPr>
              <a:t>legos</a:t>
            </a:r>
            <a:endParaRPr lang="fr-FR" sz="4000" dirty="0">
              <a:solidFill>
                <a:srgbClr val="0070C0"/>
              </a:solidFill>
              <a:latin typeface="Verdana" pitchFamily="34" charset="0"/>
            </a:endParaRPr>
          </a:p>
        </p:txBody>
      </p:sp>
      <p:sp>
        <p:nvSpPr>
          <p:cNvPr id="2" name="Espace réservé du numéro de diapositive 1"/>
          <p:cNvSpPr>
            <a:spLocks noGrp="1"/>
          </p:cNvSpPr>
          <p:nvPr>
            <p:ph type="sldNum" idx="10"/>
          </p:nvPr>
        </p:nvSpPr>
        <p:spPr/>
        <p:txBody>
          <a:bodyPr/>
          <a:lstStyle/>
          <a:p>
            <a:fld id="{ED181C20-928A-48FB-B859-C61434579013}" type="slidenum">
              <a:rPr lang="fr-FR" smtClean="0"/>
              <a:pPr/>
              <a:t>3</a:t>
            </a:fld>
            <a:endParaRPr 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0" y="6156325"/>
            <a:ext cx="742950" cy="454025"/>
          </a:xfrm>
          <a:prstGeom prst="rect">
            <a:avLst/>
          </a:prstGeom>
          <a:noFill/>
          <a:ln w="9525">
            <a:noFill/>
            <a:round/>
            <a:headEnd/>
            <a:tailEnd/>
          </a:ln>
        </p:spPr>
        <p:txBody>
          <a:bodyPr lIns="0" tIns="0" rIns="0" bIns="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C2C9A0D-164B-4671-9B89-36FCF2B796D6}" type="slidenum">
              <a:rPr lang="fr-FR">
                <a:solidFill>
                  <a:srgbClr val="C3965A"/>
                </a:solidFill>
              </a:rPr>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30</a:t>
            </a:fld>
            <a:endParaRPr lang="fr-FR">
              <a:solidFill>
                <a:srgbClr val="C3965A"/>
              </a:solidFill>
            </a:endParaRPr>
          </a:p>
        </p:txBody>
      </p:sp>
      <p:sp>
        <p:nvSpPr>
          <p:cNvPr id="40963" name="Text Box 2"/>
          <p:cNvSpPr txBox="1">
            <a:spLocks noChangeArrowheads="1"/>
          </p:cNvSpPr>
          <p:nvPr/>
        </p:nvSpPr>
        <p:spPr bwMode="auto">
          <a:xfrm>
            <a:off x="457200" y="228600"/>
            <a:ext cx="7772400" cy="1143000"/>
          </a:xfrm>
          <a:prstGeom prst="rect">
            <a:avLst/>
          </a:prstGeom>
          <a:noFill/>
          <a:ln w="9525">
            <a:noFill/>
            <a:round/>
            <a:headEnd/>
            <a:tailEnd/>
          </a:ln>
        </p:spPr>
        <p:txBody>
          <a:bodyPr lIns="0" tIns="0" rIns="0" bIns="0"/>
          <a:lstStyle/>
          <a:p>
            <a:pPr>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200" b="1">
              <a:solidFill>
                <a:srgbClr val="3C005A"/>
              </a:solidFill>
              <a:latin typeface="Verdana" pitchFamily="34" charset="0"/>
            </a:endParaRPr>
          </a:p>
        </p:txBody>
      </p:sp>
      <p:sp>
        <p:nvSpPr>
          <p:cNvPr id="16391" name="Text Box 3"/>
          <p:cNvSpPr txBox="1">
            <a:spLocks noChangeArrowheads="1"/>
          </p:cNvSpPr>
          <p:nvPr/>
        </p:nvSpPr>
        <p:spPr bwMode="auto">
          <a:xfrm>
            <a:off x="179512" y="2668586"/>
            <a:ext cx="8604250" cy="2605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marL="279400" indent="-279400">
              <a:spcBef>
                <a:spcPts val="1488"/>
              </a:spcBef>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1pPr>
            <a:lvl2pPr marL="800100" indent="-342900">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a:spcBef>
                <a:spcPts val="1575"/>
              </a:spcBef>
              <a:buClr>
                <a:srgbClr val="3C005A"/>
              </a:buClr>
              <a:buBlip>
                <a:blip r:embed="rId3"/>
              </a:buBlip>
              <a:defRPr/>
            </a:pPr>
            <a:r>
              <a:rPr lang="fr-FR" sz="2000" dirty="0"/>
              <a:t>Même sur un produit qui n’existe pas, des normes s’appliquent : bien regarder pour chaque constituant du produit</a:t>
            </a:r>
          </a:p>
          <a:p>
            <a:pPr algn="just">
              <a:spcBef>
                <a:spcPts val="1575"/>
              </a:spcBef>
              <a:buClr>
                <a:srgbClr val="3C005A"/>
              </a:buClr>
              <a:buBlip>
                <a:blip r:embed="rId3"/>
              </a:buBlip>
              <a:defRPr/>
            </a:pPr>
            <a:r>
              <a:rPr lang="fr-FR" sz="2000" dirty="0" smtClean="0">
                <a:solidFill>
                  <a:srgbClr val="0000FF"/>
                </a:solidFill>
              </a:rPr>
              <a:t>Exemples </a:t>
            </a:r>
            <a:r>
              <a:rPr lang="fr-FR" sz="2000" dirty="0">
                <a:solidFill>
                  <a:srgbClr val="0000FF"/>
                </a:solidFill>
              </a:rPr>
              <a:t>: acoustique, thermique, revêtement de sol sportif (rebond du ballon, amortissement pour les articulations,….), conception de la chape de sol, équipements de basket-ball, valves du </a:t>
            </a:r>
            <a:r>
              <a:rPr lang="fr-FR" sz="2000" dirty="0" smtClean="0">
                <a:solidFill>
                  <a:srgbClr val="0000FF"/>
                </a:solidFill>
              </a:rPr>
              <a:t>ballon, équipements sportifs en accès libre,….</a:t>
            </a:r>
            <a:endParaRPr lang="fr-FR" sz="2000" dirty="0" smtClean="0">
              <a:solidFill>
                <a:schemeClr val="accent2">
                  <a:lumMod val="75000"/>
                </a:schemeClr>
              </a:solidFill>
              <a:latin typeface="Verdana" panose="020B0604030504040204" pitchFamily="34" charset="0"/>
            </a:endParaRPr>
          </a:p>
        </p:txBody>
      </p:sp>
      <p:pic>
        <p:nvPicPr>
          <p:cNvPr id="40965" name="Image 3"/>
          <p:cNvPicPr>
            <a:picLocks noChangeAspect="1"/>
          </p:cNvPicPr>
          <p:nvPr/>
        </p:nvPicPr>
        <p:blipFill>
          <a:blip r:embed="rId4" cstate="print"/>
          <a:srcRect/>
          <a:stretch>
            <a:fillRect/>
          </a:stretch>
        </p:blipFill>
        <p:spPr bwMode="auto">
          <a:xfrm>
            <a:off x="30163" y="1198563"/>
            <a:ext cx="2132012" cy="1055687"/>
          </a:xfrm>
          <a:prstGeom prst="rect">
            <a:avLst/>
          </a:prstGeom>
          <a:noFill/>
          <a:ln w="9525">
            <a:noFill/>
            <a:miter lim="800000"/>
            <a:headEnd/>
            <a:tailEnd/>
          </a:ln>
        </p:spPr>
      </p:pic>
      <p:sp>
        <p:nvSpPr>
          <p:cNvPr id="40966" name="Text Box 3"/>
          <p:cNvSpPr txBox="1">
            <a:spLocks noChangeArrowheads="1"/>
          </p:cNvSpPr>
          <p:nvPr/>
        </p:nvSpPr>
        <p:spPr bwMode="auto">
          <a:xfrm>
            <a:off x="2589213" y="1198563"/>
            <a:ext cx="6356350" cy="935037"/>
          </a:xfrm>
          <a:prstGeom prst="rect">
            <a:avLst/>
          </a:prstGeom>
          <a:noFill/>
          <a:ln w="9525">
            <a:noFill/>
            <a:round/>
            <a:headEnd/>
            <a:tailEnd/>
          </a:ln>
        </p:spPr>
        <p:txBody>
          <a:bodyPr lIns="0" tIns="0" rIns="0" bIns="0"/>
          <a:lstStyle/>
          <a:p>
            <a:pPr marL="279400" indent="-279400">
              <a:spcBef>
                <a:spcPts val="1575"/>
              </a:spcBef>
              <a:buClr>
                <a:srgbClr val="3C005A"/>
              </a:buClr>
              <a:buSzPct val="100000"/>
              <a:buFont typeface="Times New Roman" pitchFamily="18" charset="0"/>
              <a:buBlip>
                <a:blip r:embed="rId3"/>
              </a:buBlip>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pPr>
            <a:r>
              <a:rPr lang="fr-FR" sz="2000" dirty="0">
                <a:solidFill>
                  <a:srgbClr val="3C005A"/>
                </a:solidFill>
                <a:latin typeface="Verdana" pitchFamily="34" charset="0"/>
              </a:rPr>
              <a:t>  </a:t>
            </a:r>
            <a:r>
              <a:rPr lang="fr-FR" sz="3600" dirty="0" err="1" smtClean="0">
                <a:solidFill>
                  <a:srgbClr val="0000FF"/>
                </a:solidFill>
                <a:latin typeface="+mj-lt"/>
              </a:rPr>
              <a:t>Jorkybasket</a:t>
            </a:r>
            <a:endParaRPr lang="fr-FR" sz="2000" dirty="0">
              <a:solidFill>
                <a:srgbClr val="0000FF"/>
              </a:solidFill>
              <a:latin typeface="+mj-lt"/>
            </a:endParaRPr>
          </a:p>
        </p:txBody>
      </p:sp>
      <p:sp>
        <p:nvSpPr>
          <p:cNvPr id="2" name="Espace réservé du numéro de diapositive 1"/>
          <p:cNvSpPr>
            <a:spLocks noGrp="1"/>
          </p:cNvSpPr>
          <p:nvPr>
            <p:ph type="sldNum" idx="10"/>
          </p:nvPr>
        </p:nvSpPr>
        <p:spPr/>
        <p:txBody>
          <a:bodyPr/>
          <a:lstStyle/>
          <a:p>
            <a:fld id="{ED181C20-928A-48FB-B859-C61434579013}" type="slidenum">
              <a:rPr lang="fr-FR" smtClean="0"/>
              <a:pPr/>
              <a:t>30</a:t>
            </a:fld>
            <a:endParaRPr lang="fr-FR"/>
          </a:p>
        </p:txBody>
      </p:sp>
      <p:sp>
        <p:nvSpPr>
          <p:cNvPr id="8" name="Text Box 2"/>
          <p:cNvSpPr txBox="1">
            <a:spLocks noChangeArrowheads="1"/>
          </p:cNvSpPr>
          <p:nvPr/>
        </p:nvSpPr>
        <p:spPr bwMode="auto">
          <a:xfrm>
            <a:off x="179388" y="188913"/>
            <a:ext cx="7772400" cy="609600"/>
          </a:xfrm>
          <a:prstGeom prst="rect">
            <a:avLst/>
          </a:prstGeom>
          <a:noFill/>
          <a:ln w="9525">
            <a:noFill/>
            <a:round/>
            <a:headEnd/>
            <a:tailEnd/>
          </a:ln>
        </p:spPr>
        <p:txBody>
          <a:bodyPr lIns="0" tIns="0" rIns="0" bIns="0"/>
          <a:lstStyle/>
          <a:p>
            <a:pP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b="1" dirty="0" smtClean="0">
                <a:solidFill>
                  <a:srgbClr val="3C005A"/>
                </a:solidFill>
                <a:latin typeface="Verdana" pitchFamily="32" charset="0"/>
              </a:rPr>
              <a:t>Utilisation de </a:t>
            </a:r>
            <a:r>
              <a:rPr lang="fr-FR" sz="2200" b="1" dirty="0" err="1" smtClean="0">
                <a:solidFill>
                  <a:srgbClr val="3C005A"/>
                </a:solidFill>
                <a:latin typeface="Verdana" pitchFamily="32" charset="0"/>
              </a:rPr>
              <a:t>sagaweb</a:t>
            </a:r>
            <a:endParaRPr lang="fr-FR" sz="2200" b="1" dirty="0">
              <a:solidFill>
                <a:srgbClr val="3C005A"/>
              </a:solidFill>
              <a:latin typeface="Verdan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0" y="6156325"/>
            <a:ext cx="742950" cy="454025"/>
          </a:xfrm>
          <a:prstGeom prst="rect">
            <a:avLst/>
          </a:prstGeom>
          <a:noFill/>
          <a:ln w="9525">
            <a:noFill/>
            <a:round/>
            <a:headEnd/>
            <a:tailEnd/>
          </a:ln>
        </p:spPr>
        <p:txBody>
          <a:bodyPr lIns="0" tIns="0" rIns="0" bIns="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C2C9A0D-164B-4671-9B89-36FCF2B796D6}" type="slidenum">
              <a:rPr lang="fr-FR">
                <a:solidFill>
                  <a:srgbClr val="C3965A"/>
                </a:solidFill>
              </a:rPr>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31</a:t>
            </a:fld>
            <a:endParaRPr lang="fr-FR">
              <a:solidFill>
                <a:srgbClr val="C3965A"/>
              </a:solidFill>
            </a:endParaRPr>
          </a:p>
        </p:txBody>
      </p:sp>
      <p:sp>
        <p:nvSpPr>
          <p:cNvPr id="40963" name="Text Box 2"/>
          <p:cNvSpPr txBox="1">
            <a:spLocks noChangeArrowheads="1"/>
          </p:cNvSpPr>
          <p:nvPr/>
        </p:nvSpPr>
        <p:spPr bwMode="auto">
          <a:xfrm>
            <a:off x="457200" y="228600"/>
            <a:ext cx="7772400" cy="1143000"/>
          </a:xfrm>
          <a:prstGeom prst="rect">
            <a:avLst/>
          </a:prstGeom>
          <a:noFill/>
          <a:ln w="9525">
            <a:noFill/>
            <a:round/>
            <a:headEnd/>
            <a:tailEnd/>
          </a:ln>
        </p:spPr>
        <p:txBody>
          <a:bodyPr lIns="0" tIns="0" rIns="0" bIns="0"/>
          <a:lstStyle/>
          <a:p>
            <a:pPr>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200" b="1">
              <a:solidFill>
                <a:srgbClr val="3C005A"/>
              </a:solidFill>
              <a:latin typeface="Verdana" pitchFamily="34" charset="0"/>
            </a:endParaRPr>
          </a:p>
        </p:txBody>
      </p:sp>
      <p:sp>
        <p:nvSpPr>
          <p:cNvPr id="16391" name="Text Box 3"/>
          <p:cNvSpPr txBox="1">
            <a:spLocks noChangeArrowheads="1"/>
          </p:cNvSpPr>
          <p:nvPr/>
        </p:nvSpPr>
        <p:spPr bwMode="auto">
          <a:xfrm>
            <a:off x="179512" y="1196752"/>
            <a:ext cx="8604250" cy="5112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lstStyle>
            <a:lvl1pPr marL="279400" indent="-279400">
              <a:spcBef>
                <a:spcPts val="1488"/>
              </a:spcBef>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1pPr>
            <a:lvl2pPr marL="800100" indent="-342900">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sz="1700">
                <a:solidFill>
                  <a:srgbClr val="3C005A"/>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indent="0" algn="just">
              <a:spcBef>
                <a:spcPts val="1575"/>
              </a:spcBef>
              <a:buClr>
                <a:srgbClr val="3C005A"/>
              </a:buClr>
              <a:defRPr/>
            </a:pPr>
            <a:r>
              <a:rPr lang="fr-FR" sz="2000" dirty="0" smtClean="0">
                <a:solidFill>
                  <a:srgbClr val="7030A0"/>
                </a:solidFill>
                <a:latin typeface="+mj-lt"/>
              </a:rPr>
              <a:t>Si un élément vous semble normé et que vous ne trouvez pas dans SAGA WEB, c’est qu’il peut s’agir d’une norme internationale ou d’un texte réglementaire.</a:t>
            </a:r>
          </a:p>
          <a:p>
            <a:pPr marL="0" indent="0" algn="just">
              <a:spcBef>
                <a:spcPts val="1575"/>
              </a:spcBef>
              <a:buClr>
                <a:srgbClr val="3C005A"/>
              </a:buClr>
              <a:defRPr/>
            </a:pPr>
            <a:r>
              <a:rPr lang="fr-FR" sz="2000" dirty="0" smtClean="0">
                <a:solidFill>
                  <a:srgbClr val="7030A0"/>
                </a:solidFill>
                <a:latin typeface="+mj-lt"/>
              </a:rPr>
              <a:t>Accès aux textes de la règlementation française : site de LEGIFRANCE.</a:t>
            </a:r>
          </a:p>
          <a:p>
            <a:pPr marL="0" indent="0" algn="just">
              <a:spcBef>
                <a:spcPts val="1575"/>
              </a:spcBef>
              <a:buClr>
                <a:srgbClr val="3C005A"/>
              </a:buClr>
              <a:defRPr/>
            </a:pPr>
            <a:endParaRPr lang="fr-FR" sz="2000" dirty="0">
              <a:solidFill>
                <a:srgbClr val="7030A0"/>
              </a:solidFill>
              <a:latin typeface="+mj-lt"/>
            </a:endParaRPr>
          </a:p>
          <a:p>
            <a:pPr marL="0" indent="0" algn="just">
              <a:spcBef>
                <a:spcPts val="1575"/>
              </a:spcBef>
              <a:buClr>
                <a:srgbClr val="3C005A"/>
              </a:buClr>
              <a:defRPr/>
            </a:pPr>
            <a:r>
              <a:rPr lang="fr-FR" sz="2000" dirty="0" smtClean="0">
                <a:solidFill>
                  <a:srgbClr val="7030A0"/>
                </a:solidFill>
                <a:latin typeface="+mj-lt"/>
              </a:rPr>
              <a:t>Chercher les normes et les règlementations applicables prennent du temps, c’est à prendre en compte dans les délais de réponse aux clients.</a:t>
            </a:r>
          </a:p>
          <a:p>
            <a:pPr marL="0" indent="0" algn="just">
              <a:spcBef>
                <a:spcPts val="1575"/>
              </a:spcBef>
              <a:buClr>
                <a:srgbClr val="3C005A"/>
              </a:buClr>
              <a:defRPr/>
            </a:pPr>
            <a:endParaRPr lang="fr-FR" sz="2000" dirty="0" smtClean="0">
              <a:solidFill>
                <a:srgbClr val="7030A0"/>
              </a:solidFill>
              <a:latin typeface="+mj-lt"/>
            </a:endParaRPr>
          </a:p>
          <a:p>
            <a:pPr marL="0" indent="0" algn="just">
              <a:spcBef>
                <a:spcPts val="1575"/>
              </a:spcBef>
              <a:buClr>
                <a:srgbClr val="3C005A"/>
              </a:buClr>
              <a:defRPr/>
            </a:pPr>
            <a:r>
              <a:rPr lang="fr-FR" sz="2000" dirty="0" smtClean="0">
                <a:solidFill>
                  <a:srgbClr val="7030A0"/>
                </a:solidFill>
                <a:latin typeface="+mj-lt"/>
              </a:rPr>
              <a:t>Les normes et les règlementations évoluent, bien spécifier dans un accord commercial qui en subit les coûts.</a:t>
            </a:r>
          </a:p>
        </p:txBody>
      </p:sp>
      <p:sp>
        <p:nvSpPr>
          <p:cNvPr id="2" name="Espace réservé du numéro de diapositive 1"/>
          <p:cNvSpPr>
            <a:spLocks noGrp="1"/>
          </p:cNvSpPr>
          <p:nvPr>
            <p:ph type="sldNum" idx="10"/>
          </p:nvPr>
        </p:nvSpPr>
        <p:spPr/>
        <p:txBody>
          <a:bodyPr/>
          <a:lstStyle/>
          <a:p>
            <a:fld id="{ED181C20-928A-48FB-B859-C61434579013}" type="slidenum">
              <a:rPr lang="fr-FR" smtClean="0"/>
              <a:pPr/>
              <a:t>31</a:t>
            </a:fld>
            <a:endParaRPr lang="fr-FR"/>
          </a:p>
        </p:txBody>
      </p:sp>
      <p:sp>
        <p:nvSpPr>
          <p:cNvPr id="8" name="Text Box 2"/>
          <p:cNvSpPr txBox="1">
            <a:spLocks noChangeArrowheads="1"/>
          </p:cNvSpPr>
          <p:nvPr/>
        </p:nvSpPr>
        <p:spPr bwMode="auto">
          <a:xfrm>
            <a:off x="179388" y="188913"/>
            <a:ext cx="7772400" cy="609600"/>
          </a:xfrm>
          <a:prstGeom prst="rect">
            <a:avLst/>
          </a:prstGeom>
          <a:noFill/>
          <a:ln w="9525">
            <a:noFill/>
            <a:round/>
            <a:headEnd/>
            <a:tailEnd/>
          </a:ln>
        </p:spPr>
        <p:txBody>
          <a:bodyPr lIns="0" tIns="0" rIns="0" bIns="0"/>
          <a:lstStyle/>
          <a:p>
            <a:pP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b="1" dirty="0" smtClean="0">
                <a:solidFill>
                  <a:srgbClr val="3C005A"/>
                </a:solidFill>
                <a:latin typeface="Verdana" pitchFamily="32" charset="0"/>
              </a:rPr>
              <a:t>CONCLUSIONS</a:t>
            </a:r>
            <a:endParaRPr lang="fr-FR" sz="2200" b="1" dirty="0">
              <a:solidFill>
                <a:srgbClr val="3C005A"/>
              </a:solidFill>
              <a:latin typeface="Verdana" pitchFamily="32" charset="0"/>
            </a:endParaRPr>
          </a:p>
        </p:txBody>
      </p:sp>
    </p:spTree>
    <p:extLst>
      <p:ext uri="{BB962C8B-B14F-4D97-AF65-F5344CB8AC3E}">
        <p14:creationId xmlns="" xmlns:p14="http://schemas.microsoft.com/office/powerpoint/2010/main" val="5340162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algn="ctr" eaLnBrk="1" hangingPunct="1">
              <a:defRPr/>
            </a:pPr>
            <a:r>
              <a:rPr lang="fr-FR" sz="3600" smtClean="0">
                <a:solidFill>
                  <a:srgbClr val="000066"/>
                </a:solidFill>
                <a:effectLst>
                  <a:outerShdw blurRad="38100" dist="38100" dir="2700000" algn="tl">
                    <a:srgbClr val="C0C0C0"/>
                  </a:outerShdw>
                </a:effectLst>
                <a:latin typeface="Arial Unicode MS" pitchFamily="34" charset="-128"/>
              </a:rPr>
              <a:t>POURQUOI ET COMMENT </a:t>
            </a:r>
            <a:br>
              <a:rPr lang="fr-FR" sz="3600" smtClean="0">
                <a:solidFill>
                  <a:srgbClr val="000066"/>
                </a:solidFill>
                <a:effectLst>
                  <a:outerShdw blurRad="38100" dist="38100" dir="2700000" algn="tl">
                    <a:srgbClr val="C0C0C0"/>
                  </a:outerShdw>
                </a:effectLst>
                <a:latin typeface="Arial Unicode MS" pitchFamily="34" charset="-128"/>
              </a:rPr>
            </a:br>
            <a:r>
              <a:rPr lang="fr-FR" sz="3600" smtClean="0">
                <a:solidFill>
                  <a:srgbClr val="000066"/>
                </a:solidFill>
                <a:effectLst>
                  <a:outerShdw blurRad="38100" dist="38100" dir="2700000" algn="tl">
                    <a:srgbClr val="C0C0C0"/>
                  </a:outerShdw>
                </a:effectLst>
                <a:latin typeface="Arial Unicode MS" pitchFamily="34" charset="-128"/>
              </a:rPr>
              <a:t>ELABORER UNE NORME ?</a:t>
            </a:r>
          </a:p>
        </p:txBody>
      </p:sp>
      <p:sp>
        <p:nvSpPr>
          <p:cNvPr id="2051" name="Rectangle 3"/>
          <p:cNvSpPr>
            <a:spLocks noGrp="1" noChangeArrowheads="1"/>
          </p:cNvSpPr>
          <p:nvPr>
            <p:ph type="subTitle" idx="1"/>
          </p:nvPr>
        </p:nvSpPr>
        <p:spPr>
          <a:xfrm>
            <a:off x="1403648" y="4365104"/>
            <a:ext cx="6400800" cy="1295400"/>
          </a:xfrm>
        </p:spPr>
        <p:txBody>
          <a:bodyPr/>
          <a:lstStyle/>
          <a:p>
            <a:pPr eaLnBrk="1" hangingPunct="1">
              <a:defRPr/>
            </a:pPr>
            <a:r>
              <a:rPr lang="fr-FR" sz="3200" b="0" smtClean="0">
                <a:solidFill>
                  <a:srgbClr val="000066"/>
                </a:solidFill>
                <a:effectLst>
                  <a:outerShdw blurRad="38100" dist="38100" dir="2700000" algn="tl">
                    <a:srgbClr val="C0C0C0"/>
                  </a:outerShdw>
                </a:effectLst>
                <a:latin typeface="Arial Unicode MS" pitchFamily="34" charset="-128"/>
              </a:rPr>
              <a:t>Exercice pratique</a:t>
            </a:r>
          </a:p>
        </p:txBody>
      </p:sp>
      <p:sp>
        <p:nvSpPr>
          <p:cNvPr id="2" name="Espace réservé du numéro de diapositive 1"/>
          <p:cNvSpPr>
            <a:spLocks noGrp="1"/>
          </p:cNvSpPr>
          <p:nvPr>
            <p:ph type="sldNum" idx="10"/>
          </p:nvPr>
        </p:nvSpPr>
        <p:spPr/>
        <p:txBody>
          <a:bodyPr/>
          <a:lstStyle/>
          <a:p>
            <a:fld id="{BF3FB99A-52E0-4C09-A81E-EA3507DAC430}" type="slidenum">
              <a:rPr lang="fr-FR" smtClean="0"/>
              <a:pPr/>
              <a:t>4</a:t>
            </a:fld>
            <a:endParaRPr lang="fr-FR"/>
          </a:p>
        </p:txBody>
      </p:sp>
      <p:sp>
        <p:nvSpPr>
          <p:cNvPr id="5" name="Rectangle 4"/>
          <p:cNvSpPr/>
          <p:nvPr/>
        </p:nvSpPr>
        <p:spPr>
          <a:xfrm>
            <a:off x="251520" y="0"/>
            <a:ext cx="2736304" cy="646331"/>
          </a:xfrm>
          <a:prstGeom prst="rect">
            <a:avLst/>
          </a:prstGeom>
        </p:spPr>
        <p:txBody>
          <a:bodyPr wrap="square">
            <a:spAutoFit/>
          </a:bodyPr>
          <a:lstStyle/>
          <a:p>
            <a:r>
              <a:rPr lang="fr-FR" sz="3600" b="1" dirty="0" smtClean="0">
                <a:solidFill>
                  <a:schemeClr val="tx1"/>
                </a:solidFill>
                <a:latin typeface="Arial Unicode MS" pitchFamily="34" charset="-128"/>
              </a:rPr>
              <a:t>Connecteur</a:t>
            </a:r>
            <a:endParaRPr lang="fr-FR" sz="3600" b="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71550" y="1125538"/>
            <a:ext cx="7924800" cy="533400"/>
          </a:xfrm>
        </p:spPr>
        <p:txBody>
          <a:bodyPr/>
          <a:lstStyle/>
          <a:p>
            <a:pPr eaLnBrk="1" hangingPunct="1">
              <a:defRPr/>
            </a:pPr>
            <a:r>
              <a:rPr lang="fr-FR" sz="3600" smtClean="0">
                <a:solidFill>
                  <a:srgbClr val="000066"/>
                </a:solidFill>
                <a:effectLst>
                  <a:outerShdw blurRad="38100" dist="38100" dir="2700000" algn="tl">
                    <a:srgbClr val="C0C0C0"/>
                  </a:outerShdw>
                </a:effectLst>
                <a:latin typeface="Arial Unicode MS" pitchFamily="34" charset="-128"/>
              </a:rPr>
              <a:t>Les usines …</a:t>
            </a:r>
          </a:p>
        </p:txBody>
      </p:sp>
      <p:sp>
        <p:nvSpPr>
          <p:cNvPr id="13315" name="Rectangle 3"/>
          <p:cNvSpPr>
            <a:spLocks noGrp="1" noChangeArrowheads="1"/>
          </p:cNvSpPr>
          <p:nvPr>
            <p:ph type="body" idx="1"/>
          </p:nvPr>
        </p:nvSpPr>
        <p:spPr>
          <a:xfrm>
            <a:off x="684213" y="1844675"/>
            <a:ext cx="7772400" cy="3733800"/>
          </a:xfrm>
        </p:spPr>
        <p:txBody>
          <a:bodyPr/>
          <a:lstStyle/>
          <a:p>
            <a:pPr marL="0" indent="0" eaLnBrk="1" hangingPunct="1"/>
            <a:r>
              <a:rPr lang="fr-FR" sz="2400" b="0" dirty="0" smtClean="0">
                <a:solidFill>
                  <a:srgbClr val="000066"/>
                </a:solidFill>
                <a:latin typeface="Arial Unicode MS" pitchFamily="34" charset="-128"/>
              </a:rPr>
              <a:t>Formez 6 groupes de travail de 3 à 4 personnes</a:t>
            </a:r>
          </a:p>
          <a:p>
            <a:pPr marL="0" indent="0" eaLnBrk="1" hangingPunct="1"/>
            <a:endParaRPr lang="fr-FR" sz="2400" b="0" dirty="0" smtClean="0">
              <a:solidFill>
                <a:srgbClr val="000066"/>
              </a:solidFill>
              <a:latin typeface="Arial Unicode MS" pitchFamily="34" charset="-128"/>
            </a:endParaRPr>
          </a:p>
          <a:p>
            <a:pPr marL="0" indent="0" eaLnBrk="1" hangingPunct="1"/>
            <a:r>
              <a:rPr lang="fr-FR" sz="2400" b="0" dirty="0" smtClean="0">
                <a:solidFill>
                  <a:srgbClr val="000066"/>
                </a:solidFill>
                <a:latin typeface="Arial Unicode MS" pitchFamily="34" charset="-128"/>
              </a:rPr>
              <a:t>Chaque groupe est le bureau méthodes d’une usine de production qui fabrique des connecteurs.</a:t>
            </a:r>
          </a:p>
          <a:p>
            <a:pPr marL="0" indent="0" eaLnBrk="1" hangingPunct="1"/>
            <a:endParaRPr lang="fr-FR" sz="2400" b="0" dirty="0" smtClean="0">
              <a:solidFill>
                <a:srgbClr val="000066"/>
              </a:solidFill>
              <a:latin typeface="Arial Unicode MS" pitchFamily="34" charset="-128"/>
            </a:endParaRPr>
          </a:p>
          <a:p>
            <a:pPr marL="0" indent="0" eaLnBrk="1" hangingPunct="1"/>
            <a:r>
              <a:rPr lang="fr-FR" sz="2400" b="0" dirty="0" smtClean="0">
                <a:solidFill>
                  <a:srgbClr val="000066"/>
                </a:solidFill>
                <a:latin typeface="Arial Unicode MS" pitchFamily="34" charset="-128"/>
              </a:rPr>
              <a:t>Un important revendeur de matériel veut développer une nouvelle gamme de produits et consulte ses fournisseurs</a:t>
            </a:r>
          </a:p>
          <a:p>
            <a:pPr marL="0" indent="0" eaLnBrk="1" hangingPunct="1"/>
            <a:endParaRPr lang="fr-FR" sz="2400" b="0" dirty="0" smtClean="0">
              <a:solidFill>
                <a:srgbClr val="000066"/>
              </a:solidFill>
              <a:latin typeface="Arial Unicode MS" pitchFamily="34" charset="-128"/>
            </a:endParaRPr>
          </a:p>
          <a:p>
            <a:pPr marL="0" indent="0" eaLnBrk="1" hangingPunct="1"/>
            <a:r>
              <a:rPr lang="fr-FR" sz="2400" b="0" dirty="0" smtClean="0">
                <a:solidFill>
                  <a:srgbClr val="000066"/>
                </a:solidFill>
                <a:latin typeface="Arial Unicode MS" pitchFamily="34" charset="-128"/>
              </a:rPr>
              <a:t>Il leur transmet le cahier des charges suivant…</a:t>
            </a:r>
          </a:p>
        </p:txBody>
      </p:sp>
      <p:sp>
        <p:nvSpPr>
          <p:cNvPr id="2" name="Espace réservé du numéro de diapositive 1"/>
          <p:cNvSpPr>
            <a:spLocks noGrp="1"/>
          </p:cNvSpPr>
          <p:nvPr>
            <p:ph type="sldNum" idx="10"/>
          </p:nvPr>
        </p:nvSpPr>
        <p:spPr/>
        <p:txBody>
          <a:bodyPr/>
          <a:lstStyle/>
          <a:p>
            <a:fld id="{082F9C75-E7C1-4509-BFB9-B77F3DBF4CCD}" type="slidenum">
              <a:rPr lang="fr-FR" smtClean="0"/>
              <a:pPr/>
              <a:t>5</a:t>
            </a:fld>
            <a:endParaRPr lang="fr-FR"/>
          </a:p>
        </p:txBody>
      </p:sp>
      <p:sp>
        <p:nvSpPr>
          <p:cNvPr id="5" name="Rectangle 4"/>
          <p:cNvSpPr/>
          <p:nvPr/>
        </p:nvSpPr>
        <p:spPr>
          <a:xfrm>
            <a:off x="251520" y="0"/>
            <a:ext cx="2736304" cy="646331"/>
          </a:xfrm>
          <a:prstGeom prst="rect">
            <a:avLst/>
          </a:prstGeom>
        </p:spPr>
        <p:txBody>
          <a:bodyPr wrap="square">
            <a:spAutoFit/>
          </a:bodyPr>
          <a:lstStyle/>
          <a:p>
            <a:r>
              <a:rPr lang="fr-FR" sz="3600" b="1" dirty="0" smtClean="0">
                <a:solidFill>
                  <a:schemeClr val="tx1"/>
                </a:solidFill>
                <a:latin typeface="Arial Unicode MS" pitchFamily="34" charset="-128"/>
              </a:rPr>
              <a:t>Connecteur</a:t>
            </a:r>
            <a:endParaRPr lang="fr-FR" sz="3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out)">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box(out)">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box(out)">
                                      <p:cBhvr>
                                        <p:cTn id="17" dur="500"/>
                                        <p:tgtEl>
                                          <p:spTgt spid="133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3315">
                                            <p:txEl>
                                              <p:pRg st="6" end="6"/>
                                            </p:txEl>
                                          </p:spTgt>
                                        </p:tgtEl>
                                        <p:attrNameLst>
                                          <p:attrName>style.visibility</p:attrName>
                                        </p:attrNameLst>
                                      </p:cBhvr>
                                      <p:to>
                                        <p:strVal val="visible"/>
                                      </p:to>
                                    </p:set>
                                    <p:animEffect transition="in" filter="box(out)">
                                      <p:cBhvr>
                                        <p:cTn id="22"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143000"/>
            <a:ext cx="7772400" cy="533400"/>
          </a:xfrm>
        </p:spPr>
        <p:txBody>
          <a:bodyPr/>
          <a:lstStyle/>
          <a:p>
            <a:pPr eaLnBrk="1" hangingPunct="1">
              <a:defRPr/>
            </a:pPr>
            <a:r>
              <a:rPr lang="fr-FR" sz="3600" b="0" smtClean="0">
                <a:solidFill>
                  <a:srgbClr val="000066"/>
                </a:solidFill>
                <a:effectLst>
                  <a:outerShdw blurRad="38100" dist="38100" dir="2700000" algn="tl">
                    <a:srgbClr val="C0C0C0"/>
                  </a:outerShdw>
                </a:effectLst>
                <a:latin typeface="Arial Unicode MS" pitchFamily="34" charset="-128"/>
              </a:rPr>
              <a:t>Cahier des charges</a:t>
            </a:r>
          </a:p>
        </p:txBody>
      </p:sp>
      <p:pic>
        <p:nvPicPr>
          <p:cNvPr id="4099" name="Picture 6"/>
          <p:cNvPicPr>
            <a:picLocks noChangeAspect="1" noChangeArrowheads="1"/>
          </p:cNvPicPr>
          <p:nvPr/>
        </p:nvPicPr>
        <p:blipFill>
          <a:blip r:embed="rId3" cstate="print"/>
          <a:srcRect/>
          <a:stretch>
            <a:fillRect/>
          </a:stretch>
        </p:blipFill>
        <p:spPr bwMode="auto">
          <a:xfrm>
            <a:off x="222250" y="2587625"/>
            <a:ext cx="3629025" cy="2333625"/>
          </a:xfrm>
          <a:prstGeom prst="rect">
            <a:avLst/>
          </a:prstGeom>
          <a:noFill/>
          <a:ln w="9525">
            <a:noFill/>
            <a:miter lim="800000"/>
            <a:headEnd/>
            <a:tailEnd/>
          </a:ln>
        </p:spPr>
      </p:pic>
      <p:pic>
        <p:nvPicPr>
          <p:cNvPr id="4100" name="Picture 7"/>
          <p:cNvPicPr>
            <a:picLocks noChangeAspect="1" noChangeArrowheads="1"/>
          </p:cNvPicPr>
          <p:nvPr/>
        </p:nvPicPr>
        <p:blipFill>
          <a:blip r:embed="rId4" cstate="print"/>
          <a:srcRect/>
          <a:stretch>
            <a:fillRect/>
          </a:stretch>
        </p:blipFill>
        <p:spPr bwMode="auto">
          <a:xfrm>
            <a:off x="4867275" y="2516188"/>
            <a:ext cx="3600450" cy="2476500"/>
          </a:xfrm>
          <a:prstGeom prst="rect">
            <a:avLst/>
          </a:prstGeom>
          <a:noFill/>
          <a:ln w="9525">
            <a:noFill/>
            <a:miter lim="800000"/>
            <a:headEnd/>
            <a:tailEnd/>
          </a:ln>
        </p:spPr>
      </p:pic>
      <p:sp>
        <p:nvSpPr>
          <p:cNvPr id="4101" name="Text Box 8"/>
          <p:cNvSpPr txBox="1">
            <a:spLocks noChangeArrowheads="1"/>
          </p:cNvSpPr>
          <p:nvPr/>
        </p:nvSpPr>
        <p:spPr bwMode="auto">
          <a:xfrm>
            <a:off x="228600" y="4876800"/>
            <a:ext cx="1905000" cy="346075"/>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a:solidFill>
                  <a:schemeClr val="tx1"/>
                </a:solidFill>
                <a:latin typeface="Arial Unicode MS" pitchFamily="34" charset="-128"/>
              </a:rPr>
              <a:t>1 partie mâle</a:t>
            </a:r>
          </a:p>
        </p:txBody>
      </p:sp>
      <p:sp>
        <p:nvSpPr>
          <p:cNvPr id="4102" name="Text Box 9"/>
          <p:cNvSpPr txBox="1">
            <a:spLocks noChangeArrowheads="1"/>
          </p:cNvSpPr>
          <p:nvPr/>
        </p:nvSpPr>
        <p:spPr bwMode="auto">
          <a:xfrm>
            <a:off x="1905000" y="2362200"/>
            <a:ext cx="2209800" cy="346075"/>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a:solidFill>
                  <a:schemeClr val="tx1"/>
                </a:solidFill>
                <a:latin typeface="Arial Unicode MS" pitchFamily="34" charset="-128"/>
              </a:rPr>
              <a:t>1 partie femelle</a:t>
            </a:r>
          </a:p>
        </p:txBody>
      </p:sp>
      <p:sp>
        <p:nvSpPr>
          <p:cNvPr id="4103" name="Text Box 10"/>
          <p:cNvSpPr txBox="1">
            <a:spLocks noChangeArrowheads="1"/>
          </p:cNvSpPr>
          <p:nvPr/>
        </p:nvSpPr>
        <p:spPr bwMode="auto">
          <a:xfrm>
            <a:off x="5257800" y="1981200"/>
            <a:ext cx="2819400" cy="590550"/>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a:solidFill>
                  <a:schemeClr val="tx1"/>
                </a:solidFill>
                <a:latin typeface="Arial Unicode MS" pitchFamily="34" charset="-128"/>
              </a:rPr>
              <a:t>3 bandes de couleur différente</a:t>
            </a:r>
          </a:p>
        </p:txBody>
      </p:sp>
      <p:sp>
        <p:nvSpPr>
          <p:cNvPr id="4104" name="Text Box 11"/>
          <p:cNvSpPr txBox="1">
            <a:spLocks noChangeArrowheads="1"/>
          </p:cNvSpPr>
          <p:nvPr/>
        </p:nvSpPr>
        <p:spPr bwMode="auto">
          <a:xfrm>
            <a:off x="4724400" y="5181600"/>
            <a:ext cx="3886200" cy="835025"/>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a:solidFill>
                  <a:schemeClr val="tx1"/>
                </a:solidFill>
                <a:latin typeface="Arial Unicode MS" pitchFamily="34" charset="-128"/>
              </a:rPr>
              <a:t>Lorsque les deux parties sont assemblées elles forment des bandes de couleur continues</a:t>
            </a:r>
          </a:p>
        </p:txBody>
      </p:sp>
      <p:sp>
        <p:nvSpPr>
          <p:cNvPr id="2" name="Espace réservé du numéro de diapositive 1"/>
          <p:cNvSpPr>
            <a:spLocks noGrp="1"/>
          </p:cNvSpPr>
          <p:nvPr>
            <p:ph type="sldNum" sz="quarter" idx="11"/>
          </p:nvPr>
        </p:nvSpPr>
        <p:spPr/>
        <p:txBody>
          <a:bodyPr/>
          <a:lstStyle/>
          <a:p>
            <a:pPr>
              <a:defRPr/>
            </a:pPr>
            <a:fld id="{62F672A0-4B10-4235-9DD0-DF37EBB38A25}" type="slidenum">
              <a:rPr lang="fr-FR" smtClean="0"/>
              <a:pPr>
                <a:defRPr/>
              </a:pPr>
              <a:t>6</a:t>
            </a:fld>
            <a:endParaRPr lang="fr-FR"/>
          </a:p>
        </p:txBody>
      </p:sp>
      <p:sp>
        <p:nvSpPr>
          <p:cNvPr id="10" name="Rectangle 9"/>
          <p:cNvSpPr/>
          <p:nvPr/>
        </p:nvSpPr>
        <p:spPr>
          <a:xfrm>
            <a:off x="251520" y="0"/>
            <a:ext cx="2736304" cy="646331"/>
          </a:xfrm>
          <a:prstGeom prst="rect">
            <a:avLst/>
          </a:prstGeom>
        </p:spPr>
        <p:txBody>
          <a:bodyPr wrap="square">
            <a:spAutoFit/>
          </a:bodyPr>
          <a:lstStyle/>
          <a:p>
            <a:r>
              <a:rPr lang="fr-FR" sz="3600" b="1" dirty="0" smtClean="0">
                <a:solidFill>
                  <a:schemeClr val="tx1"/>
                </a:solidFill>
                <a:latin typeface="Arial Unicode MS" pitchFamily="34" charset="-128"/>
              </a:rPr>
              <a:t>Connecteur</a:t>
            </a:r>
            <a:endParaRPr lang="fr-FR" sz="3600"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0"/>
          <p:cNvPicPr>
            <a:picLocks noChangeAspect="1" noChangeArrowheads="1"/>
          </p:cNvPicPr>
          <p:nvPr/>
        </p:nvPicPr>
        <p:blipFill>
          <a:blip r:embed="rId3" cstate="print"/>
          <a:srcRect/>
          <a:stretch>
            <a:fillRect/>
          </a:stretch>
        </p:blipFill>
        <p:spPr bwMode="auto">
          <a:xfrm>
            <a:off x="1981200" y="2971800"/>
            <a:ext cx="4876800" cy="2593975"/>
          </a:xfrm>
          <a:prstGeom prst="rect">
            <a:avLst/>
          </a:prstGeom>
          <a:noFill/>
          <a:ln w="9525">
            <a:noFill/>
            <a:miter lim="800000"/>
            <a:headEnd/>
            <a:tailEnd/>
          </a:ln>
        </p:spPr>
      </p:pic>
      <p:sp>
        <p:nvSpPr>
          <p:cNvPr id="5124" name="Text Box 12"/>
          <p:cNvSpPr txBox="1">
            <a:spLocks noChangeArrowheads="1"/>
          </p:cNvSpPr>
          <p:nvPr/>
        </p:nvSpPr>
        <p:spPr bwMode="auto">
          <a:xfrm>
            <a:off x="685800" y="4191000"/>
            <a:ext cx="1447800" cy="346075"/>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dirty="0">
                <a:solidFill>
                  <a:schemeClr val="tx1"/>
                </a:solidFill>
                <a:latin typeface="Arial Unicode MS" pitchFamily="34" charset="-128"/>
              </a:rPr>
              <a:t>ARRIERE</a:t>
            </a:r>
          </a:p>
        </p:txBody>
      </p:sp>
      <p:sp>
        <p:nvSpPr>
          <p:cNvPr id="5125" name="Text Box 13"/>
          <p:cNvSpPr txBox="1">
            <a:spLocks noChangeArrowheads="1"/>
          </p:cNvSpPr>
          <p:nvPr/>
        </p:nvSpPr>
        <p:spPr bwMode="auto">
          <a:xfrm>
            <a:off x="6781800" y="3657600"/>
            <a:ext cx="1447800" cy="346075"/>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dirty="0">
                <a:solidFill>
                  <a:schemeClr val="tx1"/>
                </a:solidFill>
                <a:latin typeface="Arial Unicode MS" pitchFamily="34" charset="-128"/>
              </a:rPr>
              <a:t>AVANT</a:t>
            </a:r>
          </a:p>
        </p:txBody>
      </p:sp>
      <p:sp>
        <p:nvSpPr>
          <p:cNvPr id="5126" name="Text Box 14"/>
          <p:cNvSpPr txBox="1">
            <a:spLocks noChangeArrowheads="1"/>
          </p:cNvSpPr>
          <p:nvPr/>
        </p:nvSpPr>
        <p:spPr bwMode="auto">
          <a:xfrm>
            <a:off x="3886200" y="2590800"/>
            <a:ext cx="1447800" cy="346075"/>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dirty="0">
                <a:solidFill>
                  <a:schemeClr val="tx1"/>
                </a:solidFill>
                <a:latin typeface="Arial Unicode MS" pitchFamily="34" charset="-128"/>
              </a:rPr>
              <a:t>GAUCHE</a:t>
            </a:r>
          </a:p>
        </p:txBody>
      </p:sp>
      <p:sp>
        <p:nvSpPr>
          <p:cNvPr id="5127" name="Text Box 15"/>
          <p:cNvSpPr txBox="1">
            <a:spLocks noChangeArrowheads="1"/>
          </p:cNvSpPr>
          <p:nvPr/>
        </p:nvSpPr>
        <p:spPr bwMode="auto">
          <a:xfrm>
            <a:off x="3962400" y="5486400"/>
            <a:ext cx="1447800" cy="346075"/>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dirty="0">
                <a:solidFill>
                  <a:schemeClr val="tx1"/>
                </a:solidFill>
                <a:latin typeface="Arial Unicode MS" pitchFamily="34" charset="-128"/>
              </a:rPr>
              <a:t>DROITE</a:t>
            </a:r>
          </a:p>
        </p:txBody>
      </p:sp>
      <p:sp>
        <p:nvSpPr>
          <p:cNvPr id="5128" name="Text Box 16"/>
          <p:cNvSpPr txBox="1">
            <a:spLocks noChangeArrowheads="1"/>
          </p:cNvSpPr>
          <p:nvPr/>
        </p:nvSpPr>
        <p:spPr bwMode="auto">
          <a:xfrm>
            <a:off x="2133600" y="1676400"/>
            <a:ext cx="4876800" cy="376238"/>
          </a:xfrm>
          <a:prstGeom prst="rect">
            <a:avLst/>
          </a:prstGeom>
          <a:solidFill>
            <a:srgbClr val="FFFF66"/>
          </a:solidFill>
          <a:ln w="9525">
            <a:solidFill>
              <a:schemeClr val="tx1"/>
            </a:solidFill>
            <a:miter lim="800000"/>
            <a:headEnd/>
            <a:tailEnd/>
          </a:ln>
        </p:spPr>
        <p:txBody>
          <a:bodyPr>
            <a:spAutoFit/>
          </a:bodyPr>
          <a:lstStyle/>
          <a:p>
            <a:pPr algn="ctr" eaLnBrk="1" hangingPunct="1">
              <a:spcBef>
                <a:spcPct val="50000"/>
              </a:spcBef>
            </a:pPr>
            <a:r>
              <a:rPr lang="fr-FR" sz="1800" b="1" u="none" dirty="0">
                <a:solidFill>
                  <a:schemeClr val="tx1"/>
                </a:solidFill>
                <a:latin typeface="Arial Unicode MS" pitchFamily="34" charset="-128"/>
              </a:rPr>
              <a:t>REPERAGE</a:t>
            </a:r>
          </a:p>
        </p:txBody>
      </p:sp>
      <p:sp>
        <p:nvSpPr>
          <p:cNvPr id="5129" name="Text Box 17"/>
          <p:cNvSpPr txBox="1">
            <a:spLocks noChangeArrowheads="1"/>
          </p:cNvSpPr>
          <p:nvPr/>
        </p:nvSpPr>
        <p:spPr bwMode="auto">
          <a:xfrm>
            <a:off x="914400" y="2362200"/>
            <a:ext cx="1981200" cy="590550"/>
          </a:xfrm>
          <a:prstGeom prst="rect">
            <a:avLst/>
          </a:prstGeom>
          <a:noFill/>
          <a:ln w="9525">
            <a:solidFill>
              <a:srgbClr val="006600"/>
            </a:solidFill>
            <a:miter lim="800000"/>
            <a:headEnd/>
            <a:tailEnd/>
          </a:ln>
        </p:spPr>
        <p:txBody>
          <a:bodyPr>
            <a:spAutoFit/>
          </a:bodyPr>
          <a:lstStyle/>
          <a:p>
            <a:pPr algn="ctr" eaLnBrk="1" hangingPunct="1">
              <a:spcBef>
                <a:spcPct val="50000"/>
              </a:spcBef>
            </a:pPr>
            <a:r>
              <a:rPr lang="fr-FR" sz="1600" b="1" u="none">
                <a:solidFill>
                  <a:srgbClr val="006600"/>
                </a:solidFill>
                <a:latin typeface="Arial Unicode MS" pitchFamily="34" charset="-128"/>
              </a:rPr>
              <a:t>CONNECTEUR MÂLE</a:t>
            </a:r>
          </a:p>
        </p:txBody>
      </p:sp>
      <p:sp>
        <p:nvSpPr>
          <p:cNvPr id="5130" name="Text Box 18"/>
          <p:cNvSpPr txBox="1">
            <a:spLocks noChangeArrowheads="1"/>
          </p:cNvSpPr>
          <p:nvPr/>
        </p:nvSpPr>
        <p:spPr bwMode="auto">
          <a:xfrm>
            <a:off x="6477000" y="2438400"/>
            <a:ext cx="1981200" cy="590550"/>
          </a:xfrm>
          <a:prstGeom prst="rect">
            <a:avLst/>
          </a:prstGeom>
          <a:noFill/>
          <a:ln w="9525">
            <a:solidFill>
              <a:srgbClr val="006600"/>
            </a:solidFill>
            <a:miter lim="800000"/>
            <a:headEnd/>
            <a:tailEnd/>
          </a:ln>
        </p:spPr>
        <p:txBody>
          <a:bodyPr>
            <a:spAutoFit/>
          </a:bodyPr>
          <a:lstStyle/>
          <a:p>
            <a:pPr algn="ctr" eaLnBrk="1" hangingPunct="1">
              <a:spcBef>
                <a:spcPct val="50000"/>
              </a:spcBef>
            </a:pPr>
            <a:r>
              <a:rPr lang="fr-FR" sz="1600" b="1" u="none">
                <a:solidFill>
                  <a:srgbClr val="006600"/>
                </a:solidFill>
                <a:latin typeface="Arial Unicode MS" pitchFamily="34" charset="-128"/>
              </a:rPr>
              <a:t>CONNECTEUR FEMELLE</a:t>
            </a:r>
          </a:p>
        </p:txBody>
      </p:sp>
      <p:sp>
        <p:nvSpPr>
          <p:cNvPr id="2" name="Espace réservé du numéro de diapositive 1"/>
          <p:cNvSpPr>
            <a:spLocks noGrp="1"/>
          </p:cNvSpPr>
          <p:nvPr>
            <p:ph type="sldNum" sz="quarter" idx="11"/>
          </p:nvPr>
        </p:nvSpPr>
        <p:spPr/>
        <p:txBody>
          <a:bodyPr/>
          <a:lstStyle/>
          <a:p>
            <a:pPr>
              <a:defRPr/>
            </a:pPr>
            <a:fld id="{62F672A0-4B10-4235-9DD0-DF37EBB38A25}" type="slidenum">
              <a:rPr lang="fr-FR" smtClean="0"/>
              <a:pPr>
                <a:defRPr/>
              </a:pPr>
              <a:t>7</a:t>
            </a:fld>
            <a:endParaRPr lang="fr-FR"/>
          </a:p>
        </p:txBody>
      </p:sp>
      <p:sp>
        <p:nvSpPr>
          <p:cNvPr id="14" name="Titre 13"/>
          <p:cNvSpPr>
            <a:spLocks noGrp="1"/>
          </p:cNvSpPr>
          <p:nvPr>
            <p:ph type="title"/>
          </p:nvPr>
        </p:nvSpPr>
        <p:spPr>
          <a:prstGeom prst="rect">
            <a:avLst/>
          </a:prstGeom>
        </p:spPr>
        <p:txBody>
          <a:bodyPr wrap="square">
            <a:spAutoFit/>
          </a:bodyPr>
          <a:lstStyle/>
          <a:p>
            <a:r>
              <a:rPr lang="fr-FR" sz="3600" b="1" dirty="0" smtClean="0">
                <a:solidFill>
                  <a:schemeClr val="tx1"/>
                </a:solidFill>
                <a:latin typeface="Arial Unicode MS" pitchFamily="34" charset="-128"/>
              </a:rPr>
              <a:t>Connecteur</a:t>
            </a:r>
            <a:endParaRPr lang="fr-FR" sz="3600"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p:cNvPicPr>
            <a:picLocks noChangeAspect="1" noChangeArrowheads="1"/>
          </p:cNvPicPr>
          <p:nvPr/>
        </p:nvPicPr>
        <p:blipFill>
          <a:blip r:embed="rId3" cstate="print"/>
          <a:srcRect/>
          <a:stretch>
            <a:fillRect/>
          </a:stretch>
        </p:blipFill>
        <p:spPr bwMode="auto">
          <a:xfrm>
            <a:off x="1181100" y="1763713"/>
            <a:ext cx="2971800" cy="2006600"/>
          </a:xfrm>
          <a:prstGeom prst="rect">
            <a:avLst/>
          </a:prstGeom>
          <a:noFill/>
          <a:ln w="9525">
            <a:noFill/>
            <a:miter lim="800000"/>
            <a:headEnd/>
            <a:tailEnd/>
          </a:ln>
        </p:spPr>
      </p:pic>
      <p:sp>
        <p:nvSpPr>
          <p:cNvPr id="4098" name="Rectangle 2"/>
          <p:cNvSpPr>
            <a:spLocks noGrp="1" noChangeArrowheads="1"/>
          </p:cNvSpPr>
          <p:nvPr>
            <p:ph type="title"/>
          </p:nvPr>
        </p:nvSpPr>
        <p:spPr>
          <a:xfrm>
            <a:off x="762000" y="304800"/>
            <a:ext cx="5638800" cy="609600"/>
          </a:xfrm>
          <a:solidFill>
            <a:schemeClr val="bg1"/>
          </a:solidFill>
          <a:ln w="28575">
            <a:solidFill>
              <a:srgbClr val="FF0000"/>
            </a:solidFill>
          </a:ln>
        </p:spPr>
        <p:txBody>
          <a:bodyPr/>
          <a:lstStyle/>
          <a:p>
            <a:pPr eaLnBrk="1" hangingPunct="1">
              <a:defRPr/>
            </a:pPr>
            <a:r>
              <a:rPr lang="fr-FR" sz="3600" b="0" smtClean="0">
                <a:solidFill>
                  <a:srgbClr val="FF0000"/>
                </a:solidFill>
                <a:effectLst>
                  <a:outerShdw blurRad="38100" dist="38100" dir="2700000" algn="tl">
                    <a:srgbClr val="C0C0C0"/>
                  </a:outerShdw>
                </a:effectLst>
                <a:latin typeface="Arial Unicode MS" pitchFamily="34" charset="-128"/>
              </a:rPr>
              <a:t>Ce qui n’est pas correct …</a:t>
            </a:r>
          </a:p>
        </p:txBody>
      </p:sp>
      <p:sp>
        <p:nvSpPr>
          <p:cNvPr id="6148" name="Text Box 5"/>
          <p:cNvSpPr txBox="1">
            <a:spLocks noChangeArrowheads="1"/>
          </p:cNvSpPr>
          <p:nvPr/>
        </p:nvSpPr>
        <p:spPr bwMode="auto">
          <a:xfrm>
            <a:off x="838200" y="1295400"/>
            <a:ext cx="3657600" cy="590550"/>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dirty="0">
                <a:solidFill>
                  <a:schemeClr val="tx1"/>
                </a:solidFill>
                <a:latin typeface="Arial Unicode MS" pitchFamily="34" charset="-128"/>
              </a:rPr>
              <a:t>Il reste un espace entre les deux plaques lorsqu’elles sont assemblées</a:t>
            </a:r>
          </a:p>
        </p:txBody>
      </p:sp>
      <p:pic>
        <p:nvPicPr>
          <p:cNvPr id="6149" name="Picture 10"/>
          <p:cNvPicPr>
            <a:picLocks noChangeAspect="1" noChangeArrowheads="1"/>
          </p:cNvPicPr>
          <p:nvPr/>
        </p:nvPicPr>
        <p:blipFill>
          <a:blip r:embed="rId4" cstate="print"/>
          <a:srcRect/>
          <a:stretch>
            <a:fillRect/>
          </a:stretch>
        </p:blipFill>
        <p:spPr bwMode="auto">
          <a:xfrm>
            <a:off x="4895850" y="3497263"/>
            <a:ext cx="3476625" cy="2238375"/>
          </a:xfrm>
          <a:prstGeom prst="rect">
            <a:avLst/>
          </a:prstGeom>
          <a:noFill/>
          <a:ln w="9525">
            <a:noFill/>
            <a:miter lim="800000"/>
            <a:headEnd/>
            <a:tailEnd/>
          </a:ln>
        </p:spPr>
      </p:pic>
      <p:pic>
        <p:nvPicPr>
          <p:cNvPr id="6150" name="Picture 11"/>
          <p:cNvPicPr>
            <a:picLocks noChangeAspect="1" noChangeArrowheads="1"/>
          </p:cNvPicPr>
          <p:nvPr/>
        </p:nvPicPr>
        <p:blipFill>
          <a:blip r:embed="rId5" cstate="print"/>
          <a:srcRect/>
          <a:stretch>
            <a:fillRect/>
          </a:stretch>
        </p:blipFill>
        <p:spPr bwMode="auto">
          <a:xfrm>
            <a:off x="1104900" y="4114800"/>
            <a:ext cx="3124200" cy="2413000"/>
          </a:xfrm>
          <a:prstGeom prst="rect">
            <a:avLst/>
          </a:prstGeom>
          <a:noFill/>
          <a:ln w="9525">
            <a:noFill/>
            <a:miter lim="800000"/>
            <a:headEnd/>
            <a:tailEnd/>
          </a:ln>
        </p:spPr>
      </p:pic>
      <p:pic>
        <p:nvPicPr>
          <p:cNvPr id="6151" name="Picture 12"/>
          <p:cNvPicPr>
            <a:picLocks noChangeAspect="1" noChangeArrowheads="1"/>
          </p:cNvPicPr>
          <p:nvPr/>
        </p:nvPicPr>
        <p:blipFill>
          <a:blip r:embed="rId6" cstate="print"/>
          <a:srcRect/>
          <a:stretch>
            <a:fillRect/>
          </a:stretch>
        </p:blipFill>
        <p:spPr bwMode="auto">
          <a:xfrm>
            <a:off x="4800600" y="1089025"/>
            <a:ext cx="3667125" cy="2466975"/>
          </a:xfrm>
          <a:prstGeom prst="rect">
            <a:avLst/>
          </a:prstGeom>
          <a:noFill/>
          <a:ln w="9525">
            <a:noFill/>
            <a:miter lim="800000"/>
            <a:headEnd/>
            <a:tailEnd/>
          </a:ln>
        </p:spPr>
      </p:pic>
      <p:sp>
        <p:nvSpPr>
          <p:cNvPr id="6152" name="Text Box 13"/>
          <p:cNvSpPr txBox="1">
            <a:spLocks noChangeArrowheads="1"/>
          </p:cNvSpPr>
          <p:nvPr/>
        </p:nvSpPr>
        <p:spPr bwMode="auto">
          <a:xfrm>
            <a:off x="4805363" y="1066800"/>
            <a:ext cx="3657600" cy="346075"/>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dirty="0">
                <a:solidFill>
                  <a:schemeClr val="tx1"/>
                </a:solidFill>
                <a:latin typeface="Arial Unicode MS" pitchFamily="34" charset="-128"/>
              </a:rPr>
              <a:t>Les bandes sont discontinues</a:t>
            </a:r>
          </a:p>
        </p:txBody>
      </p:sp>
      <p:sp>
        <p:nvSpPr>
          <p:cNvPr id="6153" name="Text Box 14"/>
          <p:cNvSpPr txBox="1">
            <a:spLocks noChangeArrowheads="1"/>
          </p:cNvSpPr>
          <p:nvPr/>
        </p:nvSpPr>
        <p:spPr bwMode="auto">
          <a:xfrm>
            <a:off x="838200" y="3648075"/>
            <a:ext cx="3657600" cy="590550"/>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dirty="0">
                <a:solidFill>
                  <a:schemeClr val="tx1"/>
                </a:solidFill>
                <a:latin typeface="Arial Unicode MS" pitchFamily="34" charset="-128"/>
              </a:rPr>
              <a:t>Les bandes dépassent de l’ensemble assemblé</a:t>
            </a:r>
          </a:p>
        </p:txBody>
      </p:sp>
      <p:sp>
        <p:nvSpPr>
          <p:cNvPr id="6154" name="Text Box 15"/>
          <p:cNvSpPr txBox="1">
            <a:spLocks noChangeArrowheads="1"/>
          </p:cNvSpPr>
          <p:nvPr/>
        </p:nvSpPr>
        <p:spPr bwMode="auto">
          <a:xfrm>
            <a:off x="4805363" y="3124200"/>
            <a:ext cx="3657600" cy="590550"/>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dirty="0">
                <a:solidFill>
                  <a:schemeClr val="tx1"/>
                </a:solidFill>
                <a:latin typeface="Arial Unicode MS" pitchFamily="34" charset="-128"/>
              </a:rPr>
              <a:t>Les couleurs ne correspondent pas entre plaques mâle et femelle</a:t>
            </a:r>
          </a:p>
        </p:txBody>
      </p:sp>
      <p:sp>
        <p:nvSpPr>
          <p:cNvPr id="6155" name="Text Box 16"/>
          <p:cNvSpPr txBox="1">
            <a:spLocks noChangeArrowheads="1"/>
          </p:cNvSpPr>
          <p:nvPr/>
        </p:nvSpPr>
        <p:spPr bwMode="auto">
          <a:xfrm>
            <a:off x="4805363" y="5505450"/>
            <a:ext cx="3657600" cy="590550"/>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dirty="0">
                <a:latin typeface="Arial Unicode MS" pitchFamily="34" charset="-128"/>
              </a:rPr>
              <a:t>La </a:t>
            </a:r>
            <a:r>
              <a:rPr lang="fr-FR" sz="1600" b="1" u="none" dirty="0">
                <a:solidFill>
                  <a:schemeClr val="tx1"/>
                </a:solidFill>
                <a:latin typeface="Arial Unicode MS" pitchFamily="34" charset="-128"/>
              </a:rPr>
              <a:t>largeur de la bande ne correspond pas entre plaques mâle et femelle</a:t>
            </a:r>
          </a:p>
        </p:txBody>
      </p:sp>
      <p:sp>
        <p:nvSpPr>
          <p:cNvPr id="2" name="Espace réservé du numéro de diapositive 1"/>
          <p:cNvSpPr>
            <a:spLocks noGrp="1"/>
          </p:cNvSpPr>
          <p:nvPr>
            <p:ph type="sldNum" sz="quarter" idx="11"/>
          </p:nvPr>
        </p:nvSpPr>
        <p:spPr/>
        <p:txBody>
          <a:bodyPr/>
          <a:lstStyle/>
          <a:p>
            <a:pPr>
              <a:defRPr/>
            </a:pPr>
            <a:fld id="{62F672A0-4B10-4235-9DD0-DF37EBB38A25}" type="slidenum">
              <a:rPr lang="fr-FR" smtClean="0"/>
              <a:pPr>
                <a:defRPr/>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p:cNvPicPr>
            <a:picLocks noChangeAspect="1" noChangeArrowheads="1"/>
          </p:cNvPicPr>
          <p:nvPr/>
        </p:nvPicPr>
        <p:blipFill>
          <a:blip r:embed="rId3" cstate="print"/>
          <a:srcRect/>
          <a:stretch>
            <a:fillRect/>
          </a:stretch>
        </p:blipFill>
        <p:spPr bwMode="auto">
          <a:xfrm>
            <a:off x="838200" y="4924425"/>
            <a:ext cx="2438400" cy="1900238"/>
          </a:xfrm>
          <a:prstGeom prst="rect">
            <a:avLst/>
          </a:prstGeom>
          <a:noFill/>
          <a:ln w="9525">
            <a:noFill/>
            <a:miter lim="800000"/>
            <a:headEnd/>
            <a:tailEnd/>
          </a:ln>
        </p:spPr>
      </p:pic>
      <p:pic>
        <p:nvPicPr>
          <p:cNvPr id="7171" name="Picture 14"/>
          <p:cNvPicPr>
            <a:picLocks noChangeAspect="1" noChangeArrowheads="1"/>
          </p:cNvPicPr>
          <p:nvPr/>
        </p:nvPicPr>
        <p:blipFill>
          <a:blip r:embed="rId4" cstate="print"/>
          <a:srcRect/>
          <a:stretch>
            <a:fillRect/>
          </a:stretch>
        </p:blipFill>
        <p:spPr bwMode="auto">
          <a:xfrm>
            <a:off x="609600" y="685800"/>
            <a:ext cx="2743200" cy="1763713"/>
          </a:xfrm>
          <a:prstGeom prst="rect">
            <a:avLst/>
          </a:prstGeom>
          <a:noFill/>
          <a:ln w="9525">
            <a:noFill/>
            <a:miter lim="800000"/>
            <a:headEnd/>
            <a:tailEnd/>
          </a:ln>
        </p:spPr>
      </p:pic>
      <p:sp>
        <p:nvSpPr>
          <p:cNvPr id="5123" name="Rectangle 3"/>
          <p:cNvSpPr>
            <a:spLocks noGrp="1" noChangeArrowheads="1"/>
          </p:cNvSpPr>
          <p:nvPr>
            <p:ph type="title"/>
          </p:nvPr>
        </p:nvSpPr>
        <p:spPr>
          <a:xfrm>
            <a:off x="228600" y="228600"/>
            <a:ext cx="8610600" cy="609600"/>
          </a:xfrm>
          <a:solidFill>
            <a:schemeClr val="bg1"/>
          </a:solidFill>
          <a:ln w="28575">
            <a:solidFill>
              <a:srgbClr val="006600"/>
            </a:solidFill>
          </a:ln>
        </p:spPr>
        <p:txBody>
          <a:bodyPr/>
          <a:lstStyle/>
          <a:p>
            <a:pPr eaLnBrk="1" hangingPunct="1">
              <a:defRPr/>
            </a:pPr>
            <a:r>
              <a:rPr lang="fr-FR" sz="3600" b="0" dirty="0" smtClean="0">
                <a:solidFill>
                  <a:srgbClr val="006600"/>
                </a:solidFill>
                <a:effectLst>
                  <a:outerShdw blurRad="38100" dist="38100" dir="2700000" algn="tl">
                    <a:srgbClr val="C0C0C0"/>
                  </a:outerShdw>
                </a:effectLst>
                <a:latin typeface="Arial Unicode MS" pitchFamily="34" charset="-128"/>
              </a:rPr>
              <a:t>Pas de restriction pour les points suivants </a:t>
            </a:r>
          </a:p>
        </p:txBody>
      </p:sp>
      <p:sp>
        <p:nvSpPr>
          <p:cNvPr id="7173" name="Text Box 4"/>
          <p:cNvSpPr txBox="1">
            <a:spLocks noChangeArrowheads="1"/>
          </p:cNvSpPr>
          <p:nvPr/>
        </p:nvSpPr>
        <p:spPr bwMode="auto">
          <a:xfrm>
            <a:off x="5029200" y="2051050"/>
            <a:ext cx="3657600" cy="346075"/>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dirty="0">
                <a:solidFill>
                  <a:schemeClr val="tx1"/>
                </a:solidFill>
                <a:latin typeface="Arial Unicode MS" pitchFamily="34" charset="-128"/>
              </a:rPr>
              <a:t>Ordre des couleurs</a:t>
            </a:r>
          </a:p>
        </p:txBody>
      </p:sp>
      <p:sp>
        <p:nvSpPr>
          <p:cNvPr id="7174" name="Text Box 8"/>
          <p:cNvSpPr txBox="1">
            <a:spLocks noChangeArrowheads="1"/>
          </p:cNvSpPr>
          <p:nvPr/>
        </p:nvSpPr>
        <p:spPr bwMode="auto">
          <a:xfrm>
            <a:off x="5029200" y="1219200"/>
            <a:ext cx="3657600" cy="346075"/>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dirty="0">
                <a:solidFill>
                  <a:schemeClr val="tx1"/>
                </a:solidFill>
                <a:latin typeface="Arial Unicode MS" pitchFamily="34" charset="-128"/>
              </a:rPr>
              <a:t>Orientation de la plaque</a:t>
            </a:r>
          </a:p>
        </p:txBody>
      </p:sp>
      <p:sp>
        <p:nvSpPr>
          <p:cNvPr id="7175" name="Text Box 9"/>
          <p:cNvSpPr txBox="1">
            <a:spLocks noChangeArrowheads="1"/>
          </p:cNvSpPr>
          <p:nvPr/>
        </p:nvSpPr>
        <p:spPr bwMode="auto">
          <a:xfrm>
            <a:off x="5029200" y="3714750"/>
            <a:ext cx="3657600" cy="835025"/>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dirty="0">
                <a:solidFill>
                  <a:schemeClr val="tx1"/>
                </a:solidFill>
                <a:latin typeface="Arial Unicode MS" pitchFamily="34" charset="-128"/>
              </a:rPr>
              <a:t>Largeur de la connexion. (Elle n’est pas forcément identique pour les trois bandes)</a:t>
            </a:r>
          </a:p>
        </p:txBody>
      </p:sp>
      <p:sp>
        <p:nvSpPr>
          <p:cNvPr id="7176" name="Text Box 10"/>
          <p:cNvSpPr txBox="1">
            <a:spLocks noChangeArrowheads="1"/>
          </p:cNvSpPr>
          <p:nvPr/>
        </p:nvSpPr>
        <p:spPr bwMode="auto">
          <a:xfrm>
            <a:off x="5029200" y="2882900"/>
            <a:ext cx="3657600" cy="346075"/>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dirty="0">
                <a:solidFill>
                  <a:schemeClr val="tx1"/>
                </a:solidFill>
                <a:latin typeface="Arial Unicode MS" pitchFamily="34" charset="-128"/>
              </a:rPr>
              <a:t>Largeur des bandes</a:t>
            </a:r>
          </a:p>
        </p:txBody>
      </p:sp>
      <p:sp>
        <p:nvSpPr>
          <p:cNvPr id="7177" name="Text Box 11"/>
          <p:cNvSpPr txBox="1">
            <a:spLocks noChangeArrowheads="1"/>
          </p:cNvSpPr>
          <p:nvPr/>
        </p:nvSpPr>
        <p:spPr bwMode="auto">
          <a:xfrm>
            <a:off x="5029200" y="5035550"/>
            <a:ext cx="3657600" cy="346075"/>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dirty="0">
                <a:solidFill>
                  <a:schemeClr val="tx1"/>
                </a:solidFill>
                <a:latin typeface="Arial Unicode MS" pitchFamily="34" charset="-128"/>
              </a:rPr>
              <a:t>Espace entre les connexions</a:t>
            </a:r>
          </a:p>
        </p:txBody>
      </p:sp>
      <p:pic>
        <p:nvPicPr>
          <p:cNvPr id="7178" name="Picture 12"/>
          <p:cNvPicPr>
            <a:picLocks noChangeAspect="1" noChangeArrowheads="1"/>
          </p:cNvPicPr>
          <p:nvPr/>
        </p:nvPicPr>
        <p:blipFill>
          <a:blip r:embed="rId5" cstate="print"/>
          <a:srcRect/>
          <a:stretch>
            <a:fillRect/>
          </a:stretch>
        </p:blipFill>
        <p:spPr bwMode="auto">
          <a:xfrm>
            <a:off x="457200" y="3505200"/>
            <a:ext cx="3048000" cy="1620838"/>
          </a:xfrm>
          <a:prstGeom prst="rect">
            <a:avLst/>
          </a:prstGeom>
          <a:noFill/>
          <a:ln w="9525">
            <a:noFill/>
            <a:miter lim="800000"/>
            <a:headEnd/>
            <a:tailEnd/>
          </a:ln>
        </p:spPr>
      </p:pic>
      <p:pic>
        <p:nvPicPr>
          <p:cNvPr id="7179" name="Picture 13"/>
          <p:cNvPicPr>
            <a:picLocks noChangeAspect="1" noChangeArrowheads="1"/>
          </p:cNvPicPr>
          <p:nvPr/>
        </p:nvPicPr>
        <p:blipFill>
          <a:blip r:embed="rId6" cstate="print"/>
          <a:srcRect/>
          <a:stretch>
            <a:fillRect/>
          </a:stretch>
        </p:blipFill>
        <p:spPr bwMode="auto">
          <a:xfrm>
            <a:off x="381000" y="2209800"/>
            <a:ext cx="3657600" cy="1428750"/>
          </a:xfrm>
          <a:prstGeom prst="rect">
            <a:avLst/>
          </a:prstGeom>
          <a:noFill/>
          <a:ln w="9525">
            <a:noFill/>
            <a:miter lim="800000"/>
            <a:headEnd/>
            <a:tailEnd/>
          </a:ln>
        </p:spPr>
      </p:pic>
      <p:sp>
        <p:nvSpPr>
          <p:cNvPr id="7180" name="Text Box 15"/>
          <p:cNvSpPr txBox="1">
            <a:spLocks noChangeArrowheads="1"/>
          </p:cNvSpPr>
          <p:nvPr/>
        </p:nvSpPr>
        <p:spPr bwMode="auto">
          <a:xfrm>
            <a:off x="5029200" y="5867400"/>
            <a:ext cx="3657600" cy="346075"/>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fr-FR" sz="1600" b="1" u="none" dirty="0">
                <a:solidFill>
                  <a:schemeClr val="tx1"/>
                </a:solidFill>
                <a:latin typeface="Arial Unicode MS" pitchFamily="34" charset="-128"/>
              </a:rPr>
              <a:t>Espace entre la connexion et le bord</a:t>
            </a:r>
          </a:p>
        </p:txBody>
      </p:sp>
      <p:sp>
        <p:nvSpPr>
          <p:cNvPr id="2" name="Espace réservé du numéro de diapositive 1"/>
          <p:cNvSpPr>
            <a:spLocks noGrp="1"/>
          </p:cNvSpPr>
          <p:nvPr>
            <p:ph type="sldNum" sz="quarter" idx="11"/>
          </p:nvPr>
        </p:nvSpPr>
        <p:spPr/>
        <p:txBody>
          <a:bodyPr/>
          <a:lstStyle/>
          <a:p>
            <a:pPr>
              <a:defRPr/>
            </a:pPr>
            <a:fld id="{62F672A0-4B10-4235-9DD0-DF37EBB38A25}" type="slidenum">
              <a:rPr lang="fr-FR" smtClean="0"/>
              <a:pPr>
                <a:defRPr/>
              </a:pPr>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Unicode MS"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Unicode MS" pitchFamily="32"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Unicode MS"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Unicode MS" pitchFamily="32"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7751</TotalTime>
  <Words>924</Words>
  <Application>Microsoft Office PowerPoint</Application>
  <PresentationFormat>Affichage à l'écran (4:3)</PresentationFormat>
  <Paragraphs>214</Paragraphs>
  <Slides>31</Slides>
  <Notes>27</Notes>
  <HiddenSlides>0</HiddenSlides>
  <MMClips>0</MMClips>
  <ScaleCrop>false</ScaleCrop>
  <HeadingPairs>
    <vt:vector size="4" baseType="variant">
      <vt:variant>
        <vt:lpstr>Thème</vt:lpstr>
      </vt:variant>
      <vt:variant>
        <vt:i4>2</vt:i4>
      </vt:variant>
      <vt:variant>
        <vt:lpstr>Titres des diapositives</vt:lpstr>
      </vt:variant>
      <vt:variant>
        <vt:i4>31</vt:i4>
      </vt:variant>
    </vt:vector>
  </HeadingPairs>
  <TitlesOfParts>
    <vt:vector size="33" baseType="lpstr">
      <vt:lpstr>Thème Office</vt:lpstr>
      <vt:lpstr>1_Thème Office</vt:lpstr>
      <vt:lpstr>Diapositive 1</vt:lpstr>
      <vt:lpstr>Diapositive 2</vt:lpstr>
      <vt:lpstr>Diapositive 3</vt:lpstr>
      <vt:lpstr>POURQUOI ET COMMENT  ELABORER UNE NORME ?</vt:lpstr>
      <vt:lpstr>Les usines …</vt:lpstr>
      <vt:lpstr>Cahier des charges</vt:lpstr>
      <vt:lpstr>Connecteur</vt:lpstr>
      <vt:lpstr>Ce qui n’est pas correct …</vt:lpstr>
      <vt:lpstr>Pas de restriction pour les points suivants </vt:lpstr>
      <vt:lpstr>Diapositive 10</vt:lpstr>
      <vt:lpstr>Diapositive 11</vt:lpstr>
      <vt:lpstr>Diapositive 12</vt:lpstr>
      <vt:lpstr>Diapositive 13</vt:lpstr>
      <vt:lpstr>Connecteur</vt:lpstr>
      <vt:lpstr>Définition des caractéristiques du connecteur qui conviennent à tout le monde…</vt:lpstr>
      <vt:lpstr>Connecteur</vt:lpstr>
      <vt:lpstr>Connecteur</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Parlez normes courramment - L'essentiel</dc:title>
  <dc:creator>AFNOR CK CVM</dc:creator>
  <cp:keywords>Norme, normalisation, rôle, enjeux, consensus, réglementation, stratégie, innvoation, international, europe, parties prenantes, élaboration d'une norme, certification, conformité</cp:keywords>
  <dc:description>Cette présentation décrit l'essentiel à retenir sur la normalisation : définition de la normalisation et d'une norme, le rôle des normes, les enjeux stratégiques de la normalisation, sa relation avec l'innovation, son positionnement par rapport à la réglementation, comment s'élabore une norme, l'organisation de la normalisation dans le monde, comment prouver la conformité aux normes, et comment participer à la normalisation.</dc:description>
  <cp:lastModifiedBy>zephyr</cp:lastModifiedBy>
  <cp:revision>388</cp:revision>
  <cp:lastPrinted>1601-01-01T00:00:00Z</cp:lastPrinted>
  <dcterms:created xsi:type="dcterms:W3CDTF">2004-10-14T08:27:52Z</dcterms:created>
  <dcterms:modified xsi:type="dcterms:W3CDTF">2015-04-02T07:21:56Z</dcterms:modified>
</cp:coreProperties>
</file>