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306" y="257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203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00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357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50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754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98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06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017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132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72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742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14416-23FA-4DE3-A966-3EE73E20228B}" type="datetimeFigureOut">
              <a:rPr lang="en-GB" smtClean="0"/>
              <a:t>11/12/2014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DE167-A4B2-4493-A27F-B0550BAA8D4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33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33556" y="3762524"/>
            <a:ext cx="2894275" cy="9592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</p:spPr>
        <p:txBody>
          <a:bodyPr wrap="square" lIns="96487" tIns="48244" rIns="96487" bIns="48244" rtlCol="0">
            <a:spAutoFit/>
          </a:bodyPr>
          <a:lstStyle/>
          <a:p>
            <a:pPr algn="ctr"/>
            <a:r>
              <a:rPr lang="fr-FR" sz="2800" b="1" i="1" dirty="0" smtClean="0">
                <a:solidFill>
                  <a:srgbClr val="7030A0"/>
                </a:solidFill>
              </a:rPr>
              <a:t>Ressources :</a:t>
            </a:r>
          </a:p>
          <a:p>
            <a:pPr algn="ctr"/>
            <a:r>
              <a:rPr lang="fr-FR" sz="2800" b="1" i="1" dirty="0" smtClean="0">
                <a:solidFill>
                  <a:srgbClr val="7030A0"/>
                </a:solidFill>
              </a:rPr>
              <a:t>Injection</a:t>
            </a:r>
            <a:endParaRPr lang="en-GB" sz="2800" b="1" i="1" dirty="0">
              <a:solidFill>
                <a:srgbClr val="7030A0"/>
              </a:solidFill>
            </a:endParaRPr>
          </a:p>
        </p:txBody>
      </p:sp>
      <p:sp>
        <p:nvSpPr>
          <p:cNvPr id="22" name="Losange 21"/>
          <p:cNvSpPr/>
          <p:nvPr/>
        </p:nvSpPr>
        <p:spPr>
          <a:xfrm>
            <a:off x="522764" y="1656049"/>
            <a:ext cx="2784959" cy="2376264"/>
          </a:xfrm>
          <a:prstGeom prst="diamond">
            <a:avLst/>
          </a:prstGeom>
          <a:solidFill>
            <a:srgbClr val="CCFF66"/>
          </a:solidFill>
          <a:ln w="38100" cmpd="tri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b="1" i="1" dirty="0">
                <a:solidFill>
                  <a:schemeClr val="accent3">
                    <a:lumMod val="50000"/>
                  </a:schemeClr>
                </a:solidFill>
              </a:rPr>
              <a:t>De l’idée au prototype vraie matière vrai procédé</a:t>
            </a:r>
            <a:endParaRPr lang="en-GB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608" y="9527273"/>
            <a:ext cx="2629083" cy="664281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3833556" y="450156"/>
            <a:ext cx="3030137" cy="12341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385D8A"/>
            </a:solidFill>
          </a:ln>
        </p:spPr>
        <p:txBody>
          <a:bodyPr wrap="square" lIns="96487" tIns="48244" rIns="96487" bIns="48244" rtlCol="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700" b="1" dirty="0" smtClean="0"/>
              <a:t>Caractérisation des matériaux</a:t>
            </a:r>
          </a:p>
          <a:p>
            <a:pPr algn="ctr">
              <a:lnSpc>
                <a:spcPct val="150000"/>
              </a:lnSpc>
            </a:pPr>
            <a:r>
              <a:rPr lang="fr-FR" sz="1700" b="1" dirty="0" smtClean="0"/>
              <a:t>Approfondissement</a:t>
            </a:r>
            <a:endParaRPr lang="fr-FR" sz="1700" b="1" dirty="0"/>
          </a:p>
          <a:p>
            <a:pPr algn="ctr">
              <a:lnSpc>
                <a:spcPct val="150000"/>
              </a:lnSpc>
            </a:pPr>
            <a:r>
              <a:rPr lang="fr-FR" sz="1700" b="1" dirty="0" smtClean="0"/>
              <a:t>Spécialité ITEC</a:t>
            </a:r>
            <a:endParaRPr lang="en-GB" sz="1700" b="1" dirty="0"/>
          </a:p>
        </p:txBody>
      </p:sp>
      <p:pic>
        <p:nvPicPr>
          <p:cNvPr id="9" name="Imag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2" t="38568" r="33053" b="28925"/>
          <a:stretch/>
        </p:blipFill>
        <p:spPr bwMode="auto">
          <a:xfrm>
            <a:off x="3866296" y="5274692"/>
            <a:ext cx="3124835" cy="2025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 10" descr="alim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7" t="11385"/>
          <a:stretch>
            <a:fillRect/>
          </a:stretch>
        </p:blipFill>
        <p:spPr bwMode="auto">
          <a:xfrm rot="2745133">
            <a:off x="535930" y="4839563"/>
            <a:ext cx="2253067" cy="1386537"/>
          </a:xfrm>
          <a:prstGeom prst="rect">
            <a:avLst/>
          </a:prstGeom>
          <a:noFill/>
        </p:spPr>
      </p:pic>
      <p:pic>
        <p:nvPicPr>
          <p:cNvPr id="14" name="Image 13" descr="C:\Documents and Settings\Admin\Bureau\empreinte.jpg"/>
          <p:cNvPicPr/>
          <p:nvPr/>
        </p:nvPicPr>
        <p:blipFill rotWithShape="1">
          <a:blip r:embed="rId5" cstate="print"/>
          <a:srcRect l="2217" t="2777" r="12955" b="12037"/>
          <a:stretch/>
        </p:blipFill>
        <p:spPr bwMode="auto">
          <a:xfrm>
            <a:off x="548033" y="7544080"/>
            <a:ext cx="3475167" cy="18862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 14" descr="personnage de moule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1" t="9152" r="35706" b="8475"/>
          <a:stretch/>
        </p:blipFill>
        <p:spPr bwMode="auto">
          <a:xfrm>
            <a:off x="522764" y="544499"/>
            <a:ext cx="687070" cy="10579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2781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17</Words>
  <Application>Microsoft Office PowerPoint</Application>
  <PresentationFormat>Personnalisé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christelleabis</dc:creator>
  <cp:lastModifiedBy>christelleabis</cp:lastModifiedBy>
  <cp:revision>6</cp:revision>
  <cp:lastPrinted>2013-11-18T20:54:20Z</cp:lastPrinted>
  <dcterms:created xsi:type="dcterms:W3CDTF">2013-11-17T14:49:53Z</dcterms:created>
  <dcterms:modified xsi:type="dcterms:W3CDTF">2014-12-11T20:19:28Z</dcterms:modified>
</cp:coreProperties>
</file>