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72" r:id="rId8"/>
    <p:sldId id="266" r:id="rId9"/>
    <p:sldId id="267" r:id="rId10"/>
    <p:sldId id="262" r:id="rId11"/>
    <p:sldId id="263" r:id="rId12"/>
    <p:sldId id="268" r:id="rId13"/>
    <p:sldId id="269" r:id="rId14"/>
    <p:sldId id="264" r:id="rId15"/>
    <p:sldId id="265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7D1ED-4DEC-41CF-8F53-E75FBF987A9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1989DE-C28B-42A9-B23F-A23AA52D5B09}">
      <dgm:prSet/>
      <dgm:spPr/>
      <dgm:t>
        <a:bodyPr/>
        <a:lstStyle/>
        <a:p>
          <a:pPr rtl="0"/>
          <a:r>
            <a:rPr lang="fr-FR" dirty="0" smtClean="0"/>
            <a:t>Pluri technologique  </a:t>
          </a:r>
          <a:br>
            <a:rPr lang="fr-FR" dirty="0" smtClean="0"/>
          </a:br>
          <a:r>
            <a:rPr lang="fr-FR" dirty="0" smtClean="0"/>
            <a:t>Electronique, informatique, Réseaux</a:t>
          </a:r>
          <a:endParaRPr lang="fr-FR" dirty="0"/>
        </a:p>
      </dgm:t>
    </dgm:pt>
    <dgm:pt modelId="{5EE22852-D6E7-4DBF-A8C9-B6CC7DC6BDA8}" type="parTrans" cxnId="{8026F050-D77B-4BDB-B9A3-BE0808CE5C90}">
      <dgm:prSet/>
      <dgm:spPr/>
      <dgm:t>
        <a:bodyPr/>
        <a:lstStyle/>
        <a:p>
          <a:endParaRPr lang="fr-FR"/>
        </a:p>
      </dgm:t>
    </dgm:pt>
    <dgm:pt modelId="{9F37CE67-8554-4239-A768-D497B77B0656}" type="sibTrans" cxnId="{8026F050-D77B-4BDB-B9A3-BE0808CE5C90}">
      <dgm:prSet/>
      <dgm:spPr/>
      <dgm:t>
        <a:bodyPr/>
        <a:lstStyle/>
        <a:p>
          <a:endParaRPr lang="fr-FR"/>
        </a:p>
      </dgm:t>
    </dgm:pt>
    <dgm:pt modelId="{994E0903-3A5D-4554-A27C-AFC60C53A75C}">
      <dgm:prSet/>
      <dgm:spPr/>
      <dgm:t>
        <a:bodyPr/>
        <a:lstStyle/>
        <a:p>
          <a:pPr rtl="0"/>
          <a:r>
            <a:rPr lang="fr-FR" dirty="0" smtClean="0"/>
            <a:t>Technologie accessible, schémas disponibles, documentation importante.</a:t>
          </a:r>
          <a:endParaRPr lang="fr-FR" dirty="0"/>
        </a:p>
      </dgm:t>
    </dgm:pt>
    <dgm:pt modelId="{9390AD34-D3FC-427C-9E94-BCDD79514E42}" type="parTrans" cxnId="{7926F7A9-58F5-4895-A146-D9648D61A70C}">
      <dgm:prSet/>
      <dgm:spPr/>
      <dgm:t>
        <a:bodyPr/>
        <a:lstStyle/>
        <a:p>
          <a:endParaRPr lang="fr-FR"/>
        </a:p>
      </dgm:t>
    </dgm:pt>
    <dgm:pt modelId="{9562E99F-B2C7-4C54-93C4-EE1E2063025E}" type="sibTrans" cxnId="{7926F7A9-58F5-4895-A146-D9648D61A70C}">
      <dgm:prSet/>
      <dgm:spPr/>
      <dgm:t>
        <a:bodyPr/>
        <a:lstStyle/>
        <a:p>
          <a:endParaRPr lang="fr-FR"/>
        </a:p>
      </dgm:t>
    </dgm:pt>
    <dgm:pt modelId="{F6C7FA52-8B77-4C2B-933E-6DE4782479AA}">
      <dgm:prSet/>
      <dgm:spPr/>
      <dgm:t>
        <a:bodyPr/>
        <a:lstStyle/>
        <a:p>
          <a:pPr rtl="0"/>
          <a:r>
            <a:rPr lang="fr-FR" dirty="0" smtClean="0"/>
            <a:t>Faible cout, approvisionnement rapide</a:t>
          </a:r>
          <a:endParaRPr lang="fr-FR" dirty="0"/>
        </a:p>
      </dgm:t>
    </dgm:pt>
    <dgm:pt modelId="{9383E5A6-30B7-454C-9D2A-9DF8C70E2F94}" type="parTrans" cxnId="{F0E3D6E2-CEC6-4133-8890-F8FBF1C1C39D}">
      <dgm:prSet/>
      <dgm:spPr/>
      <dgm:t>
        <a:bodyPr/>
        <a:lstStyle/>
        <a:p>
          <a:endParaRPr lang="fr-FR"/>
        </a:p>
      </dgm:t>
    </dgm:pt>
    <dgm:pt modelId="{A31A5763-91D2-43C2-A42C-D02A41122A90}" type="sibTrans" cxnId="{F0E3D6E2-CEC6-4133-8890-F8FBF1C1C39D}">
      <dgm:prSet/>
      <dgm:spPr/>
      <dgm:t>
        <a:bodyPr/>
        <a:lstStyle/>
        <a:p>
          <a:endParaRPr lang="fr-FR"/>
        </a:p>
      </dgm:t>
    </dgm:pt>
    <dgm:pt modelId="{3DC4170C-3615-4864-8A3F-1672D28301E9}">
      <dgm:prSet/>
      <dgm:spPr/>
      <dgm:t>
        <a:bodyPr/>
        <a:lstStyle/>
        <a:p>
          <a:pPr rtl="0"/>
          <a:r>
            <a:rPr lang="fr-FR" dirty="0" smtClean="0"/>
            <a:t>Facilement exploitable en cours de physique</a:t>
          </a:r>
          <a:endParaRPr lang="fr-FR" dirty="0"/>
        </a:p>
      </dgm:t>
    </dgm:pt>
    <dgm:pt modelId="{11524395-B6D8-41EC-A562-D001F70CED2F}" type="parTrans" cxnId="{0463D443-7914-442C-81E9-ED2E514CDA13}">
      <dgm:prSet/>
      <dgm:spPr/>
      <dgm:t>
        <a:bodyPr/>
        <a:lstStyle/>
        <a:p>
          <a:endParaRPr lang="fr-FR"/>
        </a:p>
      </dgm:t>
    </dgm:pt>
    <dgm:pt modelId="{76D4F738-4AEA-4580-9D48-149D625559B8}" type="sibTrans" cxnId="{0463D443-7914-442C-81E9-ED2E514CDA13}">
      <dgm:prSet/>
      <dgm:spPr/>
      <dgm:t>
        <a:bodyPr/>
        <a:lstStyle/>
        <a:p>
          <a:endParaRPr lang="fr-FR"/>
        </a:p>
      </dgm:t>
    </dgm:pt>
    <dgm:pt modelId="{05527D10-9A51-4F03-AAE4-9921CB3EC873}">
      <dgm:prSet/>
      <dgm:spPr/>
      <dgm:t>
        <a:bodyPr/>
        <a:lstStyle/>
        <a:p>
          <a:pPr rtl="0"/>
          <a:r>
            <a:rPr lang="fr-FR" smtClean="0"/>
            <a:t>Utilisable pour E5.1 (installer/configurer) et E5.2 (maintenir)</a:t>
          </a:r>
          <a:endParaRPr lang="fr-FR"/>
        </a:p>
      </dgm:t>
    </dgm:pt>
    <dgm:pt modelId="{40C137AC-A62E-48C0-B058-2D76E5AA03C5}" type="parTrans" cxnId="{5D7BA793-7141-4DA4-BA30-B9A65F73BCA3}">
      <dgm:prSet/>
      <dgm:spPr/>
      <dgm:t>
        <a:bodyPr/>
        <a:lstStyle/>
        <a:p>
          <a:endParaRPr lang="fr-FR"/>
        </a:p>
      </dgm:t>
    </dgm:pt>
    <dgm:pt modelId="{A2A80CA9-3AF3-4DBC-B3AE-3DE3A26AD1C4}" type="sibTrans" cxnId="{5D7BA793-7141-4DA4-BA30-B9A65F73BCA3}">
      <dgm:prSet/>
      <dgm:spPr/>
      <dgm:t>
        <a:bodyPr/>
        <a:lstStyle/>
        <a:p>
          <a:endParaRPr lang="fr-FR"/>
        </a:p>
      </dgm:t>
    </dgm:pt>
    <dgm:pt modelId="{F8AD80D5-9176-4E57-A09A-FE37801B4E18}" type="pres">
      <dgm:prSet presAssocID="{D057D1ED-4DEC-41CF-8F53-E75FBF987A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254CF6-EFF5-4982-B8E2-06A2BC547201}" type="pres">
      <dgm:prSet presAssocID="{D057D1ED-4DEC-41CF-8F53-E75FBF987A9F}" presName="fgShape" presStyleLbl="fgShp" presStyleIdx="0" presStyleCnt="1"/>
      <dgm:spPr/>
    </dgm:pt>
    <dgm:pt modelId="{E230B28F-7A52-482A-B929-65BAC084D7A6}" type="pres">
      <dgm:prSet presAssocID="{D057D1ED-4DEC-41CF-8F53-E75FBF987A9F}" presName="linComp" presStyleCnt="0"/>
      <dgm:spPr/>
    </dgm:pt>
    <dgm:pt modelId="{BAD6E4E7-F8F2-4AE1-9C35-BE9DE887DEF0}" type="pres">
      <dgm:prSet presAssocID="{061989DE-C28B-42A9-B23F-A23AA52D5B09}" presName="compNode" presStyleCnt="0"/>
      <dgm:spPr/>
    </dgm:pt>
    <dgm:pt modelId="{B4AF45BC-4FA7-40C7-B0DE-F6ABEB5C8AF8}" type="pres">
      <dgm:prSet presAssocID="{061989DE-C28B-42A9-B23F-A23AA52D5B09}" presName="bkgdShape" presStyleLbl="node1" presStyleIdx="0" presStyleCnt="5"/>
      <dgm:spPr/>
      <dgm:t>
        <a:bodyPr/>
        <a:lstStyle/>
        <a:p>
          <a:endParaRPr lang="fr-FR"/>
        </a:p>
      </dgm:t>
    </dgm:pt>
    <dgm:pt modelId="{B7CFD02C-0DE3-4259-98B7-3CCA0D294C62}" type="pres">
      <dgm:prSet presAssocID="{061989DE-C28B-42A9-B23F-A23AA52D5B0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86479F-3735-4A14-95CB-27145E35DC36}" type="pres">
      <dgm:prSet presAssocID="{061989DE-C28B-42A9-B23F-A23AA52D5B09}" presName="invisiNode" presStyleLbl="node1" presStyleIdx="0" presStyleCnt="5"/>
      <dgm:spPr/>
    </dgm:pt>
    <dgm:pt modelId="{1E090CEB-2F97-4703-A685-925F9C0BE513}" type="pres">
      <dgm:prSet presAssocID="{061989DE-C28B-42A9-B23F-A23AA52D5B09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000" r="-102000"/>
          </a:stretch>
        </a:blipFill>
      </dgm:spPr>
    </dgm:pt>
    <dgm:pt modelId="{27016F85-A64E-4E40-B75D-CD0C79A89DB4}" type="pres">
      <dgm:prSet presAssocID="{9F37CE67-8554-4239-A768-D497B77B065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F6F12F5-175A-4F45-A6B1-BFB25F17A687}" type="pres">
      <dgm:prSet presAssocID="{994E0903-3A5D-4554-A27C-AFC60C53A75C}" presName="compNode" presStyleCnt="0"/>
      <dgm:spPr/>
    </dgm:pt>
    <dgm:pt modelId="{59EB0F32-A92E-4BBA-BE38-FDBF03A40CA1}" type="pres">
      <dgm:prSet presAssocID="{994E0903-3A5D-4554-A27C-AFC60C53A75C}" presName="bkgdShape" presStyleLbl="node1" presStyleIdx="1" presStyleCnt="5"/>
      <dgm:spPr/>
      <dgm:t>
        <a:bodyPr/>
        <a:lstStyle/>
        <a:p>
          <a:endParaRPr lang="fr-FR"/>
        </a:p>
      </dgm:t>
    </dgm:pt>
    <dgm:pt modelId="{6074F852-B596-45D3-8D95-0491324DFC3A}" type="pres">
      <dgm:prSet presAssocID="{994E0903-3A5D-4554-A27C-AFC60C53A75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EEA134-2701-4207-8CFA-AADA16B313BC}" type="pres">
      <dgm:prSet presAssocID="{994E0903-3A5D-4554-A27C-AFC60C53A75C}" presName="invisiNode" presStyleLbl="node1" presStyleIdx="1" presStyleCnt="5"/>
      <dgm:spPr/>
    </dgm:pt>
    <dgm:pt modelId="{6C55CC2D-1361-46B8-A2C1-E6562C135705}" type="pres">
      <dgm:prSet presAssocID="{994E0903-3A5D-4554-A27C-AFC60C53A75C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2CB5465-08AC-4BB4-B4E2-245AE8873C1E}" type="pres">
      <dgm:prSet presAssocID="{9562E99F-B2C7-4C54-93C4-EE1E2063025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BC7616B-DD0B-40E5-A5FB-E1C672C71671}" type="pres">
      <dgm:prSet presAssocID="{F6C7FA52-8B77-4C2B-933E-6DE4782479AA}" presName="compNode" presStyleCnt="0"/>
      <dgm:spPr/>
    </dgm:pt>
    <dgm:pt modelId="{F6F189BC-D4A1-4546-A950-5DBEADDD17E4}" type="pres">
      <dgm:prSet presAssocID="{F6C7FA52-8B77-4C2B-933E-6DE4782479AA}" presName="bkgdShape" presStyleLbl="node1" presStyleIdx="2" presStyleCnt="5"/>
      <dgm:spPr/>
      <dgm:t>
        <a:bodyPr/>
        <a:lstStyle/>
        <a:p>
          <a:endParaRPr lang="fr-FR"/>
        </a:p>
      </dgm:t>
    </dgm:pt>
    <dgm:pt modelId="{33EFCE76-53B0-44CE-8F66-EF4D22B91A7D}" type="pres">
      <dgm:prSet presAssocID="{F6C7FA52-8B77-4C2B-933E-6DE4782479A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979BFC-BD74-4224-B643-DA816BF307A7}" type="pres">
      <dgm:prSet presAssocID="{F6C7FA52-8B77-4C2B-933E-6DE4782479AA}" presName="invisiNode" presStyleLbl="node1" presStyleIdx="2" presStyleCnt="5"/>
      <dgm:spPr/>
    </dgm:pt>
    <dgm:pt modelId="{33C11108-BE6F-4F13-8DCC-CA5E424631B7}" type="pres">
      <dgm:prSet presAssocID="{F6C7FA52-8B77-4C2B-933E-6DE4782479AA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D39DA5-EA0B-4304-8DA8-F03C75E8ED47}" type="pres">
      <dgm:prSet presAssocID="{A31A5763-91D2-43C2-A42C-D02A41122A9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C25D5D4-84E5-4160-80C8-0790E9A49380}" type="pres">
      <dgm:prSet presAssocID="{3DC4170C-3615-4864-8A3F-1672D28301E9}" presName="compNode" presStyleCnt="0"/>
      <dgm:spPr/>
    </dgm:pt>
    <dgm:pt modelId="{DC0D58C5-5865-4F14-A4DA-12DCA4A1E29F}" type="pres">
      <dgm:prSet presAssocID="{3DC4170C-3615-4864-8A3F-1672D28301E9}" presName="bkgdShape" presStyleLbl="node1" presStyleIdx="3" presStyleCnt="5"/>
      <dgm:spPr/>
      <dgm:t>
        <a:bodyPr/>
        <a:lstStyle/>
        <a:p>
          <a:endParaRPr lang="fr-FR"/>
        </a:p>
      </dgm:t>
    </dgm:pt>
    <dgm:pt modelId="{7CEF6199-6CB6-4A6E-BB34-958BAF24C5DC}" type="pres">
      <dgm:prSet presAssocID="{3DC4170C-3615-4864-8A3F-1672D28301E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A8AB73-91CA-4C75-A402-BBD451BE690D}" type="pres">
      <dgm:prSet presAssocID="{3DC4170C-3615-4864-8A3F-1672D28301E9}" presName="invisiNode" presStyleLbl="node1" presStyleIdx="3" presStyleCnt="5"/>
      <dgm:spPr/>
    </dgm:pt>
    <dgm:pt modelId="{A3BF5DB9-D1D6-4BDA-A4A4-EA5C4C0592AE}" type="pres">
      <dgm:prSet presAssocID="{3DC4170C-3615-4864-8A3F-1672D28301E9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B260174-30BF-4862-918C-568777B71E9B}" type="pres">
      <dgm:prSet presAssocID="{76D4F738-4AEA-4580-9D48-149D625559B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6B5DAAE-0016-468B-8481-B815455504DA}" type="pres">
      <dgm:prSet presAssocID="{05527D10-9A51-4F03-AAE4-9921CB3EC873}" presName="compNode" presStyleCnt="0"/>
      <dgm:spPr/>
    </dgm:pt>
    <dgm:pt modelId="{7672CDDB-606A-4418-8219-6AF21FC24F8B}" type="pres">
      <dgm:prSet presAssocID="{05527D10-9A51-4F03-AAE4-9921CB3EC873}" presName="bkgdShape" presStyleLbl="node1" presStyleIdx="4" presStyleCnt="5"/>
      <dgm:spPr/>
      <dgm:t>
        <a:bodyPr/>
        <a:lstStyle/>
        <a:p>
          <a:endParaRPr lang="fr-FR"/>
        </a:p>
      </dgm:t>
    </dgm:pt>
    <dgm:pt modelId="{FE7974D6-3830-46D8-B693-684BB0525E70}" type="pres">
      <dgm:prSet presAssocID="{05527D10-9A51-4F03-AAE4-9921CB3EC87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BB06C1-2268-42A4-BC16-FA6E8F8BC7D4}" type="pres">
      <dgm:prSet presAssocID="{05527D10-9A51-4F03-AAE4-9921CB3EC873}" presName="invisiNode" presStyleLbl="node1" presStyleIdx="4" presStyleCnt="5"/>
      <dgm:spPr/>
    </dgm:pt>
    <dgm:pt modelId="{EDD6DE19-0976-4DE4-8CE9-1C0186AD6832}" type="pres">
      <dgm:prSet presAssocID="{05527D10-9A51-4F03-AAE4-9921CB3EC873}" presName="imagNode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</dgm:ptLst>
  <dgm:cxnLst>
    <dgm:cxn modelId="{1A995B58-A3EA-455C-A1AD-9B4608B943DE}" type="presOf" srcId="{9562E99F-B2C7-4C54-93C4-EE1E2063025E}" destId="{A2CB5465-08AC-4BB4-B4E2-245AE8873C1E}" srcOrd="0" destOrd="0" presId="urn:microsoft.com/office/officeart/2005/8/layout/hList7"/>
    <dgm:cxn modelId="{BAE8799C-14AE-4D25-A5A9-CDAD63965494}" type="presOf" srcId="{76D4F738-4AEA-4580-9D48-149D625559B8}" destId="{4B260174-30BF-4862-918C-568777B71E9B}" srcOrd="0" destOrd="0" presId="urn:microsoft.com/office/officeart/2005/8/layout/hList7"/>
    <dgm:cxn modelId="{3A10A3FC-A080-4040-BAD3-83E917AF2693}" type="presOf" srcId="{9F37CE67-8554-4239-A768-D497B77B0656}" destId="{27016F85-A64E-4E40-B75D-CD0C79A89DB4}" srcOrd="0" destOrd="0" presId="urn:microsoft.com/office/officeart/2005/8/layout/hList7"/>
    <dgm:cxn modelId="{5D7BA793-7141-4DA4-BA30-B9A65F73BCA3}" srcId="{D057D1ED-4DEC-41CF-8F53-E75FBF987A9F}" destId="{05527D10-9A51-4F03-AAE4-9921CB3EC873}" srcOrd="4" destOrd="0" parTransId="{40C137AC-A62E-48C0-B058-2D76E5AA03C5}" sibTransId="{A2A80CA9-3AF3-4DBC-B3AE-3DE3A26AD1C4}"/>
    <dgm:cxn modelId="{7926F7A9-58F5-4895-A146-D9648D61A70C}" srcId="{D057D1ED-4DEC-41CF-8F53-E75FBF987A9F}" destId="{994E0903-3A5D-4554-A27C-AFC60C53A75C}" srcOrd="1" destOrd="0" parTransId="{9390AD34-D3FC-427C-9E94-BCDD79514E42}" sibTransId="{9562E99F-B2C7-4C54-93C4-EE1E2063025E}"/>
    <dgm:cxn modelId="{F0E3D6E2-CEC6-4133-8890-F8FBF1C1C39D}" srcId="{D057D1ED-4DEC-41CF-8F53-E75FBF987A9F}" destId="{F6C7FA52-8B77-4C2B-933E-6DE4782479AA}" srcOrd="2" destOrd="0" parTransId="{9383E5A6-30B7-454C-9D2A-9DF8C70E2F94}" sibTransId="{A31A5763-91D2-43C2-A42C-D02A41122A90}"/>
    <dgm:cxn modelId="{B099D864-BFC5-4E6B-9427-96D608C5AB51}" type="presOf" srcId="{F6C7FA52-8B77-4C2B-933E-6DE4782479AA}" destId="{F6F189BC-D4A1-4546-A950-5DBEADDD17E4}" srcOrd="0" destOrd="0" presId="urn:microsoft.com/office/officeart/2005/8/layout/hList7"/>
    <dgm:cxn modelId="{5ED24D59-1717-4463-AF17-693D1C898FC3}" type="presOf" srcId="{F6C7FA52-8B77-4C2B-933E-6DE4782479AA}" destId="{33EFCE76-53B0-44CE-8F66-EF4D22B91A7D}" srcOrd="1" destOrd="0" presId="urn:microsoft.com/office/officeart/2005/8/layout/hList7"/>
    <dgm:cxn modelId="{29F0CD37-A656-4258-88A7-FCE1B43BABBE}" type="presOf" srcId="{061989DE-C28B-42A9-B23F-A23AA52D5B09}" destId="{B7CFD02C-0DE3-4259-98B7-3CCA0D294C62}" srcOrd="1" destOrd="0" presId="urn:microsoft.com/office/officeart/2005/8/layout/hList7"/>
    <dgm:cxn modelId="{555262A6-8037-4A69-A240-49D51C785D5A}" type="presOf" srcId="{05527D10-9A51-4F03-AAE4-9921CB3EC873}" destId="{FE7974D6-3830-46D8-B693-684BB0525E70}" srcOrd="1" destOrd="0" presId="urn:microsoft.com/office/officeart/2005/8/layout/hList7"/>
    <dgm:cxn modelId="{5AD1D3F7-FA33-4212-813F-975931307E19}" type="presOf" srcId="{A31A5763-91D2-43C2-A42C-D02A41122A90}" destId="{1BD39DA5-EA0B-4304-8DA8-F03C75E8ED47}" srcOrd="0" destOrd="0" presId="urn:microsoft.com/office/officeart/2005/8/layout/hList7"/>
    <dgm:cxn modelId="{A92433E1-F553-4849-A007-2C1A6E10BE1A}" type="presOf" srcId="{D057D1ED-4DEC-41CF-8F53-E75FBF987A9F}" destId="{F8AD80D5-9176-4E57-A09A-FE37801B4E18}" srcOrd="0" destOrd="0" presId="urn:microsoft.com/office/officeart/2005/8/layout/hList7"/>
    <dgm:cxn modelId="{8026F050-D77B-4BDB-B9A3-BE0808CE5C90}" srcId="{D057D1ED-4DEC-41CF-8F53-E75FBF987A9F}" destId="{061989DE-C28B-42A9-B23F-A23AA52D5B09}" srcOrd="0" destOrd="0" parTransId="{5EE22852-D6E7-4DBF-A8C9-B6CC7DC6BDA8}" sibTransId="{9F37CE67-8554-4239-A768-D497B77B0656}"/>
    <dgm:cxn modelId="{0463D443-7914-442C-81E9-ED2E514CDA13}" srcId="{D057D1ED-4DEC-41CF-8F53-E75FBF987A9F}" destId="{3DC4170C-3615-4864-8A3F-1672D28301E9}" srcOrd="3" destOrd="0" parTransId="{11524395-B6D8-41EC-A562-D001F70CED2F}" sibTransId="{76D4F738-4AEA-4580-9D48-149D625559B8}"/>
    <dgm:cxn modelId="{6BA16CE3-223C-43CF-B88B-A8F4B07AD046}" type="presOf" srcId="{3DC4170C-3615-4864-8A3F-1672D28301E9}" destId="{DC0D58C5-5865-4F14-A4DA-12DCA4A1E29F}" srcOrd="0" destOrd="0" presId="urn:microsoft.com/office/officeart/2005/8/layout/hList7"/>
    <dgm:cxn modelId="{65CF738A-A4D8-43C7-98BB-7D8CBC96C6E5}" type="presOf" srcId="{061989DE-C28B-42A9-B23F-A23AA52D5B09}" destId="{B4AF45BC-4FA7-40C7-B0DE-F6ABEB5C8AF8}" srcOrd="0" destOrd="0" presId="urn:microsoft.com/office/officeart/2005/8/layout/hList7"/>
    <dgm:cxn modelId="{6F6B9FA9-F9A0-410C-A952-322BA868551C}" type="presOf" srcId="{3DC4170C-3615-4864-8A3F-1672D28301E9}" destId="{7CEF6199-6CB6-4A6E-BB34-958BAF24C5DC}" srcOrd="1" destOrd="0" presId="urn:microsoft.com/office/officeart/2005/8/layout/hList7"/>
    <dgm:cxn modelId="{1DB8044A-F3A3-466E-8767-E9A45C02A48C}" type="presOf" srcId="{994E0903-3A5D-4554-A27C-AFC60C53A75C}" destId="{6074F852-B596-45D3-8D95-0491324DFC3A}" srcOrd="1" destOrd="0" presId="urn:microsoft.com/office/officeart/2005/8/layout/hList7"/>
    <dgm:cxn modelId="{B250F22B-A4C2-4747-9CB0-276D518BF330}" type="presOf" srcId="{05527D10-9A51-4F03-AAE4-9921CB3EC873}" destId="{7672CDDB-606A-4418-8219-6AF21FC24F8B}" srcOrd="0" destOrd="0" presId="urn:microsoft.com/office/officeart/2005/8/layout/hList7"/>
    <dgm:cxn modelId="{7C0FA243-28BE-4187-9C8F-5DD3026379E7}" type="presOf" srcId="{994E0903-3A5D-4554-A27C-AFC60C53A75C}" destId="{59EB0F32-A92E-4BBA-BE38-FDBF03A40CA1}" srcOrd="0" destOrd="0" presId="urn:microsoft.com/office/officeart/2005/8/layout/hList7"/>
    <dgm:cxn modelId="{9922314A-4D59-40FC-B028-D3E421FAF4EE}" type="presParOf" srcId="{F8AD80D5-9176-4E57-A09A-FE37801B4E18}" destId="{78254CF6-EFF5-4982-B8E2-06A2BC547201}" srcOrd="0" destOrd="0" presId="urn:microsoft.com/office/officeart/2005/8/layout/hList7"/>
    <dgm:cxn modelId="{1BC8F97A-1CF6-46B6-B8E9-0D087EDC57D7}" type="presParOf" srcId="{F8AD80D5-9176-4E57-A09A-FE37801B4E18}" destId="{E230B28F-7A52-482A-B929-65BAC084D7A6}" srcOrd="1" destOrd="0" presId="urn:microsoft.com/office/officeart/2005/8/layout/hList7"/>
    <dgm:cxn modelId="{F7F75532-7F0F-424B-B287-4DC5ACD6FB61}" type="presParOf" srcId="{E230B28F-7A52-482A-B929-65BAC084D7A6}" destId="{BAD6E4E7-F8F2-4AE1-9C35-BE9DE887DEF0}" srcOrd="0" destOrd="0" presId="urn:microsoft.com/office/officeart/2005/8/layout/hList7"/>
    <dgm:cxn modelId="{00897BAD-5165-4939-BBE6-4524A1EF59D6}" type="presParOf" srcId="{BAD6E4E7-F8F2-4AE1-9C35-BE9DE887DEF0}" destId="{B4AF45BC-4FA7-40C7-B0DE-F6ABEB5C8AF8}" srcOrd="0" destOrd="0" presId="urn:microsoft.com/office/officeart/2005/8/layout/hList7"/>
    <dgm:cxn modelId="{0D98C989-C159-47E1-A39F-B3438148B12D}" type="presParOf" srcId="{BAD6E4E7-F8F2-4AE1-9C35-BE9DE887DEF0}" destId="{B7CFD02C-0DE3-4259-98B7-3CCA0D294C62}" srcOrd="1" destOrd="0" presId="urn:microsoft.com/office/officeart/2005/8/layout/hList7"/>
    <dgm:cxn modelId="{4D8C4B46-DFFC-4381-A841-787E0162F17C}" type="presParOf" srcId="{BAD6E4E7-F8F2-4AE1-9C35-BE9DE887DEF0}" destId="{E786479F-3735-4A14-95CB-27145E35DC36}" srcOrd="2" destOrd="0" presId="urn:microsoft.com/office/officeart/2005/8/layout/hList7"/>
    <dgm:cxn modelId="{DA8FD570-55E2-41C1-B5FC-55534459F2EC}" type="presParOf" srcId="{BAD6E4E7-F8F2-4AE1-9C35-BE9DE887DEF0}" destId="{1E090CEB-2F97-4703-A685-925F9C0BE513}" srcOrd="3" destOrd="0" presId="urn:microsoft.com/office/officeart/2005/8/layout/hList7"/>
    <dgm:cxn modelId="{F55299D9-4F9E-4409-8FB4-203F2CE0B8D0}" type="presParOf" srcId="{E230B28F-7A52-482A-B929-65BAC084D7A6}" destId="{27016F85-A64E-4E40-B75D-CD0C79A89DB4}" srcOrd="1" destOrd="0" presId="urn:microsoft.com/office/officeart/2005/8/layout/hList7"/>
    <dgm:cxn modelId="{3D047F39-9BE7-44CA-B7B9-938888B328FB}" type="presParOf" srcId="{E230B28F-7A52-482A-B929-65BAC084D7A6}" destId="{5F6F12F5-175A-4F45-A6B1-BFB25F17A687}" srcOrd="2" destOrd="0" presId="urn:microsoft.com/office/officeart/2005/8/layout/hList7"/>
    <dgm:cxn modelId="{63D28480-CE3B-48DC-9100-C7216CCF8391}" type="presParOf" srcId="{5F6F12F5-175A-4F45-A6B1-BFB25F17A687}" destId="{59EB0F32-A92E-4BBA-BE38-FDBF03A40CA1}" srcOrd="0" destOrd="0" presId="urn:microsoft.com/office/officeart/2005/8/layout/hList7"/>
    <dgm:cxn modelId="{CC4F1A80-A172-4D96-9A71-ACCF74207265}" type="presParOf" srcId="{5F6F12F5-175A-4F45-A6B1-BFB25F17A687}" destId="{6074F852-B596-45D3-8D95-0491324DFC3A}" srcOrd="1" destOrd="0" presId="urn:microsoft.com/office/officeart/2005/8/layout/hList7"/>
    <dgm:cxn modelId="{DF989119-E85E-44D6-9DCF-DE721FC9DC99}" type="presParOf" srcId="{5F6F12F5-175A-4F45-A6B1-BFB25F17A687}" destId="{1FEEA134-2701-4207-8CFA-AADA16B313BC}" srcOrd="2" destOrd="0" presId="urn:microsoft.com/office/officeart/2005/8/layout/hList7"/>
    <dgm:cxn modelId="{C85325EC-4499-4D0F-84D2-CEAFDDC0000C}" type="presParOf" srcId="{5F6F12F5-175A-4F45-A6B1-BFB25F17A687}" destId="{6C55CC2D-1361-46B8-A2C1-E6562C135705}" srcOrd="3" destOrd="0" presId="urn:microsoft.com/office/officeart/2005/8/layout/hList7"/>
    <dgm:cxn modelId="{FF42172A-6B24-41C9-8D42-32434C9D67E0}" type="presParOf" srcId="{E230B28F-7A52-482A-B929-65BAC084D7A6}" destId="{A2CB5465-08AC-4BB4-B4E2-245AE8873C1E}" srcOrd="3" destOrd="0" presId="urn:microsoft.com/office/officeart/2005/8/layout/hList7"/>
    <dgm:cxn modelId="{EC686433-6703-41B4-93D9-0A9785837D70}" type="presParOf" srcId="{E230B28F-7A52-482A-B929-65BAC084D7A6}" destId="{4BC7616B-DD0B-40E5-A5FB-E1C672C71671}" srcOrd="4" destOrd="0" presId="urn:microsoft.com/office/officeart/2005/8/layout/hList7"/>
    <dgm:cxn modelId="{36A73ADA-D0A4-459A-B7C3-CC66148982FF}" type="presParOf" srcId="{4BC7616B-DD0B-40E5-A5FB-E1C672C71671}" destId="{F6F189BC-D4A1-4546-A950-5DBEADDD17E4}" srcOrd="0" destOrd="0" presId="urn:microsoft.com/office/officeart/2005/8/layout/hList7"/>
    <dgm:cxn modelId="{098C3A65-200C-4408-87FB-5C5A7FB5BAAA}" type="presParOf" srcId="{4BC7616B-DD0B-40E5-A5FB-E1C672C71671}" destId="{33EFCE76-53B0-44CE-8F66-EF4D22B91A7D}" srcOrd="1" destOrd="0" presId="urn:microsoft.com/office/officeart/2005/8/layout/hList7"/>
    <dgm:cxn modelId="{2C9605CF-6483-4070-8C34-42CC398B90D4}" type="presParOf" srcId="{4BC7616B-DD0B-40E5-A5FB-E1C672C71671}" destId="{C0979BFC-BD74-4224-B643-DA816BF307A7}" srcOrd="2" destOrd="0" presId="urn:microsoft.com/office/officeart/2005/8/layout/hList7"/>
    <dgm:cxn modelId="{84D354C7-6AF4-45FB-BA62-305876DBBE85}" type="presParOf" srcId="{4BC7616B-DD0B-40E5-A5FB-E1C672C71671}" destId="{33C11108-BE6F-4F13-8DCC-CA5E424631B7}" srcOrd="3" destOrd="0" presId="urn:microsoft.com/office/officeart/2005/8/layout/hList7"/>
    <dgm:cxn modelId="{B9E63004-5390-4ED7-9D53-169C96C38DFD}" type="presParOf" srcId="{E230B28F-7A52-482A-B929-65BAC084D7A6}" destId="{1BD39DA5-EA0B-4304-8DA8-F03C75E8ED47}" srcOrd="5" destOrd="0" presId="urn:microsoft.com/office/officeart/2005/8/layout/hList7"/>
    <dgm:cxn modelId="{416D38F3-706F-4AB4-80B8-67443FF2B510}" type="presParOf" srcId="{E230B28F-7A52-482A-B929-65BAC084D7A6}" destId="{EC25D5D4-84E5-4160-80C8-0790E9A49380}" srcOrd="6" destOrd="0" presId="urn:microsoft.com/office/officeart/2005/8/layout/hList7"/>
    <dgm:cxn modelId="{AA7D4995-CE07-4AC9-ACDC-6A77371C165E}" type="presParOf" srcId="{EC25D5D4-84E5-4160-80C8-0790E9A49380}" destId="{DC0D58C5-5865-4F14-A4DA-12DCA4A1E29F}" srcOrd="0" destOrd="0" presId="urn:microsoft.com/office/officeart/2005/8/layout/hList7"/>
    <dgm:cxn modelId="{7E4D6E26-063F-421B-8E6D-80F2C4DFB6C6}" type="presParOf" srcId="{EC25D5D4-84E5-4160-80C8-0790E9A49380}" destId="{7CEF6199-6CB6-4A6E-BB34-958BAF24C5DC}" srcOrd="1" destOrd="0" presId="urn:microsoft.com/office/officeart/2005/8/layout/hList7"/>
    <dgm:cxn modelId="{E38C3D3A-CEE1-4735-B3F5-F6FDE4814255}" type="presParOf" srcId="{EC25D5D4-84E5-4160-80C8-0790E9A49380}" destId="{0CA8AB73-91CA-4C75-A402-BBD451BE690D}" srcOrd="2" destOrd="0" presId="urn:microsoft.com/office/officeart/2005/8/layout/hList7"/>
    <dgm:cxn modelId="{A0D64BB1-95F3-4C1A-AA58-E6A24F38ED58}" type="presParOf" srcId="{EC25D5D4-84E5-4160-80C8-0790E9A49380}" destId="{A3BF5DB9-D1D6-4BDA-A4A4-EA5C4C0592AE}" srcOrd="3" destOrd="0" presId="urn:microsoft.com/office/officeart/2005/8/layout/hList7"/>
    <dgm:cxn modelId="{092B933A-8458-4280-8C2E-CE157E72EC7E}" type="presParOf" srcId="{E230B28F-7A52-482A-B929-65BAC084D7A6}" destId="{4B260174-30BF-4862-918C-568777B71E9B}" srcOrd="7" destOrd="0" presId="urn:microsoft.com/office/officeart/2005/8/layout/hList7"/>
    <dgm:cxn modelId="{258F9852-3229-476D-8839-690210A57299}" type="presParOf" srcId="{E230B28F-7A52-482A-B929-65BAC084D7A6}" destId="{E6B5DAAE-0016-468B-8481-B815455504DA}" srcOrd="8" destOrd="0" presId="urn:microsoft.com/office/officeart/2005/8/layout/hList7"/>
    <dgm:cxn modelId="{DCB82206-2766-49A2-91F5-1751CF0279F4}" type="presParOf" srcId="{E6B5DAAE-0016-468B-8481-B815455504DA}" destId="{7672CDDB-606A-4418-8219-6AF21FC24F8B}" srcOrd="0" destOrd="0" presId="urn:microsoft.com/office/officeart/2005/8/layout/hList7"/>
    <dgm:cxn modelId="{827523D4-4E90-4612-A1B0-84ED52A9EF4A}" type="presParOf" srcId="{E6B5DAAE-0016-468B-8481-B815455504DA}" destId="{FE7974D6-3830-46D8-B693-684BB0525E70}" srcOrd="1" destOrd="0" presId="urn:microsoft.com/office/officeart/2005/8/layout/hList7"/>
    <dgm:cxn modelId="{7315CCBD-0494-424C-AA92-944D8463FABC}" type="presParOf" srcId="{E6B5DAAE-0016-468B-8481-B815455504DA}" destId="{ECBB06C1-2268-42A4-BC16-FA6E8F8BC7D4}" srcOrd="2" destOrd="0" presId="urn:microsoft.com/office/officeart/2005/8/layout/hList7"/>
    <dgm:cxn modelId="{A58CF84D-2B1A-4EEF-A43C-BCF1AD8D7248}" type="presParOf" srcId="{E6B5DAAE-0016-468B-8481-B815455504DA}" destId="{EDD6DE19-0976-4DE4-8CE9-1C0186AD68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FA90D-9408-4763-A50B-FF90F9791A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BC8DDB8B-242A-42FF-ADE0-C3305318E1AF}">
      <dgm:prSet/>
      <dgm:spPr/>
      <dgm:t>
        <a:bodyPr/>
        <a:lstStyle/>
        <a:p>
          <a:pPr rtl="0"/>
          <a:r>
            <a:rPr lang="fr-FR" smtClean="0"/>
            <a:t>En électronique</a:t>
          </a:r>
          <a:endParaRPr lang="fr-FR"/>
        </a:p>
      </dgm:t>
    </dgm:pt>
    <dgm:pt modelId="{01FDA2F9-912C-400C-9880-E1263AF59058}" type="parTrans" cxnId="{E19C521F-A594-4CDB-9560-44B3DB2E3DF3}">
      <dgm:prSet/>
      <dgm:spPr/>
      <dgm:t>
        <a:bodyPr/>
        <a:lstStyle/>
        <a:p>
          <a:endParaRPr lang="fr-FR"/>
        </a:p>
      </dgm:t>
    </dgm:pt>
    <dgm:pt modelId="{470DF336-8CD2-4383-AF69-AD6C4F003ECC}" type="sibTrans" cxnId="{E19C521F-A594-4CDB-9560-44B3DB2E3DF3}">
      <dgm:prSet/>
      <dgm:spPr/>
      <dgm:t>
        <a:bodyPr/>
        <a:lstStyle/>
        <a:p>
          <a:endParaRPr lang="fr-FR"/>
        </a:p>
      </dgm:t>
    </dgm:pt>
    <dgm:pt modelId="{E96CD61E-0144-4C92-B857-EE44391D570B}">
      <dgm:prSet/>
      <dgm:spPr/>
      <dgm:t>
        <a:bodyPr/>
        <a:lstStyle/>
        <a:p>
          <a:pPr rtl="0"/>
          <a:r>
            <a:rPr lang="fr-FR" smtClean="0"/>
            <a:t>Logique combinatoire, multiplexage</a:t>
          </a:r>
          <a:br>
            <a:rPr lang="fr-FR" smtClean="0"/>
          </a:br>
          <a:r>
            <a:rPr lang="fr-FR" smtClean="0"/>
            <a:t>Protocoles de transmission Infra-Rouge</a:t>
          </a:r>
          <a:br>
            <a:rPr lang="fr-FR" smtClean="0"/>
          </a:br>
          <a:r>
            <a:rPr lang="fr-FR" smtClean="0"/>
            <a:t>Communications séries par Uart, norme RS232</a:t>
          </a:r>
          <a:br>
            <a:rPr lang="fr-FR" smtClean="0"/>
          </a:br>
          <a:r>
            <a:rPr lang="fr-FR" smtClean="0"/>
            <a:t>Régulateurs de tension linéaires et à découpages</a:t>
          </a:r>
          <a:br>
            <a:rPr lang="fr-FR" smtClean="0"/>
          </a:br>
          <a:r>
            <a:rPr lang="fr-FR" smtClean="0"/>
            <a:t>Sauvegarde des informations en RAM et E2PROM.</a:t>
          </a:r>
          <a:endParaRPr lang="fr-FR"/>
        </a:p>
      </dgm:t>
    </dgm:pt>
    <dgm:pt modelId="{44030B0E-3512-4276-A5B5-0BE172370056}" type="parTrans" cxnId="{CDC00D07-D550-4828-812D-799E65BB560A}">
      <dgm:prSet/>
      <dgm:spPr/>
      <dgm:t>
        <a:bodyPr/>
        <a:lstStyle/>
        <a:p>
          <a:endParaRPr lang="fr-FR"/>
        </a:p>
      </dgm:t>
    </dgm:pt>
    <dgm:pt modelId="{40C6241B-C769-45DD-850E-7846C6A04EEC}" type="sibTrans" cxnId="{CDC00D07-D550-4828-812D-799E65BB560A}">
      <dgm:prSet/>
      <dgm:spPr/>
      <dgm:t>
        <a:bodyPr/>
        <a:lstStyle/>
        <a:p>
          <a:endParaRPr lang="fr-FR"/>
        </a:p>
      </dgm:t>
    </dgm:pt>
    <dgm:pt modelId="{84C96CD6-849D-4963-A039-F2B7A9CF9DC6}">
      <dgm:prSet/>
      <dgm:spPr/>
      <dgm:t>
        <a:bodyPr/>
        <a:lstStyle/>
        <a:p>
          <a:pPr rtl="0"/>
          <a:r>
            <a:rPr lang="fr-FR" smtClean="0"/>
            <a:t>En informatique</a:t>
          </a:r>
          <a:endParaRPr lang="fr-FR"/>
        </a:p>
      </dgm:t>
    </dgm:pt>
    <dgm:pt modelId="{4C368DDB-CB8A-4E3A-8C82-13745A723418}" type="parTrans" cxnId="{832ACC37-4C17-4812-AFD3-DA23C6693253}">
      <dgm:prSet/>
      <dgm:spPr/>
      <dgm:t>
        <a:bodyPr/>
        <a:lstStyle/>
        <a:p>
          <a:endParaRPr lang="fr-FR"/>
        </a:p>
      </dgm:t>
    </dgm:pt>
    <dgm:pt modelId="{125B6509-541E-4B04-8C5E-1D212CDED630}" type="sibTrans" cxnId="{832ACC37-4C17-4812-AFD3-DA23C6693253}">
      <dgm:prSet/>
      <dgm:spPr/>
      <dgm:t>
        <a:bodyPr/>
        <a:lstStyle/>
        <a:p>
          <a:endParaRPr lang="fr-FR"/>
        </a:p>
      </dgm:t>
    </dgm:pt>
    <dgm:pt modelId="{77AD278A-D646-47C7-B866-0360496D94D6}">
      <dgm:prSet/>
      <dgm:spPr/>
      <dgm:t>
        <a:bodyPr/>
        <a:lstStyle/>
        <a:p>
          <a:pPr rtl="0"/>
          <a:r>
            <a:rPr lang="fr-FR" smtClean="0"/>
            <a:t>Configuration d’une borne WIFI</a:t>
          </a:r>
          <a:br>
            <a:rPr lang="fr-FR" smtClean="0"/>
          </a:br>
          <a:r>
            <a:rPr lang="fr-FR" smtClean="0"/>
            <a:t>Configuration du panneau lumineux</a:t>
          </a:r>
          <a:br>
            <a:rPr lang="fr-FR" smtClean="0"/>
          </a:br>
          <a:r>
            <a:rPr lang="fr-FR" smtClean="0"/>
            <a:t>Algorithme de gestion des Leds, ( multiplexage lignes, transferts ROM/RAM)</a:t>
          </a:r>
          <a:br>
            <a:rPr lang="fr-FR" smtClean="0"/>
          </a:br>
          <a:r>
            <a:rPr lang="fr-FR" smtClean="0"/>
            <a:t>Installation et/ou configuration d’un système d’exploitation, d’un logiciel</a:t>
          </a:r>
          <a:endParaRPr lang="fr-FR"/>
        </a:p>
      </dgm:t>
    </dgm:pt>
    <dgm:pt modelId="{5E431E2D-C03D-44C5-B3E8-FF394486B957}" type="parTrans" cxnId="{BC5CB580-2E30-4F42-99A2-C1C6785A0E96}">
      <dgm:prSet/>
      <dgm:spPr/>
      <dgm:t>
        <a:bodyPr/>
        <a:lstStyle/>
        <a:p>
          <a:endParaRPr lang="fr-FR"/>
        </a:p>
      </dgm:t>
    </dgm:pt>
    <dgm:pt modelId="{352AE27F-3FD7-4511-959E-6A165FF56106}" type="sibTrans" cxnId="{BC5CB580-2E30-4F42-99A2-C1C6785A0E96}">
      <dgm:prSet/>
      <dgm:spPr/>
      <dgm:t>
        <a:bodyPr/>
        <a:lstStyle/>
        <a:p>
          <a:endParaRPr lang="fr-FR"/>
        </a:p>
      </dgm:t>
    </dgm:pt>
    <dgm:pt modelId="{08B2E0F2-D9EE-4591-9864-043D98954FD2}">
      <dgm:prSet/>
      <dgm:spPr/>
      <dgm:t>
        <a:bodyPr/>
        <a:lstStyle/>
        <a:p>
          <a:pPr rtl="0"/>
          <a:r>
            <a:rPr lang="fr-FR" smtClean="0"/>
            <a:t>Sur les réseaux</a:t>
          </a:r>
          <a:endParaRPr lang="fr-FR"/>
        </a:p>
      </dgm:t>
    </dgm:pt>
    <dgm:pt modelId="{CA1912F5-735A-4B41-87AE-929BA852F4D6}" type="parTrans" cxnId="{35C428B6-DB8C-4F43-BA94-8787A09E42E2}">
      <dgm:prSet/>
      <dgm:spPr/>
      <dgm:t>
        <a:bodyPr/>
        <a:lstStyle/>
        <a:p>
          <a:endParaRPr lang="fr-FR"/>
        </a:p>
      </dgm:t>
    </dgm:pt>
    <dgm:pt modelId="{D698F200-CF7F-4B76-902E-19026AAAC892}" type="sibTrans" cxnId="{35C428B6-DB8C-4F43-BA94-8787A09E42E2}">
      <dgm:prSet/>
      <dgm:spPr/>
      <dgm:t>
        <a:bodyPr/>
        <a:lstStyle/>
        <a:p>
          <a:endParaRPr lang="fr-FR"/>
        </a:p>
      </dgm:t>
    </dgm:pt>
    <dgm:pt modelId="{E44A3045-95D0-4AC3-A388-B5F231C98555}">
      <dgm:prSet/>
      <dgm:spPr/>
      <dgm:t>
        <a:bodyPr/>
        <a:lstStyle/>
        <a:p>
          <a:pPr rtl="0"/>
          <a:r>
            <a:rPr lang="fr-FR" smtClean="0"/>
            <a:t>Configuration DHCP</a:t>
          </a:r>
          <a:endParaRPr lang="fr-FR"/>
        </a:p>
      </dgm:t>
    </dgm:pt>
    <dgm:pt modelId="{E54197C8-2305-40D5-A001-BCF4301A03AD}" type="parTrans" cxnId="{99F94D5B-99D5-4D95-9E13-A16C487C93FE}">
      <dgm:prSet/>
      <dgm:spPr/>
      <dgm:t>
        <a:bodyPr/>
        <a:lstStyle/>
        <a:p>
          <a:endParaRPr lang="fr-FR"/>
        </a:p>
      </dgm:t>
    </dgm:pt>
    <dgm:pt modelId="{D34D39DE-5D30-4E43-96A9-717F3A9C9CFD}" type="sibTrans" cxnId="{99F94D5B-99D5-4D95-9E13-A16C487C93FE}">
      <dgm:prSet/>
      <dgm:spPr/>
      <dgm:t>
        <a:bodyPr/>
        <a:lstStyle/>
        <a:p>
          <a:endParaRPr lang="fr-FR"/>
        </a:p>
      </dgm:t>
    </dgm:pt>
    <dgm:pt modelId="{488DA5D2-C4A1-4DE3-B054-8AB7FA317F0B}">
      <dgm:prSet/>
      <dgm:spPr/>
      <dgm:t>
        <a:bodyPr/>
        <a:lstStyle/>
        <a:p>
          <a:pPr rtl="0"/>
          <a:r>
            <a:rPr lang="fr-FR" smtClean="0"/>
            <a:t>Routage</a:t>
          </a:r>
          <a:endParaRPr lang="fr-FR"/>
        </a:p>
      </dgm:t>
    </dgm:pt>
    <dgm:pt modelId="{E35057C3-433D-4759-87DB-99A2038B218F}" type="parTrans" cxnId="{4F4DF578-02DB-4CD2-8887-61434A50CEE3}">
      <dgm:prSet/>
      <dgm:spPr/>
      <dgm:t>
        <a:bodyPr/>
        <a:lstStyle/>
        <a:p>
          <a:endParaRPr lang="fr-FR"/>
        </a:p>
      </dgm:t>
    </dgm:pt>
    <dgm:pt modelId="{95013511-0B78-4410-90B5-20AF2FF5292D}" type="sibTrans" cxnId="{4F4DF578-02DB-4CD2-8887-61434A50CEE3}">
      <dgm:prSet/>
      <dgm:spPr/>
      <dgm:t>
        <a:bodyPr/>
        <a:lstStyle/>
        <a:p>
          <a:endParaRPr lang="fr-FR"/>
        </a:p>
      </dgm:t>
    </dgm:pt>
    <dgm:pt modelId="{E29F675F-0523-4792-9C57-2B47FD057837}">
      <dgm:prSet/>
      <dgm:spPr/>
      <dgm:t>
        <a:bodyPr/>
        <a:lstStyle/>
        <a:p>
          <a:pPr rtl="0"/>
          <a:r>
            <a:rPr lang="fr-FR" smtClean="0"/>
            <a:t>En physique</a:t>
          </a:r>
          <a:endParaRPr lang="fr-FR"/>
        </a:p>
      </dgm:t>
    </dgm:pt>
    <dgm:pt modelId="{978D21C1-793E-48AB-B741-AA841FD2C641}" type="parTrans" cxnId="{7864E210-9551-490B-90D1-8E3013E93D10}">
      <dgm:prSet/>
      <dgm:spPr/>
      <dgm:t>
        <a:bodyPr/>
        <a:lstStyle/>
        <a:p>
          <a:endParaRPr lang="fr-FR"/>
        </a:p>
      </dgm:t>
    </dgm:pt>
    <dgm:pt modelId="{255CF22A-75BA-47B0-A1E2-981B0ED74A45}" type="sibTrans" cxnId="{7864E210-9551-490B-90D1-8E3013E93D10}">
      <dgm:prSet/>
      <dgm:spPr/>
      <dgm:t>
        <a:bodyPr/>
        <a:lstStyle/>
        <a:p>
          <a:endParaRPr lang="fr-FR"/>
        </a:p>
      </dgm:t>
    </dgm:pt>
    <dgm:pt modelId="{ECAD7D95-96AB-492E-BEDC-0F8827B00B94}">
      <dgm:prSet/>
      <dgm:spPr/>
      <dgm:t>
        <a:bodyPr/>
        <a:lstStyle/>
        <a:p>
          <a:pPr rtl="0"/>
          <a:r>
            <a:rPr lang="fr-FR" smtClean="0"/>
            <a:t>Optique, synthèse des couleurs, persistance rétinienne</a:t>
          </a:r>
          <a:endParaRPr lang="fr-FR"/>
        </a:p>
      </dgm:t>
    </dgm:pt>
    <dgm:pt modelId="{6A9EF945-7616-48B7-BB20-FAFECE3BDC82}" type="parTrans" cxnId="{5150EADA-C249-4D0A-9B21-DD1C105105FA}">
      <dgm:prSet/>
      <dgm:spPr/>
      <dgm:t>
        <a:bodyPr/>
        <a:lstStyle/>
        <a:p>
          <a:endParaRPr lang="fr-FR"/>
        </a:p>
      </dgm:t>
    </dgm:pt>
    <dgm:pt modelId="{B34A9DA6-BA8B-4BC8-B85A-DFDBF208277A}" type="sibTrans" cxnId="{5150EADA-C249-4D0A-9B21-DD1C105105FA}">
      <dgm:prSet/>
      <dgm:spPr/>
      <dgm:t>
        <a:bodyPr/>
        <a:lstStyle/>
        <a:p>
          <a:endParaRPr lang="fr-FR"/>
        </a:p>
      </dgm:t>
    </dgm:pt>
    <dgm:pt modelId="{D51166A3-9EF3-4BD7-A5F4-52492A56C0EE}">
      <dgm:prSet/>
      <dgm:spPr/>
      <dgm:t>
        <a:bodyPr/>
        <a:lstStyle/>
        <a:p>
          <a:pPr rtl="0"/>
          <a:r>
            <a:rPr lang="fr-FR" smtClean="0"/>
            <a:t>L’infra rouge comme support de communication</a:t>
          </a:r>
          <a:endParaRPr lang="fr-FR"/>
        </a:p>
      </dgm:t>
    </dgm:pt>
    <dgm:pt modelId="{B027F16D-5B30-487B-8558-6D376857973F}" type="parTrans" cxnId="{FCCE38BE-72F6-452A-9409-B0DB181A8E25}">
      <dgm:prSet/>
      <dgm:spPr/>
      <dgm:t>
        <a:bodyPr/>
        <a:lstStyle/>
        <a:p>
          <a:endParaRPr lang="fr-FR"/>
        </a:p>
      </dgm:t>
    </dgm:pt>
    <dgm:pt modelId="{5798AE5D-81E9-49FC-90A5-305C0742AB26}" type="sibTrans" cxnId="{FCCE38BE-72F6-452A-9409-B0DB181A8E25}">
      <dgm:prSet/>
      <dgm:spPr/>
      <dgm:t>
        <a:bodyPr/>
        <a:lstStyle/>
        <a:p>
          <a:endParaRPr lang="fr-FR"/>
        </a:p>
      </dgm:t>
    </dgm:pt>
    <dgm:pt modelId="{58250601-B7B6-4B3A-9005-51D0C149072A}">
      <dgm:prSet/>
      <dgm:spPr/>
      <dgm:t>
        <a:bodyPr/>
        <a:lstStyle/>
        <a:p>
          <a:pPr rtl="0"/>
          <a:r>
            <a:rPr lang="fr-FR" smtClean="0"/>
            <a:t>Modulations ASK, FSK, codage et occupation spectrale</a:t>
          </a:r>
          <a:endParaRPr lang="fr-FR"/>
        </a:p>
      </dgm:t>
    </dgm:pt>
    <dgm:pt modelId="{EB0CA455-D8CB-41DB-87B1-A2E6E4DECD4A}" type="parTrans" cxnId="{073FC723-F577-4ADC-B948-FFDABF85768F}">
      <dgm:prSet/>
      <dgm:spPr/>
      <dgm:t>
        <a:bodyPr/>
        <a:lstStyle/>
        <a:p>
          <a:endParaRPr lang="fr-FR"/>
        </a:p>
      </dgm:t>
    </dgm:pt>
    <dgm:pt modelId="{826AC249-7AE2-4DDB-BB30-5EA22A4A868F}" type="sibTrans" cxnId="{073FC723-F577-4ADC-B948-FFDABF85768F}">
      <dgm:prSet/>
      <dgm:spPr/>
      <dgm:t>
        <a:bodyPr/>
        <a:lstStyle/>
        <a:p>
          <a:endParaRPr lang="fr-FR"/>
        </a:p>
      </dgm:t>
    </dgm:pt>
    <dgm:pt modelId="{C151B254-1606-4981-AB39-93CA36A3BB54}" type="pres">
      <dgm:prSet presAssocID="{DF6FA90D-9408-4763-A50B-FF90F9791A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C6FBC3-7DD4-4B64-8949-37583F237AAA}" type="pres">
      <dgm:prSet presAssocID="{BC8DDB8B-242A-42FF-ADE0-C3305318E1AF}" presName="linNode" presStyleCnt="0"/>
      <dgm:spPr/>
    </dgm:pt>
    <dgm:pt modelId="{BB497352-1451-4EF6-B39E-FB81EA14B572}" type="pres">
      <dgm:prSet presAssocID="{BC8DDB8B-242A-42FF-ADE0-C3305318E1A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1567F9-5344-46A3-9062-4257F9A042A3}" type="pres">
      <dgm:prSet presAssocID="{BC8DDB8B-242A-42FF-ADE0-C3305318E1A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E7BCDA-6D43-4A9D-81FE-D5130147597F}" type="pres">
      <dgm:prSet presAssocID="{470DF336-8CD2-4383-AF69-AD6C4F003ECC}" presName="sp" presStyleCnt="0"/>
      <dgm:spPr/>
    </dgm:pt>
    <dgm:pt modelId="{AF40F35B-4EC5-41E1-846E-FFEAD1C4C400}" type="pres">
      <dgm:prSet presAssocID="{84C96CD6-849D-4963-A039-F2B7A9CF9DC6}" presName="linNode" presStyleCnt="0"/>
      <dgm:spPr/>
    </dgm:pt>
    <dgm:pt modelId="{D010D9BB-4E54-4F4B-947A-74D3355B80D9}" type="pres">
      <dgm:prSet presAssocID="{84C96CD6-849D-4963-A039-F2B7A9CF9DC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5728CE-4F75-4558-8B5D-F1C3505B0348}" type="pres">
      <dgm:prSet presAssocID="{84C96CD6-849D-4963-A039-F2B7A9CF9DC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84CC5-A8A7-4A22-8592-B32449F8FAFB}" type="pres">
      <dgm:prSet presAssocID="{125B6509-541E-4B04-8C5E-1D212CDED630}" presName="sp" presStyleCnt="0"/>
      <dgm:spPr/>
    </dgm:pt>
    <dgm:pt modelId="{652E80DF-B990-446F-99F3-10D0E93058AB}" type="pres">
      <dgm:prSet presAssocID="{08B2E0F2-D9EE-4591-9864-043D98954FD2}" presName="linNode" presStyleCnt="0"/>
      <dgm:spPr/>
    </dgm:pt>
    <dgm:pt modelId="{A72A85D8-9FEC-4361-89EE-FA28AB71F061}" type="pres">
      <dgm:prSet presAssocID="{08B2E0F2-D9EE-4591-9864-043D98954FD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14BEC-A8DE-4FF5-8871-F7ECE6A68C3C}" type="pres">
      <dgm:prSet presAssocID="{08B2E0F2-D9EE-4591-9864-043D98954FD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21889B-2968-4909-BFB6-49119B1503C1}" type="pres">
      <dgm:prSet presAssocID="{D698F200-CF7F-4B76-902E-19026AAAC892}" presName="sp" presStyleCnt="0"/>
      <dgm:spPr/>
    </dgm:pt>
    <dgm:pt modelId="{CC90CCD9-454A-4044-A0B1-AA96C9243BD1}" type="pres">
      <dgm:prSet presAssocID="{E29F675F-0523-4792-9C57-2B47FD057837}" presName="linNode" presStyleCnt="0"/>
      <dgm:spPr/>
    </dgm:pt>
    <dgm:pt modelId="{149FDD53-6F85-4323-867F-4564E3E8FE0E}" type="pres">
      <dgm:prSet presAssocID="{E29F675F-0523-4792-9C57-2B47FD05783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66435F-79BF-432B-9C56-1A4484FDA322}" type="pres">
      <dgm:prSet presAssocID="{E29F675F-0523-4792-9C57-2B47FD05783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F7077F-FBBC-44F0-B0E1-54EC4425EECA}" type="presOf" srcId="{08B2E0F2-D9EE-4591-9864-043D98954FD2}" destId="{A72A85D8-9FEC-4361-89EE-FA28AB71F061}" srcOrd="0" destOrd="0" presId="urn:microsoft.com/office/officeart/2005/8/layout/vList5"/>
    <dgm:cxn modelId="{E19C521F-A594-4CDB-9560-44B3DB2E3DF3}" srcId="{DF6FA90D-9408-4763-A50B-FF90F9791A20}" destId="{BC8DDB8B-242A-42FF-ADE0-C3305318E1AF}" srcOrd="0" destOrd="0" parTransId="{01FDA2F9-912C-400C-9880-E1263AF59058}" sibTransId="{470DF336-8CD2-4383-AF69-AD6C4F003ECC}"/>
    <dgm:cxn modelId="{35C428B6-DB8C-4F43-BA94-8787A09E42E2}" srcId="{DF6FA90D-9408-4763-A50B-FF90F9791A20}" destId="{08B2E0F2-D9EE-4591-9864-043D98954FD2}" srcOrd="2" destOrd="0" parTransId="{CA1912F5-735A-4B41-87AE-929BA852F4D6}" sibTransId="{D698F200-CF7F-4B76-902E-19026AAAC892}"/>
    <dgm:cxn modelId="{BC5CB580-2E30-4F42-99A2-C1C6785A0E96}" srcId="{84C96CD6-849D-4963-A039-F2B7A9CF9DC6}" destId="{77AD278A-D646-47C7-B866-0360496D94D6}" srcOrd="0" destOrd="0" parTransId="{5E431E2D-C03D-44C5-B3E8-FF394486B957}" sibTransId="{352AE27F-3FD7-4511-959E-6A165FF56106}"/>
    <dgm:cxn modelId="{7864E210-9551-490B-90D1-8E3013E93D10}" srcId="{DF6FA90D-9408-4763-A50B-FF90F9791A20}" destId="{E29F675F-0523-4792-9C57-2B47FD057837}" srcOrd="3" destOrd="0" parTransId="{978D21C1-793E-48AB-B741-AA841FD2C641}" sibTransId="{255CF22A-75BA-47B0-A1E2-981B0ED74A45}"/>
    <dgm:cxn modelId="{A0E49ED8-34EB-427C-AA42-17F570F7B9FE}" type="presOf" srcId="{488DA5D2-C4A1-4DE3-B054-8AB7FA317F0B}" destId="{E1614BEC-A8DE-4FF5-8871-F7ECE6A68C3C}" srcOrd="0" destOrd="1" presId="urn:microsoft.com/office/officeart/2005/8/layout/vList5"/>
    <dgm:cxn modelId="{CDC00D07-D550-4828-812D-799E65BB560A}" srcId="{BC8DDB8B-242A-42FF-ADE0-C3305318E1AF}" destId="{E96CD61E-0144-4C92-B857-EE44391D570B}" srcOrd="0" destOrd="0" parTransId="{44030B0E-3512-4276-A5B5-0BE172370056}" sibTransId="{40C6241B-C769-45DD-850E-7846C6A04EEC}"/>
    <dgm:cxn modelId="{5150EADA-C249-4D0A-9B21-DD1C105105FA}" srcId="{E29F675F-0523-4792-9C57-2B47FD057837}" destId="{ECAD7D95-96AB-492E-BEDC-0F8827B00B94}" srcOrd="0" destOrd="0" parTransId="{6A9EF945-7616-48B7-BB20-FAFECE3BDC82}" sibTransId="{B34A9DA6-BA8B-4BC8-B85A-DFDBF208277A}"/>
    <dgm:cxn modelId="{74F42372-FA06-46D6-98A8-3841F026EEBF}" type="presOf" srcId="{E96CD61E-0144-4C92-B857-EE44391D570B}" destId="{BB1567F9-5344-46A3-9062-4257F9A042A3}" srcOrd="0" destOrd="0" presId="urn:microsoft.com/office/officeart/2005/8/layout/vList5"/>
    <dgm:cxn modelId="{4F4DF578-02DB-4CD2-8887-61434A50CEE3}" srcId="{08B2E0F2-D9EE-4591-9864-043D98954FD2}" destId="{488DA5D2-C4A1-4DE3-B054-8AB7FA317F0B}" srcOrd="1" destOrd="0" parTransId="{E35057C3-433D-4759-87DB-99A2038B218F}" sibTransId="{95013511-0B78-4410-90B5-20AF2FF5292D}"/>
    <dgm:cxn modelId="{BC58DFE3-5365-4D6E-8F95-5B0BACF8D475}" type="presOf" srcId="{E29F675F-0523-4792-9C57-2B47FD057837}" destId="{149FDD53-6F85-4323-867F-4564E3E8FE0E}" srcOrd="0" destOrd="0" presId="urn:microsoft.com/office/officeart/2005/8/layout/vList5"/>
    <dgm:cxn modelId="{9EB8358D-2DD8-4AB8-B47F-042274C37A22}" type="presOf" srcId="{58250601-B7B6-4B3A-9005-51D0C149072A}" destId="{5566435F-79BF-432B-9C56-1A4484FDA322}" srcOrd="0" destOrd="2" presId="urn:microsoft.com/office/officeart/2005/8/layout/vList5"/>
    <dgm:cxn modelId="{99F94D5B-99D5-4D95-9E13-A16C487C93FE}" srcId="{08B2E0F2-D9EE-4591-9864-043D98954FD2}" destId="{E44A3045-95D0-4AC3-A388-B5F231C98555}" srcOrd="0" destOrd="0" parTransId="{E54197C8-2305-40D5-A001-BCF4301A03AD}" sibTransId="{D34D39DE-5D30-4E43-96A9-717F3A9C9CFD}"/>
    <dgm:cxn modelId="{2BAD0163-E503-422D-8A8F-6382E5E6A422}" type="presOf" srcId="{ECAD7D95-96AB-492E-BEDC-0F8827B00B94}" destId="{5566435F-79BF-432B-9C56-1A4484FDA322}" srcOrd="0" destOrd="0" presId="urn:microsoft.com/office/officeart/2005/8/layout/vList5"/>
    <dgm:cxn modelId="{832ACC37-4C17-4812-AFD3-DA23C6693253}" srcId="{DF6FA90D-9408-4763-A50B-FF90F9791A20}" destId="{84C96CD6-849D-4963-A039-F2B7A9CF9DC6}" srcOrd="1" destOrd="0" parTransId="{4C368DDB-CB8A-4E3A-8C82-13745A723418}" sibTransId="{125B6509-541E-4B04-8C5E-1D212CDED630}"/>
    <dgm:cxn modelId="{479E3FEB-5640-4822-A275-F22B11C92041}" type="presOf" srcId="{84C96CD6-849D-4963-A039-F2B7A9CF9DC6}" destId="{D010D9BB-4E54-4F4B-947A-74D3355B80D9}" srcOrd="0" destOrd="0" presId="urn:microsoft.com/office/officeart/2005/8/layout/vList5"/>
    <dgm:cxn modelId="{FCCE38BE-72F6-452A-9409-B0DB181A8E25}" srcId="{E29F675F-0523-4792-9C57-2B47FD057837}" destId="{D51166A3-9EF3-4BD7-A5F4-52492A56C0EE}" srcOrd="1" destOrd="0" parTransId="{B027F16D-5B30-487B-8558-6D376857973F}" sibTransId="{5798AE5D-81E9-49FC-90A5-305C0742AB26}"/>
    <dgm:cxn modelId="{5270BB69-59D8-498E-B465-5908DC0C6E80}" type="presOf" srcId="{BC8DDB8B-242A-42FF-ADE0-C3305318E1AF}" destId="{BB497352-1451-4EF6-B39E-FB81EA14B572}" srcOrd="0" destOrd="0" presId="urn:microsoft.com/office/officeart/2005/8/layout/vList5"/>
    <dgm:cxn modelId="{41354119-80D5-45EF-BA77-F0A10546F4BF}" type="presOf" srcId="{D51166A3-9EF3-4BD7-A5F4-52492A56C0EE}" destId="{5566435F-79BF-432B-9C56-1A4484FDA322}" srcOrd="0" destOrd="1" presId="urn:microsoft.com/office/officeart/2005/8/layout/vList5"/>
    <dgm:cxn modelId="{F755BD31-1CB6-428F-B303-834C9EDECEBB}" type="presOf" srcId="{E44A3045-95D0-4AC3-A388-B5F231C98555}" destId="{E1614BEC-A8DE-4FF5-8871-F7ECE6A68C3C}" srcOrd="0" destOrd="0" presId="urn:microsoft.com/office/officeart/2005/8/layout/vList5"/>
    <dgm:cxn modelId="{FB8788D8-4A56-4801-96CB-185EA0F92114}" type="presOf" srcId="{DF6FA90D-9408-4763-A50B-FF90F9791A20}" destId="{C151B254-1606-4981-AB39-93CA36A3BB54}" srcOrd="0" destOrd="0" presId="urn:microsoft.com/office/officeart/2005/8/layout/vList5"/>
    <dgm:cxn modelId="{073FC723-F577-4ADC-B948-FFDABF85768F}" srcId="{E29F675F-0523-4792-9C57-2B47FD057837}" destId="{58250601-B7B6-4B3A-9005-51D0C149072A}" srcOrd="2" destOrd="0" parTransId="{EB0CA455-D8CB-41DB-87B1-A2E6E4DECD4A}" sibTransId="{826AC249-7AE2-4DDB-BB30-5EA22A4A868F}"/>
    <dgm:cxn modelId="{E02B947C-9E3B-44D1-975E-7873CA3F21EC}" type="presOf" srcId="{77AD278A-D646-47C7-B866-0360496D94D6}" destId="{9D5728CE-4F75-4558-8B5D-F1C3505B0348}" srcOrd="0" destOrd="0" presId="urn:microsoft.com/office/officeart/2005/8/layout/vList5"/>
    <dgm:cxn modelId="{CD725DA4-5521-401F-A6C1-6A633802AEA0}" type="presParOf" srcId="{C151B254-1606-4981-AB39-93CA36A3BB54}" destId="{6CC6FBC3-7DD4-4B64-8949-37583F237AAA}" srcOrd="0" destOrd="0" presId="urn:microsoft.com/office/officeart/2005/8/layout/vList5"/>
    <dgm:cxn modelId="{1902582A-477C-4A21-833A-639395C3581A}" type="presParOf" srcId="{6CC6FBC3-7DD4-4B64-8949-37583F237AAA}" destId="{BB497352-1451-4EF6-B39E-FB81EA14B572}" srcOrd="0" destOrd="0" presId="urn:microsoft.com/office/officeart/2005/8/layout/vList5"/>
    <dgm:cxn modelId="{A2EEC7D9-5294-4CB5-B892-4C82BA8BD8FE}" type="presParOf" srcId="{6CC6FBC3-7DD4-4B64-8949-37583F237AAA}" destId="{BB1567F9-5344-46A3-9062-4257F9A042A3}" srcOrd="1" destOrd="0" presId="urn:microsoft.com/office/officeart/2005/8/layout/vList5"/>
    <dgm:cxn modelId="{B64E1A30-2A97-4B99-948A-861DC51C2873}" type="presParOf" srcId="{C151B254-1606-4981-AB39-93CA36A3BB54}" destId="{98E7BCDA-6D43-4A9D-81FE-D5130147597F}" srcOrd="1" destOrd="0" presId="urn:microsoft.com/office/officeart/2005/8/layout/vList5"/>
    <dgm:cxn modelId="{1D9B90E4-9E3F-49F3-A76C-D8C58E08BA21}" type="presParOf" srcId="{C151B254-1606-4981-AB39-93CA36A3BB54}" destId="{AF40F35B-4EC5-41E1-846E-FFEAD1C4C400}" srcOrd="2" destOrd="0" presId="urn:microsoft.com/office/officeart/2005/8/layout/vList5"/>
    <dgm:cxn modelId="{DD7073B2-FB86-44E2-BB08-F6B698C48B1D}" type="presParOf" srcId="{AF40F35B-4EC5-41E1-846E-FFEAD1C4C400}" destId="{D010D9BB-4E54-4F4B-947A-74D3355B80D9}" srcOrd="0" destOrd="0" presId="urn:microsoft.com/office/officeart/2005/8/layout/vList5"/>
    <dgm:cxn modelId="{FFFB1089-244E-42A0-AA0F-0CDA94FA6706}" type="presParOf" srcId="{AF40F35B-4EC5-41E1-846E-FFEAD1C4C400}" destId="{9D5728CE-4F75-4558-8B5D-F1C3505B0348}" srcOrd="1" destOrd="0" presId="urn:microsoft.com/office/officeart/2005/8/layout/vList5"/>
    <dgm:cxn modelId="{8D1A7D92-5722-4B2C-A364-208EE5A03388}" type="presParOf" srcId="{C151B254-1606-4981-AB39-93CA36A3BB54}" destId="{C9C84CC5-A8A7-4A22-8592-B32449F8FAFB}" srcOrd="3" destOrd="0" presId="urn:microsoft.com/office/officeart/2005/8/layout/vList5"/>
    <dgm:cxn modelId="{EC98E2E8-658D-462C-83F2-35F959ED64F1}" type="presParOf" srcId="{C151B254-1606-4981-AB39-93CA36A3BB54}" destId="{652E80DF-B990-446F-99F3-10D0E93058AB}" srcOrd="4" destOrd="0" presId="urn:microsoft.com/office/officeart/2005/8/layout/vList5"/>
    <dgm:cxn modelId="{180B313B-331C-4B7C-884F-3B60C0337577}" type="presParOf" srcId="{652E80DF-B990-446F-99F3-10D0E93058AB}" destId="{A72A85D8-9FEC-4361-89EE-FA28AB71F061}" srcOrd="0" destOrd="0" presId="urn:microsoft.com/office/officeart/2005/8/layout/vList5"/>
    <dgm:cxn modelId="{A4AF6367-4D36-451B-9E74-E7535D685F6B}" type="presParOf" srcId="{652E80DF-B990-446F-99F3-10D0E93058AB}" destId="{E1614BEC-A8DE-4FF5-8871-F7ECE6A68C3C}" srcOrd="1" destOrd="0" presId="urn:microsoft.com/office/officeart/2005/8/layout/vList5"/>
    <dgm:cxn modelId="{33BC722B-AA15-4571-BA38-1DA423CD5268}" type="presParOf" srcId="{C151B254-1606-4981-AB39-93CA36A3BB54}" destId="{1521889B-2968-4909-BFB6-49119B1503C1}" srcOrd="5" destOrd="0" presId="urn:microsoft.com/office/officeart/2005/8/layout/vList5"/>
    <dgm:cxn modelId="{AFA58FA3-A04A-4636-BF9B-1348D2E4FFAC}" type="presParOf" srcId="{C151B254-1606-4981-AB39-93CA36A3BB54}" destId="{CC90CCD9-454A-4044-A0B1-AA96C9243BD1}" srcOrd="6" destOrd="0" presId="urn:microsoft.com/office/officeart/2005/8/layout/vList5"/>
    <dgm:cxn modelId="{F6F52061-0F9B-4BAC-8E19-4871B7F9FC5C}" type="presParOf" srcId="{CC90CCD9-454A-4044-A0B1-AA96C9243BD1}" destId="{149FDD53-6F85-4323-867F-4564E3E8FE0E}" srcOrd="0" destOrd="0" presId="urn:microsoft.com/office/officeart/2005/8/layout/vList5"/>
    <dgm:cxn modelId="{07B88915-C923-40C0-BE11-DA0BDED21E99}" type="presParOf" srcId="{CC90CCD9-454A-4044-A0B1-AA96C9243BD1}" destId="{5566435F-79BF-432B-9C56-1A4484FDA3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F45BC-4FA7-40C7-B0DE-F6ABEB5C8AF8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Pluri technologique  </a:t>
          </a:r>
          <a:br>
            <a:rPr lang="fr-FR" sz="1700" kern="1200" dirty="0" smtClean="0"/>
          </a:br>
          <a:r>
            <a:rPr lang="fr-FR" sz="1700" kern="1200" dirty="0" smtClean="0"/>
            <a:t>Electronique, informatique, Réseaux</a:t>
          </a:r>
          <a:endParaRPr lang="fr-FR" sz="1700" kern="1200" dirty="0"/>
        </a:p>
      </dsp:txBody>
      <dsp:txXfrm>
        <a:off x="0" y="1740535"/>
        <a:ext cx="2053828" cy="1740535"/>
      </dsp:txXfrm>
    </dsp:sp>
    <dsp:sp modelId="{1E090CEB-2F97-4703-A685-925F9C0BE513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000" r="-10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B0F32-A92E-4BBA-BE38-FDBF03A40CA1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Technologie accessible, schémas disponibles, documentation importante.</a:t>
          </a:r>
          <a:endParaRPr lang="fr-FR" sz="1700" kern="1200" dirty="0"/>
        </a:p>
      </dsp:txBody>
      <dsp:txXfrm>
        <a:off x="2115442" y="1740535"/>
        <a:ext cx="2053828" cy="1740535"/>
      </dsp:txXfrm>
    </dsp:sp>
    <dsp:sp modelId="{6C55CC2D-1361-46B8-A2C1-E6562C135705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189BC-D4A1-4546-A950-5DBEADDD17E4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Faible cout, approvisionnement rapide</a:t>
          </a:r>
          <a:endParaRPr lang="fr-FR" sz="1700" kern="1200" dirty="0"/>
        </a:p>
      </dsp:txBody>
      <dsp:txXfrm>
        <a:off x="4230885" y="1740535"/>
        <a:ext cx="2053828" cy="1740535"/>
      </dsp:txXfrm>
    </dsp:sp>
    <dsp:sp modelId="{33C11108-BE6F-4F13-8DCC-CA5E424631B7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D58C5-5865-4F14-A4DA-12DCA4A1E29F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Facilement exploitable en cours de physique</a:t>
          </a:r>
          <a:endParaRPr lang="fr-FR" sz="1700" kern="1200" dirty="0"/>
        </a:p>
      </dsp:txBody>
      <dsp:txXfrm>
        <a:off x="6346328" y="1740535"/>
        <a:ext cx="2053828" cy="1740535"/>
      </dsp:txXfrm>
    </dsp:sp>
    <dsp:sp modelId="{A3BF5DB9-D1D6-4BDA-A4A4-EA5C4C0592AE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2CDDB-606A-4418-8219-6AF21FC24F8B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smtClean="0"/>
            <a:t>Utilisable pour E5.1 (installer/configurer) et E5.2 (maintenir)</a:t>
          </a:r>
          <a:endParaRPr lang="fr-FR" sz="1700" kern="1200"/>
        </a:p>
      </dsp:txBody>
      <dsp:txXfrm>
        <a:off x="8461771" y="1740535"/>
        <a:ext cx="2053828" cy="1740535"/>
      </dsp:txXfrm>
    </dsp:sp>
    <dsp:sp modelId="{EDD6DE19-0976-4DE4-8CE9-1C0186AD6832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54CF6-EFF5-4982-B8E2-06A2BC547201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567F9-5344-46A3-9062-4257F9A042A3}">
      <dsp:nvSpPr>
        <dsp:cNvPr id="0" name=""/>
        <dsp:cNvSpPr/>
      </dsp:nvSpPr>
      <dsp:spPr>
        <a:xfrm rot="5400000">
          <a:off x="7057038" y="-2891114"/>
          <a:ext cx="1095692" cy="7157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Logique combinatoire, multiplexage</a:t>
          </a:r>
          <a:br>
            <a:rPr lang="fr-FR" sz="1300" kern="1200" smtClean="0"/>
          </a:br>
          <a:r>
            <a:rPr lang="fr-FR" sz="1300" kern="1200" smtClean="0"/>
            <a:t>Protocoles de transmission Infra-Rouge</a:t>
          </a:r>
          <a:br>
            <a:rPr lang="fr-FR" sz="1300" kern="1200" smtClean="0"/>
          </a:br>
          <a:r>
            <a:rPr lang="fr-FR" sz="1300" kern="1200" smtClean="0"/>
            <a:t>Communications séries par Uart, norme RS232</a:t>
          </a:r>
          <a:br>
            <a:rPr lang="fr-FR" sz="1300" kern="1200" smtClean="0"/>
          </a:br>
          <a:r>
            <a:rPr lang="fr-FR" sz="1300" kern="1200" smtClean="0"/>
            <a:t>Régulateurs de tension linéaires et à découpages</a:t>
          </a:r>
          <a:br>
            <a:rPr lang="fr-FR" sz="1300" kern="1200" smtClean="0"/>
          </a:br>
          <a:r>
            <a:rPr lang="fr-FR" sz="1300" kern="1200" smtClean="0"/>
            <a:t>Sauvegarde des informations en RAM et E2PROM.</a:t>
          </a:r>
          <a:endParaRPr lang="fr-FR" sz="1300" kern="1200"/>
        </a:p>
      </dsp:txBody>
      <dsp:txXfrm rot="-5400000">
        <a:off x="4026116" y="193295"/>
        <a:ext cx="7104051" cy="988718"/>
      </dsp:txXfrm>
    </dsp:sp>
    <dsp:sp modelId="{BB497352-1451-4EF6-B39E-FB81EA14B572}">
      <dsp:nvSpPr>
        <dsp:cNvPr id="0" name=""/>
        <dsp:cNvSpPr/>
      </dsp:nvSpPr>
      <dsp:spPr>
        <a:xfrm>
          <a:off x="0" y="2847"/>
          <a:ext cx="4026115" cy="136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smtClean="0"/>
            <a:t>En électronique</a:t>
          </a:r>
          <a:endParaRPr lang="fr-FR" sz="4200" kern="1200"/>
        </a:p>
      </dsp:txBody>
      <dsp:txXfrm>
        <a:off x="66859" y="69706"/>
        <a:ext cx="3892397" cy="1235897"/>
      </dsp:txXfrm>
    </dsp:sp>
    <dsp:sp modelId="{9D5728CE-4F75-4558-8B5D-F1C3505B0348}">
      <dsp:nvSpPr>
        <dsp:cNvPr id="0" name=""/>
        <dsp:cNvSpPr/>
      </dsp:nvSpPr>
      <dsp:spPr>
        <a:xfrm rot="5400000">
          <a:off x="7057038" y="-1453018"/>
          <a:ext cx="1095692" cy="7157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Configuration d’une borne WIFI</a:t>
          </a:r>
          <a:br>
            <a:rPr lang="fr-FR" sz="1300" kern="1200" smtClean="0"/>
          </a:br>
          <a:r>
            <a:rPr lang="fr-FR" sz="1300" kern="1200" smtClean="0"/>
            <a:t>Configuration du panneau lumineux</a:t>
          </a:r>
          <a:br>
            <a:rPr lang="fr-FR" sz="1300" kern="1200" smtClean="0"/>
          </a:br>
          <a:r>
            <a:rPr lang="fr-FR" sz="1300" kern="1200" smtClean="0"/>
            <a:t>Algorithme de gestion des Leds, ( multiplexage lignes, transferts ROM/RAM)</a:t>
          </a:r>
          <a:br>
            <a:rPr lang="fr-FR" sz="1300" kern="1200" smtClean="0"/>
          </a:br>
          <a:r>
            <a:rPr lang="fr-FR" sz="1300" kern="1200" smtClean="0"/>
            <a:t>Installation et/ou configuration d’un système d’exploitation, d’un logiciel</a:t>
          </a:r>
          <a:endParaRPr lang="fr-FR" sz="1300" kern="1200"/>
        </a:p>
      </dsp:txBody>
      <dsp:txXfrm rot="-5400000">
        <a:off x="4026116" y="1631391"/>
        <a:ext cx="7104051" cy="988718"/>
      </dsp:txXfrm>
    </dsp:sp>
    <dsp:sp modelId="{D010D9BB-4E54-4F4B-947A-74D3355B80D9}">
      <dsp:nvSpPr>
        <dsp:cNvPr id="0" name=""/>
        <dsp:cNvSpPr/>
      </dsp:nvSpPr>
      <dsp:spPr>
        <a:xfrm>
          <a:off x="0" y="1440943"/>
          <a:ext cx="4026115" cy="136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smtClean="0"/>
            <a:t>En informatique</a:t>
          </a:r>
          <a:endParaRPr lang="fr-FR" sz="4200" kern="1200"/>
        </a:p>
      </dsp:txBody>
      <dsp:txXfrm>
        <a:off x="66859" y="1507802"/>
        <a:ext cx="3892397" cy="1235897"/>
      </dsp:txXfrm>
    </dsp:sp>
    <dsp:sp modelId="{E1614BEC-A8DE-4FF5-8871-F7ECE6A68C3C}">
      <dsp:nvSpPr>
        <dsp:cNvPr id="0" name=""/>
        <dsp:cNvSpPr/>
      </dsp:nvSpPr>
      <dsp:spPr>
        <a:xfrm rot="5400000">
          <a:off x="7057038" y="-14922"/>
          <a:ext cx="1095692" cy="7157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Configuration DHCP</a:t>
          </a:r>
          <a:endParaRPr lang="fr-F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Routage</a:t>
          </a:r>
          <a:endParaRPr lang="fr-FR" sz="1300" kern="1200"/>
        </a:p>
      </dsp:txBody>
      <dsp:txXfrm rot="-5400000">
        <a:off x="4026116" y="3069488"/>
        <a:ext cx="7104051" cy="988718"/>
      </dsp:txXfrm>
    </dsp:sp>
    <dsp:sp modelId="{A72A85D8-9FEC-4361-89EE-FA28AB71F061}">
      <dsp:nvSpPr>
        <dsp:cNvPr id="0" name=""/>
        <dsp:cNvSpPr/>
      </dsp:nvSpPr>
      <dsp:spPr>
        <a:xfrm>
          <a:off x="0" y="2879039"/>
          <a:ext cx="4026115" cy="136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smtClean="0"/>
            <a:t>Sur les réseaux</a:t>
          </a:r>
          <a:endParaRPr lang="fr-FR" sz="4200" kern="1200"/>
        </a:p>
      </dsp:txBody>
      <dsp:txXfrm>
        <a:off x="66859" y="2945898"/>
        <a:ext cx="3892397" cy="1235897"/>
      </dsp:txXfrm>
    </dsp:sp>
    <dsp:sp modelId="{5566435F-79BF-432B-9C56-1A4484FDA322}">
      <dsp:nvSpPr>
        <dsp:cNvPr id="0" name=""/>
        <dsp:cNvSpPr/>
      </dsp:nvSpPr>
      <dsp:spPr>
        <a:xfrm rot="5400000">
          <a:off x="7057038" y="1423173"/>
          <a:ext cx="1095692" cy="7157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Optique, synthèse des couleurs, persistance rétinienne</a:t>
          </a:r>
          <a:endParaRPr lang="fr-F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L’infra rouge comme support de communication</a:t>
          </a:r>
          <a:endParaRPr lang="fr-F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smtClean="0"/>
            <a:t>Modulations ASK, FSK, codage et occupation spectrale</a:t>
          </a:r>
          <a:endParaRPr lang="fr-FR" sz="1300" kern="1200"/>
        </a:p>
      </dsp:txBody>
      <dsp:txXfrm rot="-5400000">
        <a:off x="4026116" y="4507583"/>
        <a:ext cx="7104051" cy="988718"/>
      </dsp:txXfrm>
    </dsp:sp>
    <dsp:sp modelId="{149FDD53-6F85-4323-867F-4564E3E8FE0E}">
      <dsp:nvSpPr>
        <dsp:cNvPr id="0" name=""/>
        <dsp:cNvSpPr/>
      </dsp:nvSpPr>
      <dsp:spPr>
        <a:xfrm>
          <a:off x="0" y="4317135"/>
          <a:ext cx="4026115" cy="1369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smtClean="0"/>
            <a:t>En physique</a:t>
          </a:r>
          <a:endParaRPr lang="fr-FR" sz="4200" kern="1200"/>
        </a:p>
      </dsp:txBody>
      <dsp:txXfrm>
        <a:off x="66859" y="4383994"/>
        <a:ext cx="3892397" cy="1235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8F553-FC90-443E-B786-86C19F38BBC5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7DE07-AE47-4EBD-8CF7-4649A7BF4C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9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7DE07-AE47-4EBD-8CF7-4649A7BF4C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6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7DE07-AE47-4EBD-8CF7-4649A7BF4C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7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A27-CBD1-442F-A592-2D6238D23707}" type="datetime1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47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BFA5-A8FA-4A8A-89CD-E091FA7A7D73}" type="datetime1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9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E8B-BB93-4F95-8012-1F51CF8BFFD1}" type="datetime1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84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F8D1-4C99-4B1A-AF9F-4BB7299608BC}" type="datetime1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9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9FB7-0C19-4662-AF3F-BA5638660288}" type="datetime1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7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6BF-A7C9-48E1-B745-C7C135AD5082}" type="datetime1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96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1AF-08D1-4E2F-9F4F-A4E2E3171655}" type="datetime1">
              <a:rPr lang="fr-FR" smtClean="0"/>
              <a:t>02/01/2015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3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C2BD-EB6F-4D79-8BC8-61FEBF195D4C}" type="datetime1">
              <a:rPr lang="fr-FR" smtClean="0"/>
              <a:t>02/01/2015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7CB2-082A-4A08-A45D-D6141845DD85}" type="datetime1">
              <a:rPr lang="fr-FR" smtClean="0"/>
              <a:t>02/01/2015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08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2E44-3A71-40AF-B46D-0A960E9BC0C0}" type="datetime1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77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36D1-3FCA-44EA-92ED-BF9C84E9173A}" type="datetime1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23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192B-267D-40F0-8731-83ADA94EA84F}" type="datetime1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BC31-77DF-4C0F-807E-7F2BC9C69C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076655"/>
          </a:xfrm>
        </p:spPr>
        <p:txBody>
          <a:bodyPr/>
          <a:lstStyle/>
          <a:p>
            <a:r>
              <a:rPr lang="fr-FR" dirty="0" smtClean="0"/>
              <a:t>Journal Lumineux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25245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 smtClean="0"/>
              <a:t>BTS Systèmes Numériques</a:t>
            </a:r>
          </a:p>
          <a:p>
            <a:r>
              <a:rPr lang="fr-FR" dirty="0" smtClean="0"/>
              <a:t>Epreuves E5</a:t>
            </a:r>
          </a:p>
          <a:p>
            <a:r>
              <a:rPr lang="fr-FR" sz="1050" dirty="0" smtClean="0"/>
              <a:t>Christian Dupaty</a:t>
            </a:r>
            <a:br>
              <a:rPr lang="fr-FR" sz="1050" dirty="0" smtClean="0"/>
            </a:br>
            <a:r>
              <a:rPr lang="fr-FR" sz="1050" dirty="0" smtClean="0"/>
              <a:t>Lycée Fourcade 13120 Gardanne</a:t>
            </a:r>
            <a:br>
              <a:rPr lang="fr-FR" sz="1050" dirty="0" smtClean="0"/>
            </a:br>
            <a:r>
              <a:rPr lang="fr-FR" sz="1050" dirty="0" smtClean="0"/>
              <a:t>Académie d’Aix-Marseille</a:t>
            </a:r>
            <a:endParaRPr lang="fr-FR" sz="1050" dirty="0"/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68880" y="2518756"/>
            <a:ext cx="7780711" cy="1205519"/>
          </a:xfrm>
          <a:prstGeom prst="rect">
            <a:avLst/>
          </a:prstGeom>
        </p:spPr>
      </p:pic>
      <p:pic>
        <p:nvPicPr>
          <p:cNvPr id="1026" name="Picture 2" descr="http://l.wigflip.com/VH0fnRps/signb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83" y="473719"/>
            <a:ext cx="4680890" cy="8647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617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 SN E5.1- IR/EC  Installer / Configurer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2000784"/>
            <a:ext cx="8788400" cy="427301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Situation N°1 : Installation du journal lumineux à l’hôtel du parc.</a:t>
            </a:r>
          </a:p>
          <a:p>
            <a:pPr lvl="1"/>
            <a:r>
              <a:rPr lang="fr-FR" dirty="0" smtClean="0"/>
              <a:t>Connexion par </a:t>
            </a:r>
            <a:r>
              <a:rPr lang="fr-FR" b="1" dirty="0" smtClean="0"/>
              <a:t>WIFI</a:t>
            </a:r>
            <a:r>
              <a:rPr lang="fr-FR" dirty="0" smtClean="0"/>
              <a:t> au réseau de l’hôtel, </a:t>
            </a:r>
            <a:r>
              <a:rPr lang="fr-FR" dirty="0" smtClean="0"/>
              <a:t>affichage </a:t>
            </a:r>
            <a:r>
              <a:rPr lang="fr-FR" dirty="0" smtClean="0"/>
              <a:t>en permanence </a:t>
            </a:r>
            <a:r>
              <a:rPr lang="fr-FR" dirty="0" smtClean="0"/>
              <a:t>du </a:t>
            </a:r>
            <a:r>
              <a:rPr lang="fr-FR" dirty="0" smtClean="0"/>
              <a:t>texte de bienvenue comportant le logo de l’hôtel, l’heure et la date.</a:t>
            </a:r>
          </a:p>
          <a:p>
            <a:pPr lvl="1"/>
            <a:r>
              <a:rPr lang="fr-FR" dirty="0" smtClean="0"/>
              <a:t>Le personnel </a:t>
            </a:r>
            <a:r>
              <a:rPr lang="fr-FR" dirty="0" smtClean="0"/>
              <a:t>disposera </a:t>
            </a:r>
            <a:r>
              <a:rPr lang="fr-FR" dirty="0" smtClean="0"/>
              <a:t>d’un mode d’emploi simplifié, il </a:t>
            </a:r>
            <a:r>
              <a:rPr lang="fr-FR" dirty="0" smtClean="0"/>
              <a:t>pourra </a:t>
            </a:r>
            <a:r>
              <a:rPr lang="fr-FR" dirty="0" smtClean="0"/>
              <a:t>avec la télécommande ou avec un PC dédié communiquant en WIFI sur le réseau local indiquer le nombre de chambres </a:t>
            </a:r>
            <a:r>
              <a:rPr lang="fr-FR" dirty="0" smtClean="0"/>
              <a:t>disponibles, les promotions, etc.</a:t>
            </a:r>
            <a:endParaRPr lang="fr-FR" dirty="0" smtClean="0"/>
          </a:p>
          <a:p>
            <a:pPr lvl="1"/>
            <a:r>
              <a:rPr lang="fr-FR" dirty="0" smtClean="0"/>
              <a:t>En basse saison, 1 novembre au 15 décembre un message promotionnel d ’une réduction de 20% sera affiché automatiquement.</a:t>
            </a:r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53" y="1463041"/>
            <a:ext cx="2299248" cy="153283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 SN E5.1-IR/EC  Installer / Configurer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9127388" cy="4067175"/>
          </a:xfrm>
        </p:spPr>
        <p:txBody>
          <a:bodyPr/>
          <a:lstStyle/>
          <a:p>
            <a:r>
              <a:rPr lang="fr-FR" dirty="0" smtClean="0"/>
              <a:t>Situation N°2 : Installation du journal lumineux à l’hôpital Nord.</a:t>
            </a:r>
            <a:endParaRPr lang="fr-FR" dirty="0"/>
          </a:p>
          <a:p>
            <a:pPr lvl="1"/>
            <a:r>
              <a:rPr lang="fr-FR" dirty="0" smtClean="0"/>
              <a:t>Le journal lumineux est placé dans la salle d’attente du service de médecine.</a:t>
            </a:r>
            <a:r>
              <a:rPr lang="fr-FR" dirty="0"/>
              <a:t> </a:t>
            </a:r>
            <a:r>
              <a:rPr lang="fr-FR" dirty="0" smtClean="0"/>
              <a:t>Il est connecté au réseau de l’hôpital par </a:t>
            </a:r>
            <a:r>
              <a:rPr lang="fr-FR" b="1" dirty="0" smtClean="0"/>
              <a:t>Ethernet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L’infirmière à l’accueil peut à l’aide de la télécommande indiquer en plus du message d’accueil comportant le logo de l’hôtel, le temps d’attente moyen.</a:t>
            </a:r>
          </a:p>
          <a:p>
            <a:pPr lvl="1"/>
            <a:r>
              <a:rPr lang="fr-FR" dirty="0" smtClean="0"/>
              <a:t>Le gestionnaire de l’hôpital peut en cas d’urgence à partir d’un PC distant afficher la disponibilité ou l’absence d’un médecin.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1690688"/>
            <a:ext cx="2048611" cy="193112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 SN E5.1-IR/EC  Installer / Configurer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2486025"/>
            <a:ext cx="9296400" cy="2962276"/>
          </a:xfrm>
        </p:spPr>
        <p:txBody>
          <a:bodyPr/>
          <a:lstStyle/>
          <a:p>
            <a:r>
              <a:rPr lang="fr-FR" dirty="0" smtClean="0"/>
              <a:t>Situation N°3 : Installation du journal lumineux dans la pizzeria Del </a:t>
            </a:r>
            <a:r>
              <a:rPr lang="fr-FR" dirty="0"/>
              <a:t>A</a:t>
            </a:r>
            <a:r>
              <a:rPr lang="fr-FR" dirty="0" smtClean="0"/>
              <a:t>rte.</a:t>
            </a:r>
            <a:endParaRPr lang="fr-FR" dirty="0"/>
          </a:p>
          <a:p>
            <a:pPr lvl="1"/>
            <a:r>
              <a:rPr lang="fr-FR" dirty="0" smtClean="0"/>
              <a:t>Le journal lumineux est placé dans la salle du restaurant, il est connecté par </a:t>
            </a:r>
            <a:r>
              <a:rPr lang="fr-FR" b="1" dirty="0" smtClean="0"/>
              <a:t>WIFI à la BOX </a:t>
            </a:r>
            <a:r>
              <a:rPr lang="fr-FR" dirty="0" smtClean="0"/>
              <a:t>(routeur) de l’établissement. Le message d’accueil avec logo est diffusé en permanence.</a:t>
            </a:r>
          </a:p>
          <a:p>
            <a:pPr lvl="1"/>
            <a:r>
              <a:rPr lang="fr-FR" dirty="0" smtClean="0"/>
              <a:t>Le patron peut à partir de son domicile afficher les promotions de l’établissement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1690688"/>
            <a:ext cx="1714500" cy="17145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0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 SN E5.1-IR/EC  Installer / Configurer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656" y="1956253"/>
            <a:ext cx="8104777" cy="354466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Situation N°4 : Installation du journal lumineux dans un night club.</a:t>
            </a:r>
            <a:endParaRPr lang="fr-FR" dirty="0"/>
          </a:p>
          <a:p>
            <a:pPr lvl="1"/>
            <a:r>
              <a:rPr lang="fr-FR" dirty="0" smtClean="0"/>
              <a:t>La salle dispose de </a:t>
            </a:r>
            <a:r>
              <a:rPr lang="fr-FR" b="1" dirty="0" smtClean="0"/>
              <a:t>deux entrées</a:t>
            </a:r>
            <a:r>
              <a:rPr lang="fr-FR" dirty="0" smtClean="0"/>
              <a:t>. Au dessus de chacune est placé un journal lumineux connecté par </a:t>
            </a:r>
            <a:r>
              <a:rPr lang="fr-FR" b="1" dirty="0" smtClean="0"/>
              <a:t>Ethernet</a:t>
            </a:r>
            <a:r>
              <a:rPr lang="fr-FR" dirty="0" smtClean="0"/>
              <a:t> au réseau de la salle.</a:t>
            </a:r>
          </a:p>
          <a:p>
            <a:pPr lvl="1"/>
            <a:r>
              <a:rPr lang="fr-FR" dirty="0" smtClean="0"/>
              <a:t>Le service de sécurité affiche le message de bienvenue avec le logo de la salle, les consignes de sécurités pour la fouille corporelle, l’ouverture ou non de la porte.</a:t>
            </a:r>
          </a:p>
          <a:p>
            <a:pPr lvl="1"/>
            <a:r>
              <a:rPr lang="fr-FR" dirty="0" smtClean="0"/>
              <a:t>Le service commercial peut depuis l’extérieur afficher des informations temporaires sur les programmes à venir.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34" y="1817914"/>
            <a:ext cx="3566160" cy="18288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3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 SN E5.2-EC  Maintenir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Pannes envisageables :</a:t>
            </a:r>
          </a:p>
          <a:p>
            <a:r>
              <a:rPr lang="fr-FR" dirty="0" smtClean="0"/>
              <a:t>Un composant est endommagé</a:t>
            </a:r>
          </a:p>
          <a:p>
            <a:pPr lvl="1"/>
            <a:r>
              <a:rPr lang="fr-FR" dirty="0" smtClean="0"/>
              <a:t>Récepteur télécommande</a:t>
            </a:r>
          </a:p>
          <a:p>
            <a:pPr lvl="1"/>
            <a:r>
              <a:rPr lang="fr-FR" dirty="0" smtClean="0"/>
              <a:t>Régulateur de tension</a:t>
            </a:r>
          </a:p>
          <a:p>
            <a:pPr lvl="1"/>
            <a:r>
              <a:rPr lang="fr-FR" dirty="0" smtClean="0"/>
              <a:t>Un multiplexeur</a:t>
            </a:r>
          </a:p>
          <a:p>
            <a:pPr lvl="1"/>
            <a:r>
              <a:rPr lang="fr-FR" dirty="0" smtClean="0"/>
              <a:t>Un des transistors de ligne</a:t>
            </a:r>
          </a:p>
          <a:p>
            <a:r>
              <a:rPr lang="fr-FR" dirty="0" smtClean="0"/>
              <a:t>Une connectique défaillante</a:t>
            </a:r>
          </a:p>
          <a:p>
            <a:pPr marL="457200" lvl="1" indent="0">
              <a:buNone/>
            </a:pPr>
            <a:r>
              <a:rPr lang="fr-FR" dirty="0" smtClean="0"/>
              <a:t>Le câble réseau et/ou le câble RS232 sont endommagés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04" y="487019"/>
            <a:ext cx="1764792" cy="1743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2739231"/>
            <a:ext cx="3365500" cy="252412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 SN E5.2-IR  Maintenir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989457" cy="4130675"/>
          </a:xfrm>
        </p:spPr>
        <p:txBody>
          <a:bodyPr>
            <a:normAutofit fontScale="92500"/>
          </a:bodyPr>
          <a:lstStyle/>
          <a:p>
            <a:r>
              <a:rPr lang="fr-FR" u="sng" dirty="0"/>
              <a:t>Pannes envisageables :</a:t>
            </a:r>
          </a:p>
          <a:p>
            <a:r>
              <a:rPr lang="fr-FR" dirty="0" smtClean="0"/>
              <a:t>Le PC équipé de new-</a:t>
            </a:r>
            <a:r>
              <a:rPr lang="fr-FR" dirty="0" err="1" smtClean="0"/>
              <a:t>sign</a:t>
            </a:r>
            <a:r>
              <a:rPr lang="fr-FR" dirty="0" smtClean="0"/>
              <a:t> est hors </a:t>
            </a:r>
            <a:r>
              <a:rPr lang="fr-FR" dirty="0" smtClean="0"/>
              <a:t>service, il doit être réparé/réinstallé.</a:t>
            </a:r>
            <a:endParaRPr lang="fr-FR" dirty="0" smtClean="0"/>
          </a:p>
          <a:p>
            <a:pPr lvl="1"/>
            <a:r>
              <a:rPr lang="fr-FR" dirty="0" smtClean="0"/>
              <a:t>Disque dur HS</a:t>
            </a:r>
          </a:p>
          <a:p>
            <a:pPr lvl="1"/>
            <a:r>
              <a:rPr lang="fr-FR" dirty="0" smtClean="0"/>
              <a:t>Alimentation HS</a:t>
            </a:r>
          </a:p>
          <a:p>
            <a:pPr lvl="1"/>
            <a:r>
              <a:rPr lang="fr-FR" dirty="0" smtClean="0"/>
              <a:t>Connecteur réseau HS</a:t>
            </a:r>
          </a:p>
          <a:p>
            <a:r>
              <a:rPr lang="fr-FR" dirty="0" smtClean="0"/>
              <a:t>La borne WIFI ne fonctionne plus.</a:t>
            </a:r>
          </a:p>
          <a:p>
            <a:pPr lvl="1"/>
            <a:r>
              <a:rPr lang="fr-FR" dirty="0" smtClean="0"/>
              <a:t>Connecteur HS</a:t>
            </a:r>
          </a:p>
          <a:p>
            <a:pPr lvl="1"/>
            <a:r>
              <a:rPr lang="fr-FR" dirty="0" smtClean="0"/>
              <a:t>Alimentation HS</a:t>
            </a:r>
          </a:p>
          <a:p>
            <a:pPr lvl="1"/>
            <a:r>
              <a:rPr lang="fr-FR" dirty="0" smtClean="0"/>
              <a:t>Antenne coupée</a:t>
            </a:r>
          </a:p>
          <a:p>
            <a:r>
              <a:rPr lang="fr-FR" dirty="0" smtClean="0"/>
              <a:t>Un conflit d’adresse IP est apparu.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51" y="4203886"/>
            <a:ext cx="2725097" cy="21868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04" y="487019"/>
            <a:ext cx="1764792" cy="1743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94" y="2884643"/>
            <a:ext cx="3143290" cy="20126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6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823040"/>
            <a:ext cx="7103120" cy="4627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5" y="968898"/>
            <a:ext cx="2854797" cy="52739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journal lumineux support de l’épreuve E5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769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767" y="-100388"/>
            <a:ext cx="10515600" cy="1325563"/>
          </a:xfrm>
        </p:spPr>
        <p:txBody>
          <a:bodyPr/>
          <a:lstStyle/>
          <a:p>
            <a:r>
              <a:rPr lang="fr-FR" dirty="0" smtClean="0"/>
              <a:t>Connaissances abordées / exploités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850873"/>
              </p:ext>
            </p:extLst>
          </p:nvPr>
        </p:nvGraphicFramePr>
        <p:xfrm>
          <a:off x="344713" y="986973"/>
          <a:ext cx="11183654" cy="568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" y="118383"/>
            <a:ext cx="7028544" cy="6218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Cas d’utilisations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740229"/>
            <a:ext cx="10531697" cy="587670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543" y="0"/>
            <a:ext cx="8975897" cy="6932815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28599" y="118383"/>
            <a:ext cx="2354944" cy="6218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2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xtronic.fr/imageslib/velleman2/mml16mc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249">
            <a:off x="1380716" y="4948071"/>
            <a:ext cx="2120195" cy="15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Journal lumineux :</a:t>
            </a:r>
          </a:p>
          <a:p>
            <a:pPr marL="0" indent="0">
              <a:buNone/>
            </a:pPr>
            <a:r>
              <a:rPr lang="fr-FR" dirty="0" smtClean="0"/>
              <a:t>560 </a:t>
            </a:r>
            <a:r>
              <a:rPr lang="fr-FR" dirty="0"/>
              <a:t>pixels, </a:t>
            </a:r>
            <a:r>
              <a:rPr lang="fr-FR" dirty="0" smtClean="0"/>
              <a:t>7 </a:t>
            </a:r>
            <a:r>
              <a:rPr lang="fr-FR" dirty="0"/>
              <a:t>lignes de 80 pixels.</a:t>
            </a:r>
            <a:br>
              <a:rPr lang="fr-FR" dirty="0"/>
            </a:br>
            <a:r>
              <a:rPr lang="fr-FR" dirty="0"/>
              <a:t>Chaque pixel est constitué d’une LED rouge et d’une LED verte, ce qui permet par addition des couleurs d’obtenir 3 couleurs par pixel, rouge, vert et jeune.</a:t>
            </a:r>
          </a:p>
          <a:p>
            <a:pPr marL="0" indent="0">
              <a:buNone/>
            </a:pPr>
            <a:r>
              <a:rPr lang="fr-FR" dirty="0" smtClean="0"/>
              <a:t>Programmation par télécommande infra-rouge ou liaison RS232.</a:t>
            </a:r>
            <a:br>
              <a:rPr lang="fr-FR" dirty="0" smtClean="0"/>
            </a:br>
            <a:r>
              <a:rPr lang="fr-FR" dirty="0" smtClean="0"/>
              <a:t>Logiciel de programmation New-</a:t>
            </a:r>
            <a:r>
              <a:rPr lang="fr-FR" dirty="0" err="1" smtClean="0"/>
              <a:t>Sign</a:t>
            </a:r>
            <a:r>
              <a:rPr lang="fr-FR" dirty="0" smtClean="0"/>
              <a:t>.</a:t>
            </a:r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196" y="550182"/>
            <a:ext cx="6033741" cy="11405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01" y="4705004"/>
            <a:ext cx="4984012" cy="204744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6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extronic.fr/doc/produit/img1_27201_134920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39" y="91440"/>
            <a:ext cx="3150928" cy="20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fr-FR" dirty="0" smtClean="0"/>
              <a:t>Connexions réseau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Adaptateur WIFI-RS232 : CSW-H85</a:t>
            </a:r>
          </a:p>
          <a:p>
            <a:pPr lvl="1"/>
            <a:r>
              <a:rPr lang="fr-FR" dirty="0" smtClean="0"/>
              <a:t>Interface RS232 vers WIFI</a:t>
            </a:r>
          </a:p>
          <a:p>
            <a:r>
              <a:rPr lang="fr-FR" dirty="0" smtClean="0"/>
              <a:t>Adaptateur WIFI-ETHERNET : CSE-H53N</a:t>
            </a:r>
          </a:p>
          <a:p>
            <a:pPr lvl="1"/>
            <a:r>
              <a:rPr lang="fr-FR" dirty="0" smtClean="0"/>
              <a:t>Interface ETHERNET vers WIFI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Ces équipements permettent de raccorder le journal lumineux à un réseau informatique. </a:t>
            </a:r>
          </a:p>
          <a:p>
            <a:pPr marL="457200" lvl="1" indent="0">
              <a:buNone/>
            </a:pPr>
            <a:r>
              <a:rPr lang="fr-FR" dirty="0" smtClean="0"/>
              <a:t>Un logiciel émulant une liaison série virtuelle  installé sur le PC distant assure une liaison TCP/IP entre le PC et l’adaptateur</a:t>
            </a:r>
          </a:p>
        </p:txBody>
      </p:sp>
      <p:pic>
        <p:nvPicPr>
          <p:cNvPr id="5" name="Picture 2" descr="http://www.lextronic.fr/doc/produit/img1_6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668423"/>
            <a:ext cx="26955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6489" cy="6623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Equipement pour un 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542" y="1527142"/>
            <a:ext cx="10515600" cy="515646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Journal lumineux Conrad </a:t>
            </a:r>
            <a:r>
              <a:rPr lang="fr-FR" i="1" dirty="0"/>
              <a:t>Mc Crypte </a:t>
            </a:r>
            <a:r>
              <a:rPr lang="fr-FR" i="1" dirty="0" smtClean="0"/>
              <a:t>590996</a:t>
            </a:r>
            <a:br>
              <a:rPr lang="fr-FR" i="1" dirty="0" smtClean="0"/>
            </a:br>
            <a:r>
              <a:rPr lang="fr-FR" i="1" dirty="0" smtClean="0"/>
              <a:t>	Conrad : </a:t>
            </a:r>
            <a:r>
              <a:rPr lang="fr-FR" i="1" dirty="0" smtClean="0">
                <a:solidFill>
                  <a:srgbClr val="FF0000"/>
                </a:solidFill>
              </a:rPr>
              <a:t>160€</a:t>
            </a:r>
          </a:p>
          <a:p>
            <a:r>
              <a:rPr lang="fr-FR" i="1" dirty="0" smtClean="0"/>
              <a:t>Convertisseur RS232-WIFI CSW-H85K</a:t>
            </a:r>
            <a:br>
              <a:rPr lang="fr-FR" i="1" dirty="0" smtClean="0"/>
            </a:br>
            <a:r>
              <a:rPr lang="fr-FR" i="1" dirty="0" smtClean="0"/>
              <a:t>	</a:t>
            </a:r>
            <a:r>
              <a:rPr lang="fr-FR" i="1" dirty="0" err="1" smtClean="0"/>
              <a:t>Lextronic</a:t>
            </a:r>
            <a:r>
              <a:rPr lang="fr-FR" i="1" dirty="0" smtClean="0"/>
              <a:t> : </a:t>
            </a:r>
            <a:r>
              <a:rPr lang="fr-FR" i="1" dirty="0" smtClean="0">
                <a:solidFill>
                  <a:srgbClr val="FF0000"/>
                </a:solidFill>
              </a:rPr>
              <a:t>120€</a:t>
            </a:r>
          </a:p>
          <a:p>
            <a:r>
              <a:rPr lang="fr-FR" i="1" dirty="0" smtClean="0"/>
              <a:t>Convertisseur RS232-Ethernet  </a:t>
            </a:r>
            <a:r>
              <a:rPr lang="fr-FR" dirty="0" smtClean="0"/>
              <a:t>CSE-H53N</a:t>
            </a:r>
            <a:br>
              <a:rPr lang="fr-FR" dirty="0" smtClean="0"/>
            </a:br>
            <a:r>
              <a:rPr lang="fr-FR" i="1" dirty="0"/>
              <a:t>	</a:t>
            </a:r>
            <a:r>
              <a:rPr lang="fr-FR" i="1" dirty="0" err="1"/>
              <a:t>Lextronic</a:t>
            </a:r>
            <a:r>
              <a:rPr lang="fr-FR" i="1" dirty="0"/>
              <a:t> : </a:t>
            </a:r>
            <a:r>
              <a:rPr lang="fr-FR" i="1" dirty="0">
                <a:solidFill>
                  <a:srgbClr val="FF0000"/>
                </a:solidFill>
              </a:rPr>
              <a:t>60</a:t>
            </a:r>
            <a:r>
              <a:rPr lang="fr-FR" i="1" dirty="0" smtClean="0">
                <a:solidFill>
                  <a:srgbClr val="FF0000"/>
                </a:solidFill>
              </a:rPr>
              <a:t>€</a:t>
            </a:r>
          </a:p>
          <a:p>
            <a:r>
              <a:rPr lang="fr-FR" i="1" dirty="0" smtClean="0"/>
              <a:t>Câbles et alimentations utiles</a:t>
            </a:r>
          </a:p>
          <a:p>
            <a:endParaRPr lang="fr-FR" i="1" dirty="0" smtClean="0"/>
          </a:p>
          <a:p>
            <a:r>
              <a:rPr lang="fr-FR" i="1" dirty="0" smtClean="0">
                <a:solidFill>
                  <a:srgbClr val="002060"/>
                </a:solidFill>
              </a:rPr>
              <a:t>Réseau </a:t>
            </a:r>
            <a:r>
              <a:rPr lang="fr-FR" i="1" u="sng" dirty="0" smtClean="0">
                <a:solidFill>
                  <a:srgbClr val="002060"/>
                </a:solidFill>
              </a:rPr>
              <a:t>de travail</a:t>
            </a:r>
            <a:r>
              <a:rPr lang="fr-FR" i="1" dirty="0" smtClean="0">
                <a:solidFill>
                  <a:srgbClr val="002060"/>
                </a:solidFill>
              </a:rPr>
              <a:t>, avec borne WIFI, serveur DHCP, routeur vers Internet</a:t>
            </a:r>
            <a:r>
              <a:rPr lang="fr-FR" i="1" dirty="0">
                <a:solidFill>
                  <a:srgbClr val="002060"/>
                </a:solidFill>
              </a:rPr>
              <a:t>.</a:t>
            </a:r>
          </a:p>
          <a:p>
            <a:r>
              <a:rPr lang="fr-FR" i="1" dirty="0" smtClean="0">
                <a:solidFill>
                  <a:srgbClr val="002060"/>
                </a:solidFill>
              </a:rPr>
              <a:t>Un PC de pilotage du journal lumineux connecté au réseau de travail</a:t>
            </a:r>
          </a:p>
          <a:p>
            <a:r>
              <a:rPr lang="fr-FR" i="1" dirty="0" smtClean="0">
                <a:solidFill>
                  <a:srgbClr val="002060"/>
                </a:solidFill>
              </a:rPr>
              <a:t>Un deuxième PC destiné à créer des confits d’adresses IP.</a:t>
            </a:r>
            <a:endParaRPr lang="fr-FR" i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52" y="50780"/>
            <a:ext cx="3997603" cy="26242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52" y="2675043"/>
            <a:ext cx="3997603" cy="207314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2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97700" cy="1057275"/>
          </a:xfrm>
        </p:spPr>
        <p:txBody>
          <a:bodyPr/>
          <a:lstStyle/>
          <a:p>
            <a:r>
              <a:rPr lang="fr-FR" dirty="0" smtClean="0"/>
              <a:t>Ressources BTS </a:t>
            </a:r>
            <a:r>
              <a:rPr lang="fr-FR" dirty="0" smtClean="0"/>
              <a:t>SN E5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100" y="1651001"/>
            <a:ext cx="7429500" cy="30987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Travaux pratiques </a:t>
            </a:r>
            <a:r>
              <a:rPr lang="fr-FR" dirty="0" smtClean="0"/>
              <a:t>préparatoires de découverte (</a:t>
            </a:r>
            <a:r>
              <a:rPr lang="fr-FR" dirty="0"/>
              <a:t>10h à </a:t>
            </a:r>
            <a:r>
              <a:rPr lang="fr-FR" dirty="0" smtClean="0"/>
              <a:t>12h)</a:t>
            </a:r>
          </a:p>
          <a:p>
            <a:pPr lvl="1"/>
            <a:r>
              <a:rPr lang="fr-FR" dirty="0" smtClean="0"/>
              <a:t>Prise en main du journal lumineux avec programmation par télécommande</a:t>
            </a:r>
          </a:p>
          <a:p>
            <a:pPr lvl="1"/>
            <a:r>
              <a:rPr lang="fr-FR" dirty="0" smtClean="0"/>
              <a:t>Analyse structurelle </a:t>
            </a:r>
          </a:p>
          <a:p>
            <a:pPr lvl="1"/>
            <a:r>
              <a:rPr lang="fr-FR" dirty="0" smtClean="0"/>
              <a:t>Configuration du journal lumineux avec le logiciel New-</a:t>
            </a:r>
            <a:r>
              <a:rPr lang="fr-FR" dirty="0" err="1" smtClean="0"/>
              <a:t>Sign</a:t>
            </a:r>
            <a:endParaRPr lang="fr-FR" dirty="0" smtClean="0"/>
          </a:p>
          <a:p>
            <a:pPr lvl="1"/>
            <a:r>
              <a:rPr lang="fr-FR" dirty="0" smtClean="0"/>
              <a:t>Configuration d’un réseau WIFI pour le contrôle distant du journal lumineux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78" y="1288256"/>
            <a:ext cx="3526082" cy="2857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2100" y="4991102"/>
            <a:ext cx="11109960" cy="156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4 situations </a:t>
            </a:r>
            <a:r>
              <a:rPr lang="fr-FR" dirty="0" smtClean="0"/>
              <a:t>d’installation/configuration </a:t>
            </a:r>
            <a:r>
              <a:rPr lang="fr-FR" dirty="0"/>
              <a:t>pour un chef d’équipe et deux techniciens (E5.1)</a:t>
            </a:r>
          </a:p>
          <a:p>
            <a:r>
              <a:rPr lang="fr-FR" dirty="0"/>
              <a:t>Exemples de pannes (E5.2)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BC31-77DF-4C0F-807E-7F2BC9C69CB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680</Words>
  <Application>Microsoft Office PowerPoint</Application>
  <PresentationFormat>Grand écran</PresentationFormat>
  <Paragraphs>111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Journal Lumineux</vt:lpstr>
      <vt:lpstr>Le journal lumineux support de l’épreuve E5</vt:lpstr>
      <vt:lpstr>Connaissances abordées / exploités</vt:lpstr>
      <vt:lpstr>Cas d’utilisations</vt:lpstr>
      <vt:lpstr>Structure</vt:lpstr>
      <vt:lpstr>Caractéristiques</vt:lpstr>
      <vt:lpstr>Connexions réseau</vt:lpstr>
      <vt:lpstr>Equipement pour un TP</vt:lpstr>
      <vt:lpstr>Ressources BTS SN E5</vt:lpstr>
      <vt:lpstr>BTS SN E5.1- IR/EC  Installer / Configurer</vt:lpstr>
      <vt:lpstr>BTS SN E5.1-IR/EC  Installer / Configurer</vt:lpstr>
      <vt:lpstr>BTS SN E5.1-IR/EC  Installer / Configurer</vt:lpstr>
      <vt:lpstr>BTS SN E5.1-IR/EC  Installer / Configurer</vt:lpstr>
      <vt:lpstr>BTS SN E5.2-EC  Maintenir </vt:lpstr>
      <vt:lpstr>BTS SN E5.2-IR  Maintenir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Lumineux</dc:title>
  <dc:creator>christian dupaty</dc:creator>
  <cp:lastModifiedBy>christian dupaty</cp:lastModifiedBy>
  <cp:revision>46</cp:revision>
  <dcterms:created xsi:type="dcterms:W3CDTF">2014-12-15T15:24:12Z</dcterms:created>
  <dcterms:modified xsi:type="dcterms:W3CDTF">2015-01-02T17:05:51Z</dcterms:modified>
</cp:coreProperties>
</file>