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0%20-%20Mise%20en%20oeuvre%20Fibre%20optique.pptx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151533"/>
            <a:ext cx="5724128" cy="4308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9144" numCol="1" rtlCol="0" anchor="b" anchorCtr="0" compatLnSpc="1">
            <a:prstTxWarp prst="textNoShape">
              <a:avLst/>
            </a:prstTxWarp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200" cap="none">
                <a:latin typeface="Arial" charset="0"/>
                <a:cs typeface="Arial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/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/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/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/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/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/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/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/>
            </a:lvl9pPr>
          </a:lstStyle>
          <a:p>
            <a:r>
              <a:rPr lang="fr-FR" dirty="0" smtClean="0"/>
              <a:t>4 </a:t>
            </a:r>
            <a:r>
              <a:rPr lang="fr-FR" dirty="0"/>
              <a:t>-  </a:t>
            </a:r>
            <a:r>
              <a:rPr lang="fr-FR" dirty="0" smtClean="0"/>
              <a:t>Clivage de la fibre</a:t>
            </a:r>
            <a:endParaRPr lang="fr-FR" dirty="0"/>
          </a:p>
        </p:txBody>
      </p:sp>
      <p:sp>
        <p:nvSpPr>
          <p:cNvPr id="6" name="Rectangle 1033"/>
          <p:cNvSpPr txBox="1">
            <a:spLocks noChangeArrowheads="1"/>
          </p:cNvSpPr>
          <p:nvPr/>
        </p:nvSpPr>
        <p:spPr>
          <a:xfrm>
            <a:off x="5256584" y="6525344"/>
            <a:ext cx="4211960" cy="288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fr-FR" sz="1600" b="1" smtClean="0">
                <a:solidFill>
                  <a:schemeClr val="bg1"/>
                </a:solidFill>
              </a:rPr>
              <a:t>MISE EN ŒUVRE DE FIBRE OPTIQUE</a:t>
            </a:r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7" name="4 clivage fibr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ZoneTexte 7">
            <a:hlinkClick r:id="rId5" action="ppaction://hlinkpres?slideindex=4&amp;slidetitle=3. CLIVAGE DE LA FIBRE"/>
          </p:cNvPr>
          <p:cNvSpPr txBox="1"/>
          <p:nvPr/>
        </p:nvSpPr>
        <p:spPr>
          <a:xfrm>
            <a:off x="8028384" y="197297"/>
            <a:ext cx="8284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Retour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27</TotalTime>
  <Words>13</Words>
  <Application>Microsoft Office PowerPoint</Application>
  <PresentationFormat>Affichage à l'écran (4:3)</PresentationFormat>
  <Paragraphs>3</Paragraphs>
  <Slides>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Angles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</dc:creator>
  <cp:lastModifiedBy>Fabien</cp:lastModifiedBy>
  <cp:revision>9</cp:revision>
  <dcterms:created xsi:type="dcterms:W3CDTF">2013-02-04T07:58:56Z</dcterms:created>
  <dcterms:modified xsi:type="dcterms:W3CDTF">2013-02-10T10:44:36Z</dcterms:modified>
</cp:coreProperties>
</file>