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3 </a:t>
            </a:r>
            <a:r>
              <a:rPr lang="fr-FR" dirty="0"/>
              <a:t>-  </a:t>
            </a:r>
            <a:r>
              <a:rPr lang="fr-FR" dirty="0" smtClean="0"/>
              <a:t>Nettoyer le câble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3" name="3 denudage fibre +nettoya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3&amp;slidetitle=2. DÉNUDAGE DE LA FIBRE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</TotalTime>
  <Words>12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8</cp:revision>
  <dcterms:created xsi:type="dcterms:W3CDTF">2013-02-04T07:58:56Z</dcterms:created>
  <dcterms:modified xsi:type="dcterms:W3CDTF">2013-02-10T10:44:44Z</dcterms:modified>
</cp:coreProperties>
</file>