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2 </a:t>
            </a:r>
            <a:r>
              <a:rPr lang="fr-FR" dirty="0"/>
              <a:t>-  Comment dénuder un câble ?</a:t>
            </a:r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2" name="2 dénudage dénudecab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  <p:sp>
        <p:nvSpPr>
          <p:cNvPr id="7" name="ZoneTexte 6">
            <a:hlinkClick r:id="rId5" action="ppaction://hlinkpres?slideindex=2&amp;slidetitle=1. DÉNUDAGE DU CÂBLE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</TotalTime>
  <Words>14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7</cp:revision>
  <dcterms:created xsi:type="dcterms:W3CDTF">2013-02-04T07:58:56Z</dcterms:created>
  <dcterms:modified xsi:type="dcterms:W3CDTF">2013-02-10T10:38:57Z</dcterms:modified>
</cp:coreProperties>
</file>