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"/>
      </a:defRPr>
    </a:lvl1pPr>
    <a:lvl2pPr marL="0" marR="0" indent="3429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"/>
      </a:defRPr>
    </a:lvl2pPr>
    <a:lvl3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"/>
      </a:defRPr>
    </a:lvl3pPr>
    <a:lvl4pPr marL="0" marR="0" indent="10287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"/>
      </a:defRPr>
    </a:lvl4pPr>
    <a:lvl5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"/>
      </a:defRPr>
    </a:lvl5pPr>
    <a:lvl6pPr marL="0" marR="0" indent="17145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"/>
      </a:defRPr>
    </a:lvl6pPr>
    <a:lvl7pPr marL="0" marR="0" indent="2057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"/>
      </a:defRPr>
    </a:lvl7pPr>
    <a:lvl8pPr marL="0" marR="0" indent="24003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"/>
      </a:defRPr>
    </a:lvl8pPr>
    <a:lvl9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5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25400" cap="flat">
              <a:solidFill>
                <a:srgbClr val="5B5854"/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5B5854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B5854"/>
              </a:solidFill>
              <a:prstDash val="solid"/>
              <a:miter lim="400000"/>
            </a:ln>
          </a:top>
          <a:bottom>
            <a:ln w="12700" cap="flat">
              <a:solidFill>
                <a:srgbClr val="5B5854"/>
              </a:solidFill>
              <a:prstDash val="solid"/>
              <a:miter lim="400000"/>
            </a:ln>
          </a:bottom>
          <a:insideH>
            <a:ln w="12700" cap="flat">
              <a:solidFill>
                <a:srgbClr val="5B5854"/>
              </a:solidFill>
              <a:prstDash val="solid"/>
              <a:miter lim="400000"/>
            </a:ln>
          </a:insideH>
          <a:insideV>
            <a:ln w="25400" cap="flat">
              <a:solidFill>
                <a:srgbClr val="5B5854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2">
              <a:hueOff val="-1122706"/>
              <a:satOff val="6504"/>
              <a:lumOff val="15871"/>
              <a:alpha val="17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38100" cap="flat">
              <a:solidFill>
                <a:srgbClr val="5B5854"/>
              </a:solidFill>
              <a:prstDash val="solid"/>
              <a:miter lim="400000"/>
            </a:ln>
          </a:right>
          <a:top>
            <a:ln w="12700" cap="flat">
              <a:solidFill>
                <a:srgbClr val="5B5854"/>
              </a:solidFill>
              <a:prstDash val="solid"/>
              <a:miter lim="400000"/>
            </a:ln>
          </a:top>
          <a:bottom>
            <a:ln w="12700" cap="flat">
              <a:solidFill>
                <a:srgbClr val="5B5854"/>
              </a:solidFill>
              <a:prstDash val="solid"/>
              <a:miter lim="400000"/>
            </a:ln>
          </a:bottom>
          <a:insideH>
            <a:ln w="12700" cap="flat">
              <a:solidFill>
                <a:srgbClr val="5B5854"/>
              </a:solidFill>
              <a:prstDash val="solid"/>
              <a:miter lim="400000"/>
            </a:ln>
          </a:insideH>
          <a:insideV>
            <a:ln w="12700" cap="flat">
              <a:solidFill>
                <a:srgbClr val="5B5854"/>
              </a:solidFill>
              <a:prstDash val="solid"/>
              <a:miter lim="400000"/>
            </a:ln>
          </a:insideV>
        </a:tcBdr>
        <a:fill>
          <a:solidFill>
            <a:srgbClr val="809E35">
              <a:alpha val="10000"/>
            </a:srgbClr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5B5854"/>
              </a:solidFill>
              <a:prstDash val="solid"/>
              <a:miter lim="400000"/>
            </a:ln>
          </a:left>
          <a:right>
            <a:ln w="12700" cap="flat">
              <a:solidFill>
                <a:srgbClr val="5B5854"/>
              </a:solidFill>
              <a:prstDash val="solid"/>
              <a:miter lim="400000"/>
            </a:ln>
          </a:right>
          <a:top>
            <a:ln w="38100" cap="flat">
              <a:solidFill>
                <a:srgbClr val="5B585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B5854"/>
              </a:solidFill>
              <a:prstDash val="solid"/>
              <a:miter lim="400000"/>
            </a:ln>
          </a:insideH>
          <a:insideV>
            <a:ln w="12700" cap="flat">
              <a:solidFill>
                <a:srgbClr val="5B585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5B5854"/>
              </a:solidFill>
              <a:prstDash val="solid"/>
              <a:miter lim="400000"/>
            </a:ln>
          </a:left>
          <a:right>
            <a:ln w="12700" cap="flat">
              <a:solidFill>
                <a:srgbClr val="5B5854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8100" cap="flat">
              <a:solidFill>
                <a:srgbClr val="5B5854"/>
              </a:solidFill>
              <a:prstDash val="solid"/>
              <a:miter lim="400000"/>
            </a:ln>
          </a:bottom>
          <a:insideH>
            <a:ln w="12700" cap="flat">
              <a:solidFill>
                <a:srgbClr val="5B5854"/>
              </a:solidFill>
              <a:prstDash val="solid"/>
              <a:miter lim="400000"/>
            </a:ln>
          </a:insideH>
          <a:insideV>
            <a:ln w="12700" cap="flat">
              <a:solidFill>
                <a:srgbClr val="5B5854"/>
              </a:solidFill>
              <a:prstDash val="solid"/>
              <a:miter lim="400000"/>
            </a:ln>
          </a:insideV>
        </a:tcBdr>
        <a:fill>
          <a:solidFill>
            <a:srgbClr val="619E5C">
              <a:alpha val="15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12700" cap="flat">
              <a:solidFill>
                <a:srgbClr val="BDBBB3"/>
              </a:solidFill>
              <a:prstDash val="solid"/>
              <a:miter lim="400000"/>
            </a:ln>
          </a:left>
          <a:right>
            <a:ln w="12700" cap="flat">
              <a:solidFill>
                <a:srgbClr val="BDBBB3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BDBBB3"/>
              </a:solidFill>
              <a:prstDash val="solid"/>
              <a:miter lim="400000"/>
            </a:ln>
          </a:insideV>
        </a:tcBdr>
        <a:fill>
          <a:solidFill>
            <a:srgbClr val="E7E3D2"/>
          </a:solidFill>
        </a:fill>
      </a:tcStyle>
    </a:wholeTbl>
    <a:band2H>
      <a:tcTxStyle b="def" i="def"/>
      <a:tcStyle>
        <a:tcBdr/>
        <a:fill>
          <a:solidFill>
            <a:srgbClr val="F6F2E5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solidFill>
            <a:srgbClr val="D3CDB7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solidFill>
                <a:srgbClr val="8E755A"/>
              </a:solidFill>
              <a:prstDash val="solid"/>
              <a:miter lim="400000"/>
            </a:ln>
          </a:left>
          <a:right>
            <a:ln w="12700" cap="flat">
              <a:solidFill>
                <a:srgbClr val="8E755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8E755A"/>
              </a:solidFill>
              <a:prstDash val="solid"/>
              <a:miter lim="400000"/>
            </a:ln>
          </a:insideH>
          <a:insideV>
            <a:ln w="12700" cap="flat">
              <a:solidFill>
                <a:srgbClr val="8E755A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BDBBB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3DA"/>
          </a:solidFill>
        </a:fill>
      </a:tcStyle>
    </a:wholeTbl>
    <a:band2H>
      <a:tcTxStyle b="def" i="def"/>
      <a:tcStyle>
        <a:tcBdr/>
        <a:fill>
          <a:solidFill>
            <a:srgbClr val="F9F5E8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5D0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4D61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657477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FECE2"/>
          </a:solidFill>
        </a:fill>
      </a:tcStyle>
    </a:wholeTbl>
    <a:band2H>
      <a:tcTxStyle b="def" i="def"/>
      <a:tcStyle>
        <a:tcBdr/>
        <a:fill>
          <a:solidFill>
            <a:srgbClr val="FFFBF1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A29A85"/>
              </a:solidFill>
              <a:prstDash val="solid"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4D8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29A85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A29A85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50000"/>
            </a:srgbClr>
          </a:solidFill>
        </a:fill>
      </a:tcStyle>
    </a:wholeTbl>
    <a:band2H>
      <a:tcTxStyle b="def" i="def"/>
      <a:tcStyle>
        <a:tcBdr/>
        <a:fill>
          <a:solidFill>
            <a:srgbClr val="E9E7DC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5BEAA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25000"/>
            </a:srgbClr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28C7D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5B5854"/>
      </a:tcTxStyle>
      <a:tcStyle>
        <a:tcBdr>
          <a:lef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left>
          <a:righ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top>
          <a:bottom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bottom>
          <a:insideH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H>
          <a:insideV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2">
              <a:hueOff val="-1122706"/>
              <a:satOff val="6504"/>
              <a:lumOff val="15871"/>
              <a:alpha val="12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50800" cap="flat">
              <a:solidFill>
                <a:schemeClr val="accent5">
                  <a:alpha val="75000"/>
                </a:schemeClr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top>
          <a:bottom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bottom>
          <a:insideH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H>
          <a:insideV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left>
          <a:righ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right>
          <a:top>
            <a:ln w="50800" cap="flat">
              <a:solidFill>
                <a:schemeClr val="accent5">
                  <a:alpha val="75000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H>
          <a:insideV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5B5854"/>
      </a:tcTxStyle>
      <a:tcStyle>
        <a:tcBdr>
          <a:lef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left>
          <a:right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50800" cap="flat">
              <a:solidFill>
                <a:schemeClr val="accent5">
                  <a:alpha val="75000"/>
                </a:schemeClr>
              </a:solidFill>
              <a:prstDash val="solid"/>
              <a:miter lim="400000"/>
            </a:ln>
          </a:bottom>
          <a:insideH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H>
          <a:insideV>
            <a:ln w="38100" cap="flat">
              <a:solidFill>
                <a:schemeClr val="accent2">
                  <a:hueOff val="-1122706"/>
                  <a:satOff val="6504"/>
                  <a:lumOff val="15871"/>
                  <a:alpha val="6499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5" name="Shape 13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825500" latinLnBrk="0">
      <a:defRPr sz="3000">
        <a:latin typeface="Lucida Grande"/>
        <a:ea typeface="Lucida Grande"/>
        <a:cs typeface="Lucida Grande"/>
        <a:sym typeface="Lucida Grande"/>
      </a:defRPr>
    </a:lvl1pPr>
    <a:lvl2pPr indent="342900" defTabSz="825500" latinLnBrk="0">
      <a:defRPr sz="3000">
        <a:latin typeface="Lucida Grande"/>
        <a:ea typeface="Lucida Grande"/>
        <a:cs typeface="Lucida Grande"/>
        <a:sym typeface="Lucida Grande"/>
      </a:defRPr>
    </a:lvl2pPr>
    <a:lvl3pPr indent="685800" defTabSz="825500" latinLnBrk="0">
      <a:defRPr sz="3000">
        <a:latin typeface="Lucida Grande"/>
        <a:ea typeface="Lucida Grande"/>
        <a:cs typeface="Lucida Grande"/>
        <a:sym typeface="Lucida Grande"/>
      </a:defRPr>
    </a:lvl3pPr>
    <a:lvl4pPr indent="1028700" defTabSz="825500" latinLnBrk="0">
      <a:defRPr sz="3000">
        <a:latin typeface="Lucida Grande"/>
        <a:ea typeface="Lucida Grande"/>
        <a:cs typeface="Lucida Grande"/>
        <a:sym typeface="Lucida Grande"/>
      </a:defRPr>
    </a:lvl4pPr>
    <a:lvl5pPr indent="1371600" defTabSz="825500" latinLnBrk="0">
      <a:defRPr sz="3000">
        <a:latin typeface="Lucida Grande"/>
        <a:ea typeface="Lucida Grande"/>
        <a:cs typeface="Lucida Grande"/>
        <a:sym typeface="Lucida Grande"/>
      </a:defRPr>
    </a:lvl5pPr>
    <a:lvl6pPr indent="1714500" defTabSz="825500" latinLnBrk="0">
      <a:defRPr sz="3000">
        <a:latin typeface="Lucida Grande"/>
        <a:ea typeface="Lucida Grande"/>
        <a:cs typeface="Lucida Grande"/>
        <a:sym typeface="Lucida Grande"/>
      </a:defRPr>
    </a:lvl6pPr>
    <a:lvl7pPr indent="2057400" defTabSz="825500" latinLnBrk="0">
      <a:defRPr sz="3000">
        <a:latin typeface="Lucida Grande"/>
        <a:ea typeface="Lucida Grande"/>
        <a:cs typeface="Lucida Grande"/>
        <a:sym typeface="Lucida Grande"/>
      </a:defRPr>
    </a:lvl7pPr>
    <a:lvl8pPr indent="2400300" defTabSz="825500" latinLnBrk="0">
      <a:defRPr sz="3000">
        <a:latin typeface="Lucida Grande"/>
        <a:ea typeface="Lucida Grande"/>
        <a:cs typeface="Lucida Grande"/>
        <a:sym typeface="Lucida Grande"/>
      </a:defRPr>
    </a:lvl8pPr>
    <a:lvl9pPr indent="2743200" defTabSz="825500" latinLnBrk="0">
      <a:defRPr sz="30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xfrm>
            <a:off x="1739900" y="2298700"/>
            <a:ext cx="20904200" cy="46355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xfrm>
            <a:off x="1739900" y="7061200"/>
            <a:ext cx="209042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800"/>
            </a:lvl1pPr>
            <a:lvl2pPr marL="0" indent="0" algn="ctr">
              <a:spcBef>
                <a:spcPts val="0"/>
              </a:spcBef>
              <a:buSzTx/>
              <a:buNone/>
              <a:defRPr sz="4800"/>
            </a:lvl2pPr>
            <a:lvl3pPr marL="0" indent="0" algn="ctr">
              <a:spcBef>
                <a:spcPts val="0"/>
              </a:spcBef>
              <a:buSzTx/>
              <a:buNone/>
              <a:defRPr sz="4800"/>
            </a:lvl3pPr>
            <a:lvl4pPr marL="0" indent="0" algn="ctr">
              <a:spcBef>
                <a:spcPts val="0"/>
              </a:spcBef>
              <a:buSzTx/>
              <a:buNone/>
              <a:defRPr sz="4800"/>
            </a:lvl4pPr>
            <a:lvl5pPr marL="0" indent="0" algn="ctr">
              <a:spcBef>
                <a:spcPts val="0"/>
              </a:spcBef>
              <a:buSzTx/>
              <a:buNone/>
              <a:defRPr sz="4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Image"/>
          <p:cNvSpPr/>
          <p:nvPr>
            <p:ph type="pic" sz="quarter" idx="21"/>
          </p:nvPr>
        </p:nvSpPr>
        <p:spPr>
          <a:xfrm>
            <a:off x="15557500" y="2146300"/>
            <a:ext cx="6464300" cy="97028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88" name="Texte du titre"/>
          <p:cNvSpPr txBox="1"/>
          <p:nvPr>
            <p:ph type="title"/>
          </p:nvPr>
        </p:nvSpPr>
        <p:spPr>
          <a:xfrm>
            <a:off x="1739900" y="2146300"/>
            <a:ext cx="12547600" cy="4635500"/>
          </a:xfrm>
          <a:prstGeom prst="rect">
            <a:avLst/>
          </a:prstGeom>
        </p:spPr>
        <p:txBody>
          <a:bodyPr anchor="b"/>
          <a:lstStyle>
            <a:lvl1pPr>
              <a:defRPr sz="9600"/>
            </a:lvl1pPr>
          </a:lstStyle>
          <a:p>
            <a:pPr/>
            <a:r>
              <a:t>Texte du titre</a:t>
            </a:r>
          </a:p>
        </p:txBody>
      </p:sp>
      <p:sp>
        <p:nvSpPr>
          <p:cNvPr id="89" name="Texte niveau 1…"/>
          <p:cNvSpPr txBox="1"/>
          <p:nvPr>
            <p:ph type="body" sz="quarter" idx="1"/>
          </p:nvPr>
        </p:nvSpPr>
        <p:spPr>
          <a:xfrm>
            <a:off x="1739900" y="6896100"/>
            <a:ext cx="12547600" cy="4635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600"/>
            </a:lvl1pPr>
            <a:lvl2pPr marL="0" indent="0" algn="ctr">
              <a:spcBef>
                <a:spcPts val="0"/>
              </a:spcBef>
              <a:buSzTx/>
              <a:buNone/>
              <a:defRPr sz="4600"/>
            </a:lvl2pPr>
            <a:lvl3pPr marL="0" indent="0" algn="ctr">
              <a:spcBef>
                <a:spcPts val="0"/>
              </a:spcBef>
              <a:buSzTx/>
              <a:buNone/>
              <a:defRPr sz="4600"/>
            </a:lvl3pPr>
            <a:lvl4pPr marL="0" indent="0" algn="ctr">
              <a:spcBef>
                <a:spcPts val="0"/>
              </a:spcBef>
              <a:buSzTx/>
              <a:buNone/>
              <a:defRPr sz="4600"/>
            </a:lvl4pPr>
            <a:lvl5pPr marL="0" indent="0" algn="ctr">
              <a:spcBef>
                <a:spcPts val="0"/>
              </a:spcBef>
              <a:buSzTx/>
              <a:buNone/>
              <a:defRPr sz="46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Refle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Image"/>
          <p:cNvSpPr/>
          <p:nvPr>
            <p:ph type="pic" sz="quarter" idx="21"/>
          </p:nvPr>
        </p:nvSpPr>
        <p:spPr>
          <a:xfrm>
            <a:off x="15557500" y="2146300"/>
            <a:ext cx="6464300" cy="9702800"/>
          </a:xfrm>
          <a:prstGeom prst="rect">
            <a:avLst/>
          </a:prstGeom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98" name="Texte du titre"/>
          <p:cNvSpPr txBox="1"/>
          <p:nvPr>
            <p:ph type="title"/>
          </p:nvPr>
        </p:nvSpPr>
        <p:spPr>
          <a:xfrm>
            <a:off x="1739900" y="2146300"/>
            <a:ext cx="12547600" cy="4635500"/>
          </a:xfrm>
          <a:prstGeom prst="rect">
            <a:avLst/>
          </a:prstGeom>
        </p:spPr>
        <p:txBody>
          <a:bodyPr anchor="b"/>
          <a:lstStyle>
            <a:lvl1pPr>
              <a:defRPr sz="9600"/>
            </a:lvl1pPr>
          </a:lstStyle>
          <a:p>
            <a:pPr/>
            <a:r>
              <a:t>Texte du titre</a:t>
            </a:r>
          </a:p>
        </p:txBody>
      </p:sp>
      <p:sp>
        <p:nvSpPr>
          <p:cNvPr id="99" name="Texte niveau 1…"/>
          <p:cNvSpPr txBox="1"/>
          <p:nvPr>
            <p:ph type="body" sz="quarter" idx="1"/>
          </p:nvPr>
        </p:nvSpPr>
        <p:spPr>
          <a:xfrm>
            <a:off x="1739900" y="6896100"/>
            <a:ext cx="12547600" cy="4635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600"/>
            </a:lvl1pPr>
            <a:lvl2pPr marL="0" indent="0" algn="ctr">
              <a:spcBef>
                <a:spcPts val="0"/>
              </a:spcBef>
              <a:buSzTx/>
              <a:buNone/>
              <a:defRPr sz="4600"/>
            </a:lvl2pPr>
            <a:lvl3pPr marL="0" indent="0" algn="ctr">
              <a:spcBef>
                <a:spcPts val="0"/>
              </a:spcBef>
              <a:buSzTx/>
              <a:buNone/>
              <a:defRPr sz="4600"/>
            </a:lvl3pPr>
            <a:lvl4pPr marL="0" indent="0" algn="ctr">
              <a:spcBef>
                <a:spcPts val="0"/>
              </a:spcBef>
              <a:buSzTx/>
              <a:buNone/>
              <a:defRPr sz="4600"/>
            </a:lvl4pPr>
            <a:lvl5pPr marL="0" indent="0" algn="ctr">
              <a:spcBef>
                <a:spcPts val="0"/>
              </a:spcBef>
              <a:buSzTx/>
              <a:buNone/>
              <a:defRPr sz="46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0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Image"/>
          <p:cNvSpPr/>
          <p:nvPr>
            <p:ph type="pic" sz="quarter" idx="21"/>
          </p:nvPr>
        </p:nvSpPr>
        <p:spPr>
          <a:xfrm>
            <a:off x="14478000" y="3619500"/>
            <a:ext cx="6083300" cy="9130926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108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09" name="Texte niveau 1…"/>
          <p:cNvSpPr txBox="1"/>
          <p:nvPr>
            <p:ph type="body" sz="half" idx="1"/>
          </p:nvPr>
        </p:nvSpPr>
        <p:spPr>
          <a:xfrm>
            <a:off x="1739900" y="3898900"/>
            <a:ext cx="10210800" cy="8547100"/>
          </a:xfrm>
          <a:prstGeom prst="rect">
            <a:avLst/>
          </a:prstGeom>
        </p:spPr>
        <p:txBody>
          <a:bodyPr/>
          <a:lstStyle>
            <a:lvl1pPr marL="1016000" indent="-698500">
              <a:spcBef>
                <a:spcPts val="6900"/>
              </a:spcBef>
              <a:defRPr sz="4200"/>
            </a:lvl1pPr>
            <a:lvl2pPr marL="1460500" indent="-698500">
              <a:spcBef>
                <a:spcPts val="6900"/>
              </a:spcBef>
              <a:defRPr sz="4200"/>
            </a:lvl2pPr>
            <a:lvl3pPr marL="1905000" indent="-698500">
              <a:spcBef>
                <a:spcPts val="6900"/>
              </a:spcBef>
              <a:defRPr sz="4200"/>
            </a:lvl3pPr>
            <a:lvl4pPr marL="2349500" indent="-698500">
              <a:spcBef>
                <a:spcPts val="6900"/>
              </a:spcBef>
              <a:defRPr sz="4200"/>
            </a:lvl4pPr>
            <a:lvl5pPr marL="2794000" indent="-698500">
              <a:spcBef>
                <a:spcPts val="6900"/>
              </a:spcBef>
              <a:defRPr sz="4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1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 -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18" name="Texte niveau 1…"/>
          <p:cNvSpPr txBox="1"/>
          <p:nvPr>
            <p:ph type="body" sz="half" idx="1"/>
          </p:nvPr>
        </p:nvSpPr>
        <p:spPr>
          <a:xfrm>
            <a:off x="1739900" y="3898900"/>
            <a:ext cx="10210800" cy="8547100"/>
          </a:xfrm>
          <a:prstGeom prst="rect">
            <a:avLst/>
          </a:prstGeom>
        </p:spPr>
        <p:txBody>
          <a:bodyPr/>
          <a:lstStyle>
            <a:lvl1pPr marL="1016000" indent="-698500">
              <a:spcBef>
                <a:spcPts val="6900"/>
              </a:spcBef>
              <a:defRPr sz="4200"/>
            </a:lvl1pPr>
            <a:lvl2pPr marL="1460500" indent="-698500">
              <a:spcBef>
                <a:spcPts val="6900"/>
              </a:spcBef>
              <a:defRPr sz="4200"/>
            </a:lvl2pPr>
            <a:lvl3pPr marL="1905000" indent="-698500">
              <a:spcBef>
                <a:spcPts val="6900"/>
              </a:spcBef>
              <a:defRPr sz="4200"/>
            </a:lvl3pPr>
            <a:lvl4pPr marL="2349500" indent="-698500">
              <a:spcBef>
                <a:spcPts val="6900"/>
              </a:spcBef>
              <a:defRPr sz="4200"/>
            </a:lvl4pPr>
            <a:lvl5pPr marL="2794000" indent="-698500">
              <a:spcBef>
                <a:spcPts val="6900"/>
              </a:spcBef>
              <a:defRPr sz="4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1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 -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27" name="Texte niveau 1…"/>
          <p:cNvSpPr txBox="1"/>
          <p:nvPr>
            <p:ph type="body" sz="half" idx="1"/>
          </p:nvPr>
        </p:nvSpPr>
        <p:spPr>
          <a:xfrm>
            <a:off x="13284200" y="3898900"/>
            <a:ext cx="9359900" cy="8547100"/>
          </a:xfrm>
          <a:prstGeom prst="rect">
            <a:avLst/>
          </a:prstGeom>
        </p:spPr>
        <p:txBody>
          <a:bodyPr/>
          <a:lstStyle>
            <a:lvl1pPr marL="1016000" indent="-698500">
              <a:spcBef>
                <a:spcPts val="6900"/>
              </a:spcBef>
              <a:defRPr sz="4200"/>
            </a:lvl1pPr>
            <a:lvl2pPr marL="1460500" indent="-698500">
              <a:spcBef>
                <a:spcPts val="6900"/>
              </a:spcBef>
              <a:defRPr sz="4200"/>
            </a:lvl2pPr>
            <a:lvl3pPr marL="1905000" indent="-698500">
              <a:spcBef>
                <a:spcPts val="6900"/>
              </a:spcBef>
              <a:defRPr sz="4200"/>
            </a:lvl3pPr>
            <a:lvl4pPr marL="2349500" indent="-698500">
              <a:spcBef>
                <a:spcPts val="6900"/>
              </a:spcBef>
              <a:defRPr sz="4200"/>
            </a:lvl4pPr>
            <a:lvl5pPr marL="2794000" indent="-698500">
              <a:spcBef>
                <a:spcPts val="6900"/>
              </a:spcBef>
              <a:defRPr sz="4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2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21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 sur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0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numCol="2" spcCol="1045210" anchor="t"/>
          <a:lstStyle>
            <a:lvl1pPr marL="1016000" indent="-698500">
              <a:defRPr sz="4200"/>
            </a:lvl1pPr>
            <a:lvl2pPr marL="1460500" indent="-698500">
              <a:defRPr sz="4200"/>
            </a:lvl2pPr>
            <a:lvl3pPr marL="1905000" indent="-698500">
              <a:defRPr sz="4200"/>
            </a:lvl3pPr>
            <a:lvl4pPr marL="2349500" indent="-698500">
              <a:defRPr sz="4200"/>
            </a:lvl4pPr>
            <a:lvl5pPr marL="2794000" indent="-698500">
              <a:defRPr sz="4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niveau 1…"/>
          <p:cNvSpPr txBox="1"/>
          <p:nvPr>
            <p:ph type="body" idx="1"/>
          </p:nvPr>
        </p:nvSpPr>
        <p:spPr>
          <a:xfrm>
            <a:off x="1739900" y="1778000"/>
            <a:ext cx="20904200" cy="10147300"/>
          </a:xfrm>
          <a:prstGeom prst="rect">
            <a:avLst/>
          </a:prstGeom>
        </p:spPr>
        <p:txBody>
          <a:bodyPr/>
          <a:lstStyle>
            <a:lvl1pPr>
              <a:spcBef>
                <a:spcPts val="7300"/>
              </a:spcBef>
            </a:lvl1pPr>
            <a:lvl2pPr>
              <a:spcBef>
                <a:spcPts val="7300"/>
              </a:spcBef>
            </a:lvl2pPr>
            <a:lvl3pPr>
              <a:spcBef>
                <a:spcPts val="7300"/>
              </a:spcBef>
            </a:lvl3pPr>
            <a:lvl4pPr>
              <a:spcBef>
                <a:spcPts val="7300"/>
              </a:spcBef>
            </a:lvl4pPr>
            <a:lvl5pPr>
              <a:spcBef>
                <a:spcPts val="7300"/>
              </a:spcBef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e du titre"/>
          <p:cNvSpPr txBox="1"/>
          <p:nvPr>
            <p:ph type="title"/>
          </p:nvPr>
        </p:nvSpPr>
        <p:spPr>
          <a:xfrm>
            <a:off x="2489200" y="355600"/>
            <a:ext cx="19405600" cy="34417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e du titre"/>
          <p:cNvSpPr txBox="1"/>
          <p:nvPr>
            <p:ph type="title"/>
          </p:nvPr>
        </p:nvSpPr>
        <p:spPr>
          <a:xfrm>
            <a:off x="1739900" y="4178300"/>
            <a:ext cx="20904200" cy="53594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Image"/>
          <p:cNvSpPr/>
          <p:nvPr>
            <p:ph type="pic" sz="half" idx="21"/>
          </p:nvPr>
        </p:nvSpPr>
        <p:spPr>
          <a:xfrm>
            <a:off x="6388100" y="2298700"/>
            <a:ext cx="11607800" cy="7200900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70" name="Texte du titre"/>
          <p:cNvSpPr txBox="1"/>
          <p:nvPr>
            <p:ph type="title"/>
          </p:nvPr>
        </p:nvSpPr>
        <p:spPr>
          <a:xfrm>
            <a:off x="1739900" y="10363200"/>
            <a:ext cx="20904200" cy="23876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Refle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Image"/>
          <p:cNvSpPr/>
          <p:nvPr>
            <p:ph type="pic" sz="half" idx="21"/>
          </p:nvPr>
        </p:nvSpPr>
        <p:spPr>
          <a:xfrm>
            <a:off x="6388100" y="2298700"/>
            <a:ext cx="11607800" cy="7200900"/>
          </a:xfrm>
          <a:prstGeom prst="rect">
            <a:avLst/>
          </a:prstGeom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79" name="Texte du titre"/>
          <p:cNvSpPr txBox="1"/>
          <p:nvPr>
            <p:ph type="title"/>
          </p:nvPr>
        </p:nvSpPr>
        <p:spPr>
          <a:xfrm>
            <a:off x="1739900" y="10363200"/>
            <a:ext cx="20904200" cy="23876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8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1739900" y="355600"/>
            <a:ext cx="20904200" cy="3441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1739900" y="3898900"/>
            <a:ext cx="20904200" cy="8547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11969750" y="13093700"/>
            <a:ext cx="419100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600" u="none"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1pPr>
      <a:lvl2pPr marL="0" marR="0" indent="3429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600" u="none"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2pPr>
      <a:lvl3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600" u="none"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3pPr>
      <a:lvl4pPr marL="0" marR="0" indent="10287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600" u="none"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4pPr>
      <a:lvl5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600" u="none"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5pPr>
      <a:lvl6pPr marL="0" marR="0" indent="17145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600" u="none"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6pPr>
      <a:lvl7pPr marL="0" marR="0" indent="2057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600" u="none"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7pPr>
      <a:lvl8pPr marL="0" marR="0" indent="24003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600" u="none"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8pPr>
      <a:lvl9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600" u="none"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9pPr>
    </p:titleStyle>
    <p:bodyStyle>
      <a:lvl1pPr marL="1117600" marR="0" indent="-8001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1pPr>
      <a:lvl2pPr marL="1562100" marR="0" indent="-8001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2pPr>
      <a:lvl3pPr marL="2006600" marR="0" indent="-8001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3pPr>
      <a:lvl4pPr marL="2451100" marR="0" indent="-8001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4pPr>
      <a:lvl5pPr marL="2895600" marR="0" indent="-8001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5pPr>
      <a:lvl6pPr marL="3251200" marR="0" indent="-8001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6pPr>
      <a:lvl7pPr marL="3606800" marR="0" indent="-8001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7pPr>
      <a:lvl8pPr marL="3962400" marR="0" indent="-8001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8pPr>
      <a:lvl9pPr marL="4318000" marR="0" indent="-800100" algn="l" defTabSz="825500" latinLnBrk="0">
        <a:lnSpc>
          <a:spcPct val="100000"/>
        </a:lnSpc>
        <a:spcBef>
          <a:spcPts val="52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j-lt"/>
          <a:ea typeface="+mj-ea"/>
          <a:cs typeface="+mj-cs"/>
          <a:sym typeface="Gill Sans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3429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10287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7145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2057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24003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2743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Relationship Id="rId4" Type="http://schemas.openxmlformats.org/officeDocument/2006/relationships/image" Target="../media/image3.png"/><Relationship Id="rId5" Type="http://schemas.openxmlformats.org/officeDocument/2006/relationships/image" Target="../media/image3.jpeg"/><Relationship Id="rId6" Type="http://schemas.openxmlformats.org/officeDocument/2006/relationships/image" Target="../media/image4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Screenshot_2022-01-03-11-37-11 - Version 4.jpg" descr="Screenshot_2022-01-03-11-37-11 - Version 4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002000" y="5346700"/>
            <a:ext cx="5295900" cy="541293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Screenshot_2022-01-03-11-37-11 - Version 5.jpg" descr="Screenshot_2022-01-03-11-37-11 - Version 5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96500" y="5334000"/>
            <a:ext cx="5480900" cy="5422901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Ligne"/>
          <p:cNvSpPr/>
          <p:nvPr/>
        </p:nvSpPr>
        <p:spPr>
          <a:xfrm flipV="1">
            <a:off x="7032993" y="3273425"/>
            <a:ext cx="71107" cy="2917456"/>
          </a:xfrm>
          <a:prstGeom prst="line">
            <a:avLst/>
          </a:prstGeom>
          <a:ln w="508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0" name="Ligne"/>
          <p:cNvSpPr/>
          <p:nvPr/>
        </p:nvSpPr>
        <p:spPr>
          <a:xfrm flipV="1">
            <a:off x="8178800" y="3860208"/>
            <a:ext cx="1841722" cy="2537048"/>
          </a:xfrm>
          <a:prstGeom prst="line">
            <a:avLst/>
          </a:prstGeom>
          <a:ln w="508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1" name="Ligne"/>
          <p:cNvSpPr/>
          <p:nvPr/>
        </p:nvSpPr>
        <p:spPr>
          <a:xfrm flipV="1">
            <a:off x="8877300" y="5403775"/>
            <a:ext cx="2230622" cy="1743372"/>
          </a:xfrm>
          <a:prstGeom prst="line">
            <a:avLst/>
          </a:prstGeom>
          <a:ln w="508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2" name="Ligne"/>
          <p:cNvSpPr/>
          <p:nvPr/>
        </p:nvSpPr>
        <p:spPr>
          <a:xfrm>
            <a:off x="9029700" y="8410871"/>
            <a:ext cx="1301086" cy="4627"/>
          </a:xfrm>
          <a:prstGeom prst="line">
            <a:avLst/>
          </a:prstGeom>
          <a:ln w="508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3" name="Ligne"/>
          <p:cNvSpPr/>
          <p:nvPr/>
        </p:nvSpPr>
        <p:spPr>
          <a:xfrm>
            <a:off x="8470900" y="9601200"/>
            <a:ext cx="1793211" cy="1850952"/>
          </a:xfrm>
          <a:prstGeom prst="line">
            <a:avLst/>
          </a:prstGeom>
          <a:ln w="508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4" name="Ligne"/>
          <p:cNvSpPr/>
          <p:nvPr/>
        </p:nvSpPr>
        <p:spPr>
          <a:xfrm>
            <a:off x="7645400" y="10058400"/>
            <a:ext cx="698500" cy="2712263"/>
          </a:xfrm>
          <a:prstGeom prst="line">
            <a:avLst/>
          </a:prstGeom>
          <a:ln w="508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45" name="Ligne"/>
          <p:cNvSpPr/>
          <p:nvPr/>
        </p:nvSpPr>
        <p:spPr>
          <a:xfrm flipH="1">
            <a:off x="5354600" y="10058400"/>
            <a:ext cx="1135100" cy="2673646"/>
          </a:xfrm>
          <a:prstGeom prst="line">
            <a:avLst/>
          </a:prstGeom>
          <a:ln w="508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46" name="Screenshot_2022-01-03-11-37-11 - Version 4.jpg" descr="Screenshot_2022-01-03-11-37-11 - Version 4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 rot="19051646">
            <a:off x="5394333" y="8960704"/>
            <a:ext cx="546101" cy="76454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Screenshot_2022-01-03-11-37-11 - Version 8.jpg" descr="Screenshot_2022-01-03-11-37-11 - Version 8.jp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038622" y="7899400"/>
            <a:ext cx="663679" cy="1028700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WMH"/>
          <p:cNvSpPr/>
          <p:nvPr/>
        </p:nvSpPr>
        <p:spPr>
          <a:xfrm rot="15726308">
            <a:off x="16533031" y="8136143"/>
            <a:ext cx="952501" cy="533401"/>
          </a:xfrm>
          <a:prstGeom prst="rect">
            <a:avLst/>
          </a:prstGeom>
          <a:solidFill>
            <a:srgbClr val="C0C0C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700">
                <a:solidFill>
                  <a:srgbClr val="606060"/>
                </a:solidFill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/>
            <a:r>
              <a:t>WMH</a:t>
            </a:r>
          </a:p>
        </p:txBody>
      </p:sp>
      <p:sp>
        <p:nvSpPr>
          <p:cNvPr id="149" name="WMV"/>
          <p:cNvSpPr/>
          <p:nvPr/>
        </p:nvSpPr>
        <p:spPr>
          <a:xfrm rot="13443164">
            <a:off x="17023737" y="9080868"/>
            <a:ext cx="952501" cy="533401"/>
          </a:xfrm>
          <a:prstGeom prst="rect">
            <a:avLst/>
          </a:prstGeom>
          <a:solidFill>
            <a:srgbClr val="C0C0C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700">
                <a:solidFill>
                  <a:srgbClr val="606060"/>
                </a:solidFill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/>
            <a:r>
              <a:t>WMV</a:t>
            </a:r>
          </a:p>
        </p:txBody>
      </p:sp>
      <p:sp>
        <p:nvSpPr>
          <p:cNvPr id="150" name="Ligne"/>
          <p:cNvSpPr/>
          <p:nvPr/>
        </p:nvSpPr>
        <p:spPr>
          <a:xfrm flipH="1">
            <a:off x="1683562" y="9461500"/>
            <a:ext cx="3744138" cy="163996"/>
          </a:xfrm>
          <a:prstGeom prst="line">
            <a:avLst/>
          </a:prstGeom>
          <a:ln w="508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1" name="Ligne"/>
          <p:cNvSpPr/>
          <p:nvPr/>
        </p:nvSpPr>
        <p:spPr>
          <a:xfrm flipH="1">
            <a:off x="1687617" y="8431840"/>
            <a:ext cx="3442451" cy="1208863"/>
          </a:xfrm>
          <a:prstGeom prst="line">
            <a:avLst/>
          </a:prstGeom>
          <a:ln w="508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2" name="Ligne"/>
          <p:cNvSpPr/>
          <p:nvPr/>
        </p:nvSpPr>
        <p:spPr>
          <a:xfrm flipH="1" flipV="1">
            <a:off x="2713813" y="6888494"/>
            <a:ext cx="2443138" cy="480182"/>
          </a:xfrm>
          <a:prstGeom prst="line">
            <a:avLst/>
          </a:prstGeom>
          <a:ln w="508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3" name="Ligne"/>
          <p:cNvSpPr/>
          <p:nvPr/>
        </p:nvSpPr>
        <p:spPr>
          <a:xfrm flipH="1" flipV="1">
            <a:off x="3347410" y="5001879"/>
            <a:ext cx="2562829" cy="1482875"/>
          </a:xfrm>
          <a:prstGeom prst="line">
            <a:avLst/>
          </a:prstGeom>
          <a:ln w="508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4" name="Ligne"/>
          <p:cNvSpPr/>
          <p:nvPr/>
        </p:nvSpPr>
        <p:spPr>
          <a:xfrm flipV="1">
            <a:off x="20815300" y="8220662"/>
            <a:ext cx="1631213" cy="75910"/>
          </a:xfrm>
          <a:prstGeom prst="line">
            <a:avLst/>
          </a:prstGeom>
          <a:ln w="508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5" name="Ligne"/>
          <p:cNvSpPr/>
          <p:nvPr/>
        </p:nvSpPr>
        <p:spPr>
          <a:xfrm>
            <a:off x="18262600" y="10210508"/>
            <a:ext cx="48732" cy="2964708"/>
          </a:xfrm>
          <a:prstGeom prst="line">
            <a:avLst/>
          </a:prstGeom>
          <a:ln w="508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6" name="Ligne"/>
          <p:cNvSpPr/>
          <p:nvPr/>
        </p:nvSpPr>
        <p:spPr>
          <a:xfrm flipH="1">
            <a:off x="14772240" y="9537700"/>
            <a:ext cx="2410860" cy="2036726"/>
          </a:xfrm>
          <a:prstGeom prst="line">
            <a:avLst/>
          </a:prstGeom>
          <a:ln w="508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7" name="Ligne"/>
          <p:cNvSpPr/>
          <p:nvPr/>
        </p:nvSpPr>
        <p:spPr>
          <a:xfrm flipH="1">
            <a:off x="14836553" y="8572500"/>
            <a:ext cx="1772907" cy="2948394"/>
          </a:xfrm>
          <a:prstGeom prst="line">
            <a:avLst/>
          </a:prstGeom>
          <a:ln w="508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58" name="LE PHOROPTÈRE…"/>
          <p:cNvSpPr/>
          <p:nvPr/>
        </p:nvSpPr>
        <p:spPr>
          <a:xfrm>
            <a:off x="8265517" y="295721"/>
            <a:ext cx="7852966" cy="2227958"/>
          </a:xfrm>
          <a:prstGeom prst="rect">
            <a:avLst/>
          </a:prstGeom>
          <a:ln w="50800">
            <a:solidFill>
              <a:srgbClr val="0056D6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914400">
              <a:tabLst>
                <a:tab pos="914400" algn="l"/>
              </a:tabLst>
              <a:defRPr b="1" sz="4800">
                <a:latin typeface="Arial"/>
                <a:ea typeface="Arial"/>
                <a:cs typeface="Arial"/>
                <a:sym typeface="Arial"/>
              </a:defRPr>
            </a:pPr>
            <a:r>
              <a:t>LE PHOROPTÈRE </a:t>
            </a:r>
          </a:p>
          <a:p>
            <a:pPr defTabSz="914400">
              <a:tabLst>
                <a:tab pos="914400" algn="l"/>
              </a:tabLst>
              <a:defRPr b="1" sz="4800">
                <a:latin typeface="Arial"/>
                <a:ea typeface="Arial"/>
                <a:cs typeface="Arial"/>
                <a:sym typeface="Arial"/>
              </a:defRPr>
            </a:pPr>
            <a:r>
              <a:t>LE TÊTE DE RÉFRACTION</a:t>
            </a:r>
          </a:p>
          <a:p>
            <a:pPr defTabSz="914400">
              <a:tabLst>
                <a:tab pos="914400" algn="l"/>
              </a:tabLst>
              <a:defRPr b="1" sz="4800">
                <a:latin typeface="Arial"/>
                <a:ea typeface="Arial"/>
                <a:cs typeface="Arial"/>
                <a:sym typeface="Arial"/>
              </a:defRPr>
            </a:pPr>
            <a:r>
              <a:t>LE REFRACTEUR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WMH"/>
          <p:cNvSpPr/>
          <p:nvPr/>
        </p:nvSpPr>
        <p:spPr>
          <a:xfrm rot="15726308">
            <a:off x="17020099" y="4041838"/>
            <a:ext cx="647701" cy="368301"/>
          </a:xfrm>
          <a:prstGeom prst="rect">
            <a:avLst/>
          </a:prstGeom>
          <a:solidFill>
            <a:srgbClr val="C0C0C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700">
                <a:solidFill>
                  <a:srgbClr val="606060"/>
                </a:solidFill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/>
            <a:r>
              <a:t>WMH</a:t>
            </a:r>
          </a:p>
        </p:txBody>
      </p:sp>
      <p:grpSp>
        <p:nvGrpSpPr>
          <p:cNvPr id="170" name="Grouper"/>
          <p:cNvGrpSpPr/>
          <p:nvPr/>
        </p:nvGrpSpPr>
        <p:grpSpPr>
          <a:xfrm>
            <a:off x="3009900" y="279347"/>
            <a:ext cx="17793191" cy="13157201"/>
            <a:chOff x="0" y="0"/>
            <a:chExt cx="17793189" cy="13157200"/>
          </a:xfrm>
        </p:grpSpPr>
        <p:pic>
          <p:nvPicPr>
            <p:cNvPr id="161" name="Screenshot_2022-01-03-11-37-11 - Version 3.jpg" descr="Screenshot_2022-01-03-11-37-11 - Version 3.jp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17793191" cy="13157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2" name="Rectangle"/>
            <p:cNvSpPr/>
            <p:nvPr/>
          </p:nvSpPr>
          <p:spPr>
            <a:xfrm>
              <a:off x="50800" y="25452"/>
              <a:ext cx="7759700" cy="495301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163" name="Rectangle"/>
            <p:cNvSpPr/>
            <p:nvPr/>
          </p:nvSpPr>
          <p:spPr>
            <a:xfrm>
              <a:off x="10020300" y="25452"/>
              <a:ext cx="7759700" cy="495301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164" name="Rectangle"/>
            <p:cNvSpPr/>
            <p:nvPr/>
          </p:nvSpPr>
          <p:spPr>
            <a:xfrm>
              <a:off x="8115300" y="12752"/>
              <a:ext cx="1562100" cy="2781301"/>
            </a:xfrm>
            <a:prstGeom prst="rect">
              <a:avLst/>
            </a:prstGeom>
            <a:solidFill>
              <a:srgbClr val="AAAAAA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pic>
          <p:nvPicPr>
            <p:cNvPr id="165" name="Screenshot_2022-01-03-11-37-11 - Version 2.jpg" descr="Screenshot_2022-01-03-11-37-11 - Version 2.jp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54062" y="12420652"/>
              <a:ext cx="960439" cy="698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6" name="Screenshot_2022-01-03-11-37-11 - Version 2.jpg" descr="Screenshot_2022-01-03-11-37-11 - Version 2.jp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8382000" y="12360616"/>
              <a:ext cx="965200" cy="7019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7" name="Screenshot_2022-01-03-11-37-11 - Version 2.jpg" descr="Screenshot_2022-01-03-11-37-11 - Version 2.jp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6465550" y="12297116"/>
              <a:ext cx="1047750" cy="762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8" name="Rectangle"/>
            <p:cNvSpPr/>
            <p:nvPr/>
          </p:nvSpPr>
          <p:spPr>
            <a:xfrm>
              <a:off x="15900400" y="139752"/>
              <a:ext cx="1790700" cy="990601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169" name="Rectangle"/>
            <p:cNvSpPr/>
            <p:nvPr/>
          </p:nvSpPr>
          <p:spPr>
            <a:xfrm>
              <a:off x="8064500" y="9156752"/>
              <a:ext cx="1562100" cy="1117601"/>
            </a:xfrm>
            <a:prstGeom prst="rect">
              <a:avLst/>
            </a:prstGeom>
            <a:solidFill>
              <a:srgbClr val="23232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</p:grpSp>
      <p:grpSp>
        <p:nvGrpSpPr>
          <p:cNvPr id="173" name="Rectangle"/>
          <p:cNvGrpSpPr/>
          <p:nvPr/>
        </p:nvGrpSpPr>
        <p:grpSpPr>
          <a:xfrm>
            <a:off x="13538200" y="1866900"/>
            <a:ext cx="1790700" cy="774700"/>
            <a:chOff x="0" y="0"/>
            <a:chExt cx="1790700" cy="774700"/>
          </a:xfrm>
        </p:grpSpPr>
        <p:sp>
          <p:nvSpPr>
            <p:cNvPr id="172" name="Rectangle"/>
            <p:cNvSpPr/>
            <p:nvPr/>
          </p:nvSpPr>
          <p:spPr>
            <a:xfrm>
              <a:off x="50800" y="50800"/>
              <a:ext cx="1689100" cy="673100"/>
            </a:xfrm>
            <a:prstGeom prst="rect">
              <a:avLst/>
            </a:prstGeom>
            <a:solidFill>
              <a:srgbClr val="EBEBEB"/>
            </a:solidFill>
            <a:ln>
              <a:noFill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pic>
          <p:nvPicPr>
            <p:cNvPr id="171" name="Rectangle Rectangle" descr="Rectangle Rectangl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1790700" cy="774700"/>
            </a:xfrm>
            <a:prstGeom prst="rect">
              <a:avLst/>
            </a:prstGeom>
            <a:effectLst/>
          </p:spPr>
        </p:pic>
      </p:grpSp>
      <p:sp>
        <p:nvSpPr>
          <p:cNvPr id="174" name="Ovale"/>
          <p:cNvSpPr/>
          <p:nvPr/>
        </p:nvSpPr>
        <p:spPr>
          <a:xfrm>
            <a:off x="14109700" y="2006600"/>
            <a:ext cx="647700" cy="571500"/>
          </a:xfrm>
          <a:prstGeom prst="ellipse">
            <a:avLst/>
          </a:prstGeom>
          <a:solidFill>
            <a:srgbClr val="FEC700"/>
          </a:solidFill>
          <a:ln w="25400">
            <a:solidFill>
              <a:srgbClr val="FFF995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175" name="Ligne"/>
          <p:cNvSpPr/>
          <p:nvPr/>
        </p:nvSpPr>
        <p:spPr>
          <a:xfrm flipV="1">
            <a:off x="14788190" y="502460"/>
            <a:ext cx="6839764" cy="1507537"/>
          </a:xfrm>
          <a:prstGeom prst="line">
            <a:avLst/>
          </a:prstGeom>
          <a:ln w="762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76" name="1"/>
          <p:cNvSpPr/>
          <p:nvPr/>
        </p:nvSpPr>
        <p:spPr>
          <a:xfrm>
            <a:off x="21847695" y="-185217"/>
            <a:ext cx="509837" cy="9038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177" name="Ligne"/>
          <p:cNvSpPr/>
          <p:nvPr/>
        </p:nvSpPr>
        <p:spPr>
          <a:xfrm flipH="1" flipV="1">
            <a:off x="2219251" y="578071"/>
            <a:ext cx="4143449" cy="688165"/>
          </a:xfrm>
          <a:prstGeom prst="line">
            <a:avLst/>
          </a:prstGeom>
          <a:ln w="762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78" name="Rectangle"/>
          <p:cNvSpPr/>
          <p:nvPr/>
        </p:nvSpPr>
        <p:spPr>
          <a:xfrm rot="2485378">
            <a:off x="11574532" y="1863941"/>
            <a:ext cx="660401" cy="685801"/>
          </a:xfrm>
          <a:prstGeom prst="rect">
            <a:avLst/>
          </a:prstGeom>
          <a:solidFill>
            <a:srgbClr val="60606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</a:defRPr>
            </a:pPr>
          </a:p>
        </p:txBody>
      </p:sp>
      <p:sp>
        <p:nvSpPr>
          <p:cNvPr id="179" name="Ligne"/>
          <p:cNvSpPr/>
          <p:nvPr/>
        </p:nvSpPr>
        <p:spPr>
          <a:xfrm flipH="1" flipV="1">
            <a:off x="2256096" y="1955578"/>
            <a:ext cx="5557653" cy="1132887"/>
          </a:xfrm>
          <a:prstGeom prst="line">
            <a:avLst/>
          </a:prstGeom>
          <a:ln w="762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0" name="Ligne"/>
          <p:cNvSpPr/>
          <p:nvPr/>
        </p:nvSpPr>
        <p:spPr>
          <a:xfrm>
            <a:off x="11985993" y="2639310"/>
            <a:ext cx="9821310" cy="116198"/>
          </a:xfrm>
          <a:prstGeom prst="line">
            <a:avLst/>
          </a:prstGeom>
          <a:ln w="762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1" name="Ligne"/>
          <p:cNvSpPr/>
          <p:nvPr/>
        </p:nvSpPr>
        <p:spPr>
          <a:xfrm flipV="1">
            <a:off x="12141200" y="3701021"/>
            <a:ext cx="9482470" cy="1089495"/>
          </a:xfrm>
          <a:prstGeom prst="line">
            <a:avLst/>
          </a:prstGeom>
          <a:ln w="762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2" name="Ligne"/>
          <p:cNvSpPr/>
          <p:nvPr/>
        </p:nvSpPr>
        <p:spPr>
          <a:xfrm flipH="1">
            <a:off x="1525403" y="3583986"/>
            <a:ext cx="2432050" cy="378267"/>
          </a:xfrm>
          <a:prstGeom prst="line">
            <a:avLst/>
          </a:prstGeom>
          <a:ln w="76200">
            <a:solidFill>
              <a:srgbClr val="669C35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3" name="Ligne"/>
          <p:cNvSpPr/>
          <p:nvPr/>
        </p:nvSpPr>
        <p:spPr>
          <a:xfrm flipH="1" flipV="1">
            <a:off x="1524000" y="3987800"/>
            <a:ext cx="2261118" cy="1746103"/>
          </a:xfrm>
          <a:prstGeom prst="line">
            <a:avLst/>
          </a:prstGeom>
          <a:ln w="76200">
            <a:solidFill>
              <a:srgbClr val="669C35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4" name="Ligne"/>
          <p:cNvSpPr/>
          <p:nvPr/>
        </p:nvSpPr>
        <p:spPr>
          <a:xfrm flipH="1">
            <a:off x="1943099" y="10189313"/>
            <a:ext cx="7559455" cy="971255"/>
          </a:xfrm>
          <a:prstGeom prst="line">
            <a:avLst/>
          </a:prstGeom>
          <a:ln w="762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5" name="Ligne"/>
          <p:cNvSpPr/>
          <p:nvPr/>
        </p:nvSpPr>
        <p:spPr>
          <a:xfrm flipH="1" flipV="1">
            <a:off x="1943100" y="11188700"/>
            <a:ext cx="4347166" cy="518412"/>
          </a:xfrm>
          <a:prstGeom prst="line">
            <a:avLst/>
          </a:prstGeom>
          <a:ln w="762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86" name="Screenshot_2022-01-03-11-37-11 - Version 4.jpg" descr="Screenshot_2022-01-03-11-37-11 - Version 4.jp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 rot="19051646">
            <a:off x="4375854" y="4571642"/>
            <a:ext cx="390073" cy="546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7" name="Screenshot_2022-01-03-11-37-11 - Version 8.jpg" descr="Screenshot_2022-01-03-11-37-11 - Version 8.jp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 rot="20744740">
            <a:off x="4042122" y="3897395"/>
            <a:ext cx="458840" cy="711201"/>
          </a:xfrm>
          <a:prstGeom prst="rect">
            <a:avLst/>
          </a:prstGeom>
          <a:ln w="12700">
            <a:miter lim="400000"/>
          </a:ln>
        </p:spPr>
      </p:pic>
      <p:sp>
        <p:nvSpPr>
          <p:cNvPr id="188" name="Ligne"/>
          <p:cNvSpPr/>
          <p:nvPr/>
        </p:nvSpPr>
        <p:spPr>
          <a:xfrm flipV="1">
            <a:off x="17792700" y="7110447"/>
            <a:ext cx="4212339" cy="163947"/>
          </a:xfrm>
          <a:prstGeom prst="line">
            <a:avLst/>
          </a:prstGeom>
          <a:ln w="762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9" name="Ligne"/>
          <p:cNvSpPr/>
          <p:nvPr/>
        </p:nvSpPr>
        <p:spPr>
          <a:xfrm flipH="1" flipV="1">
            <a:off x="1499264" y="3922380"/>
            <a:ext cx="3163113" cy="3737050"/>
          </a:xfrm>
          <a:prstGeom prst="line">
            <a:avLst/>
          </a:prstGeom>
          <a:ln w="762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0" name="Ligne"/>
          <p:cNvSpPr/>
          <p:nvPr/>
        </p:nvSpPr>
        <p:spPr>
          <a:xfrm flipV="1">
            <a:off x="16002000" y="5685909"/>
            <a:ext cx="5869394" cy="256538"/>
          </a:xfrm>
          <a:prstGeom prst="line">
            <a:avLst/>
          </a:prstGeom>
          <a:ln w="762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1" name="WMV"/>
          <p:cNvSpPr/>
          <p:nvPr/>
        </p:nvSpPr>
        <p:spPr>
          <a:xfrm rot="13443164">
            <a:off x="17296994" y="4608035"/>
            <a:ext cx="635001" cy="368301"/>
          </a:xfrm>
          <a:prstGeom prst="rect">
            <a:avLst/>
          </a:prstGeom>
          <a:solidFill>
            <a:srgbClr val="C0C0C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700">
                <a:solidFill>
                  <a:srgbClr val="606060"/>
                </a:solidFill>
                <a:latin typeface="Geneva"/>
                <a:ea typeface="Geneva"/>
                <a:cs typeface="Geneva"/>
                <a:sym typeface="Geneva"/>
              </a:defRPr>
            </a:lvl1pPr>
          </a:lstStyle>
          <a:p>
            <a:pPr/>
            <a:r>
              <a:t>WMV</a:t>
            </a:r>
          </a:p>
        </p:txBody>
      </p:sp>
      <p:sp>
        <p:nvSpPr>
          <p:cNvPr id="192" name="Ligne"/>
          <p:cNvSpPr/>
          <p:nvPr/>
        </p:nvSpPr>
        <p:spPr>
          <a:xfrm flipH="1" flipV="1">
            <a:off x="2018191" y="11167502"/>
            <a:ext cx="4733484" cy="128115"/>
          </a:xfrm>
          <a:prstGeom prst="line">
            <a:avLst/>
          </a:prstGeom>
          <a:ln w="76200">
            <a:solidFill>
              <a:srgbClr val="38571A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" name="Tableau sans nom"/>
          <p:cNvGraphicFramePr/>
          <p:nvPr/>
        </p:nvGraphicFramePr>
        <p:xfrm>
          <a:off x="508001" y="495300"/>
          <a:ext cx="23596601" cy="13017503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235664"/>
                <a:gridCol w="6629868"/>
                <a:gridCol w="1367070"/>
                <a:gridCol w="6498463"/>
                <a:gridCol w="1274675"/>
                <a:gridCol w="6590858"/>
              </a:tblGrid>
              <a:tr h="1301750"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niveau à bulle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11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6∆u : 6∆ Base en haut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21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Diasporamètre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301750"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écart pupillaire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12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PH: trou sténopéique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22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CCR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301750"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écart vision de près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13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+0,12 δ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b="1" sz="3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b="1" sz="3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301750"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Support barre test VP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14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RL : filtre rouge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b="1" sz="3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b="1" sz="3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301750"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distance verre-oeil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15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Maddox rouge H/V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b="1" sz="3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b="1" sz="3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301750"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Sphère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16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P : Filtre polarisé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b="1" sz="3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b="1" sz="3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301750"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Cylindre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17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R : skiascopie +1,50 δ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b="1" sz="3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b="1" sz="3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301750"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o : ouvert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18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10∆I : 10∆ Base interne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b="1" sz="3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b="1" sz="3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301750"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oc : fermé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19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GL : filtre vert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b="1" sz="3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b="1" sz="3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301750"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±0,50 : CCF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20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latin typeface="Arial"/>
                          <a:ea typeface="Arial"/>
                          <a:cs typeface="Arial"/>
                          <a:sym typeface="Arial"/>
                        </a:rPr>
                        <a:t>Maddox blanc H/V</a:t>
                      </a: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b="1" sz="3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914400" algn="l"/>
                        </a:tabLst>
                        <a:defRPr b="1" sz="360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63500" marR="63500" marT="63500" marB="63500" anchor="ctr" anchorCtr="0" horzOverflow="overflow">
                    <a:lnL w="50800">
                      <a:solidFill>
                        <a:srgbClr val="000000"/>
                      </a:solidFill>
                      <a:miter lim="400000"/>
                    </a:lnL>
                    <a:lnR w="50800">
                      <a:solidFill>
                        <a:srgbClr val="000000"/>
                      </a:solidFill>
                      <a:miter lim="400000"/>
                    </a:lnR>
                    <a:lnT w="50800">
                      <a:solidFill>
                        <a:srgbClr val="000000"/>
                      </a:solidFill>
                      <a:miter lim="400000"/>
                    </a:lnT>
                    <a:lnB w="508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New_Template8">
  <a:themeElements>
    <a:clrScheme name="New_Template8">
      <a:dk1>
        <a:srgbClr val="000000"/>
      </a:dk1>
      <a:lt1>
        <a:srgbClr val="FFFFFF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8">
      <a:majorFont>
        <a:latin typeface="Gill Sans"/>
        <a:ea typeface="Gill Sans"/>
        <a:cs typeface="Gill Sans"/>
      </a:majorFont>
      <a:minorFont>
        <a:latin typeface="Futura"/>
        <a:ea typeface="Futura"/>
        <a:cs typeface="Futura"/>
      </a:minorFont>
    </a:fontScheme>
    <a:fmtScheme name="New_Templat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j-lt"/>
            <a:ea typeface="+mj-ea"/>
            <a:cs typeface="+mj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5">
              <a:alpha val="75000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8">
  <a:themeElements>
    <a:clrScheme name="New_Template8">
      <a:dk1>
        <a:srgbClr val="000000"/>
      </a:dk1>
      <a:lt1>
        <a:srgbClr val="FFFFFF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8">
      <a:majorFont>
        <a:latin typeface="Gill Sans"/>
        <a:ea typeface="Gill Sans"/>
        <a:cs typeface="Gill Sans"/>
      </a:majorFont>
      <a:minorFont>
        <a:latin typeface="Futura"/>
        <a:ea typeface="Futura"/>
        <a:cs typeface="Futura"/>
      </a:minorFont>
    </a:fontScheme>
    <a:fmtScheme name="New_Templat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j-lt"/>
            <a:ea typeface="+mj-ea"/>
            <a:cs typeface="+mj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5">
              <a:alpha val="75000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5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