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notesMasterIdLst>
    <p:notesMasterId r:id="rId38"/>
  </p:notesMasterIdLst>
  <p:sldIdLst>
    <p:sldId id="256" r:id="rId13"/>
    <p:sldId id="257" r:id="rId14"/>
    <p:sldId id="258" r:id="rId15"/>
    <p:sldId id="259" r:id="rId16"/>
    <p:sldId id="260" r:id="rId17"/>
    <p:sldId id="261" r:id="rId18"/>
    <p:sldId id="262"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Lst>
  <p:sldSz cx="10080625" cy="5670550"/>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666"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215900" y="812800"/>
            <a:ext cx="7126288" cy="4006850"/>
          </a:xfrm>
          <a:prstGeom prst="rect">
            <a:avLst/>
          </a:prstGeom>
          <a:noFill/>
          <a:ln w="12600" cap="flat">
            <a:noFill/>
            <a:miter lim="800000"/>
            <a:headEnd/>
            <a:tailEnd/>
          </a:ln>
          <a:effectLst/>
        </p:spPr>
      </p:sp>
      <p:sp>
        <p:nvSpPr>
          <p:cNvPr id="13314" name="Rectangle 2"/>
          <p:cNvSpPr txBox="1">
            <a:spLocks noGrp="1" noChangeArrowheads="1"/>
          </p:cNvSpPr>
          <p:nvPr>
            <p:ph type="body"/>
          </p:nvPr>
        </p:nvSpPr>
        <p:spPr bwMode="auto">
          <a:xfrm>
            <a:off x="755650" y="5078413"/>
            <a:ext cx="6048375" cy="4811712"/>
          </a:xfrm>
          <a:prstGeom prst="rect">
            <a:avLst/>
          </a:prstGeom>
          <a:noFill/>
          <a:ln w="12600" cap="flat">
            <a:noFill/>
            <a:miter lim="800000"/>
            <a:headEnd/>
            <a:tailEnd/>
          </a:ln>
          <a:effectLst/>
        </p:spPr>
        <p:txBody>
          <a:bodyPr vert="horz" wrap="none" lIns="91440" tIns="45720" rIns="91440" bIns="45720" numCol="1" anchor="ctr" anchorCtr="0" compatLnSpc="1">
            <a:prstTxWarp prst="textNoShape">
              <a:avLst/>
            </a:prstTxWarp>
          </a:bodyPr>
          <a:lstStyle/>
          <a:p>
            <a:pPr lvl="0"/>
            <a:endParaRPr lang="fr-FR" smtClean="0"/>
          </a:p>
        </p:txBody>
      </p:sp>
      <p:sp>
        <p:nvSpPr>
          <p:cNvPr id="13315" name="Text Box 3"/>
          <p:cNvSpPr txBox="1">
            <a:spLocks noChangeArrowheads="1"/>
          </p:cNvSpPr>
          <p:nvPr/>
        </p:nvSpPr>
        <p:spPr bwMode="auto">
          <a:xfrm>
            <a:off x="0" y="0"/>
            <a:ext cx="3281363" cy="534988"/>
          </a:xfrm>
          <a:prstGeom prst="rect">
            <a:avLst/>
          </a:prstGeom>
          <a:noFill/>
          <a:ln w="12600" cap="flat">
            <a:noFill/>
            <a:miter lim="800000"/>
            <a:headEnd/>
            <a:tailEnd/>
          </a:ln>
          <a:effectLst/>
        </p:spPr>
        <p:txBody>
          <a:bodyPr wrap="none" anchor="ctr"/>
          <a:lstStyle/>
          <a:p>
            <a:endParaRPr lang="fr-FR"/>
          </a:p>
        </p:txBody>
      </p:sp>
      <p:sp>
        <p:nvSpPr>
          <p:cNvPr id="13316" name="Text Box 4"/>
          <p:cNvSpPr txBox="1">
            <a:spLocks noChangeArrowheads="1"/>
          </p:cNvSpPr>
          <p:nvPr/>
        </p:nvSpPr>
        <p:spPr bwMode="auto">
          <a:xfrm>
            <a:off x="4278313" y="0"/>
            <a:ext cx="3281362" cy="534988"/>
          </a:xfrm>
          <a:prstGeom prst="rect">
            <a:avLst/>
          </a:prstGeom>
          <a:noFill/>
          <a:ln w="12600" cap="flat">
            <a:noFill/>
            <a:miter lim="800000"/>
            <a:headEnd/>
            <a:tailEnd/>
          </a:ln>
          <a:effectLst/>
        </p:spPr>
        <p:txBody>
          <a:bodyPr wrap="none" anchor="ctr"/>
          <a:lstStyle/>
          <a:p>
            <a:endParaRPr lang="fr-FR"/>
          </a:p>
        </p:txBody>
      </p:sp>
      <p:sp>
        <p:nvSpPr>
          <p:cNvPr id="13317" name="Text Box 5"/>
          <p:cNvSpPr txBox="1">
            <a:spLocks noChangeArrowheads="1"/>
          </p:cNvSpPr>
          <p:nvPr/>
        </p:nvSpPr>
        <p:spPr bwMode="auto">
          <a:xfrm>
            <a:off x="0" y="10156825"/>
            <a:ext cx="3281363" cy="534988"/>
          </a:xfrm>
          <a:prstGeom prst="rect">
            <a:avLst/>
          </a:prstGeom>
          <a:noFill/>
          <a:ln w="12600" cap="flat">
            <a:noFill/>
            <a:miter lim="800000"/>
            <a:headEnd/>
            <a:tailEnd/>
          </a:ln>
          <a:effectLst/>
        </p:spPr>
        <p:txBody>
          <a:bodyPr wrap="none" anchor="ctr"/>
          <a:lstStyle/>
          <a:p>
            <a:endParaRPr lang="fr-FR"/>
          </a:p>
        </p:txBody>
      </p:sp>
      <p:sp>
        <p:nvSpPr>
          <p:cNvPr id="13318" name="Rectangle 6"/>
          <p:cNvSpPr>
            <a:spLocks noGrp="1" noChangeArrowheads="1"/>
          </p:cNvSpPr>
          <p:nvPr>
            <p:ph type="sldNum"/>
          </p:nvPr>
        </p:nvSpPr>
        <p:spPr bwMode="auto">
          <a:xfrm>
            <a:off x="4278313" y="10156825"/>
            <a:ext cx="3279775" cy="533400"/>
          </a:xfrm>
          <a:prstGeom prst="rect">
            <a:avLst/>
          </a:prstGeom>
          <a:noFill/>
          <a:ln w="12600" cap="flat">
            <a:noFill/>
            <a:miter lim="800000"/>
            <a:headEnd/>
            <a:tailEnd/>
          </a:ln>
          <a:effectLst/>
        </p:spPr>
        <p:txBody>
          <a:bodyPr vert="horz" wrap="square" lIns="0" tIns="0" rIns="0" bIns="0" numCol="1" anchor="b" anchorCtr="0" compatLnSpc="1">
            <a:prstTxWarp prst="textNoShape">
              <a:avLst/>
            </a:prstTxWarp>
          </a:bodyPr>
          <a:lstStyle>
            <a:lvl1pPr algn="r">
              <a:lnSpc>
                <a:spcPct val="100000"/>
              </a:lnSpc>
              <a:tabLst>
                <a:tab pos="723900" algn="l"/>
                <a:tab pos="1447800" algn="l"/>
                <a:tab pos="2171700" algn="l"/>
                <a:tab pos="2895600" algn="l"/>
              </a:tabLst>
              <a:defRPr sz="1400">
                <a:solidFill>
                  <a:srgbClr val="000000"/>
                </a:solidFill>
                <a:latin typeface="Times New Roman" pitchFamily="16" charset="0"/>
                <a:cs typeface="Segoe UI" charset="0"/>
              </a:defRPr>
            </a:lvl1pPr>
          </a:lstStyle>
          <a:p>
            <a:fld id="{B31E6390-50B3-4B29-B64E-CF8ED274757B}" type="slidenum">
              <a:rPr lang="fr-F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7FC6BB0B-3FA1-4E55-9871-F7B813D0D8E3}" type="slidenum">
              <a:rPr lang="fr-FR"/>
              <a:pPr/>
              <a:t>1</a:t>
            </a:fld>
            <a:endParaRPr lang="fr-FR"/>
          </a:p>
        </p:txBody>
      </p:sp>
      <p:sp>
        <p:nvSpPr>
          <p:cNvPr id="40961"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CB8F9AAB-CBCE-40E5-A629-47274EA56654}"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a:t>
            </a:fld>
            <a:endParaRPr lang="fr-FR" sz="1400">
              <a:solidFill>
                <a:srgbClr val="000000"/>
              </a:solidFill>
              <a:latin typeface="Times New Roman" pitchFamily="16" charset="0"/>
              <a:cs typeface="Segoe UI" charset="0"/>
            </a:endParaRPr>
          </a:p>
        </p:txBody>
      </p:sp>
      <p:sp>
        <p:nvSpPr>
          <p:cNvPr id="4096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0963"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74561670-452D-464E-B5B8-C51335D94F64}" type="slidenum">
              <a:rPr lang="fr-FR"/>
              <a:pPr/>
              <a:t>10</a:t>
            </a:fld>
            <a:endParaRPr lang="fr-FR"/>
          </a:p>
        </p:txBody>
      </p:sp>
      <p:sp>
        <p:nvSpPr>
          <p:cNvPr id="51201"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6984E664-2BCE-403D-BC2E-B3ED6A94B53D}"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10</a:t>
            </a:fld>
            <a:endParaRPr lang="fr-FR" sz="1400">
              <a:solidFill>
                <a:srgbClr val="000000"/>
              </a:solidFill>
              <a:latin typeface="Times New Roman" pitchFamily="16" charset="0"/>
              <a:cs typeface="Segoe UI" charset="0"/>
            </a:endParaRPr>
          </a:p>
        </p:txBody>
      </p:sp>
      <p:sp>
        <p:nvSpPr>
          <p:cNvPr id="5120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1203"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3034967A-353F-4C3E-9E61-49DE563A0E1E}" type="slidenum">
              <a:rPr lang="fr-FR"/>
              <a:pPr/>
              <a:t>11</a:t>
            </a:fld>
            <a:endParaRPr lang="fr-FR"/>
          </a:p>
        </p:txBody>
      </p:sp>
      <p:sp>
        <p:nvSpPr>
          <p:cNvPr id="52225"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0FF60A19-4ABB-4E45-BBAC-C248210665FC}"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11</a:t>
            </a:fld>
            <a:endParaRPr lang="fr-FR" sz="1400">
              <a:solidFill>
                <a:srgbClr val="000000"/>
              </a:solidFill>
              <a:latin typeface="Times New Roman" pitchFamily="16" charset="0"/>
              <a:cs typeface="Segoe UI" charset="0"/>
            </a:endParaRPr>
          </a:p>
        </p:txBody>
      </p:sp>
      <p:sp>
        <p:nvSpPr>
          <p:cNvPr id="52226"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2227"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C0DCC2B7-470E-499D-A592-A176FA549A38}" type="slidenum">
              <a:rPr lang="fr-FR"/>
              <a:pPr/>
              <a:t>12</a:t>
            </a:fld>
            <a:endParaRPr lang="fr-FR"/>
          </a:p>
        </p:txBody>
      </p:sp>
      <p:sp>
        <p:nvSpPr>
          <p:cNvPr id="53249"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314C3141-C7F0-4BF4-8B33-6000B9415BBF}"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12</a:t>
            </a:fld>
            <a:endParaRPr lang="fr-FR" sz="1400">
              <a:solidFill>
                <a:srgbClr val="000000"/>
              </a:solidFill>
              <a:latin typeface="Times New Roman" pitchFamily="16" charset="0"/>
              <a:cs typeface="Segoe UI" charset="0"/>
            </a:endParaRPr>
          </a:p>
        </p:txBody>
      </p:sp>
      <p:sp>
        <p:nvSpPr>
          <p:cNvPr id="53250"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3251"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C07360A4-5353-43CC-BA22-CBA2A9A9084A}" type="slidenum">
              <a:rPr lang="fr-FR"/>
              <a:pPr/>
              <a:t>13</a:t>
            </a:fld>
            <a:endParaRPr lang="fr-FR"/>
          </a:p>
        </p:txBody>
      </p:sp>
      <p:sp>
        <p:nvSpPr>
          <p:cNvPr id="54273"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ADAE4E0F-DC57-48C7-A8D4-CB9D0736D7DC}"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13</a:t>
            </a:fld>
            <a:endParaRPr lang="fr-FR" sz="1400">
              <a:solidFill>
                <a:srgbClr val="000000"/>
              </a:solidFill>
              <a:latin typeface="Times New Roman" pitchFamily="16" charset="0"/>
              <a:cs typeface="Segoe UI" charset="0"/>
            </a:endParaRPr>
          </a:p>
        </p:txBody>
      </p:sp>
      <p:sp>
        <p:nvSpPr>
          <p:cNvPr id="5427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4275"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631AEFFE-50DA-412C-9197-69263D3D84A3}" type="slidenum">
              <a:rPr lang="fr-FR"/>
              <a:pPr/>
              <a:t>14</a:t>
            </a:fld>
            <a:endParaRPr lang="fr-FR"/>
          </a:p>
        </p:txBody>
      </p:sp>
      <p:sp>
        <p:nvSpPr>
          <p:cNvPr id="55297"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AED3CC3E-967C-4469-9081-1EFFB6F70F97}"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14</a:t>
            </a:fld>
            <a:endParaRPr lang="fr-FR" sz="1400">
              <a:solidFill>
                <a:srgbClr val="000000"/>
              </a:solidFill>
              <a:latin typeface="Times New Roman" pitchFamily="16" charset="0"/>
              <a:cs typeface="Segoe UI" charset="0"/>
            </a:endParaRPr>
          </a:p>
        </p:txBody>
      </p:sp>
      <p:sp>
        <p:nvSpPr>
          <p:cNvPr id="5529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5299"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94B45FBF-E14D-4CB1-A130-DC6FA09DAAC1}" type="slidenum">
              <a:rPr lang="fr-FR"/>
              <a:pPr/>
              <a:t>15</a:t>
            </a:fld>
            <a:endParaRPr lang="fr-FR"/>
          </a:p>
        </p:txBody>
      </p:sp>
      <p:sp>
        <p:nvSpPr>
          <p:cNvPr id="56321"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798987A5-5230-4051-AC25-5DCA048E3158}"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15</a:t>
            </a:fld>
            <a:endParaRPr lang="fr-FR" sz="1400">
              <a:solidFill>
                <a:srgbClr val="000000"/>
              </a:solidFill>
              <a:latin typeface="Times New Roman" pitchFamily="16" charset="0"/>
              <a:cs typeface="Segoe UI" charset="0"/>
            </a:endParaRPr>
          </a:p>
        </p:txBody>
      </p:sp>
      <p:sp>
        <p:nvSpPr>
          <p:cNvPr id="5632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6323"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8367595B-DB74-4EB5-AA80-C3FBCC8E2560}" type="slidenum">
              <a:rPr lang="fr-FR"/>
              <a:pPr/>
              <a:t>16</a:t>
            </a:fld>
            <a:endParaRPr lang="fr-FR"/>
          </a:p>
        </p:txBody>
      </p:sp>
      <p:sp>
        <p:nvSpPr>
          <p:cNvPr id="57345"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4AE41F2A-4457-48B8-BC5F-E6A978887B24}"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16</a:t>
            </a:fld>
            <a:endParaRPr lang="fr-FR" sz="1400">
              <a:solidFill>
                <a:srgbClr val="000000"/>
              </a:solidFill>
              <a:latin typeface="Times New Roman" pitchFamily="16" charset="0"/>
              <a:cs typeface="Segoe UI" charset="0"/>
            </a:endParaRPr>
          </a:p>
        </p:txBody>
      </p:sp>
      <p:sp>
        <p:nvSpPr>
          <p:cNvPr id="57346"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7347"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A2AD4470-0D94-463C-A7A7-649E904C6C98}" type="slidenum">
              <a:rPr lang="fr-FR"/>
              <a:pPr/>
              <a:t>17</a:t>
            </a:fld>
            <a:endParaRPr lang="fr-FR"/>
          </a:p>
        </p:txBody>
      </p:sp>
      <p:sp>
        <p:nvSpPr>
          <p:cNvPr id="58369"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12581DCF-A65A-4FB0-BA04-0ACC0ED89DE9}"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17</a:t>
            </a:fld>
            <a:endParaRPr lang="fr-FR" sz="1400">
              <a:solidFill>
                <a:srgbClr val="000000"/>
              </a:solidFill>
              <a:latin typeface="Times New Roman" pitchFamily="16" charset="0"/>
              <a:cs typeface="Segoe UI" charset="0"/>
            </a:endParaRPr>
          </a:p>
        </p:txBody>
      </p:sp>
      <p:sp>
        <p:nvSpPr>
          <p:cNvPr id="58370"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8371"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C1E9506B-7B71-4277-9E4F-1FCFF3F27313}" type="slidenum">
              <a:rPr lang="fr-FR"/>
              <a:pPr/>
              <a:t>18</a:t>
            </a:fld>
            <a:endParaRPr lang="fr-FR"/>
          </a:p>
        </p:txBody>
      </p:sp>
      <p:sp>
        <p:nvSpPr>
          <p:cNvPr id="59393"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3B26B688-85B7-4CC7-85D7-D14E6CDCF346}"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18</a:t>
            </a:fld>
            <a:endParaRPr lang="fr-FR" sz="1400">
              <a:solidFill>
                <a:srgbClr val="000000"/>
              </a:solidFill>
              <a:latin typeface="Times New Roman" pitchFamily="16" charset="0"/>
              <a:cs typeface="Segoe UI" charset="0"/>
            </a:endParaRPr>
          </a:p>
        </p:txBody>
      </p:sp>
      <p:sp>
        <p:nvSpPr>
          <p:cNvPr id="5939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9395"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6A39A0F8-2ECB-4DFD-AFFA-738DC19783AD}" type="slidenum">
              <a:rPr lang="fr-FR"/>
              <a:pPr/>
              <a:t>19</a:t>
            </a:fld>
            <a:endParaRPr lang="fr-FR"/>
          </a:p>
        </p:txBody>
      </p:sp>
      <p:sp>
        <p:nvSpPr>
          <p:cNvPr id="60417"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F95B7279-98C9-40D6-ABB4-AB51852E234F}"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19</a:t>
            </a:fld>
            <a:endParaRPr lang="fr-FR" sz="1400">
              <a:solidFill>
                <a:srgbClr val="000000"/>
              </a:solidFill>
              <a:latin typeface="Times New Roman" pitchFamily="16" charset="0"/>
              <a:cs typeface="Segoe UI" charset="0"/>
            </a:endParaRPr>
          </a:p>
        </p:txBody>
      </p:sp>
      <p:sp>
        <p:nvSpPr>
          <p:cNvPr id="6041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0419"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29C5307C-72E1-49A7-9863-179390FE7018}" type="slidenum">
              <a:rPr lang="fr-FR"/>
              <a:pPr/>
              <a:t>2</a:t>
            </a:fld>
            <a:endParaRPr lang="fr-FR"/>
          </a:p>
        </p:txBody>
      </p:sp>
      <p:sp>
        <p:nvSpPr>
          <p:cNvPr id="41985"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17C00BE7-379C-480F-8F09-525627F1FC56}"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2</a:t>
            </a:fld>
            <a:endParaRPr lang="fr-FR" sz="1400">
              <a:solidFill>
                <a:srgbClr val="000000"/>
              </a:solidFill>
              <a:latin typeface="Times New Roman" pitchFamily="16" charset="0"/>
              <a:cs typeface="Segoe UI" charset="0"/>
            </a:endParaRPr>
          </a:p>
        </p:txBody>
      </p:sp>
      <p:sp>
        <p:nvSpPr>
          <p:cNvPr id="41986"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1987"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4FF5E849-0AE2-4CE4-BFDA-A947C5C6FBC6}" type="slidenum">
              <a:rPr lang="fr-FR"/>
              <a:pPr/>
              <a:t>20</a:t>
            </a:fld>
            <a:endParaRPr lang="fr-FR"/>
          </a:p>
        </p:txBody>
      </p:sp>
      <p:sp>
        <p:nvSpPr>
          <p:cNvPr id="61441"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938CB072-772B-4BD5-8137-43FB43A48A0E}"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20</a:t>
            </a:fld>
            <a:endParaRPr lang="fr-FR" sz="1400">
              <a:solidFill>
                <a:srgbClr val="000000"/>
              </a:solidFill>
              <a:latin typeface="Times New Roman" pitchFamily="16" charset="0"/>
              <a:cs typeface="Segoe UI" charset="0"/>
            </a:endParaRPr>
          </a:p>
        </p:txBody>
      </p:sp>
      <p:sp>
        <p:nvSpPr>
          <p:cNvPr id="6144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1443"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1C632527-8B75-4505-A9BA-65B422ABA034}" type="slidenum">
              <a:rPr lang="fr-FR"/>
              <a:pPr/>
              <a:t>21</a:t>
            </a:fld>
            <a:endParaRPr lang="fr-FR"/>
          </a:p>
        </p:txBody>
      </p:sp>
      <p:sp>
        <p:nvSpPr>
          <p:cNvPr id="62465"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74A73A51-09CD-4998-B01D-B95AD2DF0274}"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21</a:t>
            </a:fld>
            <a:endParaRPr lang="fr-FR" sz="1400">
              <a:solidFill>
                <a:srgbClr val="000000"/>
              </a:solidFill>
              <a:latin typeface="Times New Roman" pitchFamily="16" charset="0"/>
              <a:cs typeface="Segoe UI" charset="0"/>
            </a:endParaRPr>
          </a:p>
        </p:txBody>
      </p:sp>
      <p:sp>
        <p:nvSpPr>
          <p:cNvPr id="62466"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2467"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009A7600-122F-4C0F-8E8D-5C5CACE81F6A}" type="slidenum">
              <a:rPr lang="fr-FR"/>
              <a:pPr/>
              <a:t>22</a:t>
            </a:fld>
            <a:endParaRPr lang="fr-FR"/>
          </a:p>
        </p:txBody>
      </p:sp>
      <p:sp>
        <p:nvSpPr>
          <p:cNvPr id="63489"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1244A8C1-41D5-4268-94E3-E154191E769F}"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22</a:t>
            </a:fld>
            <a:endParaRPr lang="fr-FR" sz="1400">
              <a:solidFill>
                <a:srgbClr val="000000"/>
              </a:solidFill>
              <a:latin typeface="Times New Roman" pitchFamily="16" charset="0"/>
              <a:cs typeface="Segoe UI" charset="0"/>
            </a:endParaRPr>
          </a:p>
        </p:txBody>
      </p:sp>
      <p:sp>
        <p:nvSpPr>
          <p:cNvPr id="63490"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3491"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2C69DBD5-9D3C-4677-87A2-DFC15B6A9F01}" type="slidenum">
              <a:rPr lang="fr-FR"/>
              <a:pPr/>
              <a:t>23</a:t>
            </a:fld>
            <a:endParaRPr lang="fr-FR"/>
          </a:p>
        </p:txBody>
      </p:sp>
      <p:sp>
        <p:nvSpPr>
          <p:cNvPr id="64513"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2090BD50-EBC0-4730-935E-48AAB4998C6D}"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23</a:t>
            </a:fld>
            <a:endParaRPr lang="fr-FR" sz="1400">
              <a:solidFill>
                <a:srgbClr val="000000"/>
              </a:solidFill>
              <a:latin typeface="Times New Roman" pitchFamily="16" charset="0"/>
              <a:cs typeface="Segoe UI" charset="0"/>
            </a:endParaRPr>
          </a:p>
        </p:txBody>
      </p:sp>
      <p:sp>
        <p:nvSpPr>
          <p:cNvPr id="6451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4515"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801C7F27-CE5E-4E57-B5A4-DBE222CF9E13}" type="slidenum">
              <a:rPr lang="fr-FR"/>
              <a:pPr/>
              <a:t>24</a:t>
            </a:fld>
            <a:endParaRPr lang="fr-FR"/>
          </a:p>
        </p:txBody>
      </p:sp>
      <p:sp>
        <p:nvSpPr>
          <p:cNvPr id="65537"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1EF45EE4-065F-4F34-989F-4EF924E99215}"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24</a:t>
            </a:fld>
            <a:endParaRPr lang="fr-FR" sz="1400">
              <a:solidFill>
                <a:srgbClr val="000000"/>
              </a:solidFill>
              <a:latin typeface="Times New Roman" pitchFamily="16" charset="0"/>
              <a:cs typeface="Segoe UI" charset="0"/>
            </a:endParaRPr>
          </a:p>
        </p:txBody>
      </p:sp>
      <p:sp>
        <p:nvSpPr>
          <p:cNvPr id="6553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5539"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5F379DE5-D592-4436-AF43-45335E694322}" type="slidenum">
              <a:rPr lang="fr-FR"/>
              <a:pPr/>
              <a:t>25</a:t>
            </a:fld>
            <a:endParaRPr lang="fr-FR"/>
          </a:p>
        </p:txBody>
      </p:sp>
      <p:sp>
        <p:nvSpPr>
          <p:cNvPr id="66561"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46E66A78-A8CB-441B-9562-3532811FDC2D}"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25</a:t>
            </a:fld>
            <a:endParaRPr lang="fr-FR" sz="1400">
              <a:solidFill>
                <a:srgbClr val="000000"/>
              </a:solidFill>
              <a:latin typeface="Times New Roman" pitchFamily="16" charset="0"/>
              <a:cs typeface="Segoe UI" charset="0"/>
            </a:endParaRPr>
          </a:p>
        </p:txBody>
      </p:sp>
      <p:sp>
        <p:nvSpPr>
          <p:cNvPr id="6656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66563"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665408B3-2B1C-42DC-BCB7-F16FFFEFCC13}" type="slidenum">
              <a:rPr lang="fr-FR"/>
              <a:pPr/>
              <a:t>3</a:t>
            </a:fld>
            <a:endParaRPr lang="fr-FR"/>
          </a:p>
        </p:txBody>
      </p:sp>
      <p:sp>
        <p:nvSpPr>
          <p:cNvPr id="43009"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AC362FCC-3AA5-48E7-8873-7FF86228CA82}"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3</a:t>
            </a:fld>
            <a:endParaRPr lang="fr-FR" sz="1400">
              <a:solidFill>
                <a:srgbClr val="000000"/>
              </a:solidFill>
              <a:latin typeface="Times New Roman" pitchFamily="16" charset="0"/>
              <a:cs typeface="Segoe UI" charset="0"/>
            </a:endParaRPr>
          </a:p>
        </p:txBody>
      </p:sp>
      <p:sp>
        <p:nvSpPr>
          <p:cNvPr id="43010"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3011"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392406E5-B4B8-41D6-9F1D-96840F49CDBE}" type="slidenum">
              <a:rPr lang="fr-FR"/>
              <a:pPr/>
              <a:t>4</a:t>
            </a:fld>
            <a:endParaRPr lang="fr-FR"/>
          </a:p>
        </p:txBody>
      </p:sp>
      <p:sp>
        <p:nvSpPr>
          <p:cNvPr id="44033"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36C34EAA-DFDC-4254-8555-C10CB73542B7}"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4</a:t>
            </a:fld>
            <a:endParaRPr lang="fr-FR" sz="1400">
              <a:solidFill>
                <a:srgbClr val="000000"/>
              </a:solidFill>
              <a:latin typeface="Times New Roman" pitchFamily="16" charset="0"/>
              <a:cs typeface="Segoe UI" charset="0"/>
            </a:endParaRPr>
          </a:p>
        </p:txBody>
      </p:sp>
      <p:sp>
        <p:nvSpPr>
          <p:cNvPr id="4403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4035"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F1D5F358-20C2-4627-82F3-3C427526A4D9}" type="slidenum">
              <a:rPr lang="fr-FR"/>
              <a:pPr/>
              <a:t>5</a:t>
            </a:fld>
            <a:endParaRPr lang="fr-FR"/>
          </a:p>
        </p:txBody>
      </p:sp>
      <p:sp>
        <p:nvSpPr>
          <p:cNvPr id="45057"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67E7DFEB-9A00-4FF6-9D14-1B12C235DB38}"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5</a:t>
            </a:fld>
            <a:endParaRPr lang="fr-FR" sz="1400">
              <a:solidFill>
                <a:srgbClr val="000000"/>
              </a:solidFill>
              <a:latin typeface="Times New Roman" pitchFamily="16" charset="0"/>
              <a:cs typeface="Segoe UI" charset="0"/>
            </a:endParaRPr>
          </a:p>
        </p:txBody>
      </p:sp>
      <p:sp>
        <p:nvSpPr>
          <p:cNvPr id="4505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5059"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4C726520-A7B2-4DFD-B45E-296720EF1778}" type="slidenum">
              <a:rPr lang="fr-FR"/>
              <a:pPr/>
              <a:t>6</a:t>
            </a:fld>
            <a:endParaRPr lang="fr-FR"/>
          </a:p>
        </p:txBody>
      </p:sp>
      <p:sp>
        <p:nvSpPr>
          <p:cNvPr id="46081"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934CA77E-CB48-41B8-A1B9-3FFDB4D0E317}"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6</a:t>
            </a:fld>
            <a:endParaRPr lang="fr-FR" sz="1400">
              <a:solidFill>
                <a:srgbClr val="000000"/>
              </a:solidFill>
              <a:latin typeface="Times New Roman" pitchFamily="16" charset="0"/>
              <a:cs typeface="Segoe UI" charset="0"/>
            </a:endParaRPr>
          </a:p>
        </p:txBody>
      </p:sp>
      <p:sp>
        <p:nvSpPr>
          <p:cNvPr id="46082"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6083"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B51C7145-BA74-4E77-9A9B-ED2B342A8940}" type="slidenum">
              <a:rPr lang="fr-FR"/>
              <a:pPr/>
              <a:t>7</a:t>
            </a:fld>
            <a:endParaRPr lang="fr-FR"/>
          </a:p>
        </p:txBody>
      </p:sp>
      <p:sp>
        <p:nvSpPr>
          <p:cNvPr id="47105"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A21E8F95-73A3-41F5-9565-1EDC1F1309D9}"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7</a:t>
            </a:fld>
            <a:endParaRPr lang="fr-FR" sz="1400">
              <a:solidFill>
                <a:srgbClr val="000000"/>
              </a:solidFill>
              <a:latin typeface="Times New Roman" pitchFamily="16" charset="0"/>
              <a:cs typeface="Segoe UI" charset="0"/>
            </a:endParaRPr>
          </a:p>
        </p:txBody>
      </p:sp>
      <p:sp>
        <p:nvSpPr>
          <p:cNvPr id="47106"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7107"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5A1464C6-719C-4BBC-BAA2-BCF05E41F45C}" type="slidenum">
              <a:rPr lang="fr-FR"/>
              <a:pPr/>
              <a:t>8</a:t>
            </a:fld>
            <a:endParaRPr lang="fr-FR"/>
          </a:p>
        </p:txBody>
      </p:sp>
      <p:sp>
        <p:nvSpPr>
          <p:cNvPr id="49153"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C4D1F061-EAB7-41A3-945F-D4C392C2998B}"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8</a:t>
            </a:fld>
            <a:endParaRPr lang="fr-FR" sz="1400">
              <a:solidFill>
                <a:srgbClr val="000000"/>
              </a:solidFill>
              <a:latin typeface="Times New Roman" pitchFamily="16" charset="0"/>
              <a:cs typeface="Segoe UI" charset="0"/>
            </a:endParaRPr>
          </a:p>
        </p:txBody>
      </p:sp>
      <p:sp>
        <p:nvSpPr>
          <p:cNvPr id="49154"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49155"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p:nvPr>
        </p:nvSpPr>
        <p:spPr>
          <a:ln/>
        </p:spPr>
        <p:txBody>
          <a:bodyPr/>
          <a:lstStyle/>
          <a:p>
            <a:fld id="{FBE1BC19-8516-4C8A-99E6-168629CC6C22}" type="slidenum">
              <a:rPr lang="fr-FR"/>
              <a:pPr/>
              <a:t>9</a:t>
            </a:fld>
            <a:endParaRPr lang="fr-FR"/>
          </a:p>
        </p:txBody>
      </p:sp>
      <p:sp>
        <p:nvSpPr>
          <p:cNvPr id="50177" name="Text Box 1"/>
          <p:cNvSpPr txBox="1">
            <a:spLocks noChangeArrowheads="1"/>
          </p:cNvSpPr>
          <p:nvPr/>
        </p:nvSpPr>
        <p:spPr bwMode="auto">
          <a:xfrm>
            <a:off x="4278313" y="10156825"/>
            <a:ext cx="3281362" cy="534988"/>
          </a:xfrm>
          <a:prstGeom prst="rect">
            <a:avLst/>
          </a:prstGeom>
          <a:noFill/>
          <a:ln w="7200" cap="flat">
            <a:noFill/>
            <a:miter lim="800000"/>
            <a:headEnd/>
            <a:tailEnd/>
          </a:ln>
          <a:effectLst/>
        </p:spPr>
        <p:txBody>
          <a:bodyPr lIns="0" tIns="0" rIns="0" bIns="0" anchor="b"/>
          <a:lstStyle/>
          <a:p>
            <a:pPr algn="r">
              <a:lnSpc>
                <a:spcPct val="100000"/>
              </a:lnSpc>
              <a:tabLst>
                <a:tab pos="723900" algn="l"/>
                <a:tab pos="1447800" algn="l"/>
                <a:tab pos="2171700" algn="l"/>
                <a:tab pos="2895600" algn="l"/>
              </a:tabLst>
            </a:pPr>
            <a:fld id="{C1DAAE06-57D3-4BCA-8256-77BA66E6363A}" type="slidenum">
              <a:rPr lang="fr-FR" sz="1400">
                <a:solidFill>
                  <a:srgbClr val="000000"/>
                </a:solidFill>
                <a:latin typeface="Times New Roman" pitchFamily="16" charset="0"/>
                <a:cs typeface="Segoe UI" charset="0"/>
              </a:rPr>
              <a:pPr algn="r">
                <a:lnSpc>
                  <a:spcPct val="100000"/>
                </a:lnSpc>
                <a:tabLst>
                  <a:tab pos="723900" algn="l"/>
                  <a:tab pos="1447800" algn="l"/>
                  <a:tab pos="2171700" algn="l"/>
                  <a:tab pos="2895600" algn="l"/>
                </a:tabLst>
              </a:pPr>
              <a:t>9</a:t>
            </a:fld>
            <a:endParaRPr lang="fr-FR" sz="1400">
              <a:solidFill>
                <a:srgbClr val="000000"/>
              </a:solidFill>
              <a:latin typeface="Times New Roman" pitchFamily="16" charset="0"/>
              <a:cs typeface="Segoe UI" charset="0"/>
            </a:endParaRPr>
          </a:p>
        </p:txBody>
      </p:sp>
      <p:sp>
        <p:nvSpPr>
          <p:cNvPr id="50178" name="Rectangle 2"/>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p:spPr>
      </p:sp>
      <p:sp>
        <p:nvSpPr>
          <p:cNvPr id="50179" name="Rectangle 3"/>
          <p:cNvSpPr txBox="1">
            <a:spLocks noGrp="1" noChangeArrowheads="1"/>
          </p:cNvSpPr>
          <p:nvPr>
            <p:ph type="body" idx="1"/>
          </p:nvPr>
        </p:nvSpPr>
        <p:spPr bwMode="auto">
          <a:xfrm>
            <a:off x="755650" y="5078413"/>
            <a:ext cx="6048375" cy="4811712"/>
          </a:xfrm>
          <a:prstGeom prst="rect">
            <a:avLst/>
          </a:prstGeom>
          <a:noFill/>
          <a:ln w="12600" cap="flat">
            <a:miter lim="800000"/>
            <a:headEnd/>
            <a:tailEnd/>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FA3D5421-BB44-4DDE-B71A-9F9D6D34DF15}"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E2026126-50D0-4816-84E4-1A710BD13133}" type="slidenum">
              <a:rPr lang="fr-F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132138" y="377825"/>
            <a:ext cx="811212" cy="4473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93738" y="377825"/>
            <a:ext cx="2286000" cy="4473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68989A46-8B37-49CB-AE44-6CE88C587F45}" type="slidenum">
              <a:rPr lang="fr-FR"/>
              <a:pPr/>
              <a:t>‹N°›</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0B14F27F-45C8-458E-890B-26053E50837D}" type="slidenum">
              <a:rPr lang="fr-FR"/>
              <a:pPr/>
              <a:t>‹N°›</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1EFECA52-ED36-44DE-BF7D-B938D1FD48DA}" type="slidenum">
              <a:rPr lang="fr-FR"/>
              <a:pPr/>
              <a:t>‹N°›</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841F3405-33AE-4BA5-A5B0-1DC5AD2D36B0}" type="slidenum">
              <a:rPr lang="fr-FR"/>
              <a:pPr/>
              <a:t>‹N°›</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93738" y="1701800"/>
            <a:ext cx="1547812" cy="314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393950" y="1701800"/>
            <a:ext cx="1549400" cy="314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A5A1271E-AB80-4E9A-AAA7-C4FA320EC115}" type="slidenum">
              <a:rPr lang="fr-FR"/>
              <a:pPr/>
              <a:t>‹N°›</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2C54B1A7-C48D-4DC7-9D17-CE5636E4C331}" type="slidenum">
              <a:rPr lang="fr-FR"/>
              <a:pPr/>
              <a:t>‹N°›</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B056E42D-3A62-4AEB-B133-ED1BA2C330DA}" type="slidenum">
              <a:rPr lang="fr-FR"/>
              <a:pPr/>
              <a:t>‹N°›</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F083570B-D360-46CA-A458-F21CD32F7DC9}" type="slidenum">
              <a:rPr lang="fr-FR"/>
              <a:pPr/>
              <a:t>‹N°›</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AD5565DA-1E49-43BB-B217-2B4DF010980B}" type="slidenum">
              <a:rPr lang="fr-FR"/>
              <a:pPr/>
              <a:t>‹N°›</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D6F60226-76B8-4D23-83CD-172955A6A55D}"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227013"/>
            <a:ext cx="2268538" cy="4386262"/>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3238" y="227013"/>
            <a:ext cx="6653212" cy="43862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3398FA74-F1B6-48C9-B6A7-8F840E76DC3D}" type="slidenum">
              <a:rPr lang="fr-F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6BDCE5EA-D3F7-4C31-871E-9DFB0F399B0C}" type="slidenum">
              <a:rPr lang="fr-FR"/>
              <a:pPr/>
              <a:t>‹N°›</a:t>
            </a:fld>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132138" y="377825"/>
            <a:ext cx="811212" cy="4473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93738" y="377825"/>
            <a:ext cx="2286000" cy="4473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9C8B1585-39A3-47B0-AB82-FAF9A71B2952}" type="slidenum">
              <a:rPr lang="fr-FR"/>
              <a:pPr/>
              <a:t>‹N°›</a:t>
            </a:fld>
            <a:endParaRPr lang="fr-F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4B555948-9B79-4471-8A9D-A5072F36E522}" type="slidenum">
              <a:rPr lang="fr-FR"/>
              <a:pPr/>
              <a:t>‹N°›</a:t>
            </a:fld>
            <a:endParaRPr lang="fr-F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CC8942D6-74F1-45F1-A421-3E3BD6A34E14}" type="slidenum">
              <a:rPr lang="fr-FR"/>
              <a:pPr/>
              <a:t>‹N°›</a:t>
            </a:fld>
            <a:endParaRPr lang="fr-F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125D271A-E80A-4B31-B7B4-D3C8B94501F6}" type="slidenum">
              <a:rPr lang="fr-FR"/>
              <a:pPr/>
              <a:t>‹N°›</a:t>
            </a:fld>
            <a:endParaRPr lang="fr-F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3238" y="1327150"/>
            <a:ext cx="4457700" cy="328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3338" y="1327150"/>
            <a:ext cx="4459287" cy="328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735712AF-3F4D-4D50-8CE9-308B6961B852}" type="slidenum">
              <a:rPr lang="fr-FR"/>
              <a:pPr/>
              <a:t>‹N°›</a:t>
            </a:fld>
            <a:endParaRPr lang="fr-F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90A60731-95BF-4254-B4A8-3E781CF6A1D3}" type="slidenum">
              <a:rPr lang="fr-FR"/>
              <a:pPr/>
              <a:t>‹N°›</a:t>
            </a:fld>
            <a:endParaRPr lang="fr-F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8AB4AA1B-F285-4020-9A78-728C36836F92}" type="slidenum">
              <a:rPr lang="fr-FR"/>
              <a:pPr/>
              <a:t>‹N°›</a:t>
            </a:fld>
            <a:endParaRPr lang="fr-F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FB0AE510-DC93-4AD4-8926-19BD52C0C35D}" type="slidenum">
              <a:rPr lang="fr-FR"/>
              <a:pPr/>
              <a:t>‹N°›</a:t>
            </a:fld>
            <a:endParaRPr lang="fr-F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407B83DF-1767-415E-8B49-7DCFBFAAF5E6}"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769E0639-0807-4EE1-9C17-A00B4D31FB89}" type="slidenum">
              <a:rPr lang="fr-FR"/>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446A5038-AAE6-4829-970A-17272C52D835}" type="slidenum">
              <a:rPr lang="fr-FR"/>
              <a:pPr/>
              <a:t>‹N°›</a:t>
            </a:fld>
            <a:endParaRPr lang="fr-F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C00C0DF5-314D-45D5-97D5-1E0D6B0FAC5D}" type="slidenum">
              <a:rPr lang="fr-FR"/>
              <a:pPr/>
              <a:t>‹N°›</a:t>
            </a:fld>
            <a:endParaRPr lang="fr-F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5675" y="225425"/>
            <a:ext cx="2266950" cy="43878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3238" y="225425"/>
            <a:ext cx="6650037" cy="4387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85371E2C-3FF1-4E2F-A7B0-83E045D2EE5E}" type="slidenum">
              <a:rPr lang="fr-FR"/>
              <a:pPr/>
              <a:t>‹N°›</a:t>
            </a:fld>
            <a:endParaRPr lang="fr-F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92B547BB-C0B5-402C-B867-9610F40EF236}" type="slidenum">
              <a:rPr lang="fr-FR"/>
              <a:pPr/>
              <a:t>‹N°›</a:t>
            </a:fld>
            <a:endParaRPr lang="fr-F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26416BFF-22E5-48F1-AAD4-F02E503BE3AF}" type="slidenum">
              <a:rPr lang="fr-FR"/>
              <a:pPr/>
              <a:t>‹N°›</a:t>
            </a:fld>
            <a:endParaRPr lang="fr-F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8F99F970-7B94-400A-BA52-57A7402AB066}" type="slidenum">
              <a:rPr lang="fr-FR"/>
              <a:pPr/>
              <a:t>‹N°›</a:t>
            </a:fld>
            <a:endParaRPr lang="fr-F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3238" y="225425"/>
            <a:ext cx="3249612"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905250" y="225425"/>
            <a:ext cx="3249613" cy="438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F4ADF990-0A8D-43A6-92E7-FC256CFE99EA}" type="slidenum">
              <a:rPr lang="fr-FR"/>
              <a:pPr/>
              <a:t>‹N°›</a:t>
            </a:fld>
            <a:endParaRPr lang="fr-F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F787A72D-A4F0-4FEB-BFB6-6B02D25B27DA}" type="slidenum">
              <a:rPr lang="fr-FR"/>
              <a:pPr/>
              <a:t>‹N°›</a:t>
            </a:fld>
            <a:endParaRPr lang="fr-F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E739CAED-7FA0-41FC-86EE-9E3FE66B37BE}" type="slidenum">
              <a:rPr lang="fr-FR"/>
              <a:pPr/>
              <a:t>‹N°›</a:t>
            </a:fld>
            <a:endParaRPr lang="fr-F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DF1473C1-FB3B-4849-B404-524BA5325621}"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04825" y="1322388"/>
            <a:ext cx="9072563" cy="37433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E10FF841-EAEF-4805-9D15-C9C97EC191C4}" type="slidenum">
              <a:rPr lang="fr-FR"/>
              <a:pPr/>
              <a:t>‹N°›</a:t>
            </a:fld>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EA85EE6A-C3A6-42D3-8AF7-2C97EBDA7CD7}" type="slidenum">
              <a:rPr lang="fr-FR"/>
              <a:pPr/>
              <a:t>‹N°›</a:t>
            </a:fld>
            <a:endParaRPr lang="fr-F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50315A6C-2BA4-4001-B5FB-C0608B645D1E}" type="slidenum">
              <a:rPr lang="fr-FR"/>
              <a:pPr/>
              <a:t>‹N°›</a:t>
            </a:fld>
            <a:endParaRPr lang="fr-F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EC67D6E5-ABC3-4258-A292-7B428D05CB56}" type="slidenum">
              <a:rPr lang="fr-FR"/>
              <a:pPr/>
              <a:t>‹N°›</a:t>
            </a:fld>
            <a:endParaRPr lang="fr-F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7263" y="225425"/>
            <a:ext cx="2266950" cy="4387850"/>
          </a:xfr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6FF2C334-C381-4CEA-8CA8-06E5B037BC43}"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B8DA01CA-ECE7-4E2C-8BE6-A2A1E53F80CB}" type="slidenum">
              <a:rPr lang="fr-F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4825" y="1322388"/>
            <a:ext cx="4459288"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1322388"/>
            <a:ext cx="4460875"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6D79436C-8913-4519-813F-B0712584D208}" type="slidenum">
              <a:rPr lang="fr-F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F21383D3-439C-4691-80BD-625BD33F3F3E}" type="slidenum">
              <a:rPr lang="fr-F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946CD234-4F1C-41C0-B805-84449092AC8F}" type="slidenum">
              <a:rPr lang="fr-F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EFD8C6E7-D389-46B8-9C34-BF92E7BE8A3F}" type="slidenum">
              <a:rPr lang="fr-F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AB0F9CE1-1080-4824-8946-4995A65E7A9D}"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46B310FB-C040-4580-91CC-C405AA5FD9D1}"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F878AF2D-6E34-4006-9670-FD87F1064F05}" type="slidenum">
              <a:rPr lang="fr-F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4825" y="1322388"/>
            <a:ext cx="9072563" cy="37433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451B2C3D-779D-43B5-A72D-ED4D0E66E1DA}" type="slidenum">
              <a:rPr lang="fr-F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10438" y="928688"/>
            <a:ext cx="2266950" cy="4137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4825" y="928688"/>
            <a:ext cx="6653213" cy="41370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61978690-AC9C-4B6F-B093-35A308F9E9E9}" type="slidenum">
              <a:rPr lang="fr-F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B79B9CD0-28DC-4508-A8AA-5C3DCEE00BF2}" type="slidenum">
              <a:rPr lang="fr-F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04825" y="1322388"/>
            <a:ext cx="9072563" cy="37433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80EC4760-ACE2-46DF-851B-6C1152F752C4}" type="slidenum">
              <a:rPr lang="fr-F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6BBE9F79-B5B9-4EA2-889A-F325CAA3AC0B}" type="slidenum">
              <a:rPr lang="fr-F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4825" y="1322388"/>
            <a:ext cx="4459288"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1322388"/>
            <a:ext cx="4460875"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7D5BBE38-6DCA-4972-9B49-F35A8259D8F9}" type="slidenum">
              <a:rPr lang="fr-F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5C7ADFF9-4335-435B-93FB-8B964BA6D036}" type="slidenum">
              <a:rPr lang="fr-F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D8015497-FF66-4344-B43E-D657247EFC73}" type="slidenum">
              <a:rPr lang="fr-F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6D8929EF-1349-4D7B-AC26-D9C04DDA0ACF}"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4D41DCAC-45CA-4EDC-AB93-41791C735CFE}"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BEC9B568-C0BB-4E57-B3A9-4F67B4306FC3}" type="slidenum">
              <a:rPr lang="fr-F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36EAA307-A9B1-4A45-8505-CD36447EA32F}" type="slidenum">
              <a:rPr lang="fr-F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4825" y="1322388"/>
            <a:ext cx="9072563" cy="37433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589335D7-143E-4D64-A604-B96C7A75232E}" type="slidenum">
              <a:rPr lang="fr-F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225425"/>
            <a:ext cx="2268538" cy="48402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3238" y="225425"/>
            <a:ext cx="6653212" cy="484028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EF07307C-497B-4AF2-A153-342349CA6AFD}" type="slidenum">
              <a:rPr lang="fr-F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BD712247-FC1D-4E5D-8DFE-047E4F5C5E3E}" type="slidenum">
              <a:rPr lang="fr-F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FFA460AB-3B2A-4F66-AF0D-4F7B978F6FB0}" type="slidenum">
              <a:rPr lang="fr-F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EDB7AEC1-DC1A-49F3-B4AF-F014CB1D651F}" type="slidenum">
              <a:rPr lang="fr-F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7388" y="3794125"/>
            <a:ext cx="4270375" cy="12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0163" y="3794125"/>
            <a:ext cx="4270375" cy="12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08DF032F-3039-48C9-A0FD-69C5F9AF557C}" type="slidenum">
              <a:rPr lang="fr-F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05EAB8EE-77E6-411C-A39D-E3E70B611C1C}" type="slidenum">
              <a:rPr lang="fr-F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1F4EC117-4149-4320-B845-914429FA22E0}"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3238" y="1327150"/>
            <a:ext cx="4457700" cy="328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3338" y="1327150"/>
            <a:ext cx="4459287" cy="328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0B635836-9F16-4A79-811A-3421E83DB4E9}" type="slidenum">
              <a:rPr lang="fr-F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CC1A281D-442A-484A-9979-06AFDAD6728F}" type="slidenum">
              <a:rPr lang="fr-F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ECDD835D-AA67-488A-8DEA-FD1F1FD51215}" type="slidenum">
              <a:rPr lang="fr-FR"/>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90479E44-D71C-42E9-9BC4-FFC18F1DF2AF}" type="slidenum">
              <a:rPr lang="fr-F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9C78BBA4-E4B6-4ECE-9A9B-C105D973E414}" type="slidenum">
              <a:rPr lang="fr-F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07250" y="1414463"/>
            <a:ext cx="2173288" cy="36195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7388" y="1414463"/>
            <a:ext cx="6367462" cy="36195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D55893FF-E754-4269-BB47-EACB5155FBC1}" type="slidenum">
              <a:rPr lang="fr-F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4A1609B9-E2B9-4252-B4A0-9939253222CF}" type="slidenum">
              <a:rPr lang="fr-F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04825" y="1322388"/>
            <a:ext cx="9072563" cy="37433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6D4C9E8E-47AE-47EA-8371-4E8DFAA393B4}" type="slidenum">
              <a:rPr lang="fr-FR"/>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A954E516-8A29-4F56-8D7D-F0BD0AF80335}" type="slidenum">
              <a:rPr lang="fr-FR"/>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4825" y="1322388"/>
            <a:ext cx="4459288"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1322388"/>
            <a:ext cx="4460875"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C2935D94-A340-473A-B544-3881E54DD10B}" type="slidenum">
              <a:rPr lang="fr-FR"/>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2F219D1A-EB84-4DC8-B060-4FF0C631A9C9}"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2C64F758-0E44-4773-924D-6DF66C0D73CB}" type="slidenum">
              <a:rPr lang="fr-F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F4E4EDC4-C82F-49FA-8A02-2DADC18F497A}" type="slidenum">
              <a:rPr lang="fr-FR"/>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9DC5044C-10B3-43DB-8F26-D93EE43CA21C}" type="slidenum">
              <a:rPr lang="fr-FR"/>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A597F7E9-5CA6-4FDC-80D6-0160AFE10070}" type="slidenum">
              <a:rPr lang="fr-FR"/>
              <a:pPr/>
              <a:t>‹N°›</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06A468BC-AF82-4487-80A3-EDC43F46CAB1}" type="slidenum">
              <a:rPr lang="fr-FR"/>
              <a:pPr/>
              <a:t>‹N°›</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4825" y="1322388"/>
            <a:ext cx="9072563" cy="37433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1F7B2D9C-63C4-45D8-B6E3-D4DEEBFD826C}" type="slidenum">
              <a:rPr lang="fr-FR"/>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225425"/>
            <a:ext cx="2268538" cy="48402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3238" y="225425"/>
            <a:ext cx="6653212" cy="484028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B096E1AE-F534-464E-808E-5BCF3E4B4419}" type="slidenum">
              <a:rPr lang="fr-FR"/>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4CB4C8F9-45F9-4816-A516-9829FA849474}" type="slidenum">
              <a:rPr lang="fr-FR"/>
              <a:pPr/>
              <a:t>‹N°›</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B3E7FED3-7E47-4CAD-BCCA-89431770CDA0}" type="slidenum">
              <a:rPr lang="fr-FR"/>
              <a:pPr/>
              <a:t>‹N°›</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C6431CA6-06C8-4796-A12D-1C33217C16FC}" type="slidenum">
              <a:rPr lang="fr-FR"/>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93738" y="1390650"/>
            <a:ext cx="2055812" cy="67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901950" y="1390650"/>
            <a:ext cx="2055813" cy="67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1E14C549-7CE6-4D72-8F38-9DCC59CB41ED}"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a:prstGeom prst="rect">
            <a:avLst/>
          </a:prstGeom>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DD49E469-03BE-4889-81C1-FA2D2FF335EA}" type="slidenum">
              <a:rPr lang="fr-F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96BD22A3-5206-4E88-96BC-0CA312092C0E}" type="slidenum">
              <a:rPr lang="fr-FR"/>
              <a:pPr/>
              <a:t>‹N°›</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D2961384-4984-47DA-83B5-1359DE6E7EB5}" type="slidenum">
              <a:rPr lang="fr-FR"/>
              <a:pPr/>
              <a:t>‹N°›</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75BA6342-FCC6-4D7F-8194-8109FDDD29AF}" type="slidenum">
              <a:rPr lang="fr-FR"/>
              <a:pPr/>
              <a:t>‹N°›</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CE711EA2-4E70-4442-B5ED-F804E8096882}" type="slidenum">
              <a:rPr lang="fr-FR"/>
              <a:pPr/>
              <a:t>‹N°›</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3B252907-BBA4-4D27-91E5-24D366C28EBF}" type="slidenum">
              <a:rPr lang="fr-FR"/>
              <a:pPr/>
              <a:t>‹N°›</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F4048DC5-E30B-4002-9655-624F39D1672F}" type="slidenum">
              <a:rPr lang="fr-FR"/>
              <a:pPr/>
              <a:t>‹N°›</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3600" y="301625"/>
            <a:ext cx="2173288" cy="17684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93738" y="301625"/>
            <a:ext cx="6367462" cy="17684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EE20FAE4-5A9D-4FF5-9E0C-F768638E890F}" type="slidenum">
              <a:rPr lang="fr-FR"/>
              <a:pPr/>
              <a:t>‹N°›</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EF034DB1-4E8F-49DC-9CF0-E791036F7827}" type="slidenum">
              <a:rPr lang="fr-FR"/>
              <a:pPr/>
              <a:t>‹N°›</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04825" y="1322388"/>
            <a:ext cx="9072563" cy="37433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2D9B36E2-BBBC-4970-A67C-D241CAD16EBB}" type="slidenum">
              <a:rPr lang="fr-FR"/>
              <a:pPr/>
              <a:t>‹N°›</a:t>
            </a:fld>
            <a:endParaRPr lang="fr-F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76672EF2-7DF3-4719-85DC-58EBF7EAE7FA}"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FEAF444D-3EC8-41B0-A99B-29B5DCB1D88F}" type="slidenum">
              <a:rPr lang="fr-F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4825" y="1322388"/>
            <a:ext cx="4459288"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1322388"/>
            <a:ext cx="4460875" cy="3743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FDFEE049-3EE4-4EA5-B43F-C5CB1BF516F4}" type="slidenum">
              <a:rPr lang="fr-FR"/>
              <a:pPr/>
              <a:t>‹N°›</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5D2E5387-0B53-48AE-8621-8DA0F6106D1E}" type="slidenum">
              <a:rPr lang="fr-FR"/>
              <a:pPr/>
              <a:t>‹N°›</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C52A8656-AAC7-4FCE-9BC0-728A3C05456A}" type="slidenum">
              <a:rPr lang="fr-FR"/>
              <a:pPr/>
              <a:t>‹N°›</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2C8981E7-3692-47EE-A1A3-3FA2683F42CB}" type="slidenum">
              <a:rPr lang="fr-FR"/>
              <a:pPr/>
              <a:t>‹N°›</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1E03F668-0AB7-4AFC-B0D0-439294DC173E}" type="slidenum">
              <a:rPr lang="fr-FR"/>
              <a:pPr/>
              <a:t>‹N°›</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D24D9552-7915-4D87-AF72-2A03C263386F}" type="slidenum">
              <a:rPr lang="fr-FR"/>
              <a:pPr/>
              <a:t>‹N°›</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4825" y="1322388"/>
            <a:ext cx="9072563" cy="37433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FC50F81A-E36C-423F-AB59-FE00F135FC26}" type="slidenum">
              <a:rPr lang="fr-FR"/>
              <a:pPr/>
              <a:t>‹N°›</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225425"/>
            <a:ext cx="2268538" cy="484028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3238" y="225425"/>
            <a:ext cx="6653212" cy="484028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2A19200D-5E5F-48D8-85E4-0876922F3A7A}" type="slidenum">
              <a:rPr lang="fr-FR"/>
              <a:pPr/>
              <a:t>‹N°›</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05A5FA7E-7886-4778-A47B-1F73B9D390A1}" type="slidenum">
              <a:rPr lang="fr-FR"/>
              <a:pPr/>
              <a:t>‹N°›</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51448BC6-A226-42E3-B615-4C7AE6A5F921}"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CF7C5979-BCC5-43AA-B99F-EB65B9BD834F}" type="slidenum">
              <a:rPr lang="fr-F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2867CDA4-557A-45F4-842C-2E5ED51E5F4B}" type="slidenum">
              <a:rPr lang="fr-FR"/>
              <a:pPr/>
              <a:t>‹N°›</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3238" y="1327150"/>
            <a:ext cx="4459287" cy="374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4925" y="1327150"/>
            <a:ext cx="4459288" cy="374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45FE4D39-AE1E-4D87-B9AC-5B9B8606767E}" type="slidenum">
              <a:rPr lang="fr-FR"/>
              <a:pPr/>
              <a:t>‹N°›</a:t>
            </a:fld>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63DCAD3C-E337-4AE8-BAE4-CCC92DA9DF43}" type="slidenum">
              <a:rPr lang="fr-FR"/>
              <a:pPr/>
              <a:t>‹N°›</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3B1CD5A8-CA81-45BC-8C35-C6309A2E8AA6}" type="slidenum">
              <a:rPr lang="fr-FR"/>
              <a:pPr/>
              <a:t>‹N°›</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B1BEEF4E-0F77-4815-B922-3115AFD7C1AB}" type="slidenum">
              <a:rPr lang="fr-FR"/>
              <a:pPr/>
              <a:t>‹N°›</a:t>
            </a:fld>
            <a:endParaRPr 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F12F8DA8-6D4F-4866-9DD7-68B02AF860A6}" type="slidenum">
              <a:rPr lang="fr-FR"/>
              <a:pPr/>
              <a:t>‹N°›</a:t>
            </a:fld>
            <a:endParaRPr 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AC832B0B-B04D-4956-9445-90B0CE01DFAC}" type="slidenum">
              <a:rPr lang="fr-FR"/>
              <a:pPr/>
              <a:t>‹N°›</a:t>
            </a:fld>
            <a:endParaRPr 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8321D944-5D7F-4BC1-99C9-2E3064356E39}" type="slidenum">
              <a:rPr lang="fr-FR"/>
              <a:pPr/>
              <a:t>‹N°›</a:t>
            </a:fld>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7263" y="225425"/>
            <a:ext cx="2266950" cy="48418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3238" y="225425"/>
            <a:ext cx="6651625" cy="48418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E40B10FD-018B-4993-97A9-A27634E0C60A}" type="slidenum">
              <a:rPr lang="fr-FR"/>
              <a:pPr/>
              <a:t>‹N°›</a:t>
            </a:fld>
            <a:endParaRPr 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503238" y="225425"/>
            <a:ext cx="9070975" cy="944563"/>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3238" y="1327150"/>
            <a:ext cx="4459287" cy="3740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14925" y="1327150"/>
            <a:ext cx="4459288" cy="3740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a:xfrm>
            <a:off x="7227888" y="5165725"/>
            <a:ext cx="2346325" cy="388938"/>
          </a:xfrm>
        </p:spPr>
        <p:txBody>
          <a:bodyPr/>
          <a:lstStyle>
            <a:lvl1pPr>
              <a:defRPr/>
            </a:lvl1pPr>
          </a:lstStyle>
          <a:p>
            <a:fld id="{8205ED60-E5CE-4C20-B97D-4A7A57481672}"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C1403AE8-BB7B-43AF-A026-B48248F77B88}" type="slidenum">
              <a:rPr lang="fr-F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1762125"/>
            <a:ext cx="8569325" cy="1214438"/>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3213100"/>
            <a:ext cx="7056437" cy="14493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idx="10"/>
          </p:nvPr>
        </p:nvSpPr>
        <p:spPr/>
        <p:txBody>
          <a:bodyPr/>
          <a:lstStyle>
            <a:lvl1pPr>
              <a:defRPr/>
            </a:lvl1pPr>
          </a:lstStyle>
          <a:p>
            <a:fld id="{318E6CC0-60C0-4BDE-B747-6776B938AA7B}" type="slidenum">
              <a:rPr lang="fr-FR"/>
              <a:pPr/>
              <a:t>‹N°›</a:t>
            </a:fld>
            <a:endParaRPr lang="fr-F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F729674F-94C4-4A7D-BA1C-C6D89955CACE}" type="slidenum">
              <a:rPr lang="fr-FR"/>
              <a:pPr/>
              <a:t>‹N°›</a:t>
            </a:fld>
            <a:endParaRPr lang="fr-F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3643313"/>
            <a:ext cx="8567738" cy="112712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2403475"/>
            <a:ext cx="8567738" cy="12398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idx="10"/>
          </p:nvPr>
        </p:nvSpPr>
        <p:spPr/>
        <p:txBody>
          <a:bodyPr/>
          <a:lstStyle>
            <a:lvl1pPr>
              <a:defRPr/>
            </a:lvl1pPr>
          </a:lstStyle>
          <a:p>
            <a:fld id="{46024575-2EDC-4DE0-9CCE-0DE2416B84C7}" type="slidenum">
              <a:rPr lang="fr-FR"/>
              <a:pPr/>
              <a:t>‹N°›</a:t>
            </a:fld>
            <a:endParaRPr lang="fr-F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93738" y="1701800"/>
            <a:ext cx="1547812" cy="314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393950" y="1701800"/>
            <a:ext cx="1549400" cy="314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idx="10"/>
          </p:nvPr>
        </p:nvSpPr>
        <p:spPr/>
        <p:txBody>
          <a:bodyPr/>
          <a:lstStyle>
            <a:lvl1pPr>
              <a:defRPr/>
            </a:lvl1pPr>
          </a:lstStyle>
          <a:p>
            <a:fld id="{592E68DD-FA3D-44A5-B231-FD824B3E3F21}" type="slidenum">
              <a:rPr lang="fr-FR"/>
              <a:pPr/>
              <a:t>‹N°›</a:t>
            </a:fld>
            <a:endParaRPr lang="fr-F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227013"/>
            <a:ext cx="9072563" cy="944562"/>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idx="10"/>
          </p:nvPr>
        </p:nvSpPr>
        <p:spPr/>
        <p:txBody>
          <a:bodyPr/>
          <a:lstStyle>
            <a:lvl1pPr>
              <a:defRPr/>
            </a:lvl1pPr>
          </a:lstStyle>
          <a:p>
            <a:fld id="{86FBDCD8-983E-40E8-AB90-9C430D8BE806}" type="slidenum">
              <a:rPr lang="fr-FR"/>
              <a:pPr/>
              <a:t>‹N°›</a:t>
            </a:fld>
            <a:endParaRPr lang="fr-F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idx="10"/>
          </p:nvPr>
        </p:nvSpPr>
        <p:spPr/>
        <p:txBody>
          <a:bodyPr/>
          <a:lstStyle>
            <a:lvl1pPr>
              <a:defRPr/>
            </a:lvl1pPr>
          </a:lstStyle>
          <a:p>
            <a:fld id="{46D8A3EE-9216-46ED-8E6C-CCD39AC44281}" type="slidenum">
              <a:rPr lang="fr-FR"/>
              <a:pPr/>
              <a:t>‹N°›</a:t>
            </a:fld>
            <a:endParaRPr lang="fr-F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idx="10"/>
          </p:nvPr>
        </p:nvSpPr>
        <p:spPr/>
        <p:txBody>
          <a:bodyPr/>
          <a:lstStyle>
            <a:lvl1pPr>
              <a:defRPr/>
            </a:lvl1pPr>
          </a:lstStyle>
          <a:p>
            <a:fld id="{D0326586-409D-4249-993E-C615A6AC4D17}" type="slidenum">
              <a:rPr lang="fr-FR"/>
              <a:pPr/>
              <a:t>‹N°›</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225425"/>
            <a:ext cx="3316288" cy="960438"/>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016DDBE8-8854-4E2C-BBE5-7D189E2ADC03}" type="slidenum">
              <a:rPr lang="fr-FR"/>
              <a:pPr/>
              <a:t>‹N°›</a:t>
            </a:fld>
            <a:endParaRPr lang="fr-F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3968750"/>
            <a:ext cx="6048375" cy="469900"/>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idx="10"/>
          </p:nvPr>
        </p:nvSpPr>
        <p:spPr/>
        <p:txBody>
          <a:bodyPr/>
          <a:lstStyle>
            <a:lvl1pPr>
              <a:defRPr/>
            </a:lvl1pPr>
          </a:lstStyle>
          <a:p>
            <a:fld id="{AFA59C7F-35A1-457E-BB11-C41F2E3BF525}" type="slidenum">
              <a:rPr lang="fr-FR"/>
              <a:pPr/>
              <a:t>‹N°›</a:t>
            </a:fld>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idx="10"/>
          </p:nvPr>
        </p:nvSpPr>
        <p:spPr/>
        <p:txBody>
          <a:bodyPr/>
          <a:lstStyle>
            <a:lvl1pPr>
              <a:defRPr/>
            </a:lvl1pPr>
          </a:lstStyle>
          <a:p>
            <a:fld id="{DFE3FFDF-26F4-447E-BF8B-72F210D0B26B}"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503238" y="1327150"/>
            <a:ext cx="9069387" cy="3286125"/>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1026" name="Text Box 2"/>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1027" name="Text Box 3"/>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1028" name="Rectangle 4"/>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2E1DC34E-C7D5-4E44-BB79-EC78E4ECBCE8}"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693738" y="377825"/>
            <a:ext cx="3249612" cy="1322388"/>
          </a:xfrm>
          <a:prstGeom prst="rect">
            <a:avLst/>
          </a:prstGeom>
          <a:noFill/>
          <a:ln w="12600" cap="flat">
            <a:noFill/>
            <a:miter lim="800000"/>
            <a:headEnd/>
            <a:tailEnd/>
          </a:ln>
          <a:effectLst/>
        </p:spPr>
        <p:txBody>
          <a:bodyPr vert="horz" wrap="square" lIns="0" tIns="0" rIns="0" bIns="0" numCol="1" anchor="b" anchorCtr="1" compatLnSpc="1">
            <a:prstTxWarp prst="textNoShape">
              <a:avLst/>
            </a:prstTxWarp>
          </a:bodyPr>
          <a:lstStyle/>
          <a:p>
            <a:pPr lvl="0"/>
            <a:r>
              <a:rPr lang="en-GB" smtClean="0"/>
              <a:t>Modifiez le style du titre</a:t>
            </a:r>
          </a:p>
        </p:txBody>
      </p:sp>
      <p:sp>
        <p:nvSpPr>
          <p:cNvPr id="10242" name="Text Box 2"/>
          <p:cNvSpPr txBox="1">
            <a:spLocks noChangeArrowheads="1"/>
          </p:cNvSpPr>
          <p:nvPr/>
        </p:nvSpPr>
        <p:spPr bwMode="auto">
          <a:xfrm>
            <a:off x="4286250" y="815975"/>
            <a:ext cx="5102225" cy="4030663"/>
          </a:xfrm>
          <a:prstGeom prst="rect">
            <a:avLst/>
          </a:prstGeom>
          <a:noFill/>
          <a:ln w="12600" cap="flat">
            <a:noFill/>
            <a:miter lim="800000"/>
            <a:headEnd/>
            <a:tailEnd/>
          </a:ln>
          <a:effectLst/>
        </p:spPr>
        <p:txBody>
          <a:bodyPr wrap="none" anchor="ctr"/>
          <a:lstStyle/>
          <a:p>
            <a:endParaRPr lang="fr-FR"/>
          </a:p>
        </p:txBody>
      </p:sp>
      <p:sp>
        <p:nvSpPr>
          <p:cNvPr id="10243" name="Rectangle 3"/>
          <p:cNvSpPr>
            <a:spLocks noGrp="1" noChangeArrowheads="1"/>
          </p:cNvSpPr>
          <p:nvPr>
            <p:ph type="body" idx="1"/>
          </p:nvPr>
        </p:nvSpPr>
        <p:spPr bwMode="auto">
          <a:xfrm>
            <a:off x="693738" y="1701800"/>
            <a:ext cx="3249612" cy="3149600"/>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p>
            <a:pPr lvl="0"/>
            <a:r>
              <a:rPr lang="en-GB" smtClean="0"/>
              <a:t>Cliquez pour modifier les styles du texte du masque</a:t>
            </a:r>
          </a:p>
        </p:txBody>
      </p:sp>
      <p:sp>
        <p:nvSpPr>
          <p:cNvPr id="10244" name="Text Box 4"/>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10245" name="Text Box 5"/>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10246" name="Rectangle 6"/>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3B5BD063-1AA0-4BBF-91A1-85185551AA0A}"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03238" y="225425"/>
            <a:ext cx="9069387" cy="944563"/>
          </a:xfrm>
          <a:prstGeom prst="rect">
            <a:avLst/>
          </a:prstGeom>
          <a:noFill/>
          <a:ln w="12600" cap="flat">
            <a:noFill/>
            <a:miter lim="800000"/>
            <a:headEnd/>
            <a:tailEnd/>
          </a:ln>
          <a:effectLst/>
        </p:spPr>
        <p:txBody>
          <a:bodyPr vert="horz" wrap="square" lIns="0" tIns="0" rIns="0" bIns="0" numCol="1" anchor="ctr" anchorCtr="1" compatLnSpc="1">
            <a:prstTxWarp prst="textNoShape">
              <a:avLst/>
            </a:prstTxWarp>
          </a:bodyPr>
          <a:lstStyle/>
          <a:p>
            <a:pPr lvl="0"/>
            <a:r>
              <a:rPr lang="en-GB" smtClean="0"/>
              <a:t>Modifiez le style du titre</a:t>
            </a:r>
          </a:p>
        </p:txBody>
      </p:sp>
      <p:sp>
        <p:nvSpPr>
          <p:cNvPr id="11266" name="Rectangle 2"/>
          <p:cNvSpPr>
            <a:spLocks noGrp="1" noChangeArrowheads="1"/>
          </p:cNvSpPr>
          <p:nvPr>
            <p:ph type="body" idx="1"/>
          </p:nvPr>
        </p:nvSpPr>
        <p:spPr bwMode="auto">
          <a:xfrm>
            <a:off x="503238" y="1327150"/>
            <a:ext cx="9069387" cy="3286125"/>
          </a:xfrm>
          <a:prstGeom prst="rect">
            <a:avLst/>
          </a:prstGeom>
          <a:noFill/>
          <a:ln w="12600" cap="flat">
            <a:noFill/>
            <a:miter lim="800000"/>
            <a:headEnd/>
            <a:tailEnd/>
          </a:ln>
          <a:effectLst/>
        </p:spPr>
        <p:txBody>
          <a:bodyPr vert="eaVert" wrap="square" lIns="0" tIns="0" rIns="0" bIns="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11267" name="Text Box 3"/>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11268" name="Text Box 4"/>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11269" name="Rectangle 5"/>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4BD4C8EC-E5C2-4647-B4B7-406145A85582}"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7308850" y="225425"/>
            <a:ext cx="2265363" cy="4387850"/>
          </a:xfrm>
          <a:prstGeom prst="rect">
            <a:avLst/>
          </a:prstGeom>
          <a:noFill/>
          <a:ln w="12600" cap="flat">
            <a:noFill/>
            <a:miter lim="800000"/>
            <a:headEnd/>
            <a:tailEnd/>
          </a:ln>
          <a:effectLst/>
        </p:spPr>
        <p:txBody>
          <a:bodyPr vert="eaVert" wrap="square" lIns="0" tIns="0" rIns="0" bIns="0" numCol="1" anchor="ctr" anchorCtr="1" compatLnSpc="1">
            <a:prstTxWarp prst="textNoShape">
              <a:avLst/>
            </a:prstTxWarp>
          </a:bodyPr>
          <a:lstStyle/>
          <a:p>
            <a:pPr lvl="0"/>
            <a:r>
              <a:rPr lang="en-GB" smtClean="0"/>
              <a:t>Modifiez le style du titre</a:t>
            </a:r>
          </a:p>
        </p:txBody>
      </p:sp>
      <p:sp>
        <p:nvSpPr>
          <p:cNvPr id="12290" name="Rectangle 2"/>
          <p:cNvSpPr>
            <a:spLocks noGrp="1" noChangeArrowheads="1"/>
          </p:cNvSpPr>
          <p:nvPr>
            <p:ph type="body" idx="1"/>
          </p:nvPr>
        </p:nvSpPr>
        <p:spPr bwMode="auto">
          <a:xfrm>
            <a:off x="503238" y="225425"/>
            <a:ext cx="6651625" cy="4387850"/>
          </a:xfrm>
          <a:prstGeom prst="rect">
            <a:avLst/>
          </a:prstGeom>
          <a:noFill/>
          <a:ln w="12600" cap="flat">
            <a:noFill/>
            <a:miter lim="800000"/>
            <a:headEnd/>
            <a:tailEnd/>
          </a:ln>
          <a:effectLst/>
        </p:spPr>
        <p:txBody>
          <a:bodyPr vert="eaVert" wrap="square" lIns="0" tIns="0" rIns="0" bIns="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12291" name="Text Box 3"/>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12292" name="Text Box 4"/>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12293" name="Rectangle 5"/>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B8331C8A-4AE4-48DE-BCF4-5CEE056060CB}"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60475" y="928688"/>
            <a:ext cx="7558088" cy="1971675"/>
          </a:xfrm>
          <a:prstGeom prst="rect">
            <a:avLst/>
          </a:prstGeom>
          <a:noFill/>
          <a:ln w="12600" cap="flat">
            <a:noFill/>
            <a:miter lim="800000"/>
            <a:headEnd/>
            <a:tailEnd/>
          </a:ln>
          <a:effectLst/>
        </p:spPr>
        <p:txBody>
          <a:bodyPr vert="horz" wrap="square" lIns="0" tIns="0" rIns="0" bIns="0" numCol="1" anchor="b" anchorCtr="1" compatLnSpc="1">
            <a:prstTxWarp prst="textNoShape">
              <a:avLst/>
            </a:prstTxWarp>
          </a:bodyPr>
          <a:lstStyle/>
          <a:p>
            <a:pPr lvl="0"/>
            <a:r>
              <a:rPr lang="en-GB" smtClean="0"/>
              <a:t>Modifiez le style du titre</a:t>
            </a:r>
          </a:p>
        </p:txBody>
      </p:sp>
      <p:sp>
        <p:nvSpPr>
          <p:cNvPr id="2050" name="Rectangle 2"/>
          <p:cNvSpPr>
            <a:spLocks noGrp="1" noChangeArrowheads="1"/>
          </p:cNvSpPr>
          <p:nvPr/>
        </p:nvSpPr>
        <p:spPr bwMode="auto">
          <a:xfrm>
            <a:off x="1260475" y="2978150"/>
            <a:ext cx="7558088" cy="1368425"/>
          </a:xfrm>
          <a:prstGeom prst="rect">
            <a:avLst/>
          </a:prstGeom>
          <a:noFill/>
          <a:ln w="12600" cap="flat">
            <a:noFill/>
            <a:miter lim="800000"/>
            <a:headEnd/>
            <a:tailEnd/>
          </a:ln>
          <a:effectLst/>
        </p:spPr>
        <p:txBody>
          <a:bodyPr lIns="0" tIns="0" rIns="0" bIns="0" anchorCtr="1"/>
          <a:lstStyle/>
          <a:p>
            <a:pPr algn="ctr"/>
            <a:r>
              <a:rPr lang="en-GB" sz="3200">
                <a:solidFill>
                  <a:srgbClr val="000000"/>
                </a:solidFill>
              </a:rPr>
              <a:t>Modifiez le style des sous-titres du masque</a:t>
            </a:r>
          </a:p>
        </p:txBody>
      </p:sp>
      <p:sp>
        <p:nvSpPr>
          <p:cNvPr id="2051" name="Text Box 3"/>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2052" name="Text Box 4"/>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2053" name="Rectangle 5"/>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1DBEFEAA-5F25-44FB-8180-61CBDF3DCB5E}"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503238" y="225425"/>
            <a:ext cx="9069387" cy="944563"/>
          </a:xfrm>
          <a:prstGeom prst="rect">
            <a:avLst/>
          </a:prstGeom>
          <a:noFill/>
          <a:ln w="12600" cap="flat">
            <a:noFill/>
            <a:miter lim="800000"/>
            <a:headEnd/>
            <a:tailEnd/>
          </a:ln>
          <a:effectLst/>
        </p:spPr>
        <p:txBody>
          <a:bodyPr vert="horz" wrap="square" lIns="0" tIns="0" rIns="0" bIns="0" numCol="1" anchor="ctr" anchorCtr="1" compatLnSpc="1">
            <a:prstTxWarp prst="textNoShape">
              <a:avLst/>
            </a:prstTxWarp>
          </a:bodyPr>
          <a:lstStyle/>
          <a:p>
            <a:pPr lvl="0"/>
            <a:r>
              <a:rPr lang="en-GB" smtClean="0"/>
              <a:t>Modifiez le style du titre</a:t>
            </a:r>
          </a:p>
        </p:txBody>
      </p:sp>
      <p:sp>
        <p:nvSpPr>
          <p:cNvPr id="3074" name="Text Box 2"/>
          <p:cNvSpPr txBox="1">
            <a:spLocks noChangeArrowheads="1"/>
          </p:cNvSpPr>
          <p:nvPr/>
        </p:nvSpPr>
        <p:spPr bwMode="auto">
          <a:xfrm>
            <a:off x="503238" y="1327150"/>
            <a:ext cx="9070975" cy="3287713"/>
          </a:xfrm>
          <a:prstGeom prst="rect">
            <a:avLst/>
          </a:prstGeom>
          <a:noFill/>
          <a:ln w="12600" cap="flat">
            <a:noFill/>
            <a:miter lim="800000"/>
            <a:headEnd/>
            <a:tailEnd/>
          </a:ln>
          <a:effectLst/>
        </p:spPr>
        <p:txBody>
          <a:bodyPr lIns="0" tIns="0" rIns="0" bIns="0"/>
          <a:lstStyle/>
          <a:p>
            <a:pPr algn="ctr">
              <a:lnSpc>
                <a:spcPct val="100000"/>
              </a:lnSpc>
              <a:spcBef>
                <a:spcPts val="1413"/>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a:solidFill>
                  <a:srgbClr val="000000"/>
                </a:solidFill>
              </a:rPr>
              <a:t>Cliquez pour modifier les styles du texte du masque</a:t>
            </a:r>
            <a:br>
              <a:rPr lang="fr-FR" sz="3200">
                <a:solidFill>
                  <a:srgbClr val="000000"/>
                </a:solidFill>
              </a:rPr>
            </a:br>
            <a:r>
              <a:rPr lang="fr-FR" sz="2400">
                <a:solidFill>
                  <a:srgbClr val="000000"/>
                </a:solidFill>
                <a:latin typeface="Calibri" charset="0"/>
              </a:rPr>
              <a:t>Deuxième niveau</a:t>
            </a:r>
            <a:br>
              <a:rPr lang="fr-FR" sz="2400">
                <a:solidFill>
                  <a:srgbClr val="000000"/>
                </a:solidFill>
                <a:latin typeface="Calibri" charset="0"/>
              </a:rPr>
            </a:br>
            <a:r>
              <a:rPr lang="fr-FR" sz="2000">
                <a:solidFill>
                  <a:srgbClr val="000000"/>
                </a:solidFill>
                <a:latin typeface="Calibri" charset="0"/>
              </a:rPr>
              <a:t>Troisième niveau</a:t>
            </a:r>
            <a:br>
              <a:rPr lang="fr-FR" sz="2000">
                <a:solidFill>
                  <a:srgbClr val="000000"/>
                </a:solidFill>
                <a:latin typeface="Calibri" charset="0"/>
              </a:rPr>
            </a:br>
            <a:r>
              <a:rPr lang="fr-FR">
                <a:solidFill>
                  <a:srgbClr val="000000"/>
                </a:solidFill>
                <a:latin typeface="Calibri" charset="0"/>
              </a:rPr>
              <a:t>Quatrième niveau</a:t>
            </a:r>
            <a:br>
              <a:rPr lang="fr-FR">
                <a:solidFill>
                  <a:srgbClr val="000000"/>
                </a:solidFill>
                <a:latin typeface="Calibri" charset="0"/>
              </a:rPr>
            </a:br>
            <a:r>
              <a:rPr lang="fr-FR">
                <a:solidFill>
                  <a:srgbClr val="000000"/>
                </a:solidFill>
                <a:latin typeface="Calibri" charset="0"/>
              </a:rPr>
              <a:t>Cinquième niveau</a:t>
            </a:r>
          </a:p>
        </p:txBody>
      </p:sp>
      <p:sp>
        <p:nvSpPr>
          <p:cNvPr id="3075" name="Text Box 3"/>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3076" name="Text Box 4"/>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3077" name="Rectangle 5"/>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4A438161-7459-4D1E-8A4D-4AFBCF3B5B66}"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87388" y="1414463"/>
            <a:ext cx="8693150" cy="2355850"/>
          </a:xfrm>
          <a:prstGeom prst="rect">
            <a:avLst/>
          </a:prstGeom>
          <a:noFill/>
          <a:ln w="12600" cap="flat">
            <a:noFill/>
            <a:miter lim="800000"/>
            <a:headEnd/>
            <a:tailEnd/>
          </a:ln>
          <a:effectLst/>
        </p:spPr>
        <p:txBody>
          <a:bodyPr vert="horz" wrap="square" lIns="0" tIns="0" rIns="0" bIns="0" numCol="1" anchor="b" anchorCtr="1" compatLnSpc="1">
            <a:prstTxWarp prst="textNoShape">
              <a:avLst/>
            </a:prstTxWarp>
          </a:bodyPr>
          <a:lstStyle/>
          <a:p>
            <a:pPr lvl="0"/>
            <a:r>
              <a:rPr lang="en-GB" smtClean="0"/>
              <a:t>Modifiez le style du titre</a:t>
            </a:r>
          </a:p>
        </p:txBody>
      </p:sp>
      <p:sp>
        <p:nvSpPr>
          <p:cNvPr id="4098" name="Rectangle 2"/>
          <p:cNvSpPr>
            <a:spLocks noGrp="1" noChangeArrowheads="1"/>
          </p:cNvSpPr>
          <p:nvPr>
            <p:ph type="body" idx="1"/>
          </p:nvPr>
        </p:nvSpPr>
        <p:spPr bwMode="auto">
          <a:xfrm>
            <a:off x="687388" y="3794125"/>
            <a:ext cx="8693150" cy="12398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p>
            <a:pPr lvl="0"/>
            <a:r>
              <a:rPr lang="en-GB" smtClean="0"/>
              <a:t>Cliquez pour modifier les styles du texte du masque</a:t>
            </a:r>
          </a:p>
        </p:txBody>
      </p:sp>
      <p:sp>
        <p:nvSpPr>
          <p:cNvPr id="4099" name="Text Box 3"/>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4100" name="Text Box 4"/>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4101" name="Rectangle 5"/>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617F7419-A7F4-4BC9-8BE3-9E3AA8BF7DBA}"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03238" y="225425"/>
            <a:ext cx="9069387" cy="944563"/>
          </a:xfrm>
          <a:prstGeom prst="rect">
            <a:avLst/>
          </a:prstGeom>
          <a:noFill/>
          <a:ln w="12600" cap="flat">
            <a:noFill/>
            <a:miter lim="800000"/>
            <a:headEnd/>
            <a:tailEnd/>
          </a:ln>
          <a:effectLst/>
        </p:spPr>
        <p:txBody>
          <a:bodyPr vert="horz" wrap="square" lIns="0" tIns="0" rIns="0" bIns="0" numCol="1" anchor="ctr" anchorCtr="1" compatLnSpc="1">
            <a:prstTxWarp prst="textNoShape">
              <a:avLst/>
            </a:prstTxWarp>
          </a:bodyPr>
          <a:lstStyle/>
          <a:p>
            <a:pPr lvl="0"/>
            <a:r>
              <a:rPr lang="en-GB" smtClean="0"/>
              <a:t>Modifiez le style du titre</a:t>
            </a:r>
          </a:p>
        </p:txBody>
      </p:sp>
      <p:sp>
        <p:nvSpPr>
          <p:cNvPr id="5122" name="Text Box 2"/>
          <p:cNvSpPr txBox="1">
            <a:spLocks noChangeArrowheads="1"/>
          </p:cNvSpPr>
          <p:nvPr/>
        </p:nvSpPr>
        <p:spPr bwMode="auto">
          <a:xfrm>
            <a:off x="503238" y="1327150"/>
            <a:ext cx="4459287" cy="3287713"/>
          </a:xfrm>
          <a:prstGeom prst="rect">
            <a:avLst/>
          </a:prstGeom>
          <a:noFill/>
          <a:ln w="12600" cap="flat">
            <a:noFill/>
            <a:miter lim="800000"/>
            <a:headEnd/>
            <a:tailEnd/>
          </a:ln>
          <a:effectLst/>
        </p:spPr>
        <p:txBody>
          <a:bodyPr lIns="0" tIns="0" rIns="0" bIns="0"/>
          <a:lstStyle/>
          <a:p>
            <a:pPr algn="ctr">
              <a:lnSpc>
                <a:spcPct val="100000"/>
              </a:lnSpc>
              <a:spcBef>
                <a:spcPts val="1413"/>
              </a:spcBef>
              <a:tabLst>
                <a:tab pos="723900" algn="l"/>
                <a:tab pos="1447800" algn="l"/>
                <a:tab pos="2171700" algn="l"/>
                <a:tab pos="2895600" algn="l"/>
                <a:tab pos="3619500" algn="l"/>
                <a:tab pos="4343400" algn="l"/>
              </a:tabLst>
            </a:pPr>
            <a:r>
              <a:rPr lang="fr-FR" sz="3200">
                <a:solidFill>
                  <a:srgbClr val="000000"/>
                </a:solidFill>
              </a:rPr>
              <a:t>Cliquez pour modifier les styles du texte du masque</a:t>
            </a:r>
            <a:br>
              <a:rPr lang="fr-FR" sz="3200">
                <a:solidFill>
                  <a:srgbClr val="000000"/>
                </a:solidFill>
              </a:rPr>
            </a:br>
            <a:r>
              <a:rPr lang="fr-FR" sz="2400">
                <a:solidFill>
                  <a:srgbClr val="000000"/>
                </a:solidFill>
                <a:latin typeface="Calibri" charset="0"/>
              </a:rPr>
              <a:t>Deuxième niveau</a:t>
            </a:r>
            <a:br>
              <a:rPr lang="fr-FR" sz="2400">
                <a:solidFill>
                  <a:srgbClr val="000000"/>
                </a:solidFill>
                <a:latin typeface="Calibri" charset="0"/>
              </a:rPr>
            </a:br>
            <a:r>
              <a:rPr lang="fr-FR" sz="2000">
                <a:solidFill>
                  <a:srgbClr val="000000"/>
                </a:solidFill>
                <a:latin typeface="Calibri" charset="0"/>
              </a:rPr>
              <a:t>Troisième niveau</a:t>
            </a:r>
            <a:br>
              <a:rPr lang="fr-FR" sz="2000">
                <a:solidFill>
                  <a:srgbClr val="000000"/>
                </a:solidFill>
                <a:latin typeface="Calibri" charset="0"/>
              </a:rPr>
            </a:br>
            <a:r>
              <a:rPr lang="fr-FR">
                <a:solidFill>
                  <a:srgbClr val="000000"/>
                </a:solidFill>
                <a:latin typeface="Calibri" charset="0"/>
              </a:rPr>
              <a:t>Quatrième niveau</a:t>
            </a:r>
            <a:br>
              <a:rPr lang="fr-FR">
                <a:solidFill>
                  <a:srgbClr val="000000"/>
                </a:solidFill>
                <a:latin typeface="Calibri" charset="0"/>
              </a:rPr>
            </a:br>
            <a:r>
              <a:rPr lang="fr-FR">
                <a:solidFill>
                  <a:srgbClr val="000000"/>
                </a:solidFill>
                <a:latin typeface="Calibri" charset="0"/>
              </a:rPr>
              <a:t>Cinquième niveau</a:t>
            </a:r>
          </a:p>
        </p:txBody>
      </p:sp>
      <p:sp>
        <p:nvSpPr>
          <p:cNvPr id="5123" name="Text Box 3"/>
          <p:cNvSpPr txBox="1">
            <a:spLocks noChangeArrowheads="1"/>
          </p:cNvSpPr>
          <p:nvPr/>
        </p:nvSpPr>
        <p:spPr bwMode="auto">
          <a:xfrm>
            <a:off x="5114925" y="1327150"/>
            <a:ext cx="4460875" cy="3287713"/>
          </a:xfrm>
          <a:prstGeom prst="rect">
            <a:avLst/>
          </a:prstGeom>
          <a:noFill/>
          <a:ln w="12600" cap="flat">
            <a:noFill/>
            <a:miter lim="800000"/>
            <a:headEnd/>
            <a:tailEnd/>
          </a:ln>
          <a:effectLst/>
        </p:spPr>
        <p:txBody>
          <a:bodyPr lIns="0" tIns="0" rIns="0" bIns="0"/>
          <a:lstStyle/>
          <a:p>
            <a:pPr algn="ctr">
              <a:lnSpc>
                <a:spcPct val="100000"/>
              </a:lnSpc>
              <a:spcBef>
                <a:spcPts val="1413"/>
              </a:spcBef>
              <a:tabLst>
                <a:tab pos="723900" algn="l"/>
                <a:tab pos="1447800" algn="l"/>
                <a:tab pos="2171700" algn="l"/>
                <a:tab pos="2895600" algn="l"/>
                <a:tab pos="3619500" algn="l"/>
                <a:tab pos="4343400" algn="l"/>
              </a:tabLst>
            </a:pPr>
            <a:r>
              <a:rPr lang="fr-FR" sz="3200">
                <a:solidFill>
                  <a:srgbClr val="000000"/>
                </a:solidFill>
              </a:rPr>
              <a:t>Cliquez pour modifier les styles du texte du masque</a:t>
            </a:r>
            <a:br>
              <a:rPr lang="fr-FR" sz="3200">
                <a:solidFill>
                  <a:srgbClr val="000000"/>
                </a:solidFill>
              </a:rPr>
            </a:br>
            <a:r>
              <a:rPr lang="fr-FR" sz="2400">
                <a:solidFill>
                  <a:srgbClr val="000000"/>
                </a:solidFill>
                <a:latin typeface="Calibri" charset="0"/>
              </a:rPr>
              <a:t>Deuxième niveau</a:t>
            </a:r>
            <a:br>
              <a:rPr lang="fr-FR" sz="2400">
                <a:solidFill>
                  <a:srgbClr val="000000"/>
                </a:solidFill>
                <a:latin typeface="Calibri" charset="0"/>
              </a:rPr>
            </a:br>
            <a:r>
              <a:rPr lang="fr-FR" sz="2000">
                <a:solidFill>
                  <a:srgbClr val="000000"/>
                </a:solidFill>
                <a:latin typeface="Calibri" charset="0"/>
              </a:rPr>
              <a:t>Troisième niveau</a:t>
            </a:r>
            <a:br>
              <a:rPr lang="fr-FR" sz="2000">
                <a:solidFill>
                  <a:srgbClr val="000000"/>
                </a:solidFill>
                <a:latin typeface="Calibri" charset="0"/>
              </a:rPr>
            </a:br>
            <a:r>
              <a:rPr lang="fr-FR">
                <a:solidFill>
                  <a:srgbClr val="000000"/>
                </a:solidFill>
                <a:latin typeface="Calibri" charset="0"/>
              </a:rPr>
              <a:t>Quatrième niveau</a:t>
            </a:r>
            <a:br>
              <a:rPr lang="fr-FR">
                <a:solidFill>
                  <a:srgbClr val="000000"/>
                </a:solidFill>
                <a:latin typeface="Calibri" charset="0"/>
              </a:rPr>
            </a:br>
            <a:r>
              <a:rPr lang="fr-FR">
                <a:solidFill>
                  <a:srgbClr val="000000"/>
                </a:solidFill>
                <a:latin typeface="Calibri" charset="0"/>
              </a:rPr>
              <a:t>Cinquième niveau</a:t>
            </a:r>
          </a:p>
        </p:txBody>
      </p:sp>
      <p:sp>
        <p:nvSpPr>
          <p:cNvPr id="5124" name="Text Box 4"/>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5125" name="Text Box 5"/>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5126" name="Rectangle 6"/>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772463D3-79C3-4E0C-8B4F-268450706230}"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93738" y="301625"/>
            <a:ext cx="8693150" cy="1095375"/>
          </a:xfrm>
          <a:prstGeom prst="rect">
            <a:avLst/>
          </a:prstGeom>
          <a:noFill/>
          <a:ln w="12600" cap="flat">
            <a:noFill/>
            <a:miter lim="800000"/>
            <a:headEnd/>
            <a:tailEnd/>
          </a:ln>
          <a:effectLst/>
        </p:spPr>
        <p:txBody>
          <a:bodyPr vert="horz" wrap="square" lIns="0" tIns="0" rIns="0" bIns="0" numCol="1" anchor="ctr" anchorCtr="1" compatLnSpc="1">
            <a:prstTxWarp prst="textNoShape">
              <a:avLst/>
            </a:prstTxWarp>
          </a:bodyPr>
          <a:lstStyle/>
          <a:p>
            <a:pPr lvl="0"/>
            <a:r>
              <a:rPr lang="en-GB" smtClean="0"/>
              <a:t>Modifiez le style du titre</a:t>
            </a:r>
          </a:p>
        </p:txBody>
      </p:sp>
      <p:sp>
        <p:nvSpPr>
          <p:cNvPr id="6146" name="Rectangle 2"/>
          <p:cNvSpPr>
            <a:spLocks noGrp="1" noChangeArrowheads="1"/>
          </p:cNvSpPr>
          <p:nvPr>
            <p:ph type="body" idx="1"/>
          </p:nvPr>
        </p:nvSpPr>
        <p:spPr bwMode="auto">
          <a:xfrm>
            <a:off x="693738" y="1390650"/>
            <a:ext cx="4264025" cy="679450"/>
          </a:xfrm>
          <a:prstGeom prst="rect">
            <a:avLst/>
          </a:prstGeom>
          <a:noFill/>
          <a:ln w="12600" cap="flat">
            <a:noFill/>
            <a:miter lim="800000"/>
            <a:headEnd/>
            <a:tailEnd/>
          </a:ln>
          <a:effectLst/>
        </p:spPr>
        <p:txBody>
          <a:bodyPr vert="horz" wrap="square" lIns="0" tIns="0" rIns="0" bIns="0" numCol="1" anchor="b" anchorCtr="0" compatLnSpc="1">
            <a:prstTxWarp prst="textNoShape">
              <a:avLst/>
            </a:prstTxWarp>
          </a:bodyPr>
          <a:lstStyle/>
          <a:p>
            <a:pPr lvl="0"/>
            <a:r>
              <a:rPr lang="en-GB" smtClean="0"/>
              <a:t>Cliquez pour modifier les styles du texte du masque</a:t>
            </a:r>
          </a:p>
        </p:txBody>
      </p:sp>
      <p:sp>
        <p:nvSpPr>
          <p:cNvPr id="6147" name="Text Box 3"/>
          <p:cNvSpPr txBox="1">
            <a:spLocks noChangeArrowheads="1"/>
          </p:cNvSpPr>
          <p:nvPr/>
        </p:nvSpPr>
        <p:spPr bwMode="auto">
          <a:xfrm>
            <a:off x="693738" y="2071688"/>
            <a:ext cx="4265612" cy="3046412"/>
          </a:xfrm>
          <a:prstGeom prst="rect">
            <a:avLst/>
          </a:prstGeom>
          <a:noFill/>
          <a:ln w="12600" cap="flat">
            <a:noFill/>
            <a:miter lim="800000"/>
            <a:headEnd/>
            <a:tailEnd/>
          </a:ln>
          <a:effectLst/>
        </p:spPr>
        <p:txBody>
          <a:bodyPr lIns="0" tIns="0" rIns="0" bIns="0"/>
          <a:lstStyle/>
          <a:p>
            <a:pPr algn="ctr">
              <a:lnSpc>
                <a:spcPct val="100000"/>
              </a:lnSpc>
              <a:spcBef>
                <a:spcPts val="1413"/>
              </a:spcBef>
              <a:tabLst>
                <a:tab pos="723900" algn="l"/>
                <a:tab pos="1447800" algn="l"/>
                <a:tab pos="2171700" algn="l"/>
                <a:tab pos="2895600" algn="l"/>
                <a:tab pos="3619500" algn="l"/>
              </a:tabLst>
            </a:pPr>
            <a:r>
              <a:rPr lang="fr-FR" sz="3200">
                <a:solidFill>
                  <a:srgbClr val="000000"/>
                </a:solidFill>
              </a:rPr>
              <a:t>Cliquez pour modifier les styles du texte du masque</a:t>
            </a:r>
            <a:br>
              <a:rPr lang="fr-FR" sz="3200">
                <a:solidFill>
                  <a:srgbClr val="000000"/>
                </a:solidFill>
              </a:rPr>
            </a:br>
            <a:r>
              <a:rPr lang="fr-FR" sz="2400">
                <a:solidFill>
                  <a:srgbClr val="000000"/>
                </a:solidFill>
                <a:latin typeface="Calibri" charset="0"/>
              </a:rPr>
              <a:t>Deuxième niveau</a:t>
            </a:r>
            <a:br>
              <a:rPr lang="fr-FR" sz="2400">
                <a:solidFill>
                  <a:srgbClr val="000000"/>
                </a:solidFill>
                <a:latin typeface="Calibri" charset="0"/>
              </a:rPr>
            </a:br>
            <a:r>
              <a:rPr lang="fr-FR" sz="2000">
                <a:solidFill>
                  <a:srgbClr val="000000"/>
                </a:solidFill>
                <a:latin typeface="Calibri" charset="0"/>
              </a:rPr>
              <a:t>Troisième niveau</a:t>
            </a:r>
            <a:br>
              <a:rPr lang="fr-FR" sz="2000">
                <a:solidFill>
                  <a:srgbClr val="000000"/>
                </a:solidFill>
                <a:latin typeface="Calibri" charset="0"/>
              </a:rPr>
            </a:br>
            <a:r>
              <a:rPr lang="fr-FR">
                <a:solidFill>
                  <a:srgbClr val="000000"/>
                </a:solidFill>
                <a:latin typeface="Calibri" charset="0"/>
              </a:rPr>
              <a:t>Quatrième niveau</a:t>
            </a:r>
            <a:br>
              <a:rPr lang="fr-FR">
                <a:solidFill>
                  <a:srgbClr val="000000"/>
                </a:solidFill>
                <a:latin typeface="Calibri" charset="0"/>
              </a:rPr>
            </a:br>
            <a:r>
              <a:rPr lang="fr-FR">
                <a:solidFill>
                  <a:srgbClr val="000000"/>
                </a:solidFill>
                <a:latin typeface="Calibri" charset="0"/>
              </a:rPr>
              <a:t>Cinquième niveau</a:t>
            </a:r>
          </a:p>
        </p:txBody>
      </p:sp>
      <p:sp>
        <p:nvSpPr>
          <p:cNvPr id="6148" name="Text Box 4"/>
          <p:cNvSpPr txBox="1">
            <a:spLocks noChangeArrowheads="1"/>
          </p:cNvSpPr>
          <p:nvPr/>
        </p:nvSpPr>
        <p:spPr bwMode="auto">
          <a:xfrm>
            <a:off x="5103813" y="2071688"/>
            <a:ext cx="4284662" cy="3046412"/>
          </a:xfrm>
          <a:prstGeom prst="rect">
            <a:avLst/>
          </a:prstGeom>
          <a:noFill/>
          <a:ln w="12600" cap="flat">
            <a:noFill/>
            <a:miter lim="800000"/>
            <a:headEnd/>
            <a:tailEnd/>
          </a:ln>
          <a:effectLst/>
        </p:spPr>
        <p:txBody>
          <a:bodyPr lIns="0" tIns="0" rIns="0" bIns="0"/>
          <a:lstStyle/>
          <a:p>
            <a:pPr algn="ctr">
              <a:lnSpc>
                <a:spcPct val="100000"/>
              </a:lnSpc>
              <a:spcBef>
                <a:spcPts val="1413"/>
              </a:spcBef>
              <a:tabLst>
                <a:tab pos="723900" algn="l"/>
                <a:tab pos="1447800" algn="l"/>
                <a:tab pos="2171700" algn="l"/>
                <a:tab pos="2895600" algn="l"/>
                <a:tab pos="3619500" algn="l"/>
              </a:tabLst>
            </a:pPr>
            <a:r>
              <a:rPr lang="fr-FR" sz="3200">
                <a:solidFill>
                  <a:srgbClr val="000000"/>
                </a:solidFill>
              </a:rPr>
              <a:t>Cliquez pour modifier les styles du texte du masque</a:t>
            </a:r>
            <a:br>
              <a:rPr lang="fr-FR" sz="3200">
                <a:solidFill>
                  <a:srgbClr val="000000"/>
                </a:solidFill>
              </a:rPr>
            </a:br>
            <a:r>
              <a:rPr lang="fr-FR" sz="2400">
                <a:solidFill>
                  <a:srgbClr val="000000"/>
                </a:solidFill>
                <a:latin typeface="Calibri" charset="0"/>
              </a:rPr>
              <a:t>Deuxième niveau</a:t>
            </a:r>
            <a:br>
              <a:rPr lang="fr-FR" sz="2400">
                <a:solidFill>
                  <a:srgbClr val="000000"/>
                </a:solidFill>
                <a:latin typeface="Calibri" charset="0"/>
              </a:rPr>
            </a:br>
            <a:r>
              <a:rPr lang="fr-FR" sz="2000">
                <a:solidFill>
                  <a:srgbClr val="000000"/>
                </a:solidFill>
                <a:latin typeface="Calibri" charset="0"/>
              </a:rPr>
              <a:t>Troisième niveau</a:t>
            </a:r>
            <a:br>
              <a:rPr lang="fr-FR" sz="2000">
                <a:solidFill>
                  <a:srgbClr val="000000"/>
                </a:solidFill>
                <a:latin typeface="Calibri" charset="0"/>
              </a:rPr>
            </a:br>
            <a:r>
              <a:rPr lang="fr-FR">
                <a:solidFill>
                  <a:srgbClr val="000000"/>
                </a:solidFill>
                <a:latin typeface="Calibri" charset="0"/>
              </a:rPr>
              <a:t>Quatrième niveau</a:t>
            </a:r>
            <a:br>
              <a:rPr lang="fr-FR">
                <a:solidFill>
                  <a:srgbClr val="000000"/>
                </a:solidFill>
                <a:latin typeface="Calibri" charset="0"/>
              </a:rPr>
            </a:br>
            <a:r>
              <a:rPr lang="fr-FR">
                <a:solidFill>
                  <a:srgbClr val="000000"/>
                </a:solidFill>
                <a:latin typeface="Calibri" charset="0"/>
              </a:rPr>
              <a:t>Cinquième niveau</a:t>
            </a:r>
          </a:p>
        </p:txBody>
      </p:sp>
      <p:sp>
        <p:nvSpPr>
          <p:cNvPr id="6149" name="Text Box 5"/>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6150" name="Text Box 6"/>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6151" name="Rectangle 7"/>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F974A7B2-618E-4EED-B3DD-6122FA4A89C5}"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503238" y="225425"/>
            <a:ext cx="9069387" cy="944563"/>
          </a:xfrm>
          <a:prstGeom prst="rect">
            <a:avLst/>
          </a:prstGeom>
          <a:noFill/>
          <a:ln w="12600" cap="flat">
            <a:noFill/>
            <a:miter lim="800000"/>
            <a:headEnd/>
            <a:tailEnd/>
          </a:ln>
          <a:effectLst/>
        </p:spPr>
        <p:txBody>
          <a:bodyPr vert="horz" wrap="square" lIns="0" tIns="0" rIns="0" bIns="0" numCol="1" anchor="ctr" anchorCtr="1" compatLnSpc="1">
            <a:prstTxWarp prst="textNoShape">
              <a:avLst/>
            </a:prstTxWarp>
          </a:bodyPr>
          <a:lstStyle/>
          <a:p>
            <a:pPr lvl="0"/>
            <a:r>
              <a:rPr lang="en-GB" smtClean="0"/>
              <a:t>Modifiez le style du titre</a:t>
            </a:r>
          </a:p>
        </p:txBody>
      </p:sp>
      <p:sp>
        <p:nvSpPr>
          <p:cNvPr id="7170" name="Text Box 2"/>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7171" name="Text Box 3"/>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7172" name="Rectangle 4"/>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854D3E57-5CA6-44D2-BFD2-607FC8E785C7}"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8194" name="Text Box 2"/>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8195" name="Rectangle 3"/>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32E7ACF5-8CF0-484D-BCC8-7E8A90AA0564}" type="slidenum">
              <a:rPr lang="fr-FR"/>
              <a:pPr/>
              <a:t>‹N°›</a:t>
            </a:fld>
            <a:endParaRPr lang="fr-FR"/>
          </a:p>
        </p:txBody>
      </p:sp>
      <p:sp>
        <p:nvSpPr>
          <p:cNvPr id="8196" name="Rectangle 4"/>
          <p:cNvSpPr>
            <a:spLocks noGrp="1" noChangeArrowheads="1"/>
          </p:cNvSpPr>
          <p:nvPr>
            <p:ph type="title"/>
          </p:nvPr>
        </p:nvSpPr>
        <p:spPr bwMode="auto">
          <a:xfrm>
            <a:off x="503238" y="225425"/>
            <a:ext cx="9070975" cy="944563"/>
          </a:xfrm>
          <a:prstGeom prst="rect">
            <a:avLst/>
          </a:prstGeom>
          <a:noFill/>
          <a:ln w="12600" cap="flat">
            <a:noFill/>
            <a:miter lim="800000"/>
            <a:headEnd/>
            <a:tailEnd/>
          </a:ln>
          <a:effectLst/>
        </p:spPr>
        <p:txBody>
          <a:bodyPr vert="horz" wrap="square" lIns="0" tIns="0" rIns="0" bIns="0" numCol="1" anchor="ctr" anchorCtr="0" compatLnSpc="1">
            <a:prstTxWarp prst="textNoShape">
              <a:avLst/>
            </a:prstTxWarp>
          </a:bodyPr>
          <a:lstStyle/>
          <a:p>
            <a:pPr lvl="0"/>
            <a:r>
              <a:rPr lang="en-GB" smtClean="0"/>
              <a:t>Cliquez pour éditer le format du texte-titre</a:t>
            </a:r>
          </a:p>
        </p:txBody>
      </p:sp>
      <p:sp>
        <p:nvSpPr>
          <p:cNvPr id="8197" name="Rectangle 5"/>
          <p:cNvSpPr>
            <a:spLocks noGrp="1" noChangeArrowheads="1"/>
          </p:cNvSpPr>
          <p:nvPr>
            <p:ph type="body" idx="1"/>
          </p:nvPr>
        </p:nvSpPr>
        <p:spPr bwMode="auto">
          <a:xfrm>
            <a:off x="503238" y="1327150"/>
            <a:ext cx="9070975" cy="3740150"/>
          </a:xfrm>
          <a:prstGeom prst="rect">
            <a:avLst/>
          </a:prstGeom>
          <a:noFill/>
          <a:ln w="12600" cap="flat">
            <a:noFill/>
            <a:miter lim="800000"/>
            <a:headEnd/>
            <a:tailEnd/>
          </a:ln>
          <a:effectLst/>
        </p:spPr>
        <p:txBody>
          <a:bodyPr vert="horz" wrap="square" lIns="0" tIns="28224"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92"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693738" y="377825"/>
            <a:ext cx="3249612" cy="1322388"/>
          </a:xfrm>
          <a:prstGeom prst="rect">
            <a:avLst/>
          </a:prstGeom>
          <a:noFill/>
          <a:ln w="12600" cap="flat">
            <a:noFill/>
            <a:miter lim="800000"/>
            <a:headEnd/>
            <a:tailEnd/>
          </a:ln>
          <a:effectLst/>
        </p:spPr>
        <p:txBody>
          <a:bodyPr vert="horz" wrap="square" lIns="0" tIns="0" rIns="0" bIns="0" numCol="1" anchor="b" anchorCtr="1" compatLnSpc="1">
            <a:prstTxWarp prst="textNoShape">
              <a:avLst/>
            </a:prstTxWarp>
          </a:bodyPr>
          <a:lstStyle/>
          <a:p>
            <a:pPr lvl="0"/>
            <a:r>
              <a:rPr lang="en-GB" smtClean="0"/>
              <a:t>Modifiez le style du titre</a:t>
            </a:r>
          </a:p>
        </p:txBody>
      </p:sp>
      <p:sp>
        <p:nvSpPr>
          <p:cNvPr id="9218" name="Text Box 2"/>
          <p:cNvSpPr txBox="1">
            <a:spLocks noChangeArrowheads="1"/>
          </p:cNvSpPr>
          <p:nvPr/>
        </p:nvSpPr>
        <p:spPr bwMode="auto">
          <a:xfrm>
            <a:off x="4286250" y="815975"/>
            <a:ext cx="5102225" cy="4030663"/>
          </a:xfrm>
          <a:prstGeom prst="rect">
            <a:avLst/>
          </a:prstGeom>
          <a:noFill/>
          <a:ln w="12600" cap="flat">
            <a:noFill/>
            <a:miter lim="800000"/>
            <a:headEnd/>
            <a:tailEnd/>
          </a:ln>
          <a:effectLst/>
        </p:spPr>
        <p:txBody>
          <a:bodyPr lIns="0" tIns="0" rIns="0" bIns="0"/>
          <a:lstStyle/>
          <a:p>
            <a:pPr algn="ctr">
              <a:lnSpc>
                <a:spcPct val="100000"/>
              </a:lnSpc>
              <a:spcBef>
                <a:spcPts val="1413"/>
              </a:spcBef>
              <a:tabLst>
                <a:tab pos="723900" algn="l"/>
                <a:tab pos="1447800" algn="l"/>
                <a:tab pos="2171700" algn="l"/>
                <a:tab pos="2895600" algn="l"/>
                <a:tab pos="3619500" algn="l"/>
                <a:tab pos="4343400" algn="l"/>
                <a:tab pos="5067300" algn="l"/>
              </a:tabLst>
            </a:pPr>
            <a:r>
              <a:rPr lang="fr-FR" sz="3200">
                <a:solidFill>
                  <a:srgbClr val="000000"/>
                </a:solidFill>
              </a:rPr>
              <a:t>Cliquez pour modifier les styles du texte du masque</a:t>
            </a:r>
            <a:br>
              <a:rPr lang="fr-FR" sz="3200">
                <a:solidFill>
                  <a:srgbClr val="000000"/>
                </a:solidFill>
              </a:rPr>
            </a:br>
            <a:r>
              <a:rPr lang="fr-FR" sz="2800">
                <a:solidFill>
                  <a:srgbClr val="000000"/>
                </a:solidFill>
                <a:latin typeface="Calibri" charset="0"/>
              </a:rPr>
              <a:t>Deuxième niveau</a:t>
            </a:r>
            <a:br>
              <a:rPr lang="fr-FR" sz="2800">
                <a:solidFill>
                  <a:srgbClr val="000000"/>
                </a:solidFill>
                <a:latin typeface="Calibri" charset="0"/>
              </a:rPr>
            </a:br>
            <a:r>
              <a:rPr lang="fr-FR" sz="2400">
                <a:solidFill>
                  <a:srgbClr val="000000"/>
                </a:solidFill>
                <a:latin typeface="Calibri" charset="0"/>
              </a:rPr>
              <a:t>Troisième niveau</a:t>
            </a:r>
            <a:br>
              <a:rPr lang="fr-FR" sz="2400">
                <a:solidFill>
                  <a:srgbClr val="000000"/>
                </a:solidFill>
                <a:latin typeface="Calibri" charset="0"/>
              </a:rPr>
            </a:br>
            <a:r>
              <a:rPr lang="fr-FR" sz="2000">
                <a:solidFill>
                  <a:srgbClr val="000000"/>
                </a:solidFill>
                <a:latin typeface="Calibri" charset="0"/>
              </a:rPr>
              <a:t>Quatrième niveau</a:t>
            </a:r>
            <a:br>
              <a:rPr lang="fr-FR" sz="2000">
                <a:solidFill>
                  <a:srgbClr val="000000"/>
                </a:solidFill>
                <a:latin typeface="Calibri" charset="0"/>
              </a:rPr>
            </a:br>
            <a:r>
              <a:rPr lang="fr-FR" sz="2000">
                <a:solidFill>
                  <a:srgbClr val="000000"/>
                </a:solidFill>
                <a:latin typeface="Calibri" charset="0"/>
              </a:rPr>
              <a:t>Cinquième niveau</a:t>
            </a:r>
          </a:p>
        </p:txBody>
      </p:sp>
      <p:sp>
        <p:nvSpPr>
          <p:cNvPr id="9219" name="Rectangle 3"/>
          <p:cNvSpPr>
            <a:spLocks noGrp="1" noChangeArrowheads="1"/>
          </p:cNvSpPr>
          <p:nvPr>
            <p:ph type="body" idx="1"/>
          </p:nvPr>
        </p:nvSpPr>
        <p:spPr bwMode="auto">
          <a:xfrm>
            <a:off x="693738" y="1701800"/>
            <a:ext cx="3249612" cy="3149600"/>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p>
            <a:pPr lvl="0"/>
            <a:r>
              <a:rPr lang="en-GB" smtClean="0"/>
              <a:t>Cliquez pour modifier les styles du texte du masque</a:t>
            </a:r>
          </a:p>
        </p:txBody>
      </p:sp>
      <p:sp>
        <p:nvSpPr>
          <p:cNvPr id="9220" name="Text Box 4"/>
          <p:cNvSpPr txBox="1">
            <a:spLocks noChangeArrowheads="1"/>
          </p:cNvSpPr>
          <p:nvPr/>
        </p:nvSpPr>
        <p:spPr bwMode="auto">
          <a:xfrm>
            <a:off x="503238" y="5165725"/>
            <a:ext cx="2347912" cy="390525"/>
          </a:xfrm>
          <a:prstGeom prst="rect">
            <a:avLst/>
          </a:prstGeom>
          <a:noFill/>
          <a:ln w="12600" cap="flat">
            <a:noFill/>
            <a:miter lim="800000"/>
            <a:headEnd/>
            <a:tailEnd/>
          </a:ln>
          <a:effectLst/>
        </p:spPr>
        <p:txBody>
          <a:bodyPr wrap="none" anchor="ctr"/>
          <a:lstStyle/>
          <a:p>
            <a:endParaRPr lang="fr-FR"/>
          </a:p>
        </p:txBody>
      </p:sp>
      <p:sp>
        <p:nvSpPr>
          <p:cNvPr id="9221" name="Text Box 5"/>
          <p:cNvSpPr txBox="1">
            <a:spLocks noChangeArrowheads="1"/>
          </p:cNvSpPr>
          <p:nvPr/>
        </p:nvSpPr>
        <p:spPr bwMode="auto">
          <a:xfrm>
            <a:off x="3448050" y="5165725"/>
            <a:ext cx="3195638" cy="390525"/>
          </a:xfrm>
          <a:prstGeom prst="rect">
            <a:avLst/>
          </a:prstGeom>
          <a:noFill/>
          <a:ln w="12600" cap="flat">
            <a:noFill/>
            <a:miter lim="800000"/>
            <a:headEnd/>
            <a:tailEnd/>
          </a:ln>
          <a:effectLst/>
        </p:spPr>
        <p:txBody>
          <a:bodyPr wrap="none" anchor="ctr"/>
          <a:lstStyle/>
          <a:p>
            <a:endParaRPr lang="fr-FR"/>
          </a:p>
        </p:txBody>
      </p:sp>
      <p:sp>
        <p:nvSpPr>
          <p:cNvPr id="9222" name="Rectangle 6"/>
          <p:cNvSpPr>
            <a:spLocks noGrp="1" noChangeArrowheads="1"/>
          </p:cNvSpPr>
          <p:nvPr>
            <p:ph type="sldNum"/>
          </p:nvPr>
        </p:nvSpPr>
        <p:spPr bwMode="auto">
          <a:xfrm>
            <a:off x="7227888" y="5165725"/>
            <a:ext cx="2346325" cy="38893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a:lnSpc>
                <a:spcPct val="100000"/>
              </a:lnSpc>
              <a:tabLst>
                <a:tab pos="723900" algn="l"/>
                <a:tab pos="1447800" algn="l"/>
                <a:tab pos="2171700" algn="l"/>
              </a:tabLst>
              <a:defRPr sz="1400">
                <a:solidFill>
                  <a:srgbClr val="000000"/>
                </a:solidFill>
                <a:latin typeface="Times New Roman" pitchFamily="16" charset="0"/>
                <a:cs typeface="Segoe UI" charset="0"/>
              </a:defRPr>
            </a:lvl1pPr>
          </a:lstStyle>
          <a:p>
            <a:fld id="{C0FE0449-D22E-40D3-A466-A9E6AE3F0F3D}"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9.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9.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9.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9.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8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89.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9.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Freeform 1"/>
          <p:cNvSpPr>
            <a:spLocks noChangeArrowheads="1"/>
          </p:cNvSpPr>
          <p:nvPr/>
        </p:nvSpPr>
        <p:spPr bwMode="auto">
          <a:xfrm>
            <a:off x="428625" y="279400"/>
            <a:ext cx="9359900" cy="5040313"/>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14338" name="Freeform 2"/>
          <p:cNvSpPr>
            <a:spLocks noChangeArrowheads="1"/>
          </p:cNvSpPr>
          <p:nvPr/>
        </p:nvSpPr>
        <p:spPr bwMode="auto">
          <a:xfrm>
            <a:off x="1978025" y="582613"/>
            <a:ext cx="6365875" cy="639762"/>
          </a:xfrm>
          <a:prstGeom prst="rect">
            <a:avLst/>
          </a:prstGeom>
        </p:spPr>
        <p:txBody>
          <a:bodyPr wrap="none" fromWordArt="1"/>
          <a:lstStyle/>
          <a:p>
            <a:pPr algn="ctr"/>
            <a:r>
              <a:rPr lang="fr-FR" sz="4000" dirty="0">
                <a:ln w="19080" cap="flat">
                  <a:solidFill>
                    <a:srgbClr val="808080"/>
                  </a:solidFill>
                  <a:miter lim="800000"/>
                  <a:headEnd/>
                  <a:tailEnd/>
                </a:ln>
                <a:solidFill>
                  <a:srgbClr val="000000"/>
                </a:solidFill>
                <a:latin typeface="Arial"/>
                <a:cs typeface="Arial"/>
              </a:rPr>
              <a:t>RÉVEIL MATIN LUMINEUX</a:t>
            </a:r>
          </a:p>
        </p:txBody>
      </p:sp>
      <p:pic>
        <p:nvPicPr>
          <p:cNvPr id="14339" name="Picture 3"/>
          <p:cNvPicPr>
            <a:picLocks noChangeAspect="1" noChangeArrowheads="1"/>
          </p:cNvPicPr>
          <p:nvPr/>
        </p:nvPicPr>
        <p:blipFill>
          <a:blip r:embed="rId3" cstate="print"/>
          <a:srcRect/>
          <a:stretch>
            <a:fillRect/>
          </a:stretch>
        </p:blipFill>
        <p:spPr bwMode="auto">
          <a:xfrm>
            <a:off x="862013" y="1528763"/>
            <a:ext cx="3333750" cy="3600450"/>
          </a:xfrm>
          <a:prstGeom prst="rect">
            <a:avLst/>
          </a:prstGeom>
          <a:noFill/>
          <a:ln w="12600" cap="flat">
            <a:noFill/>
            <a:miter lim="800000"/>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4554538" y="1531938"/>
            <a:ext cx="4803775" cy="3600450"/>
          </a:xfrm>
          <a:prstGeom prst="rect">
            <a:avLst/>
          </a:prstGeom>
          <a:noFill/>
          <a:ln w="12600" cap="flat">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4578" name="Text Box 2"/>
          <p:cNvSpPr txBox="1">
            <a:spLocks noChangeArrowheads="1"/>
          </p:cNvSpPr>
          <p:nvPr/>
        </p:nvSpPr>
        <p:spPr bwMode="auto">
          <a:xfrm>
            <a:off x="360363" y="312738"/>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 – La carte d’extension ARDUINO UNO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3.2.1 – Schéma de principe de la carte d’extension</a:t>
            </a:r>
          </a:p>
        </p:txBody>
      </p:sp>
      <p:pic>
        <p:nvPicPr>
          <p:cNvPr id="24579" name="Picture 3"/>
          <p:cNvPicPr>
            <a:picLocks noChangeAspect="1" noChangeArrowheads="1"/>
          </p:cNvPicPr>
          <p:nvPr/>
        </p:nvPicPr>
        <p:blipFill>
          <a:blip r:embed="rId3" cstate="print"/>
          <a:srcRect/>
          <a:stretch>
            <a:fillRect/>
          </a:stretch>
        </p:blipFill>
        <p:spPr bwMode="auto">
          <a:xfrm>
            <a:off x="592138" y="1193800"/>
            <a:ext cx="5257800" cy="3959225"/>
          </a:xfrm>
          <a:prstGeom prst="rect">
            <a:avLst/>
          </a:prstGeom>
          <a:noFill/>
          <a:ln w="18000" cap="flat">
            <a:solidFill>
              <a:srgbClr val="000000"/>
            </a:solidFill>
            <a:miter lim="800000"/>
            <a:headEnd/>
            <a:tailEnd/>
          </a:ln>
          <a:effectLst/>
        </p:spPr>
      </p:pic>
      <p:sp>
        <p:nvSpPr>
          <p:cNvPr id="24580" name="Text Box 4"/>
          <p:cNvSpPr txBox="1">
            <a:spLocks noChangeArrowheads="1"/>
          </p:cNvSpPr>
          <p:nvPr/>
        </p:nvSpPr>
        <p:spPr bwMode="auto">
          <a:xfrm>
            <a:off x="5967413" y="1136650"/>
            <a:ext cx="3635375" cy="2451100"/>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 pos="2895600" algn="l"/>
                <a:tab pos="3619500" algn="l"/>
              </a:tabLst>
            </a:pPr>
            <a:r>
              <a:rPr lang="fr-FR" sz="1000">
                <a:solidFill>
                  <a:srgbClr val="000000"/>
                </a:solidFill>
              </a:rPr>
              <a:t>La carte d’extension (appelé « Sheild ») va jouer le rôle d’interface permettant la liaison entre la carte Arduino UNO et le matériel pour réaliser le réveil matin.</a:t>
            </a:r>
          </a:p>
          <a:p>
            <a:pPr algn="just">
              <a:tabLst>
                <a:tab pos="723900" algn="l"/>
                <a:tab pos="1447800" algn="l"/>
                <a:tab pos="2171700" algn="l"/>
                <a:tab pos="2895600" algn="l"/>
                <a:tab pos="3619500" algn="l"/>
              </a:tabLst>
            </a:pPr>
            <a:endParaRPr lang="fr-FR" sz="1000">
              <a:solidFill>
                <a:srgbClr val="000000"/>
              </a:solidFill>
            </a:endParaRPr>
          </a:p>
          <a:p>
            <a:pPr algn="just">
              <a:tabLst>
                <a:tab pos="723900" algn="l"/>
                <a:tab pos="1447800" algn="l"/>
                <a:tab pos="2171700" algn="l"/>
                <a:tab pos="2895600" algn="l"/>
                <a:tab pos="3619500" algn="l"/>
              </a:tabLst>
            </a:pPr>
            <a:r>
              <a:rPr lang="fr-FR" sz="1000">
                <a:solidFill>
                  <a:srgbClr val="000000"/>
                </a:solidFill>
              </a:rPr>
              <a:t>La carte a des dimensions sensiblement voisines de la carte Arduino et peut s’enficher directement sur les connecteurs de celle-ci. Le matériel branché est le suivant :</a:t>
            </a:r>
          </a:p>
          <a:p>
            <a:pPr algn="just">
              <a:tabLst>
                <a:tab pos="723900" algn="l"/>
                <a:tab pos="1447800" algn="l"/>
                <a:tab pos="2171700" algn="l"/>
                <a:tab pos="2895600" algn="l"/>
                <a:tab pos="3619500" algn="l"/>
              </a:tabLst>
            </a:pPr>
            <a:endParaRPr lang="fr-FR" sz="1000">
              <a:solidFill>
                <a:srgbClr val="000000"/>
              </a:solidFill>
            </a:endParaRPr>
          </a:p>
          <a:p>
            <a:pPr algn="just">
              <a:tabLst>
                <a:tab pos="723900" algn="l"/>
                <a:tab pos="1447800" algn="l"/>
                <a:tab pos="2171700" algn="l"/>
                <a:tab pos="2895600" algn="l"/>
                <a:tab pos="3619500" algn="l"/>
              </a:tabLst>
            </a:pPr>
            <a:r>
              <a:rPr lang="fr-FR" sz="1000">
                <a:solidFill>
                  <a:srgbClr val="000000"/>
                </a:solidFill>
              </a:rPr>
              <a:t>- Le LCD 2x16 avec son réglage de contraste</a:t>
            </a:r>
          </a:p>
          <a:p>
            <a:pPr algn="just">
              <a:tabLst>
                <a:tab pos="723900" algn="l"/>
                <a:tab pos="1447800" algn="l"/>
                <a:tab pos="2171700" algn="l"/>
                <a:tab pos="2895600" algn="l"/>
                <a:tab pos="3619500" algn="l"/>
              </a:tabLst>
            </a:pPr>
            <a:r>
              <a:rPr lang="fr-FR" sz="1000">
                <a:solidFill>
                  <a:srgbClr val="000000"/>
                </a:solidFill>
              </a:rPr>
              <a:t>- Le clavier comprenant 4 touches</a:t>
            </a:r>
          </a:p>
          <a:p>
            <a:pPr algn="just">
              <a:tabLst>
                <a:tab pos="723900" algn="l"/>
                <a:tab pos="1447800" algn="l"/>
                <a:tab pos="2171700" algn="l"/>
                <a:tab pos="2895600" algn="l"/>
                <a:tab pos="3619500" algn="l"/>
              </a:tabLst>
            </a:pPr>
            <a:r>
              <a:rPr lang="fr-FR" sz="1000">
                <a:solidFill>
                  <a:srgbClr val="000000"/>
                </a:solidFill>
              </a:rPr>
              <a:t>- Le module RTC 1307</a:t>
            </a:r>
          </a:p>
          <a:p>
            <a:pPr algn="just">
              <a:tabLst>
                <a:tab pos="723900" algn="l"/>
                <a:tab pos="1447800" algn="l"/>
                <a:tab pos="2171700" algn="l"/>
                <a:tab pos="2895600" algn="l"/>
                <a:tab pos="3619500" algn="l"/>
              </a:tabLst>
            </a:pPr>
            <a:r>
              <a:rPr lang="fr-FR" sz="1000">
                <a:solidFill>
                  <a:srgbClr val="000000"/>
                </a:solidFill>
              </a:rPr>
              <a:t>- Le buzzer</a:t>
            </a:r>
          </a:p>
          <a:p>
            <a:pPr algn="just">
              <a:tabLst>
                <a:tab pos="723900" algn="l"/>
                <a:tab pos="1447800" algn="l"/>
                <a:tab pos="2171700" algn="l"/>
                <a:tab pos="2895600" algn="l"/>
                <a:tab pos="3619500" algn="l"/>
              </a:tabLst>
            </a:pPr>
            <a:r>
              <a:rPr lang="fr-FR" sz="1000">
                <a:solidFill>
                  <a:srgbClr val="000000"/>
                </a:solidFill>
              </a:rPr>
              <a:t>- Le servo-moteur</a:t>
            </a:r>
          </a:p>
          <a:p>
            <a:pPr algn="just">
              <a:tabLst>
                <a:tab pos="723900" algn="l"/>
                <a:tab pos="1447800" algn="l"/>
                <a:tab pos="2171700" algn="l"/>
                <a:tab pos="2895600" algn="l"/>
                <a:tab pos="3619500" algn="l"/>
              </a:tabLst>
            </a:pPr>
            <a:r>
              <a:rPr lang="fr-FR" sz="1000">
                <a:solidFill>
                  <a:srgbClr val="000000"/>
                </a:solidFill>
              </a:rPr>
              <a:t>- L’alimentation 12V</a:t>
            </a:r>
          </a:p>
          <a:p>
            <a:pPr algn="just">
              <a:tabLst>
                <a:tab pos="723900" algn="l"/>
                <a:tab pos="1447800" algn="l"/>
                <a:tab pos="2171700" algn="l"/>
                <a:tab pos="2895600" algn="l"/>
                <a:tab pos="3619500" algn="l"/>
              </a:tabLst>
            </a:pPr>
            <a:r>
              <a:rPr lang="fr-FR" sz="1000">
                <a:solidFill>
                  <a:srgbClr val="000000"/>
                </a:solidFill>
              </a:rPr>
              <a:t>- La platine LED et sa commutation via le BD139</a:t>
            </a:r>
          </a:p>
          <a:p>
            <a:pPr algn="just">
              <a:tabLst>
                <a:tab pos="723900" algn="l"/>
                <a:tab pos="1447800" algn="l"/>
                <a:tab pos="2171700" algn="l"/>
                <a:tab pos="2895600" algn="l"/>
                <a:tab pos="3619500" algn="l"/>
              </a:tabLst>
            </a:pPr>
            <a:endParaRPr lang="fr-FR" sz="1000">
              <a:solidFill>
                <a:srgbClr val="000000"/>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5602" name="Text Box 2"/>
          <p:cNvSpPr txBox="1">
            <a:spLocks noChangeArrowheads="1"/>
          </p:cNvSpPr>
          <p:nvPr/>
        </p:nvSpPr>
        <p:spPr bwMode="auto">
          <a:xfrm>
            <a:off x="360363" y="312738"/>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 – La carte d’extension ARDUINO UNO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3.2.1 – Schéma de principe de la carte d’extension</a:t>
            </a:r>
          </a:p>
        </p:txBody>
      </p:sp>
      <p:pic>
        <p:nvPicPr>
          <p:cNvPr id="25603" name="Picture 3"/>
          <p:cNvPicPr>
            <a:picLocks noChangeAspect="1" noChangeArrowheads="1"/>
          </p:cNvPicPr>
          <p:nvPr/>
        </p:nvPicPr>
        <p:blipFill>
          <a:blip r:embed="rId3" cstate="print"/>
          <a:srcRect/>
          <a:stretch>
            <a:fillRect/>
          </a:stretch>
        </p:blipFill>
        <p:spPr bwMode="auto">
          <a:xfrm>
            <a:off x="592138" y="1193800"/>
            <a:ext cx="5257800" cy="3959225"/>
          </a:xfrm>
          <a:prstGeom prst="rect">
            <a:avLst/>
          </a:prstGeom>
          <a:noFill/>
          <a:ln w="18000" cap="flat">
            <a:solidFill>
              <a:srgbClr val="000000"/>
            </a:solidFill>
            <a:miter lim="800000"/>
            <a:headEnd/>
            <a:tailEnd/>
          </a:ln>
          <a:effectLst/>
        </p:spPr>
      </p:pic>
      <p:sp>
        <p:nvSpPr>
          <p:cNvPr id="25604" name="Text Box 4"/>
          <p:cNvSpPr txBox="1">
            <a:spLocks noChangeArrowheads="1"/>
          </p:cNvSpPr>
          <p:nvPr/>
        </p:nvSpPr>
        <p:spPr bwMode="auto">
          <a:xfrm>
            <a:off x="5967413" y="1136650"/>
            <a:ext cx="3635375" cy="2451100"/>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 pos="2895600" algn="l"/>
                <a:tab pos="3619500" algn="l"/>
              </a:tabLst>
            </a:pPr>
            <a:r>
              <a:rPr lang="fr-FR" sz="1000">
                <a:solidFill>
                  <a:srgbClr val="000000"/>
                </a:solidFill>
              </a:rPr>
              <a:t>La carte d’extension (appelé « Sheild ») va jouer le rôle d’interface permettant la liaison entre la carte Arduino UNO et le matériel pour réaliser le réveil matin.</a:t>
            </a:r>
          </a:p>
          <a:p>
            <a:pPr algn="just">
              <a:tabLst>
                <a:tab pos="723900" algn="l"/>
                <a:tab pos="1447800" algn="l"/>
                <a:tab pos="2171700" algn="l"/>
                <a:tab pos="2895600" algn="l"/>
                <a:tab pos="3619500" algn="l"/>
              </a:tabLst>
            </a:pPr>
            <a:endParaRPr lang="fr-FR" sz="1000">
              <a:solidFill>
                <a:srgbClr val="000000"/>
              </a:solidFill>
            </a:endParaRPr>
          </a:p>
          <a:p>
            <a:pPr algn="just">
              <a:tabLst>
                <a:tab pos="723900" algn="l"/>
                <a:tab pos="1447800" algn="l"/>
                <a:tab pos="2171700" algn="l"/>
                <a:tab pos="2895600" algn="l"/>
                <a:tab pos="3619500" algn="l"/>
              </a:tabLst>
            </a:pPr>
            <a:r>
              <a:rPr lang="fr-FR" sz="1000">
                <a:solidFill>
                  <a:srgbClr val="000000"/>
                </a:solidFill>
              </a:rPr>
              <a:t>La carte a des dimensions sensiblement voisines de la carte Arduino et peut s’enficher directement sur les connecteurs de celle-ci. Le matériel branché est le suivant :</a:t>
            </a:r>
          </a:p>
          <a:p>
            <a:pPr algn="just">
              <a:tabLst>
                <a:tab pos="723900" algn="l"/>
                <a:tab pos="1447800" algn="l"/>
                <a:tab pos="2171700" algn="l"/>
                <a:tab pos="2895600" algn="l"/>
                <a:tab pos="3619500" algn="l"/>
              </a:tabLst>
            </a:pPr>
            <a:endParaRPr lang="fr-FR" sz="1000">
              <a:solidFill>
                <a:srgbClr val="000000"/>
              </a:solidFill>
            </a:endParaRPr>
          </a:p>
          <a:p>
            <a:pPr algn="just">
              <a:tabLst>
                <a:tab pos="723900" algn="l"/>
                <a:tab pos="1447800" algn="l"/>
                <a:tab pos="2171700" algn="l"/>
                <a:tab pos="2895600" algn="l"/>
                <a:tab pos="3619500" algn="l"/>
              </a:tabLst>
            </a:pPr>
            <a:r>
              <a:rPr lang="fr-FR" sz="1000">
                <a:solidFill>
                  <a:srgbClr val="000000"/>
                </a:solidFill>
              </a:rPr>
              <a:t>- Le LCD 2x16 avec son réglage de contraste</a:t>
            </a:r>
          </a:p>
          <a:p>
            <a:pPr algn="just">
              <a:tabLst>
                <a:tab pos="723900" algn="l"/>
                <a:tab pos="1447800" algn="l"/>
                <a:tab pos="2171700" algn="l"/>
                <a:tab pos="2895600" algn="l"/>
                <a:tab pos="3619500" algn="l"/>
              </a:tabLst>
            </a:pPr>
            <a:r>
              <a:rPr lang="fr-FR" sz="1000">
                <a:solidFill>
                  <a:srgbClr val="000000"/>
                </a:solidFill>
              </a:rPr>
              <a:t>- Le clavier comprenant 4 touches</a:t>
            </a:r>
          </a:p>
          <a:p>
            <a:pPr algn="just">
              <a:tabLst>
                <a:tab pos="723900" algn="l"/>
                <a:tab pos="1447800" algn="l"/>
                <a:tab pos="2171700" algn="l"/>
                <a:tab pos="2895600" algn="l"/>
                <a:tab pos="3619500" algn="l"/>
              </a:tabLst>
            </a:pPr>
            <a:r>
              <a:rPr lang="fr-FR" sz="1000">
                <a:solidFill>
                  <a:srgbClr val="000000"/>
                </a:solidFill>
              </a:rPr>
              <a:t>- Le module RTC 1307</a:t>
            </a:r>
          </a:p>
          <a:p>
            <a:pPr algn="just">
              <a:tabLst>
                <a:tab pos="723900" algn="l"/>
                <a:tab pos="1447800" algn="l"/>
                <a:tab pos="2171700" algn="l"/>
                <a:tab pos="2895600" algn="l"/>
                <a:tab pos="3619500" algn="l"/>
              </a:tabLst>
            </a:pPr>
            <a:r>
              <a:rPr lang="fr-FR" sz="1000">
                <a:solidFill>
                  <a:srgbClr val="000000"/>
                </a:solidFill>
              </a:rPr>
              <a:t>- Le buzzer</a:t>
            </a:r>
          </a:p>
          <a:p>
            <a:pPr algn="just">
              <a:tabLst>
                <a:tab pos="723900" algn="l"/>
                <a:tab pos="1447800" algn="l"/>
                <a:tab pos="2171700" algn="l"/>
                <a:tab pos="2895600" algn="l"/>
                <a:tab pos="3619500" algn="l"/>
              </a:tabLst>
            </a:pPr>
            <a:r>
              <a:rPr lang="fr-FR" sz="1000">
                <a:solidFill>
                  <a:srgbClr val="000000"/>
                </a:solidFill>
              </a:rPr>
              <a:t>- Le servo-moteur</a:t>
            </a:r>
          </a:p>
          <a:p>
            <a:pPr algn="just">
              <a:tabLst>
                <a:tab pos="723900" algn="l"/>
                <a:tab pos="1447800" algn="l"/>
                <a:tab pos="2171700" algn="l"/>
                <a:tab pos="2895600" algn="l"/>
                <a:tab pos="3619500" algn="l"/>
              </a:tabLst>
            </a:pPr>
            <a:r>
              <a:rPr lang="fr-FR" sz="1000">
                <a:solidFill>
                  <a:srgbClr val="000000"/>
                </a:solidFill>
              </a:rPr>
              <a:t>- L’alimentation 12V</a:t>
            </a:r>
          </a:p>
          <a:p>
            <a:pPr algn="just">
              <a:tabLst>
                <a:tab pos="723900" algn="l"/>
                <a:tab pos="1447800" algn="l"/>
                <a:tab pos="2171700" algn="l"/>
                <a:tab pos="2895600" algn="l"/>
                <a:tab pos="3619500" algn="l"/>
              </a:tabLst>
            </a:pPr>
            <a:r>
              <a:rPr lang="fr-FR" sz="1000">
                <a:solidFill>
                  <a:srgbClr val="000000"/>
                </a:solidFill>
              </a:rPr>
              <a:t>- La platine LED et sa commutation via le BD139</a:t>
            </a:r>
          </a:p>
          <a:p>
            <a:pPr algn="just">
              <a:tabLst>
                <a:tab pos="723900" algn="l"/>
                <a:tab pos="1447800" algn="l"/>
                <a:tab pos="2171700" algn="l"/>
                <a:tab pos="2895600" algn="l"/>
                <a:tab pos="3619500" algn="l"/>
              </a:tabLst>
            </a:pPr>
            <a:endParaRPr lang="fr-FR" sz="1000">
              <a:solidFill>
                <a:srgbClr val="000000"/>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6626" name="Text Box 2"/>
          <p:cNvSpPr txBox="1">
            <a:spLocks noChangeArrowheads="1"/>
          </p:cNvSpPr>
          <p:nvPr/>
        </p:nvSpPr>
        <p:spPr bwMode="auto">
          <a:xfrm>
            <a:off x="406400" y="428625"/>
            <a:ext cx="9359900" cy="5040313"/>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 – La carte d’extension ARDUINO UNO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3.2.2 – Liaisons électriques</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pic>
        <p:nvPicPr>
          <p:cNvPr id="26627" name="Picture 3"/>
          <p:cNvPicPr>
            <a:picLocks noChangeAspect="1" noChangeArrowheads="1"/>
          </p:cNvPicPr>
          <p:nvPr/>
        </p:nvPicPr>
        <p:blipFill>
          <a:blip r:embed="rId3" cstate="print"/>
          <a:srcRect/>
          <a:stretch>
            <a:fillRect/>
          </a:stretch>
        </p:blipFill>
        <p:spPr bwMode="auto">
          <a:xfrm>
            <a:off x="633413" y="1323975"/>
            <a:ext cx="4876800" cy="3830638"/>
          </a:xfrm>
          <a:prstGeom prst="rect">
            <a:avLst/>
          </a:prstGeom>
          <a:noFill/>
          <a:ln w="18000" cap="flat">
            <a:solidFill>
              <a:srgbClr val="000000"/>
            </a:solidFill>
            <a:miter lim="800000"/>
            <a:headEnd/>
            <a:tailEnd/>
          </a:ln>
          <a:effectLst/>
        </p:spPr>
      </p:pic>
      <p:pic>
        <p:nvPicPr>
          <p:cNvPr id="26628" name="Picture 4"/>
          <p:cNvPicPr>
            <a:picLocks noChangeAspect="1" noChangeArrowheads="1"/>
          </p:cNvPicPr>
          <p:nvPr/>
        </p:nvPicPr>
        <p:blipFill>
          <a:blip r:embed="rId4" cstate="print"/>
          <a:srcRect/>
          <a:stretch>
            <a:fillRect/>
          </a:stretch>
        </p:blipFill>
        <p:spPr bwMode="auto">
          <a:xfrm>
            <a:off x="5781675" y="2363788"/>
            <a:ext cx="3716338" cy="1887537"/>
          </a:xfrm>
          <a:prstGeom prst="rect">
            <a:avLst/>
          </a:prstGeom>
          <a:noFill/>
          <a:ln w="18000" cap="flat">
            <a:solidFill>
              <a:srgbClr val="000000"/>
            </a:solidFill>
            <a:miter lim="800000"/>
            <a:headEnd/>
            <a:tailEnd/>
          </a:ln>
          <a:effectLst/>
        </p:spPr>
      </p:pic>
      <p:sp>
        <p:nvSpPr>
          <p:cNvPr id="26629" name="Text Box 5"/>
          <p:cNvSpPr txBox="1">
            <a:spLocks noChangeArrowheads="1"/>
          </p:cNvSpPr>
          <p:nvPr/>
        </p:nvSpPr>
        <p:spPr bwMode="auto">
          <a:xfrm>
            <a:off x="5740400" y="1360488"/>
            <a:ext cx="3779838" cy="828675"/>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 pos="2895600" algn="l"/>
                <a:tab pos="3619500" algn="l"/>
              </a:tabLst>
            </a:pPr>
            <a:r>
              <a:rPr lang="fr-FR" sz="1000">
                <a:solidFill>
                  <a:srgbClr val="000000"/>
                </a:solidFill>
              </a:rPr>
              <a:t>Le circuit imprimé utilisé est un double face. C’est-à-dire que les pistes et pastilles sont des 2 côtés. Il est donc nécessaire d’assurer la liaison électrique en soudant un fil électrique. L’image ci-contre montre par des points rouges les endroits qui nécessite la liaison.</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7650"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 – La carte d’extension ARDUINO UNO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3.2.3 – Implantation des composants</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grpSp>
        <p:nvGrpSpPr>
          <p:cNvPr id="27651" name="Group 3"/>
          <p:cNvGrpSpPr>
            <a:grpSpLocks/>
          </p:cNvGrpSpPr>
          <p:nvPr/>
        </p:nvGrpSpPr>
        <p:grpSpPr bwMode="auto">
          <a:xfrm>
            <a:off x="592138" y="1257300"/>
            <a:ext cx="4916487" cy="3916363"/>
            <a:chOff x="373" y="792"/>
            <a:chExt cx="3097" cy="2467"/>
          </a:xfrm>
        </p:grpSpPr>
        <p:pic>
          <p:nvPicPr>
            <p:cNvPr id="27652" name="Picture 4"/>
            <p:cNvPicPr>
              <a:picLocks noChangeAspect="1" noChangeArrowheads="1"/>
            </p:cNvPicPr>
            <p:nvPr/>
          </p:nvPicPr>
          <p:blipFill>
            <a:blip r:embed="rId3" cstate="print"/>
            <a:srcRect/>
            <a:stretch>
              <a:fillRect/>
            </a:stretch>
          </p:blipFill>
          <p:spPr bwMode="auto">
            <a:xfrm>
              <a:off x="373" y="792"/>
              <a:ext cx="3097" cy="2467"/>
            </a:xfrm>
            <a:prstGeom prst="rect">
              <a:avLst/>
            </a:prstGeom>
            <a:noFill/>
            <a:ln w="18000" cap="flat">
              <a:solidFill>
                <a:srgbClr val="000000"/>
              </a:solidFill>
              <a:miter lim="800000"/>
              <a:headEnd/>
              <a:tailEnd/>
            </a:ln>
            <a:effectLst/>
          </p:spPr>
        </p:pic>
        <p:sp>
          <p:nvSpPr>
            <p:cNvPr id="27653" name="Text Box 5"/>
            <p:cNvSpPr txBox="1">
              <a:spLocks noChangeArrowheads="1"/>
            </p:cNvSpPr>
            <p:nvPr/>
          </p:nvSpPr>
          <p:spPr bwMode="auto">
            <a:xfrm>
              <a:off x="2221" y="2299"/>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47K</a:t>
              </a:r>
            </a:p>
          </p:txBody>
        </p:sp>
        <p:sp>
          <p:nvSpPr>
            <p:cNvPr id="27654" name="Text Box 6"/>
            <p:cNvSpPr txBox="1">
              <a:spLocks noChangeArrowheads="1"/>
            </p:cNvSpPr>
            <p:nvPr/>
          </p:nvSpPr>
          <p:spPr bwMode="auto">
            <a:xfrm>
              <a:off x="1221" y="2684"/>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12K</a:t>
              </a:r>
            </a:p>
          </p:txBody>
        </p:sp>
        <p:sp>
          <p:nvSpPr>
            <p:cNvPr id="27655" name="Text Box 7"/>
            <p:cNvSpPr txBox="1">
              <a:spLocks noChangeArrowheads="1"/>
            </p:cNvSpPr>
            <p:nvPr/>
          </p:nvSpPr>
          <p:spPr bwMode="auto">
            <a:xfrm>
              <a:off x="3097" y="2677"/>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120</a:t>
              </a:r>
            </a:p>
          </p:txBody>
        </p:sp>
        <p:sp>
          <p:nvSpPr>
            <p:cNvPr id="27656" name="Text Box 8"/>
            <p:cNvSpPr txBox="1">
              <a:spLocks noChangeArrowheads="1"/>
            </p:cNvSpPr>
            <p:nvPr/>
          </p:nvSpPr>
          <p:spPr bwMode="auto">
            <a:xfrm>
              <a:off x="949" y="1737"/>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10K</a:t>
              </a:r>
            </a:p>
          </p:txBody>
        </p:sp>
        <p:sp>
          <p:nvSpPr>
            <p:cNvPr id="27657" name="Text Box 9"/>
            <p:cNvSpPr txBox="1">
              <a:spLocks noChangeArrowheads="1"/>
            </p:cNvSpPr>
            <p:nvPr/>
          </p:nvSpPr>
          <p:spPr bwMode="auto">
            <a:xfrm>
              <a:off x="2221" y="2299"/>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47K</a:t>
              </a:r>
            </a:p>
          </p:txBody>
        </p:sp>
        <p:sp>
          <p:nvSpPr>
            <p:cNvPr id="27658" name="Text Box 10"/>
            <p:cNvSpPr txBox="1">
              <a:spLocks noChangeArrowheads="1"/>
            </p:cNvSpPr>
            <p:nvPr/>
          </p:nvSpPr>
          <p:spPr bwMode="auto">
            <a:xfrm>
              <a:off x="768" y="2336"/>
              <a:ext cx="491" cy="196"/>
            </a:xfrm>
            <a:prstGeom prst="rect">
              <a:avLst/>
            </a:prstGeom>
            <a:noFill/>
            <a:ln w="7200" cap="flat">
              <a:noFill/>
              <a:miter lim="800000"/>
              <a:headEnd/>
              <a:tailEnd/>
            </a:ln>
            <a:effectLst/>
          </p:spPr>
          <p:txBody>
            <a:bodyPr lIns="90000" tIns="53820" rIns="90000" bIns="45000"/>
            <a:lstStyle/>
            <a:p>
              <a:pPr>
                <a:tabLst>
                  <a:tab pos="723900" algn="l"/>
                </a:tabLst>
              </a:pPr>
              <a:r>
                <a:rPr lang="fr-FR" sz="1000">
                  <a:solidFill>
                    <a:srgbClr val="FFFFFF"/>
                  </a:solidFill>
                </a:rPr>
                <a:t>Buzzer</a:t>
              </a:r>
            </a:p>
          </p:txBody>
        </p:sp>
      </p:grpSp>
      <p:pic>
        <p:nvPicPr>
          <p:cNvPr id="27659" name="Picture 11"/>
          <p:cNvPicPr>
            <a:picLocks noChangeAspect="1" noChangeArrowheads="1"/>
          </p:cNvPicPr>
          <p:nvPr/>
        </p:nvPicPr>
        <p:blipFill>
          <a:blip r:embed="rId4" cstate="print"/>
          <a:srcRect/>
          <a:stretch>
            <a:fillRect/>
          </a:stretch>
        </p:blipFill>
        <p:spPr bwMode="auto">
          <a:xfrm>
            <a:off x="5668963" y="560388"/>
            <a:ext cx="3889375" cy="3106737"/>
          </a:xfrm>
          <a:prstGeom prst="rect">
            <a:avLst/>
          </a:prstGeom>
          <a:noFill/>
          <a:ln w="12600" cap="flat">
            <a:noFill/>
            <a:miter lim="800000"/>
            <a:headEnd/>
            <a:tailEnd/>
          </a:ln>
          <a:effectLst/>
        </p:spPr>
      </p:pic>
      <p:sp>
        <p:nvSpPr>
          <p:cNvPr id="27660" name="Text Box 12"/>
          <p:cNvSpPr txBox="1">
            <a:spLocks noChangeArrowheads="1"/>
          </p:cNvSpPr>
          <p:nvPr/>
        </p:nvSpPr>
        <p:spPr bwMode="auto">
          <a:xfrm>
            <a:off x="5611813" y="3798888"/>
            <a:ext cx="3910012" cy="385762"/>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 pos="2895600" algn="l"/>
                <a:tab pos="3619500" algn="l"/>
              </a:tabLst>
            </a:pPr>
            <a:r>
              <a:rPr lang="fr-FR" sz="1000">
                <a:solidFill>
                  <a:srgbClr val="000000"/>
                </a:solidFill>
              </a:rPr>
              <a:t>Il suffit ensuite d’implanter les composants en respectant l’ordre dans le tableau ci-dessus.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8674"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 – La carte d’extension ARDUINO UNO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3.2.3 – Implantation des composants</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grpSp>
        <p:nvGrpSpPr>
          <p:cNvPr id="28675" name="Group 3"/>
          <p:cNvGrpSpPr>
            <a:grpSpLocks/>
          </p:cNvGrpSpPr>
          <p:nvPr/>
        </p:nvGrpSpPr>
        <p:grpSpPr bwMode="auto">
          <a:xfrm>
            <a:off x="592138" y="1257300"/>
            <a:ext cx="4916487" cy="3916363"/>
            <a:chOff x="373" y="792"/>
            <a:chExt cx="3097" cy="2467"/>
          </a:xfrm>
        </p:grpSpPr>
        <p:pic>
          <p:nvPicPr>
            <p:cNvPr id="28676" name="Picture 4"/>
            <p:cNvPicPr>
              <a:picLocks noChangeAspect="1" noChangeArrowheads="1"/>
            </p:cNvPicPr>
            <p:nvPr/>
          </p:nvPicPr>
          <p:blipFill>
            <a:blip r:embed="rId3" cstate="print"/>
            <a:srcRect/>
            <a:stretch>
              <a:fillRect/>
            </a:stretch>
          </p:blipFill>
          <p:spPr bwMode="auto">
            <a:xfrm>
              <a:off x="373" y="792"/>
              <a:ext cx="3097" cy="2467"/>
            </a:xfrm>
            <a:prstGeom prst="rect">
              <a:avLst/>
            </a:prstGeom>
            <a:noFill/>
            <a:ln w="18000" cap="flat">
              <a:solidFill>
                <a:srgbClr val="000000"/>
              </a:solidFill>
              <a:miter lim="800000"/>
              <a:headEnd/>
              <a:tailEnd/>
            </a:ln>
            <a:effectLst/>
          </p:spPr>
        </p:pic>
        <p:sp>
          <p:nvSpPr>
            <p:cNvPr id="28677" name="Text Box 5"/>
            <p:cNvSpPr txBox="1">
              <a:spLocks noChangeArrowheads="1"/>
            </p:cNvSpPr>
            <p:nvPr/>
          </p:nvSpPr>
          <p:spPr bwMode="auto">
            <a:xfrm>
              <a:off x="2221" y="2299"/>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47K</a:t>
              </a:r>
            </a:p>
          </p:txBody>
        </p:sp>
        <p:sp>
          <p:nvSpPr>
            <p:cNvPr id="28678" name="Text Box 6"/>
            <p:cNvSpPr txBox="1">
              <a:spLocks noChangeArrowheads="1"/>
            </p:cNvSpPr>
            <p:nvPr/>
          </p:nvSpPr>
          <p:spPr bwMode="auto">
            <a:xfrm>
              <a:off x="1221" y="2684"/>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12K</a:t>
              </a:r>
            </a:p>
          </p:txBody>
        </p:sp>
        <p:sp>
          <p:nvSpPr>
            <p:cNvPr id="28679" name="Text Box 7"/>
            <p:cNvSpPr txBox="1">
              <a:spLocks noChangeArrowheads="1"/>
            </p:cNvSpPr>
            <p:nvPr/>
          </p:nvSpPr>
          <p:spPr bwMode="auto">
            <a:xfrm>
              <a:off x="3097" y="2677"/>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120</a:t>
              </a:r>
            </a:p>
          </p:txBody>
        </p:sp>
        <p:sp>
          <p:nvSpPr>
            <p:cNvPr id="28680" name="Text Box 8"/>
            <p:cNvSpPr txBox="1">
              <a:spLocks noChangeArrowheads="1"/>
            </p:cNvSpPr>
            <p:nvPr/>
          </p:nvSpPr>
          <p:spPr bwMode="auto">
            <a:xfrm>
              <a:off x="949" y="1737"/>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10K</a:t>
              </a:r>
            </a:p>
          </p:txBody>
        </p:sp>
        <p:sp>
          <p:nvSpPr>
            <p:cNvPr id="28681" name="Text Box 9"/>
            <p:cNvSpPr txBox="1">
              <a:spLocks noChangeArrowheads="1"/>
            </p:cNvSpPr>
            <p:nvPr/>
          </p:nvSpPr>
          <p:spPr bwMode="auto">
            <a:xfrm>
              <a:off x="2221" y="2299"/>
              <a:ext cx="346" cy="196"/>
            </a:xfrm>
            <a:prstGeom prst="rect">
              <a:avLst/>
            </a:prstGeom>
            <a:noFill/>
            <a:ln w="7200" cap="flat">
              <a:noFill/>
              <a:miter lim="800000"/>
              <a:headEnd/>
              <a:tailEnd/>
            </a:ln>
            <a:effectLst/>
          </p:spPr>
          <p:txBody>
            <a:bodyPr lIns="90000" tIns="53820" rIns="90000" bIns="45000"/>
            <a:lstStyle/>
            <a:p>
              <a:r>
                <a:rPr lang="fr-FR" sz="1000">
                  <a:solidFill>
                    <a:srgbClr val="FFFFFF"/>
                  </a:solidFill>
                </a:rPr>
                <a:t>47K</a:t>
              </a:r>
            </a:p>
          </p:txBody>
        </p:sp>
        <p:sp>
          <p:nvSpPr>
            <p:cNvPr id="28682" name="Text Box 10"/>
            <p:cNvSpPr txBox="1">
              <a:spLocks noChangeArrowheads="1"/>
            </p:cNvSpPr>
            <p:nvPr/>
          </p:nvSpPr>
          <p:spPr bwMode="auto">
            <a:xfrm>
              <a:off x="768" y="2336"/>
              <a:ext cx="491" cy="196"/>
            </a:xfrm>
            <a:prstGeom prst="rect">
              <a:avLst/>
            </a:prstGeom>
            <a:noFill/>
            <a:ln w="7200" cap="flat">
              <a:noFill/>
              <a:miter lim="800000"/>
              <a:headEnd/>
              <a:tailEnd/>
            </a:ln>
            <a:effectLst/>
          </p:spPr>
          <p:txBody>
            <a:bodyPr lIns="90000" tIns="53820" rIns="90000" bIns="45000"/>
            <a:lstStyle/>
            <a:p>
              <a:pPr>
                <a:tabLst>
                  <a:tab pos="723900" algn="l"/>
                </a:tabLst>
              </a:pPr>
              <a:r>
                <a:rPr lang="fr-FR" sz="1000">
                  <a:solidFill>
                    <a:srgbClr val="FFFFFF"/>
                  </a:solidFill>
                </a:rPr>
                <a:t>Buzzer</a:t>
              </a:r>
            </a:p>
          </p:txBody>
        </p:sp>
      </p:grpSp>
      <p:pic>
        <p:nvPicPr>
          <p:cNvPr id="28683" name="Picture 11"/>
          <p:cNvPicPr>
            <a:picLocks noChangeAspect="1" noChangeArrowheads="1"/>
          </p:cNvPicPr>
          <p:nvPr/>
        </p:nvPicPr>
        <p:blipFill>
          <a:blip r:embed="rId4" cstate="print"/>
          <a:srcRect/>
          <a:stretch>
            <a:fillRect/>
          </a:stretch>
        </p:blipFill>
        <p:spPr bwMode="auto">
          <a:xfrm>
            <a:off x="5668963" y="560388"/>
            <a:ext cx="3889375" cy="3106737"/>
          </a:xfrm>
          <a:prstGeom prst="rect">
            <a:avLst/>
          </a:prstGeom>
          <a:noFill/>
          <a:ln w="12600" cap="flat">
            <a:noFill/>
            <a:miter lim="800000"/>
            <a:headEnd/>
            <a:tailEnd/>
          </a:ln>
          <a:effectLst/>
        </p:spPr>
      </p:pic>
      <p:sp>
        <p:nvSpPr>
          <p:cNvPr id="28684" name="Text Box 12"/>
          <p:cNvSpPr txBox="1">
            <a:spLocks noChangeArrowheads="1"/>
          </p:cNvSpPr>
          <p:nvPr/>
        </p:nvSpPr>
        <p:spPr bwMode="auto">
          <a:xfrm>
            <a:off x="5611813" y="3798888"/>
            <a:ext cx="3910012" cy="385762"/>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 pos="2895600" algn="l"/>
                <a:tab pos="3619500" algn="l"/>
              </a:tabLst>
            </a:pPr>
            <a:r>
              <a:rPr lang="fr-FR" sz="1000">
                <a:solidFill>
                  <a:srgbClr val="000000"/>
                </a:solidFill>
              </a:rPr>
              <a:t>Il suffit ensuite d’implanter les composants en respectant l’ordre dans le tableau ci-dessus.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9698"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 – La carte d’extension ARDUINO UNO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		</a:t>
            </a:r>
            <a:r>
              <a:rPr lang="fr-FR" sz="1200" b="1">
                <a:solidFill>
                  <a:srgbClr val="000000"/>
                </a:solidFill>
              </a:rPr>
              <a:t>3.2.4 –  Réalisation du câble nappe du LCD</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pic>
        <p:nvPicPr>
          <p:cNvPr id="29699" name="Picture 3"/>
          <p:cNvPicPr>
            <a:picLocks noChangeAspect="1" noChangeArrowheads="1"/>
          </p:cNvPicPr>
          <p:nvPr/>
        </p:nvPicPr>
        <p:blipFill>
          <a:blip r:embed="rId3" cstate="print"/>
          <a:srcRect/>
          <a:stretch>
            <a:fillRect/>
          </a:stretch>
        </p:blipFill>
        <p:spPr bwMode="auto">
          <a:xfrm>
            <a:off x="503238" y="1268413"/>
            <a:ext cx="3735387" cy="3943350"/>
          </a:xfrm>
          <a:prstGeom prst="rect">
            <a:avLst/>
          </a:prstGeom>
          <a:noFill/>
          <a:ln w="12600" cap="flat">
            <a:noFill/>
            <a:miter lim="800000"/>
            <a:headEnd/>
            <a:tailEnd/>
          </a:ln>
          <a:effectLst/>
        </p:spPr>
      </p:pic>
      <p:sp>
        <p:nvSpPr>
          <p:cNvPr id="29700" name="Text Box 4"/>
          <p:cNvSpPr txBox="1">
            <a:spLocks noChangeArrowheads="1"/>
          </p:cNvSpPr>
          <p:nvPr/>
        </p:nvSpPr>
        <p:spPr bwMode="auto">
          <a:xfrm>
            <a:off x="4311650" y="1135063"/>
            <a:ext cx="5186363" cy="2008187"/>
          </a:xfrm>
          <a:prstGeom prst="rect">
            <a:avLst/>
          </a:prstGeom>
          <a:noFill/>
          <a:ln w="7200" cap="flat">
            <a:noFill/>
            <a:miter lim="800000"/>
            <a:headEnd/>
            <a:tailEnd/>
          </a:ln>
          <a:effectLst/>
        </p:spPr>
        <p:txBody>
          <a:bodyPr lIns="90000" tIns="53820" rIns="90000" bIns="45000"/>
          <a:lstStyle/>
          <a:p>
            <a:pPr>
              <a:tabLst>
                <a:tab pos="723900" algn="l"/>
                <a:tab pos="1447800" algn="l"/>
                <a:tab pos="2171700" algn="l"/>
                <a:tab pos="2895600" algn="l"/>
                <a:tab pos="3619500" algn="l"/>
                <a:tab pos="4343400" algn="l"/>
                <a:tab pos="5067300" algn="l"/>
              </a:tabLst>
            </a:pPr>
            <a:r>
              <a:rPr lang="fr-FR" sz="1000">
                <a:solidFill>
                  <a:srgbClr val="000000"/>
                </a:solidFill>
              </a:rPr>
              <a:t>Étape 1 – Dénuder chaque extrémité des 12 fils électriques du câble nappe</a:t>
            </a:r>
          </a:p>
          <a:p>
            <a:pPr>
              <a:tabLst>
                <a:tab pos="723900" algn="l"/>
                <a:tab pos="1447800" algn="l"/>
                <a:tab pos="2171700" algn="l"/>
                <a:tab pos="2895600" algn="l"/>
                <a:tab pos="3619500" algn="l"/>
                <a:tab pos="4343400" algn="l"/>
                <a:tab pos="5067300" algn="l"/>
              </a:tabLst>
            </a:pPr>
            <a:endParaRPr lang="fr-FR" sz="1000">
              <a:solidFill>
                <a:srgbClr val="000000"/>
              </a:solidFill>
            </a:endParaRPr>
          </a:p>
          <a:p>
            <a:pPr>
              <a:tabLst>
                <a:tab pos="723900" algn="l"/>
                <a:tab pos="1447800" algn="l"/>
                <a:tab pos="2171700" algn="l"/>
                <a:tab pos="2895600" algn="l"/>
                <a:tab pos="3619500" algn="l"/>
                <a:tab pos="4343400" algn="l"/>
                <a:tab pos="5067300" algn="l"/>
              </a:tabLst>
            </a:pPr>
            <a:r>
              <a:rPr lang="fr-FR" sz="1000">
                <a:solidFill>
                  <a:srgbClr val="000000"/>
                </a:solidFill>
              </a:rPr>
              <a:t>Étape 2 – Souder les 12 fils sur le connecteur 16 broches en respectant le schéma ci-dessous.</a:t>
            </a:r>
          </a:p>
          <a:p>
            <a:pPr>
              <a:tabLst>
                <a:tab pos="723900" algn="l"/>
                <a:tab pos="1447800" algn="l"/>
                <a:tab pos="2171700" algn="l"/>
                <a:tab pos="2895600" algn="l"/>
                <a:tab pos="3619500" algn="l"/>
                <a:tab pos="4343400" algn="l"/>
                <a:tab pos="5067300" algn="l"/>
              </a:tabLst>
            </a:pPr>
            <a:endParaRPr lang="fr-FR" sz="1000">
              <a:solidFill>
                <a:srgbClr val="000000"/>
              </a:solidFill>
            </a:endParaRPr>
          </a:p>
          <a:p>
            <a:pPr>
              <a:tabLst>
                <a:tab pos="723900" algn="l"/>
                <a:tab pos="1447800" algn="l"/>
                <a:tab pos="2171700" algn="l"/>
                <a:tab pos="2895600" algn="l"/>
                <a:tab pos="3619500" algn="l"/>
                <a:tab pos="4343400" algn="l"/>
                <a:tab pos="5067300" algn="l"/>
              </a:tabLst>
            </a:pPr>
            <a:endParaRPr lang="fr-FR" sz="1000">
              <a:solidFill>
                <a:srgbClr val="000000"/>
              </a:solidFill>
            </a:endParaRPr>
          </a:p>
          <a:p>
            <a:pPr>
              <a:tabLst>
                <a:tab pos="723900" algn="l"/>
                <a:tab pos="1447800" algn="l"/>
                <a:tab pos="2171700" algn="l"/>
                <a:tab pos="2895600" algn="l"/>
                <a:tab pos="3619500" algn="l"/>
                <a:tab pos="4343400" algn="l"/>
                <a:tab pos="5067300" algn="l"/>
              </a:tabLst>
            </a:pPr>
            <a:endParaRPr lang="fr-FR" sz="1000">
              <a:solidFill>
                <a:srgbClr val="000000"/>
              </a:solidFill>
            </a:endParaRPr>
          </a:p>
          <a:p>
            <a:pPr>
              <a:tabLst>
                <a:tab pos="723900" algn="l"/>
                <a:tab pos="1447800" algn="l"/>
                <a:tab pos="2171700" algn="l"/>
                <a:tab pos="2895600" algn="l"/>
                <a:tab pos="3619500" algn="l"/>
                <a:tab pos="4343400" algn="l"/>
                <a:tab pos="5067300" algn="l"/>
              </a:tabLst>
            </a:pPr>
            <a:endParaRPr lang="fr-FR" sz="1000">
              <a:solidFill>
                <a:srgbClr val="000000"/>
              </a:solidFill>
            </a:endParaRPr>
          </a:p>
          <a:p>
            <a:pPr>
              <a:tabLst>
                <a:tab pos="723900" algn="l"/>
                <a:tab pos="1447800" algn="l"/>
                <a:tab pos="2171700" algn="l"/>
                <a:tab pos="2895600" algn="l"/>
                <a:tab pos="3619500" algn="l"/>
                <a:tab pos="4343400" algn="l"/>
                <a:tab pos="5067300" algn="l"/>
              </a:tabLst>
            </a:pPr>
            <a:endParaRPr lang="fr-FR" sz="1000">
              <a:solidFill>
                <a:srgbClr val="000000"/>
              </a:solidFill>
            </a:endParaRPr>
          </a:p>
          <a:p>
            <a:pPr>
              <a:tabLst>
                <a:tab pos="723900" algn="l"/>
                <a:tab pos="1447800" algn="l"/>
                <a:tab pos="2171700" algn="l"/>
                <a:tab pos="2895600" algn="l"/>
                <a:tab pos="3619500" algn="l"/>
                <a:tab pos="4343400" algn="l"/>
                <a:tab pos="5067300" algn="l"/>
              </a:tabLst>
            </a:pPr>
            <a:endParaRPr lang="fr-FR" sz="1000">
              <a:solidFill>
                <a:srgbClr val="000000"/>
              </a:solidFill>
            </a:endParaRPr>
          </a:p>
          <a:p>
            <a:pPr>
              <a:tabLst>
                <a:tab pos="723900" algn="l"/>
                <a:tab pos="1447800" algn="l"/>
                <a:tab pos="2171700" algn="l"/>
                <a:tab pos="2895600" algn="l"/>
                <a:tab pos="3619500" algn="l"/>
                <a:tab pos="4343400" algn="l"/>
                <a:tab pos="5067300" algn="l"/>
              </a:tabLst>
            </a:pPr>
            <a:r>
              <a:rPr lang="fr-FR" sz="1000">
                <a:solidFill>
                  <a:srgbClr val="000000"/>
                </a:solidFill>
              </a:rPr>
              <a:t>Étape 3 – Souder les 12 fils sur le connecteur 12 broches en respectant le schéma ci-dessous.</a:t>
            </a:r>
          </a:p>
          <a:p>
            <a:pPr>
              <a:tabLst>
                <a:tab pos="723900" algn="l"/>
                <a:tab pos="1447800" algn="l"/>
                <a:tab pos="2171700" algn="l"/>
                <a:tab pos="2895600" algn="l"/>
                <a:tab pos="3619500" algn="l"/>
                <a:tab pos="4343400" algn="l"/>
                <a:tab pos="5067300" algn="l"/>
              </a:tabLst>
            </a:pPr>
            <a:endParaRPr lang="fr-FR" sz="1000">
              <a:solidFill>
                <a:srgbClr val="000000"/>
              </a:solidFill>
            </a:endParaRPr>
          </a:p>
        </p:txBody>
      </p:sp>
      <p:sp>
        <p:nvSpPr>
          <p:cNvPr id="29701" name="Text Box 5"/>
          <p:cNvSpPr txBox="1">
            <a:spLocks noChangeArrowheads="1"/>
          </p:cNvSpPr>
          <p:nvPr/>
        </p:nvSpPr>
        <p:spPr bwMode="auto">
          <a:xfrm>
            <a:off x="4333875" y="4505325"/>
            <a:ext cx="5164138" cy="385763"/>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 pos="2895600" algn="l"/>
                <a:tab pos="3619500" algn="l"/>
                <a:tab pos="4343400" algn="l"/>
                <a:tab pos="5067300" algn="l"/>
              </a:tabLst>
            </a:pPr>
            <a:r>
              <a:rPr lang="fr-FR" sz="1000">
                <a:solidFill>
                  <a:srgbClr val="000000"/>
                </a:solidFill>
              </a:rPr>
              <a:t>Le nombre de broches n’est pas le même. C’est volontaire car la carte d’extension est limitée en surface.</a:t>
            </a:r>
          </a:p>
        </p:txBody>
      </p:sp>
      <p:grpSp>
        <p:nvGrpSpPr>
          <p:cNvPr id="29702" name="Group 6"/>
          <p:cNvGrpSpPr>
            <a:grpSpLocks/>
          </p:cNvGrpSpPr>
          <p:nvPr/>
        </p:nvGrpSpPr>
        <p:grpSpPr bwMode="auto">
          <a:xfrm>
            <a:off x="4400550" y="2719388"/>
            <a:ext cx="6837363" cy="1084262"/>
            <a:chOff x="2772" y="1713"/>
            <a:chExt cx="4307" cy="683"/>
          </a:xfrm>
        </p:grpSpPr>
        <p:sp>
          <p:nvSpPr>
            <p:cNvPr id="29703" name="Text Box 7"/>
            <p:cNvSpPr txBox="1">
              <a:spLocks noChangeArrowheads="1"/>
            </p:cNvSpPr>
            <p:nvPr/>
          </p:nvSpPr>
          <p:spPr bwMode="auto">
            <a:xfrm>
              <a:off x="4612" y="1926"/>
              <a:ext cx="1776" cy="160"/>
            </a:xfrm>
            <a:prstGeom prst="rect">
              <a:avLst/>
            </a:prstGeom>
            <a:noFill/>
            <a:ln w="7200" cap="flat">
              <a:noFill/>
              <a:miter lim="800000"/>
              <a:headEnd/>
              <a:tailEnd/>
            </a:ln>
            <a:effectLst/>
          </p:spPr>
          <p:txBody>
            <a:bodyPr lIns="90000" tIns="53820" rIns="90000" bIns="45000" anchorCtr="1"/>
            <a:lstStyle/>
            <a:p>
              <a:pPr algn="ctr">
                <a:tabLst>
                  <a:tab pos="723900" algn="l"/>
                  <a:tab pos="1447800" algn="l"/>
                  <a:tab pos="2171700" algn="l"/>
                </a:tabLst>
              </a:pPr>
              <a:r>
                <a:rPr lang="fr-FR" sz="1000" b="1">
                  <a:solidFill>
                    <a:srgbClr val="000000"/>
                  </a:solidFill>
                </a:rPr>
                <a:t>Câble nappe</a:t>
              </a:r>
            </a:p>
          </p:txBody>
        </p:sp>
        <p:sp>
          <p:nvSpPr>
            <p:cNvPr id="29704" name="Freeform 8"/>
            <p:cNvSpPr>
              <a:spLocks noChangeArrowheads="1"/>
            </p:cNvSpPr>
            <p:nvPr/>
          </p:nvSpPr>
          <p:spPr bwMode="auto">
            <a:xfrm>
              <a:off x="6389" y="1713"/>
              <a:ext cx="221" cy="200"/>
            </a:xfrm>
            <a:custGeom>
              <a:avLst/>
              <a:gdLst>
                <a:gd name="G0" fmla="+- 10800 0 0"/>
                <a:gd name="G1" fmla="+- 21600 0 0"/>
                <a:gd name="G2" fmla="+- 10800 0 0"/>
                <a:gd name="G3" fmla="+- 21600 0 0"/>
                <a:gd name="G4" fmla="+- G3 0 G2"/>
                <a:gd name="G5" fmla="+- G1 0 G0"/>
                <a:gd name="G6" fmla="*/ G5 1 21600"/>
                <a:gd name="G7" fmla="*/ G4 1 21600"/>
                <a:gd name="G8" fmla="*/ 1 0 51712"/>
                <a:gd name="G9" fmla="+- 21600 0 0"/>
                <a:gd name="G10" fmla="+- 10800 0 0"/>
                <a:gd name="G11" fmla="+- G9 0 G8"/>
                <a:gd name="G12" fmla="+- 16200 0 0"/>
                <a:gd name="G13" fmla="+- 5400 0 0"/>
                <a:gd name="G14" fmla="*/ G11 1 21600"/>
                <a:gd name="G15" fmla="+- 21600 0 G13"/>
                <a:gd name="G16" fmla="+- 21600 0 G12"/>
                <a:gd name="G17" fmla="*/ 1 0 51712"/>
                <a:gd name="G18" fmla="*/ G17 G14 1"/>
                <a:gd name="G19" fmla="*/ G16 G13 1"/>
                <a:gd name="G20" fmla="*/ G18 1 G14"/>
                <a:gd name="G21" fmla="*/ G19 1 10800"/>
                <a:gd name="G22" fmla="+- G12 G21 0"/>
                <a:gd name="G23" fmla="*/ 16200 1 G6"/>
                <a:gd name="G24" fmla="*/ 5400 1 G7"/>
                <a:gd name="T0" fmla="*/ G20 w 21600"/>
                <a:gd name="T1" fmla="*/ G13 h 21600"/>
                <a:gd name="T2" fmla="*/ G22 w 21600"/>
                <a:gd name="T3" fmla="*/ G15 h 21600"/>
              </a:gdLst>
              <a:ahLst/>
              <a:cxnLst>
                <a:cxn ang="0">
                  <a:pos x="0" y="5400"/>
                </a:cxn>
                <a:cxn ang="0">
                  <a:pos x="16200" y="5400"/>
                </a:cxn>
                <a:cxn ang="0">
                  <a:pos x="16200" y="0"/>
                </a:cxn>
                <a:cxn ang="0">
                  <a:pos x="21600" y="10800"/>
                </a:cxn>
                <a:cxn ang="0">
                  <a:pos x="16200" y="21600"/>
                </a:cxn>
                <a:cxn ang="0">
                  <a:pos x="16200" y="16200"/>
                </a:cxn>
                <a:cxn ang="0">
                  <a:pos x="0" y="16200"/>
                </a:cxn>
              </a:cxnLst>
              <a:rect l="T0" t="T1" r="T2" b="T3"/>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729FCF"/>
            </a:solidFill>
            <a:ln w="9525" cap="flat">
              <a:solidFill>
                <a:srgbClr val="3465A4"/>
              </a:solidFill>
              <a:miter lim="800000"/>
              <a:headEnd/>
              <a:tailEnd/>
            </a:ln>
            <a:effectLst/>
          </p:spPr>
          <p:txBody>
            <a:bodyPr wrap="none" anchor="ctr"/>
            <a:lstStyle/>
            <a:p>
              <a:endParaRPr lang="fr-FR"/>
            </a:p>
          </p:txBody>
        </p:sp>
        <p:pic>
          <p:nvPicPr>
            <p:cNvPr id="29705" name="Picture 9"/>
            <p:cNvPicPr>
              <a:picLocks noChangeAspect="1" noChangeArrowheads="1"/>
            </p:cNvPicPr>
            <p:nvPr/>
          </p:nvPicPr>
          <p:blipFill>
            <a:blip r:embed="rId4" cstate="print"/>
            <a:srcRect/>
            <a:stretch>
              <a:fillRect/>
            </a:stretch>
          </p:blipFill>
          <p:spPr bwMode="auto">
            <a:xfrm>
              <a:off x="6611" y="1718"/>
              <a:ext cx="469" cy="195"/>
            </a:xfrm>
            <a:prstGeom prst="rect">
              <a:avLst/>
            </a:prstGeom>
            <a:noFill/>
            <a:ln w="18000" cap="flat">
              <a:solidFill>
                <a:srgbClr val="000000"/>
              </a:solidFill>
              <a:miter lim="800000"/>
              <a:headEnd/>
              <a:tailEnd/>
            </a:ln>
            <a:effectLst/>
          </p:spPr>
        </p:pic>
        <p:pic>
          <p:nvPicPr>
            <p:cNvPr id="29706" name="Picture 10"/>
            <p:cNvPicPr>
              <a:picLocks noChangeAspect="1" noChangeArrowheads="1"/>
            </p:cNvPicPr>
            <p:nvPr/>
          </p:nvPicPr>
          <p:blipFill>
            <a:blip r:embed="rId5" cstate="print"/>
            <a:srcRect/>
            <a:stretch>
              <a:fillRect/>
            </a:stretch>
          </p:blipFill>
          <p:spPr bwMode="auto">
            <a:xfrm rot="5400000">
              <a:off x="3450" y="1268"/>
              <a:ext cx="453" cy="1807"/>
            </a:xfrm>
            <a:prstGeom prst="rect">
              <a:avLst/>
            </a:prstGeom>
            <a:noFill/>
            <a:ln w="18000" cap="flat">
              <a:solidFill>
                <a:srgbClr val="000000"/>
              </a:solidFill>
              <a:miter lim="800000"/>
              <a:headEnd/>
              <a:tailEnd/>
            </a:ln>
            <a:effectLst/>
          </p:spPr>
        </p:pic>
      </p:gr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0722"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3.2 – La carte d’extension ARDUINO UNO</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		</a:t>
            </a:r>
            <a:r>
              <a:rPr lang="fr-FR" sz="1200" b="1">
                <a:solidFill>
                  <a:srgbClr val="000000"/>
                </a:solidFill>
              </a:rPr>
              <a:t>3.2.5 –  Test LCD par programmation</a:t>
            </a:r>
          </a:p>
        </p:txBody>
      </p:sp>
      <p:sp>
        <p:nvSpPr>
          <p:cNvPr id="30723" name="Freeform 3"/>
          <p:cNvSpPr>
            <a:spLocks noChangeArrowheads="1"/>
          </p:cNvSpPr>
          <p:nvPr/>
        </p:nvSpPr>
        <p:spPr bwMode="auto">
          <a:xfrm rot="16200000" flipV="1">
            <a:off x="3537745" y="1685131"/>
            <a:ext cx="900112" cy="1349375"/>
          </a:xfrm>
          <a:custGeom>
            <a:avLst/>
            <a:gdLst>
              <a:gd name="G0" fmla="*/ 1 0 51712"/>
              <a:gd name="G1" fmla="+- 841 0 0"/>
              <a:gd name="G2" fmla="+- 854 0 0"/>
              <a:gd name="G3" fmla="+- 517 0 0"/>
              <a:gd name="G4" fmla="+- 247 0 0"/>
              <a:gd name="G5" fmla="+- 415 0 0"/>
              <a:gd name="G6" fmla="+- 264 0 0"/>
              <a:gd name="G7" fmla="+- 680 0 0"/>
              <a:gd name="G8" fmla="+- 547 0 0"/>
              <a:gd name="G9" fmla="+- G2 0 G0"/>
              <a:gd name="G10" fmla="+- G1 0 G0"/>
              <a:gd name="G11" fmla="*/ G10 1 841"/>
              <a:gd name="G12" fmla="*/ G9 1 854"/>
              <a:gd name="G13" fmla="*/ G0 1 G11"/>
              <a:gd name="G14" fmla="*/ G1 1 G11"/>
              <a:gd name="G15" fmla="*/ G0 1 G12"/>
              <a:gd name="G16" fmla="*/ G2 1 G12"/>
              <a:gd name="T0" fmla="*/ G13 w 841"/>
              <a:gd name="T1" fmla="*/ G15 h 854"/>
              <a:gd name="T2" fmla="*/ G14 w 841"/>
              <a:gd name="T3" fmla="*/ G16 h 854"/>
            </a:gdLst>
            <a:ahLst/>
            <a:cxnLst>
              <a:cxn ang="0">
                <a:pos x="517" y="247"/>
              </a:cxn>
              <a:cxn ang="0">
                <a:pos x="517" y="415"/>
              </a:cxn>
              <a:cxn ang="0">
                <a:pos x="264" y="415"/>
              </a:cxn>
              <a:cxn ang="0">
                <a:pos x="264" y="0"/>
              </a:cxn>
              <a:cxn ang="0">
                <a:pos x="0" y="0"/>
              </a:cxn>
              <a:cxn ang="0">
                <a:pos x="0" y="680"/>
              </a:cxn>
              <a:cxn ang="0">
                <a:pos x="517" y="680"/>
              </a:cxn>
              <a:cxn ang="0">
                <a:pos x="517" y="854"/>
              </a:cxn>
              <a:cxn ang="0">
                <a:pos x="841" y="547"/>
              </a:cxn>
              <a:cxn ang="0">
                <a:pos x="517" y="247"/>
              </a:cxn>
            </a:cxnLst>
            <a:rect l="T0" t="T1" r="T2" b="T3"/>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729FCF"/>
          </a:solidFill>
          <a:ln w="9525" cap="flat">
            <a:solidFill>
              <a:srgbClr val="3465A4"/>
            </a:solidFill>
            <a:miter lim="800000"/>
            <a:headEnd/>
            <a:tailEnd/>
          </a:ln>
          <a:effectLst/>
        </p:spPr>
        <p:txBody>
          <a:bodyPr wrap="none" anchor="ctr"/>
          <a:lstStyle/>
          <a:p>
            <a:endParaRPr lang="fr-FR"/>
          </a:p>
        </p:txBody>
      </p:sp>
      <p:pic>
        <p:nvPicPr>
          <p:cNvPr id="30724" name="Picture 4"/>
          <p:cNvPicPr>
            <a:picLocks noChangeAspect="1" noChangeArrowheads="1"/>
          </p:cNvPicPr>
          <p:nvPr/>
        </p:nvPicPr>
        <p:blipFill>
          <a:blip r:embed="rId3" cstate="print"/>
          <a:srcRect/>
          <a:stretch>
            <a:fillRect/>
          </a:stretch>
        </p:blipFill>
        <p:spPr bwMode="auto">
          <a:xfrm>
            <a:off x="695325" y="1190625"/>
            <a:ext cx="2316163" cy="1865313"/>
          </a:xfrm>
          <a:prstGeom prst="rect">
            <a:avLst/>
          </a:prstGeom>
          <a:noFill/>
          <a:ln w="12600" cap="flat">
            <a:noFill/>
            <a:miter lim="800000"/>
            <a:headEnd/>
            <a:tailEnd/>
          </a:ln>
          <a:effectLst/>
        </p:spPr>
      </p:pic>
      <p:pic>
        <p:nvPicPr>
          <p:cNvPr id="30725" name="Picture 5"/>
          <p:cNvPicPr>
            <a:picLocks noChangeAspect="1" noChangeArrowheads="1"/>
          </p:cNvPicPr>
          <p:nvPr/>
        </p:nvPicPr>
        <p:blipFill>
          <a:blip r:embed="rId4" cstate="print"/>
          <a:srcRect/>
          <a:stretch>
            <a:fillRect/>
          </a:stretch>
        </p:blipFill>
        <p:spPr bwMode="auto">
          <a:xfrm>
            <a:off x="3297238" y="2857500"/>
            <a:ext cx="1620837" cy="738188"/>
          </a:xfrm>
          <a:prstGeom prst="rect">
            <a:avLst/>
          </a:prstGeom>
          <a:noFill/>
          <a:ln w="18000" cap="flat">
            <a:solidFill>
              <a:srgbClr val="000000"/>
            </a:solidFill>
            <a:miter lim="800000"/>
            <a:headEnd/>
            <a:tailEnd/>
          </a:ln>
          <a:effectLst/>
        </p:spPr>
      </p:pic>
      <p:sp>
        <p:nvSpPr>
          <p:cNvPr id="30726" name="Freeform 6"/>
          <p:cNvSpPr>
            <a:spLocks noChangeArrowheads="1"/>
          </p:cNvSpPr>
          <p:nvPr/>
        </p:nvSpPr>
        <p:spPr bwMode="auto">
          <a:xfrm rot="5400000">
            <a:off x="6864351" y="3113087"/>
            <a:ext cx="635000" cy="720725"/>
          </a:xfrm>
          <a:custGeom>
            <a:avLst/>
            <a:gdLst>
              <a:gd name="G0" fmla="+- 10800 0 0"/>
              <a:gd name="G1" fmla="+- 21600 0 0"/>
              <a:gd name="G2" fmla="+- 10800 0 0"/>
              <a:gd name="G3" fmla="+- 21600 0 0"/>
              <a:gd name="G4" fmla="+- G3 0 G2"/>
              <a:gd name="G5" fmla="+- G1 0 G0"/>
              <a:gd name="G6" fmla="*/ G5 1 21600"/>
              <a:gd name="G7" fmla="*/ G4 1 21600"/>
              <a:gd name="G8" fmla="*/ 1 0 51712"/>
              <a:gd name="G9" fmla="+- 21600 0 0"/>
              <a:gd name="G10" fmla="+- 10800 0 0"/>
              <a:gd name="G11" fmla="+- G9 0 G8"/>
              <a:gd name="G12" fmla="+- 10706 0 0"/>
              <a:gd name="G13" fmla="+- 5149 0 0"/>
              <a:gd name="G14" fmla="*/ G11 1 21600"/>
              <a:gd name="G15" fmla="+- 21600 0 G13"/>
              <a:gd name="G16" fmla="+- 21600 0 G12"/>
              <a:gd name="G17" fmla="*/ 1 0 51712"/>
              <a:gd name="G18" fmla="*/ G17 G14 1"/>
              <a:gd name="G19" fmla="*/ G16 G13 1"/>
              <a:gd name="G20" fmla="*/ G18 1 G14"/>
              <a:gd name="G21" fmla="*/ G19 1 10800"/>
              <a:gd name="G22" fmla="+- G12 G21 0"/>
              <a:gd name="G23" fmla="*/ 10706 1 G6"/>
              <a:gd name="G24" fmla="*/ 5149 1 G7"/>
              <a:gd name="T0" fmla="*/ G20 w 21600"/>
              <a:gd name="T1" fmla="*/ G13 h 21600"/>
              <a:gd name="T2" fmla="*/ G22 w 21600"/>
              <a:gd name="T3" fmla="*/ G15 h 21600"/>
            </a:gdLst>
            <a:ahLst/>
            <a:cxnLst>
              <a:cxn ang="0">
                <a:pos x="0" y="5149"/>
              </a:cxn>
              <a:cxn ang="0">
                <a:pos x="10706" y="5149"/>
              </a:cxn>
              <a:cxn ang="0">
                <a:pos x="10706" y="0"/>
              </a:cxn>
              <a:cxn ang="0">
                <a:pos x="21600" y="10800"/>
              </a:cxn>
              <a:cxn ang="0">
                <a:pos x="10706" y="21600"/>
              </a:cxn>
              <a:cxn ang="0">
                <a:pos x="10706" y="16451"/>
              </a:cxn>
              <a:cxn ang="0">
                <a:pos x="0" y="16451"/>
              </a:cxn>
            </a:cxnLst>
            <a:rect l="T0" t="T1" r="T2" b="T3"/>
            <a:pathLst>
              <a:path w="21600" h="21600">
                <a:moveTo>
                  <a:pt x="0" y="5149"/>
                </a:moveTo>
                <a:lnTo>
                  <a:pt x="10706" y="5149"/>
                </a:lnTo>
                <a:lnTo>
                  <a:pt x="10706" y="0"/>
                </a:lnTo>
                <a:lnTo>
                  <a:pt x="21600" y="10800"/>
                </a:lnTo>
                <a:lnTo>
                  <a:pt x="10706" y="21600"/>
                </a:lnTo>
                <a:lnTo>
                  <a:pt x="10706" y="16451"/>
                </a:lnTo>
                <a:lnTo>
                  <a:pt x="0" y="16451"/>
                </a:lnTo>
                <a:close/>
              </a:path>
            </a:pathLst>
          </a:custGeom>
          <a:solidFill>
            <a:srgbClr val="729FCF"/>
          </a:solidFill>
          <a:ln w="9525" cap="flat">
            <a:solidFill>
              <a:srgbClr val="3465A4"/>
            </a:solidFill>
            <a:miter lim="800000"/>
            <a:headEnd/>
            <a:tailEnd/>
          </a:ln>
          <a:effectLst/>
        </p:spPr>
        <p:txBody>
          <a:bodyPr wrap="none" anchor="ctr"/>
          <a:lstStyle/>
          <a:p>
            <a:endParaRPr lang="fr-FR"/>
          </a:p>
        </p:txBody>
      </p:sp>
      <p:pic>
        <p:nvPicPr>
          <p:cNvPr id="30727" name="Picture 7"/>
          <p:cNvPicPr>
            <a:picLocks noChangeAspect="1" noChangeArrowheads="1"/>
          </p:cNvPicPr>
          <p:nvPr/>
        </p:nvPicPr>
        <p:blipFill>
          <a:blip r:embed="rId5" cstate="print"/>
          <a:srcRect/>
          <a:stretch>
            <a:fillRect/>
          </a:stretch>
        </p:blipFill>
        <p:spPr bwMode="auto">
          <a:xfrm>
            <a:off x="6481763" y="757238"/>
            <a:ext cx="1371600" cy="2339975"/>
          </a:xfrm>
          <a:prstGeom prst="rect">
            <a:avLst/>
          </a:prstGeom>
          <a:noFill/>
          <a:ln w="18000" cap="flat">
            <a:solidFill>
              <a:srgbClr val="000000"/>
            </a:solidFill>
            <a:miter lim="800000"/>
            <a:headEnd/>
            <a:tailEnd/>
          </a:ln>
          <a:effectLst/>
        </p:spPr>
      </p:pic>
      <p:pic>
        <p:nvPicPr>
          <p:cNvPr id="30728" name="Picture 8"/>
          <p:cNvPicPr>
            <a:picLocks noChangeAspect="1" noChangeArrowheads="1"/>
          </p:cNvPicPr>
          <p:nvPr/>
        </p:nvPicPr>
        <p:blipFill>
          <a:blip r:embed="rId6" cstate="print"/>
          <a:srcRect/>
          <a:stretch>
            <a:fillRect/>
          </a:stretch>
        </p:blipFill>
        <p:spPr bwMode="auto">
          <a:xfrm>
            <a:off x="5397500" y="3878263"/>
            <a:ext cx="3490913" cy="909637"/>
          </a:xfrm>
          <a:prstGeom prst="rect">
            <a:avLst/>
          </a:prstGeom>
          <a:noFill/>
          <a:ln w="18000" cap="flat">
            <a:solidFill>
              <a:srgbClr val="000000"/>
            </a:solidFill>
            <a:miter lim="800000"/>
            <a:headEnd/>
            <a:tailEnd/>
          </a:ln>
          <a:effectLst/>
        </p:spPr>
      </p:pic>
      <p:sp>
        <p:nvSpPr>
          <p:cNvPr id="30729" name="Text Box 9"/>
          <p:cNvSpPr txBox="1">
            <a:spLocks noChangeArrowheads="1"/>
          </p:cNvSpPr>
          <p:nvPr/>
        </p:nvSpPr>
        <p:spPr bwMode="auto">
          <a:xfrm>
            <a:off x="625475" y="4851400"/>
            <a:ext cx="4319588" cy="374650"/>
          </a:xfrm>
          <a:prstGeom prst="rect">
            <a:avLst/>
          </a:prstGeom>
          <a:noFill/>
          <a:ln w="7200" cap="flat">
            <a:noFill/>
            <a:miter lim="800000"/>
            <a:headEnd/>
            <a:tailEnd/>
          </a:ln>
          <a:effectLst/>
        </p:spPr>
        <p:txBody>
          <a:bodyPr wrap="none" lIns="90000" tIns="53820" rIns="90000" bIns="45000"/>
          <a:lstStyle/>
          <a:p>
            <a:pPr>
              <a:tabLst>
                <a:tab pos="723900" algn="l"/>
                <a:tab pos="1447800" algn="l"/>
                <a:tab pos="2171700" algn="l"/>
                <a:tab pos="2895600" algn="l"/>
                <a:tab pos="3619500" algn="l"/>
              </a:tabLst>
            </a:pPr>
            <a:r>
              <a:rPr lang="fr-FR" sz="1000">
                <a:solidFill>
                  <a:srgbClr val="000000"/>
                </a:solidFill>
              </a:rPr>
              <a:t>Après avoir connecté l’afficheur LCD, il est temps de le tester.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1746" name="Text Box 2"/>
          <p:cNvSpPr txBox="1">
            <a:spLocks noChangeArrowheads="1"/>
          </p:cNvSpPr>
          <p:nvPr/>
        </p:nvSpPr>
        <p:spPr bwMode="auto">
          <a:xfrm>
            <a:off x="360363" y="371475"/>
            <a:ext cx="9359900" cy="5040313"/>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3.3 – Le clavier</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3.3.1 – Schéma électrique du clavier</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latin typeface="Arial-BoldMT" pitchFamily="16"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pic>
        <p:nvPicPr>
          <p:cNvPr id="31747" name="Picture 3"/>
          <p:cNvPicPr>
            <a:picLocks noChangeAspect="1" noChangeArrowheads="1"/>
          </p:cNvPicPr>
          <p:nvPr/>
        </p:nvPicPr>
        <p:blipFill>
          <a:blip r:embed="rId3" cstate="print"/>
          <a:srcRect/>
          <a:stretch>
            <a:fillRect/>
          </a:stretch>
        </p:blipFill>
        <p:spPr bwMode="auto">
          <a:xfrm>
            <a:off x="620713" y="1211263"/>
            <a:ext cx="4249737" cy="3959225"/>
          </a:xfrm>
          <a:prstGeom prst="rect">
            <a:avLst/>
          </a:prstGeom>
          <a:noFill/>
          <a:ln w="18000" cap="flat">
            <a:solidFill>
              <a:srgbClr val="000000"/>
            </a:solidFill>
            <a:miter lim="800000"/>
            <a:headEnd/>
            <a:tailEnd/>
          </a:ln>
          <a:effectLst/>
        </p:spPr>
      </p:pic>
      <p:sp>
        <p:nvSpPr>
          <p:cNvPr id="31748" name="Text Box 4"/>
          <p:cNvSpPr txBox="1">
            <a:spLocks noChangeArrowheads="1"/>
          </p:cNvSpPr>
          <p:nvPr/>
        </p:nvSpPr>
        <p:spPr bwMode="auto">
          <a:xfrm>
            <a:off x="4987925" y="1260475"/>
            <a:ext cx="4681538" cy="4071938"/>
          </a:xfrm>
          <a:prstGeom prst="rect">
            <a:avLst/>
          </a:prstGeom>
          <a:noFill/>
          <a:ln w="7200" cap="flat">
            <a:noFill/>
            <a:miter lim="800000"/>
            <a:headEnd/>
            <a:tailEnd/>
          </a:ln>
          <a:effectLst/>
        </p:spPr>
        <p:txBody>
          <a:bodyPr lIns="90000" tIns="53820" rIns="90000" bIns="45000"/>
          <a:lstStyle/>
          <a:p>
            <a:pPr>
              <a:tabLst>
                <a:tab pos="723900" algn="l"/>
                <a:tab pos="1447800" algn="l"/>
                <a:tab pos="2171700" algn="l"/>
                <a:tab pos="2895600" algn="l"/>
                <a:tab pos="3619500" algn="l"/>
                <a:tab pos="4343400" algn="l"/>
              </a:tabLst>
            </a:pPr>
            <a:r>
              <a:rPr lang="fr-FR" sz="1000">
                <a:solidFill>
                  <a:srgbClr val="000000"/>
                </a:solidFill>
              </a:rPr>
              <a:t>Chaque micro switch est branché en pull-down comme le montre la figure ci-dessous.</a:t>
            </a: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endParaRPr lang="fr-FR" sz="1000">
              <a:solidFill>
                <a:srgbClr val="000000"/>
              </a:solidFill>
            </a:endParaRPr>
          </a:p>
          <a:p>
            <a:pPr>
              <a:tabLst>
                <a:tab pos="723900" algn="l"/>
                <a:tab pos="1447800" algn="l"/>
                <a:tab pos="2171700" algn="l"/>
                <a:tab pos="2895600" algn="l"/>
                <a:tab pos="3619500" algn="l"/>
                <a:tab pos="4343400" algn="l"/>
              </a:tabLst>
            </a:pPr>
            <a:r>
              <a:rPr lang="fr-FR" sz="1000" b="1">
                <a:solidFill>
                  <a:srgbClr val="000000"/>
                </a:solidFill>
              </a:rPr>
              <a:t>Rôle du montage :</a:t>
            </a:r>
          </a:p>
          <a:p>
            <a:pPr>
              <a:tabLst>
                <a:tab pos="723900" algn="l"/>
                <a:tab pos="1447800" algn="l"/>
                <a:tab pos="2171700" algn="l"/>
                <a:tab pos="2895600" algn="l"/>
                <a:tab pos="3619500" algn="l"/>
                <a:tab pos="4343400" algn="l"/>
              </a:tabLst>
            </a:pPr>
            <a:endParaRPr lang="fr-FR" sz="1000" b="1">
              <a:solidFill>
                <a:srgbClr val="000000"/>
              </a:solidFill>
            </a:endParaRPr>
          </a:p>
          <a:p>
            <a:pPr algn="just">
              <a:tabLst>
                <a:tab pos="723900" algn="l"/>
                <a:tab pos="1447800" algn="l"/>
                <a:tab pos="2171700" algn="l"/>
                <a:tab pos="2895600" algn="l"/>
                <a:tab pos="3619500" algn="l"/>
                <a:tab pos="4343400" algn="l"/>
              </a:tabLst>
            </a:pPr>
            <a:r>
              <a:rPr lang="fr-FR" sz="1000">
                <a:solidFill>
                  <a:srgbClr val="000000"/>
                </a:solidFill>
              </a:rPr>
              <a:t>Lorsque le bouton est pressé, l’entrée est à 5 V, mais lorsque le bouton n’est pas pressé, elle n’est pas définie car elle est "en l’air". Les entrées du microcontrôleur équipant l’Arduino sont très sensibles et elles réagissent à la tension qui leur est appliquée. En conséquence, l’entrée laissée en l’air peut avoir n’importe quelle valeur comprise entre 0 et 5 V et être interprétée comme un LOW ou un HIGH par l’instruction digitalRead(...).</a:t>
            </a:r>
          </a:p>
          <a:p>
            <a:pPr algn="just">
              <a:tabLst>
                <a:tab pos="723900" algn="l"/>
                <a:tab pos="1447800" algn="l"/>
                <a:tab pos="2171700" algn="l"/>
                <a:tab pos="2895600" algn="l"/>
                <a:tab pos="3619500" algn="l"/>
                <a:tab pos="4343400" algn="l"/>
              </a:tabLst>
            </a:pPr>
            <a:endParaRPr lang="fr-FR" sz="1000">
              <a:solidFill>
                <a:srgbClr val="000000"/>
              </a:solidFill>
            </a:endParaRPr>
          </a:p>
          <a:p>
            <a:pPr algn="just">
              <a:tabLst>
                <a:tab pos="723900" algn="l"/>
                <a:tab pos="1447800" algn="l"/>
                <a:tab pos="2171700" algn="l"/>
                <a:tab pos="2895600" algn="l"/>
                <a:tab pos="3619500" algn="l"/>
                <a:tab pos="4343400" algn="l"/>
              </a:tabLst>
            </a:pPr>
            <a:r>
              <a:rPr lang="fr-FR" sz="1000">
                <a:solidFill>
                  <a:srgbClr val="000000"/>
                </a:solidFill>
              </a:rPr>
              <a:t>Pour fixer la tension lorsque le bouton n’est pas pressé, on insère une résistance pull-down (résistance de tirage vers le bas) entre l’entrée et la masse (GND) dont le rôle est d’assurer que l’entrée est à 0 V lorsque le poussoir n’est pas pressé.</a:t>
            </a:r>
          </a:p>
          <a:p>
            <a:pPr algn="just">
              <a:tabLst>
                <a:tab pos="723900" algn="l"/>
                <a:tab pos="1447800" algn="l"/>
                <a:tab pos="2171700" algn="l"/>
                <a:tab pos="2895600" algn="l"/>
                <a:tab pos="3619500" algn="l"/>
                <a:tab pos="4343400" algn="l"/>
              </a:tabLst>
            </a:pPr>
            <a:endParaRPr lang="fr-FR" sz="1000">
              <a:solidFill>
                <a:srgbClr val="000000"/>
              </a:solidFill>
            </a:endParaRPr>
          </a:p>
        </p:txBody>
      </p:sp>
      <p:pic>
        <p:nvPicPr>
          <p:cNvPr id="31749" name="Picture 5"/>
          <p:cNvPicPr>
            <a:picLocks noChangeAspect="1" noChangeArrowheads="1"/>
          </p:cNvPicPr>
          <p:nvPr/>
        </p:nvPicPr>
        <p:blipFill>
          <a:blip r:embed="rId4" cstate="print"/>
          <a:srcRect/>
          <a:stretch>
            <a:fillRect/>
          </a:stretch>
        </p:blipFill>
        <p:spPr bwMode="auto">
          <a:xfrm>
            <a:off x="6723063" y="1676400"/>
            <a:ext cx="2124075" cy="1449388"/>
          </a:xfrm>
          <a:prstGeom prst="rect">
            <a:avLst/>
          </a:prstGeom>
          <a:noFill/>
          <a:ln w="180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2770" name="Text Box 2"/>
          <p:cNvSpPr txBox="1">
            <a:spLocks noChangeArrowheads="1"/>
          </p:cNvSpPr>
          <p:nvPr/>
        </p:nvSpPr>
        <p:spPr bwMode="auto">
          <a:xfrm>
            <a:off x="360363" y="371475"/>
            <a:ext cx="9359900" cy="5040313"/>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3.3 – Le clavier</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3.3.2 – Implantation des composants</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latin typeface="Arial-BoldMT" pitchFamily="16"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grpSp>
        <p:nvGrpSpPr>
          <p:cNvPr id="32771" name="Group 3"/>
          <p:cNvGrpSpPr>
            <a:grpSpLocks/>
          </p:cNvGrpSpPr>
          <p:nvPr/>
        </p:nvGrpSpPr>
        <p:grpSpPr bwMode="auto">
          <a:xfrm>
            <a:off x="531813" y="1235075"/>
            <a:ext cx="4892675" cy="2290763"/>
            <a:chOff x="335" y="778"/>
            <a:chExt cx="3082" cy="1443"/>
          </a:xfrm>
        </p:grpSpPr>
        <p:pic>
          <p:nvPicPr>
            <p:cNvPr id="32772" name="Picture 4"/>
            <p:cNvPicPr>
              <a:picLocks noChangeAspect="1" noChangeArrowheads="1"/>
            </p:cNvPicPr>
            <p:nvPr/>
          </p:nvPicPr>
          <p:blipFill>
            <a:blip r:embed="rId3" cstate="print"/>
            <a:srcRect/>
            <a:stretch>
              <a:fillRect/>
            </a:stretch>
          </p:blipFill>
          <p:spPr bwMode="auto">
            <a:xfrm>
              <a:off x="335" y="778"/>
              <a:ext cx="3082" cy="1266"/>
            </a:xfrm>
            <a:prstGeom prst="rect">
              <a:avLst/>
            </a:prstGeom>
            <a:noFill/>
            <a:ln w="18000" cap="flat">
              <a:solidFill>
                <a:srgbClr val="000000"/>
              </a:solidFill>
              <a:miter lim="800000"/>
              <a:headEnd/>
              <a:tailEnd/>
            </a:ln>
            <a:effectLst/>
          </p:spPr>
        </p:pic>
        <p:sp>
          <p:nvSpPr>
            <p:cNvPr id="32773" name="Text Box 5"/>
            <p:cNvSpPr txBox="1">
              <a:spLocks noChangeArrowheads="1"/>
            </p:cNvSpPr>
            <p:nvPr/>
          </p:nvSpPr>
          <p:spPr bwMode="auto">
            <a:xfrm>
              <a:off x="338" y="2047"/>
              <a:ext cx="3079" cy="174"/>
            </a:xfrm>
            <a:prstGeom prst="rect">
              <a:avLst/>
            </a:prstGeom>
            <a:noFill/>
            <a:ln w="7200" cap="flat">
              <a:noFill/>
              <a:miter lim="800000"/>
              <a:headEnd/>
              <a:tailEnd/>
            </a:ln>
            <a:effectLst/>
          </p:spPr>
          <p:txBody>
            <a:bodyPr lIns="90000" tIns="55584" rIns="90000" bIns="45000" anchorCtr="1"/>
            <a:lstStyle/>
            <a:p>
              <a:pPr algn="ctr">
                <a:tabLst>
                  <a:tab pos="723900" algn="l"/>
                  <a:tab pos="1447800" algn="l"/>
                  <a:tab pos="2171700" algn="l"/>
                  <a:tab pos="2895600" algn="l"/>
                  <a:tab pos="3619500" algn="l"/>
                  <a:tab pos="4343400" algn="l"/>
                </a:tabLst>
              </a:pPr>
              <a:r>
                <a:rPr lang="fr-FR" sz="1200" b="1">
                  <a:solidFill>
                    <a:srgbClr val="000000"/>
                  </a:solidFill>
                  <a:latin typeface="Arial-BoldMT" pitchFamily="16" charset="0"/>
                </a:rPr>
                <a:t>Implantation des composants</a:t>
              </a:r>
            </a:p>
          </p:txBody>
        </p:sp>
      </p:grpSp>
      <p:sp>
        <p:nvSpPr>
          <p:cNvPr id="32774" name="Text Box 6"/>
          <p:cNvSpPr txBox="1">
            <a:spLocks noChangeArrowheads="1"/>
          </p:cNvSpPr>
          <p:nvPr/>
        </p:nvSpPr>
        <p:spPr bwMode="auto">
          <a:xfrm>
            <a:off x="414338" y="3476625"/>
            <a:ext cx="5057775" cy="1933575"/>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 pos="2895600" algn="l"/>
                <a:tab pos="3619500" algn="l"/>
                <a:tab pos="4343400" algn="l"/>
              </a:tabLst>
            </a:pPr>
            <a:r>
              <a:rPr lang="fr-FR" sz="1000">
                <a:solidFill>
                  <a:srgbClr val="000000"/>
                </a:solidFill>
              </a:rPr>
              <a:t>Hormis le connecteur, les composants utilisés pour réaliser le clavier sont des « Composants Montés en Surface » (CMS). Ils ont une taille qui a diminué progressivement depuis les année 60 (on trouve aujourd'hui couramment des résistances qui mesurent 0,06 × 0,03 pouces : taille 0603 équivaut à 1,6 × 0,8 mm, et des formats plus petits existent : 0402, 0201, 01005.). Ces composants sont directement soudés du côté des pistes et des pastilles.</a:t>
            </a:r>
          </a:p>
          <a:p>
            <a:pPr algn="just">
              <a:tabLst>
                <a:tab pos="723900" algn="l"/>
                <a:tab pos="1447800" algn="l"/>
                <a:tab pos="2171700" algn="l"/>
                <a:tab pos="2895600" algn="l"/>
                <a:tab pos="3619500" algn="l"/>
                <a:tab pos="4343400" algn="l"/>
              </a:tabLst>
            </a:pPr>
            <a:r>
              <a:rPr lang="fr-FR" sz="1000">
                <a:solidFill>
                  <a:srgbClr val="000000"/>
                </a:solidFill>
              </a:rPr>
              <a:t>Au fil du temps, les CMS sont devenus plus communs que les composants traditionnels, permettant un plus fort taux d'intégration des cartes électroniques.</a:t>
            </a:r>
          </a:p>
          <a:p>
            <a:pPr algn="just">
              <a:tabLst>
                <a:tab pos="723900" algn="l"/>
                <a:tab pos="1447800" algn="l"/>
                <a:tab pos="2171700" algn="l"/>
                <a:tab pos="2895600" algn="l"/>
                <a:tab pos="3619500" algn="l"/>
                <a:tab pos="4343400" algn="l"/>
              </a:tabLst>
            </a:pPr>
            <a:endParaRPr lang="fr-FR" sz="1000">
              <a:solidFill>
                <a:srgbClr val="000000"/>
              </a:solidFill>
            </a:endParaRPr>
          </a:p>
          <a:p>
            <a:pPr algn="just">
              <a:tabLst>
                <a:tab pos="723900" algn="l"/>
                <a:tab pos="1447800" algn="l"/>
                <a:tab pos="2171700" algn="l"/>
                <a:tab pos="2895600" algn="l"/>
                <a:tab pos="3619500" algn="l"/>
                <a:tab pos="4343400" algn="l"/>
              </a:tabLst>
            </a:pPr>
            <a:r>
              <a:rPr lang="fr-FR" sz="1000">
                <a:solidFill>
                  <a:srgbClr val="000000"/>
                </a:solidFill>
              </a:rPr>
              <a:t>Ils sont ainsi bien adaptés à un degré élevé d'automatisation dans la fabrication, réduisant les coûts de production et augmentant la productivité. Les CMS sont jusqu'à dix fois plus petits que leurs équivalents traditionnels, et leur coût peut être inférieur de 25 à 50 %.</a:t>
            </a:r>
          </a:p>
        </p:txBody>
      </p:sp>
      <p:pic>
        <p:nvPicPr>
          <p:cNvPr id="32775" name="Picture 7"/>
          <p:cNvPicPr>
            <a:picLocks noChangeAspect="1" noChangeArrowheads="1"/>
          </p:cNvPicPr>
          <p:nvPr/>
        </p:nvPicPr>
        <p:blipFill>
          <a:blip r:embed="rId4" cstate="print"/>
          <a:srcRect/>
          <a:stretch>
            <a:fillRect/>
          </a:stretch>
        </p:blipFill>
        <p:spPr bwMode="auto">
          <a:xfrm>
            <a:off x="5903913" y="4176713"/>
            <a:ext cx="1119187" cy="717550"/>
          </a:xfrm>
          <a:prstGeom prst="rect">
            <a:avLst/>
          </a:prstGeom>
          <a:noFill/>
          <a:ln w="18000" cap="flat">
            <a:solidFill>
              <a:srgbClr val="000000"/>
            </a:solidFill>
            <a:miter lim="800000"/>
            <a:headEnd/>
            <a:tailEnd/>
          </a:ln>
          <a:effectLst/>
        </p:spPr>
      </p:pic>
      <p:sp>
        <p:nvSpPr>
          <p:cNvPr id="32776" name="Text Box 8"/>
          <p:cNvSpPr txBox="1">
            <a:spLocks noChangeArrowheads="1"/>
          </p:cNvSpPr>
          <p:nvPr/>
        </p:nvSpPr>
        <p:spPr bwMode="auto">
          <a:xfrm>
            <a:off x="5561013" y="658813"/>
            <a:ext cx="3871912" cy="1141412"/>
          </a:xfrm>
          <a:prstGeom prst="rect">
            <a:avLst/>
          </a:prstGeom>
          <a:noFill/>
          <a:ln w="7200" cap="flat">
            <a:noFill/>
            <a:miter lim="800000"/>
            <a:headEnd/>
            <a:tailEnd/>
          </a:ln>
          <a:effectLst/>
        </p:spPr>
        <p:txBody>
          <a:bodyPr lIns="90000" tIns="55584" rIns="90000" bIns="45000"/>
          <a:lstStyle/>
          <a:p>
            <a:pPr>
              <a:tabLst>
                <a:tab pos="723900" algn="l"/>
                <a:tab pos="1447800" algn="l"/>
                <a:tab pos="2171700" algn="l"/>
                <a:tab pos="2895600" algn="l"/>
                <a:tab pos="3619500" algn="l"/>
              </a:tabLst>
            </a:pPr>
            <a:r>
              <a:rPr lang="fr-FR" sz="1200" b="1">
                <a:solidFill>
                  <a:srgbClr val="000000"/>
                </a:solidFill>
              </a:rPr>
              <a:t>		3.3.3 – Réalisation du câble nappe Clavier</a:t>
            </a:r>
          </a:p>
          <a:p>
            <a:pPr>
              <a:tabLst>
                <a:tab pos="723900" algn="l"/>
                <a:tab pos="1447800" algn="l"/>
                <a:tab pos="2171700" algn="l"/>
                <a:tab pos="2895600" algn="l"/>
                <a:tab pos="3619500" algn="l"/>
              </a:tabLst>
            </a:pPr>
            <a:endParaRPr lang="fr-FR" sz="1000" b="1">
              <a:solidFill>
                <a:srgbClr val="000000"/>
              </a:solidFill>
            </a:endParaRPr>
          </a:p>
          <a:p>
            <a:pPr algn="just">
              <a:tabLst>
                <a:tab pos="723900" algn="l"/>
                <a:tab pos="1447800" algn="l"/>
                <a:tab pos="2171700" algn="l"/>
                <a:tab pos="2895600" algn="l"/>
                <a:tab pos="3619500" algn="l"/>
              </a:tabLst>
            </a:pPr>
            <a:r>
              <a:rPr lang="fr-FR" sz="1000">
                <a:solidFill>
                  <a:srgbClr val="000000"/>
                </a:solidFill>
              </a:rPr>
              <a:t>Le câble nappe composé de 6 fils électriques va permettre la liaison entre le clavier et la carte Arduino UNO. Chaque fil doit être dénudé. In contacteur MOLEX sera serti à chaque extrémité. Ces dernier seront insérés dans le boîtier</a:t>
            </a:r>
          </a:p>
        </p:txBody>
      </p:sp>
      <p:grpSp>
        <p:nvGrpSpPr>
          <p:cNvPr id="32777" name="Group 9"/>
          <p:cNvGrpSpPr>
            <a:grpSpLocks/>
          </p:cNvGrpSpPr>
          <p:nvPr/>
        </p:nvGrpSpPr>
        <p:grpSpPr bwMode="auto">
          <a:xfrm>
            <a:off x="5543550" y="2057400"/>
            <a:ext cx="2878138" cy="533400"/>
            <a:chOff x="3492" y="1296"/>
            <a:chExt cx="1813" cy="336"/>
          </a:xfrm>
        </p:grpSpPr>
        <p:pic>
          <p:nvPicPr>
            <p:cNvPr id="32778" name="Picture 10"/>
            <p:cNvPicPr>
              <a:picLocks noChangeAspect="1" noChangeArrowheads="1"/>
            </p:cNvPicPr>
            <p:nvPr/>
          </p:nvPicPr>
          <p:blipFill>
            <a:blip r:embed="rId5" cstate="print"/>
            <a:srcRect/>
            <a:stretch>
              <a:fillRect/>
            </a:stretch>
          </p:blipFill>
          <p:spPr bwMode="auto">
            <a:xfrm>
              <a:off x="3492" y="1296"/>
              <a:ext cx="1813" cy="189"/>
            </a:xfrm>
            <a:prstGeom prst="rect">
              <a:avLst/>
            </a:prstGeom>
            <a:noFill/>
            <a:ln w="12600" cap="flat">
              <a:noFill/>
              <a:miter lim="800000"/>
              <a:headEnd/>
              <a:tailEnd/>
            </a:ln>
            <a:effectLst/>
          </p:spPr>
        </p:pic>
        <p:sp>
          <p:nvSpPr>
            <p:cNvPr id="32779" name="Text Box 11"/>
            <p:cNvSpPr txBox="1">
              <a:spLocks noChangeArrowheads="1"/>
            </p:cNvSpPr>
            <p:nvPr/>
          </p:nvSpPr>
          <p:spPr bwMode="auto">
            <a:xfrm>
              <a:off x="3492" y="1486"/>
              <a:ext cx="1813" cy="145"/>
            </a:xfrm>
            <a:prstGeom prst="rect">
              <a:avLst/>
            </a:prstGeom>
            <a:noFill/>
            <a:ln w="7200" cap="flat">
              <a:noFill/>
              <a:miter lim="800000"/>
              <a:headEnd/>
              <a:tailEnd/>
            </a:ln>
            <a:effectLst/>
          </p:spPr>
          <p:txBody>
            <a:bodyPr lIns="90000" tIns="53820" rIns="90000" bIns="45000" anchorCtr="1"/>
            <a:lstStyle/>
            <a:p>
              <a:pPr algn="ctr">
                <a:tabLst>
                  <a:tab pos="723900" algn="l"/>
                  <a:tab pos="1447800" algn="l"/>
                  <a:tab pos="2171700" algn="l"/>
                </a:tabLst>
              </a:pPr>
              <a:r>
                <a:rPr lang="fr-FR" sz="1000" b="1">
                  <a:solidFill>
                    <a:srgbClr val="000000"/>
                  </a:solidFill>
                </a:rPr>
                <a:t>Câble nappe</a:t>
              </a:r>
            </a:p>
          </p:txBody>
        </p:sp>
      </p:grpSp>
      <p:grpSp>
        <p:nvGrpSpPr>
          <p:cNvPr id="32780" name="Group 12"/>
          <p:cNvGrpSpPr>
            <a:grpSpLocks/>
          </p:cNvGrpSpPr>
          <p:nvPr/>
        </p:nvGrpSpPr>
        <p:grpSpPr bwMode="auto">
          <a:xfrm>
            <a:off x="7923213" y="3532188"/>
            <a:ext cx="1651000" cy="1579562"/>
            <a:chOff x="4991" y="2225"/>
            <a:chExt cx="1040" cy="995"/>
          </a:xfrm>
        </p:grpSpPr>
        <p:pic>
          <p:nvPicPr>
            <p:cNvPr id="32781" name="Picture 13"/>
            <p:cNvPicPr>
              <a:picLocks noChangeAspect="1" noChangeArrowheads="1"/>
            </p:cNvPicPr>
            <p:nvPr/>
          </p:nvPicPr>
          <p:blipFill>
            <a:blip r:embed="rId6" cstate="print"/>
            <a:srcRect/>
            <a:stretch>
              <a:fillRect/>
            </a:stretch>
          </p:blipFill>
          <p:spPr bwMode="auto">
            <a:xfrm>
              <a:off x="5003" y="2225"/>
              <a:ext cx="1008" cy="411"/>
            </a:xfrm>
            <a:prstGeom prst="rect">
              <a:avLst/>
            </a:prstGeom>
            <a:noFill/>
            <a:ln w="18000" cap="flat">
              <a:solidFill>
                <a:srgbClr val="000000"/>
              </a:solidFill>
              <a:miter lim="800000"/>
              <a:headEnd/>
              <a:tailEnd/>
            </a:ln>
            <a:effectLst/>
          </p:spPr>
        </p:pic>
        <p:sp>
          <p:nvSpPr>
            <p:cNvPr id="32782" name="Text Box 14"/>
            <p:cNvSpPr txBox="1">
              <a:spLocks noChangeArrowheads="1"/>
            </p:cNvSpPr>
            <p:nvPr/>
          </p:nvSpPr>
          <p:spPr bwMode="auto">
            <a:xfrm>
              <a:off x="4991" y="3074"/>
              <a:ext cx="1040" cy="145"/>
            </a:xfrm>
            <a:prstGeom prst="rect">
              <a:avLst/>
            </a:prstGeom>
            <a:noFill/>
            <a:ln w="7200" cap="flat">
              <a:noFill/>
              <a:miter lim="800000"/>
              <a:headEnd/>
              <a:tailEnd/>
            </a:ln>
            <a:effectLst/>
          </p:spPr>
          <p:txBody>
            <a:bodyPr lIns="90000" tIns="53820" rIns="90000" bIns="45000" anchorCtr="1"/>
            <a:lstStyle/>
            <a:p>
              <a:pPr algn="ctr">
                <a:tabLst>
                  <a:tab pos="723900" algn="l"/>
                  <a:tab pos="1447800" algn="l"/>
                </a:tabLst>
              </a:pPr>
              <a:r>
                <a:rPr lang="fr-FR" sz="1000" b="1">
                  <a:solidFill>
                    <a:srgbClr val="000000"/>
                  </a:solidFill>
                </a:rPr>
                <a:t>Pince à sertir</a:t>
              </a:r>
            </a:p>
          </p:txBody>
        </p:sp>
        <p:pic>
          <p:nvPicPr>
            <p:cNvPr id="32783" name="Picture 15"/>
            <p:cNvPicPr>
              <a:picLocks noChangeAspect="1" noChangeArrowheads="1"/>
            </p:cNvPicPr>
            <p:nvPr/>
          </p:nvPicPr>
          <p:blipFill>
            <a:blip r:embed="rId7" cstate="print"/>
            <a:srcRect/>
            <a:stretch>
              <a:fillRect/>
            </a:stretch>
          </p:blipFill>
          <p:spPr bwMode="auto">
            <a:xfrm>
              <a:off x="5004" y="2686"/>
              <a:ext cx="1019" cy="377"/>
            </a:xfrm>
            <a:prstGeom prst="rect">
              <a:avLst/>
            </a:prstGeom>
            <a:noFill/>
            <a:ln w="18000" cap="flat">
              <a:solidFill>
                <a:srgbClr val="000000"/>
              </a:solidFill>
              <a:miter lim="800000"/>
              <a:headEnd/>
              <a:tailEnd/>
            </a:ln>
            <a:effectLst/>
          </p:spPr>
        </p:pic>
      </p:grpSp>
      <p:pic>
        <p:nvPicPr>
          <p:cNvPr id="32784" name="Picture 16"/>
          <p:cNvPicPr>
            <a:picLocks noChangeAspect="1" noChangeArrowheads="1"/>
          </p:cNvPicPr>
          <p:nvPr/>
        </p:nvPicPr>
        <p:blipFill>
          <a:blip r:embed="rId8" cstate="print"/>
          <a:srcRect/>
          <a:stretch>
            <a:fillRect/>
          </a:stretch>
        </p:blipFill>
        <p:spPr bwMode="auto">
          <a:xfrm>
            <a:off x="6875463" y="2938463"/>
            <a:ext cx="1116012" cy="446087"/>
          </a:xfrm>
          <a:prstGeom prst="rect">
            <a:avLst/>
          </a:prstGeom>
          <a:noFill/>
          <a:ln w="18000" cap="flat">
            <a:solidFill>
              <a:srgbClr val="000000"/>
            </a:solidFill>
            <a:miter lim="800000"/>
            <a:headEnd/>
            <a:tailEnd/>
          </a:ln>
          <a:effectLst/>
        </p:spPr>
      </p:pic>
      <p:grpSp>
        <p:nvGrpSpPr>
          <p:cNvPr id="32785" name="Group 17"/>
          <p:cNvGrpSpPr>
            <a:grpSpLocks/>
          </p:cNvGrpSpPr>
          <p:nvPr/>
        </p:nvGrpSpPr>
        <p:grpSpPr bwMode="auto">
          <a:xfrm>
            <a:off x="5616575" y="2952750"/>
            <a:ext cx="1101725" cy="804863"/>
            <a:chOff x="3538" y="1860"/>
            <a:chExt cx="694" cy="507"/>
          </a:xfrm>
        </p:grpSpPr>
        <p:pic>
          <p:nvPicPr>
            <p:cNvPr id="32786" name="Picture 18"/>
            <p:cNvPicPr>
              <a:picLocks noChangeAspect="1" noChangeArrowheads="1"/>
            </p:cNvPicPr>
            <p:nvPr/>
          </p:nvPicPr>
          <p:blipFill>
            <a:blip r:embed="rId9" cstate="print"/>
            <a:srcRect/>
            <a:stretch>
              <a:fillRect/>
            </a:stretch>
          </p:blipFill>
          <p:spPr bwMode="auto">
            <a:xfrm>
              <a:off x="3538" y="1860"/>
              <a:ext cx="691" cy="271"/>
            </a:xfrm>
            <a:prstGeom prst="rect">
              <a:avLst/>
            </a:prstGeom>
            <a:noFill/>
            <a:ln w="18000" cap="flat">
              <a:solidFill>
                <a:srgbClr val="000000"/>
              </a:solidFill>
              <a:miter lim="800000"/>
              <a:headEnd/>
              <a:tailEnd/>
            </a:ln>
            <a:effectLst/>
          </p:spPr>
        </p:pic>
        <p:sp>
          <p:nvSpPr>
            <p:cNvPr id="32787" name="Text Box 19"/>
            <p:cNvSpPr txBox="1">
              <a:spLocks noChangeArrowheads="1"/>
            </p:cNvSpPr>
            <p:nvPr/>
          </p:nvSpPr>
          <p:spPr bwMode="auto">
            <a:xfrm>
              <a:off x="3538" y="2132"/>
              <a:ext cx="694" cy="235"/>
            </a:xfrm>
            <a:prstGeom prst="rect">
              <a:avLst/>
            </a:prstGeom>
            <a:noFill/>
            <a:ln w="7200" cap="flat">
              <a:noFill/>
              <a:miter lim="800000"/>
              <a:headEnd/>
              <a:tailEnd/>
            </a:ln>
            <a:effectLst/>
          </p:spPr>
          <p:txBody>
            <a:bodyPr lIns="90000" tIns="53820" rIns="90000" bIns="45000" anchorCtr="1"/>
            <a:lstStyle/>
            <a:p>
              <a:pPr algn="ctr">
                <a:tabLst>
                  <a:tab pos="723900" algn="l"/>
                </a:tabLst>
              </a:pPr>
              <a:r>
                <a:rPr lang="fr-FR" sz="1000" b="1">
                  <a:solidFill>
                    <a:srgbClr val="000000"/>
                  </a:solidFill>
                </a:rPr>
                <a:t>Connecteur MOLEX</a:t>
              </a:r>
            </a:p>
          </p:txBody>
        </p:sp>
      </p:grpSp>
      <p:sp>
        <p:nvSpPr>
          <p:cNvPr id="32788" name="Freeform 20"/>
          <p:cNvSpPr>
            <a:spLocks noChangeArrowheads="1"/>
          </p:cNvSpPr>
          <p:nvPr/>
        </p:nvSpPr>
        <p:spPr bwMode="auto">
          <a:xfrm>
            <a:off x="8459788" y="2081213"/>
            <a:ext cx="360362" cy="290512"/>
          </a:xfrm>
          <a:custGeom>
            <a:avLst/>
            <a:gdLst>
              <a:gd name="G0" fmla="+- 10800 0 0"/>
              <a:gd name="G1" fmla="+- 21600 0 0"/>
              <a:gd name="G2" fmla="+- 10800 0 0"/>
              <a:gd name="G3" fmla="+- 21600 0 0"/>
              <a:gd name="G4" fmla="+- G3 0 G2"/>
              <a:gd name="G5" fmla="+- G1 0 G0"/>
              <a:gd name="G6" fmla="*/ G5 1 21600"/>
              <a:gd name="G7" fmla="*/ G4 1 21600"/>
              <a:gd name="G8" fmla="*/ 1 0 51712"/>
              <a:gd name="G9" fmla="+- 21600 0 0"/>
              <a:gd name="G10" fmla="+- 10800 0 0"/>
              <a:gd name="G11" fmla="+- G9 0 G8"/>
              <a:gd name="G12" fmla="+- 16200 0 0"/>
              <a:gd name="G13" fmla="+- 5400 0 0"/>
              <a:gd name="G14" fmla="*/ G11 1 21600"/>
              <a:gd name="G15" fmla="+- 21600 0 G13"/>
              <a:gd name="G16" fmla="+- 21600 0 G12"/>
              <a:gd name="G17" fmla="*/ 1 0 51712"/>
              <a:gd name="G18" fmla="*/ G17 G14 1"/>
              <a:gd name="G19" fmla="*/ G16 G13 1"/>
              <a:gd name="G20" fmla="*/ G18 1 G14"/>
              <a:gd name="G21" fmla="*/ G19 1 10800"/>
              <a:gd name="G22" fmla="+- G12 G21 0"/>
              <a:gd name="G23" fmla="*/ 16200 1 G6"/>
              <a:gd name="G24" fmla="*/ 5400 1 G7"/>
              <a:gd name="T0" fmla="*/ G20 w 21600"/>
              <a:gd name="T1" fmla="*/ G13 h 21600"/>
              <a:gd name="T2" fmla="*/ G22 w 21600"/>
              <a:gd name="T3" fmla="*/ G15 h 21600"/>
            </a:gdLst>
            <a:ahLst/>
            <a:cxnLst>
              <a:cxn ang="0">
                <a:pos x="0" y="5400"/>
              </a:cxn>
              <a:cxn ang="0">
                <a:pos x="16200" y="5400"/>
              </a:cxn>
              <a:cxn ang="0">
                <a:pos x="16200" y="0"/>
              </a:cxn>
              <a:cxn ang="0">
                <a:pos x="21600" y="10800"/>
              </a:cxn>
              <a:cxn ang="0">
                <a:pos x="16200" y="21600"/>
              </a:cxn>
              <a:cxn ang="0">
                <a:pos x="16200" y="16200"/>
              </a:cxn>
              <a:cxn ang="0">
                <a:pos x="0" y="16200"/>
              </a:cxn>
            </a:cxnLst>
            <a:rect l="T0" t="T1" r="T2" b="T3"/>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729FCF"/>
          </a:solidFill>
          <a:ln w="9525" cap="flat">
            <a:solidFill>
              <a:srgbClr val="3465A4"/>
            </a:solidFill>
            <a:miter lim="800000"/>
            <a:headEnd/>
            <a:tailEnd/>
          </a:ln>
          <a:effectLst/>
        </p:spPr>
        <p:txBody>
          <a:bodyPr wrap="none" anchor="ctr"/>
          <a:lstStyle/>
          <a:p>
            <a:endParaRPr lang="fr-FR"/>
          </a:p>
        </p:txBody>
      </p:sp>
      <p:pic>
        <p:nvPicPr>
          <p:cNvPr id="32789" name="Picture 21"/>
          <p:cNvPicPr>
            <a:picLocks noChangeAspect="1" noChangeArrowheads="1"/>
          </p:cNvPicPr>
          <p:nvPr/>
        </p:nvPicPr>
        <p:blipFill>
          <a:blip r:embed="rId10" cstate="print"/>
          <a:srcRect/>
          <a:stretch>
            <a:fillRect/>
          </a:stretch>
        </p:blipFill>
        <p:spPr bwMode="auto">
          <a:xfrm>
            <a:off x="8856663" y="2087563"/>
            <a:ext cx="762000" cy="284162"/>
          </a:xfrm>
          <a:prstGeom prst="rect">
            <a:avLst/>
          </a:prstGeom>
          <a:noFill/>
          <a:ln w="18000" cap="flat">
            <a:solidFill>
              <a:srgbClr val="000000"/>
            </a:solidFill>
            <a:miter lim="800000"/>
            <a:headEnd/>
            <a:tailEnd/>
          </a:ln>
          <a:effectLst/>
        </p:spPr>
      </p:pic>
      <p:sp>
        <p:nvSpPr>
          <p:cNvPr id="32790" name="Text Box 22"/>
          <p:cNvSpPr txBox="1">
            <a:spLocks noChangeArrowheads="1"/>
          </p:cNvSpPr>
          <p:nvPr/>
        </p:nvSpPr>
        <p:spPr bwMode="auto">
          <a:xfrm>
            <a:off x="5389563" y="1800225"/>
            <a:ext cx="4325937" cy="3211513"/>
          </a:xfrm>
          <a:prstGeom prst="rect">
            <a:avLst/>
          </a:prstGeom>
          <a:noFill/>
          <a:ln w="7200" cap="flat">
            <a:noFill/>
            <a:miter lim="800000"/>
            <a:headEnd/>
            <a:tailEnd/>
          </a:ln>
          <a:effectLst/>
        </p:spPr>
        <p:txBody>
          <a:bodyPr wrap="none" lIns="90000" tIns="53820" rIns="90000" bIns="45000"/>
          <a:lstStyle/>
          <a:p>
            <a:pPr>
              <a:tabLst>
                <a:tab pos="723900" algn="l"/>
                <a:tab pos="1447800" algn="l"/>
                <a:tab pos="2171700" algn="l"/>
                <a:tab pos="2895600" algn="l"/>
                <a:tab pos="3619500" algn="l"/>
              </a:tabLst>
            </a:pPr>
            <a:r>
              <a:rPr lang="fr-FR" sz="1000">
                <a:solidFill>
                  <a:srgbClr val="000000"/>
                </a:solidFill>
              </a:rPr>
              <a:t>Étape 1 – Dénuder chaque extrémité des 6 fils électriques du câble nappe</a:t>
            </a: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r>
              <a:rPr lang="fr-FR" sz="1000">
                <a:solidFill>
                  <a:srgbClr val="000000"/>
                </a:solidFill>
              </a:rPr>
              <a:t>Étape 2 – Placer le connecteur MOLEX dans la pince à sertir.</a:t>
            </a:r>
          </a:p>
          <a:p>
            <a:pPr>
              <a:tabLst>
                <a:tab pos="723900" algn="l"/>
                <a:tab pos="1447800" algn="l"/>
                <a:tab pos="2171700" algn="l"/>
                <a:tab pos="2895600" algn="l"/>
                <a:tab pos="3619500" algn="l"/>
              </a:tabLst>
            </a:pPr>
            <a:r>
              <a:rPr lang="fr-FR" sz="1000">
                <a:solidFill>
                  <a:srgbClr val="000000"/>
                </a:solidFill>
              </a:rPr>
              <a:t>Placer le fil électrique dans le connecteur puis sertir.</a:t>
            </a: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r>
              <a:rPr lang="fr-FR" sz="1000">
                <a:solidFill>
                  <a:srgbClr val="000000"/>
                </a:solidFill>
              </a:rPr>
              <a:t>Étape 3 – Insérer les connecteur MOLEX</a:t>
            </a:r>
          </a:p>
          <a:p>
            <a:pPr>
              <a:tabLst>
                <a:tab pos="723900" algn="l"/>
                <a:tab pos="1447800" algn="l"/>
                <a:tab pos="2171700" algn="l"/>
                <a:tab pos="2895600" algn="l"/>
                <a:tab pos="3619500" algn="l"/>
              </a:tabLst>
            </a:pPr>
            <a:r>
              <a:rPr lang="fr-FR" sz="1000">
                <a:solidFill>
                  <a:srgbClr val="000000"/>
                </a:solidFill>
              </a:rPr>
              <a:t>dans le boîtier</a:t>
            </a:r>
          </a:p>
        </p:txBody>
      </p:sp>
      <p:sp>
        <p:nvSpPr>
          <p:cNvPr id="32791" name="Text Box 23"/>
          <p:cNvSpPr txBox="1">
            <a:spLocks noChangeArrowheads="1"/>
          </p:cNvSpPr>
          <p:nvPr/>
        </p:nvSpPr>
        <p:spPr bwMode="auto">
          <a:xfrm>
            <a:off x="5600700" y="5010150"/>
            <a:ext cx="2103438" cy="374650"/>
          </a:xfrm>
          <a:prstGeom prst="rect">
            <a:avLst/>
          </a:prstGeom>
          <a:noFill/>
          <a:ln w="7200" cap="flat">
            <a:noFill/>
            <a:miter lim="800000"/>
            <a:headEnd/>
            <a:tailEnd/>
          </a:ln>
          <a:effectLst/>
        </p:spPr>
        <p:txBody>
          <a:bodyPr wrap="none" lIns="90000" tIns="53820" rIns="90000" bIns="45000" anchorCtr="1"/>
          <a:lstStyle/>
          <a:p>
            <a:pPr algn="ctr">
              <a:tabLst>
                <a:tab pos="723900" algn="l"/>
                <a:tab pos="1447800" algn="l"/>
              </a:tabLst>
            </a:pPr>
            <a:r>
              <a:rPr lang="fr-FR" sz="1000" b="1">
                <a:solidFill>
                  <a:srgbClr val="000000"/>
                </a:solidFill>
              </a:rPr>
              <a:t>Boîtier pour connecteur MOLEX</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3794" name="Text Box 2"/>
          <p:cNvSpPr txBox="1">
            <a:spLocks noChangeArrowheads="1"/>
          </p:cNvSpPr>
          <p:nvPr/>
        </p:nvSpPr>
        <p:spPr bwMode="auto">
          <a:xfrm>
            <a:off x="406400" y="450850"/>
            <a:ext cx="9359900" cy="5040313"/>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3.3 – Le clavier</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3.3.3 – Test clavier par programmation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latin typeface="Arial-BoldMT" pitchFamily="16" charset="0"/>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sp>
        <p:nvSpPr>
          <p:cNvPr id="33795" name="Freeform 3"/>
          <p:cNvSpPr>
            <a:spLocks noChangeArrowheads="1"/>
          </p:cNvSpPr>
          <p:nvPr/>
        </p:nvSpPr>
        <p:spPr bwMode="auto">
          <a:xfrm>
            <a:off x="4433888" y="2973388"/>
            <a:ext cx="492125" cy="539750"/>
          </a:xfrm>
          <a:custGeom>
            <a:avLst/>
            <a:gdLst>
              <a:gd name="G0" fmla="+- 10800 0 0"/>
              <a:gd name="G1" fmla="+- 21600 0 0"/>
              <a:gd name="G2" fmla="+- 10800 0 0"/>
              <a:gd name="G3" fmla="+- 21600 0 0"/>
              <a:gd name="G4" fmla="+- G3 0 G2"/>
              <a:gd name="G5" fmla="+- G1 0 G0"/>
              <a:gd name="G6" fmla="*/ G5 1 21600"/>
              <a:gd name="G7" fmla="*/ G4 1 21600"/>
              <a:gd name="G8" fmla="*/ 1 0 51712"/>
              <a:gd name="G9" fmla="+- 21600 0 0"/>
              <a:gd name="G10" fmla="+- 10800 0 0"/>
              <a:gd name="G11" fmla="+- G9 0 G8"/>
              <a:gd name="G12" fmla="+- 16200 0 0"/>
              <a:gd name="G13" fmla="+- 5400 0 0"/>
              <a:gd name="G14" fmla="*/ G11 1 21600"/>
              <a:gd name="G15" fmla="+- 21600 0 G13"/>
              <a:gd name="G16" fmla="+- 21600 0 G12"/>
              <a:gd name="G17" fmla="*/ 1 0 51712"/>
              <a:gd name="G18" fmla="*/ G17 G14 1"/>
              <a:gd name="G19" fmla="*/ G16 G13 1"/>
              <a:gd name="G20" fmla="*/ G18 1 G14"/>
              <a:gd name="G21" fmla="*/ G19 1 10800"/>
              <a:gd name="G22" fmla="+- G12 G21 0"/>
              <a:gd name="G23" fmla="*/ 16200 1 G6"/>
              <a:gd name="G24" fmla="*/ 5400 1 G7"/>
              <a:gd name="T0" fmla="*/ G20 w 21600"/>
              <a:gd name="T1" fmla="*/ G13 h 21600"/>
              <a:gd name="T2" fmla="*/ G22 w 21600"/>
              <a:gd name="T3" fmla="*/ G15 h 21600"/>
            </a:gdLst>
            <a:ahLst/>
            <a:cxnLst>
              <a:cxn ang="0">
                <a:pos x="0" y="5400"/>
              </a:cxn>
              <a:cxn ang="0">
                <a:pos x="16200" y="5400"/>
              </a:cxn>
              <a:cxn ang="0">
                <a:pos x="16200" y="0"/>
              </a:cxn>
              <a:cxn ang="0">
                <a:pos x="21600" y="10800"/>
              </a:cxn>
              <a:cxn ang="0">
                <a:pos x="16200" y="21600"/>
              </a:cxn>
              <a:cxn ang="0">
                <a:pos x="16200" y="16200"/>
              </a:cxn>
              <a:cxn ang="0">
                <a:pos x="0" y="16200"/>
              </a:cxn>
            </a:cxnLst>
            <a:rect l="T0" t="T1" r="T2" b="T3"/>
            <a:pathLst>
              <a:path w="21600" h="21600">
                <a:moveTo>
                  <a:pt x="0" y="5400"/>
                </a:moveTo>
                <a:lnTo>
                  <a:pt x="16200" y="5400"/>
                </a:lnTo>
                <a:lnTo>
                  <a:pt x="16200" y="0"/>
                </a:lnTo>
                <a:lnTo>
                  <a:pt x="21600" y="10800"/>
                </a:lnTo>
                <a:lnTo>
                  <a:pt x="16200" y="21600"/>
                </a:lnTo>
                <a:lnTo>
                  <a:pt x="16200" y="16200"/>
                </a:lnTo>
                <a:lnTo>
                  <a:pt x="0" y="16200"/>
                </a:lnTo>
                <a:close/>
              </a:path>
            </a:pathLst>
          </a:custGeom>
          <a:solidFill>
            <a:srgbClr val="729FCF"/>
          </a:solidFill>
          <a:ln w="9525" cap="flat">
            <a:solidFill>
              <a:srgbClr val="3465A4"/>
            </a:solidFill>
            <a:miter lim="800000"/>
            <a:headEnd/>
            <a:tailEnd/>
          </a:ln>
          <a:effectLst/>
        </p:spPr>
        <p:txBody>
          <a:bodyPr wrap="none" anchor="ctr"/>
          <a:lstStyle/>
          <a:p>
            <a:endParaRPr lang="fr-FR"/>
          </a:p>
        </p:txBody>
      </p:sp>
      <p:grpSp>
        <p:nvGrpSpPr>
          <p:cNvPr id="33796" name="Group 4"/>
          <p:cNvGrpSpPr>
            <a:grpSpLocks/>
          </p:cNvGrpSpPr>
          <p:nvPr/>
        </p:nvGrpSpPr>
        <p:grpSpPr bwMode="auto">
          <a:xfrm>
            <a:off x="647700" y="1436688"/>
            <a:ext cx="3725863" cy="3786187"/>
            <a:chOff x="408" y="905"/>
            <a:chExt cx="2347" cy="2385"/>
          </a:xfrm>
        </p:grpSpPr>
        <p:pic>
          <p:nvPicPr>
            <p:cNvPr id="33797" name="Picture 5"/>
            <p:cNvPicPr>
              <a:picLocks noChangeAspect="1" noChangeArrowheads="1"/>
            </p:cNvPicPr>
            <p:nvPr/>
          </p:nvPicPr>
          <p:blipFill>
            <a:blip r:embed="rId3" cstate="print"/>
            <a:srcRect/>
            <a:stretch>
              <a:fillRect/>
            </a:stretch>
          </p:blipFill>
          <p:spPr bwMode="auto">
            <a:xfrm>
              <a:off x="408" y="905"/>
              <a:ext cx="2332" cy="2202"/>
            </a:xfrm>
            <a:prstGeom prst="rect">
              <a:avLst/>
            </a:prstGeom>
            <a:noFill/>
            <a:ln w="18000" cap="flat">
              <a:solidFill>
                <a:srgbClr val="000000"/>
              </a:solidFill>
              <a:miter lim="800000"/>
              <a:headEnd/>
              <a:tailEnd/>
            </a:ln>
            <a:effectLst/>
          </p:spPr>
        </p:pic>
        <p:sp>
          <p:nvSpPr>
            <p:cNvPr id="33798" name="Text Box 6"/>
            <p:cNvSpPr txBox="1">
              <a:spLocks noChangeArrowheads="1"/>
            </p:cNvSpPr>
            <p:nvPr/>
          </p:nvSpPr>
          <p:spPr bwMode="auto">
            <a:xfrm>
              <a:off x="408" y="3108"/>
              <a:ext cx="2347" cy="182"/>
            </a:xfrm>
            <a:prstGeom prst="rect">
              <a:avLst/>
            </a:prstGeom>
            <a:noFill/>
            <a:ln w="7200" cap="flat">
              <a:noFill/>
              <a:miter lim="800000"/>
              <a:headEnd/>
              <a:tailEnd/>
            </a:ln>
            <a:effectLst/>
          </p:spPr>
          <p:txBody>
            <a:bodyPr lIns="90000" tIns="57347" rIns="90000" bIns="45000" anchorCtr="1"/>
            <a:lstStyle/>
            <a:p>
              <a:pPr algn="ctr">
                <a:tabLst>
                  <a:tab pos="723900" algn="l"/>
                  <a:tab pos="1447800" algn="l"/>
                  <a:tab pos="2171700" algn="l"/>
                  <a:tab pos="2895600" algn="l"/>
                  <a:tab pos="3619500" algn="l"/>
                </a:tabLst>
              </a:pPr>
              <a:r>
                <a:rPr lang="fr-FR" sz="1400" b="1">
                  <a:solidFill>
                    <a:srgbClr val="000000"/>
                  </a:solidFill>
                </a:rPr>
                <a:t>Organigramme - Test pour le clavier</a:t>
              </a:r>
            </a:p>
          </p:txBody>
        </p:sp>
      </p:grpSp>
      <p:grpSp>
        <p:nvGrpSpPr>
          <p:cNvPr id="33799" name="Group 7"/>
          <p:cNvGrpSpPr>
            <a:grpSpLocks/>
          </p:cNvGrpSpPr>
          <p:nvPr/>
        </p:nvGrpSpPr>
        <p:grpSpPr bwMode="auto">
          <a:xfrm>
            <a:off x="5010150" y="1152525"/>
            <a:ext cx="1555750" cy="4222750"/>
            <a:chOff x="3156" y="726"/>
            <a:chExt cx="980" cy="2660"/>
          </a:xfrm>
        </p:grpSpPr>
        <p:pic>
          <p:nvPicPr>
            <p:cNvPr id="33800" name="Picture 8"/>
            <p:cNvPicPr>
              <a:picLocks noChangeAspect="1" noChangeArrowheads="1"/>
            </p:cNvPicPr>
            <p:nvPr/>
          </p:nvPicPr>
          <p:blipFill>
            <a:blip r:embed="rId4" cstate="print"/>
            <a:srcRect/>
            <a:stretch>
              <a:fillRect/>
            </a:stretch>
          </p:blipFill>
          <p:spPr bwMode="auto">
            <a:xfrm>
              <a:off x="3156" y="726"/>
              <a:ext cx="975" cy="2512"/>
            </a:xfrm>
            <a:prstGeom prst="rect">
              <a:avLst/>
            </a:prstGeom>
            <a:noFill/>
            <a:ln w="18000" cap="flat">
              <a:solidFill>
                <a:srgbClr val="000000"/>
              </a:solidFill>
              <a:miter lim="800000"/>
              <a:headEnd/>
              <a:tailEnd/>
            </a:ln>
            <a:effectLst/>
          </p:spPr>
        </p:pic>
        <p:sp>
          <p:nvSpPr>
            <p:cNvPr id="33801" name="Text Box 9"/>
            <p:cNvSpPr txBox="1">
              <a:spLocks noChangeArrowheads="1"/>
            </p:cNvSpPr>
            <p:nvPr/>
          </p:nvSpPr>
          <p:spPr bwMode="auto">
            <a:xfrm>
              <a:off x="3156" y="3238"/>
              <a:ext cx="980" cy="148"/>
            </a:xfrm>
            <a:prstGeom prst="rect">
              <a:avLst/>
            </a:prstGeom>
            <a:noFill/>
            <a:ln w="7200" cap="flat">
              <a:noFill/>
              <a:miter lim="800000"/>
              <a:headEnd/>
              <a:tailEnd/>
            </a:ln>
            <a:effectLst/>
          </p:spPr>
          <p:txBody>
            <a:bodyPr wrap="none" lIns="90000" tIns="53820" rIns="90000" bIns="45000" anchorCtr="1"/>
            <a:lstStyle/>
            <a:p>
              <a:pPr algn="ctr">
                <a:tabLst>
                  <a:tab pos="723900" algn="l"/>
                  <a:tab pos="1447800" algn="l"/>
                </a:tabLst>
              </a:pPr>
              <a:r>
                <a:rPr lang="fr-FR" sz="1000" b="1">
                  <a:solidFill>
                    <a:srgbClr val="000000"/>
                  </a:solidFill>
                </a:rPr>
                <a:t>Programme Mblock</a:t>
              </a:r>
            </a:p>
          </p:txBody>
        </p:sp>
      </p:grpSp>
      <p:sp>
        <p:nvSpPr>
          <p:cNvPr id="33802" name="Text Box 10"/>
          <p:cNvSpPr txBox="1">
            <a:spLocks noChangeArrowheads="1"/>
          </p:cNvSpPr>
          <p:nvPr/>
        </p:nvSpPr>
        <p:spPr bwMode="auto">
          <a:xfrm>
            <a:off x="6704013" y="2225675"/>
            <a:ext cx="2851150" cy="1933575"/>
          </a:xfrm>
          <a:prstGeom prst="rect">
            <a:avLst/>
          </a:prstGeom>
          <a:noFill/>
          <a:ln w="7200" cap="flat">
            <a:noFill/>
            <a:miter lim="800000"/>
            <a:headEnd/>
            <a:tailEnd/>
          </a:ln>
          <a:effectLst/>
        </p:spPr>
        <p:txBody>
          <a:bodyPr lIns="90000" tIns="53820" rIns="90000" bIns="45000"/>
          <a:lstStyle/>
          <a:p>
            <a:pPr algn="just">
              <a:tabLst>
                <a:tab pos="723900" algn="l"/>
                <a:tab pos="1447800" algn="l"/>
                <a:tab pos="2171700" algn="l"/>
              </a:tabLst>
            </a:pPr>
            <a:r>
              <a:rPr lang="fr-FR" sz="1000">
                <a:solidFill>
                  <a:srgbClr val="000000"/>
                </a:solidFill>
              </a:rPr>
              <a:t>L’objectif du test clavier est de vérifier le fonctionnement de chaque touche correspondant à un port de la carte Arduino UNO.</a:t>
            </a:r>
          </a:p>
          <a:p>
            <a:pPr>
              <a:tabLst>
                <a:tab pos="723900" algn="l"/>
                <a:tab pos="1447800" algn="l"/>
                <a:tab pos="2171700" algn="l"/>
              </a:tabLst>
            </a:pPr>
            <a:endParaRPr lang="fr-FR" sz="1000">
              <a:solidFill>
                <a:srgbClr val="000000"/>
              </a:solidFill>
            </a:endParaRPr>
          </a:p>
          <a:p>
            <a:pPr>
              <a:tabLst>
                <a:tab pos="723900" algn="l"/>
                <a:tab pos="1447800" algn="l"/>
                <a:tab pos="2171700" algn="l"/>
              </a:tabLst>
            </a:pPr>
            <a:r>
              <a:rPr lang="fr-FR" sz="1000">
                <a:solidFill>
                  <a:srgbClr val="000000"/>
                </a:solidFill>
              </a:rPr>
              <a:t>D8   	→ +</a:t>
            </a:r>
          </a:p>
          <a:p>
            <a:pPr>
              <a:tabLst>
                <a:tab pos="723900" algn="l"/>
                <a:tab pos="1447800" algn="l"/>
                <a:tab pos="2171700" algn="l"/>
              </a:tabLst>
            </a:pPr>
            <a:r>
              <a:rPr lang="fr-FR" sz="1000">
                <a:solidFill>
                  <a:srgbClr val="000000"/>
                </a:solidFill>
              </a:rPr>
              <a:t>D9   	→ Set</a:t>
            </a:r>
          </a:p>
          <a:p>
            <a:pPr>
              <a:tabLst>
                <a:tab pos="723900" algn="l"/>
                <a:tab pos="1447800" algn="l"/>
                <a:tab pos="2171700" algn="l"/>
              </a:tabLst>
            </a:pPr>
            <a:r>
              <a:rPr lang="fr-FR" sz="1000">
                <a:solidFill>
                  <a:srgbClr val="000000"/>
                </a:solidFill>
              </a:rPr>
              <a:t>D10  	→ Alarme 	</a:t>
            </a:r>
          </a:p>
          <a:p>
            <a:pPr>
              <a:tabLst>
                <a:tab pos="723900" algn="l"/>
                <a:tab pos="1447800" algn="l"/>
                <a:tab pos="2171700" algn="l"/>
              </a:tabLst>
            </a:pPr>
            <a:r>
              <a:rPr lang="fr-FR" sz="1000">
                <a:solidFill>
                  <a:srgbClr val="000000"/>
                </a:solidFill>
              </a:rPr>
              <a:t>D11	→ On/Off lumière</a:t>
            </a:r>
          </a:p>
          <a:p>
            <a:pPr>
              <a:tabLst>
                <a:tab pos="723900" algn="l"/>
                <a:tab pos="1447800" algn="l"/>
                <a:tab pos="2171700" algn="l"/>
              </a:tabLst>
            </a:pPr>
            <a:endParaRPr lang="fr-FR" sz="1000">
              <a:solidFill>
                <a:srgbClr val="000000"/>
              </a:solidFill>
            </a:endParaRPr>
          </a:p>
          <a:p>
            <a:pPr algn="just">
              <a:tabLst>
                <a:tab pos="723900" algn="l"/>
                <a:tab pos="1447800" algn="l"/>
                <a:tab pos="2171700" algn="l"/>
              </a:tabLst>
            </a:pPr>
            <a:r>
              <a:rPr lang="fr-FR" sz="1000">
                <a:solidFill>
                  <a:srgbClr val="000000"/>
                </a:solidFill>
              </a:rPr>
              <a:t>L’afficheur ayant été câblé et vérifié préalablement, nous utilisons pour ce test.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15362" name="Text Box 2"/>
          <p:cNvSpPr txBox="1">
            <a:spLocks noChangeArrowheads="1"/>
          </p:cNvSpPr>
          <p:nvPr/>
        </p:nvSpPr>
        <p:spPr bwMode="auto">
          <a:xfrm>
            <a:off x="2622550" y="387350"/>
            <a:ext cx="5064125" cy="5459413"/>
          </a:xfrm>
          <a:prstGeom prst="rect">
            <a:avLst/>
          </a:prstGeom>
          <a:noFill/>
          <a:ln w="7200" cap="flat">
            <a:noFill/>
            <a:miter lim="800000"/>
            <a:headEnd/>
            <a:tailEnd/>
          </a:ln>
          <a:effectLst/>
        </p:spPr>
        <p:txBody>
          <a:bodyPr wrap="none" lIns="90000" tIns="80280" rIns="90000" bIns="45000"/>
          <a:lstStyle/>
          <a:p>
            <a:pPr algn="ctr">
              <a:tabLst>
                <a:tab pos="723900" algn="l"/>
                <a:tab pos="1447800" algn="l"/>
                <a:tab pos="2171700" algn="l"/>
                <a:tab pos="2895600" algn="l"/>
                <a:tab pos="3619500" algn="l"/>
                <a:tab pos="4343400" algn="l"/>
              </a:tabLst>
            </a:pPr>
            <a:r>
              <a:rPr lang="fr-FR" sz="4000" b="1">
                <a:solidFill>
                  <a:srgbClr val="000000"/>
                </a:solidFill>
              </a:rPr>
              <a:t>Sommaire</a:t>
            </a:r>
          </a:p>
          <a:p>
            <a:pPr algn="ctr">
              <a:tabLst>
                <a:tab pos="723900" algn="l"/>
                <a:tab pos="1447800" algn="l"/>
                <a:tab pos="2171700" algn="l"/>
                <a:tab pos="2895600" algn="l"/>
                <a:tab pos="3619500" algn="l"/>
                <a:tab pos="4343400" algn="l"/>
              </a:tabLst>
            </a:pPr>
            <a:endParaRPr lang="fr-FR" b="1">
              <a:solidFill>
                <a:srgbClr val="000000"/>
              </a:solidFill>
            </a:endParaRPr>
          </a:p>
          <a:p>
            <a:pPr algn="ctr">
              <a:tabLst>
                <a:tab pos="723900" algn="l"/>
                <a:tab pos="1447800" algn="l"/>
                <a:tab pos="2171700" algn="l"/>
                <a:tab pos="2895600" algn="l"/>
                <a:tab pos="3619500" algn="l"/>
                <a:tab pos="4343400" algn="l"/>
              </a:tabLst>
            </a:pPr>
            <a:r>
              <a:rPr lang="fr-FR" b="1">
                <a:solidFill>
                  <a:srgbClr val="000000"/>
                </a:solidFill>
              </a:rPr>
              <a:t>I – DÉMARCHE DE PROJET</a:t>
            </a:r>
          </a:p>
          <a:p>
            <a:pPr algn="ctr">
              <a:tabLst>
                <a:tab pos="723900" algn="l"/>
                <a:tab pos="1447800" algn="l"/>
                <a:tab pos="2171700" algn="l"/>
                <a:tab pos="2895600" algn="l"/>
                <a:tab pos="3619500" algn="l"/>
                <a:tab pos="4343400" algn="l"/>
              </a:tabLst>
            </a:pPr>
            <a:r>
              <a:rPr lang="fr-FR" b="1">
                <a:solidFill>
                  <a:srgbClr val="000000"/>
                </a:solidFill>
              </a:rPr>
              <a:t>	</a:t>
            </a:r>
            <a:r>
              <a:rPr lang="fr-FR" sz="1200" b="1">
                <a:solidFill>
                  <a:srgbClr val="000000"/>
                </a:solidFill>
              </a:rPr>
              <a:t>1.1 – Formalisation du besoin</a:t>
            </a:r>
          </a:p>
          <a:p>
            <a:pPr algn="ctr">
              <a:tabLst>
                <a:tab pos="723900" algn="l"/>
                <a:tab pos="1447800" algn="l"/>
                <a:tab pos="2171700" algn="l"/>
                <a:tab pos="2895600" algn="l"/>
                <a:tab pos="3619500" algn="l"/>
                <a:tab pos="4343400" algn="l"/>
              </a:tabLst>
            </a:pPr>
            <a:r>
              <a:rPr lang="fr-FR" sz="1200" b="1">
                <a:solidFill>
                  <a:srgbClr val="000000"/>
                </a:solidFill>
              </a:rPr>
              <a:t>	1.2 – Élaboration du cahier des charges</a:t>
            </a:r>
          </a:p>
          <a:p>
            <a:pPr algn="ctr">
              <a:tabLst>
                <a:tab pos="723900" algn="l"/>
                <a:tab pos="1447800" algn="l"/>
                <a:tab pos="2171700" algn="l"/>
                <a:tab pos="2895600" algn="l"/>
                <a:tab pos="3619500" algn="l"/>
                <a:tab pos="4343400" algn="l"/>
              </a:tabLst>
            </a:pPr>
            <a:endParaRPr lang="fr-FR" b="1">
              <a:solidFill>
                <a:srgbClr val="000000"/>
              </a:solidFill>
            </a:endParaRPr>
          </a:p>
          <a:p>
            <a:pPr algn="ctr">
              <a:tabLst>
                <a:tab pos="723900" algn="l"/>
                <a:tab pos="1447800" algn="l"/>
                <a:tab pos="2171700" algn="l"/>
                <a:tab pos="2895600" algn="l"/>
                <a:tab pos="3619500" algn="l"/>
                <a:tab pos="4343400" algn="l"/>
              </a:tabLst>
            </a:pPr>
            <a:r>
              <a:rPr lang="fr-FR" b="1">
                <a:solidFill>
                  <a:srgbClr val="000000"/>
                </a:solidFill>
              </a:rPr>
              <a:t>II – PARTIE MÉCANIQUE</a:t>
            </a:r>
          </a:p>
          <a:p>
            <a:pPr algn="ctr">
              <a:tabLst>
                <a:tab pos="723900" algn="l"/>
                <a:tab pos="1447800" algn="l"/>
                <a:tab pos="2171700" algn="l"/>
                <a:tab pos="2895600" algn="l"/>
                <a:tab pos="3619500" algn="l"/>
                <a:tab pos="4343400" algn="l"/>
              </a:tabLst>
            </a:pPr>
            <a:r>
              <a:rPr lang="fr-FR" b="1">
                <a:solidFill>
                  <a:srgbClr val="000000"/>
                </a:solidFill>
              </a:rPr>
              <a:t>	</a:t>
            </a:r>
            <a:r>
              <a:rPr lang="fr-FR" sz="1200" b="1">
                <a:solidFill>
                  <a:srgbClr val="000000"/>
                </a:solidFill>
              </a:rPr>
              <a:t>2.1 – Les pièces réalisées</a:t>
            </a:r>
          </a:p>
          <a:p>
            <a:pPr algn="ctr">
              <a:tabLst>
                <a:tab pos="723900" algn="l"/>
                <a:tab pos="1447800" algn="l"/>
                <a:tab pos="2171700" algn="l"/>
                <a:tab pos="2895600" algn="l"/>
                <a:tab pos="3619500" algn="l"/>
                <a:tab pos="4343400" algn="l"/>
              </a:tabLst>
            </a:pPr>
            <a:r>
              <a:rPr lang="fr-FR" sz="1200" b="1">
                <a:solidFill>
                  <a:srgbClr val="000000"/>
                </a:solidFill>
              </a:rPr>
              <a:t>	2.2 – Les pièces imprimées en 3D</a:t>
            </a:r>
          </a:p>
          <a:p>
            <a:pPr algn="ctr">
              <a:tabLst>
                <a:tab pos="723900" algn="l"/>
                <a:tab pos="1447800" algn="l"/>
                <a:tab pos="2171700" algn="l"/>
                <a:tab pos="2895600" algn="l"/>
                <a:tab pos="3619500" algn="l"/>
                <a:tab pos="4343400" algn="l"/>
              </a:tabLst>
            </a:pPr>
            <a:r>
              <a:rPr lang="fr-FR" sz="1200" b="1">
                <a:solidFill>
                  <a:srgbClr val="000000"/>
                </a:solidFill>
              </a:rPr>
              <a:t>	2.3 – Les éléments d’assemblage</a:t>
            </a:r>
          </a:p>
          <a:p>
            <a:pPr algn="ctr">
              <a:tabLst>
                <a:tab pos="723900" algn="l"/>
                <a:tab pos="1447800" algn="l"/>
                <a:tab pos="2171700" algn="l"/>
                <a:tab pos="2895600" algn="l"/>
                <a:tab pos="3619500" algn="l"/>
                <a:tab pos="4343400" algn="l"/>
              </a:tabLst>
            </a:pPr>
            <a:r>
              <a:rPr lang="fr-FR" sz="1200" b="1">
                <a:solidFill>
                  <a:srgbClr val="000000"/>
                </a:solidFill>
              </a:rPr>
              <a:t>	2.4 – Outils nécessaires</a:t>
            </a:r>
          </a:p>
          <a:p>
            <a:pPr algn="ctr">
              <a:tabLst>
                <a:tab pos="723900" algn="l"/>
                <a:tab pos="1447800" algn="l"/>
                <a:tab pos="2171700" algn="l"/>
                <a:tab pos="2895600" algn="l"/>
                <a:tab pos="3619500" algn="l"/>
                <a:tab pos="4343400" algn="l"/>
              </a:tabLst>
            </a:pPr>
            <a:endParaRPr lang="fr-FR" sz="1200" b="1">
              <a:solidFill>
                <a:srgbClr val="000000"/>
              </a:solidFill>
            </a:endParaRPr>
          </a:p>
          <a:p>
            <a:pPr algn="ctr">
              <a:tabLst>
                <a:tab pos="723900" algn="l"/>
                <a:tab pos="1447800" algn="l"/>
                <a:tab pos="2171700" algn="l"/>
                <a:tab pos="2895600" algn="l"/>
                <a:tab pos="3619500" algn="l"/>
                <a:tab pos="4343400" algn="l"/>
              </a:tabLst>
            </a:pPr>
            <a:r>
              <a:rPr lang="fr-FR" b="1">
                <a:solidFill>
                  <a:srgbClr val="000000"/>
                </a:solidFill>
              </a:rPr>
              <a:t>III – PARTIE ÉLECTRICITÉ / ÉLECTRONIQUE</a:t>
            </a:r>
          </a:p>
          <a:p>
            <a:pPr algn="ctr">
              <a:tabLst>
                <a:tab pos="723900" algn="l"/>
                <a:tab pos="1447800" algn="l"/>
                <a:tab pos="2171700" algn="l"/>
                <a:tab pos="2895600" algn="l"/>
                <a:tab pos="3619500" algn="l"/>
                <a:tab pos="4343400" algn="l"/>
              </a:tabLst>
            </a:pPr>
            <a:r>
              <a:rPr lang="fr-FR" b="1">
                <a:solidFill>
                  <a:srgbClr val="000000"/>
                </a:solidFill>
              </a:rPr>
              <a:t>	</a:t>
            </a:r>
            <a:r>
              <a:rPr lang="fr-FR" sz="1200" b="1">
                <a:solidFill>
                  <a:srgbClr val="000000"/>
                </a:solidFill>
              </a:rPr>
              <a:t>3.1 – Chaîne d’information et d’énergie</a:t>
            </a:r>
          </a:p>
          <a:p>
            <a:pPr algn="ctr">
              <a:tabLst>
                <a:tab pos="723900" algn="l"/>
                <a:tab pos="1447800" algn="l"/>
                <a:tab pos="2171700" algn="l"/>
                <a:tab pos="2895600" algn="l"/>
                <a:tab pos="3619500" algn="l"/>
                <a:tab pos="4343400" algn="l"/>
              </a:tabLst>
            </a:pPr>
            <a:r>
              <a:rPr lang="fr-FR" sz="1200" b="1">
                <a:solidFill>
                  <a:srgbClr val="000000"/>
                </a:solidFill>
              </a:rPr>
              <a:t>	3.2 – Le clavier</a:t>
            </a:r>
          </a:p>
          <a:p>
            <a:pPr algn="ctr">
              <a:tabLst>
                <a:tab pos="723900" algn="l"/>
                <a:tab pos="1447800" algn="l"/>
                <a:tab pos="2171700" algn="l"/>
                <a:tab pos="2895600" algn="l"/>
                <a:tab pos="3619500" algn="l"/>
                <a:tab pos="4343400" algn="l"/>
              </a:tabLst>
            </a:pPr>
            <a:r>
              <a:rPr lang="fr-FR" sz="1200" b="1">
                <a:solidFill>
                  <a:srgbClr val="000000"/>
                </a:solidFill>
              </a:rPr>
              <a:t>	3.3 – La carte d’extension ARDUINO UNO</a:t>
            </a:r>
          </a:p>
          <a:p>
            <a:pPr algn="ctr">
              <a:tabLst>
                <a:tab pos="723900" algn="l"/>
                <a:tab pos="1447800" algn="l"/>
                <a:tab pos="2171700" algn="l"/>
                <a:tab pos="2895600" algn="l"/>
                <a:tab pos="3619500" algn="l"/>
                <a:tab pos="4343400" algn="l"/>
              </a:tabLst>
            </a:pPr>
            <a:endParaRPr lang="fr-FR" b="1">
              <a:solidFill>
                <a:srgbClr val="000000"/>
              </a:solidFill>
            </a:endParaRPr>
          </a:p>
          <a:p>
            <a:pPr algn="ctr">
              <a:tabLst>
                <a:tab pos="723900" algn="l"/>
                <a:tab pos="1447800" algn="l"/>
                <a:tab pos="2171700" algn="l"/>
                <a:tab pos="2895600" algn="l"/>
                <a:tab pos="3619500" algn="l"/>
                <a:tab pos="4343400" algn="l"/>
              </a:tabLst>
            </a:pPr>
            <a:r>
              <a:rPr lang="fr-FR" b="1">
                <a:solidFill>
                  <a:srgbClr val="000000"/>
                </a:solidFill>
              </a:rPr>
              <a:t>IV – PROGRAMMATION</a:t>
            </a:r>
          </a:p>
          <a:p>
            <a:pPr algn="ctr">
              <a:tabLst>
                <a:tab pos="723900" algn="l"/>
                <a:tab pos="1447800" algn="l"/>
                <a:tab pos="2171700" algn="l"/>
                <a:tab pos="2895600" algn="l"/>
                <a:tab pos="3619500" algn="l"/>
                <a:tab pos="4343400" algn="l"/>
              </a:tabLst>
            </a:pPr>
            <a:r>
              <a:rPr lang="fr-FR" sz="1200" b="1">
                <a:solidFill>
                  <a:srgbClr val="000000"/>
                </a:solidFill>
              </a:rPr>
              <a:t>	4.1 – Programme principal</a:t>
            </a:r>
          </a:p>
          <a:p>
            <a:pPr algn="ctr">
              <a:tabLst>
                <a:tab pos="723900" algn="l"/>
                <a:tab pos="1447800" algn="l"/>
                <a:tab pos="2171700" algn="l"/>
                <a:tab pos="2895600" algn="l"/>
                <a:tab pos="3619500" algn="l"/>
                <a:tab pos="4343400" algn="l"/>
              </a:tabLst>
            </a:pPr>
            <a:r>
              <a:rPr lang="fr-FR" sz="1200" b="1">
                <a:solidFill>
                  <a:srgbClr val="000000"/>
                </a:solidFill>
              </a:rPr>
              <a:t>	4.2 – Les sous-programmes</a:t>
            </a:r>
          </a:p>
          <a:p>
            <a:pPr algn="ctr">
              <a:tabLst>
                <a:tab pos="723900" algn="l"/>
                <a:tab pos="1447800" algn="l"/>
                <a:tab pos="2171700" algn="l"/>
                <a:tab pos="2895600" algn="l"/>
                <a:tab pos="3619500" algn="l"/>
                <a:tab pos="4343400" algn="l"/>
              </a:tabLst>
            </a:pPr>
            <a:endParaRPr lang="fr-FR" b="1">
              <a:solidFill>
                <a:srgbClr val="000000"/>
              </a:solidFill>
            </a:endParaRPr>
          </a:p>
          <a:p>
            <a:pPr algn="ctr">
              <a:tabLst>
                <a:tab pos="723900" algn="l"/>
                <a:tab pos="1447800" algn="l"/>
                <a:tab pos="2171700" algn="l"/>
                <a:tab pos="2895600" algn="l"/>
                <a:tab pos="3619500" algn="l"/>
                <a:tab pos="4343400" algn="l"/>
              </a:tabLst>
            </a:pPr>
            <a:endParaRPr lang="fr-FR" b="1">
              <a:solidFill>
                <a:srgbClr val="000000"/>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4818" name="Text Box 2"/>
          <p:cNvSpPr txBox="1">
            <a:spLocks noChangeArrowheads="1"/>
          </p:cNvSpPr>
          <p:nvPr/>
        </p:nvSpPr>
        <p:spPr bwMode="auto">
          <a:xfrm>
            <a:off x="360363" y="314325"/>
            <a:ext cx="9359900" cy="5040313"/>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IV – PROGRAMMATION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4.1 – Programme principal</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pic>
        <p:nvPicPr>
          <p:cNvPr id="34819" name="Picture 3"/>
          <p:cNvPicPr>
            <a:picLocks noChangeAspect="1" noChangeArrowheads="1"/>
          </p:cNvPicPr>
          <p:nvPr/>
        </p:nvPicPr>
        <p:blipFill>
          <a:blip r:embed="rId3" cstate="print"/>
          <a:srcRect/>
          <a:stretch>
            <a:fillRect/>
          </a:stretch>
        </p:blipFill>
        <p:spPr bwMode="auto">
          <a:xfrm>
            <a:off x="1260475" y="900113"/>
            <a:ext cx="1347788" cy="4335462"/>
          </a:xfrm>
          <a:prstGeom prst="rect">
            <a:avLst/>
          </a:prstGeom>
          <a:noFill/>
          <a:ln w="18000" cap="flat">
            <a:solidFill>
              <a:srgbClr val="000000"/>
            </a:solidFill>
            <a:miter lim="800000"/>
            <a:headEnd/>
            <a:tailEnd/>
          </a:ln>
          <a:effectLst/>
        </p:spPr>
      </p:pic>
      <p:sp>
        <p:nvSpPr>
          <p:cNvPr id="34820" name="Text Box 4"/>
          <p:cNvSpPr txBox="1">
            <a:spLocks noChangeArrowheads="1"/>
          </p:cNvSpPr>
          <p:nvPr/>
        </p:nvSpPr>
        <p:spPr bwMode="auto">
          <a:xfrm>
            <a:off x="2700338" y="885825"/>
            <a:ext cx="6740525" cy="1123950"/>
          </a:xfrm>
          <a:prstGeom prst="rect">
            <a:avLst/>
          </a:prstGeom>
          <a:noFill/>
          <a:ln w="7200" cap="flat">
            <a:noFill/>
            <a:miter lim="800000"/>
            <a:headEnd/>
            <a:tailEnd/>
          </a:ln>
          <a:effectLst/>
        </p:spPr>
        <p:txBody>
          <a:bodyPr lIns="90000" tIns="53820" rIns="90000" bIns="45000"/>
          <a:lstStyle/>
          <a:p>
            <a:pPr>
              <a:tabLst>
                <a:tab pos="723900" algn="l"/>
                <a:tab pos="1447800" algn="l"/>
                <a:tab pos="2171700" algn="l"/>
                <a:tab pos="2895600" algn="l"/>
                <a:tab pos="3619500" algn="l"/>
                <a:tab pos="4343400" algn="l"/>
                <a:tab pos="5067300" algn="l"/>
                <a:tab pos="5791200" algn="l"/>
                <a:tab pos="6515100" algn="l"/>
              </a:tabLst>
            </a:pPr>
            <a:r>
              <a:rPr lang="fr-FR" sz="1000">
                <a:solidFill>
                  <a:srgbClr val="000000"/>
                </a:solidFill>
              </a:rPr>
              <a:t>Le programme principal est extrêmement simple. Il fait appel à des sous-programmes :</a:t>
            </a:r>
          </a:p>
          <a:p>
            <a:pPr>
              <a:tabLst>
                <a:tab pos="723900" algn="l"/>
                <a:tab pos="1447800" algn="l"/>
                <a:tab pos="2171700" algn="l"/>
                <a:tab pos="2895600" algn="l"/>
                <a:tab pos="3619500" algn="l"/>
                <a:tab pos="4343400" algn="l"/>
                <a:tab pos="5067300" algn="l"/>
                <a:tab pos="5791200" algn="l"/>
                <a:tab pos="6515100" algn="l"/>
              </a:tabLst>
            </a:pPr>
            <a:endParaRPr lang="fr-FR" sz="1000">
              <a:solidFill>
                <a:srgbClr val="000000"/>
              </a:solidFill>
            </a:endParaRPr>
          </a:p>
          <a:p>
            <a:pPr>
              <a:tabLst>
                <a:tab pos="723900" algn="l"/>
                <a:tab pos="1447800" algn="l"/>
                <a:tab pos="2171700" algn="l"/>
                <a:tab pos="2895600" algn="l"/>
                <a:tab pos="3619500" algn="l"/>
                <a:tab pos="4343400" algn="l"/>
                <a:tab pos="5067300" algn="l"/>
                <a:tab pos="5791200" algn="l"/>
                <a:tab pos="6515100" algn="l"/>
              </a:tabLst>
            </a:pPr>
            <a:r>
              <a:rPr lang="fr-FR" sz="1000">
                <a:solidFill>
                  <a:srgbClr val="000000"/>
                </a:solidFill>
              </a:rPr>
              <a:t>- </a:t>
            </a:r>
            <a:r>
              <a:rPr lang="fr-FR" sz="1000" b="1">
                <a:solidFill>
                  <a:srgbClr val="000000"/>
                </a:solidFill>
              </a:rPr>
              <a:t>CHOIX</a:t>
            </a:r>
            <a:r>
              <a:rPr lang="fr-FR" sz="1000">
                <a:solidFill>
                  <a:srgbClr val="000000"/>
                </a:solidFill>
              </a:rPr>
              <a:t> : Le bouton correspondant au port D8 et D9permet d’entrer dans les réglages de l’heure et de la date mais aussi de l’alarme.</a:t>
            </a:r>
          </a:p>
          <a:p>
            <a:pPr>
              <a:tabLst>
                <a:tab pos="723900" algn="l"/>
                <a:tab pos="1447800" algn="l"/>
                <a:tab pos="2171700" algn="l"/>
                <a:tab pos="2895600" algn="l"/>
                <a:tab pos="3619500" algn="l"/>
                <a:tab pos="4343400" algn="l"/>
                <a:tab pos="5067300" algn="l"/>
                <a:tab pos="5791200" algn="l"/>
                <a:tab pos="6515100" algn="l"/>
              </a:tabLst>
            </a:pPr>
            <a:r>
              <a:rPr lang="fr-FR" sz="1000">
                <a:solidFill>
                  <a:srgbClr val="000000"/>
                </a:solidFill>
              </a:rPr>
              <a:t>- </a:t>
            </a:r>
            <a:r>
              <a:rPr lang="fr-FR" sz="1000" b="1">
                <a:solidFill>
                  <a:srgbClr val="000000"/>
                </a:solidFill>
              </a:rPr>
              <a:t>En/Dis</a:t>
            </a:r>
            <a:r>
              <a:rPr lang="fr-FR" sz="1000">
                <a:solidFill>
                  <a:srgbClr val="000000"/>
                </a:solidFill>
              </a:rPr>
              <a:t> : Le bouton correspondant au port D10 permet activer ou de désactiver l’alarme.</a:t>
            </a:r>
          </a:p>
          <a:p>
            <a:pPr>
              <a:tabLst>
                <a:tab pos="723900" algn="l"/>
                <a:tab pos="1447800" algn="l"/>
                <a:tab pos="2171700" algn="l"/>
                <a:tab pos="2895600" algn="l"/>
                <a:tab pos="3619500" algn="l"/>
                <a:tab pos="4343400" algn="l"/>
                <a:tab pos="5067300" algn="l"/>
                <a:tab pos="5791200" algn="l"/>
                <a:tab pos="6515100" algn="l"/>
              </a:tabLst>
            </a:pPr>
            <a:r>
              <a:rPr lang="fr-FR" sz="1000">
                <a:solidFill>
                  <a:srgbClr val="000000"/>
                </a:solidFill>
              </a:rPr>
              <a:t>- </a:t>
            </a:r>
            <a:r>
              <a:rPr lang="fr-FR" sz="1000" b="1">
                <a:solidFill>
                  <a:srgbClr val="000000"/>
                </a:solidFill>
              </a:rPr>
              <a:t>On/Off</a:t>
            </a:r>
            <a:r>
              <a:rPr lang="fr-FR" sz="1000">
                <a:solidFill>
                  <a:srgbClr val="000000"/>
                </a:solidFill>
              </a:rPr>
              <a:t> : Le bouton correspondant au port D11 permet l’allumer la lumière ou de l’éteindre.</a:t>
            </a:r>
          </a:p>
          <a:p>
            <a:pPr>
              <a:tabLst>
                <a:tab pos="723900" algn="l"/>
                <a:tab pos="1447800" algn="l"/>
                <a:tab pos="2171700" algn="l"/>
                <a:tab pos="2895600" algn="l"/>
                <a:tab pos="3619500" algn="l"/>
                <a:tab pos="4343400" algn="l"/>
                <a:tab pos="5067300" algn="l"/>
                <a:tab pos="5791200" algn="l"/>
                <a:tab pos="6515100" algn="l"/>
              </a:tabLst>
            </a:pPr>
            <a:endParaRPr lang="fr-FR" sz="1000">
              <a:solidFill>
                <a:srgbClr val="000000"/>
              </a:solidFill>
            </a:endParaRPr>
          </a:p>
        </p:txBody>
      </p:sp>
      <p:pic>
        <p:nvPicPr>
          <p:cNvPr id="34821" name="Picture 5"/>
          <p:cNvPicPr>
            <a:picLocks noChangeAspect="1" noChangeArrowheads="1"/>
          </p:cNvPicPr>
          <p:nvPr/>
        </p:nvPicPr>
        <p:blipFill>
          <a:blip r:embed="rId4" cstate="print"/>
          <a:srcRect/>
          <a:stretch>
            <a:fillRect/>
          </a:stretch>
        </p:blipFill>
        <p:spPr bwMode="auto">
          <a:xfrm>
            <a:off x="4857750" y="2105025"/>
            <a:ext cx="2378075" cy="1473200"/>
          </a:xfrm>
          <a:prstGeom prst="rect">
            <a:avLst/>
          </a:prstGeom>
          <a:noFill/>
          <a:ln w="18000" cap="flat">
            <a:solidFill>
              <a:srgbClr val="000000"/>
            </a:solidFill>
            <a:miter lim="800000"/>
            <a:headEnd/>
            <a:tailEnd/>
          </a:ln>
          <a:effectLst/>
        </p:spPr>
      </p:pic>
      <p:pic>
        <p:nvPicPr>
          <p:cNvPr id="34822" name="Picture 6"/>
          <p:cNvPicPr>
            <a:picLocks noChangeAspect="1" noChangeArrowheads="1"/>
          </p:cNvPicPr>
          <p:nvPr/>
        </p:nvPicPr>
        <p:blipFill>
          <a:blip r:embed="rId5" cstate="print"/>
          <a:srcRect/>
          <a:stretch>
            <a:fillRect/>
          </a:stretch>
        </p:blipFill>
        <p:spPr bwMode="auto">
          <a:xfrm>
            <a:off x="3527425" y="3775075"/>
            <a:ext cx="5006975" cy="1409700"/>
          </a:xfrm>
          <a:prstGeom prst="rect">
            <a:avLst/>
          </a:prstGeom>
          <a:noFill/>
          <a:ln w="14400" cap="flat">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5842"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IV – PROGRAMMATION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4.2 – Sous-programme CHOIX</a:t>
            </a:r>
          </a:p>
        </p:txBody>
      </p:sp>
      <p:pic>
        <p:nvPicPr>
          <p:cNvPr id="35843" name="Picture 3"/>
          <p:cNvPicPr>
            <a:picLocks noChangeAspect="1" noChangeArrowheads="1"/>
          </p:cNvPicPr>
          <p:nvPr/>
        </p:nvPicPr>
        <p:blipFill>
          <a:blip r:embed="rId3" cstate="print"/>
          <a:srcRect/>
          <a:stretch>
            <a:fillRect/>
          </a:stretch>
        </p:blipFill>
        <p:spPr bwMode="auto">
          <a:xfrm>
            <a:off x="1974850" y="973138"/>
            <a:ext cx="1136650" cy="4270375"/>
          </a:xfrm>
          <a:prstGeom prst="rect">
            <a:avLst/>
          </a:prstGeom>
          <a:noFill/>
          <a:ln w="18000" cap="flat">
            <a:solidFill>
              <a:srgbClr val="000000"/>
            </a:solidFill>
            <a:miter lim="800000"/>
            <a:headEnd/>
            <a:tailEnd/>
          </a:ln>
          <a:effectLst/>
        </p:spPr>
      </p:pic>
      <p:sp>
        <p:nvSpPr>
          <p:cNvPr id="35844" name="Text Box 4"/>
          <p:cNvSpPr txBox="1">
            <a:spLocks noChangeArrowheads="1"/>
          </p:cNvSpPr>
          <p:nvPr/>
        </p:nvSpPr>
        <p:spPr bwMode="auto">
          <a:xfrm>
            <a:off x="3394075" y="1290638"/>
            <a:ext cx="4329113" cy="681037"/>
          </a:xfrm>
          <a:prstGeom prst="rect">
            <a:avLst/>
          </a:prstGeom>
          <a:noFill/>
          <a:ln w="7200" cap="flat">
            <a:noFill/>
            <a:miter lim="800000"/>
            <a:headEnd/>
            <a:tailEnd/>
          </a:ln>
          <a:effectLst/>
        </p:spPr>
        <p:txBody>
          <a:bodyPr wrap="none" lIns="90000" tIns="53820" rIns="90000" bIns="45000"/>
          <a:lstStyle/>
          <a:p>
            <a:pPr>
              <a:tabLst>
                <a:tab pos="723900" algn="l"/>
                <a:tab pos="1447800" algn="l"/>
                <a:tab pos="2171700" algn="l"/>
                <a:tab pos="2895600" algn="l"/>
                <a:tab pos="3619500" algn="l"/>
              </a:tabLst>
            </a:pPr>
            <a:r>
              <a:rPr lang="fr-FR" sz="1000">
                <a:solidFill>
                  <a:srgbClr val="000000"/>
                </a:solidFill>
              </a:rPr>
              <a:t>Le sous-programme CHOIX donne la possibilité d’accéder aux réglages :</a:t>
            </a:r>
          </a:p>
          <a:p>
            <a:pPr>
              <a:tabLst>
                <a:tab pos="723900" algn="l"/>
                <a:tab pos="1447800" algn="l"/>
                <a:tab pos="2171700" algn="l"/>
                <a:tab pos="2895600" algn="l"/>
                <a:tab pos="3619500" algn="l"/>
              </a:tabLst>
            </a:pPr>
            <a:endParaRPr lang="fr-FR" sz="1000">
              <a:solidFill>
                <a:srgbClr val="000000"/>
              </a:solidFill>
            </a:endParaRPr>
          </a:p>
          <a:p>
            <a:pPr>
              <a:tabLst>
                <a:tab pos="723900" algn="l"/>
                <a:tab pos="1447800" algn="l"/>
                <a:tab pos="2171700" algn="l"/>
                <a:tab pos="2895600" algn="l"/>
                <a:tab pos="3619500" algn="l"/>
              </a:tabLst>
            </a:pPr>
            <a:r>
              <a:rPr lang="fr-FR" sz="1000">
                <a:solidFill>
                  <a:srgbClr val="000000"/>
                </a:solidFill>
              </a:rPr>
              <a:t>- Date et heure</a:t>
            </a:r>
          </a:p>
          <a:p>
            <a:pPr>
              <a:tabLst>
                <a:tab pos="723900" algn="l"/>
                <a:tab pos="1447800" algn="l"/>
                <a:tab pos="2171700" algn="l"/>
                <a:tab pos="2895600" algn="l"/>
                <a:tab pos="3619500" algn="l"/>
              </a:tabLst>
            </a:pPr>
            <a:r>
              <a:rPr lang="fr-FR" sz="1000">
                <a:solidFill>
                  <a:srgbClr val="000000"/>
                </a:solidFill>
              </a:rPr>
              <a:t>- Heure à laquelle l’alarme se déclenchera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6866"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IV – PROGRAMMATION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4.3 – Sous-programme HORLOGE</a:t>
            </a:r>
          </a:p>
        </p:txBody>
      </p:sp>
      <p:sp>
        <p:nvSpPr>
          <p:cNvPr id="36867" name="Text Box 3"/>
          <p:cNvSpPr txBox="1">
            <a:spLocks noChangeArrowheads="1"/>
          </p:cNvSpPr>
          <p:nvPr/>
        </p:nvSpPr>
        <p:spPr bwMode="auto">
          <a:xfrm>
            <a:off x="3994150" y="1073150"/>
            <a:ext cx="5503863" cy="385763"/>
          </a:xfrm>
          <a:prstGeom prst="rect">
            <a:avLst/>
          </a:prstGeom>
          <a:noFill/>
          <a:ln w="7200" cap="flat">
            <a:noFill/>
            <a:miter lim="800000"/>
            <a:headEnd/>
            <a:tailEnd/>
          </a:ln>
          <a:effectLst/>
        </p:spPr>
        <p:txBody>
          <a:bodyPr lIns="90000" tIns="53820" rIns="90000" bIns="45000"/>
          <a:lstStyle/>
          <a:p>
            <a:pPr>
              <a:tabLst>
                <a:tab pos="723900" algn="l"/>
                <a:tab pos="1447800" algn="l"/>
                <a:tab pos="2171700" algn="l"/>
                <a:tab pos="2895600" algn="l"/>
                <a:tab pos="3619500" algn="l"/>
                <a:tab pos="4343400" algn="l"/>
                <a:tab pos="5067300" algn="l"/>
              </a:tabLst>
            </a:pPr>
            <a:r>
              <a:rPr lang="fr-FR" sz="1000">
                <a:solidFill>
                  <a:srgbClr val="000000"/>
                </a:solidFill>
              </a:rPr>
              <a:t>Le sous-programme HORLOGE est composé de boucles permettant le réglage de la date et de l’heure.</a:t>
            </a:r>
          </a:p>
        </p:txBody>
      </p:sp>
      <p:pic>
        <p:nvPicPr>
          <p:cNvPr id="36868" name="Picture 4"/>
          <p:cNvPicPr>
            <a:picLocks noChangeAspect="1" noChangeArrowheads="1"/>
          </p:cNvPicPr>
          <p:nvPr/>
        </p:nvPicPr>
        <p:blipFill>
          <a:blip r:embed="rId3" cstate="print"/>
          <a:srcRect/>
          <a:stretch>
            <a:fillRect/>
          </a:stretch>
        </p:blipFill>
        <p:spPr bwMode="auto">
          <a:xfrm>
            <a:off x="1746250" y="922338"/>
            <a:ext cx="2022475" cy="4319587"/>
          </a:xfrm>
          <a:prstGeom prst="rect">
            <a:avLst/>
          </a:prstGeom>
          <a:noFill/>
          <a:ln w="180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7890"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IV – PROGRAMMATION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4.4 – Sous-programme HORLOGE</a:t>
            </a:r>
          </a:p>
        </p:txBody>
      </p:sp>
      <p:sp>
        <p:nvSpPr>
          <p:cNvPr id="37891" name="Text Box 3"/>
          <p:cNvSpPr txBox="1">
            <a:spLocks noChangeArrowheads="1"/>
          </p:cNvSpPr>
          <p:nvPr/>
        </p:nvSpPr>
        <p:spPr bwMode="auto">
          <a:xfrm>
            <a:off x="4097338" y="1073150"/>
            <a:ext cx="5400675" cy="385763"/>
          </a:xfrm>
          <a:prstGeom prst="rect">
            <a:avLst/>
          </a:prstGeom>
          <a:noFill/>
          <a:ln w="7200" cap="flat">
            <a:noFill/>
            <a:miter lim="800000"/>
            <a:headEnd/>
            <a:tailEnd/>
          </a:ln>
          <a:effectLst/>
        </p:spPr>
        <p:txBody>
          <a:bodyPr lIns="90000" tIns="53820" rIns="90000" bIns="45000"/>
          <a:lstStyle/>
          <a:p>
            <a:pPr>
              <a:tabLst>
                <a:tab pos="723900" algn="l"/>
                <a:tab pos="1447800" algn="l"/>
                <a:tab pos="2171700" algn="l"/>
                <a:tab pos="2895600" algn="l"/>
                <a:tab pos="3619500" algn="l"/>
                <a:tab pos="4343400" algn="l"/>
                <a:tab pos="5067300" algn="l"/>
              </a:tabLst>
            </a:pPr>
            <a:r>
              <a:rPr lang="fr-FR" sz="1000">
                <a:solidFill>
                  <a:srgbClr val="000000"/>
                </a:solidFill>
              </a:rPr>
              <a:t>Le sous-programme ALARME est composé de boucles permettant le réglage de l’heure du réveil.</a:t>
            </a:r>
          </a:p>
        </p:txBody>
      </p:sp>
      <p:pic>
        <p:nvPicPr>
          <p:cNvPr id="37892" name="Picture 4"/>
          <p:cNvPicPr>
            <a:picLocks noChangeAspect="1" noChangeArrowheads="1"/>
          </p:cNvPicPr>
          <p:nvPr/>
        </p:nvPicPr>
        <p:blipFill>
          <a:blip r:embed="rId3" cstate="print"/>
          <a:srcRect/>
          <a:stretch>
            <a:fillRect/>
          </a:stretch>
        </p:blipFill>
        <p:spPr bwMode="auto">
          <a:xfrm>
            <a:off x="1758950" y="946150"/>
            <a:ext cx="2089150" cy="4319588"/>
          </a:xfrm>
          <a:prstGeom prst="rect">
            <a:avLst/>
          </a:prstGeom>
          <a:noFill/>
          <a:ln w="180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8914"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IV – PROGRAMMATION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4.5 – Sous-programme EN/DIS</a:t>
            </a:r>
          </a:p>
        </p:txBody>
      </p:sp>
      <p:sp>
        <p:nvSpPr>
          <p:cNvPr id="38915" name="Text Box 3"/>
          <p:cNvSpPr txBox="1">
            <a:spLocks noChangeArrowheads="1"/>
          </p:cNvSpPr>
          <p:nvPr/>
        </p:nvSpPr>
        <p:spPr bwMode="auto">
          <a:xfrm>
            <a:off x="3821113" y="1119188"/>
            <a:ext cx="4319587" cy="231775"/>
          </a:xfrm>
          <a:prstGeom prst="rect">
            <a:avLst/>
          </a:prstGeom>
          <a:noFill/>
          <a:ln w="7200" cap="flat">
            <a:noFill/>
            <a:miter lim="800000"/>
            <a:headEnd/>
            <a:tailEnd/>
          </a:ln>
          <a:effectLst/>
        </p:spPr>
        <p:txBody>
          <a:bodyPr wrap="none" lIns="90000" tIns="53820" rIns="90000" bIns="45000"/>
          <a:lstStyle/>
          <a:p>
            <a:pPr>
              <a:tabLst>
                <a:tab pos="723900" algn="l"/>
                <a:tab pos="1447800" algn="l"/>
                <a:tab pos="2171700" algn="l"/>
                <a:tab pos="2895600" algn="l"/>
                <a:tab pos="3619500" algn="l"/>
              </a:tabLst>
            </a:pPr>
            <a:r>
              <a:rPr lang="fr-FR" sz="1000">
                <a:solidFill>
                  <a:srgbClr val="000000"/>
                </a:solidFill>
              </a:rPr>
              <a:t>Le sous-programme EN/DIS permet d’activer ou de désactiver l’alarme.</a:t>
            </a:r>
          </a:p>
        </p:txBody>
      </p:sp>
      <p:pic>
        <p:nvPicPr>
          <p:cNvPr id="38916" name="Picture 4"/>
          <p:cNvPicPr>
            <a:picLocks noChangeAspect="1" noChangeArrowheads="1"/>
          </p:cNvPicPr>
          <p:nvPr/>
        </p:nvPicPr>
        <p:blipFill>
          <a:blip r:embed="rId3" cstate="print"/>
          <a:srcRect/>
          <a:stretch>
            <a:fillRect/>
          </a:stretch>
        </p:blipFill>
        <p:spPr bwMode="auto">
          <a:xfrm>
            <a:off x="1828800" y="946150"/>
            <a:ext cx="1616075" cy="4319588"/>
          </a:xfrm>
          <a:prstGeom prst="rect">
            <a:avLst/>
          </a:prstGeom>
          <a:noFill/>
          <a:ln w="180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39938"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IV – PROGRAMMATION</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4.6 – Sous-programme HEURE et DATE</a:t>
            </a:r>
          </a:p>
        </p:txBody>
      </p:sp>
      <p:sp>
        <p:nvSpPr>
          <p:cNvPr id="39939" name="Text Box 3"/>
          <p:cNvSpPr txBox="1">
            <a:spLocks noChangeArrowheads="1"/>
          </p:cNvSpPr>
          <p:nvPr/>
        </p:nvSpPr>
        <p:spPr bwMode="auto">
          <a:xfrm>
            <a:off x="4549775" y="946150"/>
            <a:ext cx="4972050" cy="385763"/>
          </a:xfrm>
          <a:prstGeom prst="rect">
            <a:avLst/>
          </a:prstGeom>
          <a:noFill/>
          <a:ln w="7200" cap="flat">
            <a:noFill/>
            <a:miter lim="800000"/>
            <a:headEnd/>
            <a:tailEnd/>
          </a:ln>
          <a:effectLst/>
        </p:spPr>
        <p:txBody>
          <a:bodyPr lIns="90000" tIns="53820" rIns="90000" bIns="45000"/>
          <a:lstStyle/>
          <a:p>
            <a:pPr>
              <a:tabLst>
                <a:tab pos="723900" algn="l"/>
                <a:tab pos="1447800" algn="l"/>
                <a:tab pos="2171700" algn="l"/>
                <a:tab pos="2895600" algn="l"/>
                <a:tab pos="3619500" algn="l"/>
                <a:tab pos="4343400" algn="l"/>
              </a:tabLst>
            </a:pPr>
            <a:r>
              <a:rPr lang="fr-FR" sz="1000">
                <a:solidFill>
                  <a:srgbClr val="000000"/>
                </a:solidFill>
              </a:rPr>
              <a:t>Les sous-programme DATE et HEURE sont appelés continuellement afin d’afficher les informations sur le LCD.</a:t>
            </a:r>
          </a:p>
        </p:txBody>
      </p:sp>
      <p:pic>
        <p:nvPicPr>
          <p:cNvPr id="39940" name="Picture 4"/>
          <p:cNvPicPr>
            <a:picLocks noChangeAspect="1" noChangeArrowheads="1"/>
          </p:cNvPicPr>
          <p:nvPr/>
        </p:nvPicPr>
        <p:blipFill>
          <a:blip r:embed="rId3" cstate="print"/>
          <a:srcRect/>
          <a:stretch>
            <a:fillRect/>
          </a:stretch>
        </p:blipFill>
        <p:spPr bwMode="auto">
          <a:xfrm>
            <a:off x="1790700" y="923925"/>
            <a:ext cx="1303338" cy="4352925"/>
          </a:xfrm>
          <a:prstGeom prst="rect">
            <a:avLst/>
          </a:prstGeom>
          <a:noFill/>
          <a:ln w="18000" cap="flat">
            <a:solidFill>
              <a:srgbClr val="000000"/>
            </a:solidFill>
            <a:miter lim="800000"/>
            <a:headEnd/>
            <a:tailEnd/>
          </a:ln>
          <a:effectLst/>
        </p:spPr>
      </p:pic>
      <p:pic>
        <p:nvPicPr>
          <p:cNvPr id="39941" name="Picture 5"/>
          <p:cNvPicPr>
            <a:picLocks noChangeAspect="1" noChangeArrowheads="1"/>
          </p:cNvPicPr>
          <p:nvPr/>
        </p:nvPicPr>
        <p:blipFill>
          <a:blip r:embed="rId4" cstate="print"/>
          <a:srcRect/>
          <a:stretch>
            <a:fillRect/>
          </a:stretch>
        </p:blipFill>
        <p:spPr bwMode="auto">
          <a:xfrm>
            <a:off x="3232150" y="909638"/>
            <a:ext cx="1123950" cy="4370387"/>
          </a:xfrm>
          <a:prstGeom prst="rect">
            <a:avLst/>
          </a:prstGeom>
          <a:noFill/>
          <a:ln w="180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16386"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 – DÉMARCHE DE PROJET</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	</a:t>
            </a:r>
            <a:r>
              <a:rPr lang="fr-FR" sz="1200" b="1">
                <a:solidFill>
                  <a:srgbClr val="000000"/>
                </a:solidFill>
              </a:rPr>
              <a:t>1.1 – Formalisation du besoin</a:t>
            </a:r>
          </a:p>
        </p:txBody>
      </p:sp>
      <p:pic>
        <p:nvPicPr>
          <p:cNvPr id="16387" name="Picture 3"/>
          <p:cNvPicPr>
            <a:picLocks noChangeAspect="1" noChangeArrowheads="1"/>
          </p:cNvPicPr>
          <p:nvPr/>
        </p:nvPicPr>
        <p:blipFill>
          <a:blip r:embed="rId3" cstate="print"/>
          <a:srcRect/>
          <a:stretch>
            <a:fillRect/>
          </a:stretch>
        </p:blipFill>
        <p:spPr bwMode="auto">
          <a:xfrm>
            <a:off x="1630363" y="993775"/>
            <a:ext cx="2995612" cy="4229100"/>
          </a:xfrm>
          <a:prstGeom prst="rect">
            <a:avLst/>
          </a:prstGeom>
          <a:noFill/>
          <a:ln w="18000" cap="flat">
            <a:solidFill>
              <a:srgbClr val="000000"/>
            </a:solidFill>
            <a:miter lim="800000"/>
            <a:headEnd/>
            <a:tailEnd/>
          </a:ln>
          <a:effectLst/>
        </p:spPr>
      </p:pic>
      <p:pic>
        <p:nvPicPr>
          <p:cNvPr id="16388" name="Picture 4"/>
          <p:cNvPicPr>
            <a:picLocks noChangeAspect="1" noChangeArrowheads="1"/>
          </p:cNvPicPr>
          <p:nvPr/>
        </p:nvPicPr>
        <p:blipFill>
          <a:blip r:embed="rId4" cstate="print"/>
          <a:srcRect/>
          <a:stretch>
            <a:fillRect/>
          </a:stretch>
        </p:blipFill>
        <p:spPr bwMode="auto">
          <a:xfrm>
            <a:off x="5529263" y="971550"/>
            <a:ext cx="3009900" cy="4248150"/>
          </a:xfrm>
          <a:prstGeom prst="rect">
            <a:avLst/>
          </a:prstGeom>
          <a:noFill/>
          <a:ln w="180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17410" name="Text Box 2"/>
          <p:cNvSpPr txBox="1">
            <a:spLocks noChangeArrowheads="1"/>
          </p:cNvSpPr>
          <p:nvPr/>
        </p:nvSpPr>
        <p:spPr bwMode="auto">
          <a:xfrm>
            <a:off x="360363" y="360363"/>
            <a:ext cx="9359900" cy="5040312"/>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 – DÉMARCHE DE PROJET</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	</a:t>
            </a:r>
            <a:r>
              <a:rPr lang="fr-FR" sz="1200" b="1">
                <a:solidFill>
                  <a:srgbClr val="000000"/>
                </a:solidFill>
              </a:rPr>
              <a:t>1.2 – Élaboration du cahier des charges</a:t>
            </a:r>
          </a:p>
        </p:txBody>
      </p:sp>
      <p:pic>
        <p:nvPicPr>
          <p:cNvPr id="17411" name="Picture 3"/>
          <p:cNvPicPr>
            <a:picLocks noChangeAspect="1" noChangeArrowheads="1"/>
          </p:cNvPicPr>
          <p:nvPr/>
        </p:nvPicPr>
        <p:blipFill>
          <a:blip r:embed="rId3" cstate="print"/>
          <a:srcRect/>
          <a:stretch>
            <a:fillRect/>
          </a:stretch>
        </p:blipFill>
        <p:spPr bwMode="auto">
          <a:xfrm>
            <a:off x="1619250" y="1017588"/>
            <a:ext cx="2976563" cy="4202112"/>
          </a:xfrm>
          <a:prstGeom prst="rect">
            <a:avLst/>
          </a:prstGeom>
          <a:noFill/>
          <a:ln w="18000" cap="flat">
            <a:solidFill>
              <a:srgbClr val="000000"/>
            </a:solidFill>
            <a:miter lim="800000"/>
            <a:headEnd/>
            <a:tailEnd/>
          </a:ln>
          <a:effectLst/>
        </p:spPr>
      </p:pic>
      <p:pic>
        <p:nvPicPr>
          <p:cNvPr id="17412" name="Picture 4"/>
          <p:cNvPicPr>
            <a:picLocks noChangeAspect="1" noChangeArrowheads="1"/>
          </p:cNvPicPr>
          <p:nvPr/>
        </p:nvPicPr>
        <p:blipFill>
          <a:blip r:embed="rId4" cstate="print"/>
          <a:srcRect/>
          <a:stretch>
            <a:fillRect/>
          </a:stretch>
        </p:blipFill>
        <p:spPr bwMode="auto">
          <a:xfrm>
            <a:off x="5400675" y="1006475"/>
            <a:ext cx="2984500" cy="4214813"/>
          </a:xfrm>
          <a:prstGeom prst="rect">
            <a:avLst/>
          </a:prstGeom>
          <a:noFill/>
          <a:ln w="180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18434" name="Text Box 2"/>
          <p:cNvSpPr txBox="1">
            <a:spLocks noChangeArrowheads="1"/>
          </p:cNvSpPr>
          <p:nvPr/>
        </p:nvSpPr>
        <p:spPr bwMode="auto">
          <a:xfrm>
            <a:off x="360363" y="360363"/>
            <a:ext cx="9359900" cy="5018087"/>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 – PARTIE MÉCANIQUE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2.1 – Les pièces réalisées sur machines-outils</a:t>
            </a:r>
          </a:p>
        </p:txBody>
      </p:sp>
      <p:pic>
        <p:nvPicPr>
          <p:cNvPr id="18435" name="Picture 3"/>
          <p:cNvPicPr>
            <a:picLocks noChangeAspect="1" noChangeArrowheads="1"/>
          </p:cNvPicPr>
          <p:nvPr/>
        </p:nvPicPr>
        <p:blipFill>
          <a:blip r:embed="rId3" cstate="print"/>
          <a:srcRect/>
          <a:stretch>
            <a:fillRect/>
          </a:stretch>
        </p:blipFill>
        <p:spPr bwMode="auto">
          <a:xfrm>
            <a:off x="1295400" y="936625"/>
            <a:ext cx="2989263" cy="4319588"/>
          </a:xfrm>
          <a:prstGeom prst="rect">
            <a:avLst/>
          </a:prstGeom>
          <a:noFill/>
          <a:ln w="1908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19458" name="Text Box 2"/>
          <p:cNvSpPr txBox="1">
            <a:spLocks noChangeArrowheads="1"/>
          </p:cNvSpPr>
          <p:nvPr/>
        </p:nvSpPr>
        <p:spPr bwMode="auto">
          <a:xfrm>
            <a:off x="360363" y="360363"/>
            <a:ext cx="4140200" cy="858837"/>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Lst>
            </a:pPr>
            <a:r>
              <a:rPr lang="fr-FR" b="1">
                <a:solidFill>
                  <a:srgbClr val="000000"/>
                </a:solidFill>
              </a:rPr>
              <a:t>II – PARTIE MÉCANIQUE</a:t>
            </a:r>
          </a:p>
          <a:p>
            <a:pPr>
              <a:tabLst>
                <a:tab pos="723900" algn="l"/>
                <a:tab pos="1447800" algn="l"/>
                <a:tab pos="2171700" algn="l"/>
                <a:tab pos="2895600" algn="l"/>
                <a:tab pos="3619500" algn="l"/>
              </a:tabLst>
            </a:pPr>
            <a:r>
              <a:rPr lang="fr-FR" sz="1200" b="1">
                <a:solidFill>
                  <a:srgbClr val="000000"/>
                </a:solidFill>
              </a:rPr>
              <a:t>	2.2 – Les pièces imprimées en 3D</a:t>
            </a:r>
          </a:p>
        </p:txBody>
      </p:sp>
      <p:pic>
        <p:nvPicPr>
          <p:cNvPr id="19459" name="Picture 3"/>
          <p:cNvPicPr>
            <a:picLocks noChangeAspect="1" noChangeArrowheads="1"/>
          </p:cNvPicPr>
          <p:nvPr/>
        </p:nvPicPr>
        <p:blipFill>
          <a:blip r:embed="rId3" cstate="print"/>
          <a:srcRect/>
          <a:stretch>
            <a:fillRect/>
          </a:stretch>
        </p:blipFill>
        <p:spPr bwMode="auto">
          <a:xfrm>
            <a:off x="1292225" y="928688"/>
            <a:ext cx="2955925" cy="4319587"/>
          </a:xfrm>
          <a:prstGeom prst="rect">
            <a:avLst/>
          </a:prstGeom>
          <a:noFill/>
          <a:ln w="1908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0482" name="Text Box 2"/>
          <p:cNvSpPr txBox="1">
            <a:spLocks noChangeArrowheads="1"/>
          </p:cNvSpPr>
          <p:nvPr/>
        </p:nvSpPr>
        <p:spPr bwMode="auto">
          <a:xfrm>
            <a:off x="360363" y="360363"/>
            <a:ext cx="4140200" cy="858837"/>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Lst>
            </a:pPr>
            <a:r>
              <a:rPr lang="fr-FR" b="1">
                <a:solidFill>
                  <a:srgbClr val="000000"/>
                </a:solidFill>
              </a:rPr>
              <a:t>II – PARTIE MÉCANIQUE</a:t>
            </a:r>
          </a:p>
          <a:p>
            <a:pPr>
              <a:tabLst>
                <a:tab pos="723900" algn="l"/>
                <a:tab pos="1447800" algn="l"/>
                <a:tab pos="2171700" algn="l"/>
                <a:tab pos="2895600" algn="l"/>
                <a:tab pos="3619500" algn="l"/>
              </a:tabLst>
            </a:pPr>
            <a:r>
              <a:rPr lang="fr-FR" sz="1200" b="1">
                <a:solidFill>
                  <a:srgbClr val="000000"/>
                </a:solidFill>
              </a:rPr>
              <a:t>	2.3 – Les éléments d’assemblage</a:t>
            </a:r>
          </a:p>
        </p:txBody>
      </p:sp>
      <p:pic>
        <p:nvPicPr>
          <p:cNvPr id="20483" name="Picture 3"/>
          <p:cNvPicPr>
            <a:picLocks noChangeAspect="1" noChangeArrowheads="1"/>
          </p:cNvPicPr>
          <p:nvPr/>
        </p:nvPicPr>
        <p:blipFill>
          <a:blip r:embed="rId3" cstate="print"/>
          <a:srcRect/>
          <a:stretch>
            <a:fillRect/>
          </a:stretch>
        </p:blipFill>
        <p:spPr bwMode="auto">
          <a:xfrm>
            <a:off x="1295400" y="936625"/>
            <a:ext cx="2987675" cy="4319588"/>
          </a:xfrm>
          <a:prstGeom prst="rect">
            <a:avLst/>
          </a:prstGeom>
          <a:noFill/>
          <a:ln w="1440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2530" name="Text Box 2"/>
          <p:cNvSpPr txBox="1">
            <a:spLocks noChangeArrowheads="1"/>
          </p:cNvSpPr>
          <p:nvPr/>
        </p:nvSpPr>
        <p:spPr bwMode="auto">
          <a:xfrm>
            <a:off x="360363" y="360363"/>
            <a:ext cx="4967287" cy="858837"/>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Lst>
            </a:pPr>
            <a:r>
              <a:rPr lang="fr-FR" b="1">
                <a:solidFill>
                  <a:srgbClr val="000000"/>
                </a:solidFill>
              </a:rPr>
              <a:t>II – PARTIE MÉCANIQUE</a:t>
            </a:r>
          </a:p>
          <a:p>
            <a:pPr>
              <a:tabLst>
                <a:tab pos="723900" algn="l"/>
                <a:tab pos="1447800" algn="l"/>
                <a:tab pos="2171700" algn="l"/>
                <a:tab pos="2895600" algn="l"/>
                <a:tab pos="3619500" algn="l"/>
                <a:tab pos="4343400" algn="l"/>
              </a:tabLst>
            </a:pPr>
            <a:r>
              <a:rPr lang="fr-FR" sz="1200" b="1">
                <a:solidFill>
                  <a:srgbClr val="000000"/>
                </a:solidFill>
              </a:rPr>
              <a:t>	2.4 – Outils nécessaires à la réalisation des pièces</a:t>
            </a:r>
          </a:p>
        </p:txBody>
      </p:sp>
      <p:pic>
        <p:nvPicPr>
          <p:cNvPr id="22531" name="Picture 3"/>
          <p:cNvPicPr>
            <a:picLocks noChangeAspect="1" noChangeArrowheads="1"/>
          </p:cNvPicPr>
          <p:nvPr/>
        </p:nvPicPr>
        <p:blipFill>
          <a:blip r:embed="rId3" cstate="print"/>
          <a:srcRect/>
          <a:stretch>
            <a:fillRect/>
          </a:stretch>
        </p:blipFill>
        <p:spPr bwMode="auto">
          <a:xfrm>
            <a:off x="1295400" y="936625"/>
            <a:ext cx="3048000" cy="4319588"/>
          </a:xfrm>
          <a:prstGeom prst="rect">
            <a:avLst/>
          </a:prstGeom>
          <a:noFill/>
          <a:ln w="19080" cap="flat">
            <a:solidFill>
              <a:srgbClr val="000000"/>
            </a:solid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reeform 1"/>
          <p:cNvSpPr>
            <a:spLocks noChangeArrowheads="1"/>
          </p:cNvSpPr>
          <p:nvPr/>
        </p:nvSpPr>
        <p:spPr bwMode="auto">
          <a:xfrm>
            <a:off x="360363" y="360363"/>
            <a:ext cx="9359900" cy="5040312"/>
          </a:xfrm>
          <a:custGeom>
            <a:avLst/>
            <a:gdLst>
              <a:gd name="G0" fmla="*/ 1 0 51712"/>
              <a:gd name="G1" fmla="+- 21600 0 0"/>
              <a:gd name="G2" fmla="+- G1 0 G0"/>
              <a:gd name="G3" fmla="*/ G2 1 21600"/>
              <a:gd name="G4" fmla="*/ G0 1 G3"/>
              <a:gd name="G5" fmla="*/ G1 1 G3"/>
              <a:gd name="T0" fmla="*/ G4 w 21600"/>
              <a:gd name="T1" fmla="*/ G4 h 21600"/>
              <a:gd name="T2" fmla="*/ G5 w 21600"/>
              <a:gd name="T3" fmla="*/ G5 h 21600"/>
            </a:gdLst>
            <a:ahLst/>
            <a:cxnLst>
              <a:cxn ang="0">
                <a:pos x="0" y="0"/>
              </a:cxn>
              <a:cxn ang="0">
                <a:pos x="21600" y="0"/>
              </a:cxn>
              <a:cxn ang="0">
                <a:pos x="21600" y="21600"/>
              </a:cxn>
              <a:cxn ang="0">
                <a:pos x="0" y="21600"/>
              </a:cxn>
              <a:cxn ang="0">
                <a:pos x="0" y="0"/>
              </a:cxn>
            </a:cxnLst>
            <a:rect l="T0" t="T1" r="T2" b="T3"/>
            <a:pathLst>
              <a:path w="21600" h="21600">
                <a:moveTo>
                  <a:pt x="0" y="0"/>
                </a:moveTo>
                <a:lnTo>
                  <a:pt x="21600" y="0"/>
                </a:lnTo>
                <a:lnTo>
                  <a:pt x="21600" y="21600"/>
                </a:lnTo>
                <a:lnTo>
                  <a:pt x="0" y="21600"/>
                </a:lnTo>
                <a:lnTo>
                  <a:pt x="0" y="0"/>
                </a:lnTo>
                <a:close/>
              </a:path>
            </a:pathLst>
          </a:custGeom>
          <a:solidFill>
            <a:srgbClr val="EEEEEE"/>
          </a:solidFill>
          <a:ln w="36000" cap="flat">
            <a:solidFill>
              <a:srgbClr val="000000"/>
            </a:solidFill>
            <a:miter lim="800000"/>
            <a:headEnd/>
            <a:tailEnd/>
          </a:ln>
          <a:effectLst/>
        </p:spPr>
        <p:txBody>
          <a:bodyPr wrap="none" anchor="ctr"/>
          <a:lstStyle/>
          <a:p>
            <a:endParaRPr lang="fr-FR"/>
          </a:p>
        </p:txBody>
      </p:sp>
      <p:sp>
        <p:nvSpPr>
          <p:cNvPr id="23554" name="Text Box 2"/>
          <p:cNvSpPr txBox="1">
            <a:spLocks noChangeArrowheads="1"/>
          </p:cNvSpPr>
          <p:nvPr/>
        </p:nvSpPr>
        <p:spPr bwMode="auto">
          <a:xfrm>
            <a:off x="539750" y="539750"/>
            <a:ext cx="9359900" cy="5040313"/>
          </a:xfrm>
          <a:prstGeom prst="rect">
            <a:avLst/>
          </a:prstGeom>
          <a:noFill/>
          <a:ln w="7200" cap="flat">
            <a:noFill/>
            <a:miter lim="800000"/>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b="1">
                <a:solidFill>
                  <a:srgbClr val="000000"/>
                </a:solidFill>
              </a:rPr>
              <a:t>III – PARTIE ÉLECTRICITÉ / ÉLECTRONIQUE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1200" b="1">
                <a:solidFill>
                  <a:srgbClr val="000000"/>
                </a:solidFill>
              </a:rPr>
              <a:t>	3.1 – Chaîne d’information et d’énergie</a:t>
            </a: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1200" b="1">
              <a:solidFill>
                <a:srgbClr val="000000"/>
              </a:solidFill>
            </a:endParaRPr>
          </a:p>
        </p:txBody>
      </p:sp>
      <p:pic>
        <p:nvPicPr>
          <p:cNvPr id="23555" name="Picture 3"/>
          <p:cNvPicPr>
            <a:picLocks noChangeAspect="1" noChangeArrowheads="1"/>
          </p:cNvPicPr>
          <p:nvPr/>
        </p:nvPicPr>
        <p:blipFill>
          <a:blip r:embed="rId3" cstate="print"/>
          <a:srcRect/>
          <a:stretch>
            <a:fillRect/>
          </a:stretch>
        </p:blipFill>
        <p:spPr bwMode="auto">
          <a:xfrm>
            <a:off x="546100" y="1166813"/>
            <a:ext cx="6192838" cy="4071937"/>
          </a:xfrm>
          <a:prstGeom prst="rect">
            <a:avLst/>
          </a:prstGeom>
          <a:noFill/>
          <a:ln w="12600" cap="flat">
            <a:noFill/>
            <a:miter lim="800000"/>
            <a:headEnd/>
            <a:tailEnd/>
          </a:ln>
          <a:effectLst/>
        </p:spPr>
      </p:pic>
      <p:pic>
        <p:nvPicPr>
          <p:cNvPr id="23556" name="Picture 4"/>
          <p:cNvPicPr>
            <a:picLocks noChangeAspect="1" noChangeArrowheads="1"/>
          </p:cNvPicPr>
          <p:nvPr/>
        </p:nvPicPr>
        <p:blipFill>
          <a:blip r:embed="rId4" cstate="print"/>
          <a:srcRect/>
          <a:stretch>
            <a:fillRect/>
          </a:stretch>
        </p:blipFill>
        <p:spPr bwMode="auto">
          <a:xfrm>
            <a:off x="6365875" y="503238"/>
            <a:ext cx="3227388" cy="1690687"/>
          </a:xfrm>
          <a:prstGeom prst="rect">
            <a:avLst/>
          </a:prstGeom>
          <a:noFill/>
          <a:ln w="12600" cap="flat">
            <a:noFill/>
            <a:miter lim="800000"/>
            <a:headEnd/>
            <a:tailEnd/>
          </a:ln>
          <a:effec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529</TotalTime>
  <Words>831</Words>
  <Application>Microsoft Office PowerPoint</Application>
  <PresentationFormat>Personnalisé</PresentationFormat>
  <Paragraphs>249</Paragraphs>
  <Slides>25</Slides>
  <Notes>25</Notes>
  <HiddenSlides>0</HiddenSlides>
  <MMClips>0</MMClips>
  <ScaleCrop>false</ScaleCrop>
  <HeadingPairs>
    <vt:vector size="4" baseType="variant">
      <vt:variant>
        <vt:lpstr>Thème</vt:lpstr>
      </vt:variant>
      <vt:variant>
        <vt:i4>12</vt:i4>
      </vt:variant>
      <vt:variant>
        <vt:lpstr>Titres des diapositives</vt:lpstr>
      </vt:variant>
      <vt:variant>
        <vt:i4>25</vt:i4>
      </vt:variant>
    </vt:vector>
  </HeadingPairs>
  <TitlesOfParts>
    <vt:vector size="37" baseType="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QUESNELM</dc:creator>
  <cp:lastModifiedBy>Duch</cp:lastModifiedBy>
  <cp:revision>212</cp:revision>
  <cp:lastPrinted>1601-01-01T00:00:00Z</cp:lastPrinted>
  <dcterms:created xsi:type="dcterms:W3CDTF">1601-01-01T00:00:00Z</dcterms:created>
  <dcterms:modified xsi:type="dcterms:W3CDTF">2023-07-31T08:05:00Z</dcterms:modified>
</cp:coreProperties>
</file>