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x="6858000" cy="9144000"/>
  <p:embeddedFontLst>
    <p:embeddedFont>
      <p:font typeface="Dosis"/>
      <p:regular r:id="rId19"/>
      <p:bold r:id="rId20"/>
    </p:embeddedFont>
    <p:embeddedFont>
      <p:font typeface="Roboto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6E1FB856-4B62-4359-8FA7-24A1DFEF207B}">
  <a:tblStyle styleId="{6E1FB856-4B62-4359-8FA7-24A1DFEF207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52EF5281-DF70-41AF-AA32-223B4956054A}" styleName="Table_1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Dosis-bold.fntdata"/><Relationship Id="rId11" Type="http://schemas.openxmlformats.org/officeDocument/2006/relationships/slide" Target="slides/slide6.xml"/><Relationship Id="rId22" Type="http://schemas.openxmlformats.org/officeDocument/2006/relationships/font" Target="fonts/Roboto-bold.fntdata"/><Relationship Id="rId10" Type="http://schemas.openxmlformats.org/officeDocument/2006/relationships/slide" Target="slides/slide5.xml"/><Relationship Id="rId21" Type="http://schemas.openxmlformats.org/officeDocument/2006/relationships/font" Target="fonts/Roboto-regular.fntdata"/><Relationship Id="rId13" Type="http://schemas.openxmlformats.org/officeDocument/2006/relationships/slide" Target="slides/slide8.xml"/><Relationship Id="rId24" Type="http://schemas.openxmlformats.org/officeDocument/2006/relationships/font" Target="fonts/Roboto-boldItalic.fntdata"/><Relationship Id="rId12" Type="http://schemas.openxmlformats.org/officeDocument/2006/relationships/slide" Target="slides/slide7.xml"/><Relationship Id="rId23" Type="http://schemas.openxmlformats.org/officeDocument/2006/relationships/font" Target="fonts/Roboto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Dosis-regular.fntdata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5f391192_0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5f391192_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1e023216ea6_0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1e023216ea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1e023216ea6_0_3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1e023216ea6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1e023216ea6_0_7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1e023216ea6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70986e5564_2_5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70986e5564_2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043b3ff561_0_3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2043b3ff561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1d52af2e3f8_0_1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1d52af2e3f8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2043b3ff561_0_5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2043b3ff561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1f88b99952b_0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1f88b99952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2043b3ff561_0_1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2043b3ff561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2043b3ff561_0_4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2043b3ff561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1e023216ea6_0_11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1e023216ea6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1d69d36a4de_0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1d69d36a4d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">
  <p:cSld name="TITLE">
    <p:bg>
      <p:bgPr>
        <a:solidFill>
          <a:srgbClr val="22222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1025" y="-11025"/>
            <a:ext cx="9144000" cy="5143500"/>
          </a:xfrm>
          <a:prstGeom prst="rect">
            <a:avLst/>
          </a:prstGeom>
          <a:solidFill>
            <a:srgbClr val="222222">
              <a:alpha val="646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5086350" y="-38100"/>
            <a:ext cx="4114800" cy="5219700"/>
          </a:xfrm>
          <a:custGeom>
            <a:rect b="b" l="l" r="r" t="t"/>
            <a:pathLst>
              <a:path extrusionOk="0" h="208788" w="164592">
                <a:moveTo>
                  <a:pt x="0" y="1524"/>
                </a:moveTo>
                <a:lnTo>
                  <a:pt x="107442" y="208788"/>
                </a:lnTo>
                <a:lnTo>
                  <a:pt x="164592" y="208788"/>
                </a:lnTo>
                <a:lnTo>
                  <a:pt x="1645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Google Shape;12;p2"/>
          <p:cNvSpPr/>
          <p:nvPr/>
        </p:nvSpPr>
        <p:spPr>
          <a:xfrm flipH="1">
            <a:off x="-418950" y="4394400"/>
            <a:ext cx="8172300" cy="749100"/>
          </a:xfrm>
          <a:prstGeom prst="parallelogram">
            <a:avLst>
              <a:gd fmla="val 51542" name="adj"/>
            </a:avLst>
          </a:prstGeom>
          <a:solidFill>
            <a:srgbClr val="FFFFFF">
              <a:alpha val="17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13" name="Google Shape;13;p2"/>
          <p:cNvSpPr/>
          <p:nvPr/>
        </p:nvSpPr>
        <p:spPr>
          <a:xfrm flipH="1">
            <a:off x="1028475" y="4166400"/>
            <a:ext cx="8369700" cy="228000"/>
          </a:xfrm>
          <a:prstGeom prst="parallelogram">
            <a:avLst>
              <a:gd fmla="val 51542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2"/>
          <p:cNvSpPr txBox="1"/>
          <p:nvPr>
            <p:ph type="ctrTitle"/>
          </p:nvPr>
        </p:nvSpPr>
        <p:spPr>
          <a:xfrm>
            <a:off x="1028475" y="0"/>
            <a:ext cx="5238600" cy="4020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1"/>
          <p:cNvSpPr/>
          <p:nvPr/>
        </p:nvSpPr>
        <p:spPr>
          <a:xfrm>
            <a:off x="-55075" y="-38100"/>
            <a:ext cx="3312625" cy="5214650"/>
          </a:xfrm>
          <a:custGeom>
            <a:rect b="b" l="l" r="r" t="t"/>
            <a:pathLst>
              <a:path extrusionOk="0" h="208586" w="132505">
                <a:moveTo>
                  <a:pt x="132505" y="207264"/>
                </a:moveTo>
                <a:lnTo>
                  <a:pt x="25063" y="0"/>
                </a:lnTo>
                <a:lnTo>
                  <a:pt x="0" y="202"/>
                </a:lnTo>
                <a:lnTo>
                  <a:pt x="1322" y="208586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</p:sp>
      <p:sp>
        <p:nvSpPr>
          <p:cNvPr id="101" name="Google Shape;101;p11"/>
          <p:cNvSpPr/>
          <p:nvPr/>
        </p:nvSpPr>
        <p:spPr>
          <a:xfrm flipH="1">
            <a:off x="742953" y="4406300"/>
            <a:ext cx="7505700" cy="749100"/>
          </a:xfrm>
          <a:prstGeom prst="parallelogram">
            <a:avLst>
              <a:gd fmla="val 51542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11"/>
          <p:cNvSpPr/>
          <p:nvPr/>
        </p:nvSpPr>
        <p:spPr>
          <a:xfrm flipH="1">
            <a:off x="7861618" y="4406300"/>
            <a:ext cx="1759200" cy="749100"/>
          </a:xfrm>
          <a:prstGeom prst="parallelogram">
            <a:avLst>
              <a:gd fmla="val 5154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11"/>
          <p:cNvSpPr/>
          <p:nvPr/>
        </p:nvSpPr>
        <p:spPr>
          <a:xfrm flipH="1">
            <a:off x="-903537" y="-17561"/>
            <a:ext cx="1759200" cy="749100"/>
          </a:xfrm>
          <a:prstGeom prst="parallelogram">
            <a:avLst>
              <a:gd fmla="val 51542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11"/>
          <p:cNvSpPr/>
          <p:nvPr/>
        </p:nvSpPr>
        <p:spPr>
          <a:xfrm flipH="1">
            <a:off x="472134" y="-9525"/>
            <a:ext cx="518400" cy="749100"/>
          </a:xfrm>
          <a:prstGeom prst="parallelogram">
            <a:avLst>
              <a:gd fmla="val 7500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1"/>
          <p:cNvSpPr txBox="1"/>
          <p:nvPr>
            <p:ph idx="1" type="body"/>
          </p:nvPr>
        </p:nvSpPr>
        <p:spPr>
          <a:xfrm>
            <a:off x="1123950" y="4406300"/>
            <a:ext cx="67374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spcBef>
                <a:spcPts val="36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1pPr>
          </a:lstStyle>
          <a:p/>
        </p:txBody>
      </p:sp>
      <p:sp>
        <p:nvSpPr>
          <p:cNvPr id="106" name="Google Shape;106;p11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2"/>
          <p:cNvSpPr/>
          <p:nvPr/>
        </p:nvSpPr>
        <p:spPr>
          <a:xfrm>
            <a:off x="-55075" y="-38100"/>
            <a:ext cx="3312625" cy="5214650"/>
          </a:xfrm>
          <a:custGeom>
            <a:rect b="b" l="l" r="r" t="t"/>
            <a:pathLst>
              <a:path extrusionOk="0" h="208586" w="132505">
                <a:moveTo>
                  <a:pt x="132505" y="207264"/>
                </a:moveTo>
                <a:lnTo>
                  <a:pt x="25063" y="0"/>
                </a:lnTo>
                <a:lnTo>
                  <a:pt x="0" y="202"/>
                </a:lnTo>
                <a:lnTo>
                  <a:pt x="1322" y="208586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</p:sp>
      <p:sp>
        <p:nvSpPr>
          <p:cNvPr id="109" name="Google Shape;109;p12"/>
          <p:cNvSpPr/>
          <p:nvPr/>
        </p:nvSpPr>
        <p:spPr>
          <a:xfrm flipH="1">
            <a:off x="-903537" y="-17561"/>
            <a:ext cx="1759200" cy="749100"/>
          </a:xfrm>
          <a:prstGeom prst="parallelogram">
            <a:avLst>
              <a:gd fmla="val 51542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12"/>
          <p:cNvSpPr/>
          <p:nvPr/>
        </p:nvSpPr>
        <p:spPr>
          <a:xfrm flipH="1">
            <a:off x="472134" y="-9525"/>
            <a:ext cx="518400" cy="749100"/>
          </a:xfrm>
          <a:prstGeom prst="parallelogram">
            <a:avLst>
              <a:gd fmla="val 75009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12"/>
          <p:cNvSpPr/>
          <p:nvPr/>
        </p:nvSpPr>
        <p:spPr>
          <a:xfrm flipH="1">
            <a:off x="990375" y="4925850"/>
            <a:ext cx="8369700" cy="228000"/>
          </a:xfrm>
          <a:prstGeom prst="parallelogram">
            <a:avLst>
              <a:gd fmla="val 5154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12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13" name="Google Shape;113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87400" y="4947575"/>
            <a:ext cx="736325" cy="1959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460000" dist="28575">
              <a:srgbClr val="000000">
                <a:alpha val="74000"/>
              </a:srgbClr>
            </a:outerShdw>
          </a:effectLst>
        </p:spPr>
      </p:pic>
      <p:grpSp>
        <p:nvGrpSpPr>
          <p:cNvPr id="114" name="Google Shape;114;p12"/>
          <p:cNvGrpSpPr/>
          <p:nvPr/>
        </p:nvGrpSpPr>
        <p:grpSpPr>
          <a:xfrm>
            <a:off x="8178584" y="-1"/>
            <a:ext cx="953962" cy="382315"/>
            <a:chOff x="5863525" y="92800"/>
            <a:chExt cx="3280473" cy="1314700"/>
          </a:xfrm>
        </p:grpSpPr>
        <p:sp>
          <p:nvSpPr>
            <p:cNvPr id="115" name="Google Shape;115;p12"/>
            <p:cNvSpPr/>
            <p:nvPr/>
          </p:nvSpPr>
          <p:spPr>
            <a:xfrm>
              <a:off x="5918825" y="290150"/>
              <a:ext cx="1632000" cy="55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16" name="Google Shape;116;p12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863525" y="92800"/>
              <a:ext cx="3280473" cy="13147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inverted">
  <p:cSld name="BLANK_1">
    <p:bg>
      <p:bgPr>
        <a:solidFill>
          <a:schemeClr val="dk1"/>
        </a:solid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3"/>
          <p:cNvSpPr/>
          <p:nvPr/>
        </p:nvSpPr>
        <p:spPr>
          <a:xfrm>
            <a:off x="-55075" y="-38100"/>
            <a:ext cx="3312625" cy="5214650"/>
          </a:xfrm>
          <a:custGeom>
            <a:rect b="b" l="l" r="r" t="t"/>
            <a:pathLst>
              <a:path extrusionOk="0" h="208586" w="132505">
                <a:moveTo>
                  <a:pt x="132505" y="207264"/>
                </a:moveTo>
                <a:lnTo>
                  <a:pt x="25063" y="0"/>
                </a:lnTo>
                <a:lnTo>
                  <a:pt x="0" y="202"/>
                </a:lnTo>
                <a:lnTo>
                  <a:pt x="1322" y="20858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19" name="Google Shape;119;p13"/>
          <p:cNvSpPr/>
          <p:nvPr/>
        </p:nvSpPr>
        <p:spPr>
          <a:xfrm flipH="1">
            <a:off x="-903537" y="-17561"/>
            <a:ext cx="1759200" cy="749100"/>
          </a:xfrm>
          <a:prstGeom prst="parallelogram">
            <a:avLst>
              <a:gd fmla="val 5154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13"/>
          <p:cNvSpPr/>
          <p:nvPr/>
        </p:nvSpPr>
        <p:spPr>
          <a:xfrm flipH="1">
            <a:off x="472134" y="-9525"/>
            <a:ext cx="518400" cy="749100"/>
          </a:xfrm>
          <a:prstGeom prst="parallelogram">
            <a:avLst>
              <a:gd fmla="val 75009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13"/>
          <p:cNvSpPr/>
          <p:nvPr/>
        </p:nvSpPr>
        <p:spPr>
          <a:xfrm flipH="1">
            <a:off x="990375" y="4925850"/>
            <a:ext cx="8369700" cy="228000"/>
          </a:xfrm>
          <a:prstGeom prst="parallelogram">
            <a:avLst>
              <a:gd fmla="val 5154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13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3" name="Google Shape;123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87400" y="4947575"/>
            <a:ext cx="736325" cy="1959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460000" dist="28575">
              <a:srgbClr val="000000">
                <a:alpha val="74000"/>
              </a:srgbClr>
            </a:outerShdw>
          </a:effectLst>
        </p:spPr>
      </p:pic>
      <p:grpSp>
        <p:nvGrpSpPr>
          <p:cNvPr id="124" name="Google Shape;124;p13"/>
          <p:cNvGrpSpPr/>
          <p:nvPr/>
        </p:nvGrpSpPr>
        <p:grpSpPr>
          <a:xfrm>
            <a:off x="8126121" y="349374"/>
            <a:ext cx="953962" cy="382315"/>
            <a:chOff x="5863525" y="92800"/>
            <a:chExt cx="3280473" cy="1314700"/>
          </a:xfrm>
        </p:grpSpPr>
        <p:sp>
          <p:nvSpPr>
            <p:cNvPr id="125" name="Google Shape;125;p13"/>
            <p:cNvSpPr/>
            <p:nvPr/>
          </p:nvSpPr>
          <p:spPr>
            <a:xfrm>
              <a:off x="5918825" y="290150"/>
              <a:ext cx="1632000" cy="55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26" name="Google Shape;126;p1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863525" y="92800"/>
              <a:ext cx="3280473" cy="13147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 1">
  <p:cSld name="TITLE_2">
    <p:bg>
      <p:bgPr>
        <a:solidFill>
          <a:srgbClr val="222222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>
            <a:off x="-11025" y="-11025"/>
            <a:ext cx="9144000" cy="5143500"/>
          </a:xfrm>
          <a:prstGeom prst="rect">
            <a:avLst/>
          </a:prstGeom>
          <a:solidFill>
            <a:srgbClr val="222222">
              <a:alpha val="646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" name="Google Shape;17;p3"/>
          <p:cNvSpPr/>
          <p:nvPr/>
        </p:nvSpPr>
        <p:spPr>
          <a:xfrm>
            <a:off x="5086350" y="-38100"/>
            <a:ext cx="4114800" cy="5219700"/>
          </a:xfrm>
          <a:custGeom>
            <a:rect b="b" l="l" r="r" t="t"/>
            <a:pathLst>
              <a:path extrusionOk="0" h="208788" w="164592">
                <a:moveTo>
                  <a:pt x="0" y="1524"/>
                </a:moveTo>
                <a:lnTo>
                  <a:pt x="107442" y="208788"/>
                </a:lnTo>
                <a:lnTo>
                  <a:pt x="164592" y="208788"/>
                </a:lnTo>
                <a:lnTo>
                  <a:pt x="164592" y="0"/>
                </a:lnTo>
                <a:close/>
              </a:path>
            </a:pathLst>
          </a:custGeom>
          <a:solidFill>
            <a:srgbClr val="6FA8DC"/>
          </a:solidFill>
          <a:ln>
            <a:noFill/>
          </a:ln>
        </p:spPr>
      </p:sp>
      <p:sp>
        <p:nvSpPr>
          <p:cNvPr id="18" name="Google Shape;18;p3"/>
          <p:cNvSpPr/>
          <p:nvPr/>
        </p:nvSpPr>
        <p:spPr>
          <a:xfrm flipH="1">
            <a:off x="-418950" y="4394400"/>
            <a:ext cx="8172300" cy="749100"/>
          </a:xfrm>
          <a:prstGeom prst="parallelogram">
            <a:avLst>
              <a:gd fmla="val 51542" name="adj"/>
            </a:avLst>
          </a:prstGeom>
          <a:solidFill>
            <a:srgbClr val="FFFFFF">
              <a:alpha val="176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19" name="Google Shape;19;p3"/>
          <p:cNvSpPr/>
          <p:nvPr/>
        </p:nvSpPr>
        <p:spPr>
          <a:xfrm flipH="1">
            <a:off x="1028475" y="4166400"/>
            <a:ext cx="8369700" cy="228000"/>
          </a:xfrm>
          <a:prstGeom prst="parallelogram">
            <a:avLst>
              <a:gd fmla="val 51542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3"/>
          <p:cNvSpPr txBox="1"/>
          <p:nvPr>
            <p:ph type="ctrTitle"/>
          </p:nvPr>
        </p:nvSpPr>
        <p:spPr>
          <a:xfrm>
            <a:off x="1028475" y="0"/>
            <a:ext cx="5238600" cy="4020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">
  <p:cSld name="TITLE_1">
    <p:bg>
      <p:bgPr>
        <a:solidFill>
          <a:schemeClr val="accent1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/>
          <p:nvPr/>
        </p:nvSpPr>
        <p:spPr>
          <a:xfrm>
            <a:off x="5086350" y="-38100"/>
            <a:ext cx="4114800" cy="5219700"/>
          </a:xfrm>
          <a:custGeom>
            <a:rect b="b" l="l" r="r" t="t"/>
            <a:pathLst>
              <a:path extrusionOk="0" h="208788" w="164592">
                <a:moveTo>
                  <a:pt x="0" y="1524"/>
                </a:moveTo>
                <a:lnTo>
                  <a:pt x="107442" y="208788"/>
                </a:lnTo>
                <a:lnTo>
                  <a:pt x="164592" y="208788"/>
                </a:lnTo>
                <a:lnTo>
                  <a:pt x="164592" y="0"/>
                </a:lnTo>
                <a:close/>
              </a:path>
            </a:pathLst>
          </a:custGeom>
          <a:solidFill>
            <a:srgbClr val="FFFFFF">
              <a:alpha val="17690"/>
            </a:srgbClr>
          </a:solidFill>
          <a:ln>
            <a:noFill/>
          </a:ln>
        </p:spPr>
      </p:sp>
      <p:sp>
        <p:nvSpPr>
          <p:cNvPr id="23" name="Google Shape;23;p4"/>
          <p:cNvSpPr/>
          <p:nvPr/>
        </p:nvSpPr>
        <p:spPr>
          <a:xfrm flipH="1">
            <a:off x="-418950" y="4394400"/>
            <a:ext cx="8172300" cy="749100"/>
          </a:xfrm>
          <a:prstGeom prst="parallelogram">
            <a:avLst>
              <a:gd fmla="val 51542" name="adj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434343"/>
              </a:solidFill>
            </a:endParaRPr>
          </a:p>
        </p:txBody>
      </p:sp>
      <p:sp>
        <p:nvSpPr>
          <p:cNvPr id="24" name="Google Shape;24;p4"/>
          <p:cNvSpPr/>
          <p:nvPr/>
        </p:nvSpPr>
        <p:spPr>
          <a:xfrm flipH="1">
            <a:off x="1028475" y="4166400"/>
            <a:ext cx="8369700" cy="228000"/>
          </a:xfrm>
          <a:prstGeom prst="parallelogram">
            <a:avLst>
              <a:gd fmla="val 51542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" name="Google Shape;25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87400" y="4947575"/>
            <a:ext cx="736325" cy="1959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460000" dist="28575">
              <a:srgbClr val="000000">
                <a:alpha val="74000"/>
              </a:srgbClr>
            </a:outerShdw>
          </a:effectLst>
        </p:spPr>
      </p:pic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7" name="Google Shape;27;p4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grpSp>
        <p:nvGrpSpPr>
          <p:cNvPr id="28" name="Google Shape;28;p4"/>
          <p:cNvGrpSpPr/>
          <p:nvPr/>
        </p:nvGrpSpPr>
        <p:grpSpPr>
          <a:xfrm>
            <a:off x="8126121" y="349374"/>
            <a:ext cx="953962" cy="382315"/>
            <a:chOff x="5863525" y="92800"/>
            <a:chExt cx="3280473" cy="1314700"/>
          </a:xfrm>
        </p:grpSpPr>
        <p:sp>
          <p:nvSpPr>
            <p:cNvPr id="29" name="Google Shape;29;p4"/>
            <p:cNvSpPr/>
            <p:nvPr/>
          </p:nvSpPr>
          <p:spPr>
            <a:xfrm>
              <a:off x="5918825" y="290150"/>
              <a:ext cx="1632000" cy="55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30" name="Google Shape;30;p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863525" y="92800"/>
              <a:ext cx="3280473" cy="13147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TITLE_1_1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-44050" y="-38100"/>
            <a:ext cx="4139800" cy="5192625"/>
          </a:xfrm>
          <a:custGeom>
            <a:rect b="b" l="l" r="r" t="t"/>
            <a:pathLst>
              <a:path extrusionOk="0" h="207705" w="165592">
                <a:moveTo>
                  <a:pt x="165592" y="207264"/>
                </a:moveTo>
                <a:lnTo>
                  <a:pt x="58150" y="0"/>
                </a:lnTo>
                <a:lnTo>
                  <a:pt x="0" y="643"/>
                </a:lnTo>
                <a:lnTo>
                  <a:pt x="881" y="207705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</p:sp>
      <p:sp>
        <p:nvSpPr>
          <p:cNvPr id="33" name="Google Shape;33;p5"/>
          <p:cNvSpPr/>
          <p:nvPr/>
        </p:nvSpPr>
        <p:spPr>
          <a:xfrm flipH="1">
            <a:off x="-647600" y="-14750"/>
            <a:ext cx="2481900" cy="749100"/>
          </a:xfrm>
          <a:prstGeom prst="parallelogram">
            <a:avLst>
              <a:gd fmla="val 51542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5"/>
          <p:cNvSpPr txBox="1"/>
          <p:nvPr>
            <p:ph idx="1" type="body"/>
          </p:nvPr>
        </p:nvSpPr>
        <p:spPr>
          <a:xfrm>
            <a:off x="990375" y="1021950"/>
            <a:ext cx="7343100" cy="3372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457200" lvl="0" marL="457200" rtl="0">
              <a:spcBef>
                <a:spcPts val="600"/>
              </a:spcBef>
              <a:spcAft>
                <a:spcPts val="0"/>
              </a:spcAft>
              <a:buSzPts val="3600"/>
              <a:buChar char="▸"/>
              <a:defRPr i="1" sz="3600"/>
            </a:lvl1pPr>
            <a:lvl2pPr indent="-457200" lvl="1" marL="9144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i="1" sz="3600"/>
            </a:lvl2pPr>
            <a:lvl3pPr indent="-457200" lvl="2" marL="13716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i="1" sz="3600"/>
            </a:lvl3pPr>
            <a:lvl4pPr indent="-457200" lvl="3" marL="18288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i="1" sz="3600"/>
            </a:lvl4pPr>
            <a:lvl5pPr indent="-457200" lvl="4" marL="22860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i="1" sz="3600"/>
            </a:lvl5pPr>
            <a:lvl6pPr indent="-457200" lvl="5" marL="27432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i="1" sz="3600"/>
            </a:lvl6pPr>
            <a:lvl7pPr indent="-457200" lvl="6" marL="32004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i="1" sz="3600"/>
            </a:lvl7pPr>
            <a:lvl8pPr indent="-457200" lvl="7" marL="3657600" rtl="0">
              <a:spcBef>
                <a:spcPts val="0"/>
              </a:spcBef>
              <a:spcAft>
                <a:spcPts val="0"/>
              </a:spcAft>
              <a:buSzPts val="3600"/>
              <a:buChar char="▹"/>
              <a:defRPr i="1" sz="3600"/>
            </a:lvl8pPr>
            <a:lvl9pPr indent="-457200" lvl="8" marL="4114800">
              <a:spcBef>
                <a:spcPts val="0"/>
              </a:spcBef>
              <a:spcAft>
                <a:spcPts val="0"/>
              </a:spcAft>
              <a:buSzPts val="3600"/>
              <a:buChar char="▹"/>
              <a:defRPr i="1" sz="3600"/>
            </a:lvl9pPr>
          </a:lstStyle>
          <a:p/>
        </p:txBody>
      </p:sp>
      <p:sp>
        <p:nvSpPr>
          <p:cNvPr id="35" name="Google Shape;35;p5"/>
          <p:cNvSpPr txBox="1"/>
          <p:nvPr/>
        </p:nvSpPr>
        <p:spPr>
          <a:xfrm>
            <a:off x="-121150" y="-271850"/>
            <a:ext cx="19557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0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rPr>
              <a:t>“</a:t>
            </a:r>
            <a:endParaRPr sz="15000">
              <a:solidFill>
                <a:srgbClr val="FFFFFF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36" name="Google Shape;36;p5"/>
          <p:cNvSpPr/>
          <p:nvPr/>
        </p:nvSpPr>
        <p:spPr>
          <a:xfrm flipH="1">
            <a:off x="1440947" y="-14750"/>
            <a:ext cx="745800" cy="749100"/>
          </a:xfrm>
          <a:prstGeom prst="parallelogram">
            <a:avLst>
              <a:gd fmla="val 5154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5"/>
          <p:cNvSpPr/>
          <p:nvPr/>
        </p:nvSpPr>
        <p:spPr>
          <a:xfrm flipH="1">
            <a:off x="6957299" y="4394650"/>
            <a:ext cx="2643900" cy="749100"/>
          </a:xfrm>
          <a:prstGeom prst="parallelogram">
            <a:avLst>
              <a:gd fmla="val 5154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5"/>
          <p:cNvSpPr txBox="1"/>
          <p:nvPr/>
        </p:nvSpPr>
        <p:spPr>
          <a:xfrm>
            <a:off x="6957475" y="4137550"/>
            <a:ext cx="21864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0">
                <a:solidFill>
                  <a:srgbClr val="FFFFFF"/>
                </a:solidFill>
                <a:latin typeface="Dosis"/>
                <a:ea typeface="Dosis"/>
                <a:cs typeface="Dosis"/>
                <a:sym typeface="Dosis"/>
              </a:rPr>
              <a:t>”</a:t>
            </a:r>
            <a:endParaRPr sz="15000">
              <a:solidFill>
                <a:srgbClr val="FFFFFF"/>
              </a:solidFill>
              <a:latin typeface="Dosis"/>
              <a:ea typeface="Dosis"/>
              <a:cs typeface="Dosis"/>
              <a:sym typeface="Dosis"/>
            </a:endParaRPr>
          </a:p>
        </p:txBody>
      </p:sp>
      <p:sp>
        <p:nvSpPr>
          <p:cNvPr id="39" name="Google Shape;39;p5"/>
          <p:cNvSpPr/>
          <p:nvPr/>
        </p:nvSpPr>
        <p:spPr>
          <a:xfrm flipH="1">
            <a:off x="6626547" y="4394650"/>
            <a:ext cx="745800" cy="749100"/>
          </a:xfrm>
          <a:prstGeom prst="parallelogram">
            <a:avLst>
              <a:gd fmla="val 51542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" type="tx">
  <p:cSld name="TITLE_AND_BOD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oogle Shape;41;p6"/>
          <p:cNvGrpSpPr/>
          <p:nvPr/>
        </p:nvGrpSpPr>
        <p:grpSpPr>
          <a:xfrm>
            <a:off x="-903537" y="-38100"/>
            <a:ext cx="10524355" cy="5214650"/>
            <a:chOff x="-903537" y="-38100"/>
            <a:chExt cx="10524355" cy="5214650"/>
          </a:xfrm>
        </p:grpSpPr>
        <p:sp>
          <p:nvSpPr>
            <p:cNvPr id="42" name="Google Shape;42;p6"/>
            <p:cNvSpPr/>
            <p:nvPr/>
          </p:nvSpPr>
          <p:spPr>
            <a:xfrm>
              <a:off x="-55075" y="-38100"/>
              <a:ext cx="3312625" cy="5214650"/>
            </a:xfrm>
            <a:custGeom>
              <a:rect b="b" l="l" r="r" t="t"/>
              <a:pathLst>
                <a:path extrusionOk="0" h="208586" w="132505">
                  <a:moveTo>
                    <a:pt x="132505" y="207264"/>
                  </a:moveTo>
                  <a:lnTo>
                    <a:pt x="25063" y="0"/>
                  </a:lnTo>
                  <a:lnTo>
                    <a:pt x="0" y="202"/>
                  </a:lnTo>
                  <a:lnTo>
                    <a:pt x="1322" y="208586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sp>
          <p:nvSpPr>
            <p:cNvPr id="43" name="Google Shape;43;p6"/>
            <p:cNvSpPr/>
            <p:nvPr/>
          </p:nvSpPr>
          <p:spPr>
            <a:xfrm flipH="1">
              <a:off x="-903537" y="-17561"/>
              <a:ext cx="1759200" cy="749100"/>
            </a:xfrm>
            <a:prstGeom prst="parallelogram">
              <a:avLst>
                <a:gd fmla="val 51542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" name="Google Shape;44;p6"/>
            <p:cNvSpPr/>
            <p:nvPr/>
          </p:nvSpPr>
          <p:spPr>
            <a:xfrm flipH="1">
              <a:off x="472134" y="-9525"/>
              <a:ext cx="518400" cy="749100"/>
            </a:xfrm>
            <a:prstGeom prst="parallelogram">
              <a:avLst>
                <a:gd fmla="val 75009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" name="Google Shape;45;p6"/>
            <p:cNvSpPr/>
            <p:nvPr/>
          </p:nvSpPr>
          <p:spPr>
            <a:xfrm flipH="1">
              <a:off x="742953" y="272850"/>
              <a:ext cx="7505700" cy="749100"/>
            </a:xfrm>
            <a:prstGeom prst="parallelogram">
              <a:avLst>
                <a:gd fmla="val 51542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" name="Google Shape;46;p6"/>
            <p:cNvSpPr/>
            <p:nvPr/>
          </p:nvSpPr>
          <p:spPr>
            <a:xfrm flipH="1">
              <a:off x="7861618" y="272850"/>
              <a:ext cx="1759200" cy="749100"/>
            </a:xfrm>
            <a:prstGeom prst="parallelogram">
              <a:avLst>
                <a:gd fmla="val 51542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" name="Google Shape;47;p6"/>
            <p:cNvSpPr/>
            <p:nvPr/>
          </p:nvSpPr>
          <p:spPr>
            <a:xfrm flipH="1">
              <a:off x="990375" y="4925850"/>
              <a:ext cx="8369700" cy="228000"/>
            </a:xfrm>
            <a:prstGeom prst="parallelogram">
              <a:avLst>
                <a:gd fmla="val 51542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8" name="Google Shape;48;p6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49" name="Google Shape;49;p6"/>
          <p:cNvSpPr txBox="1"/>
          <p:nvPr>
            <p:ph idx="1" type="body"/>
          </p:nvPr>
        </p:nvSpPr>
        <p:spPr>
          <a:xfrm>
            <a:off x="1104900" y="1277625"/>
            <a:ext cx="7581900" cy="364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▸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▹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▹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▹"/>
              <a:defRPr/>
            </a:lvl9pPr>
          </a:lstStyle>
          <a:p/>
        </p:txBody>
      </p:sp>
      <p:sp>
        <p:nvSpPr>
          <p:cNvPr id="50" name="Google Shape;50;p6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2 columns" type="twoColTx">
  <p:cSld name="TITLE_AND_TWO_COLUMNS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oogle Shape;52;p7"/>
          <p:cNvGrpSpPr/>
          <p:nvPr/>
        </p:nvGrpSpPr>
        <p:grpSpPr>
          <a:xfrm>
            <a:off x="-903537" y="-38100"/>
            <a:ext cx="10524355" cy="5214650"/>
            <a:chOff x="-903537" y="-38100"/>
            <a:chExt cx="10524355" cy="5214650"/>
          </a:xfrm>
        </p:grpSpPr>
        <p:sp>
          <p:nvSpPr>
            <p:cNvPr id="53" name="Google Shape;53;p7"/>
            <p:cNvSpPr/>
            <p:nvPr/>
          </p:nvSpPr>
          <p:spPr>
            <a:xfrm>
              <a:off x="-55075" y="-38100"/>
              <a:ext cx="3312625" cy="5214650"/>
            </a:xfrm>
            <a:custGeom>
              <a:rect b="b" l="l" r="r" t="t"/>
              <a:pathLst>
                <a:path extrusionOk="0" h="208586" w="132505">
                  <a:moveTo>
                    <a:pt x="132505" y="207264"/>
                  </a:moveTo>
                  <a:lnTo>
                    <a:pt x="25063" y="0"/>
                  </a:lnTo>
                  <a:lnTo>
                    <a:pt x="0" y="202"/>
                  </a:lnTo>
                  <a:lnTo>
                    <a:pt x="1322" y="208586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sp>
          <p:nvSpPr>
            <p:cNvPr id="54" name="Google Shape;54;p7"/>
            <p:cNvSpPr/>
            <p:nvPr/>
          </p:nvSpPr>
          <p:spPr>
            <a:xfrm flipH="1">
              <a:off x="-903537" y="-17561"/>
              <a:ext cx="1759200" cy="749100"/>
            </a:xfrm>
            <a:prstGeom prst="parallelogram">
              <a:avLst>
                <a:gd fmla="val 51542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" name="Google Shape;55;p7"/>
            <p:cNvSpPr/>
            <p:nvPr/>
          </p:nvSpPr>
          <p:spPr>
            <a:xfrm flipH="1">
              <a:off x="472134" y="-9525"/>
              <a:ext cx="518400" cy="749100"/>
            </a:xfrm>
            <a:prstGeom prst="parallelogram">
              <a:avLst>
                <a:gd fmla="val 75009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" name="Google Shape;56;p7"/>
            <p:cNvSpPr/>
            <p:nvPr/>
          </p:nvSpPr>
          <p:spPr>
            <a:xfrm flipH="1">
              <a:off x="742953" y="272850"/>
              <a:ext cx="7505700" cy="749100"/>
            </a:xfrm>
            <a:prstGeom prst="parallelogram">
              <a:avLst>
                <a:gd fmla="val 51542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" name="Google Shape;57;p7"/>
            <p:cNvSpPr/>
            <p:nvPr/>
          </p:nvSpPr>
          <p:spPr>
            <a:xfrm flipH="1">
              <a:off x="7861618" y="272850"/>
              <a:ext cx="1759200" cy="749100"/>
            </a:xfrm>
            <a:prstGeom prst="parallelogram">
              <a:avLst>
                <a:gd fmla="val 51542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7"/>
            <p:cNvSpPr/>
            <p:nvPr/>
          </p:nvSpPr>
          <p:spPr>
            <a:xfrm flipH="1">
              <a:off x="990375" y="4925850"/>
              <a:ext cx="8369700" cy="228000"/>
            </a:xfrm>
            <a:prstGeom prst="parallelogram">
              <a:avLst>
                <a:gd fmla="val 51542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9" name="Google Shape;59;p7"/>
          <p:cNvSpPr txBox="1"/>
          <p:nvPr>
            <p:ph type="title"/>
          </p:nvPr>
        </p:nvSpPr>
        <p:spPr>
          <a:xfrm>
            <a:off x="1101386" y="272850"/>
            <a:ext cx="75744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b="0"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b="0"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b="0"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b="0"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b="0"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b="0"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b="0"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b="0"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b="0" sz="2400"/>
            </a:lvl9pPr>
          </a:lstStyle>
          <a:p/>
        </p:txBody>
      </p:sp>
      <p:sp>
        <p:nvSpPr>
          <p:cNvPr id="60" name="Google Shape;60;p7"/>
          <p:cNvSpPr txBox="1"/>
          <p:nvPr>
            <p:ph idx="1" type="body"/>
          </p:nvPr>
        </p:nvSpPr>
        <p:spPr>
          <a:xfrm>
            <a:off x="1101375" y="1311550"/>
            <a:ext cx="3681900" cy="35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93700" lvl="0" marL="457200">
              <a:spcBef>
                <a:spcPts val="600"/>
              </a:spcBef>
              <a:spcAft>
                <a:spcPts val="0"/>
              </a:spcAft>
              <a:buSzPts val="2600"/>
              <a:buChar char="▸"/>
              <a:defRPr sz="2600"/>
            </a:lvl1pPr>
            <a:lvl2pPr indent="-393700" lvl="1" marL="9144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2pPr>
            <a:lvl3pPr indent="-393700" lvl="2" marL="13716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3pPr>
            <a:lvl4pPr indent="-393700" lvl="3" marL="18288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4pPr>
            <a:lvl5pPr indent="-393700" lvl="4" marL="22860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5pPr>
            <a:lvl6pPr indent="-393700" lvl="5" marL="27432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6pPr>
            <a:lvl7pPr indent="-393700" lvl="6" marL="32004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7pPr>
            <a:lvl8pPr indent="-393700" lvl="7" marL="36576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8pPr>
            <a:lvl9pPr indent="-393700" lvl="8" marL="41148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9pPr>
          </a:lstStyle>
          <a:p/>
        </p:txBody>
      </p:sp>
      <p:sp>
        <p:nvSpPr>
          <p:cNvPr id="61" name="Google Shape;61;p7"/>
          <p:cNvSpPr txBox="1"/>
          <p:nvPr>
            <p:ph idx="2" type="body"/>
          </p:nvPr>
        </p:nvSpPr>
        <p:spPr>
          <a:xfrm>
            <a:off x="5004949" y="1311550"/>
            <a:ext cx="3681900" cy="35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93700" lvl="0" marL="457200">
              <a:spcBef>
                <a:spcPts val="600"/>
              </a:spcBef>
              <a:spcAft>
                <a:spcPts val="0"/>
              </a:spcAft>
              <a:buSzPts val="2600"/>
              <a:buChar char="▸"/>
              <a:defRPr sz="2600"/>
            </a:lvl1pPr>
            <a:lvl2pPr indent="-393700" lvl="1" marL="9144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2pPr>
            <a:lvl3pPr indent="-393700" lvl="2" marL="13716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3pPr>
            <a:lvl4pPr indent="-393700" lvl="3" marL="18288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4pPr>
            <a:lvl5pPr indent="-393700" lvl="4" marL="22860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5pPr>
            <a:lvl6pPr indent="-393700" lvl="5" marL="27432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6pPr>
            <a:lvl7pPr indent="-393700" lvl="6" marL="32004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7pPr>
            <a:lvl8pPr indent="-393700" lvl="7" marL="36576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8pPr>
            <a:lvl9pPr indent="-393700" lvl="8" marL="4114800">
              <a:spcBef>
                <a:spcPts val="0"/>
              </a:spcBef>
              <a:spcAft>
                <a:spcPts val="0"/>
              </a:spcAft>
              <a:buSzPts val="2600"/>
              <a:buChar char="▹"/>
              <a:defRPr sz="2600"/>
            </a:lvl9pPr>
          </a:lstStyle>
          <a:p/>
        </p:txBody>
      </p:sp>
      <p:sp>
        <p:nvSpPr>
          <p:cNvPr id="62" name="Google Shape;62;p7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3 columns">
  <p:cSld name="TITLE_AND_TWO_COLUMNS_1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8"/>
          <p:cNvGrpSpPr/>
          <p:nvPr/>
        </p:nvGrpSpPr>
        <p:grpSpPr>
          <a:xfrm>
            <a:off x="-903537" y="-38100"/>
            <a:ext cx="10524355" cy="5214650"/>
            <a:chOff x="-903537" y="-38100"/>
            <a:chExt cx="10524355" cy="5214650"/>
          </a:xfrm>
        </p:grpSpPr>
        <p:sp>
          <p:nvSpPr>
            <p:cNvPr id="65" name="Google Shape;65;p8"/>
            <p:cNvSpPr/>
            <p:nvPr/>
          </p:nvSpPr>
          <p:spPr>
            <a:xfrm>
              <a:off x="-55075" y="-38100"/>
              <a:ext cx="3312625" cy="5214650"/>
            </a:xfrm>
            <a:custGeom>
              <a:rect b="b" l="l" r="r" t="t"/>
              <a:pathLst>
                <a:path extrusionOk="0" h="208586" w="132505">
                  <a:moveTo>
                    <a:pt x="132505" y="207264"/>
                  </a:moveTo>
                  <a:lnTo>
                    <a:pt x="25063" y="0"/>
                  </a:lnTo>
                  <a:lnTo>
                    <a:pt x="0" y="202"/>
                  </a:lnTo>
                  <a:lnTo>
                    <a:pt x="1322" y="208586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sp>
          <p:nvSpPr>
            <p:cNvPr id="66" name="Google Shape;66;p8"/>
            <p:cNvSpPr/>
            <p:nvPr/>
          </p:nvSpPr>
          <p:spPr>
            <a:xfrm flipH="1">
              <a:off x="-903537" y="-17561"/>
              <a:ext cx="1759200" cy="749100"/>
            </a:xfrm>
            <a:prstGeom prst="parallelogram">
              <a:avLst>
                <a:gd fmla="val 51542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" name="Google Shape;67;p8"/>
            <p:cNvSpPr/>
            <p:nvPr/>
          </p:nvSpPr>
          <p:spPr>
            <a:xfrm flipH="1">
              <a:off x="472134" y="-9525"/>
              <a:ext cx="518400" cy="749100"/>
            </a:xfrm>
            <a:prstGeom prst="parallelogram">
              <a:avLst>
                <a:gd fmla="val 75009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" name="Google Shape;68;p8"/>
            <p:cNvSpPr/>
            <p:nvPr/>
          </p:nvSpPr>
          <p:spPr>
            <a:xfrm flipH="1">
              <a:off x="742953" y="272850"/>
              <a:ext cx="7505700" cy="749100"/>
            </a:xfrm>
            <a:prstGeom prst="parallelogram">
              <a:avLst>
                <a:gd fmla="val 51542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9" name="Google Shape;69;p8"/>
            <p:cNvSpPr/>
            <p:nvPr/>
          </p:nvSpPr>
          <p:spPr>
            <a:xfrm flipH="1">
              <a:off x="7861618" y="272850"/>
              <a:ext cx="1759200" cy="749100"/>
            </a:xfrm>
            <a:prstGeom prst="parallelogram">
              <a:avLst>
                <a:gd fmla="val 51542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0" name="Google Shape;70;p8"/>
            <p:cNvSpPr/>
            <p:nvPr/>
          </p:nvSpPr>
          <p:spPr>
            <a:xfrm flipH="1">
              <a:off x="990375" y="4925850"/>
              <a:ext cx="8369700" cy="228000"/>
            </a:xfrm>
            <a:prstGeom prst="parallelogram">
              <a:avLst>
                <a:gd fmla="val 51542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1" name="Google Shape;71;p8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72" name="Google Shape;72;p8"/>
          <p:cNvSpPr txBox="1"/>
          <p:nvPr>
            <p:ph idx="1" type="body"/>
          </p:nvPr>
        </p:nvSpPr>
        <p:spPr>
          <a:xfrm>
            <a:off x="1104900" y="1224350"/>
            <a:ext cx="2423100" cy="354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 rtl="0">
              <a:spcBef>
                <a:spcPts val="600"/>
              </a:spcBef>
              <a:spcAft>
                <a:spcPts val="0"/>
              </a:spcAft>
              <a:buSzPts val="2000"/>
              <a:buChar char="▸"/>
              <a:defRPr sz="2000"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9pPr>
          </a:lstStyle>
          <a:p/>
        </p:txBody>
      </p:sp>
      <p:sp>
        <p:nvSpPr>
          <p:cNvPr id="73" name="Google Shape;73;p8"/>
          <p:cNvSpPr txBox="1"/>
          <p:nvPr>
            <p:ph idx="2" type="body"/>
          </p:nvPr>
        </p:nvSpPr>
        <p:spPr>
          <a:xfrm>
            <a:off x="3652189" y="1224350"/>
            <a:ext cx="2423100" cy="354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 rtl="0">
              <a:spcBef>
                <a:spcPts val="600"/>
              </a:spcBef>
              <a:spcAft>
                <a:spcPts val="0"/>
              </a:spcAft>
              <a:buSzPts val="2000"/>
              <a:buChar char="▸"/>
              <a:defRPr sz="2000"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9pPr>
          </a:lstStyle>
          <a:p/>
        </p:txBody>
      </p:sp>
      <p:sp>
        <p:nvSpPr>
          <p:cNvPr id="74" name="Google Shape;74;p8"/>
          <p:cNvSpPr txBox="1"/>
          <p:nvPr>
            <p:ph idx="3" type="body"/>
          </p:nvPr>
        </p:nvSpPr>
        <p:spPr>
          <a:xfrm>
            <a:off x="6199478" y="1224350"/>
            <a:ext cx="2423100" cy="354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 rtl="0">
              <a:spcBef>
                <a:spcPts val="600"/>
              </a:spcBef>
              <a:spcAft>
                <a:spcPts val="0"/>
              </a:spcAft>
              <a:buSzPts val="2000"/>
              <a:buChar char="▸"/>
              <a:defRPr sz="2000"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▹"/>
              <a:defRPr sz="2000"/>
            </a:lvl9pPr>
          </a:lstStyle>
          <a:p/>
        </p:txBody>
      </p:sp>
      <p:sp>
        <p:nvSpPr>
          <p:cNvPr id="75" name="Google Shape;75;p8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oogle Shape;77;p9"/>
          <p:cNvGrpSpPr/>
          <p:nvPr/>
        </p:nvGrpSpPr>
        <p:grpSpPr>
          <a:xfrm>
            <a:off x="-903537" y="-38100"/>
            <a:ext cx="10524355" cy="5214650"/>
            <a:chOff x="-903537" y="-38100"/>
            <a:chExt cx="10524355" cy="5214650"/>
          </a:xfrm>
        </p:grpSpPr>
        <p:sp>
          <p:nvSpPr>
            <p:cNvPr id="78" name="Google Shape;78;p9"/>
            <p:cNvSpPr/>
            <p:nvPr/>
          </p:nvSpPr>
          <p:spPr>
            <a:xfrm>
              <a:off x="-55075" y="-38100"/>
              <a:ext cx="3312625" cy="5214650"/>
            </a:xfrm>
            <a:custGeom>
              <a:rect b="b" l="l" r="r" t="t"/>
              <a:pathLst>
                <a:path extrusionOk="0" h="208586" w="132505">
                  <a:moveTo>
                    <a:pt x="132505" y="207264"/>
                  </a:moveTo>
                  <a:lnTo>
                    <a:pt x="25063" y="0"/>
                  </a:lnTo>
                  <a:lnTo>
                    <a:pt x="0" y="202"/>
                  </a:lnTo>
                  <a:lnTo>
                    <a:pt x="1322" y="208586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sp>
          <p:nvSpPr>
            <p:cNvPr id="79" name="Google Shape;79;p9"/>
            <p:cNvSpPr/>
            <p:nvPr/>
          </p:nvSpPr>
          <p:spPr>
            <a:xfrm flipH="1">
              <a:off x="-903537" y="-17561"/>
              <a:ext cx="1759200" cy="749100"/>
            </a:xfrm>
            <a:prstGeom prst="parallelogram">
              <a:avLst>
                <a:gd fmla="val 51542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9"/>
            <p:cNvSpPr/>
            <p:nvPr/>
          </p:nvSpPr>
          <p:spPr>
            <a:xfrm flipH="1">
              <a:off x="472134" y="-9525"/>
              <a:ext cx="518400" cy="749100"/>
            </a:xfrm>
            <a:prstGeom prst="parallelogram">
              <a:avLst>
                <a:gd fmla="val 75009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" name="Google Shape;81;p9"/>
            <p:cNvSpPr/>
            <p:nvPr/>
          </p:nvSpPr>
          <p:spPr>
            <a:xfrm flipH="1">
              <a:off x="742953" y="272850"/>
              <a:ext cx="7505700" cy="749100"/>
            </a:xfrm>
            <a:prstGeom prst="parallelogram">
              <a:avLst>
                <a:gd fmla="val 51542" name="adj"/>
              </a:avLst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2" name="Google Shape;82;p9"/>
            <p:cNvSpPr/>
            <p:nvPr/>
          </p:nvSpPr>
          <p:spPr>
            <a:xfrm flipH="1">
              <a:off x="7861618" y="272850"/>
              <a:ext cx="1759200" cy="749100"/>
            </a:xfrm>
            <a:prstGeom prst="parallelogram">
              <a:avLst>
                <a:gd fmla="val 51542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3" name="Google Shape;83;p9"/>
            <p:cNvSpPr/>
            <p:nvPr/>
          </p:nvSpPr>
          <p:spPr>
            <a:xfrm flipH="1">
              <a:off x="990375" y="4925850"/>
              <a:ext cx="8369700" cy="228000"/>
            </a:xfrm>
            <a:prstGeom prst="parallelogram">
              <a:avLst>
                <a:gd fmla="val 51542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4" name="Google Shape;84;p9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85" name="Google Shape;85;p9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6" name="Google Shape;86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87400" y="4947575"/>
            <a:ext cx="736325" cy="1959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460000" dist="28575">
              <a:srgbClr val="000000">
                <a:alpha val="74000"/>
              </a:srgbClr>
            </a:outerShdw>
          </a:effectLst>
        </p:spPr>
      </p:pic>
      <p:grpSp>
        <p:nvGrpSpPr>
          <p:cNvPr id="87" name="Google Shape;87;p9"/>
          <p:cNvGrpSpPr/>
          <p:nvPr/>
        </p:nvGrpSpPr>
        <p:grpSpPr>
          <a:xfrm>
            <a:off x="8126121" y="349374"/>
            <a:ext cx="953962" cy="382315"/>
            <a:chOff x="5863525" y="92800"/>
            <a:chExt cx="3280473" cy="1314700"/>
          </a:xfrm>
        </p:grpSpPr>
        <p:sp>
          <p:nvSpPr>
            <p:cNvPr id="88" name="Google Shape;88;p9"/>
            <p:cNvSpPr/>
            <p:nvPr/>
          </p:nvSpPr>
          <p:spPr>
            <a:xfrm>
              <a:off x="5918825" y="290150"/>
              <a:ext cx="1632000" cy="55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89" name="Google Shape;89;p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863525" y="92800"/>
              <a:ext cx="3280473" cy="13147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background">
  <p:cSld name="TITLE_ONLY_1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0"/>
          <p:cNvSpPr/>
          <p:nvPr/>
        </p:nvSpPr>
        <p:spPr>
          <a:xfrm>
            <a:off x="-55075" y="-38100"/>
            <a:ext cx="3312625" cy="5214650"/>
          </a:xfrm>
          <a:custGeom>
            <a:rect b="b" l="l" r="r" t="t"/>
            <a:pathLst>
              <a:path extrusionOk="0" h="208586" w="132505">
                <a:moveTo>
                  <a:pt x="132505" y="207264"/>
                </a:moveTo>
                <a:lnTo>
                  <a:pt x="25063" y="0"/>
                </a:lnTo>
                <a:lnTo>
                  <a:pt x="0" y="202"/>
                </a:lnTo>
                <a:lnTo>
                  <a:pt x="1322" y="208586"/>
                </a:lnTo>
                <a:close/>
              </a:path>
            </a:pathLst>
          </a:custGeom>
          <a:solidFill>
            <a:srgbClr val="FFFFFF">
              <a:alpha val="17690"/>
            </a:srgbClr>
          </a:solidFill>
          <a:ln>
            <a:noFill/>
          </a:ln>
        </p:spPr>
      </p:sp>
      <p:sp>
        <p:nvSpPr>
          <p:cNvPr id="92" name="Google Shape;92;p10"/>
          <p:cNvSpPr/>
          <p:nvPr/>
        </p:nvSpPr>
        <p:spPr>
          <a:xfrm flipH="1">
            <a:off x="-903537" y="-17561"/>
            <a:ext cx="1759200" cy="749100"/>
          </a:xfrm>
          <a:prstGeom prst="parallelogram">
            <a:avLst>
              <a:gd fmla="val 51542" name="adj"/>
            </a:avLst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10"/>
          <p:cNvSpPr/>
          <p:nvPr/>
        </p:nvSpPr>
        <p:spPr>
          <a:xfrm flipH="1">
            <a:off x="472134" y="-9525"/>
            <a:ext cx="518400" cy="749100"/>
          </a:xfrm>
          <a:prstGeom prst="parallelogram">
            <a:avLst>
              <a:gd fmla="val 75009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10"/>
          <p:cNvSpPr/>
          <p:nvPr/>
        </p:nvSpPr>
        <p:spPr>
          <a:xfrm flipH="1">
            <a:off x="742953" y="272850"/>
            <a:ext cx="7505700" cy="749100"/>
          </a:xfrm>
          <a:prstGeom prst="parallelogram">
            <a:avLst>
              <a:gd fmla="val 51542" name="adj"/>
            </a:avLst>
          </a:prstGeom>
          <a:solidFill>
            <a:srgbClr val="222222">
              <a:alpha val="646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0"/>
          <p:cNvSpPr/>
          <p:nvPr/>
        </p:nvSpPr>
        <p:spPr>
          <a:xfrm flipH="1">
            <a:off x="7861618" y="272850"/>
            <a:ext cx="1759200" cy="749100"/>
          </a:xfrm>
          <a:prstGeom prst="parallelogram">
            <a:avLst>
              <a:gd fmla="val 5154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10"/>
          <p:cNvSpPr/>
          <p:nvPr/>
        </p:nvSpPr>
        <p:spPr>
          <a:xfrm flipH="1">
            <a:off x="990375" y="4925850"/>
            <a:ext cx="8369700" cy="228000"/>
          </a:xfrm>
          <a:prstGeom prst="parallelogram">
            <a:avLst>
              <a:gd fmla="val 51542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10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/>
        </p:txBody>
      </p:sp>
      <p:sp>
        <p:nvSpPr>
          <p:cNvPr id="98" name="Google Shape;98;p10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1104900" y="1200150"/>
            <a:ext cx="7581900" cy="37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Roboto"/>
              <a:buChar char="▸"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Roboto"/>
              <a:buChar char="▹"/>
              <a:defRPr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"/>
              <a:buChar char="▹"/>
              <a:defRPr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/>
              <a:buChar char="▹"/>
              <a:defRPr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buNone/>
              <a:defRPr b="1"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ctr">
              <a:buNone/>
              <a:defRPr b="1"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ctr">
              <a:buNone/>
              <a:defRPr b="1"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ctr">
              <a:buNone/>
              <a:defRPr b="1"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ctr">
              <a:buNone/>
              <a:defRPr b="1"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ctr">
              <a:buNone/>
              <a:defRPr b="1"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ctr">
              <a:buNone/>
              <a:defRPr b="1"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ctr">
              <a:buNone/>
              <a:defRPr b="1"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ctr">
              <a:buNone/>
              <a:defRPr b="1" sz="13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>
    <p:fade thruBlk="1"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5.jpg"/><Relationship Id="rId4" Type="http://schemas.openxmlformats.org/officeDocument/2006/relationships/image" Target="../media/image8.png"/><Relationship Id="rId5" Type="http://schemas.openxmlformats.org/officeDocument/2006/relationships/image" Target="../media/image7.png"/><Relationship Id="rId6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16.png"/><Relationship Id="rId5" Type="http://schemas.openxmlformats.org/officeDocument/2006/relationships/image" Target="../media/image6.png"/><Relationship Id="rId6" Type="http://schemas.openxmlformats.org/officeDocument/2006/relationships/image" Target="../media/image5.png"/><Relationship Id="rId7" Type="http://schemas.openxmlformats.org/officeDocument/2006/relationships/image" Target="../media/image3.png"/><Relationship Id="rId8" Type="http://schemas.openxmlformats.org/officeDocument/2006/relationships/image" Target="../media/image1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5" Type="http://schemas.openxmlformats.org/officeDocument/2006/relationships/image" Target="../media/image5.png"/><Relationship Id="rId6" Type="http://schemas.openxmlformats.org/officeDocument/2006/relationships/image" Target="../media/image3.png"/><Relationship Id="rId7" Type="http://schemas.openxmlformats.org/officeDocument/2006/relationships/image" Target="../media/image1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5" Type="http://schemas.openxmlformats.org/officeDocument/2006/relationships/image" Target="../media/image5.png"/><Relationship Id="rId6" Type="http://schemas.openxmlformats.org/officeDocument/2006/relationships/image" Target="../media/image3.png"/><Relationship Id="rId7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png"/><Relationship Id="rId4" Type="http://schemas.openxmlformats.org/officeDocument/2006/relationships/image" Target="../media/image7.png"/><Relationship Id="rId5" Type="http://schemas.openxmlformats.org/officeDocument/2006/relationships/image" Target="../media/image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5" Type="http://schemas.openxmlformats.org/officeDocument/2006/relationships/image" Target="../media/image5.png"/><Relationship Id="rId6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hyperlink" Target="http://www.youtube.com/watch?v=QQDSrV1Xe2M" TargetMode="External"/><Relationship Id="rId4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Relationship Id="rId4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jpg"/></Relationships>
</file>

<file path=ppt/slides/_rels/slide9.xml.rels><?xml version="1.0" encoding="UTF-8" standalone="yes"?><Relationships xmlns="http://schemas.openxmlformats.org/package/2006/relationships"><Relationship Id="rId10" Type="http://schemas.openxmlformats.org/officeDocument/2006/relationships/image" Target="../media/image17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16.png"/><Relationship Id="rId9" Type="http://schemas.openxmlformats.org/officeDocument/2006/relationships/image" Target="../media/image13.png"/><Relationship Id="rId5" Type="http://schemas.openxmlformats.org/officeDocument/2006/relationships/image" Target="../media/image6.png"/><Relationship Id="rId6" Type="http://schemas.openxmlformats.org/officeDocument/2006/relationships/image" Target="../media/image5.png"/><Relationship Id="rId7" Type="http://schemas.openxmlformats.org/officeDocument/2006/relationships/image" Target="../media/image3.png"/><Relationship Id="rId8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4"/>
          <p:cNvSpPr txBox="1"/>
          <p:nvPr>
            <p:ph type="ctrTitle"/>
          </p:nvPr>
        </p:nvSpPr>
        <p:spPr>
          <a:xfrm>
            <a:off x="1028475" y="0"/>
            <a:ext cx="6354900" cy="4020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500"/>
              <a:t>Fibre neutre :</a:t>
            </a:r>
            <a:endParaRPr sz="5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/>
              <a:t>Micrographie &amp; microdureté</a:t>
            </a:r>
            <a:endParaRPr sz="3100"/>
          </a:p>
        </p:txBody>
      </p:sp>
      <p:grpSp>
        <p:nvGrpSpPr>
          <p:cNvPr id="132" name="Google Shape;132;p14"/>
          <p:cNvGrpSpPr/>
          <p:nvPr/>
        </p:nvGrpSpPr>
        <p:grpSpPr>
          <a:xfrm>
            <a:off x="5863525" y="92800"/>
            <a:ext cx="3280473" cy="1314700"/>
            <a:chOff x="5863525" y="92800"/>
            <a:chExt cx="3280473" cy="1314700"/>
          </a:xfrm>
        </p:grpSpPr>
        <p:sp>
          <p:nvSpPr>
            <p:cNvPr id="133" name="Google Shape;133;p14"/>
            <p:cNvSpPr/>
            <p:nvPr/>
          </p:nvSpPr>
          <p:spPr>
            <a:xfrm>
              <a:off x="5918825" y="290150"/>
              <a:ext cx="1632000" cy="55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134" name="Google Shape;134;p14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5863525" y="92800"/>
              <a:ext cx="3280473" cy="13147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35" name="Google Shape;135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32450" y="1890775"/>
            <a:ext cx="2274326" cy="60517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460000" dist="28575">
              <a:srgbClr val="000000">
                <a:alpha val="74000"/>
              </a:srgbClr>
            </a:outerShdw>
          </a:effectLst>
        </p:spPr>
      </p:pic>
      <p:sp>
        <p:nvSpPr>
          <p:cNvPr id="136" name="Google Shape;136;p14"/>
          <p:cNvSpPr txBox="1"/>
          <p:nvPr/>
        </p:nvSpPr>
        <p:spPr>
          <a:xfrm>
            <a:off x="4088100" y="4046425"/>
            <a:ext cx="50559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4A86E8"/>
                </a:solidFill>
              </a:rPr>
              <a:t>Sciences et Techniques Industrielles</a:t>
            </a:r>
            <a:r>
              <a:rPr lang="en" sz="1700">
                <a:solidFill>
                  <a:srgbClr val="4A86E8"/>
                </a:solidFill>
              </a:rPr>
              <a:t> </a:t>
            </a:r>
            <a:r>
              <a:rPr lang="en" sz="1100"/>
              <a:t>Portail national de ressources</a:t>
            </a:r>
            <a:endParaRPr sz="1500"/>
          </a:p>
        </p:txBody>
      </p:sp>
      <p:pic>
        <p:nvPicPr>
          <p:cNvPr id="137" name="Google Shape;137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345051" y="2594226"/>
            <a:ext cx="1049101" cy="1049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Google Shape;257;p23"/>
          <p:cNvGrpSpPr/>
          <p:nvPr/>
        </p:nvGrpSpPr>
        <p:grpSpPr>
          <a:xfrm>
            <a:off x="2512384" y="-1160125"/>
            <a:ext cx="6525849" cy="5997610"/>
            <a:chOff x="4011225" y="140925"/>
            <a:chExt cx="5238700" cy="4814651"/>
          </a:xfrm>
        </p:grpSpPr>
        <p:pic>
          <p:nvPicPr>
            <p:cNvPr id="258" name="Google Shape;258;p23"/>
            <p:cNvPicPr preferRelativeResize="0"/>
            <p:nvPr/>
          </p:nvPicPr>
          <p:blipFill rotWithShape="1">
            <a:blip r:embed="rId3">
              <a:alphaModFix/>
            </a:blip>
            <a:srcRect b="0" l="0" r="75751" t="69692"/>
            <a:stretch/>
          </p:blipFill>
          <p:spPr>
            <a:xfrm>
              <a:off x="4011225" y="1636275"/>
              <a:ext cx="5162576" cy="331930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59" name="Google Shape;259;p23"/>
            <p:cNvCxnSpPr/>
            <p:nvPr/>
          </p:nvCxnSpPr>
          <p:spPr>
            <a:xfrm>
              <a:off x="5063125" y="1649675"/>
              <a:ext cx="0" cy="409200"/>
            </a:xfrm>
            <a:prstGeom prst="straightConnector1">
              <a:avLst/>
            </a:prstGeom>
            <a:noFill/>
            <a:ln cap="flat" cmpd="sng" w="9525">
              <a:solidFill>
                <a:srgbClr val="00FF00"/>
              </a:solidFill>
              <a:prstDash val="dashDot"/>
              <a:round/>
              <a:headEnd len="med" w="med" type="none"/>
              <a:tailEnd len="med" w="med" type="none"/>
            </a:ln>
          </p:spPr>
        </p:cxnSp>
        <p:sp>
          <p:nvSpPr>
            <p:cNvPr id="260" name="Google Shape;260;p23"/>
            <p:cNvSpPr/>
            <p:nvPr/>
          </p:nvSpPr>
          <p:spPr>
            <a:xfrm rot="-5400000">
              <a:off x="5026225" y="177825"/>
              <a:ext cx="3802200" cy="3728400"/>
            </a:xfrm>
            <a:prstGeom prst="blockArc">
              <a:avLst>
                <a:gd fmla="val 10800000" name="adj1"/>
                <a:gd fmla="val 16206111" name="adj2"/>
                <a:gd fmla="val 0" name="adj3"/>
              </a:avLst>
            </a:prstGeom>
            <a:solidFill>
              <a:schemeClr val="lt2"/>
            </a:solidFill>
            <a:ln cap="flat" cmpd="sng" w="9525">
              <a:solidFill>
                <a:srgbClr val="00FF00"/>
              </a:solidFill>
              <a:prstDash val="dashDot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261" name="Google Shape;261;p23"/>
            <p:cNvCxnSpPr>
              <a:stCxn id="260" idx="0"/>
            </p:cNvCxnSpPr>
            <p:nvPr/>
          </p:nvCxnSpPr>
          <p:spPr>
            <a:xfrm>
              <a:off x="6927325" y="3943125"/>
              <a:ext cx="2322600" cy="0"/>
            </a:xfrm>
            <a:prstGeom prst="straightConnector1">
              <a:avLst/>
            </a:prstGeom>
            <a:noFill/>
            <a:ln cap="flat" cmpd="sng" w="9525">
              <a:solidFill>
                <a:srgbClr val="00FF00"/>
              </a:solidFill>
              <a:prstDash val="dashDot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262" name="Google Shape;262;p23"/>
          <p:cNvGrpSpPr/>
          <p:nvPr/>
        </p:nvGrpSpPr>
        <p:grpSpPr>
          <a:xfrm>
            <a:off x="-52900" y="254172"/>
            <a:ext cx="3713274" cy="3002837"/>
            <a:chOff x="70557" y="87471"/>
            <a:chExt cx="2917635" cy="2334113"/>
          </a:xfrm>
        </p:grpSpPr>
        <p:pic>
          <p:nvPicPr>
            <p:cNvPr id="263" name="Google Shape;263;p2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0557" y="87471"/>
              <a:ext cx="2917635" cy="23341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4" name="Google Shape;264;p23"/>
            <p:cNvSpPr/>
            <p:nvPr/>
          </p:nvSpPr>
          <p:spPr>
            <a:xfrm>
              <a:off x="434365" y="159518"/>
              <a:ext cx="2227800" cy="2227800"/>
            </a:xfrm>
            <a:prstGeom prst="ellipse">
              <a:avLst/>
            </a:prstGeom>
            <a:noFill/>
            <a:ln cap="flat" cmpd="sng" w="38100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65" name="Google Shape;265;p23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66" name="Google Shape;266;p23"/>
          <p:cNvGrpSpPr/>
          <p:nvPr/>
        </p:nvGrpSpPr>
        <p:grpSpPr>
          <a:xfrm>
            <a:off x="12130711" y="35283"/>
            <a:ext cx="2896906" cy="1425677"/>
            <a:chOff x="6331061" y="8"/>
            <a:chExt cx="2896906" cy="1425677"/>
          </a:xfrm>
        </p:grpSpPr>
        <p:grpSp>
          <p:nvGrpSpPr>
            <p:cNvPr id="267" name="Google Shape;267;p23"/>
            <p:cNvGrpSpPr/>
            <p:nvPr/>
          </p:nvGrpSpPr>
          <p:grpSpPr>
            <a:xfrm>
              <a:off x="6331061" y="8"/>
              <a:ext cx="1420612" cy="1425677"/>
              <a:chOff x="3818145" y="1129450"/>
              <a:chExt cx="3657600" cy="3670640"/>
            </a:xfrm>
          </p:grpSpPr>
          <p:pic>
            <p:nvPicPr>
              <p:cNvPr id="268" name="Google Shape;268;p23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3818145" y="1129450"/>
                <a:ext cx="3657600" cy="366639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69" name="Google Shape;269;p23"/>
              <p:cNvPicPr preferRelativeResize="0"/>
              <p:nvPr/>
            </p:nvPicPr>
            <p:blipFill>
              <a:blip r:embed="rId6">
                <a:alphaModFix amt="39000"/>
              </a:blip>
              <a:stretch>
                <a:fillRect/>
              </a:stretch>
            </p:blipFill>
            <p:spPr>
              <a:xfrm>
                <a:off x="3818145" y="1129450"/>
                <a:ext cx="3657600" cy="367064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70" name="Google Shape;270;p23"/>
              <p:cNvPicPr preferRelativeResize="0"/>
              <p:nvPr/>
            </p:nvPicPr>
            <p:blipFill>
              <a:blip r:embed="rId7">
                <a:alphaModFix amt="30000"/>
              </a:blip>
              <a:stretch>
                <a:fillRect/>
              </a:stretch>
            </p:blipFill>
            <p:spPr>
              <a:xfrm>
                <a:off x="3818145" y="1129450"/>
                <a:ext cx="3657600" cy="36706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271" name="Google Shape;271;p23"/>
            <p:cNvSpPr txBox="1"/>
            <p:nvPr/>
          </p:nvSpPr>
          <p:spPr>
            <a:xfrm>
              <a:off x="7751666" y="820375"/>
              <a:ext cx="1476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Fibre neutre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72" name="Google Shape;272;p23"/>
            <p:cNvSpPr txBox="1"/>
            <p:nvPr/>
          </p:nvSpPr>
          <p:spPr>
            <a:xfrm>
              <a:off x="7412016" y="658950"/>
              <a:ext cx="15690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Zone comprimée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73" name="Google Shape;273;p23"/>
            <p:cNvSpPr txBox="1"/>
            <p:nvPr/>
          </p:nvSpPr>
          <p:spPr>
            <a:xfrm>
              <a:off x="7412016" y="1058125"/>
              <a:ext cx="16857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Zone tendue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74" name="Google Shape;274;p23"/>
          <p:cNvGrpSpPr/>
          <p:nvPr/>
        </p:nvGrpSpPr>
        <p:grpSpPr>
          <a:xfrm>
            <a:off x="4986494" y="126418"/>
            <a:ext cx="3754591" cy="3044825"/>
            <a:chOff x="6036928" y="799021"/>
            <a:chExt cx="2950099" cy="2366751"/>
          </a:xfrm>
        </p:grpSpPr>
        <p:pic>
          <p:nvPicPr>
            <p:cNvPr id="275" name="Google Shape;275;p23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6036928" y="799021"/>
              <a:ext cx="2950099" cy="23667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6" name="Google Shape;276;p23"/>
            <p:cNvSpPr/>
            <p:nvPr/>
          </p:nvSpPr>
          <p:spPr>
            <a:xfrm>
              <a:off x="6393577" y="863989"/>
              <a:ext cx="2233800" cy="2260800"/>
            </a:xfrm>
            <a:prstGeom prst="ellipse">
              <a:avLst/>
            </a:prstGeom>
            <a:noFill/>
            <a:ln cap="flat" cmpd="sng" w="38100">
              <a:solidFill>
                <a:srgbClr val="4A86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277" name="Google Shape;277;p23"/>
          <p:cNvCxnSpPr>
            <a:stCxn id="264" idx="5"/>
          </p:cNvCxnSpPr>
          <p:nvPr/>
        </p:nvCxnSpPr>
        <p:spPr>
          <a:xfrm flipH="1" rot="10800000">
            <a:off x="2830217" y="2755400"/>
            <a:ext cx="1482000" cy="37800"/>
          </a:xfrm>
          <a:prstGeom prst="straightConnector1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78" name="Google Shape;278;p23"/>
          <p:cNvCxnSpPr>
            <a:stCxn id="276" idx="5"/>
          </p:cNvCxnSpPr>
          <p:nvPr/>
        </p:nvCxnSpPr>
        <p:spPr>
          <a:xfrm>
            <a:off x="7867016" y="2692576"/>
            <a:ext cx="282300" cy="86340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79" name="Google Shape;279;p23"/>
          <p:cNvSpPr/>
          <p:nvPr/>
        </p:nvSpPr>
        <p:spPr>
          <a:xfrm>
            <a:off x="7888100" y="832550"/>
            <a:ext cx="1150200" cy="529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381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Métal de base x100</a:t>
            </a:r>
            <a:endParaRPr/>
          </a:p>
        </p:txBody>
      </p:sp>
      <p:sp>
        <p:nvSpPr>
          <p:cNvPr id="280" name="Google Shape;280;p23"/>
          <p:cNvSpPr/>
          <p:nvPr/>
        </p:nvSpPr>
        <p:spPr>
          <a:xfrm>
            <a:off x="1717600" y="126425"/>
            <a:ext cx="1576200" cy="529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Fibre neutre x100</a:t>
            </a:r>
            <a:endParaRPr/>
          </a:p>
        </p:txBody>
      </p:sp>
      <p:sp>
        <p:nvSpPr>
          <p:cNvPr id="281" name="Google Shape;281;p23"/>
          <p:cNvSpPr txBox="1"/>
          <p:nvPr/>
        </p:nvSpPr>
        <p:spPr>
          <a:xfrm>
            <a:off x="109050" y="3224375"/>
            <a:ext cx="35514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Puisque seule la fibre neutre n’est soumise à aucune déformation, (</a:t>
            </a:r>
            <a:r>
              <a:rPr lang="en" sz="1600">
                <a:solidFill>
                  <a:schemeClr val="dk1"/>
                </a:solidFill>
              </a:rPr>
              <a:t>ni allongement, ni raccourcissement), la structure cristalline au niveau de la fibre neutre est identique à celle du métal de base.</a:t>
            </a:r>
            <a:endParaRPr sz="1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" name="Google Shape;286;p24"/>
          <p:cNvGrpSpPr/>
          <p:nvPr/>
        </p:nvGrpSpPr>
        <p:grpSpPr>
          <a:xfrm>
            <a:off x="2512384" y="-1160125"/>
            <a:ext cx="6525849" cy="5997610"/>
            <a:chOff x="4011225" y="140925"/>
            <a:chExt cx="5238700" cy="4814651"/>
          </a:xfrm>
        </p:grpSpPr>
        <p:pic>
          <p:nvPicPr>
            <p:cNvPr id="287" name="Google Shape;287;p24"/>
            <p:cNvPicPr preferRelativeResize="0"/>
            <p:nvPr/>
          </p:nvPicPr>
          <p:blipFill rotWithShape="1">
            <a:blip r:embed="rId3">
              <a:alphaModFix/>
            </a:blip>
            <a:srcRect b="0" l="0" r="75751" t="69692"/>
            <a:stretch/>
          </p:blipFill>
          <p:spPr>
            <a:xfrm>
              <a:off x="4011225" y="1636275"/>
              <a:ext cx="5162576" cy="331930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88" name="Google Shape;288;p24"/>
            <p:cNvCxnSpPr/>
            <p:nvPr/>
          </p:nvCxnSpPr>
          <p:spPr>
            <a:xfrm>
              <a:off x="5063125" y="1649675"/>
              <a:ext cx="0" cy="409200"/>
            </a:xfrm>
            <a:prstGeom prst="straightConnector1">
              <a:avLst/>
            </a:prstGeom>
            <a:noFill/>
            <a:ln cap="flat" cmpd="sng" w="9525">
              <a:solidFill>
                <a:srgbClr val="00FF00"/>
              </a:solidFill>
              <a:prstDash val="dashDot"/>
              <a:round/>
              <a:headEnd len="med" w="med" type="none"/>
              <a:tailEnd len="med" w="med" type="none"/>
            </a:ln>
          </p:spPr>
        </p:cxnSp>
        <p:sp>
          <p:nvSpPr>
            <p:cNvPr id="289" name="Google Shape;289;p24"/>
            <p:cNvSpPr/>
            <p:nvPr/>
          </p:nvSpPr>
          <p:spPr>
            <a:xfrm rot="-5400000">
              <a:off x="5026225" y="177825"/>
              <a:ext cx="3802200" cy="3728400"/>
            </a:xfrm>
            <a:prstGeom prst="blockArc">
              <a:avLst>
                <a:gd fmla="val 10800000" name="adj1"/>
                <a:gd fmla="val 16206111" name="adj2"/>
                <a:gd fmla="val 0" name="adj3"/>
              </a:avLst>
            </a:prstGeom>
            <a:solidFill>
              <a:schemeClr val="lt2"/>
            </a:solidFill>
            <a:ln cap="flat" cmpd="sng" w="9525">
              <a:solidFill>
                <a:srgbClr val="00FF00"/>
              </a:solidFill>
              <a:prstDash val="dashDot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290" name="Google Shape;290;p24"/>
            <p:cNvCxnSpPr>
              <a:stCxn id="289" idx="0"/>
            </p:cNvCxnSpPr>
            <p:nvPr/>
          </p:nvCxnSpPr>
          <p:spPr>
            <a:xfrm>
              <a:off x="6927325" y="3943125"/>
              <a:ext cx="2322600" cy="0"/>
            </a:xfrm>
            <a:prstGeom prst="straightConnector1">
              <a:avLst/>
            </a:prstGeom>
            <a:noFill/>
            <a:ln cap="flat" cmpd="sng" w="9525">
              <a:solidFill>
                <a:srgbClr val="00FF00"/>
              </a:solidFill>
              <a:prstDash val="dashDot"/>
              <a:round/>
              <a:headEnd len="med" w="med" type="none"/>
              <a:tailEnd len="med" w="med" type="none"/>
            </a:ln>
          </p:spPr>
        </p:cxnSp>
      </p:grpSp>
      <p:sp>
        <p:nvSpPr>
          <p:cNvPr id="291" name="Google Shape;291;p24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92" name="Google Shape;292;p24"/>
          <p:cNvGrpSpPr/>
          <p:nvPr/>
        </p:nvGrpSpPr>
        <p:grpSpPr>
          <a:xfrm>
            <a:off x="12130711" y="35283"/>
            <a:ext cx="2896906" cy="1425677"/>
            <a:chOff x="6331061" y="8"/>
            <a:chExt cx="2896906" cy="1425677"/>
          </a:xfrm>
        </p:grpSpPr>
        <p:grpSp>
          <p:nvGrpSpPr>
            <p:cNvPr id="293" name="Google Shape;293;p24"/>
            <p:cNvGrpSpPr/>
            <p:nvPr/>
          </p:nvGrpSpPr>
          <p:grpSpPr>
            <a:xfrm>
              <a:off x="6331061" y="8"/>
              <a:ext cx="1420612" cy="1425677"/>
              <a:chOff x="3818145" y="1129450"/>
              <a:chExt cx="3657600" cy="3670640"/>
            </a:xfrm>
          </p:grpSpPr>
          <p:pic>
            <p:nvPicPr>
              <p:cNvPr id="294" name="Google Shape;294;p24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818145" y="1129450"/>
                <a:ext cx="3657600" cy="366639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5" name="Google Shape;295;p24"/>
              <p:cNvPicPr preferRelativeResize="0"/>
              <p:nvPr/>
            </p:nvPicPr>
            <p:blipFill>
              <a:blip r:embed="rId5">
                <a:alphaModFix amt="39000"/>
              </a:blip>
              <a:stretch>
                <a:fillRect/>
              </a:stretch>
            </p:blipFill>
            <p:spPr>
              <a:xfrm>
                <a:off x="3818145" y="1129450"/>
                <a:ext cx="3657600" cy="367064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6" name="Google Shape;296;p24"/>
              <p:cNvPicPr preferRelativeResize="0"/>
              <p:nvPr/>
            </p:nvPicPr>
            <p:blipFill>
              <a:blip r:embed="rId6">
                <a:alphaModFix amt="30000"/>
              </a:blip>
              <a:stretch>
                <a:fillRect/>
              </a:stretch>
            </p:blipFill>
            <p:spPr>
              <a:xfrm>
                <a:off x="3818145" y="1129450"/>
                <a:ext cx="3657600" cy="36706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297" name="Google Shape;297;p24"/>
            <p:cNvSpPr txBox="1"/>
            <p:nvPr/>
          </p:nvSpPr>
          <p:spPr>
            <a:xfrm>
              <a:off x="7751666" y="820375"/>
              <a:ext cx="1476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Fibre neutre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98" name="Google Shape;298;p24"/>
            <p:cNvSpPr txBox="1"/>
            <p:nvPr/>
          </p:nvSpPr>
          <p:spPr>
            <a:xfrm>
              <a:off x="7412016" y="658950"/>
              <a:ext cx="15690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Zone comprimée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99" name="Google Shape;299;p24"/>
            <p:cNvSpPr txBox="1"/>
            <p:nvPr/>
          </p:nvSpPr>
          <p:spPr>
            <a:xfrm>
              <a:off x="7412016" y="1058125"/>
              <a:ext cx="16857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Zone tendue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00" name="Google Shape;300;p24"/>
          <p:cNvGrpSpPr/>
          <p:nvPr/>
        </p:nvGrpSpPr>
        <p:grpSpPr>
          <a:xfrm>
            <a:off x="4842614" y="35280"/>
            <a:ext cx="3712405" cy="2970056"/>
            <a:chOff x="842188" y="2512656"/>
            <a:chExt cx="2950099" cy="2362813"/>
          </a:xfrm>
        </p:grpSpPr>
        <p:pic>
          <p:nvPicPr>
            <p:cNvPr id="301" name="Google Shape;301;p24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842188" y="2512656"/>
              <a:ext cx="2950099" cy="23628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2" name="Google Shape;302;p24"/>
            <p:cNvSpPr/>
            <p:nvPr/>
          </p:nvSpPr>
          <p:spPr>
            <a:xfrm>
              <a:off x="1203287" y="2580091"/>
              <a:ext cx="2267100" cy="2267100"/>
            </a:xfrm>
            <a:prstGeom prst="ellipse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303" name="Google Shape;303;p24"/>
          <p:cNvCxnSpPr>
            <a:stCxn id="302" idx="3"/>
          </p:cNvCxnSpPr>
          <p:nvPr/>
        </p:nvCxnSpPr>
        <p:spPr>
          <a:xfrm flipH="1">
            <a:off x="4099021" y="2552455"/>
            <a:ext cx="1615800" cy="6297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04" name="Google Shape;304;p24"/>
          <p:cNvSpPr/>
          <p:nvPr/>
        </p:nvSpPr>
        <p:spPr>
          <a:xfrm>
            <a:off x="7409750" y="451200"/>
            <a:ext cx="1576200" cy="529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Zone tendue x100</a:t>
            </a:r>
            <a:endParaRPr/>
          </a:p>
        </p:txBody>
      </p:sp>
      <p:sp>
        <p:nvSpPr>
          <p:cNvPr id="305" name="Google Shape;305;p24"/>
          <p:cNvSpPr txBox="1"/>
          <p:nvPr/>
        </p:nvSpPr>
        <p:spPr>
          <a:xfrm>
            <a:off x="158450" y="3382400"/>
            <a:ext cx="35514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Dans la zone tendue (ou le métal a été soumis à de la traction), les grains se sont allongés.</a:t>
            </a:r>
            <a:endParaRPr sz="1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0" name="Google Shape;310;p25"/>
          <p:cNvGrpSpPr/>
          <p:nvPr/>
        </p:nvGrpSpPr>
        <p:grpSpPr>
          <a:xfrm>
            <a:off x="2512384" y="-1160125"/>
            <a:ext cx="6525849" cy="5997610"/>
            <a:chOff x="4011225" y="140925"/>
            <a:chExt cx="5238700" cy="4814651"/>
          </a:xfrm>
        </p:grpSpPr>
        <p:pic>
          <p:nvPicPr>
            <p:cNvPr id="311" name="Google Shape;311;p25"/>
            <p:cNvPicPr preferRelativeResize="0"/>
            <p:nvPr/>
          </p:nvPicPr>
          <p:blipFill rotWithShape="1">
            <a:blip r:embed="rId3">
              <a:alphaModFix/>
            </a:blip>
            <a:srcRect b="0" l="0" r="75751" t="69692"/>
            <a:stretch/>
          </p:blipFill>
          <p:spPr>
            <a:xfrm>
              <a:off x="4011225" y="1636275"/>
              <a:ext cx="5162576" cy="331930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312" name="Google Shape;312;p25"/>
            <p:cNvCxnSpPr/>
            <p:nvPr/>
          </p:nvCxnSpPr>
          <p:spPr>
            <a:xfrm>
              <a:off x="5063125" y="1649675"/>
              <a:ext cx="0" cy="409200"/>
            </a:xfrm>
            <a:prstGeom prst="straightConnector1">
              <a:avLst/>
            </a:prstGeom>
            <a:noFill/>
            <a:ln cap="flat" cmpd="sng" w="9525">
              <a:solidFill>
                <a:srgbClr val="00FF00"/>
              </a:solidFill>
              <a:prstDash val="dashDot"/>
              <a:round/>
              <a:headEnd len="med" w="med" type="none"/>
              <a:tailEnd len="med" w="med" type="none"/>
            </a:ln>
          </p:spPr>
        </p:cxnSp>
        <p:sp>
          <p:nvSpPr>
            <p:cNvPr id="313" name="Google Shape;313;p25"/>
            <p:cNvSpPr/>
            <p:nvPr/>
          </p:nvSpPr>
          <p:spPr>
            <a:xfrm rot="-5400000">
              <a:off x="5026225" y="177825"/>
              <a:ext cx="3802200" cy="3728400"/>
            </a:xfrm>
            <a:prstGeom prst="blockArc">
              <a:avLst>
                <a:gd fmla="val 10800000" name="adj1"/>
                <a:gd fmla="val 16206111" name="adj2"/>
                <a:gd fmla="val 0" name="adj3"/>
              </a:avLst>
            </a:prstGeom>
            <a:solidFill>
              <a:schemeClr val="lt2"/>
            </a:solidFill>
            <a:ln cap="flat" cmpd="sng" w="9525">
              <a:solidFill>
                <a:srgbClr val="00FF00"/>
              </a:solidFill>
              <a:prstDash val="dashDot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314" name="Google Shape;314;p25"/>
            <p:cNvCxnSpPr>
              <a:stCxn id="313" idx="0"/>
            </p:cNvCxnSpPr>
            <p:nvPr/>
          </p:nvCxnSpPr>
          <p:spPr>
            <a:xfrm>
              <a:off x="6927325" y="3943125"/>
              <a:ext cx="2322600" cy="0"/>
            </a:xfrm>
            <a:prstGeom prst="straightConnector1">
              <a:avLst/>
            </a:prstGeom>
            <a:noFill/>
            <a:ln cap="flat" cmpd="sng" w="9525">
              <a:solidFill>
                <a:srgbClr val="00FF00"/>
              </a:solidFill>
              <a:prstDash val="dashDot"/>
              <a:round/>
              <a:headEnd len="med" w="med" type="none"/>
              <a:tailEnd len="med" w="med" type="none"/>
            </a:ln>
          </p:spPr>
        </p:cxnSp>
      </p:grpSp>
      <p:sp>
        <p:nvSpPr>
          <p:cNvPr id="315" name="Google Shape;315;p25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316" name="Google Shape;316;p25"/>
          <p:cNvGrpSpPr/>
          <p:nvPr/>
        </p:nvGrpSpPr>
        <p:grpSpPr>
          <a:xfrm>
            <a:off x="12130711" y="35283"/>
            <a:ext cx="2896906" cy="1425677"/>
            <a:chOff x="6331061" y="8"/>
            <a:chExt cx="2896906" cy="1425677"/>
          </a:xfrm>
        </p:grpSpPr>
        <p:grpSp>
          <p:nvGrpSpPr>
            <p:cNvPr id="317" name="Google Shape;317;p25"/>
            <p:cNvGrpSpPr/>
            <p:nvPr/>
          </p:nvGrpSpPr>
          <p:grpSpPr>
            <a:xfrm>
              <a:off x="6331061" y="8"/>
              <a:ext cx="1420612" cy="1425677"/>
              <a:chOff x="3818145" y="1129450"/>
              <a:chExt cx="3657600" cy="3670640"/>
            </a:xfrm>
          </p:grpSpPr>
          <p:pic>
            <p:nvPicPr>
              <p:cNvPr id="318" name="Google Shape;318;p25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818145" y="1129450"/>
                <a:ext cx="3657600" cy="366639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19" name="Google Shape;319;p25"/>
              <p:cNvPicPr preferRelativeResize="0"/>
              <p:nvPr/>
            </p:nvPicPr>
            <p:blipFill>
              <a:blip r:embed="rId5">
                <a:alphaModFix amt="39000"/>
              </a:blip>
              <a:stretch>
                <a:fillRect/>
              </a:stretch>
            </p:blipFill>
            <p:spPr>
              <a:xfrm>
                <a:off x="3818145" y="1129450"/>
                <a:ext cx="3657600" cy="367064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20" name="Google Shape;320;p25"/>
              <p:cNvPicPr preferRelativeResize="0"/>
              <p:nvPr/>
            </p:nvPicPr>
            <p:blipFill>
              <a:blip r:embed="rId6">
                <a:alphaModFix amt="30000"/>
              </a:blip>
              <a:stretch>
                <a:fillRect/>
              </a:stretch>
            </p:blipFill>
            <p:spPr>
              <a:xfrm>
                <a:off x="3818145" y="1129450"/>
                <a:ext cx="3657600" cy="36706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321" name="Google Shape;321;p25"/>
            <p:cNvSpPr txBox="1"/>
            <p:nvPr/>
          </p:nvSpPr>
          <p:spPr>
            <a:xfrm>
              <a:off x="7751666" y="820375"/>
              <a:ext cx="1476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Fibre neutre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22" name="Google Shape;322;p25"/>
            <p:cNvSpPr txBox="1"/>
            <p:nvPr/>
          </p:nvSpPr>
          <p:spPr>
            <a:xfrm>
              <a:off x="7412016" y="658950"/>
              <a:ext cx="15690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Zone comprimée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323" name="Google Shape;323;p25"/>
            <p:cNvSpPr txBox="1"/>
            <p:nvPr/>
          </p:nvSpPr>
          <p:spPr>
            <a:xfrm>
              <a:off x="7412016" y="1058125"/>
              <a:ext cx="16857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Zone tendue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24" name="Google Shape;324;p25"/>
          <p:cNvGrpSpPr/>
          <p:nvPr/>
        </p:nvGrpSpPr>
        <p:grpSpPr>
          <a:xfrm>
            <a:off x="4506595" y="-42313"/>
            <a:ext cx="3712405" cy="2960665"/>
            <a:chOff x="4171751" y="12"/>
            <a:chExt cx="2950099" cy="2362107"/>
          </a:xfrm>
        </p:grpSpPr>
        <p:pic>
          <p:nvPicPr>
            <p:cNvPr id="325" name="Google Shape;325;p25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4171751" y="12"/>
              <a:ext cx="2950099" cy="236210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6" name="Google Shape;326;p25"/>
            <p:cNvSpPr/>
            <p:nvPr/>
          </p:nvSpPr>
          <p:spPr>
            <a:xfrm>
              <a:off x="4513324" y="67102"/>
              <a:ext cx="2267100" cy="2267100"/>
            </a:xfrm>
            <a:prstGeom prst="ellipse">
              <a:avLst/>
            </a:prstGeom>
            <a:noFill/>
            <a:ln cap="flat" cmpd="sng" w="38100">
              <a:solidFill>
                <a:srgbClr val="FF87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327" name="Google Shape;327;p25"/>
          <p:cNvCxnSpPr>
            <a:stCxn id="326" idx="3"/>
          </p:cNvCxnSpPr>
          <p:nvPr/>
        </p:nvCxnSpPr>
        <p:spPr>
          <a:xfrm flipH="1">
            <a:off x="4762631" y="2467221"/>
            <a:ext cx="591600" cy="284400"/>
          </a:xfrm>
          <a:prstGeom prst="straightConnector1">
            <a:avLst/>
          </a:prstGeom>
          <a:noFill/>
          <a:ln cap="flat" cmpd="sng" w="38100">
            <a:solidFill>
              <a:srgbClr val="FF87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328" name="Google Shape;328;p25"/>
          <p:cNvSpPr/>
          <p:nvPr/>
        </p:nvSpPr>
        <p:spPr>
          <a:xfrm>
            <a:off x="7250300" y="432875"/>
            <a:ext cx="1576200" cy="529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381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Zone comprimée x100</a:t>
            </a:r>
            <a:endParaRPr/>
          </a:p>
        </p:txBody>
      </p:sp>
      <p:sp>
        <p:nvSpPr>
          <p:cNvPr id="329" name="Google Shape;329;p25"/>
          <p:cNvSpPr txBox="1"/>
          <p:nvPr/>
        </p:nvSpPr>
        <p:spPr>
          <a:xfrm>
            <a:off x="158450" y="3382400"/>
            <a:ext cx="35514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Dans la zone comprimée (ou le métal a été soumis à de la compression), les grains se sont écrasés.</a:t>
            </a:r>
            <a:endParaRPr sz="16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D966"/>
            </a:gs>
            <a:gs pos="100000">
              <a:srgbClr val="FF9900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4" name="Google Shape;334;p26"/>
          <p:cNvGrpSpPr/>
          <p:nvPr/>
        </p:nvGrpSpPr>
        <p:grpSpPr>
          <a:xfrm>
            <a:off x="2931775" y="524375"/>
            <a:ext cx="3280473" cy="1314700"/>
            <a:chOff x="5863525" y="92800"/>
            <a:chExt cx="3280473" cy="1314700"/>
          </a:xfrm>
        </p:grpSpPr>
        <p:sp>
          <p:nvSpPr>
            <p:cNvPr id="335" name="Google Shape;335;p26"/>
            <p:cNvSpPr/>
            <p:nvPr/>
          </p:nvSpPr>
          <p:spPr>
            <a:xfrm>
              <a:off x="5918825" y="290150"/>
              <a:ext cx="1632000" cy="553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336" name="Google Shape;336;p26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5863525" y="92800"/>
              <a:ext cx="3280473" cy="131470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37" name="Google Shape;337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05262" y="2001919"/>
            <a:ext cx="3333502" cy="887026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2460000" dist="28575">
              <a:srgbClr val="000000">
                <a:alpha val="74000"/>
              </a:srgbClr>
            </a:outerShdw>
          </a:effectLst>
        </p:spPr>
      </p:pic>
      <p:sp>
        <p:nvSpPr>
          <p:cNvPr id="338" name="Google Shape;338;p26"/>
          <p:cNvSpPr txBox="1"/>
          <p:nvPr/>
        </p:nvSpPr>
        <p:spPr>
          <a:xfrm>
            <a:off x="2044050" y="2818825"/>
            <a:ext cx="50559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4A86E8"/>
                </a:solidFill>
              </a:rPr>
              <a:t>Sciences et Techniques Industrielles</a:t>
            </a:r>
            <a:r>
              <a:rPr b="1" lang="en" sz="2200">
                <a:solidFill>
                  <a:srgbClr val="4A86E8"/>
                </a:solidFill>
              </a:rPr>
              <a:t> </a:t>
            </a:r>
            <a:endParaRPr b="1" sz="2200">
              <a:solidFill>
                <a:srgbClr val="4A86E8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666666"/>
                </a:solidFill>
              </a:rPr>
              <a:t>Portail national de ressources</a:t>
            </a:r>
            <a:endParaRPr b="1" sz="2000">
              <a:solidFill>
                <a:srgbClr val="666666"/>
              </a:solidFill>
            </a:endParaRPr>
          </a:p>
        </p:txBody>
      </p:sp>
      <p:sp>
        <p:nvSpPr>
          <p:cNvPr id="339" name="Google Shape;339;p26"/>
          <p:cNvSpPr txBox="1"/>
          <p:nvPr/>
        </p:nvSpPr>
        <p:spPr>
          <a:xfrm>
            <a:off x="3072013" y="457892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0B5394"/>
                </a:solidFill>
              </a:rPr>
              <a:t>https://eduscol.education.fr/sti/</a:t>
            </a:r>
            <a:endParaRPr u="sng">
              <a:solidFill>
                <a:srgbClr val="0B5394"/>
              </a:solidFill>
            </a:endParaRPr>
          </a:p>
        </p:txBody>
      </p:sp>
      <p:pic>
        <p:nvPicPr>
          <p:cNvPr id="340" name="Google Shape;340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961739" y="4065626"/>
            <a:ext cx="1011525" cy="658900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26"/>
          <p:cNvSpPr txBox="1"/>
          <p:nvPr/>
        </p:nvSpPr>
        <p:spPr>
          <a:xfrm>
            <a:off x="7655988" y="4631350"/>
            <a:ext cx="1623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274E13"/>
                </a:solidFill>
                <a:latin typeface="Roboto"/>
                <a:ea typeface="Roboto"/>
                <a:cs typeface="Roboto"/>
                <a:sym typeface="Roboto"/>
              </a:rPr>
              <a:t>Lycée de l’Europe</a:t>
            </a:r>
            <a:endParaRPr b="1" sz="1000">
              <a:solidFill>
                <a:srgbClr val="274E1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274E13"/>
                </a:solidFill>
                <a:latin typeface="Roboto"/>
                <a:ea typeface="Roboto"/>
                <a:cs typeface="Roboto"/>
                <a:sym typeface="Roboto"/>
              </a:rPr>
              <a:t>Dunkerque</a:t>
            </a:r>
            <a:endParaRPr b="1" sz="1000">
              <a:solidFill>
                <a:srgbClr val="274E1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5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Fibre neutre : essai de microdureté</a:t>
            </a:r>
            <a:endParaRPr/>
          </a:p>
        </p:txBody>
      </p:sp>
      <p:sp>
        <p:nvSpPr>
          <p:cNvPr id="143" name="Google Shape;143;p15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49150" y="1219475"/>
            <a:ext cx="1253325" cy="64472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9" name="Google Shape;149;p16"/>
          <p:cNvGrpSpPr/>
          <p:nvPr/>
        </p:nvGrpSpPr>
        <p:grpSpPr>
          <a:xfrm>
            <a:off x="5217920" y="1129450"/>
            <a:ext cx="3657600" cy="3670640"/>
            <a:chOff x="3818145" y="1129450"/>
            <a:chExt cx="3657600" cy="3670640"/>
          </a:xfrm>
        </p:grpSpPr>
        <p:pic>
          <p:nvPicPr>
            <p:cNvPr id="150" name="Google Shape;150;p1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818145" y="1129450"/>
              <a:ext cx="3657600" cy="36663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1" name="Google Shape;151;p16"/>
            <p:cNvPicPr preferRelativeResize="0"/>
            <p:nvPr/>
          </p:nvPicPr>
          <p:blipFill>
            <a:blip r:embed="rId5">
              <a:alphaModFix amt="39000"/>
            </a:blip>
            <a:stretch>
              <a:fillRect/>
            </a:stretch>
          </p:blipFill>
          <p:spPr>
            <a:xfrm>
              <a:off x="3818145" y="1129450"/>
              <a:ext cx="3657600" cy="36706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2" name="Google Shape;152;p16"/>
            <p:cNvPicPr preferRelativeResize="0"/>
            <p:nvPr/>
          </p:nvPicPr>
          <p:blipFill>
            <a:blip r:embed="rId6">
              <a:alphaModFix amt="30000"/>
            </a:blip>
            <a:stretch>
              <a:fillRect/>
            </a:stretch>
          </p:blipFill>
          <p:spPr>
            <a:xfrm>
              <a:off x="3818145" y="1129450"/>
              <a:ext cx="3657600" cy="36706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3" name="Google Shape;153;p16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Fibre neutre : essai de </a:t>
            </a:r>
            <a:r>
              <a:rPr lang="en"/>
              <a:t>microdureté</a:t>
            </a:r>
            <a:endParaRPr/>
          </a:p>
        </p:txBody>
      </p:sp>
      <p:sp>
        <p:nvSpPr>
          <p:cNvPr id="154" name="Google Shape;154;p16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5" name="Google Shape;155;p16"/>
          <p:cNvSpPr txBox="1"/>
          <p:nvPr/>
        </p:nvSpPr>
        <p:spPr>
          <a:xfrm>
            <a:off x="74875" y="1213075"/>
            <a:ext cx="5143200" cy="36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Puisque seule la fibre neutre n’est soumise à aucune </a:t>
            </a:r>
            <a:r>
              <a:rPr lang="en" sz="1600"/>
              <a:t>déformation, (</a:t>
            </a:r>
            <a:r>
              <a:rPr lang="en" sz="1600">
                <a:solidFill>
                  <a:schemeClr val="dk1"/>
                </a:solidFill>
              </a:rPr>
              <a:t>ni </a:t>
            </a:r>
            <a:r>
              <a:rPr lang="en" sz="1600">
                <a:solidFill>
                  <a:schemeClr val="dk1"/>
                </a:solidFill>
              </a:rPr>
              <a:t>allongement, ni </a:t>
            </a:r>
            <a:r>
              <a:rPr lang="en" sz="1600">
                <a:solidFill>
                  <a:schemeClr val="dk1"/>
                </a:solidFill>
              </a:rPr>
              <a:t>raccourcissement), les zones qui ont été déformées doivent avoir une dureté différente du métal de base.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</a:rPr>
              <a:t>Pour vérifier cette hypothèse, on se propose d’effectuer une série de microdureté (tous les 0,5 mm) sur l’épaisseur de la pièce.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</a:rPr>
              <a:t>Les essais se font sur une éprouvette pliée à 90° de 8mm d’épaisseur.</a:t>
            </a:r>
            <a:endParaRPr b="1"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</a:rPr>
              <a:t>Les résultats seront consignés dans un tableau, puis un graphe sera tracé.</a:t>
            </a:r>
            <a:endParaRPr sz="1600">
              <a:solidFill>
                <a:schemeClr val="dk1"/>
              </a:solidFill>
            </a:endParaRPr>
          </a:p>
        </p:txBody>
      </p:sp>
      <p:sp>
        <p:nvSpPr>
          <p:cNvPr id="156" name="Google Shape;156;p16"/>
          <p:cNvSpPr txBox="1"/>
          <p:nvPr/>
        </p:nvSpPr>
        <p:spPr>
          <a:xfrm>
            <a:off x="8166025" y="3310650"/>
            <a:ext cx="15864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Roboto"/>
                <a:ea typeface="Roboto"/>
                <a:cs typeface="Roboto"/>
                <a:sym typeface="Roboto"/>
              </a:rPr>
              <a:t>Fibre neutre</a:t>
            </a:r>
            <a:endParaRPr sz="8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7" name="Google Shape;157;p16"/>
          <p:cNvSpPr txBox="1"/>
          <p:nvPr/>
        </p:nvSpPr>
        <p:spPr>
          <a:xfrm>
            <a:off x="7461425" y="2749225"/>
            <a:ext cx="1449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Roboto"/>
                <a:ea typeface="Roboto"/>
                <a:cs typeface="Roboto"/>
                <a:sym typeface="Roboto"/>
              </a:rPr>
              <a:t>Zone </a:t>
            </a:r>
            <a:endParaRPr sz="8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Roboto"/>
                <a:ea typeface="Roboto"/>
                <a:cs typeface="Roboto"/>
                <a:sym typeface="Roboto"/>
              </a:rPr>
              <a:t>comprimée</a:t>
            </a:r>
            <a:endParaRPr sz="8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8" name="Google Shape;158;p16"/>
          <p:cNvSpPr txBox="1"/>
          <p:nvPr/>
        </p:nvSpPr>
        <p:spPr>
          <a:xfrm>
            <a:off x="6867650" y="3618450"/>
            <a:ext cx="14490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Roboto"/>
                <a:ea typeface="Roboto"/>
                <a:cs typeface="Roboto"/>
                <a:sym typeface="Roboto"/>
              </a:rPr>
              <a:t>Zone </a:t>
            </a:r>
            <a:endParaRPr sz="8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latin typeface="Roboto"/>
                <a:ea typeface="Roboto"/>
                <a:cs typeface="Roboto"/>
                <a:sym typeface="Roboto"/>
              </a:rPr>
              <a:t>tendue</a:t>
            </a:r>
            <a:endParaRPr sz="8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9" name="Google Shape;159;p16"/>
          <p:cNvSpPr/>
          <p:nvPr/>
        </p:nvSpPr>
        <p:spPr>
          <a:xfrm>
            <a:off x="7486125" y="1621400"/>
            <a:ext cx="297000" cy="297000"/>
          </a:xfrm>
          <a:prstGeom prst="ellipse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7"/>
          <p:cNvSpPr txBox="1"/>
          <p:nvPr>
            <p:ph idx="4294967295"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L’</a:t>
            </a:r>
            <a:r>
              <a:rPr lang="en"/>
              <a:t>essai de microdureté</a:t>
            </a:r>
            <a:endParaRPr/>
          </a:p>
        </p:txBody>
      </p:sp>
      <p:sp>
        <p:nvSpPr>
          <p:cNvPr id="165" name="Google Shape;165;p17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66" name="Google Shape;166;p17" title="L'essai de microdureté EDUSCOL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39341" y="140425"/>
            <a:ext cx="6265325" cy="469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8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Fibre neutre : essai de microdureté</a:t>
            </a:r>
            <a:endParaRPr/>
          </a:p>
        </p:txBody>
      </p:sp>
      <p:sp>
        <p:nvSpPr>
          <p:cNvPr id="172" name="Google Shape;172;p18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73" name="Google Shape;173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09975" y="1075525"/>
            <a:ext cx="4730451" cy="3784576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18"/>
          <p:cNvSpPr txBox="1"/>
          <p:nvPr/>
        </p:nvSpPr>
        <p:spPr>
          <a:xfrm>
            <a:off x="5013980" y="4080779"/>
            <a:ext cx="2661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Macrographie zone pliée après microdureté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75" name="Google Shape;175;p18"/>
          <p:cNvCxnSpPr/>
          <p:nvPr/>
        </p:nvCxnSpPr>
        <p:spPr>
          <a:xfrm>
            <a:off x="6881740" y="3435854"/>
            <a:ext cx="0" cy="595200"/>
          </a:xfrm>
          <a:prstGeom prst="straightConnector1">
            <a:avLst/>
          </a:prstGeom>
          <a:noFill/>
          <a:ln cap="flat" cmpd="sng" w="19050">
            <a:solidFill>
              <a:srgbClr val="FFFF00"/>
            </a:solidFill>
            <a:prstDash val="solid"/>
            <a:round/>
            <a:headEnd len="med" w="med" type="stealth"/>
            <a:tailEnd len="med" w="med" type="none"/>
          </a:ln>
        </p:spPr>
      </p:cxnSp>
      <p:sp>
        <p:nvSpPr>
          <p:cNvPr id="176" name="Google Shape;176;p18"/>
          <p:cNvSpPr txBox="1"/>
          <p:nvPr/>
        </p:nvSpPr>
        <p:spPr>
          <a:xfrm>
            <a:off x="6881740" y="3587246"/>
            <a:ext cx="408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00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endParaRPr b="1">
              <a:solidFill>
                <a:srgbClr val="FFFF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77" name="Google Shape;177;p18"/>
          <p:cNvCxnSpPr/>
          <p:nvPr/>
        </p:nvCxnSpPr>
        <p:spPr>
          <a:xfrm>
            <a:off x="6758450" y="2224025"/>
            <a:ext cx="5796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78" name="Google Shape;178;p18"/>
          <p:cNvCxnSpPr/>
          <p:nvPr/>
        </p:nvCxnSpPr>
        <p:spPr>
          <a:xfrm>
            <a:off x="6758450" y="2318200"/>
            <a:ext cx="6012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79" name="Google Shape;179;p18"/>
          <p:cNvCxnSpPr/>
          <p:nvPr/>
        </p:nvCxnSpPr>
        <p:spPr>
          <a:xfrm rot="10800000">
            <a:off x="7214850" y="2329075"/>
            <a:ext cx="0" cy="1992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0" name="Google Shape;180;p18"/>
          <p:cNvCxnSpPr/>
          <p:nvPr/>
        </p:nvCxnSpPr>
        <p:spPr>
          <a:xfrm>
            <a:off x="7214850" y="2003225"/>
            <a:ext cx="0" cy="2208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81" name="Google Shape;181;p18"/>
          <p:cNvSpPr txBox="1"/>
          <p:nvPr/>
        </p:nvSpPr>
        <p:spPr>
          <a:xfrm>
            <a:off x="7323125" y="2050150"/>
            <a:ext cx="1358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0,25 mm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182" name="Google Shape;182;p18"/>
          <p:cNvGraphicFramePr/>
          <p:nvPr/>
        </p:nvGraphicFramePr>
        <p:xfrm>
          <a:off x="0" y="34358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{6E1FB856-4B62-4359-8FA7-24A1DFEF207B}</a:tableStyleId>
              </a:tblPr>
              <a:tblGrid>
                <a:gridCol w="1047700"/>
                <a:gridCol w="1047700"/>
                <a:gridCol w="1047700"/>
                <a:gridCol w="1047700"/>
              </a:tblGrid>
              <a:tr h="3962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</a:rPr>
                        <a:t>Si “Ri / e “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07376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</a:rPr>
                        <a:t>= environ 1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07376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</a:rPr>
                        <a:t>= environ 2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07376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solidFill>
                            <a:srgbClr val="FFFFFF"/>
                          </a:solidFill>
                        </a:rPr>
                        <a:t>= environ 3</a:t>
                      </a:r>
                      <a:endParaRPr sz="12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073763"/>
                    </a:solidFil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Alors k =</a:t>
                      </a:r>
                      <a:endParaRPr sz="12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e / 3</a:t>
                      </a:r>
                      <a:endParaRPr sz="12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2e / 5</a:t>
                      </a:r>
                      <a:endParaRPr sz="12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e / 2</a:t>
                      </a:r>
                      <a:endParaRPr sz="12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</a:tr>
              <a:tr h="3962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0.33 x e</a:t>
                      </a:r>
                      <a:endParaRPr sz="12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0.4 x e</a:t>
                      </a:r>
                      <a:endParaRPr sz="12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0.5 x e</a:t>
                      </a:r>
                      <a:endParaRPr sz="1200"/>
                    </a:p>
                  </a:txBody>
                  <a:tcPr marT="91425" marB="91425" marR="91425" marL="91425">
                    <a:solidFill>
                      <a:srgbClr val="FFF2CC"/>
                    </a:solidFill>
                  </a:tcPr>
                </a:tc>
              </a:tr>
            </a:tbl>
          </a:graphicData>
        </a:graphic>
      </p:graphicFrame>
      <p:sp>
        <p:nvSpPr>
          <p:cNvPr id="183" name="Google Shape;183;p18"/>
          <p:cNvSpPr txBox="1"/>
          <p:nvPr/>
        </p:nvSpPr>
        <p:spPr>
          <a:xfrm>
            <a:off x="124850" y="1188250"/>
            <a:ext cx="39411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L’épaisseur de la pièce est 8mm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Le rayon intérieur Ri de pliage est 10,5mm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Ri / e = 10.5 / 8 = 1.3125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Dans le tableau, il faut considérer que Ri/e ≃ 1, donc k = 0.33 x e = 0.33 x  8 = 2.66mm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La fibre neutre est approximativement située à 2.66mm du bord intérieur du pli.</a:t>
            </a:r>
            <a:endParaRPr b="1">
              <a:solidFill>
                <a:srgbClr val="FF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4" name="Google Shape;184;p18"/>
          <p:cNvSpPr/>
          <p:nvPr/>
        </p:nvSpPr>
        <p:spPr>
          <a:xfrm>
            <a:off x="1035950" y="3426575"/>
            <a:ext cx="1028700" cy="11886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9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Fibre neutre : essai de microdureté</a:t>
            </a:r>
            <a:endParaRPr/>
          </a:p>
        </p:txBody>
      </p:sp>
      <p:sp>
        <p:nvSpPr>
          <p:cNvPr id="190" name="Google Shape;190;p19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91" name="Google Shape;191;p19"/>
          <p:cNvPicPr preferRelativeResize="0"/>
          <p:nvPr/>
        </p:nvPicPr>
        <p:blipFill rotWithShape="1">
          <a:blip r:embed="rId3">
            <a:alphaModFix/>
          </a:blip>
          <a:srcRect b="0" l="15642" r="27185" t="0"/>
          <a:stretch/>
        </p:blipFill>
        <p:spPr>
          <a:xfrm>
            <a:off x="6478075" y="1082775"/>
            <a:ext cx="2303699" cy="322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19"/>
          <p:cNvSpPr txBox="1"/>
          <p:nvPr/>
        </p:nvSpPr>
        <p:spPr>
          <a:xfrm>
            <a:off x="6447425" y="3642550"/>
            <a:ext cx="22674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Macrographie zone pliée après microdureté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193" name="Google Shape;193;p19"/>
          <p:cNvGraphicFramePr/>
          <p:nvPr/>
        </p:nvGraphicFramePr>
        <p:xfrm>
          <a:off x="275575" y="10863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{52EF5281-DF70-41AF-AA32-223B4956054A}</a:tableStyleId>
              </a:tblPr>
              <a:tblGrid>
                <a:gridCol w="608425"/>
                <a:gridCol w="608425"/>
              </a:tblGrid>
              <a:tr h="148775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600"/>
                        <a:t>x</a:t>
                      </a:r>
                      <a:endParaRPr b="1" sz="6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600"/>
                        <a:t>HV5</a:t>
                      </a:r>
                      <a:endParaRPr b="1" sz="6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0,75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204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197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1,25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189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1,5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184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1,75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180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2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175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2,25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167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2,5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160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2,75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148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3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152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3,25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155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3,5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159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3,75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167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4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171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4,25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178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4,5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177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4,75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184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180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5,25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190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5,5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185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5,75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192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6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192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6,25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194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6,5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192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6,75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195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7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194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7,25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196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950"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7,5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500"/>
                        <a:t>198</a:t>
                      </a:r>
                      <a:endParaRPr sz="500"/>
                    </a:p>
                  </a:txBody>
                  <a:tcPr marT="19050" marB="19050" marR="28575" marL="28575" anchor="b">
                    <a:lnL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194" name="Google Shape;194;p19" title="Graphique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74994" y="1082775"/>
            <a:ext cx="4122701" cy="254985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195" name="Google Shape;195;p19"/>
          <p:cNvCxnSpPr/>
          <p:nvPr/>
        </p:nvCxnSpPr>
        <p:spPr>
          <a:xfrm>
            <a:off x="8038325" y="3093225"/>
            <a:ext cx="0" cy="507000"/>
          </a:xfrm>
          <a:prstGeom prst="straightConnector1">
            <a:avLst/>
          </a:prstGeom>
          <a:noFill/>
          <a:ln cap="flat" cmpd="sng" w="19050">
            <a:solidFill>
              <a:srgbClr val="FFFF00"/>
            </a:solidFill>
            <a:prstDash val="solid"/>
            <a:round/>
            <a:headEnd len="med" w="med" type="stealth"/>
            <a:tailEnd len="med" w="med" type="none"/>
          </a:ln>
        </p:spPr>
      </p:cxnSp>
      <p:sp>
        <p:nvSpPr>
          <p:cNvPr id="196" name="Google Shape;196;p19"/>
          <p:cNvSpPr txBox="1"/>
          <p:nvPr/>
        </p:nvSpPr>
        <p:spPr>
          <a:xfrm>
            <a:off x="8038325" y="3222175"/>
            <a:ext cx="347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00"/>
                </a:solidFill>
                <a:latin typeface="Roboto"/>
                <a:ea typeface="Roboto"/>
                <a:cs typeface="Roboto"/>
                <a:sym typeface="Roboto"/>
              </a:rPr>
              <a:t>x</a:t>
            </a:r>
            <a:endParaRPr b="1">
              <a:solidFill>
                <a:srgbClr val="FFFF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97" name="Google Shape;197;p19"/>
          <p:cNvCxnSpPr/>
          <p:nvPr/>
        </p:nvCxnSpPr>
        <p:spPr>
          <a:xfrm>
            <a:off x="3038350" y="1941225"/>
            <a:ext cx="0" cy="15432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98" name="Google Shape;198;p19"/>
          <p:cNvSpPr/>
          <p:nvPr/>
        </p:nvSpPr>
        <p:spPr>
          <a:xfrm>
            <a:off x="275650" y="2266775"/>
            <a:ext cx="1216800" cy="129000"/>
          </a:xfrm>
          <a:prstGeom prst="rect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19"/>
          <p:cNvSpPr txBox="1"/>
          <p:nvPr/>
        </p:nvSpPr>
        <p:spPr>
          <a:xfrm>
            <a:off x="2627825" y="3323075"/>
            <a:ext cx="953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FF0000"/>
                </a:solidFill>
                <a:latin typeface="Roboto"/>
                <a:ea typeface="Roboto"/>
                <a:cs typeface="Roboto"/>
                <a:sym typeface="Roboto"/>
              </a:rPr>
              <a:t>2.75</a:t>
            </a:r>
            <a:endParaRPr b="1" sz="1000">
              <a:solidFill>
                <a:srgbClr val="FF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0" name="Google Shape;200;p19"/>
          <p:cNvSpPr txBox="1"/>
          <p:nvPr/>
        </p:nvSpPr>
        <p:spPr>
          <a:xfrm>
            <a:off x="1644475" y="3810525"/>
            <a:ext cx="47061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La fibre qui présente la dureté la moins élevée est située approximativement à 2.75 mm du bord intérieur du pli.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Roboto"/>
                <a:ea typeface="Roboto"/>
                <a:cs typeface="Roboto"/>
                <a:sym typeface="Roboto"/>
              </a:rPr>
              <a:t>Ce qui correspond à l’approximation e / 3 ( 8/3 = 2.66 mm)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0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Fibre neutre : Macrographie et Micrographie</a:t>
            </a:r>
            <a:endParaRPr/>
          </a:p>
        </p:txBody>
      </p:sp>
      <p:sp>
        <p:nvSpPr>
          <p:cNvPr id="206" name="Google Shape;206;p20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1"/>
          <p:cNvSpPr txBox="1"/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Fibre neutre : Macrographie et Micrographie</a:t>
            </a:r>
            <a:endParaRPr/>
          </a:p>
        </p:txBody>
      </p:sp>
      <p:sp>
        <p:nvSpPr>
          <p:cNvPr id="212" name="Google Shape;212;p21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13" name="Google Shape;213;p21"/>
          <p:cNvPicPr preferRelativeResize="0"/>
          <p:nvPr/>
        </p:nvPicPr>
        <p:blipFill rotWithShape="1">
          <a:blip r:embed="rId3">
            <a:alphaModFix/>
          </a:blip>
          <a:srcRect b="4030" l="4699" r="2793" t="14376"/>
          <a:stretch/>
        </p:blipFill>
        <p:spPr>
          <a:xfrm>
            <a:off x="4790750" y="1058350"/>
            <a:ext cx="4223724" cy="3725327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1"/>
          <p:cNvSpPr txBox="1"/>
          <p:nvPr/>
        </p:nvSpPr>
        <p:spPr>
          <a:xfrm>
            <a:off x="109050" y="1852775"/>
            <a:ext cx="4512300" cy="21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Afin de pouvoir observer les différents </a:t>
            </a:r>
            <a:r>
              <a:rPr lang="en" sz="1600"/>
              <a:t>phénomènes</a:t>
            </a:r>
            <a:r>
              <a:rPr lang="en" sz="1600"/>
              <a:t> qui se produisent </a:t>
            </a:r>
            <a:r>
              <a:rPr lang="en" sz="1600"/>
              <a:t>au cours</a:t>
            </a:r>
            <a:r>
              <a:rPr lang="en" sz="1600"/>
              <a:t> du pliage, nous avons procédé à des micrographies dans les différentes zones de l’éprouvette.</a:t>
            </a:r>
            <a:endParaRPr sz="1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/>
              <a:t>Nous avons pu mettre en évidence que l’opération de pliage avait des conséquences visibles sur le grain du matériau.</a:t>
            </a:r>
            <a:endParaRPr sz="16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oogle Shape;219;p22"/>
          <p:cNvGrpSpPr/>
          <p:nvPr/>
        </p:nvGrpSpPr>
        <p:grpSpPr>
          <a:xfrm>
            <a:off x="2512384" y="-1160125"/>
            <a:ext cx="6525849" cy="5997610"/>
            <a:chOff x="4011225" y="140925"/>
            <a:chExt cx="5238700" cy="4814651"/>
          </a:xfrm>
        </p:grpSpPr>
        <p:pic>
          <p:nvPicPr>
            <p:cNvPr id="220" name="Google Shape;220;p22"/>
            <p:cNvPicPr preferRelativeResize="0"/>
            <p:nvPr/>
          </p:nvPicPr>
          <p:blipFill rotWithShape="1">
            <a:blip r:embed="rId3">
              <a:alphaModFix/>
            </a:blip>
            <a:srcRect b="0" l="0" r="75751" t="69692"/>
            <a:stretch/>
          </p:blipFill>
          <p:spPr>
            <a:xfrm>
              <a:off x="4011225" y="1636275"/>
              <a:ext cx="5162576" cy="331930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21" name="Google Shape;221;p22"/>
            <p:cNvCxnSpPr/>
            <p:nvPr/>
          </p:nvCxnSpPr>
          <p:spPr>
            <a:xfrm>
              <a:off x="5063125" y="1649675"/>
              <a:ext cx="0" cy="409200"/>
            </a:xfrm>
            <a:prstGeom prst="straightConnector1">
              <a:avLst/>
            </a:prstGeom>
            <a:noFill/>
            <a:ln cap="flat" cmpd="sng" w="9525">
              <a:solidFill>
                <a:srgbClr val="00FF00"/>
              </a:solidFill>
              <a:prstDash val="dashDot"/>
              <a:round/>
              <a:headEnd len="med" w="med" type="none"/>
              <a:tailEnd len="med" w="med" type="none"/>
            </a:ln>
          </p:spPr>
        </p:cxnSp>
        <p:sp>
          <p:nvSpPr>
            <p:cNvPr id="222" name="Google Shape;222;p22"/>
            <p:cNvSpPr/>
            <p:nvPr/>
          </p:nvSpPr>
          <p:spPr>
            <a:xfrm rot="-5400000">
              <a:off x="5026225" y="177825"/>
              <a:ext cx="3802200" cy="3728400"/>
            </a:xfrm>
            <a:prstGeom prst="blockArc">
              <a:avLst>
                <a:gd fmla="val 10800000" name="adj1"/>
                <a:gd fmla="val 16206111" name="adj2"/>
                <a:gd fmla="val 0" name="adj3"/>
              </a:avLst>
            </a:prstGeom>
            <a:solidFill>
              <a:schemeClr val="lt2"/>
            </a:solidFill>
            <a:ln cap="flat" cmpd="sng" w="9525">
              <a:solidFill>
                <a:srgbClr val="00FF00"/>
              </a:solidFill>
              <a:prstDash val="dashDot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223" name="Google Shape;223;p22"/>
            <p:cNvCxnSpPr>
              <a:stCxn id="222" idx="0"/>
            </p:cNvCxnSpPr>
            <p:nvPr/>
          </p:nvCxnSpPr>
          <p:spPr>
            <a:xfrm>
              <a:off x="6927325" y="3943125"/>
              <a:ext cx="2322600" cy="0"/>
            </a:xfrm>
            <a:prstGeom prst="straightConnector1">
              <a:avLst/>
            </a:prstGeom>
            <a:noFill/>
            <a:ln cap="flat" cmpd="sng" w="9525">
              <a:solidFill>
                <a:srgbClr val="00FF00"/>
              </a:solidFill>
              <a:prstDash val="dashDot"/>
              <a:round/>
              <a:headEnd len="med" w="med" type="none"/>
              <a:tailEnd len="med" w="med" type="none"/>
            </a:ln>
          </p:spPr>
        </p:cxnSp>
      </p:grpSp>
      <p:grpSp>
        <p:nvGrpSpPr>
          <p:cNvPr id="224" name="Google Shape;224;p22"/>
          <p:cNvGrpSpPr/>
          <p:nvPr/>
        </p:nvGrpSpPr>
        <p:grpSpPr>
          <a:xfrm>
            <a:off x="70557" y="87471"/>
            <a:ext cx="2917634" cy="2334112"/>
            <a:chOff x="70557" y="87471"/>
            <a:chExt cx="2917634" cy="2334112"/>
          </a:xfrm>
        </p:grpSpPr>
        <p:pic>
          <p:nvPicPr>
            <p:cNvPr id="225" name="Google Shape;225;p2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0557" y="87471"/>
              <a:ext cx="2917634" cy="233411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6" name="Google Shape;226;p22"/>
            <p:cNvSpPr/>
            <p:nvPr/>
          </p:nvSpPr>
          <p:spPr>
            <a:xfrm>
              <a:off x="434365" y="159518"/>
              <a:ext cx="2227943" cy="2227943"/>
            </a:xfrm>
            <a:prstGeom prst="ellipse">
              <a:avLst/>
            </a:prstGeom>
            <a:noFill/>
            <a:ln cap="flat" cmpd="sng" w="38100">
              <a:solidFill>
                <a:srgbClr val="00FF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27" name="Google Shape;227;p22"/>
          <p:cNvSpPr txBox="1"/>
          <p:nvPr>
            <p:ph idx="12" type="sldNum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28" name="Google Shape;228;p22"/>
          <p:cNvGrpSpPr/>
          <p:nvPr/>
        </p:nvGrpSpPr>
        <p:grpSpPr>
          <a:xfrm>
            <a:off x="12130711" y="35283"/>
            <a:ext cx="2896906" cy="1425677"/>
            <a:chOff x="6331061" y="8"/>
            <a:chExt cx="2896906" cy="1425677"/>
          </a:xfrm>
        </p:grpSpPr>
        <p:grpSp>
          <p:nvGrpSpPr>
            <p:cNvPr id="229" name="Google Shape;229;p22"/>
            <p:cNvGrpSpPr/>
            <p:nvPr/>
          </p:nvGrpSpPr>
          <p:grpSpPr>
            <a:xfrm>
              <a:off x="6331061" y="8"/>
              <a:ext cx="1420612" cy="1425677"/>
              <a:chOff x="3818145" y="1129450"/>
              <a:chExt cx="3657600" cy="3670640"/>
            </a:xfrm>
          </p:grpSpPr>
          <p:pic>
            <p:nvPicPr>
              <p:cNvPr id="230" name="Google Shape;230;p22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3818145" y="1129450"/>
                <a:ext cx="3657600" cy="3666392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1" name="Google Shape;231;p22"/>
              <p:cNvPicPr preferRelativeResize="0"/>
              <p:nvPr/>
            </p:nvPicPr>
            <p:blipFill>
              <a:blip r:embed="rId6">
                <a:alphaModFix amt="39000"/>
              </a:blip>
              <a:stretch>
                <a:fillRect/>
              </a:stretch>
            </p:blipFill>
            <p:spPr>
              <a:xfrm>
                <a:off x="3818145" y="1129450"/>
                <a:ext cx="3657600" cy="367064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32" name="Google Shape;232;p22"/>
              <p:cNvPicPr preferRelativeResize="0"/>
              <p:nvPr/>
            </p:nvPicPr>
            <p:blipFill>
              <a:blip r:embed="rId7">
                <a:alphaModFix amt="30000"/>
              </a:blip>
              <a:stretch>
                <a:fillRect/>
              </a:stretch>
            </p:blipFill>
            <p:spPr>
              <a:xfrm>
                <a:off x="3818145" y="1129450"/>
                <a:ext cx="3657600" cy="367064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233" name="Google Shape;233;p22"/>
            <p:cNvSpPr txBox="1"/>
            <p:nvPr/>
          </p:nvSpPr>
          <p:spPr>
            <a:xfrm>
              <a:off x="7751666" y="820375"/>
              <a:ext cx="14763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Fibre neutre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34" name="Google Shape;234;p22"/>
            <p:cNvSpPr txBox="1"/>
            <p:nvPr/>
          </p:nvSpPr>
          <p:spPr>
            <a:xfrm>
              <a:off x="7412016" y="658950"/>
              <a:ext cx="15690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Zone comprimée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235" name="Google Shape;235;p22"/>
            <p:cNvSpPr txBox="1"/>
            <p:nvPr/>
          </p:nvSpPr>
          <p:spPr>
            <a:xfrm>
              <a:off x="7412016" y="1058125"/>
              <a:ext cx="1685700" cy="307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800">
                  <a:latin typeface="Roboto"/>
                  <a:ea typeface="Roboto"/>
                  <a:cs typeface="Roboto"/>
                  <a:sym typeface="Roboto"/>
                </a:rPr>
                <a:t>Zone tendue</a:t>
              </a:r>
              <a:endParaRPr sz="80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36" name="Google Shape;236;p22"/>
          <p:cNvGrpSpPr/>
          <p:nvPr/>
        </p:nvGrpSpPr>
        <p:grpSpPr>
          <a:xfrm>
            <a:off x="842188" y="2512656"/>
            <a:ext cx="2950099" cy="2362813"/>
            <a:chOff x="842188" y="2512656"/>
            <a:chExt cx="2950099" cy="2362813"/>
          </a:xfrm>
        </p:grpSpPr>
        <p:pic>
          <p:nvPicPr>
            <p:cNvPr id="237" name="Google Shape;237;p22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842188" y="2512656"/>
              <a:ext cx="2950099" cy="23628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8" name="Google Shape;238;p22"/>
            <p:cNvSpPr/>
            <p:nvPr/>
          </p:nvSpPr>
          <p:spPr>
            <a:xfrm>
              <a:off x="1203287" y="2580091"/>
              <a:ext cx="2266952" cy="2266952"/>
            </a:xfrm>
            <a:prstGeom prst="ellipse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9" name="Google Shape;239;p22"/>
          <p:cNvGrpSpPr/>
          <p:nvPr/>
        </p:nvGrpSpPr>
        <p:grpSpPr>
          <a:xfrm>
            <a:off x="4171751" y="12"/>
            <a:ext cx="2950099" cy="2362107"/>
            <a:chOff x="4171751" y="12"/>
            <a:chExt cx="2950099" cy="2362107"/>
          </a:xfrm>
        </p:grpSpPr>
        <p:pic>
          <p:nvPicPr>
            <p:cNvPr id="240" name="Google Shape;240;p22"/>
            <p:cNvPicPr preferRelativeResize="0"/>
            <p:nvPr/>
          </p:nvPicPr>
          <p:blipFill>
            <a:blip r:embed="rId9">
              <a:alphaModFix/>
            </a:blip>
            <a:stretch>
              <a:fillRect/>
            </a:stretch>
          </p:blipFill>
          <p:spPr>
            <a:xfrm>
              <a:off x="4171751" y="12"/>
              <a:ext cx="2950099" cy="236210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1" name="Google Shape;241;p22"/>
            <p:cNvSpPr/>
            <p:nvPr/>
          </p:nvSpPr>
          <p:spPr>
            <a:xfrm>
              <a:off x="4513324" y="67102"/>
              <a:ext cx="2266952" cy="2266952"/>
            </a:xfrm>
            <a:prstGeom prst="ellipse">
              <a:avLst/>
            </a:prstGeom>
            <a:noFill/>
            <a:ln cap="flat" cmpd="sng" w="38100">
              <a:solidFill>
                <a:srgbClr val="FF87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42" name="Google Shape;242;p22"/>
          <p:cNvGrpSpPr/>
          <p:nvPr/>
        </p:nvGrpSpPr>
        <p:grpSpPr>
          <a:xfrm>
            <a:off x="6036928" y="799021"/>
            <a:ext cx="2950099" cy="2366751"/>
            <a:chOff x="6036928" y="799021"/>
            <a:chExt cx="2950099" cy="2366751"/>
          </a:xfrm>
        </p:grpSpPr>
        <p:pic>
          <p:nvPicPr>
            <p:cNvPr id="243" name="Google Shape;243;p22"/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6036928" y="799021"/>
              <a:ext cx="2950099" cy="23667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4" name="Google Shape;244;p22"/>
            <p:cNvSpPr/>
            <p:nvPr/>
          </p:nvSpPr>
          <p:spPr>
            <a:xfrm>
              <a:off x="6393582" y="863998"/>
              <a:ext cx="2236796" cy="2236796"/>
            </a:xfrm>
            <a:prstGeom prst="ellipse">
              <a:avLst/>
            </a:prstGeom>
            <a:noFill/>
            <a:ln cap="flat" cmpd="sng" w="38100">
              <a:solidFill>
                <a:srgbClr val="4A86E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cxnSp>
        <p:nvCxnSpPr>
          <p:cNvPr id="245" name="Google Shape;245;p22"/>
          <p:cNvCxnSpPr>
            <a:stCxn id="238" idx="7"/>
          </p:cNvCxnSpPr>
          <p:nvPr/>
        </p:nvCxnSpPr>
        <p:spPr>
          <a:xfrm flipH="1" rot="10800000">
            <a:off x="3138251" y="2540079"/>
            <a:ext cx="481200" cy="372000"/>
          </a:xfrm>
          <a:prstGeom prst="straightConnector1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46" name="Google Shape;246;p22"/>
          <p:cNvCxnSpPr>
            <a:stCxn id="226" idx="6"/>
          </p:cNvCxnSpPr>
          <p:nvPr/>
        </p:nvCxnSpPr>
        <p:spPr>
          <a:xfrm>
            <a:off x="2662308" y="1273489"/>
            <a:ext cx="1197000" cy="278700"/>
          </a:xfrm>
          <a:prstGeom prst="straightConnector1">
            <a:avLst/>
          </a:prstGeom>
          <a:noFill/>
          <a:ln cap="flat" cmpd="sng" w="38100">
            <a:solidFill>
              <a:srgbClr val="00FF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47" name="Google Shape;247;p22"/>
          <p:cNvCxnSpPr>
            <a:stCxn id="241" idx="3"/>
          </p:cNvCxnSpPr>
          <p:nvPr/>
        </p:nvCxnSpPr>
        <p:spPr>
          <a:xfrm flipH="1">
            <a:off x="4550711" y="2002067"/>
            <a:ext cx="294600" cy="319200"/>
          </a:xfrm>
          <a:prstGeom prst="straightConnector1">
            <a:avLst/>
          </a:prstGeom>
          <a:noFill/>
          <a:ln cap="flat" cmpd="sng" w="38100">
            <a:solidFill>
              <a:srgbClr val="FF87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48" name="Google Shape;248;p22"/>
          <p:cNvCxnSpPr>
            <a:stCxn id="244" idx="4"/>
          </p:cNvCxnSpPr>
          <p:nvPr/>
        </p:nvCxnSpPr>
        <p:spPr>
          <a:xfrm>
            <a:off x="7511980" y="3100794"/>
            <a:ext cx="185700" cy="751500"/>
          </a:xfrm>
          <a:prstGeom prst="straightConnector1">
            <a:avLst/>
          </a:prstGeom>
          <a:noFill/>
          <a:ln cap="flat" cmpd="sng" w="38100">
            <a:solidFill>
              <a:srgbClr val="4A86E8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49" name="Google Shape;249;p22"/>
          <p:cNvSpPr/>
          <p:nvPr/>
        </p:nvSpPr>
        <p:spPr>
          <a:xfrm>
            <a:off x="7888100" y="832550"/>
            <a:ext cx="1150200" cy="529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38100">
            <a:solidFill>
              <a:srgbClr val="4A86E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Métal de base x100</a:t>
            </a:r>
            <a:endParaRPr/>
          </a:p>
        </p:txBody>
      </p:sp>
      <p:sp>
        <p:nvSpPr>
          <p:cNvPr id="250" name="Google Shape;250;p22"/>
          <p:cNvSpPr/>
          <p:nvPr/>
        </p:nvSpPr>
        <p:spPr>
          <a:xfrm>
            <a:off x="6079075" y="101250"/>
            <a:ext cx="1576200" cy="529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38100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Zone comprimée</a:t>
            </a:r>
            <a:r>
              <a:rPr lang="en"/>
              <a:t> x100</a:t>
            </a:r>
            <a:endParaRPr/>
          </a:p>
        </p:txBody>
      </p:sp>
      <p:sp>
        <p:nvSpPr>
          <p:cNvPr id="251" name="Google Shape;251;p22"/>
          <p:cNvSpPr/>
          <p:nvPr/>
        </p:nvSpPr>
        <p:spPr>
          <a:xfrm>
            <a:off x="2710750" y="4120100"/>
            <a:ext cx="1576200" cy="529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Zone tendue x100</a:t>
            </a:r>
            <a:endParaRPr/>
          </a:p>
        </p:txBody>
      </p:sp>
      <p:sp>
        <p:nvSpPr>
          <p:cNvPr id="252" name="Google Shape;252;p22"/>
          <p:cNvSpPr/>
          <p:nvPr/>
        </p:nvSpPr>
        <p:spPr>
          <a:xfrm>
            <a:off x="393700" y="2010875"/>
            <a:ext cx="1576200" cy="5292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381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Fibre neutre</a:t>
            </a:r>
            <a:r>
              <a:rPr lang="en"/>
              <a:t> x100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William template">
  <a:themeElements>
    <a:clrScheme name="Custom 347">
      <a:dk1>
        <a:srgbClr val="222222"/>
      </a:dk1>
      <a:lt1>
        <a:srgbClr val="FFFFFF"/>
      </a:lt1>
      <a:dk2>
        <a:srgbClr val="666666"/>
      </a:dk2>
      <a:lt2>
        <a:srgbClr val="F3F3F3"/>
      </a:lt2>
      <a:accent1>
        <a:srgbClr val="FF8700"/>
      </a:accent1>
      <a:accent2>
        <a:srgbClr val="FFB840"/>
      </a:accent2>
      <a:accent3>
        <a:srgbClr val="333333"/>
      </a:accent3>
      <a:accent4>
        <a:srgbClr val="9B9796"/>
      </a:accent4>
      <a:accent5>
        <a:srgbClr val="C9C3BD"/>
      </a:accent5>
      <a:accent6>
        <a:srgbClr val="96C94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