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61" r:id="rId4"/>
    <p:sldId id="258" r:id="rId5"/>
    <p:sldId id="262" r:id="rId6"/>
    <p:sldId id="259" r:id="rId7"/>
    <p:sldId id="263" r:id="rId8"/>
    <p:sldId id="260" r:id="rId9"/>
    <p:sldId id="264" r:id="rId10"/>
    <p:sldId id="266" r:id="rId11"/>
    <p:sldId id="265" r:id="rId12"/>
    <p:sldId id="267" r:id="rId1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694FAB-27A3-0497-C80D-3512E67A9470}" v="6" dt="2021-05-25T07:04:47.780"/>
    <p1510:client id="{80A16D65-57FD-7B12-EFA1-9696FD4C9EFD}" v="51" dt="2021-05-25T06:54:57.24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tilisateur invité" userId="S::urn:spo:anon#68ea51ff768528b694c4949a15ca48e84f094a7cfcf0e8b9dbb0cea5138f61a5::" providerId="AD" clId="Web-{80A16D65-57FD-7B12-EFA1-9696FD4C9EFD}"/>
    <pc:docChg chg="modSld">
      <pc:chgData name="Utilisateur invité" userId="S::urn:spo:anon#68ea51ff768528b694c4949a15ca48e84f094a7cfcf0e8b9dbb0cea5138f61a5::" providerId="AD" clId="Web-{80A16D65-57FD-7B12-EFA1-9696FD4C9EFD}" dt="2021-05-25T06:54:56.480" v="24" actId="20577"/>
      <pc:docMkLst>
        <pc:docMk/>
      </pc:docMkLst>
      <pc:sldChg chg="modSp">
        <pc:chgData name="Utilisateur invité" userId="S::urn:spo:anon#68ea51ff768528b694c4949a15ca48e84f094a7cfcf0e8b9dbb0cea5138f61a5::" providerId="AD" clId="Web-{80A16D65-57FD-7B12-EFA1-9696FD4C9EFD}" dt="2021-05-25T06:54:56.480" v="24" actId="20577"/>
        <pc:sldMkLst>
          <pc:docMk/>
          <pc:sldMk cId="3871023405" sldId="257"/>
        </pc:sldMkLst>
        <pc:spChg chg="mod">
          <ac:chgData name="Utilisateur invité" userId="S::urn:spo:anon#68ea51ff768528b694c4949a15ca48e84f094a7cfcf0e8b9dbb0cea5138f61a5::" providerId="AD" clId="Web-{80A16D65-57FD-7B12-EFA1-9696FD4C9EFD}" dt="2021-05-25T06:54:56.480" v="24" actId="20577"/>
          <ac:spMkLst>
            <pc:docMk/>
            <pc:sldMk cId="3871023405" sldId="257"/>
            <ac:spMk id="6" creationId="{75BDF947-1772-425C-9DD1-042671CE7E0B}"/>
          </ac:spMkLst>
        </pc:spChg>
      </pc:sldChg>
    </pc:docChg>
  </pc:docChgLst>
  <pc:docChgLst>
    <pc:chgData name="Utilisateur invité" userId="S::urn:spo:anon#68ea51ff768528b694c4949a15ca48e84f094a7cfcf0e8b9dbb0cea5138f61a5::" providerId="AD" clId="Web-{5A694FAB-27A3-0497-C80D-3512E67A9470}"/>
    <pc:docChg chg="modSld">
      <pc:chgData name="Utilisateur invité" userId="S::urn:spo:anon#68ea51ff768528b694c4949a15ca48e84f094a7cfcf0e8b9dbb0cea5138f61a5::" providerId="AD" clId="Web-{5A694FAB-27A3-0497-C80D-3512E67A9470}" dt="2021-05-25T07:04:47.780" v="2" actId="20577"/>
      <pc:docMkLst>
        <pc:docMk/>
      </pc:docMkLst>
      <pc:sldChg chg="modSp">
        <pc:chgData name="Utilisateur invité" userId="S::urn:spo:anon#68ea51ff768528b694c4949a15ca48e84f094a7cfcf0e8b9dbb0cea5138f61a5::" providerId="AD" clId="Web-{5A694FAB-27A3-0497-C80D-3512E67A9470}" dt="2021-05-25T07:04:47.780" v="2" actId="20577"/>
        <pc:sldMkLst>
          <pc:docMk/>
          <pc:sldMk cId="3791602801" sldId="261"/>
        </pc:sldMkLst>
        <pc:spChg chg="mod">
          <ac:chgData name="Utilisateur invité" userId="S::urn:spo:anon#68ea51ff768528b694c4949a15ca48e84f094a7cfcf0e8b9dbb0cea5138f61a5::" providerId="AD" clId="Web-{5A694FAB-27A3-0497-C80D-3512E67A9470}" dt="2021-05-25T07:04:47.780" v="2" actId="20577"/>
          <ac:spMkLst>
            <pc:docMk/>
            <pc:sldMk cId="3791602801" sldId="261"/>
            <ac:spMk id="6" creationId="{75BDF947-1772-425C-9DD1-042671CE7E0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FAF549-A70B-479B-91CE-413383EE37BB}" type="datetimeFigureOut">
              <a:rPr lang="fr-FR" smtClean="0"/>
              <a:t>25/05/2021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8582C8-9754-452C-A7CA-98FAC685630A}" type="slidenum">
              <a:rPr lang="fr-FR" smtClean="0"/>
              <a:t>‹#›</a:t>
            </a:fld>
            <a:endParaRPr lang="fr-FR"/>
          </a:p>
        </p:txBody>
      </p:sp>
    </p:spTree>
    <p:extLst>
      <p:ext uri="{BB962C8B-B14F-4D97-AF65-F5344CB8AC3E}">
        <p14:creationId xmlns:p14="http://schemas.microsoft.com/office/powerpoint/2010/main" val="4046296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C9E162-22AF-4872-9CA8-8DAD73C4105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9C8284E-8BE1-4238-BDF4-355A19F8F5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F67CE9F-291B-41C7-926A-EEFCC1C672B9}"/>
              </a:ext>
            </a:extLst>
          </p:cNvPr>
          <p:cNvSpPr>
            <a:spLocks noGrp="1"/>
          </p:cNvSpPr>
          <p:nvPr>
            <p:ph type="dt" sz="half" idx="10"/>
          </p:nvPr>
        </p:nvSpPr>
        <p:spPr/>
        <p:txBody>
          <a:bodyPr/>
          <a:lstStyle/>
          <a:p>
            <a:fld id="{601C4232-25CC-4172-946B-C298B75F43C9}" type="datetime1">
              <a:rPr lang="fr-FR" smtClean="0"/>
              <a:t>25/05/2021</a:t>
            </a:fld>
            <a:endParaRPr lang="fr-FR"/>
          </a:p>
        </p:txBody>
      </p:sp>
      <p:sp>
        <p:nvSpPr>
          <p:cNvPr id="5" name="Espace réservé du pied de page 4">
            <a:extLst>
              <a:ext uri="{FF2B5EF4-FFF2-40B4-BE49-F238E27FC236}">
                <a16:creationId xmlns:a16="http://schemas.microsoft.com/office/drawing/2014/main" id="{735BAF9F-49A8-4C1B-A82A-3BF8CFDCF651}"/>
              </a:ext>
            </a:extLst>
          </p:cNvPr>
          <p:cNvSpPr>
            <a:spLocks noGrp="1"/>
          </p:cNvSpPr>
          <p:nvPr>
            <p:ph type="ftr" sz="quarter" idx="11"/>
          </p:nvPr>
        </p:nvSpPr>
        <p:spPr/>
        <p:txBody>
          <a:bodyPr/>
          <a:lstStyle/>
          <a:p>
            <a:r>
              <a:rPr lang="fr-FR"/>
              <a:t>LPM Paimpol</a:t>
            </a:r>
          </a:p>
        </p:txBody>
      </p:sp>
      <p:sp>
        <p:nvSpPr>
          <p:cNvPr id="6" name="Espace réservé du numéro de diapositive 5">
            <a:extLst>
              <a:ext uri="{FF2B5EF4-FFF2-40B4-BE49-F238E27FC236}">
                <a16:creationId xmlns:a16="http://schemas.microsoft.com/office/drawing/2014/main" id="{7FCB4FDA-7C75-42D2-9638-F21E3618D29B}"/>
              </a:ext>
            </a:extLst>
          </p:cNvPr>
          <p:cNvSpPr>
            <a:spLocks noGrp="1"/>
          </p:cNvSpPr>
          <p:nvPr>
            <p:ph type="sldNum" sz="quarter" idx="12"/>
          </p:nvPr>
        </p:nvSpPr>
        <p:spPr/>
        <p:txBody>
          <a:bodyPr/>
          <a:lstStyle/>
          <a:p>
            <a:fld id="{14EA9FF6-BD5C-45C9-A424-02779E6A149D}" type="slidenum">
              <a:rPr lang="fr-FR" smtClean="0"/>
              <a:t>‹#›</a:t>
            </a:fld>
            <a:endParaRPr lang="fr-FR"/>
          </a:p>
        </p:txBody>
      </p:sp>
    </p:spTree>
    <p:extLst>
      <p:ext uri="{BB962C8B-B14F-4D97-AF65-F5344CB8AC3E}">
        <p14:creationId xmlns:p14="http://schemas.microsoft.com/office/powerpoint/2010/main" val="2030309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20DA67-D593-4B59-80DD-3555B0460D2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9570A59-7BDB-422D-B031-35C63CAE369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6A9690B-2102-45F2-8F9C-2307F91DD462}"/>
              </a:ext>
            </a:extLst>
          </p:cNvPr>
          <p:cNvSpPr>
            <a:spLocks noGrp="1"/>
          </p:cNvSpPr>
          <p:nvPr>
            <p:ph type="dt" sz="half" idx="10"/>
          </p:nvPr>
        </p:nvSpPr>
        <p:spPr/>
        <p:txBody>
          <a:bodyPr/>
          <a:lstStyle/>
          <a:p>
            <a:fld id="{9EC4863E-F639-4662-A368-FDE222B3262E}" type="datetime1">
              <a:rPr lang="fr-FR" smtClean="0"/>
              <a:t>25/05/2021</a:t>
            </a:fld>
            <a:endParaRPr lang="fr-FR"/>
          </a:p>
        </p:txBody>
      </p:sp>
      <p:sp>
        <p:nvSpPr>
          <p:cNvPr id="5" name="Espace réservé du pied de page 4">
            <a:extLst>
              <a:ext uri="{FF2B5EF4-FFF2-40B4-BE49-F238E27FC236}">
                <a16:creationId xmlns:a16="http://schemas.microsoft.com/office/drawing/2014/main" id="{11C79A00-9F4C-4335-B5A7-76C6547BD285}"/>
              </a:ext>
            </a:extLst>
          </p:cNvPr>
          <p:cNvSpPr>
            <a:spLocks noGrp="1"/>
          </p:cNvSpPr>
          <p:nvPr>
            <p:ph type="ftr" sz="quarter" idx="11"/>
          </p:nvPr>
        </p:nvSpPr>
        <p:spPr/>
        <p:txBody>
          <a:bodyPr/>
          <a:lstStyle/>
          <a:p>
            <a:r>
              <a:rPr lang="fr-FR"/>
              <a:t>LPM Paimpol</a:t>
            </a:r>
          </a:p>
        </p:txBody>
      </p:sp>
      <p:sp>
        <p:nvSpPr>
          <p:cNvPr id="6" name="Espace réservé du numéro de diapositive 5">
            <a:extLst>
              <a:ext uri="{FF2B5EF4-FFF2-40B4-BE49-F238E27FC236}">
                <a16:creationId xmlns:a16="http://schemas.microsoft.com/office/drawing/2014/main" id="{3BDEF228-C83C-43CD-AE8E-654354A3A2C3}"/>
              </a:ext>
            </a:extLst>
          </p:cNvPr>
          <p:cNvSpPr>
            <a:spLocks noGrp="1"/>
          </p:cNvSpPr>
          <p:nvPr>
            <p:ph type="sldNum" sz="quarter" idx="12"/>
          </p:nvPr>
        </p:nvSpPr>
        <p:spPr/>
        <p:txBody>
          <a:bodyPr/>
          <a:lstStyle/>
          <a:p>
            <a:fld id="{14EA9FF6-BD5C-45C9-A424-02779E6A149D}" type="slidenum">
              <a:rPr lang="fr-FR" smtClean="0"/>
              <a:t>‹#›</a:t>
            </a:fld>
            <a:endParaRPr lang="fr-FR"/>
          </a:p>
        </p:txBody>
      </p:sp>
    </p:spTree>
    <p:extLst>
      <p:ext uri="{BB962C8B-B14F-4D97-AF65-F5344CB8AC3E}">
        <p14:creationId xmlns:p14="http://schemas.microsoft.com/office/powerpoint/2010/main" val="2655862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4D87C17-E127-4AB6-97FC-A397356A15C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370CA7F-BC5A-46AA-A32A-25648DC4090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CBC706D-547A-4872-9CB6-F455354DBF66}"/>
              </a:ext>
            </a:extLst>
          </p:cNvPr>
          <p:cNvSpPr>
            <a:spLocks noGrp="1"/>
          </p:cNvSpPr>
          <p:nvPr>
            <p:ph type="dt" sz="half" idx="10"/>
          </p:nvPr>
        </p:nvSpPr>
        <p:spPr/>
        <p:txBody>
          <a:bodyPr/>
          <a:lstStyle/>
          <a:p>
            <a:fld id="{49B4A806-4815-4B5C-A194-197D36D89BD2}" type="datetime1">
              <a:rPr lang="fr-FR" smtClean="0"/>
              <a:t>25/05/2021</a:t>
            </a:fld>
            <a:endParaRPr lang="fr-FR"/>
          </a:p>
        </p:txBody>
      </p:sp>
      <p:sp>
        <p:nvSpPr>
          <p:cNvPr id="5" name="Espace réservé du pied de page 4">
            <a:extLst>
              <a:ext uri="{FF2B5EF4-FFF2-40B4-BE49-F238E27FC236}">
                <a16:creationId xmlns:a16="http://schemas.microsoft.com/office/drawing/2014/main" id="{18C9607F-CE12-42A7-81BB-A15B3A93B6D6}"/>
              </a:ext>
            </a:extLst>
          </p:cNvPr>
          <p:cNvSpPr>
            <a:spLocks noGrp="1"/>
          </p:cNvSpPr>
          <p:nvPr>
            <p:ph type="ftr" sz="quarter" idx="11"/>
          </p:nvPr>
        </p:nvSpPr>
        <p:spPr/>
        <p:txBody>
          <a:bodyPr/>
          <a:lstStyle/>
          <a:p>
            <a:r>
              <a:rPr lang="fr-FR"/>
              <a:t>LPM Paimpol</a:t>
            </a:r>
          </a:p>
        </p:txBody>
      </p:sp>
      <p:sp>
        <p:nvSpPr>
          <p:cNvPr id="6" name="Espace réservé du numéro de diapositive 5">
            <a:extLst>
              <a:ext uri="{FF2B5EF4-FFF2-40B4-BE49-F238E27FC236}">
                <a16:creationId xmlns:a16="http://schemas.microsoft.com/office/drawing/2014/main" id="{0AEC1C33-16D7-4933-B4F5-AFFEDF83A0BA}"/>
              </a:ext>
            </a:extLst>
          </p:cNvPr>
          <p:cNvSpPr>
            <a:spLocks noGrp="1"/>
          </p:cNvSpPr>
          <p:nvPr>
            <p:ph type="sldNum" sz="quarter" idx="12"/>
          </p:nvPr>
        </p:nvSpPr>
        <p:spPr/>
        <p:txBody>
          <a:bodyPr/>
          <a:lstStyle/>
          <a:p>
            <a:fld id="{14EA9FF6-BD5C-45C9-A424-02779E6A149D}" type="slidenum">
              <a:rPr lang="fr-FR" smtClean="0"/>
              <a:t>‹#›</a:t>
            </a:fld>
            <a:endParaRPr lang="fr-FR"/>
          </a:p>
        </p:txBody>
      </p:sp>
    </p:spTree>
    <p:extLst>
      <p:ext uri="{BB962C8B-B14F-4D97-AF65-F5344CB8AC3E}">
        <p14:creationId xmlns:p14="http://schemas.microsoft.com/office/powerpoint/2010/main" val="4175560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EA64BB-6564-4E35-93D7-2B9F542F56E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E7F4CE8-0E97-433A-9F71-D6C7E400BD9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F3EAB1D-9959-41E9-A01E-521B06B87F41}"/>
              </a:ext>
            </a:extLst>
          </p:cNvPr>
          <p:cNvSpPr>
            <a:spLocks noGrp="1"/>
          </p:cNvSpPr>
          <p:nvPr>
            <p:ph type="dt" sz="half" idx="10"/>
          </p:nvPr>
        </p:nvSpPr>
        <p:spPr/>
        <p:txBody>
          <a:bodyPr/>
          <a:lstStyle/>
          <a:p>
            <a:fld id="{38C16304-D9A8-4376-AAB1-56F795D4AD93}" type="datetime1">
              <a:rPr lang="fr-FR" smtClean="0"/>
              <a:t>25/05/2021</a:t>
            </a:fld>
            <a:endParaRPr lang="fr-FR"/>
          </a:p>
        </p:txBody>
      </p:sp>
      <p:sp>
        <p:nvSpPr>
          <p:cNvPr id="5" name="Espace réservé du pied de page 4">
            <a:extLst>
              <a:ext uri="{FF2B5EF4-FFF2-40B4-BE49-F238E27FC236}">
                <a16:creationId xmlns:a16="http://schemas.microsoft.com/office/drawing/2014/main" id="{25104646-D36F-432A-B0AD-CAC88F421498}"/>
              </a:ext>
            </a:extLst>
          </p:cNvPr>
          <p:cNvSpPr>
            <a:spLocks noGrp="1"/>
          </p:cNvSpPr>
          <p:nvPr>
            <p:ph type="ftr" sz="quarter" idx="11"/>
          </p:nvPr>
        </p:nvSpPr>
        <p:spPr/>
        <p:txBody>
          <a:bodyPr/>
          <a:lstStyle/>
          <a:p>
            <a:r>
              <a:rPr lang="fr-FR"/>
              <a:t>LPM Paimpol</a:t>
            </a:r>
          </a:p>
        </p:txBody>
      </p:sp>
      <p:sp>
        <p:nvSpPr>
          <p:cNvPr id="6" name="Espace réservé du numéro de diapositive 5">
            <a:extLst>
              <a:ext uri="{FF2B5EF4-FFF2-40B4-BE49-F238E27FC236}">
                <a16:creationId xmlns:a16="http://schemas.microsoft.com/office/drawing/2014/main" id="{0C677003-BDA8-47B2-BC0E-10DE045D15D5}"/>
              </a:ext>
            </a:extLst>
          </p:cNvPr>
          <p:cNvSpPr>
            <a:spLocks noGrp="1"/>
          </p:cNvSpPr>
          <p:nvPr>
            <p:ph type="sldNum" sz="quarter" idx="12"/>
          </p:nvPr>
        </p:nvSpPr>
        <p:spPr/>
        <p:txBody>
          <a:bodyPr/>
          <a:lstStyle/>
          <a:p>
            <a:fld id="{14EA9FF6-BD5C-45C9-A424-02779E6A149D}" type="slidenum">
              <a:rPr lang="fr-FR" smtClean="0"/>
              <a:t>‹#›</a:t>
            </a:fld>
            <a:endParaRPr lang="fr-FR"/>
          </a:p>
        </p:txBody>
      </p:sp>
    </p:spTree>
    <p:extLst>
      <p:ext uri="{BB962C8B-B14F-4D97-AF65-F5344CB8AC3E}">
        <p14:creationId xmlns:p14="http://schemas.microsoft.com/office/powerpoint/2010/main" val="3582218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53A097-8C1E-47E9-B51C-FBE9D3ADE3F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12BBFE5-FE7E-4DD9-B46D-CB35874A83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999AE8C-8BB5-4B73-962B-C6890F56C61A}"/>
              </a:ext>
            </a:extLst>
          </p:cNvPr>
          <p:cNvSpPr>
            <a:spLocks noGrp="1"/>
          </p:cNvSpPr>
          <p:nvPr>
            <p:ph type="dt" sz="half" idx="10"/>
          </p:nvPr>
        </p:nvSpPr>
        <p:spPr/>
        <p:txBody>
          <a:bodyPr/>
          <a:lstStyle/>
          <a:p>
            <a:fld id="{07812F7C-F0FE-464C-A7AD-51853205CC28}" type="datetime1">
              <a:rPr lang="fr-FR" smtClean="0"/>
              <a:t>25/05/2021</a:t>
            </a:fld>
            <a:endParaRPr lang="fr-FR"/>
          </a:p>
        </p:txBody>
      </p:sp>
      <p:sp>
        <p:nvSpPr>
          <p:cNvPr id="5" name="Espace réservé du pied de page 4">
            <a:extLst>
              <a:ext uri="{FF2B5EF4-FFF2-40B4-BE49-F238E27FC236}">
                <a16:creationId xmlns:a16="http://schemas.microsoft.com/office/drawing/2014/main" id="{2F893ECD-2D3A-45D6-8C03-D65AF9DE2E1E}"/>
              </a:ext>
            </a:extLst>
          </p:cNvPr>
          <p:cNvSpPr>
            <a:spLocks noGrp="1"/>
          </p:cNvSpPr>
          <p:nvPr>
            <p:ph type="ftr" sz="quarter" idx="11"/>
          </p:nvPr>
        </p:nvSpPr>
        <p:spPr/>
        <p:txBody>
          <a:bodyPr/>
          <a:lstStyle/>
          <a:p>
            <a:r>
              <a:rPr lang="fr-FR"/>
              <a:t>LPM Paimpol</a:t>
            </a:r>
          </a:p>
        </p:txBody>
      </p:sp>
      <p:sp>
        <p:nvSpPr>
          <p:cNvPr id="6" name="Espace réservé du numéro de diapositive 5">
            <a:extLst>
              <a:ext uri="{FF2B5EF4-FFF2-40B4-BE49-F238E27FC236}">
                <a16:creationId xmlns:a16="http://schemas.microsoft.com/office/drawing/2014/main" id="{6CB2D10E-F333-4CC4-BE2C-A172AB2AA115}"/>
              </a:ext>
            </a:extLst>
          </p:cNvPr>
          <p:cNvSpPr>
            <a:spLocks noGrp="1"/>
          </p:cNvSpPr>
          <p:nvPr>
            <p:ph type="sldNum" sz="quarter" idx="12"/>
          </p:nvPr>
        </p:nvSpPr>
        <p:spPr/>
        <p:txBody>
          <a:bodyPr/>
          <a:lstStyle/>
          <a:p>
            <a:fld id="{14EA9FF6-BD5C-45C9-A424-02779E6A149D}" type="slidenum">
              <a:rPr lang="fr-FR" smtClean="0"/>
              <a:t>‹#›</a:t>
            </a:fld>
            <a:endParaRPr lang="fr-FR"/>
          </a:p>
        </p:txBody>
      </p:sp>
    </p:spTree>
    <p:extLst>
      <p:ext uri="{BB962C8B-B14F-4D97-AF65-F5344CB8AC3E}">
        <p14:creationId xmlns:p14="http://schemas.microsoft.com/office/powerpoint/2010/main" val="2107506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88318C-581A-4643-8CF9-8E2409B0161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0617A8E-3AAF-4502-AC2F-884C7EB1EDE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F9DE015-4F72-48D9-8CDF-EA1C210BBBD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2AB356F-5AAF-486E-90B8-CDD06415BB91}"/>
              </a:ext>
            </a:extLst>
          </p:cNvPr>
          <p:cNvSpPr>
            <a:spLocks noGrp="1"/>
          </p:cNvSpPr>
          <p:nvPr>
            <p:ph type="dt" sz="half" idx="10"/>
          </p:nvPr>
        </p:nvSpPr>
        <p:spPr/>
        <p:txBody>
          <a:bodyPr/>
          <a:lstStyle/>
          <a:p>
            <a:fld id="{B92D2B60-F37F-44E0-A4C7-7F84AA07FCED}" type="datetime1">
              <a:rPr lang="fr-FR" smtClean="0"/>
              <a:t>25/05/2021</a:t>
            </a:fld>
            <a:endParaRPr lang="fr-FR"/>
          </a:p>
        </p:txBody>
      </p:sp>
      <p:sp>
        <p:nvSpPr>
          <p:cNvPr id="6" name="Espace réservé du pied de page 5">
            <a:extLst>
              <a:ext uri="{FF2B5EF4-FFF2-40B4-BE49-F238E27FC236}">
                <a16:creationId xmlns:a16="http://schemas.microsoft.com/office/drawing/2014/main" id="{56CC06B0-7AB9-40FF-833A-06A80D3F3E91}"/>
              </a:ext>
            </a:extLst>
          </p:cNvPr>
          <p:cNvSpPr>
            <a:spLocks noGrp="1"/>
          </p:cNvSpPr>
          <p:nvPr>
            <p:ph type="ftr" sz="quarter" idx="11"/>
          </p:nvPr>
        </p:nvSpPr>
        <p:spPr/>
        <p:txBody>
          <a:bodyPr/>
          <a:lstStyle/>
          <a:p>
            <a:r>
              <a:rPr lang="fr-FR"/>
              <a:t>LPM Paimpol</a:t>
            </a:r>
          </a:p>
        </p:txBody>
      </p:sp>
      <p:sp>
        <p:nvSpPr>
          <p:cNvPr id="7" name="Espace réservé du numéro de diapositive 6">
            <a:extLst>
              <a:ext uri="{FF2B5EF4-FFF2-40B4-BE49-F238E27FC236}">
                <a16:creationId xmlns:a16="http://schemas.microsoft.com/office/drawing/2014/main" id="{50507199-FF15-4FF7-B32A-E3E1D5DF8878}"/>
              </a:ext>
            </a:extLst>
          </p:cNvPr>
          <p:cNvSpPr>
            <a:spLocks noGrp="1"/>
          </p:cNvSpPr>
          <p:nvPr>
            <p:ph type="sldNum" sz="quarter" idx="12"/>
          </p:nvPr>
        </p:nvSpPr>
        <p:spPr/>
        <p:txBody>
          <a:bodyPr/>
          <a:lstStyle/>
          <a:p>
            <a:fld id="{14EA9FF6-BD5C-45C9-A424-02779E6A149D}" type="slidenum">
              <a:rPr lang="fr-FR" smtClean="0"/>
              <a:t>‹#›</a:t>
            </a:fld>
            <a:endParaRPr lang="fr-FR"/>
          </a:p>
        </p:txBody>
      </p:sp>
    </p:spTree>
    <p:extLst>
      <p:ext uri="{BB962C8B-B14F-4D97-AF65-F5344CB8AC3E}">
        <p14:creationId xmlns:p14="http://schemas.microsoft.com/office/powerpoint/2010/main" val="820410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5BD55B-CA8C-426C-B378-2BC11C78B74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8269B00-4153-475D-BC15-E941923FDE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B53074F-EF66-4274-82BC-21DAC4A4EE5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94CFC02-B88F-4E29-9545-B9C76171EF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A6568FB-A0C5-41A0-8A85-BBAF4DB1C8A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251F75E-549B-4238-9E1F-4B16EF748F32}"/>
              </a:ext>
            </a:extLst>
          </p:cNvPr>
          <p:cNvSpPr>
            <a:spLocks noGrp="1"/>
          </p:cNvSpPr>
          <p:nvPr>
            <p:ph type="dt" sz="half" idx="10"/>
          </p:nvPr>
        </p:nvSpPr>
        <p:spPr/>
        <p:txBody>
          <a:bodyPr/>
          <a:lstStyle/>
          <a:p>
            <a:fld id="{503C05F0-BE0B-43FB-86DE-F3354BF1C15C}" type="datetime1">
              <a:rPr lang="fr-FR" smtClean="0"/>
              <a:t>25/05/2021</a:t>
            </a:fld>
            <a:endParaRPr lang="fr-FR"/>
          </a:p>
        </p:txBody>
      </p:sp>
      <p:sp>
        <p:nvSpPr>
          <p:cNvPr id="8" name="Espace réservé du pied de page 7">
            <a:extLst>
              <a:ext uri="{FF2B5EF4-FFF2-40B4-BE49-F238E27FC236}">
                <a16:creationId xmlns:a16="http://schemas.microsoft.com/office/drawing/2014/main" id="{F08B187D-1C95-432D-BB5D-1E241981C133}"/>
              </a:ext>
            </a:extLst>
          </p:cNvPr>
          <p:cNvSpPr>
            <a:spLocks noGrp="1"/>
          </p:cNvSpPr>
          <p:nvPr>
            <p:ph type="ftr" sz="quarter" idx="11"/>
          </p:nvPr>
        </p:nvSpPr>
        <p:spPr/>
        <p:txBody>
          <a:bodyPr/>
          <a:lstStyle/>
          <a:p>
            <a:r>
              <a:rPr lang="fr-FR"/>
              <a:t>LPM Paimpol</a:t>
            </a:r>
          </a:p>
        </p:txBody>
      </p:sp>
      <p:sp>
        <p:nvSpPr>
          <p:cNvPr id="9" name="Espace réservé du numéro de diapositive 8">
            <a:extLst>
              <a:ext uri="{FF2B5EF4-FFF2-40B4-BE49-F238E27FC236}">
                <a16:creationId xmlns:a16="http://schemas.microsoft.com/office/drawing/2014/main" id="{64CEEB4D-5EEE-492F-B218-485560813599}"/>
              </a:ext>
            </a:extLst>
          </p:cNvPr>
          <p:cNvSpPr>
            <a:spLocks noGrp="1"/>
          </p:cNvSpPr>
          <p:nvPr>
            <p:ph type="sldNum" sz="quarter" idx="12"/>
          </p:nvPr>
        </p:nvSpPr>
        <p:spPr/>
        <p:txBody>
          <a:bodyPr/>
          <a:lstStyle/>
          <a:p>
            <a:fld id="{14EA9FF6-BD5C-45C9-A424-02779E6A149D}" type="slidenum">
              <a:rPr lang="fr-FR" smtClean="0"/>
              <a:t>‹#›</a:t>
            </a:fld>
            <a:endParaRPr lang="fr-FR"/>
          </a:p>
        </p:txBody>
      </p:sp>
    </p:spTree>
    <p:extLst>
      <p:ext uri="{BB962C8B-B14F-4D97-AF65-F5344CB8AC3E}">
        <p14:creationId xmlns:p14="http://schemas.microsoft.com/office/powerpoint/2010/main" val="3836685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2CE8C6-F389-4985-B3E2-A6038751B1D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384A44C-EC78-4CFD-B9BE-5E2429AA035F}"/>
              </a:ext>
            </a:extLst>
          </p:cNvPr>
          <p:cNvSpPr>
            <a:spLocks noGrp="1"/>
          </p:cNvSpPr>
          <p:nvPr>
            <p:ph type="dt" sz="half" idx="10"/>
          </p:nvPr>
        </p:nvSpPr>
        <p:spPr/>
        <p:txBody>
          <a:bodyPr/>
          <a:lstStyle/>
          <a:p>
            <a:fld id="{51527DE0-E8C8-4EA8-AE10-C30805F502D2}" type="datetime1">
              <a:rPr lang="fr-FR" smtClean="0"/>
              <a:t>25/05/2021</a:t>
            </a:fld>
            <a:endParaRPr lang="fr-FR"/>
          </a:p>
        </p:txBody>
      </p:sp>
      <p:sp>
        <p:nvSpPr>
          <p:cNvPr id="4" name="Espace réservé du pied de page 3">
            <a:extLst>
              <a:ext uri="{FF2B5EF4-FFF2-40B4-BE49-F238E27FC236}">
                <a16:creationId xmlns:a16="http://schemas.microsoft.com/office/drawing/2014/main" id="{678ADA42-62C9-41A4-B7A3-E623DCF99456}"/>
              </a:ext>
            </a:extLst>
          </p:cNvPr>
          <p:cNvSpPr>
            <a:spLocks noGrp="1"/>
          </p:cNvSpPr>
          <p:nvPr>
            <p:ph type="ftr" sz="quarter" idx="11"/>
          </p:nvPr>
        </p:nvSpPr>
        <p:spPr/>
        <p:txBody>
          <a:bodyPr/>
          <a:lstStyle/>
          <a:p>
            <a:r>
              <a:rPr lang="fr-FR"/>
              <a:t>LPM Paimpol</a:t>
            </a:r>
          </a:p>
        </p:txBody>
      </p:sp>
      <p:sp>
        <p:nvSpPr>
          <p:cNvPr id="5" name="Espace réservé du numéro de diapositive 4">
            <a:extLst>
              <a:ext uri="{FF2B5EF4-FFF2-40B4-BE49-F238E27FC236}">
                <a16:creationId xmlns:a16="http://schemas.microsoft.com/office/drawing/2014/main" id="{2C8F6EF4-FA87-4E8F-B153-BFFC0688E2C2}"/>
              </a:ext>
            </a:extLst>
          </p:cNvPr>
          <p:cNvSpPr>
            <a:spLocks noGrp="1"/>
          </p:cNvSpPr>
          <p:nvPr>
            <p:ph type="sldNum" sz="quarter" idx="12"/>
          </p:nvPr>
        </p:nvSpPr>
        <p:spPr/>
        <p:txBody>
          <a:bodyPr/>
          <a:lstStyle/>
          <a:p>
            <a:fld id="{14EA9FF6-BD5C-45C9-A424-02779E6A149D}" type="slidenum">
              <a:rPr lang="fr-FR" smtClean="0"/>
              <a:t>‹#›</a:t>
            </a:fld>
            <a:endParaRPr lang="fr-FR"/>
          </a:p>
        </p:txBody>
      </p:sp>
    </p:spTree>
    <p:extLst>
      <p:ext uri="{BB962C8B-B14F-4D97-AF65-F5344CB8AC3E}">
        <p14:creationId xmlns:p14="http://schemas.microsoft.com/office/powerpoint/2010/main" val="4260978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CCC5E96-E50B-4233-8D20-C4DABDB7955F}"/>
              </a:ext>
            </a:extLst>
          </p:cNvPr>
          <p:cNvSpPr>
            <a:spLocks noGrp="1"/>
          </p:cNvSpPr>
          <p:nvPr>
            <p:ph type="dt" sz="half" idx="10"/>
          </p:nvPr>
        </p:nvSpPr>
        <p:spPr/>
        <p:txBody>
          <a:bodyPr/>
          <a:lstStyle/>
          <a:p>
            <a:fld id="{13905137-1016-4CE4-963C-2A78197E46FA}" type="datetime1">
              <a:rPr lang="fr-FR" smtClean="0"/>
              <a:t>25/05/2021</a:t>
            </a:fld>
            <a:endParaRPr lang="fr-FR"/>
          </a:p>
        </p:txBody>
      </p:sp>
      <p:sp>
        <p:nvSpPr>
          <p:cNvPr id="3" name="Espace réservé du pied de page 2">
            <a:extLst>
              <a:ext uri="{FF2B5EF4-FFF2-40B4-BE49-F238E27FC236}">
                <a16:creationId xmlns:a16="http://schemas.microsoft.com/office/drawing/2014/main" id="{B677184E-4B6B-4B55-85F7-CDA28EA4A795}"/>
              </a:ext>
            </a:extLst>
          </p:cNvPr>
          <p:cNvSpPr>
            <a:spLocks noGrp="1"/>
          </p:cNvSpPr>
          <p:nvPr>
            <p:ph type="ftr" sz="quarter" idx="11"/>
          </p:nvPr>
        </p:nvSpPr>
        <p:spPr/>
        <p:txBody>
          <a:bodyPr/>
          <a:lstStyle/>
          <a:p>
            <a:r>
              <a:rPr lang="fr-FR"/>
              <a:t>LPM Paimpol</a:t>
            </a:r>
          </a:p>
        </p:txBody>
      </p:sp>
      <p:sp>
        <p:nvSpPr>
          <p:cNvPr id="4" name="Espace réservé du numéro de diapositive 3">
            <a:extLst>
              <a:ext uri="{FF2B5EF4-FFF2-40B4-BE49-F238E27FC236}">
                <a16:creationId xmlns:a16="http://schemas.microsoft.com/office/drawing/2014/main" id="{961DA461-5431-4140-8731-580A5D5840CF}"/>
              </a:ext>
            </a:extLst>
          </p:cNvPr>
          <p:cNvSpPr>
            <a:spLocks noGrp="1"/>
          </p:cNvSpPr>
          <p:nvPr>
            <p:ph type="sldNum" sz="quarter" idx="12"/>
          </p:nvPr>
        </p:nvSpPr>
        <p:spPr/>
        <p:txBody>
          <a:bodyPr/>
          <a:lstStyle/>
          <a:p>
            <a:fld id="{14EA9FF6-BD5C-45C9-A424-02779E6A149D}" type="slidenum">
              <a:rPr lang="fr-FR" smtClean="0"/>
              <a:t>‹#›</a:t>
            </a:fld>
            <a:endParaRPr lang="fr-FR"/>
          </a:p>
        </p:txBody>
      </p:sp>
    </p:spTree>
    <p:extLst>
      <p:ext uri="{BB962C8B-B14F-4D97-AF65-F5344CB8AC3E}">
        <p14:creationId xmlns:p14="http://schemas.microsoft.com/office/powerpoint/2010/main" val="2208390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7E1996-0703-4CA0-AD7E-69DFF0E8F83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FB8D9E2-F266-483F-A658-DA179D8911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6DE854B-1EF4-4F34-A8B2-070E258CE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4CD77EC-DFDB-41FE-8B35-D862B61E2E54}"/>
              </a:ext>
            </a:extLst>
          </p:cNvPr>
          <p:cNvSpPr>
            <a:spLocks noGrp="1"/>
          </p:cNvSpPr>
          <p:nvPr>
            <p:ph type="dt" sz="half" idx="10"/>
          </p:nvPr>
        </p:nvSpPr>
        <p:spPr/>
        <p:txBody>
          <a:bodyPr/>
          <a:lstStyle/>
          <a:p>
            <a:fld id="{41BE7C07-84EE-4099-AC8A-E566EB4BC391}" type="datetime1">
              <a:rPr lang="fr-FR" smtClean="0"/>
              <a:t>25/05/2021</a:t>
            </a:fld>
            <a:endParaRPr lang="fr-FR"/>
          </a:p>
        </p:txBody>
      </p:sp>
      <p:sp>
        <p:nvSpPr>
          <p:cNvPr id="6" name="Espace réservé du pied de page 5">
            <a:extLst>
              <a:ext uri="{FF2B5EF4-FFF2-40B4-BE49-F238E27FC236}">
                <a16:creationId xmlns:a16="http://schemas.microsoft.com/office/drawing/2014/main" id="{949925A3-2AAE-460A-80EC-2B02E8F032EA}"/>
              </a:ext>
            </a:extLst>
          </p:cNvPr>
          <p:cNvSpPr>
            <a:spLocks noGrp="1"/>
          </p:cNvSpPr>
          <p:nvPr>
            <p:ph type="ftr" sz="quarter" idx="11"/>
          </p:nvPr>
        </p:nvSpPr>
        <p:spPr/>
        <p:txBody>
          <a:bodyPr/>
          <a:lstStyle/>
          <a:p>
            <a:r>
              <a:rPr lang="fr-FR"/>
              <a:t>LPM Paimpol</a:t>
            </a:r>
          </a:p>
        </p:txBody>
      </p:sp>
      <p:sp>
        <p:nvSpPr>
          <p:cNvPr id="7" name="Espace réservé du numéro de diapositive 6">
            <a:extLst>
              <a:ext uri="{FF2B5EF4-FFF2-40B4-BE49-F238E27FC236}">
                <a16:creationId xmlns:a16="http://schemas.microsoft.com/office/drawing/2014/main" id="{6D06D3F3-FA2F-4D96-9C25-F8DAAD20AD5F}"/>
              </a:ext>
            </a:extLst>
          </p:cNvPr>
          <p:cNvSpPr>
            <a:spLocks noGrp="1"/>
          </p:cNvSpPr>
          <p:nvPr>
            <p:ph type="sldNum" sz="quarter" idx="12"/>
          </p:nvPr>
        </p:nvSpPr>
        <p:spPr/>
        <p:txBody>
          <a:bodyPr/>
          <a:lstStyle/>
          <a:p>
            <a:fld id="{14EA9FF6-BD5C-45C9-A424-02779E6A149D}" type="slidenum">
              <a:rPr lang="fr-FR" smtClean="0"/>
              <a:t>‹#›</a:t>
            </a:fld>
            <a:endParaRPr lang="fr-FR"/>
          </a:p>
        </p:txBody>
      </p:sp>
    </p:spTree>
    <p:extLst>
      <p:ext uri="{BB962C8B-B14F-4D97-AF65-F5344CB8AC3E}">
        <p14:creationId xmlns:p14="http://schemas.microsoft.com/office/powerpoint/2010/main" val="2604610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E797AF-DDB2-4988-922F-847566585E3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48F2C26-3682-454F-B7F3-3FEF4E22C0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2F9FF97-07FD-47BF-8ACD-D1B7BFC6D7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997F8A5-FFD4-4AB0-B548-5E5E3B7CAE6E}"/>
              </a:ext>
            </a:extLst>
          </p:cNvPr>
          <p:cNvSpPr>
            <a:spLocks noGrp="1"/>
          </p:cNvSpPr>
          <p:nvPr>
            <p:ph type="dt" sz="half" idx="10"/>
          </p:nvPr>
        </p:nvSpPr>
        <p:spPr/>
        <p:txBody>
          <a:bodyPr/>
          <a:lstStyle/>
          <a:p>
            <a:fld id="{0DBDE898-0B0F-4FEB-AC42-40F2737DB767}" type="datetime1">
              <a:rPr lang="fr-FR" smtClean="0"/>
              <a:t>25/05/2021</a:t>
            </a:fld>
            <a:endParaRPr lang="fr-FR"/>
          </a:p>
        </p:txBody>
      </p:sp>
      <p:sp>
        <p:nvSpPr>
          <p:cNvPr id="6" name="Espace réservé du pied de page 5">
            <a:extLst>
              <a:ext uri="{FF2B5EF4-FFF2-40B4-BE49-F238E27FC236}">
                <a16:creationId xmlns:a16="http://schemas.microsoft.com/office/drawing/2014/main" id="{C58204F5-F0F1-49E0-9AE0-4FD90127DE03}"/>
              </a:ext>
            </a:extLst>
          </p:cNvPr>
          <p:cNvSpPr>
            <a:spLocks noGrp="1"/>
          </p:cNvSpPr>
          <p:nvPr>
            <p:ph type="ftr" sz="quarter" idx="11"/>
          </p:nvPr>
        </p:nvSpPr>
        <p:spPr/>
        <p:txBody>
          <a:bodyPr/>
          <a:lstStyle/>
          <a:p>
            <a:r>
              <a:rPr lang="fr-FR"/>
              <a:t>LPM Paimpol</a:t>
            </a:r>
          </a:p>
        </p:txBody>
      </p:sp>
      <p:sp>
        <p:nvSpPr>
          <p:cNvPr id="7" name="Espace réservé du numéro de diapositive 6">
            <a:extLst>
              <a:ext uri="{FF2B5EF4-FFF2-40B4-BE49-F238E27FC236}">
                <a16:creationId xmlns:a16="http://schemas.microsoft.com/office/drawing/2014/main" id="{1FCBB1BB-A6D6-44B2-B98D-A282EFF5ECEF}"/>
              </a:ext>
            </a:extLst>
          </p:cNvPr>
          <p:cNvSpPr>
            <a:spLocks noGrp="1"/>
          </p:cNvSpPr>
          <p:nvPr>
            <p:ph type="sldNum" sz="quarter" idx="12"/>
          </p:nvPr>
        </p:nvSpPr>
        <p:spPr/>
        <p:txBody>
          <a:bodyPr/>
          <a:lstStyle/>
          <a:p>
            <a:fld id="{14EA9FF6-BD5C-45C9-A424-02779E6A149D}" type="slidenum">
              <a:rPr lang="fr-FR" smtClean="0"/>
              <a:t>‹#›</a:t>
            </a:fld>
            <a:endParaRPr lang="fr-FR"/>
          </a:p>
        </p:txBody>
      </p:sp>
    </p:spTree>
    <p:extLst>
      <p:ext uri="{BB962C8B-B14F-4D97-AF65-F5344CB8AC3E}">
        <p14:creationId xmlns:p14="http://schemas.microsoft.com/office/powerpoint/2010/main" val="1200994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766A63D-0704-477C-AE5F-0A00089AE2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DBEBC60-E947-48DF-B2D4-E1419C46A8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32EFDA9-5CC4-4FAC-BED4-B061ADC978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0FABF3-FFAD-4097-8316-B3931FC695A6}" type="datetime1">
              <a:rPr lang="fr-FR" smtClean="0"/>
              <a:t>25/05/2021</a:t>
            </a:fld>
            <a:endParaRPr lang="fr-FR"/>
          </a:p>
        </p:txBody>
      </p:sp>
      <p:sp>
        <p:nvSpPr>
          <p:cNvPr id="5" name="Espace réservé du pied de page 4">
            <a:extLst>
              <a:ext uri="{FF2B5EF4-FFF2-40B4-BE49-F238E27FC236}">
                <a16:creationId xmlns:a16="http://schemas.microsoft.com/office/drawing/2014/main" id="{BEA28B70-BC86-45E3-AB95-655195DADE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LPM Paimpol</a:t>
            </a:r>
          </a:p>
        </p:txBody>
      </p:sp>
      <p:sp>
        <p:nvSpPr>
          <p:cNvPr id="6" name="Espace réservé du numéro de diapositive 5">
            <a:extLst>
              <a:ext uri="{FF2B5EF4-FFF2-40B4-BE49-F238E27FC236}">
                <a16:creationId xmlns:a16="http://schemas.microsoft.com/office/drawing/2014/main" id="{FC1DEA82-C8F0-45CD-81A8-FC08CA6083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EA9FF6-BD5C-45C9-A424-02779E6A149D}" type="slidenum">
              <a:rPr lang="fr-FR" smtClean="0"/>
              <a:t>‹#›</a:t>
            </a:fld>
            <a:endParaRPr lang="fr-FR"/>
          </a:p>
        </p:txBody>
      </p:sp>
    </p:spTree>
    <p:extLst>
      <p:ext uri="{BB962C8B-B14F-4D97-AF65-F5344CB8AC3E}">
        <p14:creationId xmlns:p14="http://schemas.microsoft.com/office/powerpoint/2010/main" val="315643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192.photobucket.com/albums/z97/tankers1_album/Part2/?action=view&amp;current=07620160.jpg"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192.photobucket.com/albums/z97/tankers1_album/Part2/?action=view&amp;current=07620160.jpg" TargetMode="Externa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3" Type="http://schemas.openxmlformats.org/officeDocument/2006/relationships/image" Target="../media/image2.jpe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hyperlink" Target="http://s192.photobucket.com/albums/z97/tankers1_album/Part2/?action=view&amp;current=07620160.jpg" TargetMode="External"/><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192.photobucket.com/albums/z97/tankers1_album/Part2/?action=view&amp;current=07620160.jpg"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192.photobucket.com/albums/z97/tankers1_album/Part2/?action=view&amp;current=07620160.jpg"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hyperlink" Target="http://s192.photobucket.com/albums/z97/tankers1_album/Part2/?action=view&amp;current=07620160.jpg" TargetMode="Externa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192.photobucket.com/albums/z97/tankers1_album/Part2/?action=view&amp;current=07620160.jpg"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emf"/><Relationship Id="rId2" Type="http://schemas.openxmlformats.org/officeDocument/2006/relationships/hyperlink" Target="http://s192.photobucket.com/albums/z97/tankers1_album/Part2/?action=view&amp;current=07620160.jpg" TargetMode="External"/><Relationship Id="rId1" Type="http://schemas.openxmlformats.org/officeDocument/2006/relationships/slideLayout" Target="../slideLayouts/slideLayout7.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192.photobucket.com/albums/z97/tankers1_album/Part2/?action=view&amp;current=07620160.jpg"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5.jpeg"/><Relationship Id="rId2" Type="http://schemas.openxmlformats.org/officeDocument/2006/relationships/hyperlink" Target="http://s192.photobucket.com/albums/z97/tankers1_album/Part2/?action=view&amp;current=07620160.jpg" TargetMode="Externa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jpeg"/><Relationship Id="rId7" Type="http://schemas.openxmlformats.org/officeDocument/2006/relationships/image" Target="../media/image19.jpeg"/><Relationship Id="rId2" Type="http://schemas.openxmlformats.org/officeDocument/2006/relationships/hyperlink" Target="http://s192.photobucket.com/albums/z97/tankers1_album/Part2/?action=view&amp;current=07620160.jpg" TargetMode="Externa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C3C8E5-A8E0-4353-B5CB-26A80FE01A32}"/>
              </a:ext>
            </a:extLst>
          </p:cNvPr>
          <p:cNvSpPr>
            <a:spLocks noGrp="1"/>
          </p:cNvSpPr>
          <p:nvPr>
            <p:ph type="ctrTitle"/>
          </p:nvPr>
        </p:nvSpPr>
        <p:spPr>
          <a:xfrm>
            <a:off x="1481136" y="1122363"/>
            <a:ext cx="9208750" cy="2387600"/>
          </a:xfrm>
        </p:spPr>
        <p:txBody>
          <a:bodyPr/>
          <a:lstStyle/>
          <a:p>
            <a:endParaRPr lang="fr-FR"/>
          </a:p>
        </p:txBody>
      </p:sp>
      <p:sp>
        <p:nvSpPr>
          <p:cNvPr id="3" name="Sous-titre 2">
            <a:extLst>
              <a:ext uri="{FF2B5EF4-FFF2-40B4-BE49-F238E27FC236}">
                <a16:creationId xmlns:a16="http://schemas.microsoft.com/office/drawing/2014/main" id="{C9F13C42-C8D6-4ECA-BF0D-8F709EC1A3B4}"/>
              </a:ext>
            </a:extLst>
          </p:cNvPr>
          <p:cNvSpPr>
            <a:spLocks noGrp="1"/>
          </p:cNvSpPr>
          <p:nvPr>
            <p:ph type="subTitle" idx="1"/>
          </p:nvPr>
        </p:nvSpPr>
        <p:spPr>
          <a:xfrm>
            <a:off x="1481136" y="3602038"/>
            <a:ext cx="9208750" cy="1655762"/>
          </a:xfrm>
        </p:spPr>
        <p:txBody>
          <a:bodyPr/>
          <a:lstStyle/>
          <a:p>
            <a:endParaRPr lang="fr-FR"/>
          </a:p>
        </p:txBody>
      </p:sp>
      <p:pic>
        <p:nvPicPr>
          <p:cNvPr id="4" name="Picture 7">
            <a:extLst>
              <a:ext uri="{FF2B5EF4-FFF2-40B4-BE49-F238E27FC236}">
                <a16:creationId xmlns:a16="http://schemas.microsoft.com/office/drawing/2014/main" id="{91399547-EEAA-4875-B3D7-AA29AD8A8385}"/>
              </a:ext>
            </a:extLst>
          </p:cNvPr>
          <p:cNvPicPr>
            <a:picLocks noChangeAspect="1" noChangeArrowheads="1"/>
          </p:cNvPicPr>
          <p:nvPr/>
        </p:nvPicPr>
        <p:blipFill>
          <a:blip r:embed="rId2">
            <a:lum bright="22000" contrast="74000"/>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solidFill>
            <a:schemeClr val="accent1">
              <a:alpha val="38000"/>
            </a:schemeClr>
          </a:solidFill>
          <a:ln>
            <a:noFill/>
          </a:ln>
          <a:effectLst>
            <a:outerShdw blurRad="50800" dist="12700" dir="5400000" algn="ctr" rotWithShape="0">
              <a:srgbClr val="000000">
                <a:alpha val="21000"/>
              </a:srgbClr>
            </a:outerShdw>
          </a:effectLst>
        </p:spPr>
      </p:pic>
      <p:sp>
        <p:nvSpPr>
          <p:cNvPr id="5" name="ZoneTexte 4">
            <a:extLst>
              <a:ext uri="{FF2B5EF4-FFF2-40B4-BE49-F238E27FC236}">
                <a16:creationId xmlns:a16="http://schemas.microsoft.com/office/drawing/2014/main" id="{05E67008-05D0-4869-BE0F-DF2E5B007EAE}"/>
              </a:ext>
            </a:extLst>
          </p:cNvPr>
          <p:cNvSpPr txBox="1"/>
          <p:nvPr/>
        </p:nvSpPr>
        <p:spPr>
          <a:xfrm>
            <a:off x="573105" y="1442908"/>
            <a:ext cx="11005175" cy="2585323"/>
          </a:xfrm>
          <a:prstGeom prst="rect">
            <a:avLst/>
          </a:prstGeom>
          <a:noFill/>
          <a:effectLst>
            <a:outerShdw blurRad="50800" dist="38100" dir="5400000" algn="t" rotWithShape="0">
              <a:schemeClr val="accent1">
                <a:alpha val="40000"/>
              </a:schemeClr>
            </a:outerShdw>
          </a:effectLst>
        </p:spPr>
        <p:txBody>
          <a:bodyPr wrap="square" rtlCol="0">
            <a:spAutoFit/>
          </a:bodyPr>
          <a:lstStyle/>
          <a:p>
            <a:pPr algn="ctr"/>
            <a:r>
              <a:rPr lang="fr-FR" sz="5400" spc="-150">
                <a:solidFill>
                  <a:srgbClr val="FFFF00"/>
                </a:solidFill>
                <a:effectLst>
                  <a:outerShdw blurRad="38100" dist="38100" dir="2700000" algn="tl">
                    <a:srgbClr val="000000">
                      <a:alpha val="43137"/>
                    </a:srgbClr>
                  </a:outerShdw>
                </a:effectLst>
              </a:rPr>
              <a:t>PLATEAUX TECHNIQUES DE FORMATION EXISTANTS AU LYCEE PUBLIC MARITIME DE PAIMPOL</a:t>
            </a:r>
          </a:p>
        </p:txBody>
      </p:sp>
      <p:sp>
        <p:nvSpPr>
          <p:cNvPr id="6" name="Espace réservé de la date 5">
            <a:extLst>
              <a:ext uri="{FF2B5EF4-FFF2-40B4-BE49-F238E27FC236}">
                <a16:creationId xmlns:a16="http://schemas.microsoft.com/office/drawing/2014/main" id="{A8004413-B777-45C2-9EF9-61E84F481B27}"/>
              </a:ext>
            </a:extLst>
          </p:cNvPr>
          <p:cNvSpPr>
            <a:spLocks noGrp="1"/>
          </p:cNvSpPr>
          <p:nvPr>
            <p:ph type="dt" sz="half" idx="10"/>
          </p:nvPr>
        </p:nvSpPr>
        <p:spPr/>
        <p:txBody>
          <a:bodyPr/>
          <a:lstStyle/>
          <a:p>
            <a:fld id="{98C00BA8-2288-4BFB-BFF2-79A0D9FF6A13}" type="datetime1">
              <a:rPr lang="fr-FR" smtClean="0"/>
              <a:t>25/05/2021</a:t>
            </a:fld>
            <a:endParaRPr lang="fr-FR"/>
          </a:p>
        </p:txBody>
      </p:sp>
      <p:sp>
        <p:nvSpPr>
          <p:cNvPr id="7" name="Espace réservé du pied de page 6">
            <a:extLst>
              <a:ext uri="{FF2B5EF4-FFF2-40B4-BE49-F238E27FC236}">
                <a16:creationId xmlns:a16="http://schemas.microsoft.com/office/drawing/2014/main" id="{7BF65A43-4411-42B5-B9E7-0649042059AF}"/>
              </a:ext>
            </a:extLst>
          </p:cNvPr>
          <p:cNvSpPr>
            <a:spLocks noGrp="1"/>
          </p:cNvSpPr>
          <p:nvPr>
            <p:ph type="ftr" sz="quarter" idx="11"/>
          </p:nvPr>
        </p:nvSpPr>
        <p:spPr/>
        <p:txBody>
          <a:bodyPr/>
          <a:lstStyle/>
          <a:p>
            <a:r>
              <a:rPr lang="fr-FR"/>
              <a:t>LPM Paimpol</a:t>
            </a:r>
          </a:p>
        </p:txBody>
      </p:sp>
      <p:sp>
        <p:nvSpPr>
          <p:cNvPr id="8" name="Espace réservé du numéro de diapositive 7">
            <a:extLst>
              <a:ext uri="{FF2B5EF4-FFF2-40B4-BE49-F238E27FC236}">
                <a16:creationId xmlns:a16="http://schemas.microsoft.com/office/drawing/2014/main" id="{49D8C6EA-8119-4CDC-AE52-C8D7023DB1D9}"/>
              </a:ext>
            </a:extLst>
          </p:cNvPr>
          <p:cNvSpPr>
            <a:spLocks noGrp="1"/>
          </p:cNvSpPr>
          <p:nvPr>
            <p:ph type="sldNum" sz="quarter" idx="12"/>
          </p:nvPr>
        </p:nvSpPr>
        <p:spPr/>
        <p:txBody>
          <a:bodyPr/>
          <a:lstStyle/>
          <a:p>
            <a:fld id="{14EA9FF6-BD5C-45C9-A424-02779E6A149D}" type="slidenum">
              <a:rPr lang="fr-FR" smtClean="0"/>
              <a:t>1</a:t>
            </a:fld>
            <a:endParaRPr lang="fr-FR"/>
          </a:p>
        </p:txBody>
      </p:sp>
    </p:spTree>
    <p:extLst>
      <p:ext uri="{BB962C8B-B14F-4D97-AF65-F5344CB8AC3E}">
        <p14:creationId xmlns:p14="http://schemas.microsoft.com/office/powerpoint/2010/main" val="1579275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0" descr="Photobucket">
            <a:hlinkClick r:id="rId2"/>
            <a:extLst>
              <a:ext uri="{FF2B5EF4-FFF2-40B4-BE49-F238E27FC236}">
                <a16:creationId xmlns:a16="http://schemas.microsoft.com/office/drawing/2014/main" id="{63C62819-4E20-46A1-B5F5-C9BC80F1C00E}"/>
              </a:ext>
            </a:extLst>
          </p:cNvPr>
          <p:cNvPicPr>
            <a:picLocks noChangeAspect="1" noChangeArrowheads="1"/>
          </p:cNvPicPr>
          <p:nvPr/>
        </p:nvPicPr>
        <p:blipFill>
          <a:blip r:embed="rId3">
            <a:lum bright="64000" contrast="-44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e la date 2">
            <a:extLst>
              <a:ext uri="{FF2B5EF4-FFF2-40B4-BE49-F238E27FC236}">
                <a16:creationId xmlns:a16="http://schemas.microsoft.com/office/drawing/2014/main" id="{B06B1E8D-8C78-4928-979E-73E507B23120}"/>
              </a:ext>
            </a:extLst>
          </p:cNvPr>
          <p:cNvSpPr>
            <a:spLocks noGrp="1"/>
          </p:cNvSpPr>
          <p:nvPr>
            <p:ph type="dt" sz="half" idx="10"/>
          </p:nvPr>
        </p:nvSpPr>
        <p:spPr/>
        <p:txBody>
          <a:bodyPr/>
          <a:lstStyle/>
          <a:p>
            <a:fld id="{6AC1DBE5-ADD7-4BCD-B36D-9C47EE2BB5FE}" type="datetime1">
              <a:rPr lang="fr-FR" smtClean="0"/>
              <a:t>25/05/2021</a:t>
            </a:fld>
            <a:endParaRPr lang="fr-FR"/>
          </a:p>
        </p:txBody>
      </p:sp>
      <p:sp>
        <p:nvSpPr>
          <p:cNvPr id="4" name="Espace réservé du pied de page 3">
            <a:extLst>
              <a:ext uri="{FF2B5EF4-FFF2-40B4-BE49-F238E27FC236}">
                <a16:creationId xmlns:a16="http://schemas.microsoft.com/office/drawing/2014/main" id="{B26E127D-DBF0-4764-906C-1AD582605EF0}"/>
              </a:ext>
            </a:extLst>
          </p:cNvPr>
          <p:cNvSpPr>
            <a:spLocks noGrp="1"/>
          </p:cNvSpPr>
          <p:nvPr>
            <p:ph type="ftr" sz="quarter" idx="11"/>
          </p:nvPr>
        </p:nvSpPr>
        <p:spPr/>
        <p:txBody>
          <a:bodyPr/>
          <a:lstStyle/>
          <a:p>
            <a:r>
              <a:rPr lang="fr-FR"/>
              <a:t>LPM Paimpol</a:t>
            </a:r>
          </a:p>
        </p:txBody>
      </p:sp>
      <p:sp>
        <p:nvSpPr>
          <p:cNvPr id="5" name="Espace réservé du numéro de diapositive 4">
            <a:extLst>
              <a:ext uri="{FF2B5EF4-FFF2-40B4-BE49-F238E27FC236}">
                <a16:creationId xmlns:a16="http://schemas.microsoft.com/office/drawing/2014/main" id="{D5953E4C-5291-494C-A741-6837BBF3D8D6}"/>
              </a:ext>
            </a:extLst>
          </p:cNvPr>
          <p:cNvSpPr>
            <a:spLocks noGrp="1"/>
          </p:cNvSpPr>
          <p:nvPr>
            <p:ph type="sldNum" sz="quarter" idx="12"/>
          </p:nvPr>
        </p:nvSpPr>
        <p:spPr/>
        <p:txBody>
          <a:bodyPr/>
          <a:lstStyle/>
          <a:p>
            <a:fld id="{14EA9FF6-BD5C-45C9-A424-02779E6A149D}" type="slidenum">
              <a:rPr lang="fr-FR" smtClean="0"/>
              <a:t>10</a:t>
            </a:fld>
            <a:endParaRPr lang="fr-FR"/>
          </a:p>
        </p:txBody>
      </p:sp>
      <p:sp>
        <p:nvSpPr>
          <p:cNvPr id="6" name="ZoneTexte 5">
            <a:extLst>
              <a:ext uri="{FF2B5EF4-FFF2-40B4-BE49-F238E27FC236}">
                <a16:creationId xmlns:a16="http://schemas.microsoft.com/office/drawing/2014/main" id="{75BDF947-1772-425C-9DD1-042671CE7E0B}"/>
              </a:ext>
            </a:extLst>
          </p:cNvPr>
          <p:cNvSpPr txBox="1"/>
          <p:nvPr/>
        </p:nvSpPr>
        <p:spPr>
          <a:xfrm>
            <a:off x="222423" y="457200"/>
            <a:ext cx="11763632" cy="5888792"/>
          </a:xfrm>
          <a:prstGeom prst="rect">
            <a:avLst/>
          </a:prstGeom>
          <a:noFill/>
          <a:ln>
            <a:noFill/>
          </a:ln>
        </p:spPr>
        <p:txBody>
          <a:bodyPr wrap="square" rtlCol="0">
            <a:spAutoFit/>
          </a:bodyPr>
          <a:lstStyle/>
          <a:p>
            <a:r>
              <a:rPr lang="fr-FR" sz="2400" b="1" u="sng"/>
              <a:t>Pour la maintenance le lycée dispose :</a:t>
            </a:r>
          </a:p>
          <a:p>
            <a:endParaRPr lang="fr-FR" sz="2400" b="1" i="1" u="sng"/>
          </a:p>
          <a:p>
            <a:pPr marL="342900" marR="270510" lvl="0" indent="-342900" algn="just">
              <a:lnSpc>
                <a:spcPct val="107000"/>
              </a:lnSpc>
              <a:spcAft>
                <a:spcPts val="800"/>
              </a:spcAft>
              <a:buFont typeface="Wingdings" panose="05000000000000000000" pitchFamily="2" charset="2"/>
              <a:buChar char=""/>
            </a:pPr>
            <a:r>
              <a:rPr lang="fr-FR" sz="2000" b="1">
                <a:effectLst/>
                <a:latin typeface="Calibri" panose="020F0502020204030204" pitchFamily="34" charset="0"/>
                <a:ea typeface="Calibri" panose="020F0502020204030204" pitchFamily="34" charset="0"/>
                <a:cs typeface="Times New Roman" panose="02020603050405020304" pitchFamily="18" charset="0"/>
              </a:rPr>
              <a:t>d’une salle de TP </a:t>
            </a:r>
            <a:r>
              <a:rPr lang="fr-FR" sz="2000">
                <a:effectLst/>
                <a:latin typeface="Calibri" panose="020F0502020204030204" pitchFamily="34" charset="0"/>
                <a:ea typeface="Calibri" panose="020F0502020204030204" pitchFamily="34" charset="0"/>
                <a:cs typeface="Times New Roman" panose="02020603050405020304" pitchFamily="18" charset="0"/>
              </a:rPr>
              <a:t>(sous-systèmes et composants)</a:t>
            </a:r>
            <a:r>
              <a:rPr lang="fr-FR" sz="2000" b="1">
                <a:effectLst/>
                <a:latin typeface="Calibri" panose="020F0502020204030204" pitchFamily="34" charset="0"/>
                <a:ea typeface="Calibri" panose="020F0502020204030204" pitchFamily="34" charset="0"/>
                <a:cs typeface="Times New Roman" panose="02020603050405020304" pitchFamily="18" charset="0"/>
              </a:rPr>
              <a:t> pour la maintenance des :</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p>
            <a:pPr marL="342900" marR="270510" lvl="0" indent="-342900" algn="just">
              <a:lnSpc>
                <a:spcPct val="107000"/>
              </a:lnSpc>
              <a:spcAft>
                <a:spcPts val="800"/>
              </a:spcAft>
              <a:buFont typeface="Calibri" panose="020F0502020204030204" pitchFamily="34" charset="0"/>
              <a:buChar char="-"/>
            </a:pPr>
            <a:r>
              <a:rPr lang="fr-FR" sz="2000">
                <a:latin typeface="Calibri" panose="020F0502020204030204" pitchFamily="34" charset="0"/>
                <a:ea typeface="Calibri" panose="020F0502020204030204" pitchFamily="34" charset="0"/>
                <a:cs typeface="Times New Roman" panose="02020603050405020304" pitchFamily="18" charset="0"/>
              </a:rPr>
              <a:t>m</a:t>
            </a:r>
            <a:r>
              <a:rPr lang="fr-FR" sz="2000">
                <a:effectLst/>
                <a:latin typeface="Calibri" panose="020F0502020204030204" pitchFamily="34" charset="0"/>
                <a:ea typeface="Calibri" panose="020F0502020204030204" pitchFamily="34" charset="0"/>
                <a:cs typeface="Times New Roman" panose="02020603050405020304" pitchFamily="18" charset="0"/>
              </a:rPr>
              <a:t>oteurs Diesel (sous-système au composant),</a:t>
            </a:r>
          </a:p>
          <a:p>
            <a:pPr marL="342900" marR="270510" lvl="0" indent="-342900" algn="just">
              <a:lnSpc>
                <a:spcPct val="107000"/>
              </a:lnSpc>
              <a:spcAft>
                <a:spcPts val="800"/>
              </a:spcAft>
              <a:buFont typeface="Calibri" panose="020F0502020204030204" pitchFamily="34" charset="0"/>
              <a:buChar char="-"/>
            </a:pPr>
            <a:r>
              <a:rPr lang="fr-FR" sz="2000">
                <a:latin typeface="Calibri" panose="020F0502020204030204" pitchFamily="34" charset="0"/>
                <a:ea typeface="Calibri" panose="020F0502020204030204" pitchFamily="34" charset="0"/>
                <a:cs typeface="Times New Roman" panose="02020603050405020304" pitchFamily="18" charset="0"/>
              </a:rPr>
              <a:t>c</a:t>
            </a:r>
            <a:r>
              <a:rPr lang="fr-FR" sz="2000">
                <a:effectLst/>
                <a:latin typeface="Calibri" panose="020F0502020204030204" pitchFamily="34" charset="0"/>
                <a:ea typeface="Calibri" panose="020F0502020204030204" pitchFamily="34" charset="0"/>
                <a:cs typeface="Times New Roman" panose="02020603050405020304" pitchFamily="18" charset="0"/>
              </a:rPr>
              <a:t>ircuits de d’huile et de réfrigération moteurs (sous-système au composant),</a:t>
            </a:r>
          </a:p>
          <a:p>
            <a:pPr marL="342900" marR="270510" lvl="0" indent="-342900" algn="just">
              <a:lnSpc>
                <a:spcPct val="107000"/>
              </a:lnSpc>
              <a:spcAft>
                <a:spcPts val="800"/>
              </a:spcAft>
              <a:buFont typeface="Calibri" panose="020F0502020204030204" pitchFamily="34" charset="0"/>
              <a:buChar char="-"/>
            </a:pPr>
            <a:r>
              <a:rPr lang="fr-FR" sz="2000">
                <a:latin typeface="Calibri" panose="020F0502020204030204" pitchFamily="34" charset="0"/>
                <a:ea typeface="Calibri" panose="020F0502020204030204" pitchFamily="34" charset="0"/>
                <a:cs typeface="Times New Roman" panose="02020603050405020304" pitchFamily="18" charset="0"/>
              </a:rPr>
              <a:t>i</a:t>
            </a:r>
            <a:r>
              <a:rPr lang="fr-FR" sz="2000">
                <a:effectLst/>
                <a:latin typeface="Calibri" panose="020F0502020204030204" pitchFamily="34" charset="0"/>
                <a:ea typeface="Calibri" panose="020F0502020204030204" pitchFamily="34" charset="0"/>
                <a:cs typeface="Times New Roman" panose="02020603050405020304" pitchFamily="18" charset="0"/>
              </a:rPr>
              <a:t>nstallations frigorifiques (sous-système au composant),</a:t>
            </a:r>
          </a:p>
          <a:p>
            <a:pPr marL="342900" marR="270510" lvl="0" indent="-342900" algn="just">
              <a:lnSpc>
                <a:spcPct val="107000"/>
              </a:lnSpc>
              <a:spcAft>
                <a:spcPts val="800"/>
              </a:spcAft>
              <a:buFont typeface="Calibri" panose="020F0502020204030204" pitchFamily="34" charset="0"/>
              <a:buChar char="-"/>
            </a:pPr>
            <a:r>
              <a:rPr lang="fr-FR" sz="2000">
                <a:latin typeface="Calibri" panose="020F0502020204030204" pitchFamily="34" charset="0"/>
                <a:ea typeface="Calibri" panose="020F0502020204030204" pitchFamily="34" charset="0"/>
                <a:cs typeface="Times New Roman" panose="02020603050405020304" pitchFamily="18" charset="0"/>
              </a:rPr>
              <a:t>i</a:t>
            </a:r>
            <a:r>
              <a:rPr lang="fr-FR" sz="2000">
                <a:effectLst/>
                <a:latin typeface="Calibri" panose="020F0502020204030204" pitchFamily="34" charset="0"/>
                <a:ea typeface="Calibri" panose="020F0502020204030204" pitchFamily="34" charset="0"/>
                <a:cs typeface="Times New Roman" panose="02020603050405020304" pitchFamily="18" charset="0"/>
              </a:rPr>
              <a:t>nstallations de climatisation d’air (sous-système au composant),</a:t>
            </a:r>
          </a:p>
          <a:p>
            <a:pPr marL="342900" marR="270510" lvl="0" indent="-342900" algn="just">
              <a:lnSpc>
                <a:spcPct val="107000"/>
              </a:lnSpc>
              <a:spcAft>
                <a:spcPts val="800"/>
              </a:spcAft>
              <a:buFont typeface="Calibri" panose="020F0502020204030204" pitchFamily="34" charset="0"/>
              <a:buChar char="-"/>
            </a:pPr>
            <a:r>
              <a:rPr lang="fr-FR" sz="2000">
                <a:latin typeface="Calibri" panose="020F0502020204030204" pitchFamily="34" charset="0"/>
                <a:ea typeface="Calibri" panose="020F0502020204030204" pitchFamily="34" charset="0"/>
                <a:cs typeface="Times New Roman" panose="02020603050405020304" pitchFamily="18" charset="0"/>
              </a:rPr>
              <a:t>a</a:t>
            </a:r>
            <a:r>
              <a:rPr lang="fr-FR" sz="2000">
                <a:effectLst/>
                <a:latin typeface="Calibri" panose="020F0502020204030204" pitchFamily="34" charset="0"/>
                <a:ea typeface="Calibri" panose="020F0502020204030204" pitchFamily="34" charset="0"/>
                <a:cs typeface="Times New Roman" panose="02020603050405020304" pitchFamily="18" charset="0"/>
              </a:rPr>
              <a:t>utres auxiliaires machine (sous-système au composant),</a:t>
            </a:r>
          </a:p>
          <a:p>
            <a:pPr marL="342900" marR="270510" lvl="0" indent="-342900" algn="just">
              <a:lnSpc>
                <a:spcPct val="107000"/>
              </a:lnSpc>
              <a:spcAft>
                <a:spcPts val="800"/>
              </a:spcAft>
              <a:buFont typeface="Calibri" panose="020F0502020204030204" pitchFamily="34" charset="0"/>
              <a:buChar char="-"/>
            </a:pPr>
            <a:r>
              <a:rPr lang="fr-FR" sz="2000">
                <a:latin typeface="Calibri" panose="020F0502020204030204" pitchFamily="34" charset="0"/>
                <a:ea typeface="Calibri" panose="020F0502020204030204" pitchFamily="34" charset="0"/>
                <a:cs typeface="Times New Roman" panose="02020603050405020304" pitchFamily="18" charset="0"/>
              </a:rPr>
              <a:t>m</a:t>
            </a:r>
            <a:r>
              <a:rPr lang="fr-FR" sz="2000">
                <a:effectLst/>
                <a:latin typeface="Calibri" panose="020F0502020204030204" pitchFamily="34" charset="0"/>
                <a:ea typeface="Calibri" panose="020F0502020204030204" pitchFamily="34" charset="0"/>
                <a:cs typeface="Times New Roman" panose="02020603050405020304" pitchFamily="18" charset="0"/>
              </a:rPr>
              <a:t>oteur hors-bord (système au composant),</a:t>
            </a:r>
          </a:p>
          <a:p>
            <a:pPr marL="342900" marR="270510" lvl="0" indent="-342900" algn="just">
              <a:lnSpc>
                <a:spcPct val="107000"/>
              </a:lnSpc>
              <a:spcAft>
                <a:spcPts val="800"/>
              </a:spcAft>
              <a:buFont typeface="Wingdings" panose="05000000000000000000" pitchFamily="2" charset="2"/>
              <a:buChar char=""/>
            </a:pPr>
            <a:r>
              <a:rPr lang="fr-FR" sz="2000" b="1">
                <a:latin typeface="Calibri" panose="020F0502020204030204" pitchFamily="34" charset="0"/>
                <a:ea typeface="Calibri" panose="020F0502020204030204" pitchFamily="34" charset="0"/>
                <a:cs typeface="Times New Roman" panose="02020603050405020304" pitchFamily="18" charset="0"/>
              </a:rPr>
              <a:t>u</a:t>
            </a:r>
            <a:r>
              <a:rPr lang="fr-FR" sz="2000" b="1">
                <a:effectLst/>
                <a:latin typeface="Calibri" panose="020F0502020204030204" pitchFamily="34" charset="0"/>
                <a:ea typeface="Calibri" panose="020F0502020204030204" pitchFamily="34" charset="0"/>
                <a:cs typeface="Times New Roman" panose="02020603050405020304" pitchFamily="18" charset="0"/>
              </a:rPr>
              <a:t>ne salle de construction mécano-soudée,</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p>
            <a:pPr marL="342900" marR="270510" lvl="0" indent="-342900" algn="just">
              <a:lnSpc>
                <a:spcPct val="107000"/>
              </a:lnSpc>
              <a:spcAft>
                <a:spcPts val="800"/>
              </a:spcAft>
              <a:buFont typeface="Wingdings" panose="05000000000000000000" pitchFamily="2" charset="2"/>
              <a:buChar char=""/>
            </a:pPr>
            <a:r>
              <a:rPr lang="fr-FR" sz="2000" b="1">
                <a:latin typeface="Calibri" panose="020F0502020204030204" pitchFamily="34" charset="0"/>
                <a:ea typeface="Calibri" panose="020F0502020204030204" pitchFamily="34" charset="0"/>
                <a:cs typeface="Times New Roman" panose="02020603050405020304" pitchFamily="18" charset="0"/>
              </a:rPr>
              <a:t>u</a:t>
            </a:r>
            <a:r>
              <a:rPr lang="fr-FR" sz="2000" b="1">
                <a:effectLst/>
                <a:latin typeface="Calibri" panose="020F0502020204030204" pitchFamily="34" charset="0"/>
                <a:ea typeface="Calibri" panose="020F0502020204030204" pitchFamily="34" charset="0"/>
                <a:cs typeface="Times New Roman" panose="02020603050405020304" pitchFamily="18" charset="0"/>
              </a:rPr>
              <a:t>ne salle d’ajustage et de tournage,</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p>
            <a:pPr marL="342900" marR="270510" lvl="0" indent="-342900" algn="just">
              <a:lnSpc>
                <a:spcPct val="107000"/>
              </a:lnSpc>
              <a:spcAft>
                <a:spcPts val="800"/>
              </a:spcAft>
              <a:buFont typeface="Wingdings" panose="05000000000000000000" pitchFamily="2" charset="2"/>
              <a:buChar char=""/>
            </a:pPr>
            <a:r>
              <a:rPr lang="fr-FR" sz="2000" b="1">
                <a:latin typeface="Calibri" panose="020F0502020204030204" pitchFamily="34" charset="0"/>
                <a:ea typeface="Calibri" panose="020F0502020204030204" pitchFamily="34" charset="0"/>
                <a:cs typeface="Times New Roman" panose="02020603050405020304" pitchFamily="18" charset="0"/>
              </a:rPr>
              <a:t>u</a:t>
            </a:r>
            <a:r>
              <a:rPr lang="fr-FR" sz="2000" b="1">
                <a:effectLst/>
                <a:latin typeface="Calibri" panose="020F0502020204030204" pitchFamily="34" charset="0"/>
                <a:ea typeface="Calibri" panose="020F0502020204030204" pitchFamily="34" charset="0"/>
                <a:cs typeface="Times New Roman" panose="02020603050405020304" pitchFamily="18" charset="0"/>
              </a:rPr>
              <a:t>ne salle de TP électrotechnique et d’automatisme.</a:t>
            </a:r>
            <a:endParaRPr lang="fr-FR" sz="2000">
              <a:effectLst/>
              <a:latin typeface="Calibri" panose="020F0502020204030204" pitchFamily="34" charset="0"/>
              <a:ea typeface="Calibri" panose="020F0502020204030204" pitchFamily="34" charset="0"/>
              <a:cs typeface="Times New Roman" panose="02020603050405020304" pitchFamily="18" charset="0"/>
            </a:endParaRPr>
          </a:p>
          <a:p>
            <a:endParaRPr lang="fr-FR" sz="2400"/>
          </a:p>
          <a:p>
            <a:endParaRPr lang="fr-FR" sz="2400"/>
          </a:p>
        </p:txBody>
      </p:sp>
      <p:sp>
        <p:nvSpPr>
          <p:cNvPr id="8" name="Rectangle 7">
            <a:extLst>
              <a:ext uri="{FF2B5EF4-FFF2-40B4-BE49-F238E27FC236}">
                <a16:creationId xmlns:a16="http://schemas.microsoft.com/office/drawing/2014/main" id="{505AC311-B0D9-41EA-A308-C72EA60E3A56}"/>
              </a:ext>
            </a:extLst>
          </p:cNvPr>
          <p:cNvSpPr/>
          <p:nvPr/>
        </p:nvSpPr>
        <p:spPr>
          <a:xfrm>
            <a:off x="123568" y="148281"/>
            <a:ext cx="11973697" cy="6208069"/>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00587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0" descr="Photobucket">
            <a:hlinkClick r:id="rId2"/>
            <a:extLst>
              <a:ext uri="{FF2B5EF4-FFF2-40B4-BE49-F238E27FC236}">
                <a16:creationId xmlns:a16="http://schemas.microsoft.com/office/drawing/2014/main" id="{63C62819-4E20-46A1-B5F5-C9BC80F1C00E}"/>
              </a:ext>
            </a:extLst>
          </p:cNvPr>
          <p:cNvPicPr>
            <a:picLocks noChangeAspect="1" noChangeArrowheads="1"/>
          </p:cNvPicPr>
          <p:nvPr/>
        </p:nvPicPr>
        <p:blipFill>
          <a:blip r:embed="rId3">
            <a:lum bright="64000" contrast="-44000"/>
            <a:extLst>
              <a:ext uri="{28A0092B-C50C-407E-A947-70E740481C1C}">
                <a14:useLocalDpi xmlns:a14="http://schemas.microsoft.com/office/drawing/2010/main" val="0"/>
              </a:ext>
            </a:extLst>
          </a:blip>
          <a:srcRect/>
          <a:stretch>
            <a:fillRect/>
          </a:stretch>
        </p:blipFill>
        <p:spPr bwMode="auto">
          <a:xfrm>
            <a:off x="0" y="-601"/>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e la date 2">
            <a:extLst>
              <a:ext uri="{FF2B5EF4-FFF2-40B4-BE49-F238E27FC236}">
                <a16:creationId xmlns:a16="http://schemas.microsoft.com/office/drawing/2014/main" id="{AEC35469-5D3E-44BE-A9FF-E3D2D3BBA1BE}"/>
              </a:ext>
            </a:extLst>
          </p:cNvPr>
          <p:cNvSpPr>
            <a:spLocks noGrp="1"/>
          </p:cNvSpPr>
          <p:nvPr>
            <p:ph type="dt" sz="half" idx="10"/>
          </p:nvPr>
        </p:nvSpPr>
        <p:spPr/>
        <p:txBody>
          <a:bodyPr/>
          <a:lstStyle/>
          <a:p>
            <a:fld id="{531756AA-5B71-4D39-B829-4CD43D57317E}" type="datetime1">
              <a:rPr lang="fr-FR" smtClean="0"/>
              <a:t>25/05/2021</a:t>
            </a:fld>
            <a:endParaRPr lang="fr-FR"/>
          </a:p>
        </p:txBody>
      </p:sp>
      <p:sp>
        <p:nvSpPr>
          <p:cNvPr id="4" name="Espace réservé du pied de page 3">
            <a:extLst>
              <a:ext uri="{FF2B5EF4-FFF2-40B4-BE49-F238E27FC236}">
                <a16:creationId xmlns:a16="http://schemas.microsoft.com/office/drawing/2014/main" id="{FDE0F9C8-36DF-4951-B16B-A68E1EC6EB72}"/>
              </a:ext>
            </a:extLst>
          </p:cNvPr>
          <p:cNvSpPr>
            <a:spLocks noGrp="1"/>
          </p:cNvSpPr>
          <p:nvPr>
            <p:ph type="ftr" sz="quarter" idx="11"/>
          </p:nvPr>
        </p:nvSpPr>
        <p:spPr/>
        <p:txBody>
          <a:bodyPr/>
          <a:lstStyle/>
          <a:p>
            <a:r>
              <a:rPr lang="fr-FR"/>
              <a:t>LPM Paimpol</a:t>
            </a:r>
          </a:p>
        </p:txBody>
      </p:sp>
      <p:sp>
        <p:nvSpPr>
          <p:cNvPr id="5" name="Espace réservé du numéro de diapositive 4">
            <a:extLst>
              <a:ext uri="{FF2B5EF4-FFF2-40B4-BE49-F238E27FC236}">
                <a16:creationId xmlns:a16="http://schemas.microsoft.com/office/drawing/2014/main" id="{0366239A-E578-4833-9908-CF0FDA91C0FC}"/>
              </a:ext>
            </a:extLst>
          </p:cNvPr>
          <p:cNvSpPr>
            <a:spLocks noGrp="1"/>
          </p:cNvSpPr>
          <p:nvPr>
            <p:ph type="sldNum" sz="quarter" idx="12"/>
          </p:nvPr>
        </p:nvSpPr>
        <p:spPr/>
        <p:txBody>
          <a:bodyPr/>
          <a:lstStyle/>
          <a:p>
            <a:fld id="{14EA9FF6-BD5C-45C9-A424-02779E6A149D}" type="slidenum">
              <a:rPr lang="fr-FR" smtClean="0"/>
              <a:t>11</a:t>
            </a:fld>
            <a:endParaRPr lang="fr-FR"/>
          </a:p>
        </p:txBody>
      </p:sp>
      <p:pic>
        <p:nvPicPr>
          <p:cNvPr id="7" name="Image 6">
            <a:extLst>
              <a:ext uri="{FF2B5EF4-FFF2-40B4-BE49-F238E27FC236}">
                <a16:creationId xmlns:a16="http://schemas.microsoft.com/office/drawing/2014/main" id="{C074E8F1-5731-4ECD-B263-60AD74E66A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738" y="136525"/>
            <a:ext cx="5356655" cy="3571103"/>
          </a:xfrm>
          <a:prstGeom prst="rect">
            <a:avLst/>
          </a:prstGeom>
        </p:spPr>
      </p:pic>
      <p:pic>
        <p:nvPicPr>
          <p:cNvPr id="9" name="Image 8">
            <a:extLst>
              <a:ext uri="{FF2B5EF4-FFF2-40B4-BE49-F238E27FC236}">
                <a16:creationId xmlns:a16="http://schemas.microsoft.com/office/drawing/2014/main" id="{BCE96E73-7F2A-4DBC-98A9-534C710275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6735464" y="1007075"/>
            <a:ext cx="5943600" cy="4571999"/>
          </a:xfrm>
          <a:prstGeom prst="rect">
            <a:avLst/>
          </a:prstGeom>
          <a:ln w="25400">
            <a:solidFill>
              <a:srgbClr val="FF0000"/>
            </a:solidFill>
          </a:ln>
        </p:spPr>
      </p:pic>
      <p:sp>
        <p:nvSpPr>
          <p:cNvPr id="10" name="Rectangle 9">
            <a:extLst>
              <a:ext uri="{FF2B5EF4-FFF2-40B4-BE49-F238E27FC236}">
                <a16:creationId xmlns:a16="http://schemas.microsoft.com/office/drawing/2014/main" id="{EE58D885-4E80-4F33-9C7D-9F192A764DCC}"/>
              </a:ext>
            </a:extLst>
          </p:cNvPr>
          <p:cNvSpPr/>
          <p:nvPr/>
        </p:nvSpPr>
        <p:spPr>
          <a:xfrm>
            <a:off x="2977978" y="716692"/>
            <a:ext cx="603422" cy="56841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avec flèche 11">
            <a:extLst>
              <a:ext uri="{FF2B5EF4-FFF2-40B4-BE49-F238E27FC236}">
                <a16:creationId xmlns:a16="http://schemas.microsoft.com/office/drawing/2014/main" id="{3CE31001-4B5B-4D01-B2D1-A3F54B9D828D}"/>
              </a:ext>
            </a:extLst>
          </p:cNvPr>
          <p:cNvCxnSpPr>
            <a:cxnSpLocks/>
          </p:cNvCxnSpPr>
          <p:nvPr/>
        </p:nvCxnSpPr>
        <p:spPr>
          <a:xfrm>
            <a:off x="3581400" y="937912"/>
            <a:ext cx="3785802" cy="249048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CD1A8130-3610-443F-AD4D-8726F02F2146}"/>
              </a:ext>
            </a:extLst>
          </p:cNvPr>
          <p:cNvSpPr txBox="1"/>
          <p:nvPr/>
        </p:nvSpPr>
        <p:spPr>
          <a:xfrm>
            <a:off x="198736" y="3941805"/>
            <a:ext cx="5356655" cy="923330"/>
          </a:xfrm>
          <a:prstGeom prst="rect">
            <a:avLst/>
          </a:prstGeom>
          <a:noFill/>
          <a:ln w="25400">
            <a:solidFill>
              <a:schemeClr val="tx1"/>
            </a:solidFill>
            <a:prstDash val="dash"/>
          </a:ln>
        </p:spPr>
        <p:txBody>
          <a:bodyPr wrap="square" rtlCol="0">
            <a:spAutoFit/>
          </a:bodyPr>
          <a:lstStyle/>
          <a:p>
            <a:pPr algn="just"/>
            <a:r>
              <a:rPr lang="fr-FR" b="1" i="1"/>
              <a:t>Sous-système</a:t>
            </a:r>
            <a:r>
              <a:rPr lang="fr-FR"/>
              <a:t> : Moteur </a:t>
            </a:r>
            <a:r>
              <a:rPr lang="fr-FR" err="1"/>
              <a:t>Crepelle</a:t>
            </a:r>
            <a:r>
              <a:rPr lang="fr-FR"/>
              <a:t> de la salle de TP. Il comprend de nombreux </a:t>
            </a:r>
            <a:r>
              <a:rPr lang="fr-FR" b="1" i="1"/>
              <a:t>composants</a:t>
            </a:r>
            <a:r>
              <a:rPr lang="fr-FR"/>
              <a:t> comme les culasses, les pompes à injection, les attelages, etc…</a:t>
            </a:r>
          </a:p>
        </p:txBody>
      </p:sp>
    </p:spTree>
    <p:extLst>
      <p:ext uri="{BB962C8B-B14F-4D97-AF65-F5344CB8AC3E}">
        <p14:creationId xmlns:p14="http://schemas.microsoft.com/office/powerpoint/2010/main" val="2839061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0" descr="Photobucket">
            <a:hlinkClick r:id="rId2"/>
            <a:extLst>
              <a:ext uri="{FF2B5EF4-FFF2-40B4-BE49-F238E27FC236}">
                <a16:creationId xmlns:a16="http://schemas.microsoft.com/office/drawing/2014/main" id="{63C62819-4E20-46A1-B5F5-C9BC80F1C00E}"/>
              </a:ext>
            </a:extLst>
          </p:cNvPr>
          <p:cNvPicPr>
            <a:picLocks noChangeAspect="1" noChangeArrowheads="1"/>
          </p:cNvPicPr>
          <p:nvPr/>
        </p:nvPicPr>
        <p:blipFill>
          <a:blip r:embed="rId3">
            <a:lum bright="64000" contrast="-44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e la date 2">
            <a:extLst>
              <a:ext uri="{FF2B5EF4-FFF2-40B4-BE49-F238E27FC236}">
                <a16:creationId xmlns:a16="http://schemas.microsoft.com/office/drawing/2014/main" id="{AEC35469-5D3E-44BE-A9FF-E3D2D3BBA1BE}"/>
              </a:ext>
            </a:extLst>
          </p:cNvPr>
          <p:cNvSpPr>
            <a:spLocks noGrp="1"/>
          </p:cNvSpPr>
          <p:nvPr>
            <p:ph type="dt" sz="half" idx="10"/>
          </p:nvPr>
        </p:nvSpPr>
        <p:spPr/>
        <p:txBody>
          <a:bodyPr/>
          <a:lstStyle/>
          <a:p>
            <a:fld id="{531756AA-5B71-4D39-B829-4CD43D57317E}" type="datetime1">
              <a:rPr lang="fr-FR" smtClean="0"/>
              <a:t>25/05/2021</a:t>
            </a:fld>
            <a:endParaRPr lang="fr-FR"/>
          </a:p>
        </p:txBody>
      </p:sp>
      <p:sp>
        <p:nvSpPr>
          <p:cNvPr id="4" name="Espace réservé du pied de page 3">
            <a:extLst>
              <a:ext uri="{FF2B5EF4-FFF2-40B4-BE49-F238E27FC236}">
                <a16:creationId xmlns:a16="http://schemas.microsoft.com/office/drawing/2014/main" id="{FDE0F9C8-36DF-4951-B16B-A68E1EC6EB72}"/>
              </a:ext>
            </a:extLst>
          </p:cNvPr>
          <p:cNvSpPr>
            <a:spLocks noGrp="1"/>
          </p:cNvSpPr>
          <p:nvPr>
            <p:ph type="ftr" sz="quarter" idx="11"/>
          </p:nvPr>
        </p:nvSpPr>
        <p:spPr/>
        <p:txBody>
          <a:bodyPr/>
          <a:lstStyle/>
          <a:p>
            <a:r>
              <a:rPr lang="fr-FR"/>
              <a:t>LPM Paimpol</a:t>
            </a:r>
          </a:p>
        </p:txBody>
      </p:sp>
      <p:sp>
        <p:nvSpPr>
          <p:cNvPr id="5" name="Espace réservé du numéro de diapositive 4">
            <a:extLst>
              <a:ext uri="{FF2B5EF4-FFF2-40B4-BE49-F238E27FC236}">
                <a16:creationId xmlns:a16="http://schemas.microsoft.com/office/drawing/2014/main" id="{0366239A-E578-4833-9908-CF0FDA91C0FC}"/>
              </a:ext>
            </a:extLst>
          </p:cNvPr>
          <p:cNvSpPr>
            <a:spLocks noGrp="1"/>
          </p:cNvSpPr>
          <p:nvPr>
            <p:ph type="sldNum" sz="quarter" idx="12"/>
          </p:nvPr>
        </p:nvSpPr>
        <p:spPr/>
        <p:txBody>
          <a:bodyPr/>
          <a:lstStyle/>
          <a:p>
            <a:fld id="{14EA9FF6-BD5C-45C9-A424-02779E6A149D}" type="slidenum">
              <a:rPr lang="fr-FR" smtClean="0"/>
              <a:t>12</a:t>
            </a:fld>
            <a:endParaRPr lang="fr-FR"/>
          </a:p>
        </p:txBody>
      </p:sp>
      <p:graphicFrame>
        <p:nvGraphicFramePr>
          <p:cNvPr id="7" name="Tableau 7">
            <a:extLst>
              <a:ext uri="{FF2B5EF4-FFF2-40B4-BE49-F238E27FC236}">
                <a16:creationId xmlns:a16="http://schemas.microsoft.com/office/drawing/2014/main" id="{7D058964-0DBA-4B4A-9A19-9ABDCF01DC57}"/>
              </a:ext>
            </a:extLst>
          </p:cNvPr>
          <p:cNvGraphicFramePr>
            <a:graphicFrameLocks noGrp="1"/>
          </p:cNvGraphicFramePr>
          <p:nvPr>
            <p:extLst>
              <p:ext uri="{D42A27DB-BD31-4B8C-83A1-F6EECF244321}">
                <p14:modId xmlns:p14="http://schemas.microsoft.com/office/powerpoint/2010/main" val="3345933396"/>
              </p:ext>
            </p:extLst>
          </p:nvPr>
        </p:nvGraphicFramePr>
        <p:xfrm>
          <a:off x="457199" y="311889"/>
          <a:ext cx="11145796" cy="5857240"/>
        </p:xfrm>
        <a:graphic>
          <a:graphicData uri="http://schemas.openxmlformats.org/drawingml/2006/table">
            <a:tbl>
              <a:tblPr firstRow="1" bandRow="1">
                <a:tableStyleId>{5C22544A-7EE6-4342-B048-85BDC9FD1C3A}</a:tableStyleId>
              </a:tblPr>
              <a:tblGrid>
                <a:gridCol w="5338120">
                  <a:extLst>
                    <a:ext uri="{9D8B030D-6E8A-4147-A177-3AD203B41FA5}">
                      <a16:colId xmlns:a16="http://schemas.microsoft.com/office/drawing/2014/main" val="2300073710"/>
                    </a:ext>
                  </a:extLst>
                </a:gridCol>
                <a:gridCol w="5807676">
                  <a:extLst>
                    <a:ext uri="{9D8B030D-6E8A-4147-A177-3AD203B41FA5}">
                      <a16:colId xmlns:a16="http://schemas.microsoft.com/office/drawing/2014/main" val="1092602257"/>
                    </a:ext>
                  </a:extLst>
                </a:gridCol>
              </a:tblGrid>
              <a:tr h="370840">
                <a:tc>
                  <a:txBody>
                    <a:bodyPr/>
                    <a:lstStyle/>
                    <a:p>
                      <a:pPr algn="ctr"/>
                      <a:r>
                        <a:rPr lang="fr-FR"/>
                        <a:t>Sous-systèmes</a:t>
                      </a:r>
                    </a:p>
                  </a:txBody>
                  <a:tcPr/>
                </a:tc>
                <a:tc>
                  <a:txBody>
                    <a:bodyPr/>
                    <a:lstStyle/>
                    <a:p>
                      <a:pPr algn="ctr"/>
                      <a:r>
                        <a:rPr lang="fr-FR"/>
                        <a:t>Composants</a:t>
                      </a:r>
                    </a:p>
                  </a:txBody>
                  <a:tcPr/>
                </a:tc>
                <a:extLst>
                  <a:ext uri="{0D108BD9-81ED-4DB2-BD59-A6C34878D82A}">
                    <a16:rowId xmlns:a16="http://schemas.microsoft.com/office/drawing/2014/main" val="725396196"/>
                  </a:ext>
                </a:extLst>
              </a:tr>
              <a:tr h="370840">
                <a:tc>
                  <a:txBody>
                    <a:bodyPr/>
                    <a:lstStyle/>
                    <a:p>
                      <a:endParaRPr lang="fr-FR"/>
                    </a:p>
                    <a:p>
                      <a:endParaRPr lang="fr-FR"/>
                    </a:p>
                    <a:p>
                      <a:endParaRPr lang="fr-FR"/>
                    </a:p>
                    <a:p>
                      <a:endParaRPr lang="fr-FR"/>
                    </a:p>
                    <a:p>
                      <a:endParaRPr lang="fr-FR"/>
                    </a:p>
                    <a:p>
                      <a:endParaRPr lang="fr-FR"/>
                    </a:p>
                  </a:txBody>
                  <a:tcPr/>
                </a:tc>
                <a:tc>
                  <a:txBody>
                    <a:bodyPr/>
                    <a:lstStyle/>
                    <a:p>
                      <a:endParaRPr lang="fr-FR"/>
                    </a:p>
                  </a:txBody>
                  <a:tcPr/>
                </a:tc>
                <a:extLst>
                  <a:ext uri="{0D108BD9-81ED-4DB2-BD59-A6C34878D82A}">
                    <a16:rowId xmlns:a16="http://schemas.microsoft.com/office/drawing/2014/main" val="1773210395"/>
                  </a:ext>
                </a:extLst>
              </a:tr>
              <a:tr h="370840">
                <a:tc>
                  <a:txBody>
                    <a:bodyPr/>
                    <a:lstStyle/>
                    <a:p>
                      <a:endParaRPr lang="fr-FR"/>
                    </a:p>
                    <a:p>
                      <a:endParaRPr lang="fr-FR"/>
                    </a:p>
                    <a:p>
                      <a:endParaRPr lang="fr-FR"/>
                    </a:p>
                    <a:p>
                      <a:endParaRPr lang="fr-FR"/>
                    </a:p>
                    <a:p>
                      <a:endParaRPr lang="fr-FR"/>
                    </a:p>
                    <a:p>
                      <a:endParaRPr lang="fr-FR"/>
                    </a:p>
                  </a:txBody>
                  <a:tcPr/>
                </a:tc>
                <a:tc>
                  <a:txBody>
                    <a:bodyPr/>
                    <a:lstStyle/>
                    <a:p>
                      <a:endParaRPr lang="fr-FR"/>
                    </a:p>
                  </a:txBody>
                  <a:tcPr/>
                </a:tc>
                <a:extLst>
                  <a:ext uri="{0D108BD9-81ED-4DB2-BD59-A6C34878D82A}">
                    <a16:rowId xmlns:a16="http://schemas.microsoft.com/office/drawing/2014/main" val="3591782061"/>
                  </a:ext>
                </a:extLst>
              </a:tr>
              <a:tr h="370840">
                <a:tc>
                  <a:txBody>
                    <a:bodyPr/>
                    <a:lstStyle/>
                    <a:p>
                      <a:endParaRPr lang="fr-FR"/>
                    </a:p>
                    <a:p>
                      <a:endParaRPr lang="fr-FR"/>
                    </a:p>
                    <a:p>
                      <a:endParaRPr lang="fr-FR"/>
                    </a:p>
                    <a:p>
                      <a:endParaRPr lang="fr-FR"/>
                    </a:p>
                    <a:p>
                      <a:endParaRPr lang="fr-FR"/>
                    </a:p>
                    <a:p>
                      <a:endParaRPr lang="fr-FR"/>
                    </a:p>
                    <a:p>
                      <a:endParaRPr lang="fr-FR"/>
                    </a:p>
                  </a:txBody>
                  <a:tcPr/>
                </a:tc>
                <a:tc>
                  <a:txBody>
                    <a:bodyPr/>
                    <a:lstStyle/>
                    <a:p>
                      <a:endParaRPr lang="fr-FR"/>
                    </a:p>
                  </a:txBody>
                  <a:tcPr/>
                </a:tc>
                <a:extLst>
                  <a:ext uri="{0D108BD9-81ED-4DB2-BD59-A6C34878D82A}">
                    <a16:rowId xmlns:a16="http://schemas.microsoft.com/office/drawing/2014/main" val="464788206"/>
                  </a:ext>
                </a:extLst>
              </a:tr>
            </a:tbl>
          </a:graphicData>
        </a:graphic>
      </p:graphicFrame>
      <p:pic>
        <p:nvPicPr>
          <p:cNvPr id="9" name="Image 8">
            <a:extLst>
              <a:ext uri="{FF2B5EF4-FFF2-40B4-BE49-F238E27FC236}">
                <a16:creationId xmlns:a16="http://schemas.microsoft.com/office/drawing/2014/main" id="{3279A548-692C-4379-A967-06668CD74E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2174" y="676513"/>
            <a:ext cx="3496962" cy="1714157"/>
          </a:xfrm>
          <a:prstGeom prst="rect">
            <a:avLst/>
          </a:prstGeom>
        </p:spPr>
      </p:pic>
      <p:pic>
        <p:nvPicPr>
          <p:cNvPr id="11" name="Image 10">
            <a:extLst>
              <a:ext uri="{FF2B5EF4-FFF2-40B4-BE49-F238E27FC236}">
                <a16:creationId xmlns:a16="http://schemas.microsoft.com/office/drawing/2014/main" id="{AC348120-761A-452C-B2C2-6AE98EE970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007445" y="913353"/>
            <a:ext cx="1594020" cy="1268626"/>
          </a:xfrm>
          <a:prstGeom prst="rect">
            <a:avLst/>
          </a:prstGeom>
        </p:spPr>
      </p:pic>
      <p:pic>
        <p:nvPicPr>
          <p:cNvPr id="13" name="Image 12">
            <a:extLst>
              <a:ext uri="{FF2B5EF4-FFF2-40B4-BE49-F238E27FC236}">
                <a16:creationId xmlns:a16="http://schemas.microsoft.com/office/drawing/2014/main" id="{9805BB4D-E086-44E5-8F73-1797468888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7530067" y="829595"/>
            <a:ext cx="1608096" cy="1422064"/>
          </a:xfrm>
          <a:prstGeom prst="rect">
            <a:avLst/>
          </a:prstGeom>
        </p:spPr>
      </p:pic>
      <p:pic>
        <p:nvPicPr>
          <p:cNvPr id="15" name="Image 14">
            <a:extLst>
              <a:ext uri="{FF2B5EF4-FFF2-40B4-BE49-F238E27FC236}">
                <a16:creationId xmlns:a16="http://schemas.microsoft.com/office/drawing/2014/main" id="{495DC894-AF14-4408-9AFA-2B73A03E7A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1227" y="741405"/>
            <a:ext cx="2245844" cy="1603273"/>
          </a:xfrm>
          <a:prstGeom prst="rect">
            <a:avLst/>
          </a:prstGeom>
        </p:spPr>
      </p:pic>
      <p:sp>
        <p:nvSpPr>
          <p:cNvPr id="16" name="ZoneTexte 15">
            <a:extLst>
              <a:ext uri="{FF2B5EF4-FFF2-40B4-BE49-F238E27FC236}">
                <a16:creationId xmlns:a16="http://schemas.microsoft.com/office/drawing/2014/main" id="{34F2F282-1096-47D0-9AB1-2D49E5CF4862}"/>
              </a:ext>
            </a:extLst>
          </p:cNvPr>
          <p:cNvSpPr txBox="1"/>
          <p:nvPr/>
        </p:nvSpPr>
        <p:spPr>
          <a:xfrm>
            <a:off x="2075932" y="679614"/>
            <a:ext cx="1653746" cy="276999"/>
          </a:xfrm>
          <a:prstGeom prst="rect">
            <a:avLst/>
          </a:prstGeom>
          <a:solidFill>
            <a:schemeClr val="bg1"/>
          </a:solidFill>
        </p:spPr>
        <p:txBody>
          <a:bodyPr wrap="square" rtlCol="0">
            <a:spAutoFit/>
          </a:bodyPr>
          <a:lstStyle/>
          <a:p>
            <a:pPr algn="ctr"/>
            <a:r>
              <a:rPr lang="fr-FR" sz="1200"/>
              <a:t>Installation frigorifique</a:t>
            </a:r>
          </a:p>
        </p:txBody>
      </p:sp>
      <p:sp>
        <p:nvSpPr>
          <p:cNvPr id="17" name="ZoneTexte 16">
            <a:extLst>
              <a:ext uri="{FF2B5EF4-FFF2-40B4-BE49-F238E27FC236}">
                <a16:creationId xmlns:a16="http://schemas.microsoft.com/office/drawing/2014/main" id="{F71D3EFB-073D-4224-8B9D-268D59D989EF}"/>
              </a:ext>
            </a:extLst>
          </p:cNvPr>
          <p:cNvSpPr txBox="1"/>
          <p:nvPr/>
        </p:nvSpPr>
        <p:spPr>
          <a:xfrm>
            <a:off x="6170142" y="713585"/>
            <a:ext cx="1268626" cy="276999"/>
          </a:xfrm>
          <a:prstGeom prst="rect">
            <a:avLst/>
          </a:prstGeom>
          <a:solidFill>
            <a:schemeClr val="bg1"/>
          </a:solidFill>
          <a:ln>
            <a:noFill/>
          </a:ln>
        </p:spPr>
        <p:txBody>
          <a:bodyPr wrap="square" rtlCol="0">
            <a:spAutoFit/>
          </a:bodyPr>
          <a:lstStyle/>
          <a:p>
            <a:pPr algn="ctr"/>
            <a:r>
              <a:rPr lang="fr-FR" sz="1200"/>
              <a:t>Compresseur</a:t>
            </a:r>
          </a:p>
        </p:txBody>
      </p:sp>
      <p:sp>
        <p:nvSpPr>
          <p:cNvPr id="18" name="ZoneTexte 17">
            <a:extLst>
              <a:ext uri="{FF2B5EF4-FFF2-40B4-BE49-F238E27FC236}">
                <a16:creationId xmlns:a16="http://schemas.microsoft.com/office/drawing/2014/main" id="{9D4AE89B-F8BF-4FDB-BB3A-F9EECB5C1673}"/>
              </a:ext>
            </a:extLst>
          </p:cNvPr>
          <p:cNvSpPr txBox="1"/>
          <p:nvPr/>
        </p:nvSpPr>
        <p:spPr>
          <a:xfrm>
            <a:off x="7627206" y="718967"/>
            <a:ext cx="1422067" cy="276999"/>
          </a:xfrm>
          <a:prstGeom prst="rect">
            <a:avLst/>
          </a:prstGeom>
          <a:solidFill>
            <a:schemeClr val="bg1"/>
          </a:solidFill>
          <a:ln>
            <a:noFill/>
          </a:ln>
        </p:spPr>
        <p:txBody>
          <a:bodyPr wrap="square" rtlCol="0">
            <a:spAutoFit/>
          </a:bodyPr>
          <a:lstStyle/>
          <a:p>
            <a:pPr algn="ctr"/>
            <a:r>
              <a:rPr lang="fr-FR" sz="1200"/>
              <a:t>Mano + Pressostats</a:t>
            </a:r>
          </a:p>
        </p:txBody>
      </p:sp>
      <p:sp>
        <p:nvSpPr>
          <p:cNvPr id="19" name="ZoneTexte 18">
            <a:extLst>
              <a:ext uri="{FF2B5EF4-FFF2-40B4-BE49-F238E27FC236}">
                <a16:creationId xmlns:a16="http://schemas.microsoft.com/office/drawing/2014/main" id="{88CB671E-62E0-41C1-8B93-E44B2347EA5C}"/>
              </a:ext>
            </a:extLst>
          </p:cNvPr>
          <p:cNvSpPr txBox="1"/>
          <p:nvPr/>
        </p:nvSpPr>
        <p:spPr>
          <a:xfrm>
            <a:off x="9217101" y="724829"/>
            <a:ext cx="2249969" cy="276999"/>
          </a:xfrm>
          <a:prstGeom prst="rect">
            <a:avLst/>
          </a:prstGeom>
          <a:solidFill>
            <a:schemeClr val="bg1"/>
          </a:solidFill>
          <a:ln>
            <a:noFill/>
          </a:ln>
        </p:spPr>
        <p:txBody>
          <a:bodyPr wrap="square" rtlCol="0">
            <a:spAutoFit/>
          </a:bodyPr>
          <a:lstStyle/>
          <a:p>
            <a:pPr algn="ctr"/>
            <a:r>
              <a:rPr lang="fr-FR" sz="1200"/>
              <a:t>Détendeur</a:t>
            </a:r>
          </a:p>
        </p:txBody>
      </p:sp>
      <p:pic>
        <p:nvPicPr>
          <p:cNvPr id="21" name="Image 20">
            <a:extLst>
              <a:ext uri="{FF2B5EF4-FFF2-40B4-BE49-F238E27FC236}">
                <a16:creationId xmlns:a16="http://schemas.microsoft.com/office/drawing/2014/main" id="{7D82C940-E62B-44B4-A8BE-07B6101EF7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2174" y="2428447"/>
            <a:ext cx="3496962" cy="1705232"/>
          </a:xfrm>
          <a:prstGeom prst="rect">
            <a:avLst/>
          </a:prstGeom>
        </p:spPr>
      </p:pic>
      <p:sp>
        <p:nvSpPr>
          <p:cNvPr id="22" name="ZoneTexte 21">
            <a:extLst>
              <a:ext uri="{FF2B5EF4-FFF2-40B4-BE49-F238E27FC236}">
                <a16:creationId xmlns:a16="http://schemas.microsoft.com/office/drawing/2014/main" id="{0A02AEE0-F5F6-4C63-A2B4-19BB9A3CAF01}"/>
              </a:ext>
            </a:extLst>
          </p:cNvPr>
          <p:cNvSpPr txBox="1"/>
          <p:nvPr/>
        </p:nvSpPr>
        <p:spPr>
          <a:xfrm>
            <a:off x="2067692" y="2432536"/>
            <a:ext cx="1653746" cy="276999"/>
          </a:xfrm>
          <a:prstGeom prst="rect">
            <a:avLst/>
          </a:prstGeom>
          <a:solidFill>
            <a:schemeClr val="bg1"/>
          </a:solidFill>
        </p:spPr>
        <p:txBody>
          <a:bodyPr wrap="square" rtlCol="0">
            <a:spAutoFit/>
          </a:bodyPr>
          <a:lstStyle/>
          <a:p>
            <a:pPr algn="ctr"/>
            <a:r>
              <a:rPr lang="fr-FR" sz="1200"/>
              <a:t>Installation hydraulique</a:t>
            </a:r>
          </a:p>
        </p:txBody>
      </p:sp>
      <p:pic>
        <p:nvPicPr>
          <p:cNvPr id="24" name="Image 23">
            <a:extLst>
              <a:ext uri="{FF2B5EF4-FFF2-40B4-BE49-F238E27FC236}">
                <a16:creationId xmlns:a16="http://schemas.microsoft.com/office/drawing/2014/main" id="{D0081DDE-B91D-4A2E-A779-8025F5958B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5951839" y="2656703"/>
            <a:ext cx="1705232" cy="1268625"/>
          </a:xfrm>
          <a:prstGeom prst="rect">
            <a:avLst/>
          </a:prstGeom>
        </p:spPr>
      </p:pic>
      <p:sp>
        <p:nvSpPr>
          <p:cNvPr id="25" name="ZoneTexte 24">
            <a:extLst>
              <a:ext uri="{FF2B5EF4-FFF2-40B4-BE49-F238E27FC236}">
                <a16:creationId xmlns:a16="http://schemas.microsoft.com/office/drawing/2014/main" id="{A91BC869-8A87-4E83-ACBC-70EAEF8E868B}"/>
              </a:ext>
            </a:extLst>
          </p:cNvPr>
          <p:cNvSpPr txBox="1"/>
          <p:nvPr/>
        </p:nvSpPr>
        <p:spPr>
          <a:xfrm>
            <a:off x="6174259" y="2435298"/>
            <a:ext cx="1268626" cy="276999"/>
          </a:xfrm>
          <a:prstGeom prst="rect">
            <a:avLst/>
          </a:prstGeom>
          <a:solidFill>
            <a:schemeClr val="bg1"/>
          </a:solidFill>
          <a:ln>
            <a:noFill/>
          </a:ln>
        </p:spPr>
        <p:txBody>
          <a:bodyPr wrap="square" rtlCol="0">
            <a:spAutoFit/>
          </a:bodyPr>
          <a:lstStyle/>
          <a:p>
            <a:pPr algn="ctr"/>
            <a:r>
              <a:rPr lang="fr-FR" sz="1200"/>
              <a:t>Ppe hydraulique</a:t>
            </a:r>
          </a:p>
        </p:txBody>
      </p:sp>
      <p:pic>
        <p:nvPicPr>
          <p:cNvPr id="27" name="Image 26">
            <a:extLst>
              <a:ext uri="{FF2B5EF4-FFF2-40B4-BE49-F238E27FC236}">
                <a16:creationId xmlns:a16="http://schemas.microsoft.com/office/drawing/2014/main" id="{2CFF4961-7C0F-47C8-82A8-4F49BD2DB5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23084" y="2428447"/>
            <a:ext cx="1422063" cy="1705232"/>
          </a:xfrm>
          <a:prstGeom prst="rect">
            <a:avLst/>
          </a:prstGeom>
        </p:spPr>
      </p:pic>
      <p:sp>
        <p:nvSpPr>
          <p:cNvPr id="28" name="ZoneTexte 27">
            <a:extLst>
              <a:ext uri="{FF2B5EF4-FFF2-40B4-BE49-F238E27FC236}">
                <a16:creationId xmlns:a16="http://schemas.microsoft.com/office/drawing/2014/main" id="{2AC768B5-2C75-4708-B14A-E20E4E8E78C6}"/>
              </a:ext>
            </a:extLst>
          </p:cNvPr>
          <p:cNvSpPr txBox="1"/>
          <p:nvPr/>
        </p:nvSpPr>
        <p:spPr>
          <a:xfrm>
            <a:off x="7532467" y="2427689"/>
            <a:ext cx="1598135" cy="276999"/>
          </a:xfrm>
          <a:prstGeom prst="rect">
            <a:avLst/>
          </a:prstGeom>
          <a:solidFill>
            <a:schemeClr val="bg1"/>
          </a:solidFill>
          <a:ln>
            <a:noFill/>
          </a:ln>
        </p:spPr>
        <p:txBody>
          <a:bodyPr wrap="square" rtlCol="0">
            <a:spAutoFit/>
          </a:bodyPr>
          <a:lstStyle/>
          <a:p>
            <a:pPr algn="ctr"/>
            <a:r>
              <a:rPr lang="fr-FR" sz="1200"/>
              <a:t>Limiteur de pression</a:t>
            </a:r>
          </a:p>
        </p:txBody>
      </p:sp>
      <p:pic>
        <p:nvPicPr>
          <p:cNvPr id="30" name="Image 29">
            <a:extLst>
              <a:ext uri="{FF2B5EF4-FFF2-40B4-BE49-F238E27FC236}">
                <a16:creationId xmlns:a16="http://schemas.microsoft.com/office/drawing/2014/main" id="{9EE4A3B4-C275-46E4-87DD-1710AE7754A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21225" y="2428446"/>
            <a:ext cx="2245845" cy="1705231"/>
          </a:xfrm>
          <a:prstGeom prst="rect">
            <a:avLst/>
          </a:prstGeom>
        </p:spPr>
      </p:pic>
      <p:sp>
        <p:nvSpPr>
          <p:cNvPr id="31" name="ZoneTexte 30">
            <a:extLst>
              <a:ext uri="{FF2B5EF4-FFF2-40B4-BE49-F238E27FC236}">
                <a16:creationId xmlns:a16="http://schemas.microsoft.com/office/drawing/2014/main" id="{D2AA77B5-02B9-434B-BA23-12D03A130F2C}"/>
              </a:ext>
            </a:extLst>
          </p:cNvPr>
          <p:cNvSpPr txBox="1"/>
          <p:nvPr/>
        </p:nvSpPr>
        <p:spPr>
          <a:xfrm>
            <a:off x="9221850" y="2427688"/>
            <a:ext cx="2249969" cy="276999"/>
          </a:xfrm>
          <a:prstGeom prst="rect">
            <a:avLst/>
          </a:prstGeom>
          <a:solidFill>
            <a:schemeClr val="bg1"/>
          </a:solidFill>
          <a:ln>
            <a:noFill/>
          </a:ln>
        </p:spPr>
        <p:txBody>
          <a:bodyPr wrap="square" rtlCol="0">
            <a:spAutoFit/>
          </a:bodyPr>
          <a:lstStyle/>
          <a:p>
            <a:pPr algn="ctr"/>
            <a:r>
              <a:rPr lang="fr-FR" sz="1200"/>
              <a:t>Accumulateur</a:t>
            </a:r>
          </a:p>
        </p:txBody>
      </p:sp>
      <p:pic>
        <p:nvPicPr>
          <p:cNvPr id="33" name="Image 32">
            <a:extLst>
              <a:ext uri="{FF2B5EF4-FFF2-40B4-BE49-F238E27FC236}">
                <a16:creationId xmlns:a16="http://schemas.microsoft.com/office/drawing/2014/main" id="{27F196FE-0144-4E86-BDE2-7CDB25B1D2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2174" y="4228574"/>
            <a:ext cx="3496962" cy="1875666"/>
          </a:xfrm>
          <a:prstGeom prst="rect">
            <a:avLst/>
          </a:prstGeom>
        </p:spPr>
      </p:pic>
      <p:sp>
        <p:nvSpPr>
          <p:cNvPr id="34" name="ZoneTexte 33">
            <a:extLst>
              <a:ext uri="{FF2B5EF4-FFF2-40B4-BE49-F238E27FC236}">
                <a16:creationId xmlns:a16="http://schemas.microsoft.com/office/drawing/2014/main" id="{7B8FB1E8-FECC-4F68-8DE1-E273274AEBCC}"/>
              </a:ext>
            </a:extLst>
          </p:cNvPr>
          <p:cNvSpPr txBox="1"/>
          <p:nvPr/>
        </p:nvSpPr>
        <p:spPr>
          <a:xfrm>
            <a:off x="2092405" y="4205419"/>
            <a:ext cx="1653746" cy="276999"/>
          </a:xfrm>
          <a:prstGeom prst="rect">
            <a:avLst/>
          </a:prstGeom>
          <a:solidFill>
            <a:schemeClr val="bg1"/>
          </a:solidFill>
        </p:spPr>
        <p:txBody>
          <a:bodyPr wrap="square" rtlCol="0">
            <a:spAutoFit/>
          </a:bodyPr>
          <a:lstStyle/>
          <a:p>
            <a:pPr algn="ctr"/>
            <a:r>
              <a:rPr lang="fr-FR" sz="1200"/>
              <a:t>Osmoseur</a:t>
            </a:r>
          </a:p>
        </p:txBody>
      </p:sp>
      <p:pic>
        <p:nvPicPr>
          <p:cNvPr id="36" name="Image 35">
            <a:extLst>
              <a:ext uri="{FF2B5EF4-FFF2-40B4-BE49-F238E27FC236}">
                <a16:creationId xmlns:a16="http://schemas.microsoft.com/office/drawing/2014/main" id="{337588D5-2C4C-4C73-BC65-948E763C07F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75400" y="4189323"/>
            <a:ext cx="2078000" cy="1926262"/>
          </a:xfrm>
          <a:prstGeom prst="rect">
            <a:avLst/>
          </a:prstGeom>
        </p:spPr>
      </p:pic>
      <p:sp>
        <p:nvSpPr>
          <p:cNvPr id="37" name="ZoneTexte 36">
            <a:extLst>
              <a:ext uri="{FF2B5EF4-FFF2-40B4-BE49-F238E27FC236}">
                <a16:creationId xmlns:a16="http://schemas.microsoft.com/office/drawing/2014/main" id="{2A427094-B846-4667-AB50-93C473754EE4}"/>
              </a:ext>
            </a:extLst>
          </p:cNvPr>
          <p:cNvSpPr txBox="1"/>
          <p:nvPr/>
        </p:nvSpPr>
        <p:spPr>
          <a:xfrm>
            <a:off x="6310192" y="4184821"/>
            <a:ext cx="1653746" cy="276999"/>
          </a:xfrm>
          <a:prstGeom prst="rect">
            <a:avLst/>
          </a:prstGeom>
          <a:solidFill>
            <a:schemeClr val="bg1"/>
          </a:solidFill>
        </p:spPr>
        <p:txBody>
          <a:bodyPr wrap="square" rtlCol="0">
            <a:spAutoFit/>
          </a:bodyPr>
          <a:lstStyle/>
          <a:p>
            <a:pPr algn="ctr"/>
            <a:r>
              <a:rPr lang="fr-FR" sz="1200"/>
              <a:t>Pompe haute pression</a:t>
            </a:r>
          </a:p>
        </p:txBody>
      </p:sp>
      <p:pic>
        <p:nvPicPr>
          <p:cNvPr id="39" name="Image 38">
            <a:extLst>
              <a:ext uri="{FF2B5EF4-FFF2-40B4-BE49-F238E27FC236}">
                <a16:creationId xmlns:a16="http://schemas.microsoft.com/office/drawing/2014/main" id="{7602F156-99F6-4AD5-8C79-87BF974A39D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43676" y="4181732"/>
            <a:ext cx="2883763" cy="1922508"/>
          </a:xfrm>
          <a:prstGeom prst="rect">
            <a:avLst/>
          </a:prstGeom>
        </p:spPr>
      </p:pic>
      <p:sp>
        <p:nvSpPr>
          <p:cNvPr id="40" name="ZoneTexte 39">
            <a:extLst>
              <a:ext uri="{FF2B5EF4-FFF2-40B4-BE49-F238E27FC236}">
                <a16:creationId xmlns:a16="http://schemas.microsoft.com/office/drawing/2014/main" id="{932E1752-B6F2-46E1-909F-BC086563F966}"/>
              </a:ext>
            </a:extLst>
          </p:cNvPr>
          <p:cNvSpPr txBox="1"/>
          <p:nvPr/>
        </p:nvSpPr>
        <p:spPr>
          <a:xfrm>
            <a:off x="9131658" y="4176580"/>
            <a:ext cx="1653746" cy="276999"/>
          </a:xfrm>
          <a:prstGeom prst="rect">
            <a:avLst/>
          </a:prstGeom>
          <a:solidFill>
            <a:schemeClr val="bg1"/>
          </a:solidFill>
        </p:spPr>
        <p:txBody>
          <a:bodyPr wrap="square" rtlCol="0">
            <a:spAutoFit/>
          </a:bodyPr>
          <a:lstStyle/>
          <a:p>
            <a:pPr algn="ctr"/>
            <a:r>
              <a:rPr lang="fr-FR" sz="1200"/>
              <a:t>Membrane osmotique</a:t>
            </a:r>
          </a:p>
        </p:txBody>
      </p:sp>
    </p:spTree>
    <p:extLst>
      <p:ext uri="{BB962C8B-B14F-4D97-AF65-F5344CB8AC3E}">
        <p14:creationId xmlns:p14="http://schemas.microsoft.com/office/powerpoint/2010/main" val="3613736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0" descr="Photobucket">
            <a:hlinkClick r:id="rId2"/>
            <a:extLst>
              <a:ext uri="{FF2B5EF4-FFF2-40B4-BE49-F238E27FC236}">
                <a16:creationId xmlns:a16="http://schemas.microsoft.com/office/drawing/2014/main" id="{63C62819-4E20-46A1-B5F5-C9BC80F1C00E}"/>
              </a:ext>
            </a:extLst>
          </p:cNvPr>
          <p:cNvPicPr>
            <a:picLocks noChangeAspect="1" noChangeArrowheads="1"/>
          </p:cNvPicPr>
          <p:nvPr/>
        </p:nvPicPr>
        <p:blipFill>
          <a:blip r:embed="rId3">
            <a:lum bright="64000" contrast="-44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e la date 2">
            <a:extLst>
              <a:ext uri="{FF2B5EF4-FFF2-40B4-BE49-F238E27FC236}">
                <a16:creationId xmlns:a16="http://schemas.microsoft.com/office/drawing/2014/main" id="{B06B1E8D-8C78-4928-979E-73E507B23120}"/>
              </a:ext>
            </a:extLst>
          </p:cNvPr>
          <p:cNvSpPr>
            <a:spLocks noGrp="1"/>
          </p:cNvSpPr>
          <p:nvPr>
            <p:ph type="dt" sz="half" idx="10"/>
          </p:nvPr>
        </p:nvSpPr>
        <p:spPr/>
        <p:txBody>
          <a:bodyPr/>
          <a:lstStyle/>
          <a:p>
            <a:fld id="{6AC1DBE5-ADD7-4BCD-B36D-9C47EE2BB5FE}" type="datetime1">
              <a:rPr lang="fr-FR" smtClean="0"/>
              <a:t>25/05/2021</a:t>
            </a:fld>
            <a:endParaRPr lang="fr-FR"/>
          </a:p>
        </p:txBody>
      </p:sp>
      <p:sp>
        <p:nvSpPr>
          <p:cNvPr id="4" name="Espace réservé du pied de page 3">
            <a:extLst>
              <a:ext uri="{FF2B5EF4-FFF2-40B4-BE49-F238E27FC236}">
                <a16:creationId xmlns:a16="http://schemas.microsoft.com/office/drawing/2014/main" id="{B26E127D-DBF0-4764-906C-1AD582605EF0}"/>
              </a:ext>
            </a:extLst>
          </p:cNvPr>
          <p:cNvSpPr>
            <a:spLocks noGrp="1"/>
          </p:cNvSpPr>
          <p:nvPr>
            <p:ph type="ftr" sz="quarter" idx="11"/>
          </p:nvPr>
        </p:nvSpPr>
        <p:spPr/>
        <p:txBody>
          <a:bodyPr/>
          <a:lstStyle/>
          <a:p>
            <a:r>
              <a:rPr lang="fr-FR"/>
              <a:t>LPM Paimpol</a:t>
            </a:r>
          </a:p>
        </p:txBody>
      </p:sp>
      <p:sp>
        <p:nvSpPr>
          <p:cNvPr id="5" name="Espace réservé du numéro de diapositive 4">
            <a:extLst>
              <a:ext uri="{FF2B5EF4-FFF2-40B4-BE49-F238E27FC236}">
                <a16:creationId xmlns:a16="http://schemas.microsoft.com/office/drawing/2014/main" id="{D5953E4C-5291-494C-A741-6837BBF3D8D6}"/>
              </a:ext>
            </a:extLst>
          </p:cNvPr>
          <p:cNvSpPr>
            <a:spLocks noGrp="1"/>
          </p:cNvSpPr>
          <p:nvPr>
            <p:ph type="sldNum" sz="quarter" idx="12"/>
          </p:nvPr>
        </p:nvSpPr>
        <p:spPr/>
        <p:txBody>
          <a:bodyPr/>
          <a:lstStyle/>
          <a:p>
            <a:fld id="{14EA9FF6-BD5C-45C9-A424-02779E6A149D}" type="slidenum">
              <a:rPr lang="fr-FR" smtClean="0"/>
              <a:t>2</a:t>
            </a:fld>
            <a:endParaRPr lang="fr-FR"/>
          </a:p>
        </p:txBody>
      </p:sp>
      <p:sp>
        <p:nvSpPr>
          <p:cNvPr id="6" name="ZoneTexte 5">
            <a:extLst>
              <a:ext uri="{FF2B5EF4-FFF2-40B4-BE49-F238E27FC236}">
                <a16:creationId xmlns:a16="http://schemas.microsoft.com/office/drawing/2014/main" id="{75BDF947-1772-425C-9DD1-042671CE7E0B}"/>
              </a:ext>
            </a:extLst>
          </p:cNvPr>
          <p:cNvSpPr txBox="1"/>
          <p:nvPr/>
        </p:nvSpPr>
        <p:spPr>
          <a:xfrm>
            <a:off x="222423" y="457200"/>
            <a:ext cx="11763632" cy="5632311"/>
          </a:xfrm>
          <a:prstGeom prst="rect">
            <a:avLst/>
          </a:prstGeom>
          <a:noFill/>
          <a:ln>
            <a:noFill/>
          </a:ln>
        </p:spPr>
        <p:txBody>
          <a:bodyPr wrap="square" lIns="91440" tIns="45720" rIns="91440" bIns="45720" rtlCol="0" anchor="t">
            <a:spAutoFit/>
          </a:bodyPr>
          <a:lstStyle/>
          <a:p>
            <a:pPr algn="ctr"/>
            <a:r>
              <a:rPr lang="fr-FR" sz="2400" b="1"/>
              <a:t>Les salles de TP, de conduite et de simulation sont agencées et équipées pour accueillir un maximum de 12 élèves.</a:t>
            </a:r>
          </a:p>
          <a:p>
            <a:pPr algn="just"/>
            <a:endParaRPr lang="fr-FR" sz="2400"/>
          </a:p>
          <a:p>
            <a:pPr algn="just"/>
            <a:r>
              <a:rPr lang="fr-FR" sz="2400" b="1" u="sng"/>
              <a:t>Pour la conduite le lycée dispose :</a:t>
            </a:r>
          </a:p>
          <a:p>
            <a:pPr algn="just"/>
            <a:endParaRPr lang="fr-FR" sz="2400" b="1" i="1" u="sng"/>
          </a:p>
          <a:p>
            <a:pPr marL="285750" indent="-285750" algn="just">
              <a:buFontTx/>
              <a:buChar char="-"/>
            </a:pPr>
            <a:r>
              <a:rPr lang="fr-FR" sz="2400" b="1" i="1"/>
              <a:t>d’un simulateur de machines marines </a:t>
            </a:r>
            <a:r>
              <a:rPr lang="fr-FR" sz="2400"/>
              <a:t>(granularité : de l’ensemble mécatronique au sous-système compris),</a:t>
            </a:r>
          </a:p>
          <a:p>
            <a:pPr algn="just"/>
            <a:endParaRPr lang="fr-FR" sz="2400"/>
          </a:p>
          <a:p>
            <a:pPr marL="285750" indent="-285750" algn="just">
              <a:buFontTx/>
              <a:buChar char="-"/>
            </a:pPr>
            <a:r>
              <a:rPr lang="fr-FR" sz="2400" b="1" i="1"/>
              <a:t>d’un simulateur haute tension </a:t>
            </a:r>
            <a:r>
              <a:rPr lang="fr-FR" sz="2400"/>
              <a:t>(granularité : de l’ensemble mécatronique au sous-système compris),</a:t>
            </a:r>
          </a:p>
          <a:p>
            <a:pPr algn="just"/>
            <a:endParaRPr lang="fr-FR" sz="2400"/>
          </a:p>
          <a:p>
            <a:pPr marL="285750" indent="-285750" algn="just">
              <a:buFontTx/>
              <a:buChar char="-"/>
            </a:pPr>
            <a:r>
              <a:rPr lang="fr-FR" sz="2400" b="1" i="1"/>
              <a:t>d’une salle de conduite de machines tournantes </a:t>
            </a:r>
            <a:r>
              <a:rPr lang="fr-FR" sz="2400"/>
              <a:t>(granularité : de l’ensemble mécatronique au sous-système compris),</a:t>
            </a:r>
          </a:p>
          <a:p>
            <a:pPr algn="just"/>
            <a:endParaRPr lang="fr-FR" sz="2400"/>
          </a:p>
          <a:p>
            <a:pPr algn="just"/>
            <a:endParaRPr lang="fr-FR" sz="2400"/>
          </a:p>
        </p:txBody>
      </p:sp>
      <p:sp>
        <p:nvSpPr>
          <p:cNvPr id="8" name="Rectangle 7">
            <a:extLst>
              <a:ext uri="{FF2B5EF4-FFF2-40B4-BE49-F238E27FC236}">
                <a16:creationId xmlns:a16="http://schemas.microsoft.com/office/drawing/2014/main" id="{505AC311-B0D9-41EA-A308-C72EA60E3A56}"/>
              </a:ext>
            </a:extLst>
          </p:cNvPr>
          <p:cNvSpPr/>
          <p:nvPr/>
        </p:nvSpPr>
        <p:spPr>
          <a:xfrm>
            <a:off x="123568" y="148281"/>
            <a:ext cx="11973697" cy="6208069"/>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71023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0" descr="Photobucket">
            <a:hlinkClick r:id="rId2"/>
            <a:extLst>
              <a:ext uri="{FF2B5EF4-FFF2-40B4-BE49-F238E27FC236}">
                <a16:creationId xmlns:a16="http://schemas.microsoft.com/office/drawing/2014/main" id="{63C62819-4E20-46A1-B5F5-C9BC80F1C00E}"/>
              </a:ext>
            </a:extLst>
          </p:cNvPr>
          <p:cNvPicPr>
            <a:picLocks noChangeAspect="1" noChangeArrowheads="1"/>
          </p:cNvPicPr>
          <p:nvPr/>
        </p:nvPicPr>
        <p:blipFill>
          <a:blip r:embed="rId3">
            <a:lum bright="64000" contrast="-44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e la date 2">
            <a:extLst>
              <a:ext uri="{FF2B5EF4-FFF2-40B4-BE49-F238E27FC236}">
                <a16:creationId xmlns:a16="http://schemas.microsoft.com/office/drawing/2014/main" id="{B06B1E8D-8C78-4928-979E-73E507B23120}"/>
              </a:ext>
            </a:extLst>
          </p:cNvPr>
          <p:cNvSpPr>
            <a:spLocks noGrp="1"/>
          </p:cNvSpPr>
          <p:nvPr>
            <p:ph type="dt" sz="half" idx="10"/>
          </p:nvPr>
        </p:nvSpPr>
        <p:spPr/>
        <p:txBody>
          <a:bodyPr/>
          <a:lstStyle/>
          <a:p>
            <a:fld id="{6AC1DBE5-ADD7-4BCD-B36D-9C47EE2BB5FE}" type="datetime1">
              <a:rPr lang="fr-FR" smtClean="0"/>
              <a:t>25/05/2021</a:t>
            </a:fld>
            <a:endParaRPr lang="fr-FR"/>
          </a:p>
        </p:txBody>
      </p:sp>
      <p:sp>
        <p:nvSpPr>
          <p:cNvPr id="4" name="Espace réservé du pied de page 3">
            <a:extLst>
              <a:ext uri="{FF2B5EF4-FFF2-40B4-BE49-F238E27FC236}">
                <a16:creationId xmlns:a16="http://schemas.microsoft.com/office/drawing/2014/main" id="{B26E127D-DBF0-4764-906C-1AD582605EF0}"/>
              </a:ext>
            </a:extLst>
          </p:cNvPr>
          <p:cNvSpPr>
            <a:spLocks noGrp="1"/>
          </p:cNvSpPr>
          <p:nvPr>
            <p:ph type="ftr" sz="quarter" idx="11"/>
          </p:nvPr>
        </p:nvSpPr>
        <p:spPr/>
        <p:txBody>
          <a:bodyPr/>
          <a:lstStyle/>
          <a:p>
            <a:r>
              <a:rPr lang="fr-FR"/>
              <a:t>LPM Paimpol</a:t>
            </a:r>
          </a:p>
        </p:txBody>
      </p:sp>
      <p:sp>
        <p:nvSpPr>
          <p:cNvPr id="5" name="Espace réservé du numéro de diapositive 4">
            <a:extLst>
              <a:ext uri="{FF2B5EF4-FFF2-40B4-BE49-F238E27FC236}">
                <a16:creationId xmlns:a16="http://schemas.microsoft.com/office/drawing/2014/main" id="{D5953E4C-5291-494C-A741-6837BBF3D8D6}"/>
              </a:ext>
            </a:extLst>
          </p:cNvPr>
          <p:cNvSpPr>
            <a:spLocks noGrp="1"/>
          </p:cNvSpPr>
          <p:nvPr>
            <p:ph type="sldNum" sz="quarter" idx="12"/>
          </p:nvPr>
        </p:nvSpPr>
        <p:spPr/>
        <p:txBody>
          <a:bodyPr/>
          <a:lstStyle/>
          <a:p>
            <a:fld id="{14EA9FF6-BD5C-45C9-A424-02779E6A149D}" type="slidenum">
              <a:rPr lang="fr-FR" smtClean="0"/>
              <a:t>3</a:t>
            </a:fld>
            <a:endParaRPr lang="fr-FR"/>
          </a:p>
        </p:txBody>
      </p:sp>
      <p:sp>
        <p:nvSpPr>
          <p:cNvPr id="6" name="ZoneTexte 5">
            <a:extLst>
              <a:ext uri="{FF2B5EF4-FFF2-40B4-BE49-F238E27FC236}">
                <a16:creationId xmlns:a16="http://schemas.microsoft.com/office/drawing/2014/main" id="{75BDF947-1772-425C-9DD1-042671CE7E0B}"/>
              </a:ext>
            </a:extLst>
          </p:cNvPr>
          <p:cNvSpPr txBox="1"/>
          <p:nvPr/>
        </p:nvSpPr>
        <p:spPr>
          <a:xfrm>
            <a:off x="222423" y="457200"/>
            <a:ext cx="11763632" cy="5632311"/>
          </a:xfrm>
          <a:prstGeom prst="rect">
            <a:avLst/>
          </a:prstGeom>
          <a:noFill/>
          <a:ln>
            <a:noFill/>
          </a:ln>
        </p:spPr>
        <p:txBody>
          <a:bodyPr wrap="square" lIns="91440" tIns="45720" rIns="91440" bIns="45720" rtlCol="0" anchor="t">
            <a:spAutoFit/>
          </a:bodyPr>
          <a:lstStyle/>
          <a:p>
            <a:pPr algn="ctr"/>
            <a:r>
              <a:rPr lang="fr-FR" sz="2400" b="1" dirty="0"/>
              <a:t>Le simulateur de machines marines :</a:t>
            </a:r>
          </a:p>
          <a:p>
            <a:pPr algn="just"/>
            <a:endParaRPr lang="fr-FR" sz="2400" b="1"/>
          </a:p>
          <a:p>
            <a:pPr algn="just"/>
            <a:r>
              <a:rPr lang="fr-FR" sz="2400" dirty="0"/>
              <a:t>La salle de simulation est équipée de trois simulateurs de conduite de machines :</a:t>
            </a:r>
            <a:endParaRPr lang="fr-FR" sz="2400" dirty="0">
              <a:cs typeface="Calibri"/>
            </a:endParaRPr>
          </a:p>
          <a:p>
            <a:pPr marL="342900" indent="-342900" algn="just">
              <a:buFontTx/>
              <a:buChar char="-"/>
            </a:pPr>
            <a:r>
              <a:rPr lang="fr-FR" sz="2400" dirty="0"/>
              <a:t>celui d’un chalutier équipé d’un moteur quatre temps,</a:t>
            </a:r>
            <a:endParaRPr lang="fr-FR" sz="2400" dirty="0">
              <a:cs typeface="Calibri"/>
            </a:endParaRPr>
          </a:p>
          <a:p>
            <a:pPr marL="342900" indent="-342900" algn="just">
              <a:buFontTx/>
              <a:buChar char="-"/>
            </a:pPr>
            <a:r>
              <a:rPr lang="fr-FR" sz="2400" dirty="0"/>
              <a:t>celui d’un pétrolier équipé d’un moteur deux temps,</a:t>
            </a:r>
            <a:endParaRPr lang="fr-FR" sz="2400" dirty="0">
              <a:cs typeface="Calibri"/>
            </a:endParaRPr>
          </a:p>
          <a:p>
            <a:pPr marL="342900" indent="-342900" algn="just">
              <a:buFontTx/>
              <a:buChar char="-"/>
            </a:pPr>
            <a:r>
              <a:rPr lang="fr-FR" sz="2400" dirty="0"/>
              <a:t>celui d’un méthanier équipé d’une propulsion dual fuel - dual électrique.</a:t>
            </a:r>
            <a:endParaRPr lang="fr-FR" sz="2400" dirty="0">
              <a:cs typeface="Calibri"/>
            </a:endParaRPr>
          </a:p>
          <a:p>
            <a:pPr marL="342900" indent="-342900" algn="just">
              <a:buFontTx/>
              <a:buChar char="-"/>
            </a:pPr>
            <a:endParaRPr lang="fr-FR" sz="2400"/>
          </a:p>
          <a:p>
            <a:pPr algn="just"/>
            <a:r>
              <a:rPr lang="fr-FR" sz="2400" dirty="0"/>
              <a:t>Ces trois simulateurs comprennent une salle de machine complète qui constitue l’ensemble mécatronique.</a:t>
            </a:r>
            <a:endParaRPr lang="fr-FR" sz="2400" dirty="0">
              <a:cs typeface="Calibri"/>
            </a:endParaRPr>
          </a:p>
          <a:p>
            <a:pPr algn="just"/>
            <a:r>
              <a:rPr lang="fr-FR" sz="2400" dirty="0"/>
              <a:t>Ils sont équipés de tous les auxiliaires nécessaires au fonctionnement de la machine du navire. Chaque auxiliaire constitue un système mécatronique. Chaque système se compose d’un certains nombres de sous-systèmes.</a:t>
            </a:r>
            <a:endParaRPr lang="fr-FR" sz="2400" dirty="0">
              <a:cs typeface="Calibri"/>
            </a:endParaRPr>
          </a:p>
          <a:p>
            <a:pPr algn="just"/>
            <a:endParaRPr lang="fr-FR" sz="2400"/>
          </a:p>
          <a:p>
            <a:pPr algn="just"/>
            <a:endParaRPr lang="fr-FR" sz="2400"/>
          </a:p>
          <a:p>
            <a:pPr algn="just"/>
            <a:endParaRPr lang="fr-FR" sz="2400"/>
          </a:p>
        </p:txBody>
      </p:sp>
      <p:graphicFrame>
        <p:nvGraphicFramePr>
          <p:cNvPr id="8" name="Tableau 8">
            <a:extLst>
              <a:ext uri="{FF2B5EF4-FFF2-40B4-BE49-F238E27FC236}">
                <a16:creationId xmlns:a16="http://schemas.microsoft.com/office/drawing/2014/main" id="{952AC1EB-413C-449D-94CD-8E3920D78716}"/>
              </a:ext>
            </a:extLst>
          </p:cNvPr>
          <p:cNvGraphicFramePr>
            <a:graphicFrameLocks noGrp="1"/>
          </p:cNvGraphicFramePr>
          <p:nvPr>
            <p:extLst>
              <p:ext uri="{D42A27DB-BD31-4B8C-83A1-F6EECF244321}">
                <p14:modId xmlns:p14="http://schemas.microsoft.com/office/powerpoint/2010/main" val="230777097"/>
              </p:ext>
            </p:extLst>
          </p:nvPr>
        </p:nvGraphicFramePr>
        <p:xfrm>
          <a:off x="617839" y="4918780"/>
          <a:ext cx="10972800" cy="1381760"/>
        </p:xfrm>
        <a:graphic>
          <a:graphicData uri="http://schemas.openxmlformats.org/drawingml/2006/table">
            <a:tbl>
              <a:tblPr firstRow="1" bandRow="1">
                <a:tableStyleId>{5C22544A-7EE6-4342-B048-85BDC9FD1C3A}</a:tableStyleId>
              </a:tblPr>
              <a:tblGrid>
                <a:gridCol w="2829697">
                  <a:extLst>
                    <a:ext uri="{9D8B030D-6E8A-4147-A177-3AD203B41FA5}">
                      <a16:colId xmlns:a16="http://schemas.microsoft.com/office/drawing/2014/main" val="3313040547"/>
                    </a:ext>
                  </a:extLst>
                </a:gridCol>
                <a:gridCol w="2594919">
                  <a:extLst>
                    <a:ext uri="{9D8B030D-6E8A-4147-A177-3AD203B41FA5}">
                      <a16:colId xmlns:a16="http://schemas.microsoft.com/office/drawing/2014/main" val="256825006"/>
                    </a:ext>
                  </a:extLst>
                </a:gridCol>
                <a:gridCol w="5548184">
                  <a:extLst>
                    <a:ext uri="{9D8B030D-6E8A-4147-A177-3AD203B41FA5}">
                      <a16:colId xmlns:a16="http://schemas.microsoft.com/office/drawing/2014/main" val="927612355"/>
                    </a:ext>
                  </a:extLst>
                </a:gridCol>
              </a:tblGrid>
              <a:tr h="370840">
                <a:tc>
                  <a:txBody>
                    <a:bodyPr/>
                    <a:lstStyle/>
                    <a:p>
                      <a:r>
                        <a:rPr lang="fr-FR"/>
                        <a:t>Ensemble mécatronique</a:t>
                      </a:r>
                    </a:p>
                  </a:txBody>
                  <a:tcPr/>
                </a:tc>
                <a:tc>
                  <a:txBody>
                    <a:bodyPr/>
                    <a:lstStyle/>
                    <a:p>
                      <a:r>
                        <a:rPr lang="fr-FR"/>
                        <a:t>Système</a:t>
                      </a:r>
                    </a:p>
                  </a:txBody>
                  <a:tcPr/>
                </a:tc>
                <a:tc>
                  <a:txBody>
                    <a:bodyPr/>
                    <a:lstStyle/>
                    <a:p>
                      <a:r>
                        <a:rPr lang="fr-FR"/>
                        <a:t>Sous-système</a:t>
                      </a:r>
                    </a:p>
                  </a:txBody>
                  <a:tcPr/>
                </a:tc>
                <a:extLst>
                  <a:ext uri="{0D108BD9-81ED-4DB2-BD59-A6C34878D82A}">
                    <a16:rowId xmlns:a16="http://schemas.microsoft.com/office/drawing/2014/main" val="1620386524"/>
                  </a:ext>
                </a:extLst>
              </a:tr>
              <a:tr h="370840">
                <a:tc rowSpan="2">
                  <a:txBody>
                    <a:bodyPr/>
                    <a:lstStyle/>
                    <a:p>
                      <a:r>
                        <a:rPr lang="fr-FR"/>
                        <a:t>Machine du navire</a:t>
                      </a:r>
                    </a:p>
                  </a:txBody>
                  <a:tcPr anchor="ctr"/>
                </a:tc>
                <a:tc>
                  <a:txBody>
                    <a:bodyPr/>
                    <a:lstStyle/>
                    <a:p>
                      <a:r>
                        <a:rPr lang="fr-FR"/>
                        <a:t>Moteur de propulsion</a:t>
                      </a:r>
                    </a:p>
                  </a:txBody>
                  <a:tcPr anchor="ctr"/>
                </a:tc>
                <a:tc>
                  <a:txBody>
                    <a:bodyPr/>
                    <a:lstStyle/>
                    <a:p>
                      <a:r>
                        <a:rPr lang="fr-FR"/>
                        <a:t>Circuit de graissage, d’Eau douce haute température etc…</a:t>
                      </a:r>
                    </a:p>
                  </a:txBody>
                  <a:tcPr/>
                </a:tc>
                <a:extLst>
                  <a:ext uri="{0D108BD9-81ED-4DB2-BD59-A6C34878D82A}">
                    <a16:rowId xmlns:a16="http://schemas.microsoft.com/office/drawing/2014/main" val="3223367176"/>
                  </a:ext>
                </a:extLst>
              </a:tr>
              <a:tr h="370840">
                <a:tc vMerge="1">
                  <a:txBody>
                    <a:bodyPr/>
                    <a:lstStyle/>
                    <a:p>
                      <a:endParaRPr lang="fr-FR"/>
                    </a:p>
                  </a:txBody>
                  <a:tcPr/>
                </a:tc>
                <a:tc>
                  <a:txBody>
                    <a:bodyPr/>
                    <a:lstStyle/>
                    <a:p>
                      <a:r>
                        <a:rPr lang="fr-FR"/>
                        <a:t>Production de vapeur</a:t>
                      </a:r>
                    </a:p>
                  </a:txBody>
                  <a:tcPr anchor="ctr"/>
                </a:tc>
                <a:tc>
                  <a:txBody>
                    <a:bodyPr/>
                    <a:lstStyle/>
                    <a:p>
                      <a:r>
                        <a:rPr lang="fr-FR"/>
                        <a:t>Chaudière de mouillage, chaudière de récupération, circuit d’alimentation en combustible etc…</a:t>
                      </a:r>
                    </a:p>
                  </a:txBody>
                  <a:tcPr/>
                </a:tc>
                <a:extLst>
                  <a:ext uri="{0D108BD9-81ED-4DB2-BD59-A6C34878D82A}">
                    <a16:rowId xmlns:a16="http://schemas.microsoft.com/office/drawing/2014/main" val="90218552"/>
                  </a:ext>
                </a:extLst>
              </a:tr>
            </a:tbl>
          </a:graphicData>
        </a:graphic>
      </p:graphicFrame>
      <p:sp>
        <p:nvSpPr>
          <p:cNvPr id="11" name="Rectangle 10">
            <a:extLst>
              <a:ext uri="{FF2B5EF4-FFF2-40B4-BE49-F238E27FC236}">
                <a16:creationId xmlns:a16="http://schemas.microsoft.com/office/drawing/2014/main" id="{421A2A40-032C-4604-826D-2F6C8C989839}"/>
              </a:ext>
            </a:extLst>
          </p:cNvPr>
          <p:cNvSpPr/>
          <p:nvPr/>
        </p:nvSpPr>
        <p:spPr>
          <a:xfrm>
            <a:off x="123568" y="148281"/>
            <a:ext cx="11973697" cy="6208069"/>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91602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0" descr="Photobucket">
            <a:hlinkClick r:id="rId2"/>
            <a:extLst>
              <a:ext uri="{FF2B5EF4-FFF2-40B4-BE49-F238E27FC236}">
                <a16:creationId xmlns:a16="http://schemas.microsoft.com/office/drawing/2014/main" id="{63C62819-4E20-46A1-B5F5-C9BC80F1C00E}"/>
              </a:ext>
            </a:extLst>
          </p:cNvPr>
          <p:cNvPicPr>
            <a:picLocks noChangeAspect="1" noChangeArrowheads="1"/>
          </p:cNvPicPr>
          <p:nvPr/>
        </p:nvPicPr>
        <p:blipFill>
          <a:blip r:embed="rId3">
            <a:lum bright="64000" contrast="-44000"/>
            <a:extLst>
              <a:ext uri="{28A0092B-C50C-407E-A947-70E740481C1C}">
                <a14:useLocalDpi xmlns:a14="http://schemas.microsoft.com/office/drawing/2010/main" val="0"/>
              </a:ext>
            </a:extLst>
          </a:blip>
          <a:srcRect/>
          <a:stretch>
            <a:fillRect/>
          </a:stretch>
        </p:blipFill>
        <p:spPr bwMode="auto">
          <a:xfrm>
            <a:off x="-18703" y="36008"/>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e la date 2">
            <a:extLst>
              <a:ext uri="{FF2B5EF4-FFF2-40B4-BE49-F238E27FC236}">
                <a16:creationId xmlns:a16="http://schemas.microsoft.com/office/drawing/2014/main" id="{BD09120C-0680-4016-9211-B7019D508D20}"/>
              </a:ext>
            </a:extLst>
          </p:cNvPr>
          <p:cNvSpPr>
            <a:spLocks noGrp="1"/>
          </p:cNvSpPr>
          <p:nvPr>
            <p:ph type="dt" sz="half" idx="10"/>
          </p:nvPr>
        </p:nvSpPr>
        <p:spPr>
          <a:xfrm>
            <a:off x="-2064" y="6356350"/>
            <a:ext cx="2743200" cy="365125"/>
          </a:xfrm>
        </p:spPr>
        <p:txBody>
          <a:bodyPr/>
          <a:lstStyle/>
          <a:p>
            <a:fld id="{C9A90BE8-B649-45D6-9FC9-9E6F790B9D88}" type="datetime1">
              <a:rPr lang="fr-FR" smtClean="0"/>
              <a:t>25/05/2021</a:t>
            </a:fld>
            <a:endParaRPr lang="fr-FR"/>
          </a:p>
        </p:txBody>
      </p:sp>
      <p:sp>
        <p:nvSpPr>
          <p:cNvPr id="5" name="Espace réservé du numéro de diapositive 4">
            <a:extLst>
              <a:ext uri="{FF2B5EF4-FFF2-40B4-BE49-F238E27FC236}">
                <a16:creationId xmlns:a16="http://schemas.microsoft.com/office/drawing/2014/main" id="{951EEC47-BEF0-4F7E-A551-E32C7BF8A963}"/>
              </a:ext>
            </a:extLst>
          </p:cNvPr>
          <p:cNvSpPr>
            <a:spLocks noGrp="1"/>
          </p:cNvSpPr>
          <p:nvPr>
            <p:ph type="sldNum" sz="quarter" idx="12"/>
          </p:nvPr>
        </p:nvSpPr>
        <p:spPr>
          <a:xfrm>
            <a:off x="8103971" y="6356350"/>
            <a:ext cx="2743200" cy="365125"/>
          </a:xfrm>
        </p:spPr>
        <p:txBody>
          <a:bodyPr/>
          <a:lstStyle/>
          <a:p>
            <a:fld id="{14EA9FF6-BD5C-45C9-A424-02779E6A149D}" type="slidenum">
              <a:rPr lang="fr-FR" smtClean="0"/>
              <a:t>4</a:t>
            </a:fld>
            <a:endParaRPr lang="fr-FR"/>
          </a:p>
        </p:txBody>
      </p:sp>
      <p:pic>
        <p:nvPicPr>
          <p:cNvPr id="9" name="Image 8">
            <a:extLst>
              <a:ext uri="{FF2B5EF4-FFF2-40B4-BE49-F238E27FC236}">
                <a16:creationId xmlns:a16="http://schemas.microsoft.com/office/drawing/2014/main" id="{E6ADA0EA-6B0D-4B3E-84BC-4E33ADC4AC1F}"/>
              </a:ext>
            </a:extLst>
          </p:cNvPr>
          <p:cNvPicPr>
            <a:picLocks noChangeAspect="1"/>
          </p:cNvPicPr>
          <p:nvPr/>
        </p:nvPicPr>
        <p:blipFill>
          <a:blip r:embed="rId4"/>
          <a:stretch>
            <a:fillRect/>
          </a:stretch>
        </p:blipFill>
        <p:spPr>
          <a:xfrm>
            <a:off x="80950" y="144608"/>
            <a:ext cx="4257699" cy="2218016"/>
          </a:xfrm>
          <a:prstGeom prst="rect">
            <a:avLst/>
          </a:prstGeom>
        </p:spPr>
      </p:pic>
      <p:pic>
        <p:nvPicPr>
          <p:cNvPr id="17" name="Image 16">
            <a:extLst>
              <a:ext uri="{FF2B5EF4-FFF2-40B4-BE49-F238E27FC236}">
                <a16:creationId xmlns:a16="http://schemas.microsoft.com/office/drawing/2014/main" id="{8AEB92C9-40BC-4CE4-A158-669CD4023C1C}"/>
              </a:ext>
            </a:extLst>
          </p:cNvPr>
          <p:cNvPicPr>
            <a:picLocks noChangeAspect="1"/>
          </p:cNvPicPr>
          <p:nvPr/>
        </p:nvPicPr>
        <p:blipFill>
          <a:blip r:embed="rId4"/>
          <a:stretch>
            <a:fillRect/>
          </a:stretch>
        </p:blipFill>
        <p:spPr>
          <a:xfrm>
            <a:off x="6231136" y="144608"/>
            <a:ext cx="4257699" cy="2218016"/>
          </a:xfrm>
          <a:prstGeom prst="rect">
            <a:avLst/>
          </a:prstGeom>
        </p:spPr>
      </p:pic>
      <p:sp>
        <p:nvSpPr>
          <p:cNvPr id="29" name="Rectangle 28">
            <a:extLst>
              <a:ext uri="{FF2B5EF4-FFF2-40B4-BE49-F238E27FC236}">
                <a16:creationId xmlns:a16="http://schemas.microsoft.com/office/drawing/2014/main" id="{06188521-B3B1-4229-B7AA-07D78166C802}"/>
              </a:ext>
            </a:extLst>
          </p:cNvPr>
          <p:cNvSpPr/>
          <p:nvPr/>
        </p:nvSpPr>
        <p:spPr>
          <a:xfrm>
            <a:off x="4323629" y="150775"/>
            <a:ext cx="1413231" cy="221184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2D8F696A-D4D4-4A37-A756-58738C115556}"/>
              </a:ext>
            </a:extLst>
          </p:cNvPr>
          <p:cNvSpPr txBox="1"/>
          <p:nvPr/>
        </p:nvSpPr>
        <p:spPr>
          <a:xfrm>
            <a:off x="4301912" y="334237"/>
            <a:ext cx="1471688" cy="1815882"/>
          </a:xfrm>
          <a:prstGeom prst="rect">
            <a:avLst/>
          </a:prstGeom>
          <a:noFill/>
        </p:spPr>
        <p:txBody>
          <a:bodyPr wrap="square" rtlCol="0" anchor="ctr" anchorCtr="0">
            <a:spAutoFit/>
          </a:bodyPr>
          <a:lstStyle/>
          <a:p>
            <a:pPr algn="ctr"/>
            <a:r>
              <a:rPr lang="fr-FR" sz="1400" b="1" i="1"/>
              <a:t>Ensemble mécatronique </a:t>
            </a:r>
          </a:p>
          <a:p>
            <a:pPr algn="ctr"/>
            <a:r>
              <a:rPr lang="fr-FR" sz="1400" b="1" i="1"/>
              <a:t> </a:t>
            </a:r>
            <a:r>
              <a:rPr lang="fr-FR" sz="1400"/>
              <a:t>La machine constituée du moteur de propulsion et de l’ensemble des auxiliaires</a:t>
            </a:r>
          </a:p>
        </p:txBody>
      </p:sp>
      <p:sp>
        <p:nvSpPr>
          <p:cNvPr id="30" name="Rectangle 29">
            <a:extLst>
              <a:ext uri="{FF2B5EF4-FFF2-40B4-BE49-F238E27FC236}">
                <a16:creationId xmlns:a16="http://schemas.microsoft.com/office/drawing/2014/main" id="{7E20AEA6-3760-43BD-8A90-2B9D8A6BAA0A}"/>
              </a:ext>
            </a:extLst>
          </p:cNvPr>
          <p:cNvSpPr/>
          <p:nvPr/>
        </p:nvSpPr>
        <p:spPr>
          <a:xfrm>
            <a:off x="91249" y="144608"/>
            <a:ext cx="5645611" cy="2218800"/>
          </a:xfrm>
          <a:prstGeom prst="rect">
            <a:avLst/>
          </a:prstGeom>
          <a:no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2115B8B7-7F5B-4375-879D-C31913516D3B}"/>
              </a:ext>
            </a:extLst>
          </p:cNvPr>
          <p:cNvPicPr>
            <a:picLocks noChangeAspect="1"/>
          </p:cNvPicPr>
          <p:nvPr/>
        </p:nvPicPr>
        <p:blipFill>
          <a:blip r:embed="rId5"/>
          <a:stretch>
            <a:fillRect/>
          </a:stretch>
        </p:blipFill>
        <p:spPr>
          <a:xfrm>
            <a:off x="1143627" y="2132800"/>
            <a:ext cx="4593233" cy="2218016"/>
          </a:xfrm>
          <a:prstGeom prst="rect">
            <a:avLst/>
          </a:prstGeom>
        </p:spPr>
      </p:pic>
      <p:sp>
        <p:nvSpPr>
          <p:cNvPr id="28" name="Rectangle 27">
            <a:extLst>
              <a:ext uri="{FF2B5EF4-FFF2-40B4-BE49-F238E27FC236}">
                <a16:creationId xmlns:a16="http://schemas.microsoft.com/office/drawing/2014/main" id="{A07FA2BF-135C-4ECE-B6BE-6C34640888B7}"/>
              </a:ext>
            </a:extLst>
          </p:cNvPr>
          <p:cNvSpPr/>
          <p:nvPr/>
        </p:nvSpPr>
        <p:spPr>
          <a:xfrm>
            <a:off x="89890" y="2115835"/>
            <a:ext cx="1119713" cy="2218016"/>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A0F9F926-9122-41D1-83EE-2DA233674489}"/>
              </a:ext>
            </a:extLst>
          </p:cNvPr>
          <p:cNvSpPr txBox="1"/>
          <p:nvPr/>
        </p:nvSpPr>
        <p:spPr>
          <a:xfrm>
            <a:off x="40475" y="2651677"/>
            <a:ext cx="1256984" cy="954107"/>
          </a:xfrm>
          <a:prstGeom prst="rect">
            <a:avLst/>
          </a:prstGeom>
          <a:noFill/>
        </p:spPr>
        <p:txBody>
          <a:bodyPr wrap="square" rtlCol="0">
            <a:spAutoFit/>
          </a:bodyPr>
          <a:lstStyle/>
          <a:p>
            <a:pPr algn="ctr"/>
            <a:r>
              <a:rPr lang="fr-FR" sz="1400" b="1" i="1"/>
              <a:t>Système mécatronique </a:t>
            </a:r>
            <a:r>
              <a:rPr lang="fr-FR" sz="1400"/>
              <a:t>Le moteur de propulsion</a:t>
            </a:r>
          </a:p>
        </p:txBody>
      </p:sp>
      <p:sp>
        <p:nvSpPr>
          <p:cNvPr id="31" name="Rectangle 30">
            <a:extLst>
              <a:ext uri="{FF2B5EF4-FFF2-40B4-BE49-F238E27FC236}">
                <a16:creationId xmlns:a16="http://schemas.microsoft.com/office/drawing/2014/main" id="{67F8A19C-F1A8-45F1-B294-C814AA7FE8F2}"/>
              </a:ext>
            </a:extLst>
          </p:cNvPr>
          <p:cNvSpPr/>
          <p:nvPr/>
        </p:nvSpPr>
        <p:spPr>
          <a:xfrm>
            <a:off x="89890" y="2132800"/>
            <a:ext cx="5645611" cy="2201051"/>
          </a:xfrm>
          <a:prstGeom prst="rect">
            <a:avLst/>
          </a:prstGeom>
          <a:noFill/>
          <a:ln w="1905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316B8E04-012B-4581-BF35-D35074E6284C}"/>
              </a:ext>
            </a:extLst>
          </p:cNvPr>
          <p:cNvSpPr/>
          <p:nvPr/>
        </p:nvSpPr>
        <p:spPr>
          <a:xfrm>
            <a:off x="85767" y="4162943"/>
            <a:ext cx="1119713" cy="2218016"/>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ZoneTexte 37">
            <a:extLst>
              <a:ext uri="{FF2B5EF4-FFF2-40B4-BE49-F238E27FC236}">
                <a16:creationId xmlns:a16="http://schemas.microsoft.com/office/drawing/2014/main" id="{C9446427-2C33-4B3B-A3AA-7C4454B0BCF0}"/>
              </a:ext>
            </a:extLst>
          </p:cNvPr>
          <p:cNvSpPr txBox="1"/>
          <p:nvPr/>
        </p:nvSpPr>
        <p:spPr>
          <a:xfrm>
            <a:off x="36352" y="4723499"/>
            <a:ext cx="1256984" cy="1169551"/>
          </a:xfrm>
          <a:prstGeom prst="rect">
            <a:avLst/>
          </a:prstGeom>
          <a:noFill/>
        </p:spPr>
        <p:txBody>
          <a:bodyPr wrap="square" rtlCol="0">
            <a:spAutoFit/>
          </a:bodyPr>
          <a:lstStyle/>
          <a:p>
            <a:pPr algn="ctr"/>
            <a:r>
              <a:rPr lang="fr-FR" sz="1400" b="1" i="1"/>
              <a:t>Sous-système mécatronique</a:t>
            </a:r>
          </a:p>
          <a:p>
            <a:pPr algn="ctr"/>
            <a:r>
              <a:rPr lang="fr-FR" sz="1400" b="1" i="1"/>
              <a:t> </a:t>
            </a:r>
            <a:r>
              <a:rPr lang="fr-FR" sz="1400"/>
              <a:t> Circuit de lubrification du moteur</a:t>
            </a:r>
          </a:p>
        </p:txBody>
      </p:sp>
      <p:sp>
        <p:nvSpPr>
          <p:cNvPr id="43" name="ZoneTexte 42">
            <a:extLst>
              <a:ext uri="{FF2B5EF4-FFF2-40B4-BE49-F238E27FC236}">
                <a16:creationId xmlns:a16="http://schemas.microsoft.com/office/drawing/2014/main" id="{590AE258-B1CB-402E-9674-9851C3286F88}"/>
              </a:ext>
            </a:extLst>
          </p:cNvPr>
          <p:cNvSpPr txBox="1"/>
          <p:nvPr/>
        </p:nvSpPr>
        <p:spPr>
          <a:xfrm>
            <a:off x="1518504" y="6360327"/>
            <a:ext cx="8999153" cy="461665"/>
          </a:xfrm>
          <a:prstGeom prst="rect">
            <a:avLst/>
          </a:prstGeom>
          <a:noFill/>
        </p:spPr>
        <p:txBody>
          <a:bodyPr wrap="square" rtlCol="0">
            <a:spAutoFit/>
          </a:bodyPr>
          <a:lstStyle/>
          <a:p>
            <a:pPr algn="ctr"/>
            <a:r>
              <a:rPr lang="fr-FR" sz="1200"/>
              <a:t>Les synoptiques suivants sont tirés du simulateur machine </a:t>
            </a:r>
            <a:r>
              <a:rPr lang="de-DE" sz="1200" b="0" i="0">
                <a:effectLst/>
              </a:rPr>
              <a:t>Moteur K-Sim® MAN B&amp;W 5L90MC VLCC L11-V de la société Kongsberg et sont reproduits avec leur aimable autorisation</a:t>
            </a:r>
            <a:endParaRPr lang="fr-FR" sz="1200"/>
          </a:p>
        </p:txBody>
      </p:sp>
      <p:sp>
        <p:nvSpPr>
          <p:cNvPr id="44" name="Rectangle 43">
            <a:extLst>
              <a:ext uri="{FF2B5EF4-FFF2-40B4-BE49-F238E27FC236}">
                <a16:creationId xmlns:a16="http://schemas.microsoft.com/office/drawing/2014/main" id="{FB0A4EEC-B6ED-4EBF-866B-28C641A5A79A}"/>
              </a:ext>
            </a:extLst>
          </p:cNvPr>
          <p:cNvSpPr/>
          <p:nvPr/>
        </p:nvSpPr>
        <p:spPr>
          <a:xfrm>
            <a:off x="10488835" y="145323"/>
            <a:ext cx="1413231" cy="221184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ZoneTexte 44">
            <a:extLst>
              <a:ext uri="{FF2B5EF4-FFF2-40B4-BE49-F238E27FC236}">
                <a16:creationId xmlns:a16="http://schemas.microsoft.com/office/drawing/2014/main" id="{D154785D-69BA-44C3-B3F8-F57413BBBB7B}"/>
              </a:ext>
            </a:extLst>
          </p:cNvPr>
          <p:cNvSpPr txBox="1"/>
          <p:nvPr/>
        </p:nvSpPr>
        <p:spPr>
          <a:xfrm>
            <a:off x="10467118" y="328785"/>
            <a:ext cx="1471688" cy="1815882"/>
          </a:xfrm>
          <a:prstGeom prst="rect">
            <a:avLst/>
          </a:prstGeom>
          <a:noFill/>
        </p:spPr>
        <p:txBody>
          <a:bodyPr wrap="square" rtlCol="0" anchor="ctr" anchorCtr="0">
            <a:spAutoFit/>
          </a:bodyPr>
          <a:lstStyle/>
          <a:p>
            <a:pPr algn="ctr"/>
            <a:r>
              <a:rPr lang="fr-FR" sz="1400" b="1" i="1"/>
              <a:t>Ensemble mécatronique </a:t>
            </a:r>
          </a:p>
          <a:p>
            <a:pPr algn="ctr"/>
            <a:r>
              <a:rPr lang="fr-FR" sz="1400" b="1" i="1"/>
              <a:t> </a:t>
            </a:r>
            <a:r>
              <a:rPr lang="fr-FR" sz="1400"/>
              <a:t>La machine constituée du moteur de propulsion et de l’ensemble des auxiliaires</a:t>
            </a:r>
          </a:p>
        </p:txBody>
      </p:sp>
      <p:sp>
        <p:nvSpPr>
          <p:cNvPr id="46" name="Rectangle 45">
            <a:extLst>
              <a:ext uri="{FF2B5EF4-FFF2-40B4-BE49-F238E27FC236}">
                <a16:creationId xmlns:a16="http://schemas.microsoft.com/office/drawing/2014/main" id="{C832ECB0-7D90-4D4C-867C-54065440DDB4}"/>
              </a:ext>
            </a:extLst>
          </p:cNvPr>
          <p:cNvSpPr/>
          <p:nvPr/>
        </p:nvSpPr>
        <p:spPr>
          <a:xfrm>
            <a:off x="6224341" y="136368"/>
            <a:ext cx="5686886" cy="2218800"/>
          </a:xfrm>
          <a:prstGeom prst="rect">
            <a:avLst/>
          </a:prstGeom>
          <a:no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F8864403-5D05-4609-BDB1-7DF76FEE207B}"/>
              </a:ext>
            </a:extLst>
          </p:cNvPr>
          <p:cNvPicPr>
            <a:picLocks noChangeAspect="1"/>
          </p:cNvPicPr>
          <p:nvPr/>
        </p:nvPicPr>
        <p:blipFill>
          <a:blip r:embed="rId6"/>
          <a:stretch>
            <a:fillRect/>
          </a:stretch>
        </p:blipFill>
        <p:spPr>
          <a:xfrm>
            <a:off x="7343240" y="2144555"/>
            <a:ext cx="4567988" cy="2218015"/>
          </a:xfrm>
          <a:prstGeom prst="rect">
            <a:avLst/>
          </a:prstGeom>
        </p:spPr>
      </p:pic>
      <p:pic>
        <p:nvPicPr>
          <p:cNvPr id="19" name="Image 18">
            <a:extLst>
              <a:ext uri="{FF2B5EF4-FFF2-40B4-BE49-F238E27FC236}">
                <a16:creationId xmlns:a16="http://schemas.microsoft.com/office/drawing/2014/main" id="{50957750-8FBF-48B6-8D60-8F7220F1B984}"/>
              </a:ext>
            </a:extLst>
          </p:cNvPr>
          <p:cNvPicPr>
            <a:picLocks noChangeAspect="1"/>
          </p:cNvPicPr>
          <p:nvPr/>
        </p:nvPicPr>
        <p:blipFill>
          <a:blip r:embed="rId7"/>
          <a:stretch>
            <a:fillRect/>
          </a:stretch>
        </p:blipFill>
        <p:spPr>
          <a:xfrm>
            <a:off x="7358463" y="4177696"/>
            <a:ext cx="4543603" cy="2214519"/>
          </a:xfrm>
          <a:prstGeom prst="rect">
            <a:avLst/>
          </a:prstGeom>
        </p:spPr>
      </p:pic>
      <p:pic>
        <p:nvPicPr>
          <p:cNvPr id="13" name="Image 12">
            <a:extLst>
              <a:ext uri="{FF2B5EF4-FFF2-40B4-BE49-F238E27FC236}">
                <a16:creationId xmlns:a16="http://schemas.microsoft.com/office/drawing/2014/main" id="{44E5D34A-2F6C-4620-94E1-DC7BAD2A61F9}"/>
              </a:ext>
            </a:extLst>
          </p:cNvPr>
          <p:cNvPicPr>
            <a:picLocks noChangeAspect="1"/>
          </p:cNvPicPr>
          <p:nvPr/>
        </p:nvPicPr>
        <p:blipFill>
          <a:blip r:embed="rId8"/>
          <a:stretch>
            <a:fillRect/>
          </a:stretch>
        </p:blipFill>
        <p:spPr>
          <a:xfrm>
            <a:off x="1207457" y="4169214"/>
            <a:ext cx="4538343" cy="2218016"/>
          </a:xfrm>
          <a:prstGeom prst="rect">
            <a:avLst/>
          </a:prstGeom>
        </p:spPr>
      </p:pic>
      <p:sp>
        <p:nvSpPr>
          <p:cNvPr id="39" name="Rectangle 38">
            <a:extLst>
              <a:ext uri="{FF2B5EF4-FFF2-40B4-BE49-F238E27FC236}">
                <a16:creationId xmlns:a16="http://schemas.microsoft.com/office/drawing/2014/main" id="{6CF7970A-9400-4FD0-ADC5-28FA3A9CADCF}"/>
              </a:ext>
            </a:extLst>
          </p:cNvPr>
          <p:cNvSpPr/>
          <p:nvPr/>
        </p:nvSpPr>
        <p:spPr>
          <a:xfrm>
            <a:off x="85767" y="4138312"/>
            <a:ext cx="5660033" cy="2253904"/>
          </a:xfrm>
          <a:prstGeom prst="rect">
            <a:avLst/>
          </a:prstGeom>
          <a:no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3ADA6308-E7D6-43B2-A4DC-B084C3EAA047}"/>
              </a:ext>
            </a:extLst>
          </p:cNvPr>
          <p:cNvSpPr/>
          <p:nvPr/>
        </p:nvSpPr>
        <p:spPr>
          <a:xfrm>
            <a:off x="6222978" y="2132308"/>
            <a:ext cx="1135484" cy="2218016"/>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2EFD1A83-8CF3-479D-AAD1-40AD11C681B0}"/>
              </a:ext>
            </a:extLst>
          </p:cNvPr>
          <p:cNvSpPr txBox="1"/>
          <p:nvPr/>
        </p:nvSpPr>
        <p:spPr>
          <a:xfrm>
            <a:off x="6173563" y="2692864"/>
            <a:ext cx="1256984" cy="954107"/>
          </a:xfrm>
          <a:prstGeom prst="rect">
            <a:avLst/>
          </a:prstGeom>
          <a:noFill/>
        </p:spPr>
        <p:txBody>
          <a:bodyPr wrap="square" rtlCol="0">
            <a:spAutoFit/>
          </a:bodyPr>
          <a:lstStyle/>
          <a:p>
            <a:pPr algn="ctr"/>
            <a:r>
              <a:rPr lang="fr-FR" sz="1400" b="1" i="1"/>
              <a:t>Système mécatronique </a:t>
            </a:r>
            <a:r>
              <a:rPr lang="fr-FR" sz="1400"/>
              <a:t>Circuit monohydrique</a:t>
            </a:r>
          </a:p>
        </p:txBody>
      </p:sp>
      <p:sp>
        <p:nvSpPr>
          <p:cNvPr id="34" name="Rectangle 33">
            <a:extLst>
              <a:ext uri="{FF2B5EF4-FFF2-40B4-BE49-F238E27FC236}">
                <a16:creationId xmlns:a16="http://schemas.microsoft.com/office/drawing/2014/main" id="{04F8B5FD-20B2-4CBB-AAEC-C09048C31D78}"/>
              </a:ext>
            </a:extLst>
          </p:cNvPr>
          <p:cNvSpPr/>
          <p:nvPr/>
        </p:nvSpPr>
        <p:spPr>
          <a:xfrm>
            <a:off x="6216807" y="2149273"/>
            <a:ext cx="5700962" cy="2201051"/>
          </a:xfrm>
          <a:prstGeom prst="rect">
            <a:avLst/>
          </a:prstGeom>
          <a:noFill/>
          <a:ln w="1905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975EC601-B2ED-4899-B132-A5147505D7E1}"/>
              </a:ext>
            </a:extLst>
          </p:cNvPr>
          <p:cNvSpPr/>
          <p:nvPr/>
        </p:nvSpPr>
        <p:spPr>
          <a:xfrm>
            <a:off x="6231216" y="4167059"/>
            <a:ext cx="1119713" cy="2218016"/>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ZoneTexte 40">
            <a:extLst>
              <a:ext uri="{FF2B5EF4-FFF2-40B4-BE49-F238E27FC236}">
                <a16:creationId xmlns:a16="http://schemas.microsoft.com/office/drawing/2014/main" id="{665CD5A2-1079-4F39-90B8-D227AB045D23}"/>
              </a:ext>
            </a:extLst>
          </p:cNvPr>
          <p:cNvSpPr txBox="1"/>
          <p:nvPr/>
        </p:nvSpPr>
        <p:spPr>
          <a:xfrm>
            <a:off x="6181801" y="4727615"/>
            <a:ext cx="1256984" cy="954107"/>
          </a:xfrm>
          <a:prstGeom prst="rect">
            <a:avLst/>
          </a:prstGeom>
          <a:noFill/>
        </p:spPr>
        <p:txBody>
          <a:bodyPr wrap="square" rtlCol="0">
            <a:spAutoFit/>
          </a:bodyPr>
          <a:lstStyle/>
          <a:p>
            <a:pPr algn="ctr"/>
            <a:r>
              <a:rPr lang="fr-FR" sz="1400" b="1" i="1"/>
              <a:t>Sous-système mécatronique</a:t>
            </a:r>
          </a:p>
          <a:p>
            <a:pPr algn="ctr"/>
            <a:r>
              <a:rPr lang="fr-FR" sz="1400" b="1" i="1"/>
              <a:t> </a:t>
            </a:r>
            <a:r>
              <a:rPr lang="fr-FR" sz="1400"/>
              <a:t>Chaudière de mouillage</a:t>
            </a:r>
          </a:p>
        </p:txBody>
      </p:sp>
      <p:sp>
        <p:nvSpPr>
          <p:cNvPr id="42" name="Rectangle 41">
            <a:extLst>
              <a:ext uri="{FF2B5EF4-FFF2-40B4-BE49-F238E27FC236}">
                <a16:creationId xmlns:a16="http://schemas.microsoft.com/office/drawing/2014/main" id="{12E65E13-0174-4B64-A93C-7B5B4DC83A04}"/>
              </a:ext>
            </a:extLst>
          </p:cNvPr>
          <p:cNvSpPr/>
          <p:nvPr/>
        </p:nvSpPr>
        <p:spPr>
          <a:xfrm>
            <a:off x="6243572" y="4177696"/>
            <a:ext cx="5667655" cy="2214519"/>
          </a:xfrm>
          <a:prstGeom prst="rect">
            <a:avLst/>
          </a:prstGeom>
          <a:noFill/>
          <a:ln w="1905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89908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0" descr="Photobucket">
            <a:hlinkClick r:id="rId2"/>
            <a:extLst>
              <a:ext uri="{FF2B5EF4-FFF2-40B4-BE49-F238E27FC236}">
                <a16:creationId xmlns:a16="http://schemas.microsoft.com/office/drawing/2014/main" id="{63C62819-4E20-46A1-B5F5-C9BC80F1C00E}"/>
              </a:ext>
            </a:extLst>
          </p:cNvPr>
          <p:cNvPicPr>
            <a:picLocks noChangeAspect="1" noChangeArrowheads="1"/>
          </p:cNvPicPr>
          <p:nvPr/>
        </p:nvPicPr>
        <p:blipFill>
          <a:blip r:embed="rId3">
            <a:lum bright="64000" contrast="-44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e la date 2">
            <a:extLst>
              <a:ext uri="{FF2B5EF4-FFF2-40B4-BE49-F238E27FC236}">
                <a16:creationId xmlns:a16="http://schemas.microsoft.com/office/drawing/2014/main" id="{B06B1E8D-8C78-4928-979E-73E507B23120}"/>
              </a:ext>
            </a:extLst>
          </p:cNvPr>
          <p:cNvSpPr>
            <a:spLocks noGrp="1"/>
          </p:cNvSpPr>
          <p:nvPr>
            <p:ph type="dt" sz="half" idx="10"/>
          </p:nvPr>
        </p:nvSpPr>
        <p:spPr/>
        <p:txBody>
          <a:bodyPr/>
          <a:lstStyle/>
          <a:p>
            <a:fld id="{6AC1DBE5-ADD7-4BCD-B36D-9C47EE2BB5FE}" type="datetime1">
              <a:rPr lang="fr-FR" smtClean="0"/>
              <a:t>25/05/2021</a:t>
            </a:fld>
            <a:endParaRPr lang="fr-FR"/>
          </a:p>
        </p:txBody>
      </p:sp>
      <p:sp>
        <p:nvSpPr>
          <p:cNvPr id="4" name="Espace réservé du pied de page 3">
            <a:extLst>
              <a:ext uri="{FF2B5EF4-FFF2-40B4-BE49-F238E27FC236}">
                <a16:creationId xmlns:a16="http://schemas.microsoft.com/office/drawing/2014/main" id="{B26E127D-DBF0-4764-906C-1AD582605EF0}"/>
              </a:ext>
            </a:extLst>
          </p:cNvPr>
          <p:cNvSpPr>
            <a:spLocks noGrp="1"/>
          </p:cNvSpPr>
          <p:nvPr>
            <p:ph type="ftr" sz="quarter" idx="11"/>
          </p:nvPr>
        </p:nvSpPr>
        <p:spPr/>
        <p:txBody>
          <a:bodyPr/>
          <a:lstStyle/>
          <a:p>
            <a:r>
              <a:rPr lang="fr-FR"/>
              <a:t>LPM Paimpol</a:t>
            </a:r>
          </a:p>
        </p:txBody>
      </p:sp>
      <p:sp>
        <p:nvSpPr>
          <p:cNvPr id="5" name="Espace réservé du numéro de diapositive 4">
            <a:extLst>
              <a:ext uri="{FF2B5EF4-FFF2-40B4-BE49-F238E27FC236}">
                <a16:creationId xmlns:a16="http://schemas.microsoft.com/office/drawing/2014/main" id="{D5953E4C-5291-494C-A741-6837BBF3D8D6}"/>
              </a:ext>
            </a:extLst>
          </p:cNvPr>
          <p:cNvSpPr>
            <a:spLocks noGrp="1"/>
          </p:cNvSpPr>
          <p:nvPr>
            <p:ph type="sldNum" sz="quarter" idx="12"/>
          </p:nvPr>
        </p:nvSpPr>
        <p:spPr/>
        <p:txBody>
          <a:bodyPr/>
          <a:lstStyle/>
          <a:p>
            <a:fld id="{14EA9FF6-BD5C-45C9-A424-02779E6A149D}" type="slidenum">
              <a:rPr lang="fr-FR" smtClean="0"/>
              <a:t>5</a:t>
            </a:fld>
            <a:endParaRPr lang="fr-FR"/>
          </a:p>
        </p:txBody>
      </p:sp>
      <p:sp>
        <p:nvSpPr>
          <p:cNvPr id="6" name="ZoneTexte 5">
            <a:extLst>
              <a:ext uri="{FF2B5EF4-FFF2-40B4-BE49-F238E27FC236}">
                <a16:creationId xmlns:a16="http://schemas.microsoft.com/office/drawing/2014/main" id="{75BDF947-1772-425C-9DD1-042671CE7E0B}"/>
              </a:ext>
            </a:extLst>
          </p:cNvPr>
          <p:cNvSpPr txBox="1"/>
          <p:nvPr/>
        </p:nvSpPr>
        <p:spPr>
          <a:xfrm>
            <a:off x="222423" y="457200"/>
            <a:ext cx="11763632" cy="5262979"/>
          </a:xfrm>
          <a:prstGeom prst="rect">
            <a:avLst/>
          </a:prstGeom>
          <a:noFill/>
          <a:ln>
            <a:noFill/>
          </a:ln>
        </p:spPr>
        <p:txBody>
          <a:bodyPr wrap="square" rtlCol="0">
            <a:spAutoFit/>
          </a:bodyPr>
          <a:lstStyle/>
          <a:p>
            <a:pPr algn="just"/>
            <a:r>
              <a:rPr lang="fr-FR" sz="2400" b="1"/>
              <a:t>Le simulateur Haute tension :</a:t>
            </a:r>
          </a:p>
          <a:p>
            <a:pPr algn="just"/>
            <a:endParaRPr lang="fr-FR" sz="2400" b="1"/>
          </a:p>
          <a:p>
            <a:pPr algn="just"/>
            <a:r>
              <a:rPr lang="fr-FR" sz="2400"/>
              <a:t>Le simulateur haute tension permet la manipulation en toute sécurité d’un disjoncteur physique 6 000V.</a:t>
            </a:r>
          </a:p>
          <a:p>
            <a:pPr algn="just"/>
            <a:endParaRPr lang="fr-FR" sz="2400"/>
          </a:p>
          <a:p>
            <a:pPr algn="just"/>
            <a:r>
              <a:rPr lang="fr-FR" sz="2400"/>
              <a:t>Il permet d’intervenir manuellement sur le disjoncteur en respectant les procédures de consignation par système de clefs. Il est conforme aux recommandations de la S.T.C.W. pour la délivrance de l’habilitation Haute tension.</a:t>
            </a:r>
          </a:p>
          <a:p>
            <a:pPr algn="just"/>
            <a:endParaRPr lang="fr-FR" sz="2400"/>
          </a:p>
          <a:p>
            <a:pPr algn="just"/>
            <a:r>
              <a:rPr lang="fr-FR" sz="2400"/>
              <a:t>Il est couplé au simulateur de propulsion électrique du méthanier. Il fait partie du système mécatronique de l’usine électrique et constitue un sous-système mécatronique.</a:t>
            </a:r>
          </a:p>
          <a:p>
            <a:pPr algn="just"/>
            <a:endParaRPr lang="fr-FR" sz="2400"/>
          </a:p>
          <a:p>
            <a:pPr algn="just"/>
            <a:r>
              <a:rPr lang="fr-FR" sz="2400"/>
              <a:t>Il est utilisé dans le cadre d’acquisition de compétences liées à la conduite et à la maintenance.</a:t>
            </a:r>
          </a:p>
        </p:txBody>
      </p:sp>
      <p:sp>
        <p:nvSpPr>
          <p:cNvPr id="11" name="Rectangle 10">
            <a:extLst>
              <a:ext uri="{FF2B5EF4-FFF2-40B4-BE49-F238E27FC236}">
                <a16:creationId xmlns:a16="http://schemas.microsoft.com/office/drawing/2014/main" id="{421A2A40-032C-4604-826D-2F6C8C989839}"/>
              </a:ext>
            </a:extLst>
          </p:cNvPr>
          <p:cNvSpPr/>
          <p:nvPr/>
        </p:nvSpPr>
        <p:spPr>
          <a:xfrm>
            <a:off x="123568" y="148281"/>
            <a:ext cx="11973697" cy="6208069"/>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42782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0" descr="Photobucket">
            <a:hlinkClick r:id="rId2"/>
            <a:extLst>
              <a:ext uri="{FF2B5EF4-FFF2-40B4-BE49-F238E27FC236}">
                <a16:creationId xmlns:a16="http://schemas.microsoft.com/office/drawing/2014/main" id="{63C62819-4E20-46A1-B5F5-C9BC80F1C00E}"/>
              </a:ext>
            </a:extLst>
          </p:cNvPr>
          <p:cNvPicPr>
            <a:picLocks noChangeAspect="1" noChangeArrowheads="1"/>
          </p:cNvPicPr>
          <p:nvPr/>
        </p:nvPicPr>
        <p:blipFill>
          <a:blip r:embed="rId3">
            <a:lum bright="64000" contrast="-44000"/>
            <a:extLst>
              <a:ext uri="{28A0092B-C50C-407E-A947-70E740481C1C}">
                <a14:useLocalDpi xmlns:a14="http://schemas.microsoft.com/office/drawing/2010/main" val="0"/>
              </a:ext>
            </a:extLst>
          </a:blip>
          <a:srcRect/>
          <a:stretch>
            <a:fillRect/>
          </a:stretch>
        </p:blipFill>
        <p:spPr bwMode="auto">
          <a:xfrm>
            <a:off x="156518"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e la date 2">
            <a:extLst>
              <a:ext uri="{FF2B5EF4-FFF2-40B4-BE49-F238E27FC236}">
                <a16:creationId xmlns:a16="http://schemas.microsoft.com/office/drawing/2014/main" id="{84F16513-D41E-47FE-A7E6-59D1A7433D3F}"/>
              </a:ext>
            </a:extLst>
          </p:cNvPr>
          <p:cNvSpPr>
            <a:spLocks noGrp="1"/>
          </p:cNvSpPr>
          <p:nvPr>
            <p:ph type="dt" sz="half" idx="10"/>
          </p:nvPr>
        </p:nvSpPr>
        <p:spPr/>
        <p:txBody>
          <a:bodyPr/>
          <a:lstStyle/>
          <a:p>
            <a:fld id="{81C23F44-0D95-4069-891C-23D57A0D5861}" type="datetime1">
              <a:rPr lang="fr-FR" smtClean="0"/>
              <a:t>25/05/2021</a:t>
            </a:fld>
            <a:endParaRPr lang="fr-FR"/>
          </a:p>
        </p:txBody>
      </p:sp>
      <p:sp>
        <p:nvSpPr>
          <p:cNvPr id="4" name="Espace réservé du pied de page 3">
            <a:extLst>
              <a:ext uri="{FF2B5EF4-FFF2-40B4-BE49-F238E27FC236}">
                <a16:creationId xmlns:a16="http://schemas.microsoft.com/office/drawing/2014/main" id="{29A18B65-6C5B-4295-BB92-C09D80F4B905}"/>
              </a:ext>
            </a:extLst>
          </p:cNvPr>
          <p:cNvSpPr>
            <a:spLocks noGrp="1"/>
          </p:cNvSpPr>
          <p:nvPr>
            <p:ph type="ftr" sz="quarter" idx="11"/>
          </p:nvPr>
        </p:nvSpPr>
        <p:spPr/>
        <p:txBody>
          <a:bodyPr/>
          <a:lstStyle/>
          <a:p>
            <a:r>
              <a:rPr lang="fr-FR"/>
              <a:t>LPM Paimpol</a:t>
            </a:r>
          </a:p>
        </p:txBody>
      </p:sp>
      <p:sp>
        <p:nvSpPr>
          <p:cNvPr id="5" name="Espace réservé du numéro de diapositive 4">
            <a:extLst>
              <a:ext uri="{FF2B5EF4-FFF2-40B4-BE49-F238E27FC236}">
                <a16:creationId xmlns:a16="http://schemas.microsoft.com/office/drawing/2014/main" id="{5829B174-4069-4DC5-8F38-80D94213BF72}"/>
              </a:ext>
            </a:extLst>
          </p:cNvPr>
          <p:cNvSpPr>
            <a:spLocks noGrp="1"/>
          </p:cNvSpPr>
          <p:nvPr>
            <p:ph type="sldNum" sz="quarter" idx="12"/>
          </p:nvPr>
        </p:nvSpPr>
        <p:spPr/>
        <p:txBody>
          <a:bodyPr/>
          <a:lstStyle/>
          <a:p>
            <a:fld id="{14EA9FF6-BD5C-45C9-A424-02779E6A149D}" type="slidenum">
              <a:rPr lang="fr-FR" smtClean="0"/>
              <a:t>6</a:t>
            </a:fld>
            <a:endParaRPr lang="fr-FR"/>
          </a:p>
        </p:txBody>
      </p:sp>
      <p:pic>
        <p:nvPicPr>
          <p:cNvPr id="7" name="Image 6">
            <a:extLst>
              <a:ext uri="{FF2B5EF4-FFF2-40B4-BE49-F238E27FC236}">
                <a16:creationId xmlns:a16="http://schemas.microsoft.com/office/drawing/2014/main" id="{6AE84A48-153A-452A-BA02-12E7D457156D}"/>
              </a:ext>
            </a:extLst>
          </p:cNvPr>
          <p:cNvPicPr>
            <a:picLocks noChangeAspect="1"/>
          </p:cNvPicPr>
          <p:nvPr/>
        </p:nvPicPr>
        <p:blipFill>
          <a:blip r:embed="rId4"/>
          <a:stretch>
            <a:fillRect/>
          </a:stretch>
        </p:blipFill>
        <p:spPr>
          <a:xfrm>
            <a:off x="387439" y="381057"/>
            <a:ext cx="5865080" cy="2100914"/>
          </a:xfrm>
          <a:prstGeom prst="rect">
            <a:avLst/>
          </a:prstGeom>
        </p:spPr>
      </p:pic>
      <p:pic>
        <p:nvPicPr>
          <p:cNvPr id="9" name="Image 8">
            <a:extLst>
              <a:ext uri="{FF2B5EF4-FFF2-40B4-BE49-F238E27FC236}">
                <a16:creationId xmlns:a16="http://schemas.microsoft.com/office/drawing/2014/main" id="{A0F31C11-B12E-40A9-A639-B2C94C0AAE4E}"/>
              </a:ext>
            </a:extLst>
          </p:cNvPr>
          <p:cNvPicPr>
            <a:picLocks noChangeAspect="1"/>
          </p:cNvPicPr>
          <p:nvPr/>
        </p:nvPicPr>
        <p:blipFill>
          <a:blip r:embed="rId5"/>
          <a:stretch>
            <a:fillRect/>
          </a:stretch>
        </p:blipFill>
        <p:spPr>
          <a:xfrm>
            <a:off x="387440" y="2197002"/>
            <a:ext cx="5865079" cy="3573600"/>
          </a:xfrm>
          <a:prstGeom prst="rect">
            <a:avLst/>
          </a:prstGeom>
        </p:spPr>
      </p:pic>
      <p:pic>
        <p:nvPicPr>
          <p:cNvPr id="11" name="Image 10">
            <a:extLst>
              <a:ext uri="{FF2B5EF4-FFF2-40B4-BE49-F238E27FC236}">
                <a16:creationId xmlns:a16="http://schemas.microsoft.com/office/drawing/2014/main" id="{A22612BF-8018-44BD-9D13-AF47B33A921C}"/>
              </a:ext>
            </a:extLst>
          </p:cNvPr>
          <p:cNvPicPr>
            <a:picLocks noChangeAspect="1"/>
          </p:cNvPicPr>
          <p:nvPr/>
        </p:nvPicPr>
        <p:blipFill>
          <a:blip r:embed="rId6"/>
          <a:stretch>
            <a:fillRect/>
          </a:stretch>
        </p:blipFill>
        <p:spPr>
          <a:xfrm>
            <a:off x="8499387" y="554052"/>
            <a:ext cx="1493949" cy="2389031"/>
          </a:xfrm>
          <a:prstGeom prst="rect">
            <a:avLst/>
          </a:prstGeom>
        </p:spPr>
      </p:pic>
      <p:pic>
        <p:nvPicPr>
          <p:cNvPr id="13" name="Image 12">
            <a:extLst>
              <a:ext uri="{FF2B5EF4-FFF2-40B4-BE49-F238E27FC236}">
                <a16:creationId xmlns:a16="http://schemas.microsoft.com/office/drawing/2014/main" id="{20CCBE6A-94D8-4070-9146-093AD56A6FFD}"/>
              </a:ext>
            </a:extLst>
          </p:cNvPr>
          <p:cNvPicPr>
            <a:picLocks noChangeAspect="1"/>
          </p:cNvPicPr>
          <p:nvPr/>
        </p:nvPicPr>
        <p:blipFill>
          <a:blip r:embed="rId7"/>
          <a:stretch>
            <a:fillRect/>
          </a:stretch>
        </p:blipFill>
        <p:spPr>
          <a:xfrm>
            <a:off x="8425696" y="3988365"/>
            <a:ext cx="1803042" cy="1558344"/>
          </a:xfrm>
          <a:prstGeom prst="rect">
            <a:avLst/>
          </a:prstGeom>
          <a:ln>
            <a:solidFill>
              <a:srgbClr val="00B050"/>
            </a:solidFill>
          </a:ln>
        </p:spPr>
      </p:pic>
      <p:sp>
        <p:nvSpPr>
          <p:cNvPr id="14" name="ZoneTexte 13">
            <a:extLst>
              <a:ext uri="{FF2B5EF4-FFF2-40B4-BE49-F238E27FC236}">
                <a16:creationId xmlns:a16="http://schemas.microsoft.com/office/drawing/2014/main" id="{38CE33BF-9701-4BC0-9B6F-011B2350AFE2}"/>
              </a:ext>
            </a:extLst>
          </p:cNvPr>
          <p:cNvSpPr txBox="1"/>
          <p:nvPr/>
        </p:nvSpPr>
        <p:spPr>
          <a:xfrm>
            <a:off x="387439" y="5572896"/>
            <a:ext cx="5865079" cy="646331"/>
          </a:xfrm>
          <a:prstGeom prst="rect">
            <a:avLst/>
          </a:prstGeom>
          <a:solidFill>
            <a:schemeClr val="bg1"/>
          </a:solidFill>
        </p:spPr>
        <p:txBody>
          <a:bodyPr wrap="square" rtlCol="0">
            <a:spAutoFit/>
          </a:bodyPr>
          <a:lstStyle/>
          <a:p>
            <a:pPr algn="ctr"/>
            <a:r>
              <a:rPr lang="fr-FR" b="1" i="1"/>
              <a:t>Système mécatronique : </a:t>
            </a:r>
            <a:r>
              <a:rPr lang="fr-FR" i="1"/>
              <a:t>Usine électrique avec alimentation des moteurs de propulsion d’un méthanier</a:t>
            </a:r>
          </a:p>
        </p:txBody>
      </p:sp>
      <p:sp>
        <p:nvSpPr>
          <p:cNvPr id="15" name="Ellipse 14">
            <a:extLst>
              <a:ext uri="{FF2B5EF4-FFF2-40B4-BE49-F238E27FC236}">
                <a16:creationId xmlns:a16="http://schemas.microsoft.com/office/drawing/2014/main" id="{C62E0C45-56C8-4B44-9883-449B5AB21A28}"/>
              </a:ext>
            </a:extLst>
          </p:cNvPr>
          <p:cNvSpPr/>
          <p:nvPr/>
        </p:nvSpPr>
        <p:spPr>
          <a:xfrm>
            <a:off x="5350474" y="2572379"/>
            <a:ext cx="259492" cy="23584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86EF0529-40C8-4E52-A78E-4886D783D540}"/>
              </a:ext>
            </a:extLst>
          </p:cNvPr>
          <p:cNvSpPr/>
          <p:nvPr/>
        </p:nvSpPr>
        <p:spPr>
          <a:xfrm>
            <a:off x="8099122" y="381057"/>
            <a:ext cx="2246275" cy="268141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 name="Connecteur droit avec flèche 17">
            <a:extLst>
              <a:ext uri="{FF2B5EF4-FFF2-40B4-BE49-F238E27FC236}">
                <a16:creationId xmlns:a16="http://schemas.microsoft.com/office/drawing/2014/main" id="{69E2079A-822B-45E7-B58F-792CBCB5A152}"/>
              </a:ext>
            </a:extLst>
          </p:cNvPr>
          <p:cNvCxnSpPr/>
          <p:nvPr/>
        </p:nvCxnSpPr>
        <p:spPr>
          <a:xfrm flipV="1">
            <a:off x="5609966" y="1729944"/>
            <a:ext cx="2489156" cy="93564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C6DA0F3-69CB-45B2-9485-E49F92674513}"/>
              </a:ext>
            </a:extLst>
          </p:cNvPr>
          <p:cNvSpPr/>
          <p:nvPr/>
        </p:nvSpPr>
        <p:spPr>
          <a:xfrm>
            <a:off x="8499387" y="1087395"/>
            <a:ext cx="1089456" cy="1210962"/>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F6DFC61E-5B11-4405-B58F-FBD2AFBAEFA6}"/>
              </a:ext>
            </a:extLst>
          </p:cNvPr>
          <p:cNvSpPr/>
          <p:nvPr/>
        </p:nvSpPr>
        <p:spPr>
          <a:xfrm>
            <a:off x="8425696" y="3983802"/>
            <a:ext cx="1803042" cy="1558344"/>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droit avec flèche 21">
            <a:extLst>
              <a:ext uri="{FF2B5EF4-FFF2-40B4-BE49-F238E27FC236}">
                <a16:creationId xmlns:a16="http://schemas.microsoft.com/office/drawing/2014/main" id="{5DC116E4-3DEC-48F4-9122-EEF5E2D70994}"/>
              </a:ext>
            </a:extLst>
          </p:cNvPr>
          <p:cNvCxnSpPr>
            <a:cxnSpLocks/>
            <a:stCxn id="19" idx="2"/>
          </p:cNvCxnSpPr>
          <p:nvPr/>
        </p:nvCxnSpPr>
        <p:spPr>
          <a:xfrm>
            <a:off x="9044115" y="2298357"/>
            <a:ext cx="0" cy="1685445"/>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0B3D4181-50DD-43A4-9E49-8F485BEA3FC2}"/>
              </a:ext>
            </a:extLst>
          </p:cNvPr>
          <p:cNvSpPr txBox="1"/>
          <p:nvPr/>
        </p:nvSpPr>
        <p:spPr>
          <a:xfrm>
            <a:off x="10416745" y="2842057"/>
            <a:ext cx="1882340" cy="1754326"/>
          </a:xfrm>
          <a:prstGeom prst="rect">
            <a:avLst/>
          </a:prstGeom>
          <a:solidFill>
            <a:schemeClr val="bg1"/>
          </a:solidFill>
        </p:spPr>
        <p:txBody>
          <a:bodyPr wrap="square" rtlCol="0">
            <a:spAutoFit/>
          </a:bodyPr>
          <a:lstStyle/>
          <a:p>
            <a:pPr algn="ctr"/>
            <a:r>
              <a:rPr lang="fr-FR" b="1" i="1"/>
              <a:t>Sous-système</a:t>
            </a:r>
          </a:p>
          <a:p>
            <a:pPr algn="ctr"/>
            <a:r>
              <a:rPr lang="fr-FR"/>
              <a:t>Cellule du disjoncteur 6 000 V du Diesel alternateur N°1 et son disjoncteur.</a:t>
            </a:r>
          </a:p>
        </p:txBody>
      </p:sp>
      <p:sp>
        <p:nvSpPr>
          <p:cNvPr id="25" name="ZoneTexte 24">
            <a:extLst>
              <a:ext uri="{FF2B5EF4-FFF2-40B4-BE49-F238E27FC236}">
                <a16:creationId xmlns:a16="http://schemas.microsoft.com/office/drawing/2014/main" id="{298434BF-382A-4000-AB08-AC62B2205A50}"/>
              </a:ext>
            </a:extLst>
          </p:cNvPr>
          <p:cNvSpPr txBox="1"/>
          <p:nvPr/>
        </p:nvSpPr>
        <p:spPr>
          <a:xfrm>
            <a:off x="7643339" y="5679767"/>
            <a:ext cx="3710461" cy="830997"/>
          </a:xfrm>
          <a:prstGeom prst="rect">
            <a:avLst/>
          </a:prstGeom>
          <a:noFill/>
        </p:spPr>
        <p:txBody>
          <a:bodyPr wrap="square" rtlCol="0">
            <a:spAutoFit/>
          </a:bodyPr>
          <a:lstStyle/>
          <a:p>
            <a:pPr algn="just"/>
            <a:r>
              <a:rPr lang="fr-FR" sz="1200"/>
              <a:t>Les synoptiques et photos suivants sont tirés </a:t>
            </a:r>
            <a:r>
              <a:rPr lang="de-DE" sz="1200" b="0" i="0">
                <a:effectLst/>
              </a:rPr>
              <a:t>de la documentation du simulateur Haute Tension de la  société Kongsberg et sont reproduits avec leur aimable autorisation</a:t>
            </a:r>
            <a:endParaRPr lang="fr-FR" sz="1200"/>
          </a:p>
        </p:txBody>
      </p:sp>
    </p:spTree>
    <p:extLst>
      <p:ext uri="{BB962C8B-B14F-4D97-AF65-F5344CB8AC3E}">
        <p14:creationId xmlns:p14="http://schemas.microsoft.com/office/powerpoint/2010/main" val="1504140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0" descr="Photobucket">
            <a:hlinkClick r:id="rId2"/>
            <a:extLst>
              <a:ext uri="{FF2B5EF4-FFF2-40B4-BE49-F238E27FC236}">
                <a16:creationId xmlns:a16="http://schemas.microsoft.com/office/drawing/2014/main" id="{63C62819-4E20-46A1-B5F5-C9BC80F1C00E}"/>
              </a:ext>
            </a:extLst>
          </p:cNvPr>
          <p:cNvPicPr>
            <a:picLocks noChangeAspect="1" noChangeArrowheads="1"/>
          </p:cNvPicPr>
          <p:nvPr/>
        </p:nvPicPr>
        <p:blipFill>
          <a:blip r:embed="rId3">
            <a:lum bright="64000" contrast="-44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e la date 2">
            <a:extLst>
              <a:ext uri="{FF2B5EF4-FFF2-40B4-BE49-F238E27FC236}">
                <a16:creationId xmlns:a16="http://schemas.microsoft.com/office/drawing/2014/main" id="{B06B1E8D-8C78-4928-979E-73E507B23120}"/>
              </a:ext>
            </a:extLst>
          </p:cNvPr>
          <p:cNvSpPr>
            <a:spLocks noGrp="1"/>
          </p:cNvSpPr>
          <p:nvPr>
            <p:ph type="dt" sz="half" idx="10"/>
          </p:nvPr>
        </p:nvSpPr>
        <p:spPr/>
        <p:txBody>
          <a:bodyPr/>
          <a:lstStyle/>
          <a:p>
            <a:fld id="{6AC1DBE5-ADD7-4BCD-B36D-9C47EE2BB5FE}" type="datetime1">
              <a:rPr lang="fr-FR" smtClean="0"/>
              <a:t>25/05/2021</a:t>
            </a:fld>
            <a:endParaRPr lang="fr-FR"/>
          </a:p>
        </p:txBody>
      </p:sp>
      <p:sp>
        <p:nvSpPr>
          <p:cNvPr id="4" name="Espace réservé du pied de page 3">
            <a:extLst>
              <a:ext uri="{FF2B5EF4-FFF2-40B4-BE49-F238E27FC236}">
                <a16:creationId xmlns:a16="http://schemas.microsoft.com/office/drawing/2014/main" id="{B26E127D-DBF0-4764-906C-1AD582605EF0}"/>
              </a:ext>
            </a:extLst>
          </p:cNvPr>
          <p:cNvSpPr>
            <a:spLocks noGrp="1"/>
          </p:cNvSpPr>
          <p:nvPr>
            <p:ph type="ftr" sz="quarter" idx="11"/>
          </p:nvPr>
        </p:nvSpPr>
        <p:spPr/>
        <p:txBody>
          <a:bodyPr/>
          <a:lstStyle/>
          <a:p>
            <a:r>
              <a:rPr lang="fr-FR"/>
              <a:t>LPM Paimpol</a:t>
            </a:r>
          </a:p>
        </p:txBody>
      </p:sp>
      <p:sp>
        <p:nvSpPr>
          <p:cNvPr id="5" name="Espace réservé du numéro de diapositive 4">
            <a:extLst>
              <a:ext uri="{FF2B5EF4-FFF2-40B4-BE49-F238E27FC236}">
                <a16:creationId xmlns:a16="http://schemas.microsoft.com/office/drawing/2014/main" id="{D5953E4C-5291-494C-A741-6837BBF3D8D6}"/>
              </a:ext>
            </a:extLst>
          </p:cNvPr>
          <p:cNvSpPr>
            <a:spLocks noGrp="1"/>
          </p:cNvSpPr>
          <p:nvPr>
            <p:ph type="sldNum" sz="quarter" idx="12"/>
          </p:nvPr>
        </p:nvSpPr>
        <p:spPr/>
        <p:txBody>
          <a:bodyPr/>
          <a:lstStyle/>
          <a:p>
            <a:fld id="{14EA9FF6-BD5C-45C9-A424-02779E6A149D}" type="slidenum">
              <a:rPr lang="fr-FR" smtClean="0"/>
              <a:t>7</a:t>
            </a:fld>
            <a:endParaRPr lang="fr-FR"/>
          </a:p>
        </p:txBody>
      </p:sp>
      <p:sp>
        <p:nvSpPr>
          <p:cNvPr id="6" name="ZoneTexte 5">
            <a:extLst>
              <a:ext uri="{FF2B5EF4-FFF2-40B4-BE49-F238E27FC236}">
                <a16:creationId xmlns:a16="http://schemas.microsoft.com/office/drawing/2014/main" id="{75BDF947-1772-425C-9DD1-042671CE7E0B}"/>
              </a:ext>
            </a:extLst>
          </p:cNvPr>
          <p:cNvSpPr txBox="1"/>
          <p:nvPr/>
        </p:nvSpPr>
        <p:spPr>
          <a:xfrm>
            <a:off x="222423" y="358344"/>
            <a:ext cx="11763632" cy="6015749"/>
          </a:xfrm>
          <a:prstGeom prst="rect">
            <a:avLst/>
          </a:prstGeom>
          <a:noFill/>
          <a:ln>
            <a:noFill/>
          </a:ln>
        </p:spPr>
        <p:txBody>
          <a:bodyPr wrap="square" rtlCol="0">
            <a:spAutoFit/>
          </a:bodyPr>
          <a:lstStyle/>
          <a:p>
            <a:pPr algn="ctr"/>
            <a:r>
              <a:rPr lang="fr-FR" sz="2400" b="1"/>
              <a:t>La salle de conduite des machines tournantes</a:t>
            </a:r>
          </a:p>
          <a:p>
            <a:pPr algn="ctr"/>
            <a:endParaRPr lang="fr-FR" sz="2400" b="1"/>
          </a:p>
          <a:p>
            <a:pPr>
              <a:spcAft>
                <a:spcPts val="800"/>
              </a:spcAft>
            </a:pPr>
            <a:r>
              <a:rPr lang="fr-FR" sz="2000"/>
              <a:t>Cette salle reprend l’esprit d’une salle des machines d’un petit navire de pêche. Elle n’a pas d’ouverture vers l’extérieur et est équipée des sous-systèmes mécatroniques suivants :</a:t>
            </a:r>
          </a:p>
          <a:p>
            <a:pPr marL="342900" indent="-342900">
              <a:spcAft>
                <a:spcPts val="800"/>
              </a:spcAft>
              <a:buFontTx/>
              <a:buChar char="-"/>
            </a:pPr>
            <a:r>
              <a:rPr lang="fr-FR" sz="2000"/>
              <a:t>un moteur Diesel marin (système) pouvant être chargé afin de faire évoluer les différents paramètres,</a:t>
            </a:r>
          </a:p>
          <a:p>
            <a:pPr marL="342900" indent="-342900">
              <a:spcAft>
                <a:spcPts val="800"/>
              </a:spcAft>
              <a:buFontTx/>
              <a:buChar char="-"/>
            </a:pPr>
            <a:r>
              <a:rPr lang="fr-FR" sz="2000">
                <a:ea typeface="Calibri" panose="020F0502020204030204" pitchFamily="34" charset="0"/>
                <a:cs typeface="Times New Roman" panose="02020603050405020304" pitchFamily="18" charset="0"/>
              </a:rPr>
              <a:t>u</a:t>
            </a:r>
            <a:r>
              <a:rPr lang="fr-FR" sz="2000">
                <a:effectLst/>
                <a:ea typeface="Calibri" panose="020F0502020204030204" pitchFamily="34" charset="0"/>
                <a:cs typeface="Times New Roman" panose="02020603050405020304" pitchFamily="18" charset="0"/>
              </a:rPr>
              <a:t>n PC machine, pour la commande et le contrôle du moteur, équipé d’un système communicant « Homme/Machine » (sous-système),</a:t>
            </a:r>
          </a:p>
          <a:p>
            <a:pPr marL="342900" marR="270510" lvl="0" indent="-342900" algn="just">
              <a:lnSpc>
                <a:spcPct val="107000"/>
              </a:lnSpc>
              <a:spcAft>
                <a:spcPts val="800"/>
              </a:spcAft>
              <a:buFontTx/>
              <a:buChar char="-"/>
            </a:pPr>
            <a:r>
              <a:rPr lang="fr-FR" sz="2000">
                <a:ea typeface="Calibri" panose="020F0502020204030204" pitchFamily="34" charset="0"/>
                <a:cs typeface="Times New Roman" panose="02020603050405020304" pitchFamily="18" charset="0"/>
              </a:rPr>
              <a:t>u</a:t>
            </a:r>
            <a:r>
              <a:rPr lang="fr-FR" sz="2000">
                <a:effectLst/>
                <a:ea typeface="Calibri" panose="020F0502020204030204" pitchFamily="34" charset="0"/>
                <a:cs typeface="Times New Roman" panose="02020603050405020304" pitchFamily="18" charset="0"/>
              </a:rPr>
              <a:t>ne salle combustible pour transfert, alimentation et épuration (sous-système),</a:t>
            </a:r>
          </a:p>
          <a:p>
            <a:pPr marL="342900" marR="270510" lvl="0" indent="-342900" algn="just">
              <a:lnSpc>
                <a:spcPct val="107000"/>
              </a:lnSpc>
              <a:spcAft>
                <a:spcPts val="800"/>
              </a:spcAft>
              <a:buFont typeface="Calibri" panose="020F0502020204030204" pitchFamily="34" charset="0"/>
              <a:buChar char="-"/>
            </a:pPr>
            <a:r>
              <a:rPr lang="fr-FR" sz="2000">
                <a:ea typeface="Calibri" panose="020F0502020204030204" pitchFamily="34" charset="0"/>
                <a:cs typeface="Times New Roman" panose="02020603050405020304" pitchFamily="18" charset="0"/>
              </a:rPr>
              <a:t>u</a:t>
            </a:r>
            <a:r>
              <a:rPr lang="fr-FR" sz="2000">
                <a:effectLst/>
                <a:ea typeface="Calibri" panose="020F0502020204030204" pitchFamily="34" charset="0"/>
                <a:cs typeface="Times New Roman" panose="02020603050405020304" pitchFamily="18" charset="0"/>
              </a:rPr>
              <a:t>n osmoseur (système),</a:t>
            </a:r>
          </a:p>
          <a:p>
            <a:pPr marL="342900" marR="270510" lvl="0" indent="-342900" algn="just">
              <a:lnSpc>
                <a:spcPct val="107000"/>
              </a:lnSpc>
              <a:spcAft>
                <a:spcPts val="800"/>
              </a:spcAft>
              <a:buFont typeface="Calibri" panose="020F0502020204030204" pitchFamily="34" charset="0"/>
              <a:buChar char="-"/>
            </a:pPr>
            <a:r>
              <a:rPr lang="fr-FR" sz="2000">
                <a:ea typeface="Calibri" panose="020F0502020204030204" pitchFamily="34" charset="0"/>
                <a:cs typeface="Times New Roman" panose="02020603050405020304" pitchFamily="18" charset="0"/>
              </a:rPr>
              <a:t>u</a:t>
            </a:r>
            <a:r>
              <a:rPr lang="fr-FR" sz="2000">
                <a:effectLst/>
                <a:ea typeface="Calibri" panose="020F0502020204030204" pitchFamily="34" charset="0"/>
                <a:cs typeface="Times New Roman" panose="02020603050405020304" pitchFamily="18" charset="0"/>
              </a:rPr>
              <a:t>n bouilleur BP (système),</a:t>
            </a:r>
          </a:p>
          <a:p>
            <a:pPr marL="342900" marR="270510" lvl="0" indent="-342900" algn="just">
              <a:lnSpc>
                <a:spcPct val="107000"/>
              </a:lnSpc>
              <a:spcAft>
                <a:spcPts val="800"/>
              </a:spcAft>
              <a:buFont typeface="Calibri" panose="020F0502020204030204" pitchFamily="34" charset="0"/>
              <a:buChar char="-"/>
            </a:pPr>
            <a:r>
              <a:rPr lang="fr-FR" sz="2000">
                <a:ea typeface="Calibri" panose="020F0502020204030204" pitchFamily="34" charset="0"/>
                <a:cs typeface="Times New Roman" panose="02020603050405020304" pitchFamily="18" charset="0"/>
              </a:rPr>
              <a:t>u</a:t>
            </a:r>
            <a:r>
              <a:rPr lang="fr-FR" sz="2000">
                <a:effectLst/>
                <a:ea typeface="Calibri" panose="020F0502020204030204" pitchFamily="34" charset="0"/>
                <a:cs typeface="Times New Roman" panose="02020603050405020304" pitchFamily="18" charset="0"/>
              </a:rPr>
              <a:t>n séparateur à eaux </a:t>
            </a:r>
            <a:r>
              <a:rPr lang="fr-FR" sz="2000" err="1">
                <a:effectLst/>
                <a:ea typeface="Calibri" panose="020F0502020204030204" pitchFamily="34" charset="0"/>
                <a:cs typeface="Times New Roman" panose="02020603050405020304" pitchFamily="18" charset="0"/>
              </a:rPr>
              <a:t>mazouteuses</a:t>
            </a:r>
            <a:r>
              <a:rPr lang="fr-FR" sz="2000">
                <a:effectLst/>
                <a:ea typeface="Calibri" panose="020F0502020204030204" pitchFamily="34" charset="0"/>
                <a:cs typeface="Times New Roman" panose="02020603050405020304" pitchFamily="18" charset="0"/>
              </a:rPr>
              <a:t> (système),</a:t>
            </a:r>
          </a:p>
          <a:p>
            <a:pPr marL="342900" marR="270510" lvl="0" indent="-342900" algn="just">
              <a:lnSpc>
                <a:spcPct val="107000"/>
              </a:lnSpc>
              <a:spcAft>
                <a:spcPts val="800"/>
              </a:spcAft>
              <a:buFont typeface="Calibri" panose="020F0502020204030204" pitchFamily="34" charset="0"/>
              <a:buChar char="-"/>
            </a:pPr>
            <a:r>
              <a:rPr lang="fr-FR" sz="2000">
                <a:ea typeface="Calibri" panose="020F0502020204030204" pitchFamily="34" charset="0"/>
                <a:cs typeface="Times New Roman" panose="02020603050405020304" pitchFamily="18" charset="0"/>
              </a:rPr>
              <a:t>u</a:t>
            </a:r>
            <a:r>
              <a:rPr lang="fr-FR" sz="2000">
                <a:effectLst/>
                <a:ea typeface="Calibri" panose="020F0502020204030204" pitchFamily="34" charset="0"/>
                <a:cs typeface="Times New Roman" panose="02020603050405020304" pitchFamily="18" charset="0"/>
              </a:rPr>
              <a:t>ne centrale d’air HP pour le démarrage moteur et BP pour le service général (système),</a:t>
            </a:r>
          </a:p>
          <a:p>
            <a:pPr marL="342900" marR="270510" lvl="0" indent="-342900" algn="just">
              <a:lnSpc>
                <a:spcPct val="107000"/>
              </a:lnSpc>
              <a:spcAft>
                <a:spcPts val="800"/>
              </a:spcAft>
              <a:buFont typeface="Calibri" panose="020F0502020204030204" pitchFamily="34" charset="0"/>
              <a:buChar char="-"/>
            </a:pPr>
            <a:r>
              <a:rPr lang="fr-FR" sz="2000">
                <a:ea typeface="Calibri" panose="020F0502020204030204" pitchFamily="34" charset="0"/>
                <a:cs typeface="Times New Roman" panose="02020603050405020304" pitchFamily="18" charset="0"/>
              </a:rPr>
              <a:t>u</a:t>
            </a:r>
            <a:r>
              <a:rPr lang="fr-FR" sz="2000">
                <a:effectLst/>
                <a:ea typeface="Calibri" panose="020F0502020204030204" pitchFamily="34" charset="0"/>
                <a:cs typeface="Times New Roman" panose="02020603050405020304" pitchFamily="18" charset="0"/>
              </a:rPr>
              <a:t>ne machine à glace industrielle (système),</a:t>
            </a:r>
          </a:p>
          <a:p>
            <a:pPr marL="342900" marR="270510" lvl="0" indent="-342900" algn="just">
              <a:lnSpc>
                <a:spcPct val="107000"/>
              </a:lnSpc>
              <a:spcAft>
                <a:spcPts val="800"/>
              </a:spcAft>
              <a:buFont typeface="Calibri" panose="020F0502020204030204" pitchFamily="34" charset="0"/>
              <a:buChar char="-"/>
            </a:pPr>
            <a:r>
              <a:rPr lang="fr-FR" sz="2000">
                <a:ea typeface="Calibri" panose="020F0502020204030204" pitchFamily="34" charset="0"/>
                <a:cs typeface="Times New Roman" panose="02020603050405020304" pitchFamily="18" charset="0"/>
              </a:rPr>
              <a:t>d</a:t>
            </a:r>
            <a:r>
              <a:rPr lang="fr-FR" sz="2000">
                <a:effectLst/>
                <a:ea typeface="Calibri" panose="020F0502020204030204" pitchFamily="34" charset="0"/>
                <a:cs typeface="Times New Roman" panose="02020603050405020304" pitchFamily="18" charset="0"/>
              </a:rPr>
              <a:t>es bancs frigorifiques (système),</a:t>
            </a:r>
          </a:p>
          <a:p>
            <a:pPr marL="342900" marR="270510" lvl="0" indent="-342900" algn="just">
              <a:lnSpc>
                <a:spcPct val="107000"/>
              </a:lnSpc>
              <a:spcAft>
                <a:spcPts val="800"/>
              </a:spcAft>
              <a:buFont typeface="Calibri" panose="020F0502020204030204" pitchFamily="34" charset="0"/>
              <a:buChar char="-"/>
            </a:pPr>
            <a:r>
              <a:rPr lang="fr-FR" sz="2000">
                <a:ea typeface="Calibri" panose="020F0502020204030204" pitchFamily="34" charset="0"/>
                <a:cs typeface="Times New Roman" panose="02020603050405020304" pitchFamily="18" charset="0"/>
              </a:rPr>
              <a:t>u</a:t>
            </a:r>
            <a:r>
              <a:rPr lang="fr-FR" sz="2000">
                <a:effectLst/>
                <a:ea typeface="Calibri" panose="020F0502020204030204" pitchFamily="34" charset="0"/>
                <a:cs typeface="Times New Roman" panose="02020603050405020304" pitchFamily="18" charset="0"/>
              </a:rPr>
              <a:t>n banc climatisation (système).</a:t>
            </a:r>
          </a:p>
        </p:txBody>
      </p:sp>
      <p:sp>
        <p:nvSpPr>
          <p:cNvPr id="8" name="Rectangle 7">
            <a:extLst>
              <a:ext uri="{FF2B5EF4-FFF2-40B4-BE49-F238E27FC236}">
                <a16:creationId xmlns:a16="http://schemas.microsoft.com/office/drawing/2014/main" id="{505AC311-B0D9-41EA-A308-C72EA60E3A56}"/>
              </a:ext>
            </a:extLst>
          </p:cNvPr>
          <p:cNvSpPr/>
          <p:nvPr/>
        </p:nvSpPr>
        <p:spPr>
          <a:xfrm>
            <a:off x="123568" y="148281"/>
            <a:ext cx="11973697" cy="6208069"/>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62344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0" descr="Photobucket">
            <a:hlinkClick r:id="rId2"/>
            <a:extLst>
              <a:ext uri="{FF2B5EF4-FFF2-40B4-BE49-F238E27FC236}">
                <a16:creationId xmlns:a16="http://schemas.microsoft.com/office/drawing/2014/main" id="{63C62819-4E20-46A1-B5F5-C9BC80F1C00E}"/>
              </a:ext>
            </a:extLst>
          </p:cNvPr>
          <p:cNvPicPr>
            <a:picLocks noChangeAspect="1" noChangeArrowheads="1"/>
          </p:cNvPicPr>
          <p:nvPr/>
        </p:nvPicPr>
        <p:blipFill>
          <a:blip r:embed="rId3">
            <a:lum bright="64000" contrast="-44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e la date 2">
            <a:extLst>
              <a:ext uri="{FF2B5EF4-FFF2-40B4-BE49-F238E27FC236}">
                <a16:creationId xmlns:a16="http://schemas.microsoft.com/office/drawing/2014/main" id="{AEC35469-5D3E-44BE-A9FF-E3D2D3BBA1BE}"/>
              </a:ext>
            </a:extLst>
          </p:cNvPr>
          <p:cNvSpPr>
            <a:spLocks noGrp="1"/>
          </p:cNvSpPr>
          <p:nvPr>
            <p:ph type="dt" sz="half" idx="10"/>
          </p:nvPr>
        </p:nvSpPr>
        <p:spPr/>
        <p:txBody>
          <a:bodyPr/>
          <a:lstStyle/>
          <a:p>
            <a:fld id="{531756AA-5B71-4D39-B829-4CD43D57317E}" type="datetime1">
              <a:rPr lang="fr-FR" smtClean="0"/>
              <a:t>25/05/2021</a:t>
            </a:fld>
            <a:endParaRPr lang="fr-FR"/>
          </a:p>
        </p:txBody>
      </p:sp>
      <p:sp>
        <p:nvSpPr>
          <p:cNvPr id="4" name="Espace réservé du pied de page 3">
            <a:extLst>
              <a:ext uri="{FF2B5EF4-FFF2-40B4-BE49-F238E27FC236}">
                <a16:creationId xmlns:a16="http://schemas.microsoft.com/office/drawing/2014/main" id="{FDE0F9C8-36DF-4951-B16B-A68E1EC6EB72}"/>
              </a:ext>
            </a:extLst>
          </p:cNvPr>
          <p:cNvSpPr>
            <a:spLocks noGrp="1"/>
          </p:cNvSpPr>
          <p:nvPr>
            <p:ph type="ftr" sz="quarter" idx="11"/>
          </p:nvPr>
        </p:nvSpPr>
        <p:spPr/>
        <p:txBody>
          <a:bodyPr/>
          <a:lstStyle/>
          <a:p>
            <a:r>
              <a:rPr lang="fr-FR"/>
              <a:t>LPM Paimpol</a:t>
            </a:r>
          </a:p>
        </p:txBody>
      </p:sp>
      <p:sp>
        <p:nvSpPr>
          <p:cNvPr id="5" name="Espace réservé du numéro de diapositive 4">
            <a:extLst>
              <a:ext uri="{FF2B5EF4-FFF2-40B4-BE49-F238E27FC236}">
                <a16:creationId xmlns:a16="http://schemas.microsoft.com/office/drawing/2014/main" id="{0366239A-E578-4833-9908-CF0FDA91C0FC}"/>
              </a:ext>
            </a:extLst>
          </p:cNvPr>
          <p:cNvSpPr>
            <a:spLocks noGrp="1"/>
          </p:cNvSpPr>
          <p:nvPr>
            <p:ph type="sldNum" sz="quarter" idx="12"/>
          </p:nvPr>
        </p:nvSpPr>
        <p:spPr>
          <a:xfrm>
            <a:off x="8771248" y="6356350"/>
            <a:ext cx="2743200" cy="365125"/>
          </a:xfrm>
        </p:spPr>
        <p:txBody>
          <a:bodyPr/>
          <a:lstStyle/>
          <a:p>
            <a:fld id="{14EA9FF6-BD5C-45C9-A424-02779E6A149D}" type="slidenum">
              <a:rPr lang="fr-FR" smtClean="0"/>
              <a:t>8</a:t>
            </a:fld>
            <a:endParaRPr lang="fr-FR"/>
          </a:p>
        </p:txBody>
      </p:sp>
      <p:pic>
        <p:nvPicPr>
          <p:cNvPr id="9" name="Image 8">
            <a:extLst>
              <a:ext uri="{FF2B5EF4-FFF2-40B4-BE49-F238E27FC236}">
                <a16:creationId xmlns:a16="http://schemas.microsoft.com/office/drawing/2014/main" id="{CD676894-915B-407A-8FF5-D3C14AC898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798" y="3264676"/>
            <a:ext cx="4374293" cy="2916195"/>
          </a:xfrm>
          <a:prstGeom prst="rect">
            <a:avLst/>
          </a:prstGeom>
        </p:spPr>
      </p:pic>
      <p:pic>
        <p:nvPicPr>
          <p:cNvPr id="7" name="Image 6">
            <a:extLst>
              <a:ext uri="{FF2B5EF4-FFF2-40B4-BE49-F238E27FC236}">
                <a16:creationId xmlns:a16="http://schemas.microsoft.com/office/drawing/2014/main" id="{A0E31218-9A56-413A-99CB-A67D3879C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624" y="261980"/>
            <a:ext cx="4374293" cy="2916195"/>
          </a:xfrm>
          <a:prstGeom prst="rect">
            <a:avLst/>
          </a:prstGeom>
        </p:spPr>
      </p:pic>
      <p:pic>
        <p:nvPicPr>
          <p:cNvPr id="11" name="Image 10">
            <a:extLst>
              <a:ext uri="{FF2B5EF4-FFF2-40B4-BE49-F238E27FC236}">
                <a16:creationId xmlns:a16="http://schemas.microsoft.com/office/drawing/2014/main" id="{34CCABE7-C362-4908-A7C2-7740F9C347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1452" y="237082"/>
            <a:ext cx="4374293" cy="2916195"/>
          </a:xfrm>
          <a:prstGeom prst="rect">
            <a:avLst/>
          </a:prstGeom>
        </p:spPr>
      </p:pic>
      <p:pic>
        <p:nvPicPr>
          <p:cNvPr id="13" name="Image 12">
            <a:extLst>
              <a:ext uri="{FF2B5EF4-FFF2-40B4-BE49-F238E27FC236}">
                <a16:creationId xmlns:a16="http://schemas.microsoft.com/office/drawing/2014/main" id="{D913EF0F-D11A-4D5F-92AD-7748DD6AE6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0853" y="3252317"/>
            <a:ext cx="4374293" cy="2916195"/>
          </a:xfrm>
          <a:prstGeom prst="rect">
            <a:avLst/>
          </a:prstGeom>
        </p:spPr>
      </p:pic>
      <p:sp>
        <p:nvSpPr>
          <p:cNvPr id="14" name="ZoneTexte 13">
            <a:extLst>
              <a:ext uri="{FF2B5EF4-FFF2-40B4-BE49-F238E27FC236}">
                <a16:creationId xmlns:a16="http://schemas.microsoft.com/office/drawing/2014/main" id="{6433831A-DA30-4B22-8E54-E762BE36A851}"/>
              </a:ext>
            </a:extLst>
          </p:cNvPr>
          <p:cNvSpPr txBox="1"/>
          <p:nvPr/>
        </p:nvSpPr>
        <p:spPr>
          <a:xfrm>
            <a:off x="4905632" y="1349382"/>
            <a:ext cx="2503279" cy="4247317"/>
          </a:xfrm>
          <a:prstGeom prst="rect">
            <a:avLst/>
          </a:prstGeom>
          <a:noFill/>
          <a:ln>
            <a:solidFill>
              <a:schemeClr val="tx1"/>
            </a:solidFill>
            <a:prstDash val="dash"/>
          </a:ln>
        </p:spPr>
        <p:txBody>
          <a:bodyPr wrap="square" rtlCol="0">
            <a:spAutoFit/>
          </a:bodyPr>
          <a:lstStyle/>
          <a:p>
            <a:pPr algn="just"/>
            <a:r>
              <a:rPr lang="fr-FR" b="1" i="1"/>
              <a:t>La salle de conduite de machines tournantes </a:t>
            </a:r>
            <a:r>
              <a:rPr lang="fr-FR"/>
              <a:t>constitue un ensemble mécatronique au même titre qu’une salle des machines sur un navire.</a:t>
            </a:r>
          </a:p>
          <a:p>
            <a:pPr algn="just"/>
            <a:r>
              <a:rPr lang="fr-FR"/>
              <a:t>Le moteur au centre constitue un système (1). Le PC machine (2) ainsi que le circuit de filtration de combustible constituent des sous-systèmes. Enfin le séparateur à gasoil(4) constitue un composant.</a:t>
            </a:r>
          </a:p>
        </p:txBody>
      </p:sp>
      <p:sp>
        <p:nvSpPr>
          <p:cNvPr id="16" name="ZoneTexte 15">
            <a:extLst>
              <a:ext uri="{FF2B5EF4-FFF2-40B4-BE49-F238E27FC236}">
                <a16:creationId xmlns:a16="http://schemas.microsoft.com/office/drawing/2014/main" id="{45761B46-A8FB-4697-BB2E-5870D4E1A4DF}"/>
              </a:ext>
            </a:extLst>
          </p:cNvPr>
          <p:cNvSpPr txBox="1"/>
          <p:nvPr/>
        </p:nvSpPr>
        <p:spPr>
          <a:xfrm>
            <a:off x="11477376" y="5860735"/>
            <a:ext cx="425277" cy="307777"/>
          </a:xfrm>
          <a:prstGeom prst="rect">
            <a:avLst/>
          </a:prstGeom>
          <a:solidFill>
            <a:schemeClr val="bg1"/>
          </a:solidFill>
        </p:spPr>
        <p:txBody>
          <a:bodyPr wrap="square" rtlCol="0">
            <a:spAutoFit/>
          </a:bodyPr>
          <a:lstStyle/>
          <a:p>
            <a:pPr algn="ctr"/>
            <a:r>
              <a:rPr lang="fr-FR" sz="1400" b="1"/>
              <a:t>(4)</a:t>
            </a:r>
          </a:p>
        </p:txBody>
      </p:sp>
      <p:sp>
        <p:nvSpPr>
          <p:cNvPr id="17" name="ZoneTexte 16">
            <a:extLst>
              <a:ext uri="{FF2B5EF4-FFF2-40B4-BE49-F238E27FC236}">
                <a16:creationId xmlns:a16="http://schemas.microsoft.com/office/drawing/2014/main" id="{48DF7270-82CF-4619-9142-DDC6277C93FA}"/>
              </a:ext>
            </a:extLst>
          </p:cNvPr>
          <p:cNvSpPr txBox="1"/>
          <p:nvPr/>
        </p:nvSpPr>
        <p:spPr>
          <a:xfrm>
            <a:off x="11457303" y="2879021"/>
            <a:ext cx="425277" cy="307777"/>
          </a:xfrm>
          <a:prstGeom prst="rect">
            <a:avLst/>
          </a:prstGeom>
          <a:solidFill>
            <a:schemeClr val="bg1"/>
          </a:solidFill>
        </p:spPr>
        <p:txBody>
          <a:bodyPr wrap="square" rtlCol="0">
            <a:spAutoFit/>
          </a:bodyPr>
          <a:lstStyle/>
          <a:p>
            <a:pPr algn="ctr"/>
            <a:r>
              <a:rPr lang="fr-FR" sz="1400" b="1"/>
              <a:t>(3)</a:t>
            </a:r>
          </a:p>
        </p:txBody>
      </p:sp>
      <p:sp>
        <p:nvSpPr>
          <p:cNvPr id="18" name="ZoneTexte 17">
            <a:extLst>
              <a:ext uri="{FF2B5EF4-FFF2-40B4-BE49-F238E27FC236}">
                <a16:creationId xmlns:a16="http://schemas.microsoft.com/office/drawing/2014/main" id="{95029C8F-E6D0-46FB-8708-F30914ACFFDA}"/>
              </a:ext>
            </a:extLst>
          </p:cNvPr>
          <p:cNvSpPr txBox="1"/>
          <p:nvPr/>
        </p:nvSpPr>
        <p:spPr>
          <a:xfrm>
            <a:off x="4357299" y="5873661"/>
            <a:ext cx="425277" cy="307777"/>
          </a:xfrm>
          <a:prstGeom prst="rect">
            <a:avLst/>
          </a:prstGeom>
          <a:solidFill>
            <a:schemeClr val="bg1"/>
          </a:solidFill>
        </p:spPr>
        <p:txBody>
          <a:bodyPr wrap="square" rtlCol="0">
            <a:spAutoFit/>
          </a:bodyPr>
          <a:lstStyle/>
          <a:p>
            <a:pPr algn="ctr"/>
            <a:r>
              <a:rPr lang="fr-FR" sz="1400" b="1"/>
              <a:t>(2)</a:t>
            </a:r>
          </a:p>
        </p:txBody>
      </p:sp>
      <p:sp>
        <p:nvSpPr>
          <p:cNvPr id="19" name="ZoneTexte 18">
            <a:extLst>
              <a:ext uri="{FF2B5EF4-FFF2-40B4-BE49-F238E27FC236}">
                <a16:creationId xmlns:a16="http://schemas.microsoft.com/office/drawing/2014/main" id="{B54F2B6C-A779-45EB-813C-42FAF110CD40}"/>
              </a:ext>
            </a:extLst>
          </p:cNvPr>
          <p:cNvSpPr txBox="1"/>
          <p:nvPr/>
        </p:nvSpPr>
        <p:spPr>
          <a:xfrm>
            <a:off x="4378413" y="2870398"/>
            <a:ext cx="425277" cy="307777"/>
          </a:xfrm>
          <a:prstGeom prst="rect">
            <a:avLst/>
          </a:prstGeom>
          <a:solidFill>
            <a:schemeClr val="bg1"/>
          </a:solidFill>
        </p:spPr>
        <p:txBody>
          <a:bodyPr wrap="square" rtlCol="0">
            <a:spAutoFit/>
          </a:bodyPr>
          <a:lstStyle/>
          <a:p>
            <a:pPr algn="ctr"/>
            <a:r>
              <a:rPr lang="fr-FR" sz="1400" b="1"/>
              <a:t>(1)</a:t>
            </a:r>
          </a:p>
        </p:txBody>
      </p:sp>
    </p:spTree>
    <p:extLst>
      <p:ext uri="{BB962C8B-B14F-4D97-AF65-F5344CB8AC3E}">
        <p14:creationId xmlns:p14="http://schemas.microsoft.com/office/powerpoint/2010/main" val="3890978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0" descr="Photobucket">
            <a:hlinkClick r:id="rId2"/>
            <a:extLst>
              <a:ext uri="{FF2B5EF4-FFF2-40B4-BE49-F238E27FC236}">
                <a16:creationId xmlns:a16="http://schemas.microsoft.com/office/drawing/2014/main" id="{63C62819-4E20-46A1-B5F5-C9BC80F1C00E}"/>
              </a:ext>
            </a:extLst>
          </p:cNvPr>
          <p:cNvPicPr>
            <a:picLocks noChangeAspect="1" noChangeArrowheads="1"/>
          </p:cNvPicPr>
          <p:nvPr/>
        </p:nvPicPr>
        <p:blipFill>
          <a:blip r:embed="rId3">
            <a:lum bright="64000" contrast="-44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e la date 2">
            <a:extLst>
              <a:ext uri="{FF2B5EF4-FFF2-40B4-BE49-F238E27FC236}">
                <a16:creationId xmlns:a16="http://schemas.microsoft.com/office/drawing/2014/main" id="{AEC35469-5D3E-44BE-A9FF-E3D2D3BBA1BE}"/>
              </a:ext>
            </a:extLst>
          </p:cNvPr>
          <p:cNvSpPr>
            <a:spLocks noGrp="1"/>
          </p:cNvSpPr>
          <p:nvPr>
            <p:ph type="dt" sz="half" idx="10"/>
          </p:nvPr>
        </p:nvSpPr>
        <p:spPr/>
        <p:txBody>
          <a:bodyPr/>
          <a:lstStyle/>
          <a:p>
            <a:fld id="{531756AA-5B71-4D39-B829-4CD43D57317E}" type="datetime1">
              <a:rPr lang="fr-FR" smtClean="0"/>
              <a:t>25/05/2021</a:t>
            </a:fld>
            <a:endParaRPr lang="fr-FR"/>
          </a:p>
        </p:txBody>
      </p:sp>
      <p:sp>
        <p:nvSpPr>
          <p:cNvPr id="4" name="Espace réservé du pied de page 3">
            <a:extLst>
              <a:ext uri="{FF2B5EF4-FFF2-40B4-BE49-F238E27FC236}">
                <a16:creationId xmlns:a16="http://schemas.microsoft.com/office/drawing/2014/main" id="{FDE0F9C8-36DF-4951-B16B-A68E1EC6EB72}"/>
              </a:ext>
            </a:extLst>
          </p:cNvPr>
          <p:cNvSpPr>
            <a:spLocks noGrp="1"/>
          </p:cNvSpPr>
          <p:nvPr>
            <p:ph type="ftr" sz="quarter" idx="11"/>
          </p:nvPr>
        </p:nvSpPr>
        <p:spPr/>
        <p:txBody>
          <a:bodyPr/>
          <a:lstStyle/>
          <a:p>
            <a:r>
              <a:rPr lang="fr-FR"/>
              <a:t>LPM Paimpol</a:t>
            </a:r>
          </a:p>
        </p:txBody>
      </p:sp>
      <p:sp>
        <p:nvSpPr>
          <p:cNvPr id="5" name="Espace réservé du numéro de diapositive 4">
            <a:extLst>
              <a:ext uri="{FF2B5EF4-FFF2-40B4-BE49-F238E27FC236}">
                <a16:creationId xmlns:a16="http://schemas.microsoft.com/office/drawing/2014/main" id="{0366239A-E578-4833-9908-CF0FDA91C0FC}"/>
              </a:ext>
            </a:extLst>
          </p:cNvPr>
          <p:cNvSpPr>
            <a:spLocks noGrp="1"/>
          </p:cNvSpPr>
          <p:nvPr>
            <p:ph type="sldNum" sz="quarter" idx="12"/>
          </p:nvPr>
        </p:nvSpPr>
        <p:spPr/>
        <p:txBody>
          <a:bodyPr/>
          <a:lstStyle/>
          <a:p>
            <a:fld id="{14EA9FF6-BD5C-45C9-A424-02779E6A149D}" type="slidenum">
              <a:rPr lang="fr-FR" smtClean="0"/>
              <a:t>9</a:t>
            </a:fld>
            <a:endParaRPr lang="fr-FR"/>
          </a:p>
        </p:txBody>
      </p:sp>
      <p:pic>
        <p:nvPicPr>
          <p:cNvPr id="7" name="Image 6">
            <a:extLst>
              <a:ext uri="{FF2B5EF4-FFF2-40B4-BE49-F238E27FC236}">
                <a16:creationId xmlns:a16="http://schemas.microsoft.com/office/drawing/2014/main" id="{B05A0769-A1EF-486D-98EA-824AAEBFED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351" y="111213"/>
            <a:ext cx="3052119" cy="2034746"/>
          </a:xfrm>
          <a:prstGeom prst="rect">
            <a:avLst/>
          </a:prstGeom>
        </p:spPr>
      </p:pic>
      <p:pic>
        <p:nvPicPr>
          <p:cNvPr id="9" name="Image 8">
            <a:extLst>
              <a:ext uri="{FF2B5EF4-FFF2-40B4-BE49-F238E27FC236}">
                <a16:creationId xmlns:a16="http://schemas.microsoft.com/office/drawing/2014/main" id="{2DD59839-294C-4D08-B15A-0CBF40820B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8866" y="2400296"/>
            <a:ext cx="3052119" cy="2034746"/>
          </a:xfrm>
          <a:prstGeom prst="rect">
            <a:avLst/>
          </a:prstGeom>
        </p:spPr>
      </p:pic>
      <p:pic>
        <p:nvPicPr>
          <p:cNvPr id="11" name="Image 10">
            <a:extLst>
              <a:ext uri="{FF2B5EF4-FFF2-40B4-BE49-F238E27FC236}">
                <a16:creationId xmlns:a16="http://schemas.microsoft.com/office/drawing/2014/main" id="{EDEFABB6-AF22-40A4-81BC-8BF5246F2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2133" y="4618773"/>
            <a:ext cx="3052119" cy="2034746"/>
          </a:xfrm>
          <a:prstGeom prst="rect">
            <a:avLst/>
          </a:prstGeom>
        </p:spPr>
      </p:pic>
      <p:pic>
        <p:nvPicPr>
          <p:cNvPr id="13" name="Image 12">
            <a:extLst>
              <a:ext uri="{FF2B5EF4-FFF2-40B4-BE49-F238E27FC236}">
                <a16:creationId xmlns:a16="http://schemas.microsoft.com/office/drawing/2014/main" id="{21780CF3-C8AB-4259-AB19-602139DD43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34992" y="111213"/>
            <a:ext cx="3086100" cy="2057400"/>
          </a:xfrm>
          <a:prstGeom prst="rect">
            <a:avLst/>
          </a:prstGeom>
        </p:spPr>
      </p:pic>
      <p:pic>
        <p:nvPicPr>
          <p:cNvPr id="15" name="Image 14">
            <a:extLst>
              <a:ext uri="{FF2B5EF4-FFF2-40B4-BE49-F238E27FC236}">
                <a16:creationId xmlns:a16="http://schemas.microsoft.com/office/drawing/2014/main" id="{FBE6F0C7-BBFB-49C8-830B-916D3BF979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579" y="2375582"/>
            <a:ext cx="3086100" cy="2057400"/>
          </a:xfrm>
          <a:prstGeom prst="rect">
            <a:avLst/>
          </a:prstGeom>
        </p:spPr>
      </p:pic>
      <p:sp>
        <p:nvSpPr>
          <p:cNvPr id="16" name="ZoneTexte 15">
            <a:extLst>
              <a:ext uri="{FF2B5EF4-FFF2-40B4-BE49-F238E27FC236}">
                <a16:creationId xmlns:a16="http://schemas.microsoft.com/office/drawing/2014/main" id="{F6016AD1-CD35-4CBD-AB30-6AD66F5459AC}"/>
              </a:ext>
            </a:extLst>
          </p:cNvPr>
          <p:cNvSpPr txBox="1"/>
          <p:nvPr/>
        </p:nvSpPr>
        <p:spPr>
          <a:xfrm>
            <a:off x="4769708" y="1026215"/>
            <a:ext cx="2577963" cy="2862322"/>
          </a:xfrm>
          <a:prstGeom prst="rect">
            <a:avLst/>
          </a:prstGeom>
          <a:noFill/>
          <a:ln>
            <a:solidFill>
              <a:schemeClr val="tx1"/>
            </a:solidFill>
            <a:prstDash val="dash"/>
          </a:ln>
        </p:spPr>
        <p:txBody>
          <a:bodyPr wrap="square" rtlCol="0">
            <a:spAutoFit/>
          </a:bodyPr>
          <a:lstStyle/>
          <a:p>
            <a:pPr algn="just"/>
            <a:r>
              <a:rPr lang="fr-FR" b="1" i="1"/>
              <a:t>La salle de conduite de machines tournantes    </a:t>
            </a:r>
            <a:r>
              <a:rPr lang="fr-FR"/>
              <a:t>est également équipée des systèmes suivants :</a:t>
            </a:r>
          </a:p>
          <a:p>
            <a:pPr marL="285750" indent="-285750" algn="just">
              <a:buFontTx/>
              <a:buChar char="-"/>
            </a:pPr>
            <a:r>
              <a:rPr lang="fr-FR"/>
              <a:t>osmoseur (1)</a:t>
            </a:r>
          </a:p>
          <a:p>
            <a:pPr marL="285750" indent="-285750" algn="just">
              <a:buFontTx/>
              <a:buChar char="-"/>
            </a:pPr>
            <a:r>
              <a:rPr lang="fr-FR"/>
              <a:t>bouilleur BP (2)</a:t>
            </a:r>
          </a:p>
          <a:p>
            <a:pPr marL="285750" indent="-285750" algn="just">
              <a:buFontTx/>
              <a:buChar char="-"/>
            </a:pPr>
            <a:r>
              <a:rPr lang="fr-FR"/>
              <a:t>machine à glace (3)</a:t>
            </a:r>
          </a:p>
          <a:p>
            <a:pPr marL="285750" indent="-285750" algn="just">
              <a:buFontTx/>
              <a:buChar char="-"/>
            </a:pPr>
            <a:r>
              <a:rPr lang="fr-FR"/>
              <a:t>centrale de traitement de l’air (4),</a:t>
            </a:r>
          </a:p>
          <a:p>
            <a:pPr marL="285750" indent="-285750" algn="just">
              <a:buFontTx/>
              <a:buChar char="-"/>
            </a:pPr>
            <a:r>
              <a:rPr lang="fr-FR"/>
              <a:t>bancs frigorifiques (5).</a:t>
            </a:r>
          </a:p>
        </p:txBody>
      </p:sp>
      <p:sp>
        <p:nvSpPr>
          <p:cNvPr id="17" name="ZoneTexte 16">
            <a:extLst>
              <a:ext uri="{FF2B5EF4-FFF2-40B4-BE49-F238E27FC236}">
                <a16:creationId xmlns:a16="http://schemas.microsoft.com/office/drawing/2014/main" id="{0FDABAF6-DF8B-4921-95CC-BAE2ADC8B43F}"/>
              </a:ext>
            </a:extLst>
          </p:cNvPr>
          <p:cNvSpPr txBox="1"/>
          <p:nvPr/>
        </p:nvSpPr>
        <p:spPr>
          <a:xfrm>
            <a:off x="11639539" y="1860836"/>
            <a:ext cx="425277" cy="307777"/>
          </a:xfrm>
          <a:prstGeom prst="rect">
            <a:avLst/>
          </a:prstGeom>
          <a:solidFill>
            <a:schemeClr val="bg1"/>
          </a:solidFill>
        </p:spPr>
        <p:txBody>
          <a:bodyPr wrap="square" rtlCol="0">
            <a:spAutoFit/>
          </a:bodyPr>
          <a:lstStyle/>
          <a:p>
            <a:pPr algn="ctr"/>
            <a:r>
              <a:rPr lang="fr-FR" sz="1400" b="1"/>
              <a:t>(5)</a:t>
            </a:r>
          </a:p>
        </p:txBody>
      </p:sp>
      <p:sp>
        <p:nvSpPr>
          <p:cNvPr id="18" name="ZoneTexte 17">
            <a:extLst>
              <a:ext uri="{FF2B5EF4-FFF2-40B4-BE49-F238E27FC236}">
                <a16:creationId xmlns:a16="http://schemas.microsoft.com/office/drawing/2014/main" id="{F8798044-7811-4331-83A8-410F652A9928}"/>
              </a:ext>
            </a:extLst>
          </p:cNvPr>
          <p:cNvSpPr txBox="1"/>
          <p:nvPr/>
        </p:nvSpPr>
        <p:spPr>
          <a:xfrm>
            <a:off x="10177857" y="4137288"/>
            <a:ext cx="425277" cy="307777"/>
          </a:xfrm>
          <a:prstGeom prst="rect">
            <a:avLst/>
          </a:prstGeom>
          <a:solidFill>
            <a:schemeClr val="bg1"/>
          </a:solidFill>
        </p:spPr>
        <p:txBody>
          <a:bodyPr wrap="square" rtlCol="0">
            <a:spAutoFit/>
          </a:bodyPr>
          <a:lstStyle/>
          <a:p>
            <a:pPr algn="ctr"/>
            <a:r>
              <a:rPr lang="fr-FR" sz="1400" b="1"/>
              <a:t>(4)</a:t>
            </a:r>
          </a:p>
        </p:txBody>
      </p:sp>
      <p:sp>
        <p:nvSpPr>
          <p:cNvPr id="19" name="ZoneTexte 18">
            <a:extLst>
              <a:ext uri="{FF2B5EF4-FFF2-40B4-BE49-F238E27FC236}">
                <a16:creationId xmlns:a16="http://schemas.microsoft.com/office/drawing/2014/main" id="{6EE05845-F0A6-4757-A5E2-F49F4341E12E}"/>
              </a:ext>
            </a:extLst>
          </p:cNvPr>
          <p:cNvSpPr txBox="1"/>
          <p:nvPr/>
        </p:nvSpPr>
        <p:spPr>
          <a:xfrm>
            <a:off x="7168975" y="6354290"/>
            <a:ext cx="425277" cy="307777"/>
          </a:xfrm>
          <a:prstGeom prst="rect">
            <a:avLst/>
          </a:prstGeom>
          <a:solidFill>
            <a:schemeClr val="bg1"/>
          </a:solidFill>
        </p:spPr>
        <p:txBody>
          <a:bodyPr wrap="square" rtlCol="0">
            <a:spAutoFit/>
          </a:bodyPr>
          <a:lstStyle/>
          <a:p>
            <a:pPr algn="ctr"/>
            <a:r>
              <a:rPr lang="fr-FR" sz="1400" b="1"/>
              <a:t>(3)</a:t>
            </a:r>
          </a:p>
        </p:txBody>
      </p:sp>
      <p:sp>
        <p:nvSpPr>
          <p:cNvPr id="20" name="ZoneTexte 19">
            <a:extLst>
              <a:ext uri="{FF2B5EF4-FFF2-40B4-BE49-F238E27FC236}">
                <a16:creationId xmlns:a16="http://schemas.microsoft.com/office/drawing/2014/main" id="{45ACCE6D-04B2-4576-ADD7-3E430B163C53}"/>
              </a:ext>
            </a:extLst>
          </p:cNvPr>
          <p:cNvSpPr txBox="1"/>
          <p:nvPr/>
        </p:nvSpPr>
        <p:spPr>
          <a:xfrm>
            <a:off x="2812193" y="1847873"/>
            <a:ext cx="425277" cy="307777"/>
          </a:xfrm>
          <a:prstGeom prst="rect">
            <a:avLst/>
          </a:prstGeom>
          <a:solidFill>
            <a:schemeClr val="bg1"/>
          </a:solidFill>
        </p:spPr>
        <p:txBody>
          <a:bodyPr wrap="square" rtlCol="0">
            <a:spAutoFit/>
          </a:bodyPr>
          <a:lstStyle/>
          <a:p>
            <a:pPr algn="ctr"/>
            <a:r>
              <a:rPr lang="fr-FR" sz="1400" b="1"/>
              <a:t>(1)</a:t>
            </a:r>
          </a:p>
        </p:txBody>
      </p:sp>
      <p:sp>
        <p:nvSpPr>
          <p:cNvPr id="21" name="ZoneTexte 20">
            <a:extLst>
              <a:ext uri="{FF2B5EF4-FFF2-40B4-BE49-F238E27FC236}">
                <a16:creationId xmlns:a16="http://schemas.microsoft.com/office/drawing/2014/main" id="{98BD2311-CD91-4C22-8DBC-5429919BD505}"/>
              </a:ext>
            </a:extLst>
          </p:cNvPr>
          <p:cNvSpPr txBox="1"/>
          <p:nvPr/>
        </p:nvSpPr>
        <p:spPr>
          <a:xfrm>
            <a:off x="4222911" y="4137289"/>
            <a:ext cx="425277" cy="307777"/>
          </a:xfrm>
          <a:prstGeom prst="rect">
            <a:avLst/>
          </a:prstGeom>
          <a:solidFill>
            <a:schemeClr val="bg1"/>
          </a:solidFill>
        </p:spPr>
        <p:txBody>
          <a:bodyPr wrap="square" rtlCol="0">
            <a:spAutoFit/>
          </a:bodyPr>
          <a:lstStyle/>
          <a:p>
            <a:pPr algn="ctr"/>
            <a:r>
              <a:rPr lang="fr-FR" sz="1400" b="1"/>
              <a:t>(2)</a:t>
            </a:r>
          </a:p>
        </p:txBody>
      </p:sp>
    </p:spTree>
    <p:extLst>
      <p:ext uri="{BB962C8B-B14F-4D97-AF65-F5344CB8AC3E}">
        <p14:creationId xmlns:p14="http://schemas.microsoft.com/office/powerpoint/2010/main" val="104646302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PresentationFormat>Widescreen</PresentationFormat>
  <Slides>12</Slides>
  <Notes>0</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2021-05-24T13:13:18Z</dcterms:created>
  <dcterms:modified xsi:type="dcterms:W3CDTF">2021-05-25T07:04:48Z</dcterms:modified>
</cp:coreProperties>
</file>