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4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5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74" r:id="rId2"/>
    <p:sldId id="266" r:id="rId3"/>
    <p:sldId id="270" r:id="rId4"/>
    <p:sldId id="269" r:id="rId5"/>
    <p:sldId id="275" r:id="rId6"/>
    <p:sldId id="276" r:id="rId7"/>
    <p:sldId id="271" r:id="rId8"/>
    <p:sldId id="272" r:id="rId9"/>
  </p:sldIdLst>
  <p:sldSz cx="42808525" cy="30279975"/>
  <p:notesSz cx="6808788" cy="9940925"/>
  <p:defaultTextStyle>
    <a:defPPr>
      <a:defRPr lang="fr-FR"/>
    </a:defPPr>
    <a:lvl1pPr marL="0" algn="l" defTabSz="41764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1pPr>
    <a:lvl2pPr marL="2088215" algn="l" defTabSz="41764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2pPr>
    <a:lvl3pPr marL="4176431" algn="l" defTabSz="41764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3pPr>
    <a:lvl4pPr marL="6264646" algn="l" defTabSz="41764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4pPr>
    <a:lvl5pPr marL="8352861" algn="l" defTabSz="41764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5pPr>
    <a:lvl6pPr marL="10441076" algn="l" defTabSz="41764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6pPr>
    <a:lvl7pPr marL="12529292" algn="l" defTabSz="41764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7pPr>
    <a:lvl8pPr marL="14617507" algn="l" defTabSz="41764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8pPr>
    <a:lvl9pPr marL="16705722" algn="l" defTabSz="41764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15">
          <p15:clr>
            <a:srgbClr val="A4A3A4"/>
          </p15:clr>
        </p15:guide>
        <p15:guide id="2" pos="5891">
          <p15:clr>
            <a:srgbClr val="A4A3A4"/>
          </p15:clr>
        </p15:guide>
        <p15:guide id="3" orient="horz">
          <p15:clr>
            <a:srgbClr val="A4A3A4"/>
          </p15:clr>
        </p15:guide>
        <p15:guide id="4">
          <p15:clr>
            <a:srgbClr val="A4A3A4"/>
          </p15:clr>
        </p15:guide>
        <p15:guide id="5" orient="horz" pos="12730">
          <p15:clr>
            <a:srgbClr val="A4A3A4"/>
          </p15:clr>
        </p15:guide>
        <p15:guide id="6" pos="1641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F9F56"/>
    <a:srgbClr val="CC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45" autoAdjust="0"/>
    <p:restoredTop sz="94683" autoAdjust="0"/>
  </p:normalViewPr>
  <p:slideViewPr>
    <p:cSldViewPr snapToGrid="0" showGuides="1">
      <p:cViewPr varScale="1">
        <p:scale>
          <a:sx n="18" d="100"/>
          <a:sy n="18" d="100"/>
        </p:scale>
        <p:origin x="1658" y="34"/>
      </p:cViewPr>
      <p:guideLst>
        <p:guide orient="horz" pos="2315"/>
        <p:guide pos="5891"/>
        <p:guide orient="horz"/>
        <p:guide/>
        <p:guide orient="horz" pos="12730"/>
        <p:guide pos="16413"/>
      </p:guideLst>
    </p:cSldViewPr>
  </p:slideViewPr>
  <p:notesTextViewPr>
    <p:cViewPr>
      <p:scale>
        <a:sx n="125" d="100"/>
        <a:sy n="1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chel RIBIERRE" userId="2e9ce70f2b28e640" providerId="LiveId" clId="{13DD2060-2384-4BF0-9C18-093F8E55A5EF}"/>
    <pc:docChg chg="modSld">
      <pc:chgData name="Michel RIBIERRE" userId="2e9ce70f2b28e640" providerId="LiveId" clId="{13DD2060-2384-4BF0-9C18-093F8E55A5EF}" dt="2022-04-18T05:28:39.913" v="0" actId="1076"/>
      <pc:docMkLst>
        <pc:docMk/>
      </pc:docMkLst>
      <pc:sldChg chg="modSp mod">
        <pc:chgData name="Michel RIBIERRE" userId="2e9ce70f2b28e640" providerId="LiveId" clId="{13DD2060-2384-4BF0-9C18-093F8E55A5EF}" dt="2022-04-18T05:28:39.913" v="0" actId="1076"/>
        <pc:sldMkLst>
          <pc:docMk/>
          <pc:sldMk cId="2594906904" sldId="272"/>
        </pc:sldMkLst>
        <pc:graphicFrameChg chg="mod">
          <ac:chgData name="Michel RIBIERRE" userId="2e9ce70f2b28e640" providerId="LiveId" clId="{13DD2060-2384-4BF0-9C18-093F8E55A5EF}" dt="2022-04-18T05:28:39.913" v="0" actId="1076"/>
          <ac:graphicFrameMkLst>
            <pc:docMk/>
            <pc:sldMk cId="2594906904" sldId="272"/>
            <ac:graphicFrameMk id="4" creationId="{00000000-0000-0000-0000-000000000000}"/>
          </ac:graphicFrameMkLst>
        </pc:graphicFrame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8399FCD-1B02-498A-B76A-4B0969ECB50E}" type="doc">
      <dgm:prSet loTypeId="urn:microsoft.com/office/officeart/2005/8/layout/hierarchy3" loCatId="list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fr-FR"/>
        </a:p>
      </dgm:t>
    </dgm:pt>
    <dgm:pt modelId="{41A93236-4B47-4512-8B13-17A238D866F9}">
      <dgm:prSet phldrT="[Texte]" phldr="1"/>
      <dgm:spPr>
        <a:noFill/>
        <a:ln>
          <a:solidFill>
            <a:srgbClr val="C00000"/>
          </a:solidFill>
        </a:ln>
      </dgm:spPr>
      <dgm:t>
        <a:bodyPr/>
        <a:lstStyle/>
        <a:p>
          <a:endParaRPr lang="fr-FR" dirty="0"/>
        </a:p>
      </dgm:t>
    </dgm:pt>
    <dgm:pt modelId="{D93D5F94-479F-44D3-88BE-5BCCF80967B1}" type="parTrans" cxnId="{F3C74AFA-2293-4BE5-B72B-6BED970E6DF1}">
      <dgm:prSet/>
      <dgm:spPr/>
      <dgm:t>
        <a:bodyPr/>
        <a:lstStyle/>
        <a:p>
          <a:endParaRPr lang="fr-FR"/>
        </a:p>
      </dgm:t>
    </dgm:pt>
    <dgm:pt modelId="{3D763B00-B6DF-4C52-8ECE-E9968D49EEFB}" type="sibTrans" cxnId="{F3C74AFA-2293-4BE5-B72B-6BED970E6DF1}">
      <dgm:prSet/>
      <dgm:spPr/>
      <dgm:t>
        <a:bodyPr/>
        <a:lstStyle/>
        <a:p>
          <a:endParaRPr lang="fr-FR"/>
        </a:p>
      </dgm:t>
    </dgm:pt>
    <dgm:pt modelId="{204A9A89-E0C6-4744-AAB3-D0276872B726}">
      <dgm:prSet phldrT="[Texte]" custT="1"/>
      <dgm:spPr/>
      <dgm:t>
        <a:bodyPr/>
        <a:lstStyle/>
        <a:p>
          <a:pPr algn="r"/>
          <a:r>
            <a:rPr lang="fr-FR" sz="3600" b="1" dirty="0">
              <a:solidFill>
                <a:schemeClr val="accent2">
                  <a:lumMod val="50000"/>
                </a:schemeClr>
              </a:solidFill>
            </a:rPr>
            <a:t>Hygrométrie</a:t>
          </a:r>
        </a:p>
        <a:p>
          <a:pPr algn="r"/>
          <a:r>
            <a:rPr lang="fr-FR" sz="3600" b="1" i="1" dirty="0">
              <a:solidFill>
                <a:schemeClr val="tx1"/>
              </a:solidFill>
            </a:rPr>
            <a:t>Hygromètre</a:t>
          </a:r>
        </a:p>
      </dgm:t>
    </dgm:pt>
    <dgm:pt modelId="{400A66CF-ADDD-4910-AE33-BBBD204B9D44}" type="parTrans" cxnId="{C41EE1D6-CBF3-4093-BF57-064DB209B2FD}">
      <dgm:prSet/>
      <dgm:spPr/>
      <dgm:t>
        <a:bodyPr/>
        <a:lstStyle/>
        <a:p>
          <a:endParaRPr lang="fr-FR"/>
        </a:p>
      </dgm:t>
    </dgm:pt>
    <dgm:pt modelId="{831235FE-33DB-4153-8CCC-AA5C207A7FF0}" type="sibTrans" cxnId="{C41EE1D6-CBF3-4093-BF57-064DB209B2FD}">
      <dgm:prSet/>
      <dgm:spPr/>
      <dgm:t>
        <a:bodyPr/>
        <a:lstStyle/>
        <a:p>
          <a:endParaRPr lang="fr-FR"/>
        </a:p>
      </dgm:t>
    </dgm:pt>
    <dgm:pt modelId="{A7028935-AD28-4CF1-920F-CEB7E4E2F0E9}">
      <dgm:prSet phldrT="[Texte]" custT="1"/>
      <dgm:spPr/>
      <dgm:t>
        <a:bodyPr/>
        <a:lstStyle/>
        <a:p>
          <a:pPr algn="r"/>
          <a:r>
            <a:rPr lang="fr-FR" sz="3600" b="1" dirty="0">
              <a:solidFill>
                <a:schemeClr val="accent2">
                  <a:lumMod val="50000"/>
                </a:schemeClr>
              </a:solidFill>
            </a:rPr>
            <a:t>Pression</a:t>
          </a:r>
        </a:p>
        <a:p>
          <a:pPr algn="r"/>
          <a:r>
            <a:rPr lang="fr-FR" sz="3600" b="1" i="1" dirty="0">
              <a:solidFill>
                <a:schemeClr val="tx1"/>
              </a:solidFill>
            </a:rPr>
            <a:t>Baromètre</a:t>
          </a:r>
        </a:p>
      </dgm:t>
    </dgm:pt>
    <dgm:pt modelId="{389BECD4-6078-49C4-A8FF-B06A15D18B75}" type="parTrans" cxnId="{BC42F84D-978A-4E9C-BC5B-D9E79028A254}">
      <dgm:prSet/>
      <dgm:spPr/>
      <dgm:t>
        <a:bodyPr/>
        <a:lstStyle/>
        <a:p>
          <a:endParaRPr lang="fr-FR"/>
        </a:p>
      </dgm:t>
    </dgm:pt>
    <dgm:pt modelId="{5C3A315B-215C-495B-8471-1C1479004EC9}" type="sibTrans" cxnId="{BC42F84D-978A-4E9C-BC5B-D9E79028A254}">
      <dgm:prSet/>
      <dgm:spPr/>
      <dgm:t>
        <a:bodyPr/>
        <a:lstStyle/>
        <a:p>
          <a:endParaRPr lang="fr-FR"/>
        </a:p>
      </dgm:t>
    </dgm:pt>
    <dgm:pt modelId="{F059E546-CC02-4535-8D64-91806458E3E2}">
      <dgm:prSet custT="1"/>
      <dgm:spPr/>
      <dgm:t>
        <a:bodyPr/>
        <a:lstStyle/>
        <a:p>
          <a:pPr algn="r"/>
          <a:r>
            <a:rPr lang="fr-FR" sz="3600" b="1" dirty="0">
              <a:solidFill>
                <a:schemeClr val="accent2">
                  <a:lumMod val="50000"/>
                </a:schemeClr>
              </a:solidFill>
            </a:rPr>
            <a:t>Luminosité</a:t>
          </a:r>
        </a:p>
        <a:p>
          <a:pPr algn="r"/>
          <a:r>
            <a:rPr lang="fr-FR" sz="3600" b="1" i="1" dirty="0">
              <a:solidFill>
                <a:schemeClr val="tx1"/>
              </a:solidFill>
            </a:rPr>
            <a:t>Luxmètre</a:t>
          </a:r>
        </a:p>
      </dgm:t>
    </dgm:pt>
    <dgm:pt modelId="{E096C13C-387D-497F-B483-B85C6BE16C20}" type="parTrans" cxnId="{C8EA7231-5997-4500-BB14-65259B0735B8}">
      <dgm:prSet/>
      <dgm:spPr/>
      <dgm:t>
        <a:bodyPr/>
        <a:lstStyle/>
        <a:p>
          <a:endParaRPr lang="fr-FR"/>
        </a:p>
      </dgm:t>
    </dgm:pt>
    <dgm:pt modelId="{010AAF23-3C03-4926-A5F6-1C1FAA26CCD3}" type="sibTrans" cxnId="{C8EA7231-5997-4500-BB14-65259B0735B8}">
      <dgm:prSet/>
      <dgm:spPr/>
      <dgm:t>
        <a:bodyPr/>
        <a:lstStyle/>
        <a:p>
          <a:endParaRPr lang="fr-FR"/>
        </a:p>
      </dgm:t>
    </dgm:pt>
    <dgm:pt modelId="{5A7F1A5A-17AD-4286-B23C-F5A667A60DE8}">
      <dgm:prSet custT="1"/>
      <dgm:spPr/>
      <dgm:t>
        <a:bodyPr/>
        <a:lstStyle/>
        <a:p>
          <a:pPr algn="r"/>
          <a:r>
            <a:rPr lang="fr-FR" sz="3600" b="1" dirty="0">
              <a:solidFill>
                <a:schemeClr val="accent2">
                  <a:lumMod val="50000"/>
                </a:schemeClr>
              </a:solidFill>
            </a:rPr>
            <a:t>Saturation pulsée en oxygène SpO</a:t>
          </a:r>
          <a:r>
            <a:rPr lang="fr-FR" sz="3600" b="1" baseline="-25000" dirty="0">
              <a:solidFill>
                <a:schemeClr val="accent2">
                  <a:lumMod val="50000"/>
                </a:schemeClr>
              </a:solidFill>
            </a:rPr>
            <a:t>2</a:t>
          </a:r>
        </a:p>
        <a:p>
          <a:pPr algn="r"/>
          <a:r>
            <a:rPr lang="fr-FR" sz="3600" b="1" dirty="0">
              <a:solidFill>
                <a:schemeClr val="accent2">
                  <a:lumMod val="50000"/>
                </a:schemeClr>
              </a:solidFill>
            </a:rPr>
            <a:t>Fréquence cardiaque</a:t>
          </a:r>
        </a:p>
        <a:p>
          <a:pPr algn="r"/>
          <a:r>
            <a:rPr lang="fr-FR" sz="3600" b="1" i="1" dirty="0">
              <a:solidFill>
                <a:schemeClr val="tx1"/>
              </a:solidFill>
            </a:rPr>
            <a:t>Oxymètre de pouls</a:t>
          </a:r>
          <a:r>
            <a:rPr lang="fr-FR" sz="3600" dirty="0">
              <a:solidFill>
                <a:schemeClr val="tx1"/>
              </a:solidFill>
            </a:rPr>
            <a:t> </a:t>
          </a:r>
          <a:endParaRPr lang="fr-FR" sz="3600" b="1" i="1" dirty="0">
            <a:solidFill>
              <a:schemeClr val="tx1"/>
            </a:solidFill>
          </a:endParaRPr>
        </a:p>
      </dgm:t>
    </dgm:pt>
    <dgm:pt modelId="{BFBDD751-CB59-4E69-988F-AC7820190396}" type="parTrans" cxnId="{46E6407E-6296-471C-9DCA-30A6323AC953}">
      <dgm:prSet/>
      <dgm:spPr/>
      <dgm:t>
        <a:bodyPr/>
        <a:lstStyle/>
        <a:p>
          <a:endParaRPr lang="fr-FR"/>
        </a:p>
      </dgm:t>
    </dgm:pt>
    <dgm:pt modelId="{5C6F258C-6E1E-4F4D-AA05-AC5CAD26A217}" type="sibTrans" cxnId="{46E6407E-6296-471C-9DCA-30A6323AC953}">
      <dgm:prSet/>
      <dgm:spPr/>
      <dgm:t>
        <a:bodyPr/>
        <a:lstStyle/>
        <a:p>
          <a:endParaRPr lang="fr-FR"/>
        </a:p>
      </dgm:t>
    </dgm:pt>
    <dgm:pt modelId="{414207D2-205D-420F-9E0C-06EC8106ECA6}">
      <dgm:prSet custT="1"/>
      <dgm:spPr/>
      <dgm:t>
        <a:bodyPr/>
        <a:lstStyle/>
        <a:p>
          <a:pPr algn="r"/>
          <a:r>
            <a:rPr lang="fr-FR" sz="3600" b="1" dirty="0">
              <a:solidFill>
                <a:schemeClr val="accent2">
                  <a:lumMod val="50000"/>
                </a:schemeClr>
              </a:solidFill>
            </a:rPr>
            <a:t>Accélération linéaire </a:t>
          </a:r>
        </a:p>
        <a:p>
          <a:pPr algn="r"/>
          <a:r>
            <a:rPr lang="fr-FR" sz="3600" b="1" dirty="0">
              <a:solidFill>
                <a:schemeClr val="accent2">
                  <a:lumMod val="50000"/>
                </a:schemeClr>
              </a:solidFill>
            </a:rPr>
            <a:t>Vitesse Angulaire</a:t>
          </a:r>
        </a:p>
        <a:p>
          <a:pPr algn="r"/>
          <a:r>
            <a:rPr lang="fr-FR" sz="3600" b="1" i="1" dirty="0">
              <a:solidFill>
                <a:schemeClr val="tx1"/>
              </a:solidFill>
            </a:rPr>
            <a:t>Centrale inertielle</a:t>
          </a:r>
        </a:p>
      </dgm:t>
    </dgm:pt>
    <dgm:pt modelId="{6EE14001-1286-42A3-92E3-D5F077208C4A}" type="parTrans" cxnId="{9DF88C82-D41C-43C7-945E-D7DA2304475F}">
      <dgm:prSet/>
      <dgm:spPr/>
      <dgm:t>
        <a:bodyPr/>
        <a:lstStyle/>
        <a:p>
          <a:endParaRPr lang="fr-FR"/>
        </a:p>
      </dgm:t>
    </dgm:pt>
    <dgm:pt modelId="{F61178C3-BFC3-49C1-85E7-AC2BC73E75DD}" type="sibTrans" cxnId="{9DF88C82-D41C-43C7-945E-D7DA2304475F}">
      <dgm:prSet/>
      <dgm:spPr/>
      <dgm:t>
        <a:bodyPr/>
        <a:lstStyle/>
        <a:p>
          <a:endParaRPr lang="fr-FR"/>
        </a:p>
      </dgm:t>
    </dgm:pt>
    <dgm:pt modelId="{158F3AD2-F648-448B-B83F-278418AEDEBB}">
      <dgm:prSet custT="1"/>
      <dgm:spPr/>
      <dgm:t>
        <a:bodyPr/>
        <a:lstStyle/>
        <a:p>
          <a:pPr algn="r"/>
          <a:r>
            <a:rPr lang="fr-FR" sz="3600" b="1" dirty="0">
              <a:solidFill>
                <a:schemeClr val="accent2">
                  <a:lumMod val="50000"/>
                </a:schemeClr>
              </a:solidFill>
            </a:rPr>
            <a:t>Champ magnétique</a:t>
          </a:r>
        </a:p>
        <a:p>
          <a:pPr algn="r"/>
          <a:r>
            <a:rPr lang="fr-FR" sz="3600" b="1" i="1" dirty="0">
              <a:solidFill>
                <a:schemeClr val="tx1"/>
              </a:solidFill>
            </a:rPr>
            <a:t>Magnétomètre</a:t>
          </a:r>
        </a:p>
      </dgm:t>
    </dgm:pt>
    <dgm:pt modelId="{44ACD5D9-61A0-4DC2-A64E-7AE93BAC8AB0}" type="parTrans" cxnId="{2781492F-A8C9-41A1-A788-A81A8832BC9C}">
      <dgm:prSet/>
      <dgm:spPr/>
      <dgm:t>
        <a:bodyPr/>
        <a:lstStyle/>
        <a:p>
          <a:endParaRPr lang="fr-FR"/>
        </a:p>
      </dgm:t>
    </dgm:pt>
    <dgm:pt modelId="{5582EE90-C30E-4081-B107-B3FD1E21D297}" type="sibTrans" cxnId="{2781492F-A8C9-41A1-A788-A81A8832BC9C}">
      <dgm:prSet/>
      <dgm:spPr/>
      <dgm:t>
        <a:bodyPr/>
        <a:lstStyle/>
        <a:p>
          <a:endParaRPr lang="fr-FR"/>
        </a:p>
      </dgm:t>
    </dgm:pt>
    <dgm:pt modelId="{FB8774A2-2CDC-47EC-A409-E0C9C4CF500D}">
      <dgm:prSet phldrT="[Texte]" custT="1"/>
      <dgm:spPr/>
      <dgm:t>
        <a:bodyPr/>
        <a:lstStyle/>
        <a:p>
          <a:pPr algn="r"/>
          <a:r>
            <a:rPr lang="fr-FR" sz="3600" b="1" dirty="0">
              <a:solidFill>
                <a:schemeClr val="accent2">
                  <a:lumMod val="50000"/>
                </a:schemeClr>
              </a:solidFill>
            </a:rPr>
            <a:t>Température</a:t>
          </a:r>
        </a:p>
        <a:p>
          <a:pPr algn="r"/>
          <a:r>
            <a:rPr lang="fr-FR" sz="3600" b="1" i="1" dirty="0">
              <a:solidFill>
                <a:schemeClr val="tx1"/>
              </a:solidFill>
            </a:rPr>
            <a:t>Thermomètre</a:t>
          </a:r>
        </a:p>
      </dgm:t>
    </dgm:pt>
    <dgm:pt modelId="{5BD82DAF-390B-4712-B528-171AFFDA19E5}" type="parTrans" cxnId="{F0151244-0CFA-4206-BBF8-7CE7CAB1A9B0}">
      <dgm:prSet/>
      <dgm:spPr/>
      <dgm:t>
        <a:bodyPr/>
        <a:lstStyle/>
        <a:p>
          <a:endParaRPr lang="fr-FR"/>
        </a:p>
      </dgm:t>
    </dgm:pt>
    <dgm:pt modelId="{A6C66CB1-8DCA-4C7C-94C9-4E6B247956B6}" type="sibTrans" cxnId="{F0151244-0CFA-4206-BBF8-7CE7CAB1A9B0}">
      <dgm:prSet/>
      <dgm:spPr/>
      <dgm:t>
        <a:bodyPr/>
        <a:lstStyle/>
        <a:p>
          <a:endParaRPr lang="fr-FR"/>
        </a:p>
      </dgm:t>
    </dgm:pt>
    <dgm:pt modelId="{596FE133-8B57-4E8F-A144-83228E089E8E}">
      <dgm:prSet custT="1"/>
      <dgm:spPr/>
      <dgm:t>
        <a:bodyPr/>
        <a:lstStyle/>
        <a:p>
          <a:pPr algn="r"/>
          <a:r>
            <a:rPr lang="fr-FR" sz="3600" b="1" dirty="0">
              <a:solidFill>
                <a:schemeClr val="accent2">
                  <a:lumMod val="50000"/>
                </a:schemeClr>
              </a:solidFill>
            </a:rPr>
            <a:t>Prototypage</a:t>
          </a:r>
        </a:p>
        <a:p>
          <a:pPr algn="r"/>
          <a:r>
            <a:rPr lang="fr-FR" sz="3600" b="1" i="1" dirty="0">
              <a:solidFill>
                <a:schemeClr val="tx1"/>
              </a:solidFill>
            </a:rPr>
            <a:t>GPS, jauge…</a:t>
          </a:r>
        </a:p>
      </dgm:t>
    </dgm:pt>
    <dgm:pt modelId="{FFFB295E-28BB-4093-967B-8C2EEFDCBCE5}" type="parTrans" cxnId="{8106866E-D080-4B92-82E7-503D953BEB50}">
      <dgm:prSet/>
      <dgm:spPr/>
      <dgm:t>
        <a:bodyPr/>
        <a:lstStyle/>
        <a:p>
          <a:endParaRPr lang="fr-FR"/>
        </a:p>
      </dgm:t>
    </dgm:pt>
    <dgm:pt modelId="{EB760EA6-BDC4-413A-984E-B3575074957F}" type="sibTrans" cxnId="{8106866E-D080-4B92-82E7-503D953BEB50}">
      <dgm:prSet/>
      <dgm:spPr/>
      <dgm:t>
        <a:bodyPr/>
        <a:lstStyle/>
        <a:p>
          <a:endParaRPr lang="fr-FR"/>
        </a:p>
      </dgm:t>
    </dgm:pt>
    <dgm:pt modelId="{80FB9EEB-CDC3-49D4-A842-20DE88DD27E2}" type="pres">
      <dgm:prSet presAssocID="{B8399FCD-1B02-498A-B76A-4B0969ECB50E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D6906F91-77DD-4EAF-AAF7-15A1E142369F}" type="pres">
      <dgm:prSet presAssocID="{41A93236-4B47-4512-8B13-17A238D866F9}" presName="root" presStyleCnt="0"/>
      <dgm:spPr/>
    </dgm:pt>
    <dgm:pt modelId="{B3C1565B-BD7E-4396-81F2-C7FF50FF734F}" type="pres">
      <dgm:prSet presAssocID="{41A93236-4B47-4512-8B13-17A238D866F9}" presName="rootComposite" presStyleCnt="0"/>
      <dgm:spPr/>
    </dgm:pt>
    <dgm:pt modelId="{4B7C0445-DF45-4995-B1D6-537A4E9D7FA9}" type="pres">
      <dgm:prSet presAssocID="{41A93236-4B47-4512-8B13-17A238D866F9}" presName="rootText" presStyleLbl="node1" presStyleIdx="0" presStyleCnt="1" custScaleX="165732" custScaleY="106235" custLinFactNeighborY="1348"/>
      <dgm:spPr/>
    </dgm:pt>
    <dgm:pt modelId="{D8D722E9-2A11-42A9-A078-F985AA1AD2E4}" type="pres">
      <dgm:prSet presAssocID="{41A93236-4B47-4512-8B13-17A238D866F9}" presName="rootConnector" presStyleLbl="node1" presStyleIdx="0" presStyleCnt="1"/>
      <dgm:spPr/>
    </dgm:pt>
    <dgm:pt modelId="{3DA195FF-56C4-45F3-AE14-716584B1B52C}" type="pres">
      <dgm:prSet presAssocID="{41A93236-4B47-4512-8B13-17A238D866F9}" presName="childShape" presStyleCnt="0"/>
      <dgm:spPr/>
    </dgm:pt>
    <dgm:pt modelId="{F5E6F44D-620F-4F81-9A1E-0F3FBA194109}" type="pres">
      <dgm:prSet presAssocID="{400A66CF-ADDD-4910-AE33-BBBD204B9D44}" presName="Name13" presStyleLbl="parChTrans1D2" presStyleIdx="0" presStyleCnt="8"/>
      <dgm:spPr/>
    </dgm:pt>
    <dgm:pt modelId="{FCDCB106-1262-466E-BAD2-9B92BBE3254D}" type="pres">
      <dgm:prSet presAssocID="{204A9A89-E0C6-4744-AAB3-D0276872B726}" presName="childText" presStyleLbl="bgAcc1" presStyleIdx="0" presStyleCnt="8" custScaleX="119045" custScaleY="45428" custLinFactNeighborX="-956" custLinFactNeighborY="1530">
        <dgm:presLayoutVars>
          <dgm:bulletEnabled val="1"/>
        </dgm:presLayoutVars>
      </dgm:prSet>
      <dgm:spPr/>
    </dgm:pt>
    <dgm:pt modelId="{D31A5711-835B-4D4A-8F08-C6032FF44E76}" type="pres">
      <dgm:prSet presAssocID="{389BECD4-6078-49C4-A8FF-B06A15D18B75}" presName="Name13" presStyleLbl="parChTrans1D2" presStyleIdx="1" presStyleCnt="8"/>
      <dgm:spPr/>
    </dgm:pt>
    <dgm:pt modelId="{B34D4E9D-AEC4-4444-B036-B16400E8C7B8}" type="pres">
      <dgm:prSet presAssocID="{A7028935-AD28-4CF1-920F-CEB7E4E2F0E9}" presName="childText" presStyleLbl="bgAcc1" presStyleIdx="1" presStyleCnt="8" custScaleX="116670" custScaleY="43326">
        <dgm:presLayoutVars>
          <dgm:bulletEnabled val="1"/>
        </dgm:presLayoutVars>
      </dgm:prSet>
      <dgm:spPr/>
    </dgm:pt>
    <dgm:pt modelId="{FC23000F-F584-4262-9187-F7EC1B5AEBE5}" type="pres">
      <dgm:prSet presAssocID="{5BD82DAF-390B-4712-B528-171AFFDA19E5}" presName="Name13" presStyleLbl="parChTrans1D2" presStyleIdx="2" presStyleCnt="8"/>
      <dgm:spPr/>
    </dgm:pt>
    <dgm:pt modelId="{C0B3D0F9-836A-44E7-B4AB-551961DDC55A}" type="pres">
      <dgm:prSet presAssocID="{FB8774A2-2CDC-47EC-A409-E0C9C4CF500D}" presName="childText" presStyleLbl="bgAcc1" presStyleIdx="2" presStyleCnt="8" custScaleX="118143" custScaleY="46931">
        <dgm:presLayoutVars>
          <dgm:bulletEnabled val="1"/>
        </dgm:presLayoutVars>
      </dgm:prSet>
      <dgm:spPr/>
    </dgm:pt>
    <dgm:pt modelId="{BFE2028B-2836-4CB2-9553-ABCF5CD47DED}" type="pres">
      <dgm:prSet presAssocID="{E096C13C-387D-497F-B483-B85C6BE16C20}" presName="Name13" presStyleLbl="parChTrans1D2" presStyleIdx="3" presStyleCnt="8"/>
      <dgm:spPr/>
    </dgm:pt>
    <dgm:pt modelId="{B997486D-D357-4E69-BB36-98E7324D1E10}" type="pres">
      <dgm:prSet presAssocID="{F059E546-CC02-4535-8D64-91806458E3E2}" presName="childText" presStyleLbl="bgAcc1" presStyleIdx="3" presStyleCnt="8" custScaleX="118143" custScaleY="47554">
        <dgm:presLayoutVars>
          <dgm:bulletEnabled val="1"/>
        </dgm:presLayoutVars>
      </dgm:prSet>
      <dgm:spPr/>
    </dgm:pt>
    <dgm:pt modelId="{D8EC56D7-E9FF-4B30-8094-E834084AE768}" type="pres">
      <dgm:prSet presAssocID="{BFBDD751-CB59-4E69-988F-AC7820190396}" presName="Name13" presStyleLbl="parChTrans1D2" presStyleIdx="4" presStyleCnt="8"/>
      <dgm:spPr/>
    </dgm:pt>
    <dgm:pt modelId="{4FD3EF2E-8984-4292-B438-DA27E93738F7}" type="pres">
      <dgm:prSet presAssocID="{5A7F1A5A-17AD-4286-B23C-F5A667A60DE8}" presName="childText" presStyleLbl="bgAcc1" presStyleIdx="4" presStyleCnt="8" custScaleX="117096" custScaleY="89965">
        <dgm:presLayoutVars>
          <dgm:bulletEnabled val="1"/>
        </dgm:presLayoutVars>
      </dgm:prSet>
      <dgm:spPr/>
    </dgm:pt>
    <dgm:pt modelId="{E6287DA4-4B36-4C16-8241-DB99753E3E8A}" type="pres">
      <dgm:prSet presAssocID="{6EE14001-1286-42A3-92E3-D5F077208C4A}" presName="Name13" presStyleLbl="parChTrans1D2" presStyleIdx="5" presStyleCnt="8"/>
      <dgm:spPr/>
    </dgm:pt>
    <dgm:pt modelId="{0E60CDDB-67CE-4B31-B81A-6B0F1196DE08}" type="pres">
      <dgm:prSet presAssocID="{414207D2-205D-420F-9E0C-06EC8106ECA6}" presName="childText" presStyleLbl="bgAcc1" presStyleIdx="5" presStyleCnt="8" custScaleX="119120" custScaleY="76257">
        <dgm:presLayoutVars>
          <dgm:bulletEnabled val="1"/>
        </dgm:presLayoutVars>
      </dgm:prSet>
      <dgm:spPr/>
    </dgm:pt>
    <dgm:pt modelId="{DF55000B-866B-4C30-8E79-0D0933811BEE}" type="pres">
      <dgm:prSet presAssocID="{44ACD5D9-61A0-4DC2-A64E-7AE93BAC8AB0}" presName="Name13" presStyleLbl="parChTrans1D2" presStyleIdx="6" presStyleCnt="8"/>
      <dgm:spPr/>
    </dgm:pt>
    <dgm:pt modelId="{9B72918F-3F73-4747-BFEE-2978CAC97955}" type="pres">
      <dgm:prSet presAssocID="{158F3AD2-F648-448B-B83F-278418AEDEBB}" presName="childText" presStyleLbl="bgAcc1" presStyleIdx="6" presStyleCnt="8" custScaleX="117687" custScaleY="48495">
        <dgm:presLayoutVars>
          <dgm:bulletEnabled val="1"/>
        </dgm:presLayoutVars>
      </dgm:prSet>
      <dgm:spPr/>
    </dgm:pt>
    <dgm:pt modelId="{9513A278-E5E2-4D8C-B25D-FCF1BCEE1E4E}" type="pres">
      <dgm:prSet presAssocID="{FFFB295E-28BB-4093-967B-8C2EEFDCBCE5}" presName="Name13" presStyleLbl="parChTrans1D2" presStyleIdx="7" presStyleCnt="8"/>
      <dgm:spPr/>
    </dgm:pt>
    <dgm:pt modelId="{F28B7815-0D08-4012-95A3-C8EEDC0B3F0A}" type="pres">
      <dgm:prSet presAssocID="{596FE133-8B57-4E8F-A144-83228E089E8E}" presName="childText" presStyleLbl="bgAcc1" presStyleIdx="7" presStyleCnt="8" custScaleX="117687" custScaleY="49446">
        <dgm:presLayoutVars>
          <dgm:bulletEnabled val="1"/>
        </dgm:presLayoutVars>
      </dgm:prSet>
      <dgm:spPr/>
    </dgm:pt>
  </dgm:ptLst>
  <dgm:cxnLst>
    <dgm:cxn modelId="{48A9A215-D538-4852-BF46-BF4EE39468E7}" type="presOf" srcId="{F059E546-CC02-4535-8D64-91806458E3E2}" destId="{B997486D-D357-4E69-BB36-98E7324D1E10}" srcOrd="0" destOrd="0" presId="urn:microsoft.com/office/officeart/2005/8/layout/hierarchy3"/>
    <dgm:cxn modelId="{2781492F-A8C9-41A1-A788-A81A8832BC9C}" srcId="{41A93236-4B47-4512-8B13-17A238D866F9}" destId="{158F3AD2-F648-448B-B83F-278418AEDEBB}" srcOrd="6" destOrd="0" parTransId="{44ACD5D9-61A0-4DC2-A64E-7AE93BAC8AB0}" sibTransId="{5582EE90-C30E-4081-B107-B3FD1E21D297}"/>
    <dgm:cxn modelId="{C8EA7231-5997-4500-BB14-65259B0735B8}" srcId="{41A93236-4B47-4512-8B13-17A238D866F9}" destId="{F059E546-CC02-4535-8D64-91806458E3E2}" srcOrd="3" destOrd="0" parTransId="{E096C13C-387D-497F-B483-B85C6BE16C20}" sibTransId="{010AAF23-3C03-4926-A5F6-1C1FAA26CCD3}"/>
    <dgm:cxn modelId="{4460D03E-D432-41D3-A441-4F1C5E731769}" type="presOf" srcId="{400A66CF-ADDD-4910-AE33-BBBD204B9D44}" destId="{F5E6F44D-620F-4F81-9A1E-0F3FBA194109}" srcOrd="0" destOrd="0" presId="urn:microsoft.com/office/officeart/2005/8/layout/hierarchy3"/>
    <dgm:cxn modelId="{A6DFD55C-05FA-44D8-855C-489F92770758}" type="presOf" srcId="{41A93236-4B47-4512-8B13-17A238D866F9}" destId="{D8D722E9-2A11-42A9-A078-F985AA1AD2E4}" srcOrd="1" destOrd="0" presId="urn:microsoft.com/office/officeart/2005/8/layout/hierarchy3"/>
    <dgm:cxn modelId="{4A8A525D-556A-41AB-956A-A23A1C3364CA}" type="presOf" srcId="{6EE14001-1286-42A3-92E3-D5F077208C4A}" destId="{E6287DA4-4B36-4C16-8241-DB99753E3E8A}" srcOrd="0" destOrd="0" presId="urn:microsoft.com/office/officeart/2005/8/layout/hierarchy3"/>
    <dgm:cxn modelId="{9669D463-6182-4DD4-9C15-AE0EA63232DC}" type="presOf" srcId="{158F3AD2-F648-448B-B83F-278418AEDEBB}" destId="{9B72918F-3F73-4747-BFEE-2978CAC97955}" srcOrd="0" destOrd="0" presId="urn:microsoft.com/office/officeart/2005/8/layout/hierarchy3"/>
    <dgm:cxn modelId="{F0151244-0CFA-4206-BBF8-7CE7CAB1A9B0}" srcId="{41A93236-4B47-4512-8B13-17A238D866F9}" destId="{FB8774A2-2CDC-47EC-A409-E0C9C4CF500D}" srcOrd="2" destOrd="0" parTransId="{5BD82DAF-390B-4712-B528-171AFFDA19E5}" sibTransId="{A6C66CB1-8DCA-4C7C-94C9-4E6B247956B6}"/>
    <dgm:cxn modelId="{2AF6C469-1929-4494-B0AC-5BBEC6C2C888}" type="presOf" srcId="{A7028935-AD28-4CF1-920F-CEB7E4E2F0E9}" destId="{B34D4E9D-AEC4-4444-B036-B16400E8C7B8}" srcOrd="0" destOrd="0" presId="urn:microsoft.com/office/officeart/2005/8/layout/hierarchy3"/>
    <dgm:cxn modelId="{BC42F84D-978A-4E9C-BC5B-D9E79028A254}" srcId="{41A93236-4B47-4512-8B13-17A238D866F9}" destId="{A7028935-AD28-4CF1-920F-CEB7E4E2F0E9}" srcOrd="1" destOrd="0" parTransId="{389BECD4-6078-49C4-A8FF-B06A15D18B75}" sibTransId="{5C3A315B-215C-495B-8471-1C1479004EC9}"/>
    <dgm:cxn modelId="{8106866E-D080-4B92-82E7-503D953BEB50}" srcId="{41A93236-4B47-4512-8B13-17A238D866F9}" destId="{596FE133-8B57-4E8F-A144-83228E089E8E}" srcOrd="7" destOrd="0" parTransId="{FFFB295E-28BB-4093-967B-8C2EEFDCBCE5}" sibTransId="{EB760EA6-BDC4-413A-984E-B3575074957F}"/>
    <dgm:cxn modelId="{60CA2374-B20C-4A9A-8C88-55B8902DED78}" type="presOf" srcId="{FB8774A2-2CDC-47EC-A409-E0C9C4CF500D}" destId="{C0B3D0F9-836A-44E7-B4AB-551961DDC55A}" srcOrd="0" destOrd="0" presId="urn:microsoft.com/office/officeart/2005/8/layout/hierarchy3"/>
    <dgm:cxn modelId="{3C169B75-DE78-42F1-9113-79AB70A9B06B}" type="presOf" srcId="{204A9A89-E0C6-4744-AAB3-D0276872B726}" destId="{FCDCB106-1262-466E-BAD2-9B92BBE3254D}" srcOrd="0" destOrd="0" presId="urn:microsoft.com/office/officeart/2005/8/layout/hierarchy3"/>
    <dgm:cxn modelId="{46E6407E-6296-471C-9DCA-30A6323AC953}" srcId="{41A93236-4B47-4512-8B13-17A238D866F9}" destId="{5A7F1A5A-17AD-4286-B23C-F5A667A60DE8}" srcOrd="4" destOrd="0" parTransId="{BFBDD751-CB59-4E69-988F-AC7820190396}" sibTransId="{5C6F258C-6E1E-4F4D-AA05-AC5CAD26A217}"/>
    <dgm:cxn modelId="{BA8E6780-2D7E-47AA-ABA4-61C0659E7783}" type="presOf" srcId="{B8399FCD-1B02-498A-B76A-4B0969ECB50E}" destId="{80FB9EEB-CDC3-49D4-A842-20DE88DD27E2}" srcOrd="0" destOrd="0" presId="urn:microsoft.com/office/officeart/2005/8/layout/hierarchy3"/>
    <dgm:cxn modelId="{9DF88C82-D41C-43C7-945E-D7DA2304475F}" srcId="{41A93236-4B47-4512-8B13-17A238D866F9}" destId="{414207D2-205D-420F-9E0C-06EC8106ECA6}" srcOrd="5" destOrd="0" parTransId="{6EE14001-1286-42A3-92E3-D5F077208C4A}" sibTransId="{F61178C3-BFC3-49C1-85E7-AC2BC73E75DD}"/>
    <dgm:cxn modelId="{AAF92395-CB09-4AA8-8360-EC2BAE7425A8}" type="presOf" srcId="{FFFB295E-28BB-4093-967B-8C2EEFDCBCE5}" destId="{9513A278-E5E2-4D8C-B25D-FCF1BCEE1E4E}" srcOrd="0" destOrd="0" presId="urn:microsoft.com/office/officeart/2005/8/layout/hierarchy3"/>
    <dgm:cxn modelId="{BB107EA3-EEF1-4CD1-B8E0-D9D90B99A458}" type="presOf" srcId="{44ACD5D9-61A0-4DC2-A64E-7AE93BAC8AB0}" destId="{DF55000B-866B-4C30-8E79-0D0933811BEE}" srcOrd="0" destOrd="0" presId="urn:microsoft.com/office/officeart/2005/8/layout/hierarchy3"/>
    <dgm:cxn modelId="{C4E3E6A8-C294-4152-9FDE-6019F0BA4630}" type="presOf" srcId="{5BD82DAF-390B-4712-B528-171AFFDA19E5}" destId="{FC23000F-F584-4262-9187-F7EC1B5AEBE5}" srcOrd="0" destOrd="0" presId="urn:microsoft.com/office/officeart/2005/8/layout/hierarchy3"/>
    <dgm:cxn modelId="{BDAE99B6-EBA1-48E5-ABCA-70A56F0DEF6B}" type="presOf" srcId="{5A7F1A5A-17AD-4286-B23C-F5A667A60DE8}" destId="{4FD3EF2E-8984-4292-B438-DA27E93738F7}" srcOrd="0" destOrd="0" presId="urn:microsoft.com/office/officeart/2005/8/layout/hierarchy3"/>
    <dgm:cxn modelId="{9447DEB6-5165-4847-A00D-73A9307E68FB}" type="presOf" srcId="{389BECD4-6078-49C4-A8FF-B06A15D18B75}" destId="{D31A5711-835B-4D4A-8F08-C6032FF44E76}" srcOrd="0" destOrd="0" presId="urn:microsoft.com/office/officeart/2005/8/layout/hierarchy3"/>
    <dgm:cxn modelId="{068D5CBB-8A9A-4464-A7BF-2951E5428585}" type="presOf" srcId="{BFBDD751-CB59-4E69-988F-AC7820190396}" destId="{D8EC56D7-E9FF-4B30-8094-E834084AE768}" srcOrd="0" destOrd="0" presId="urn:microsoft.com/office/officeart/2005/8/layout/hierarchy3"/>
    <dgm:cxn modelId="{108BDDC6-0678-422B-BB16-798756950458}" type="presOf" srcId="{414207D2-205D-420F-9E0C-06EC8106ECA6}" destId="{0E60CDDB-67CE-4B31-B81A-6B0F1196DE08}" srcOrd="0" destOrd="0" presId="urn:microsoft.com/office/officeart/2005/8/layout/hierarchy3"/>
    <dgm:cxn modelId="{C41EE1D6-CBF3-4093-BF57-064DB209B2FD}" srcId="{41A93236-4B47-4512-8B13-17A238D866F9}" destId="{204A9A89-E0C6-4744-AAB3-D0276872B726}" srcOrd="0" destOrd="0" parTransId="{400A66CF-ADDD-4910-AE33-BBBD204B9D44}" sibTransId="{831235FE-33DB-4153-8CCC-AA5C207A7FF0}"/>
    <dgm:cxn modelId="{35930FE7-A138-409A-8D75-E3C3DE97AA06}" type="presOf" srcId="{E096C13C-387D-497F-B483-B85C6BE16C20}" destId="{BFE2028B-2836-4CB2-9553-ABCF5CD47DED}" srcOrd="0" destOrd="0" presId="urn:microsoft.com/office/officeart/2005/8/layout/hierarchy3"/>
    <dgm:cxn modelId="{F3C74AFA-2293-4BE5-B72B-6BED970E6DF1}" srcId="{B8399FCD-1B02-498A-B76A-4B0969ECB50E}" destId="{41A93236-4B47-4512-8B13-17A238D866F9}" srcOrd="0" destOrd="0" parTransId="{D93D5F94-479F-44D3-88BE-5BCCF80967B1}" sibTransId="{3D763B00-B6DF-4C52-8ECE-E9968D49EEFB}"/>
    <dgm:cxn modelId="{753591FA-8A62-4A8D-95F2-61FAB28B3BF3}" type="presOf" srcId="{41A93236-4B47-4512-8B13-17A238D866F9}" destId="{4B7C0445-DF45-4995-B1D6-537A4E9D7FA9}" srcOrd="0" destOrd="0" presId="urn:microsoft.com/office/officeart/2005/8/layout/hierarchy3"/>
    <dgm:cxn modelId="{6FF9FAFD-1381-4C2A-B6EC-D80A63D41FD0}" type="presOf" srcId="{596FE133-8B57-4E8F-A144-83228E089E8E}" destId="{F28B7815-0D08-4012-95A3-C8EEDC0B3F0A}" srcOrd="0" destOrd="0" presId="urn:microsoft.com/office/officeart/2005/8/layout/hierarchy3"/>
    <dgm:cxn modelId="{AAF29D27-837B-47F9-AE29-01AE70BD63A7}" type="presParOf" srcId="{80FB9EEB-CDC3-49D4-A842-20DE88DD27E2}" destId="{D6906F91-77DD-4EAF-AAF7-15A1E142369F}" srcOrd="0" destOrd="0" presId="urn:microsoft.com/office/officeart/2005/8/layout/hierarchy3"/>
    <dgm:cxn modelId="{1E600B04-5246-4FE1-ACC0-862603DB06C0}" type="presParOf" srcId="{D6906F91-77DD-4EAF-AAF7-15A1E142369F}" destId="{B3C1565B-BD7E-4396-81F2-C7FF50FF734F}" srcOrd="0" destOrd="0" presId="urn:microsoft.com/office/officeart/2005/8/layout/hierarchy3"/>
    <dgm:cxn modelId="{51379A7B-78E2-4ED7-8ED7-F6F1B2C40D01}" type="presParOf" srcId="{B3C1565B-BD7E-4396-81F2-C7FF50FF734F}" destId="{4B7C0445-DF45-4995-B1D6-537A4E9D7FA9}" srcOrd="0" destOrd="0" presId="urn:microsoft.com/office/officeart/2005/8/layout/hierarchy3"/>
    <dgm:cxn modelId="{C84E4B40-81A2-4CFA-A063-CED2049E7DFF}" type="presParOf" srcId="{B3C1565B-BD7E-4396-81F2-C7FF50FF734F}" destId="{D8D722E9-2A11-42A9-A078-F985AA1AD2E4}" srcOrd="1" destOrd="0" presId="urn:microsoft.com/office/officeart/2005/8/layout/hierarchy3"/>
    <dgm:cxn modelId="{2ACBE2FE-16A1-4E04-9F39-07A68AC6E96D}" type="presParOf" srcId="{D6906F91-77DD-4EAF-AAF7-15A1E142369F}" destId="{3DA195FF-56C4-45F3-AE14-716584B1B52C}" srcOrd="1" destOrd="0" presId="urn:microsoft.com/office/officeart/2005/8/layout/hierarchy3"/>
    <dgm:cxn modelId="{828F217C-C836-4CA8-805B-DFBBA5BC5730}" type="presParOf" srcId="{3DA195FF-56C4-45F3-AE14-716584B1B52C}" destId="{F5E6F44D-620F-4F81-9A1E-0F3FBA194109}" srcOrd="0" destOrd="0" presId="urn:microsoft.com/office/officeart/2005/8/layout/hierarchy3"/>
    <dgm:cxn modelId="{CB2E2602-1521-4B46-ABB8-BD425EF0E5CF}" type="presParOf" srcId="{3DA195FF-56C4-45F3-AE14-716584B1B52C}" destId="{FCDCB106-1262-466E-BAD2-9B92BBE3254D}" srcOrd="1" destOrd="0" presId="urn:microsoft.com/office/officeart/2005/8/layout/hierarchy3"/>
    <dgm:cxn modelId="{074B254F-F04C-4B01-A776-2378BA133C47}" type="presParOf" srcId="{3DA195FF-56C4-45F3-AE14-716584B1B52C}" destId="{D31A5711-835B-4D4A-8F08-C6032FF44E76}" srcOrd="2" destOrd="0" presId="urn:microsoft.com/office/officeart/2005/8/layout/hierarchy3"/>
    <dgm:cxn modelId="{7C7B2E66-67E0-4147-B788-DC0906E5BD52}" type="presParOf" srcId="{3DA195FF-56C4-45F3-AE14-716584B1B52C}" destId="{B34D4E9D-AEC4-4444-B036-B16400E8C7B8}" srcOrd="3" destOrd="0" presId="urn:microsoft.com/office/officeart/2005/8/layout/hierarchy3"/>
    <dgm:cxn modelId="{1D943FAD-E430-40C1-97A6-9548EA7784E4}" type="presParOf" srcId="{3DA195FF-56C4-45F3-AE14-716584B1B52C}" destId="{FC23000F-F584-4262-9187-F7EC1B5AEBE5}" srcOrd="4" destOrd="0" presId="urn:microsoft.com/office/officeart/2005/8/layout/hierarchy3"/>
    <dgm:cxn modelId="{227262CE-85B9-4987-958F-58F27B44B284}" type="presParOf" srcId="{3DA195FF-56C4-45F3-AE14-716584B1B52C}" destId="{C0B3D0F9-836A-44E7-B4AB-551961DDC55A}" srcOrd="5" destOrd="0" presId="urn:microsoft.com/office/officeart/2005/8/layout/hierarchy3"/>
    <dgm:cxn modelId="{6430955C-DB91-4977-95F9-B31BBB609BC6}" type="presParOf" srcId="{3DA195FF-56C4-45F3-AE14-716584B1B52C}" destId="{BFE2028B-2836-4CB2-9553-ABCF5CD47DED}" srcOrd="6" destOrd="0" presId="urn:microsoft.com/office/officeart/2005/8/layout/hierarchy3"/>
    <dgm:cxn modelId="{C894C899-BDEF-45CB-B24C-610E36B72E25}" type="presParOf" srcId="{3DA195FF-56C4-45F3-AE14-716584B1B52C}" destId="{B997486D-D357-4E69-BB36-98E7324D1E10}" srcOrd="7" destOrd="0" presId="urn:microsoft.com/office/officeart/2005/8/layout/hierarchy3"/>
    <dgm:cxn modelId="{4522AA4B-C350-44B9-A566-22AA7A6F0708}" type="presParOf" srcId="{3DA195FF-56C4-45F3-AE14-716584B1B52C}" destId="{D8EC56D7-E9FF-4B30-8094-E834084AE768}" srcOrd="8" destOrd="0" presId="urn:microsoft.com/office/officeart/2005/8/layout/hierarchy3"/>
    <dgm:cxn modelId="{6767E4F8-389F-402F-9747-6E0C13F05030}" type="presParOf" srcId="{3DA195FF-56C4-45F3-AE14-716584B1B52C}" destId="{4FD3EF2E-8984-4292-B438-DA27E93738F7}" srcOrd="9" destOrd="0" presId="urn:microsoft.com/office/officeart/2005/8/layout/hierarchy3"/>
    <dgm:cxn modelId="{75DE37DA-B765-4E36-ADD5-DCF9375BEF89}" type="presParOf" srcId="{3DA195FF-56C4-45F3-AE14-716584B1B52C}" destId="{E6287DA4-4B36-4C16-8241-DB99753E3E8A}" srcOrd="10" destOrd="0" presId="urn:microsoft.com/office/officeart/2005/8/layout/hierarchy3"/>
    <dgm:cxn modelId="{61636A68-9284-4BEE-95E1-15F8C497CBCC}" type="presParOf" srcId="{3DA195FF-56C4-45F3-AE14-716584B1B52C}" destId="{0E60CDDB-67CE-4B31-B81A-6B0F1196DE08}" srcOrd="11" destOrd="0" presId="urn:microsoft.com/office/officeart/2005/8/layout/hierarchy3"/>
    <dgm:cxn modelId="{2C2170C5-6975-4B08-892F-2CCCF98DBF21}" type="presParOf" srcId="{3DA195FF-56C4-45F3-AE14-716584B1B52C}" destId="{DF55000B-866B-4C30-8E79-0D0933811BEE}" srcOrd="12" destOrd="0" presId="urn:microsoft.com/office/officeart/2005/8/layout/hierarchy3"/>
    <dgm:cxn modelId="{5A20A8FD-F679-4F6F-BC9F-DF797A806DB0}" type="presParOf" srcId="{3DA195FF-56C4-45F3-AE14-716584B1B52C}" destId="{9B72918F-3F73-4747-BFEE-2978CAC97955}" srcOrd="13" destOrd="0" presId="urn:microsoft.com/office/officeart/2005/8/layout/hierarchy3"/>
    <dgm:cxn modelId="{03BCB589-2504-4053-BB21-39F4772631EE}" type="presParOf" srcId="{3DA195FF-56C4-45F3-AE14-716584B1B52C}" destId="{9513A278-E5E2-4D8C-B25D-FCF1BCEE1E4E}" srcOrd="14" destOrd="0" presId="urn:microsoft.com/office/officeart/2005/8/layout/hierarchy3"/>
    <dgm:cxn modelId="{B11AFF7E-5841-4D07-A6F2-978A556201CC}" type="presParOf" srcId="{3DA195FF-56C4-45F3-AE14-716584B1B52C}" destId="{F28B7815-0D08-4012-95A3-C8EEDC0B3F0A}" srcOrd="1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8399FCD-1B02-498A-B76A-4B0969ECB50E}" type="doc">
      <dgm:prSet loTypeId="urn:microsoft.com/office/officeart/2005/8/layout/hierarchy3" loCatId="list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fr-FR"/>
        </a:p>
      </dgm:t>
    </dgm:pt>
    <dgm:pt modelId="{41A93236-4B47-4512-8B13-17A238D866F9}">
      <dgm:prSet phldrT="[Texte]" phldr="1"/>
      <dgm:spPr>
        <a:noFill/>
        <a:ln>
          <a:solidFill>
            <a:srgbClr val="C00000"/>
          </a:solidFill>
        </a:ln>
      </dgm:spPr>
      <dgm:t>
        <a:bodyPr/>
        <a:lstStyle/>
        <a:p>
          <a:endParaRPr lang="fr-FR" dirty="0"/>
        </a:p>
      </dgm:t>
    </dgm:pt>
    <dgm:pt modelId="{D93D5F94-479F-44D3-88BE-5BCCF80967B1}" type="parTrans" cxnId="{F3C74AFA-2293-4BE5-B72B-6BED970E6DF1}">
      <dgm:prSet/>
      <dgm:spPr/>
      <dgm:t>
        <a:bodyPr/>
        <a:lstStyle/>
        <a:p>
          <a:endParaRPr lang="fr-FR"/>
        </a:p>
      </dgm:t>
    </dgm:pt>
    <dgm:pt modelId="{3D763B00-B6DF-4C52-8ECE-E9968D49EEFB}" type="sibTrans" cxnId="{F3C74AFA-2293-4BE5-B72B-6BED970E6DF1}">
      <dgm:prSet/>
      <dgm:spPr/>
      <dgm:t>
        <a:bodyPr/>
        <a:lstStyle/>
        <a:p>
          <a:endParaRPr lang="fr-FR"/>
        </a:p>
      </dgm:t>
    </dgm:pt>
    <dgm:pt modelId="{204A9A89-E0C6-4744-AAB3-D0276872B726}">
      <dgm:prSet phldrT="[Texte]" custT="1"/>
      <dgm:spPr/>
      <dgm:t>
        <a:bodyPr/>
        <a:lstStyle/>
        <a:p>
          <a:pPr algn="r"/>
          <a:r>
            <a:rPr lang="fr-FR" sz="3600" b="1" dirty="0">
              <a:solidFill>
                <a:schemeClr val="accent2">
                  <a:lumMod val="50000"/>
                </a:schemeClr>
              </a:solidFill>
            </a:rPr>
            <a:t>Hygrométrie</a:t>
          </a:r>
        </a:p>
        <a:p>
          <a:pPr algn="r"/>
          <a:r>
            <a:rPr lang="fr-FR" sz="3600" b="1" i="1" dirty="0">
              <a:solidFill>
                <a:schemeClr val="tx1"/>
              </a:solidFill>
            </a:rPr>
            <a:t>Hygromètre</a:t>
          </a:r>
        </a:p>
      </dgm:t>
    </dgm:pt>
    <dgm:pt modelId="{400A66CF-ADDD-4910-AE33-BBBD204B9D44}" type="parTrans" cxnId="{C41EE1D6-CBF3-4093-BF57-064DB209B2FD}">
      <dgm:prSet/>
      <dgm:spPr/>
      <dgm:t>
        <a:bodyPr/>
        <a:lstStyle/>
        <a:p>
          <a:endParaRPr lang="fr-FR"/>
        </a:p>
      </dgm:t>
    </dgm:pt>
    <dgm:pt modelId="{831235FE-33DB-4153-8CCC-AA5C207A7FF0}" type="sibTrans" cxnId="{C41EE1D6-CBF3-4093-BF57-064DB209B2FD}">
      <dgm:prSet/>
      <dgm:spPr/>
      <dgm:t>
        <a:bodyPr/>
        <a:lstStyle/>
        <a:p>
          <a:endParaRPr lang="fr-FR"/>
        </a:p>
      </dgm:t>
    </dgm:pt>
    <dgm:pt modelId="{A7028935-AD28-4CF1-920F-CEB7E4E2F0E9}">
      <dgm:prSet phldrT="[Texte]" custT="1"/>
      <dgm:spPr/>
      <dgm:t>
        <a:bodyPr/>
        <a:lstStyle/>
        <a:p>
          <a:pPr algn="r"/>
          <a:r>
            <a:rPr lang="fr-FR" sz="3600" b="1" dirty="0">
              <a:solidFill>
                <a:schemeClr val="accent2">
                  <a:lumMod val="50000"/>
                </a:schemeClr>
              </a:solidFill>
            </a:rPr>
            <a:t>Pression</a:t>
          </a:r>
        </a:p>
        <a:p>
          <a:pPr algn="r"/>
          <a:r>
            <a:rPr lang="fr-FR" sz="3600" b="1" i="1" dirty="0">
              <a:solidFill>
                <a:schemeClr val="tx1"/>
              </a:solidFill>
            </a:rPr>
            <a:t>Baromètre</a:t>
          </a:r>
        </a:p>
      </dgm:t>
    </dgm:pt>
    <dgm:pt modelId="{389BECD4-6078-49C4-A8FF-B06A15D18B75}" type="parTrans" cxnId="{BC42F84D-978A-4E9C-BC5B-D9E79028A254}">
      <dgm:prSet/>
      <dgm:spPr/>
      <dgm:t>
        <a:bodyPr/>
        <a:lstStyle/>
        <a:p>
          <a:endParaRPr lang="fr-FR"/>
        </a:p>
      </dgm:t>
    </dgm:pt>
    <dgm:pt modelId="{5C3A315B-215C-495B-8471-1C1479004EC9}" type="sibTrans" cxnId="{BC42F84D-978A-4E9C-BC5B-D9E79028A254}">
      <dgm:prSet/>
      <dgm:spPr/>
      <dgm:t>
        <a:bodyPr/>
        <a:lstStyle/>
        <a:p>
          <a:endParaRPr lang="fr-FR"/>
        </a:p>
      </dgm:t>
    </dgm:pt>
    <dgm:pt modelId="{F059E546-CC02-4535-8D64-91806458E3E2}">
      <dgm:prSet custT="1"/>
      <dgm:spPr/>
      <dgm:t>
        <a:bodyPr/>
        <a:lstStyle/>
        <a:p>
          <a:pPr algn="r"/>
          <a:r>
            <a:rPr lang="fr-FR" sz="3600" b="1" dirty="0">
              <a:solidFill>
                <a:schemeClr val="accent2">
                  <a:lumMod val="50000"/>
                </a:schemeClr>
              </a:solidFill>
            </a:rPr>
            <a:t>Luminosité</a:t>
          </a:r>
        </a:p>
        <a:p>
          <a:pPr algn="r"/>
          <a:r>
            <a:rPr lang="fr-FR" sz="3600" b="1" i="1" dirty="0">
              <a:solidFill>
                <a:schemeClr val="tx1"/>
              </a:solidFill>
            </a:rPr>
            <a:t>Luxmètre</a:t>
          </a:r>
        </a:p>
      </dgm:t>
    </dgm:pt>
    <dgm:pt modelId="{E096C13C-387D-497F-B483-B85C6BE16C20}" type="parTrans" cxnId="{C8EA7231-5997-4500-BB14-65259B0735B8}">
      <dgm:prSet/>
      <dgm:spPr/>
      <dgm:t>
        <a:bodyPr/>
        <a:lstStyle/>
        <a:p>
          <a:endParaRPr lang="fr-FR"/>
        </a:p>
      </dgm:t>
    </dgm:pt>
    <dgm:pt modelId="{010AAF23-3C03-4926-A5F6-1C1FAA26CCD3}" type="sibTrans" cxnId="{C8EA7231-5997-4500-BB14-65259B0735B8}">
      <dgm:prSet/>
      <dgm:spPr/>
      <dgm:t>
        <a:bodyPr/>
        <a:lstStyle/>
        <a:p>
          <a:endParaRPr lang="fr-FR"/>
        </a:p>
      </dgm:t>
    </dgm:pt>
    <dgm:pt modelId="{5A7F1A5A-17AD-4286-B23C-F5A667A60DE8}">
      <dgm:prSet custT="1"/>
      <dgm:spPr/>
      <dgm:t>
        <a:bodyPr/>
        <a:lstStyle/>
        <a:p>
          <a:pPr algn="r"/>
          <a:r>
            <a:rPr lang="fr-FR" sz="3600" b="1" dirty="0">
              <a:solidFill>
                <a:schemeClr val="accent2">
                  <a:lumMod val="50000"/>
                </a:schemeClr>
              </a:solidFill>
            </a:rPr>
            <a:t>Saturation pulsée en oxygène SpO</a:t>
          </a:r>
          <a:r>
            <a:rPr lang="fr-FR" sz="3600" b="1" baseline="-25000" dirty="0">
              <a:solidFill>
                <a:schemeClr val="accent2">
                  <a:lumMod val="50000"/>
                </a:schemeClr>
              </a:solidFill>
            </a:rPr>
            <a:t>2</a:t>
          </a:r>
        </a:p>
        <a:p>
          <a:pPr algn="r"/>
          <a:r>
            <a:rPr lang="fr-FR" sz="3600" b="1" dirty="0">
              <a:solidFill>
                <a:schemeClr val="accent2">
                  <a:lumMod val="50000"/>
                </a:schemeClr>
              </a:solidFill>
            </a:rPr>
            <a:t>Fréquence cardiaque</a:t>
          </a:r>
        </a:p>
        <a:p>
          <a:pPr algn="r"/>
          <a:r>
            <a:rPr lang="fr-FR" sz="3600" b="1" i="1" dirty="0">
              <a:solidFill>
                <a:schemeClr val="tx1"/>
              </a:solidFill>
            </a:rPr>
            <a:t>Oxymètre de pouls</a:t>
          </a:r>
          <a:r>
            <a:rPr lang="fr-FR" sz="3600" dirty="0">
              <a:solidFill>
                <a:schemeClr val="tx1"/>
              </a:solidFill>
            </a:rPr>
            <a:t> </a:t>
          </a:r>
          <a:endParaRPr lang="fr-FR" sz="3600" b="1" i="1" dirty="0">
            <a:solidFill>
              <a:schemeClr val="tx1"/>
            </a:solidFill>
          </a:endParaRPr>
        </a:p>
      </dgm:t>
    </dgm:pt>
    <dgm:pt modelId="{BFBDD751-CB59-4E69-988F-AC7820190396}" type="parTrans" cxnId="{46E6407E-6296-471C-9DCA-30A6323AC953}">
      <dgm:prSet/>
      <dgm:spPr/>
      <dgm:t>
        <a:bodyPr/>
        <a:lstStyle/>
        <a:p>
          <a:endParaRPr lang="fr-FR"/>
        </a:p>
      </dgm:t>
    </dgm:pt>
    <dgm:pt modelId="{5C6F258C-6E1E-4F4D-AA05-AC5CAD26A217}" type="sibTrans" cxnId="{46E6407E-6296-471C-9DCA-30A6323AC953}">
      <dgm:prSet/>
      <dgm:spPr/>
      <dgm:t>
        <a:bodyPr/>
        <a:lstStyle/>
        <a:p>
          <a:endParaRPr lang="fr-FR"/>
        </a:p>
      </dgm:t>
    </dgm:pt>
    <dgm:pt modelId="{414207D2-205D-420F-9E0C-06EC8106ECA6}">
      <dgm:prSet custT="1"/>
      <dgm:spPr/>
      <dgm:t>
        <a:bodyPr/>
        <a:lstStyle/>
        <a:p>
          <a:pPr algn="r"/>
          <a:r>
            <a:rPr lang="fr-FR" sz="3600" b="1" dirty="0">
              <a:solidFill>
                <a:schemeClr val="accent2">
                  <a:lumMod val="50000"/>
                </a:schemeClr>
              </a:solidFill>
            </a:rPr>
            <a:t>Accélération linéaire </a:t>
          </a:r>
        </a:p>
        <a:p>
          <a:pPr algn="r"/>
          <a:r>
            <a:rPr lang="fr-FR" sz="3600" b="1" dirty="0">
              <a:solidFill>
                <a:schemeClr val="accent2">
                  <a:lumMod val="50000"/>
                </a:schemeClr>
              </a:solidFill>
            </a:rPr>
            <a:t>Vitesse Angulaire</a:t>
          </a:r>
        </a:p>
        <a:p>
          <a:pPr algn="r"/>
          <a:r>
            <a:rPr lang="fr-FR" sz="3600" b="1" i="1" dirty="0">
              <a:solidFill>
                <a:schemeClr val="tx1"/>
              </a:solidFill>
            </a:rPr>
            <a:t>Centrale inertielle</a:t>
          </a:r>
        </a:p>
      </dgm:t>
    </dgm:pt>
    <dgm:pt modelId="{6EE14001-1286-42A3-92E3-D5F077208C4A}" type="parTrans" cxnId="{9DF88C82-D41C-43C7-945E-D7DA2304475F}">
      <dgm:prSet/>
      <dgm:spPr/>
      <dgm:t>
        <a:bodyPr/>
        <a:lstStyle/>
        <a:p>
          <a:endParaRPr lang="fr-FR"/>
        </a:p>
      </dgm:t>
    </dgm:pt>
    <dgm:pt modelId="{F61178C3-BFC3-49C1-85E7-AC2BC73E75DD}" type="sibTrans" cxnId="{9DF88C82-D41C-43C7-945E-D7DA2304475F}">
      <dgm:prSet/>
      <dgm:spPr/>
      <dgm:t>
        <a:bodyPr/>
        <a:lstStyle/>
        <a:p>
          <a:endParaRPr lang="fr-FR"/>
        </a:p>
      </dgm:t>
    </dgm:pt>
    <dgm:pt modelId="{158F3AD2-F648-448B-B83F-278418AEDEBB}">
      <dgm:prSet custT="1"/>
      <dgm:spPr/>
      <dgm:t>
        <a:bodyPr/>
        <a:lstStyle/>
        <a:p>
          <a:pPr algn="r"/>
          <a:r>
            <a:rPr lang="fr-FR" sz="3600" b="1" dirty="0">
              <a:solidFill>
                <a:schemeClr val="accent2">
                  <a:lumMod val="50000"/>
                </a:schemeClr>
              </a:solidFill>
            </a:rPr>
            <a:t>Champ magnétique</a:t>
          </a:r>
        </a:p>
        <a:p>
          <a:pPr algn="r"/>
          <a:r>
            <a:rPr lang="fr-FR" sz="3600" b="1" i="1" dirty="0">
              <a:solidFill>
                <a:schemeClr val="tx1"/>
              </a:solidFill>
            </a:rPr>
            <a:t>Magnétomètre</a:t>
          </a:r>
        </a:p>
      </dgm:t>
    </dgm:pt>
    <dgm:pt modelId="{44ACD5D9-61A0-4DC2-A64E-7AE93BAC8AB0}" type="parTrans" cxnId="{2781492F-A8C9-41A1-A788-A81A8832BC9C}">
      <dgm:prSet/>
      <dgm:spPr/>
      <dgm:t>
        <a:bodyPr/>
        <a:lstStyle/>
        <a:p>
          <a:endParaRPr lang="fr-FR"/>
        </a:p>
      </dgm:t>
    </dgm:pt>
    <dgm:pt modelId="{5582EE90-C30E-4081-B107-B3FD1E21D297}" type="sibTrans" cxnId="{2781492F-A8C9-41A1-A788-A81A8832BC9C}">
      <dgm:prSet/>
      <dgm:spPr/>
      <dgm:t>
        <a:bodyPr/>
        <a:lstStyle/>
        <a:p>
          <a:endParaRPr lang="fr-FR"/>
        </a:p>
      </dgm:t>
    </dgm:pt>
    <dgm:pt modelId="{FB8774A2-2CDC-47EC-A409-E0C9C4CF500D}">
      <dgm:prSet phldrT="[Texte]" custT="1"/>
      <dgm:spPr/>
      <dgm:t>
        <a:bodyPr/>
        <a:lstStyle/>
        <a:p>
          <a:pPr algn="r"/>
          <a:r>
            <a:rPr lang="fr-FR" sz="3600" b="1" dirty="0">
              <a:solidFill>
                <a:schemeClr val="accent2">
                  <a:lumMod val="50000"/>
                </a:schemeClr>
              </a:solidFill>
            </a:rPr>
            <a:t>Température</a:t>
          </a:r>
        </a:p>
        <a:p>
          <a:pPr algn="r"/>
          <a:r>
            <a:rPr lang="fr-FR" sz="3600" b="1" i="1" dirty="0">
              <a:solidFill>
                <a:schemeClr val="tx1"/>
              </a:solidFill>
            </a:rPr>
            <a:t>Thermomètre</a:t>
          </a:r>
        </a:p>
      </dgm:t>
    </dgm:pt>
    <dgm:pt modelId="{5BD82DAF-390B-4712-B528-171AFFDA19E5}" type="parTrans" cxnId="{F0151244-0CFA-4206-BBF8-7CE7CAB1A9B0}">
      <dgm:prSet/>
      <dgm:spPr/>
      <dgm:t>
        <a:bodyPr/>
        <a:lstStyle/>
        <a:p>
          <a:endParaRPr lang="fr-FR"/>
        </a:p>
      </dgm:t>
    </dgm:pt>
    <dgm:pt modelId="{A6C66CB1-8DCA-4C7C-94C9-4E6B247956B6}" type="sibTrans" cxnId="{F0151244-0CFA-4206-BBF8-7CE7CAB1A9B0}">
      <dgm:prSet/>
      <dgm:spPr/>
      <dgm:t>
        <a:bodyPr/>
        <a:lstStyle/>
        <a:p>
          <a:endParaRPr lang="fr-FR"/>
        </a:p>
      </dgm:t>
    </dgm:pt>
    <dgm:pt modelId="{596FE133-8B57-4E8F-A144-83228E089E8E}">
      <dgm:prSet custT="1"/>
      <dgm:spPr/>
      <dgm:t>
        <a:bodyPr/>
        <a:lstStyle/>
        <a:p>
          <a:pPr algn="r"/>
          <a:r>
            <a:rPr lang="fr-FR" sz="3600" b="1" dirty="0">
              <a:solidFill>
                <a:schemeClr val="accent2">
                  <a:lumMod val="50000"/>
                </a:schemeClr>
              </a:solidFill>
            </a:rPr>
            <a:t>Prototypage rapide</a:t>
          </a:r>
        </a:p>
        <a:p>
          <a:pPr algn="r"/>
          <a:r>
            <a:rPr lang="fr-FR" sz="3600" b="1" i="1" dirty="0">
              <a:solidFill>
                <a:schemeClr val="tx1"/>
              </a:solidFill>
            </a:rPr>
            <a:t>GPS, Jauge, Wattmètre…</a:t>
          </a:r>
        </a:p>
      </dgm:t>
    </dgm:pt>
    <dgm:pt modelId="{FFFB295E-28BB-4093-967B-8C2EEFDCBCE5}" type="parTrans" cxnId="{8106866E-D080-4B92-82E7-503D953BEB50}">
      <dgm:prSet/>
      <dgm:spPr/>
      <dgm:t>
        <a:bodyPr/>
        <a:lstStyle/>
        <a:p>
          <a:endParaRPr lang="fr-FR"/>
        </a:p>
      </dgm:t>
    </dgm:pt>
    <dgm:pt modelId="{EB760EA6-BDC4-413A-984E-B3575074957F}" type="sibTrans" cxnId="{8106866E-D080-4B92-82E7-503D953BEB50}">
      <dgm:prSet/>
      <dgm:spPr/>
      <dgm:t>
        <a:bodyPr/>
        <a:lstStyle/>
        <a:p>
          <a:endParaRPr lang="fr-FR"/>
        </a:p>
      </dgm:t>
    </dgm:pt>
    <dgm:pt modelId="{80FB9EEB-CDC3-49D4-A842-20DE88DD27E2}" type="pres">
      <dgm:prSet presAssocID="{B8399FCD-1B02-498A-B76A-4B0969ECB50E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D6906F91-77DD-4EAF-AAF7-15A1E142369F}" type="pres">
      <dgm:prSet presAssocID="{41A93236-4B47-4512-8B13-17A238D866F9}" presName="root" presStyleCnt="0"/>
      <dgm:spPr/>
    </dgm:pt>
    <dgm:pt modelId="{B3C1565B-BD7E-4396-81F2-C7FF50FF734F}" type="pres">
      <dgm:prSet presAssocID="{41A93236-4B47-4512-8B13-17A238D866F9}" presName="rootComposite" presStyleCnt="0"/>
      <dgm:spPr/>
    </dgm:pt>
    <dgm:pt modelId="{4B7C0445-DF45-4995-B1D6-537A4E9D7FA9}" type="pres">
      <dgm:prSet presAssocID="{41A93236-4B47-4512-8B13-17A238D866F9}" presName="rootText" presStyleLbl="node1" presStyleIdx="0" presStyleCnt="1" custScaleX="165732" custScaleY="106235" custLinFactNeighborY="1348"/>
      <dgm:spPr/>
    </dgm:pt>
    <dgm:pt modelId="{D8D722E9-2A11-42A9-A078-F985AA1AD2E4}" type="pres">
      <dgm:prSet presAssocID="{41A93236-4B47-4512-8B13-17A238D866F9}" presName="rootConnector" presStyleLbl="node1" presStyleIdx="0" presStyleCnt="1"/>
      <dgm:spPr/>
    </dgm:pt>
    <dgm:pt modelId="{3DA195FF-56C4-45F3-AE14-716584B1B52C}" type="pres">
      <dgm:prSet presAssocID="{41A93236-4B47-4512-8B13-17A238D866F9}" presName="childShape" presStyleCnt="0"/>
      <dgm:spPr/>
    </dgm:pt>
    <dgm:pt modelId="{F5E6F44D-620F-4F81-9A1E-0F3FBA194109}" type="pres">
      <dgm:prSet presAssocID="{400A66CF-ADDD-4910-AE33-BBBD204B9D44}" presName="Name13" presStyleLbl="parChTrans1D2" presStyleIdx="0" presStyleCnt="8"/>
      <dgm:spPr/>
    </dgm:pt>
    <dgm:pt modelId="{FCDCB106-1262-466E-BAD2-9B92BBE3254D}" type="pres">
      <dgm:prSet presAssocID="{204A9A89-E0C6-4744-AAB3-D0276872B726}" presName="childText" presStyleLbl="bgAcc1" presStyleIdx="0" presStyleCnt="8" custScaleX="119045" custScaleY="45428" custLinFactNeighborX="-956" custLinFactNeighborY="1530">
        <dgm:presLayoutVars>
          <dgm:bulletEnabled val="1"/>
        </dgm:presLayoutVars>
      </dgm:prSet>
      <dgm:spPr/>
    </dgm:pt>
    <dgm:pt modelId="{D31A5711-835B-4D4A-8F08-C6032FF44E76}" type="pres">
      <dgm:prSet presAssocID="{389BECD4-6078-49C4-A8FF-B06A15D18B75}" presName="Name13" presStyleLbl="parChTrans1D2" presStyleIdx="1" presStyleCnt="8"/>
      <dgm:spPr/>
    </dgm:pt>
    <dgm:pt modelId="{B34D4E9D-AEC4-4444-B036-B16400E8C7B8}" type="pres">
      <dgm:prSet presAssocID="{A7028935-AD28-4CF1-920F-CEB7E4E2F0E9}" presName="childText" presStyleLbl="bgAcc1" presStyleIdx="1" presStyleCnt="8" custScaleX="116670" custScaleY="43326">
        <dgm:presLayoutVars>
          <dgm:bulletEnabled val="1"/>
        </dgm:presLayoutVars>
      </dgm:prSet>
      <dgm:spPr/>
    </dgm:pt>
    <dgm:pt modelId="{FC23000F-F584-4262-9187-F7EC1B5AEBE5}" type="pres">
      <dgm:prSet presAssocID="{5BD82DAF-390B-4712-B528-171AFFDA19E5}" presName="Name13" presStyleLbl="parChTrans1D2" presStyleIdx="2" presStyleCnt="8"/>
      <dgm:spPr/>
    </dgm:pt>
    <dgm:pt modelId="{C0B3D0F9-836A-44E7-B4AB-551961DDC55A}" type="pres">
      <dgm:prSet presAssocID="{FB8774A2-2CDC-47EC-A409-E0C9C4CF500D}" presName="childText" presStyleLbl="bgAcc1" presStyleIdx="2" presStyleCnt="8" custScaleX="118143" custScaleY="46931">
        <dgm:presLayoutVars>
          <dgm:bulletEnabled val="1"/>
        </dgm:presLayoutVars>
      </dgm:prSet>
      <dgm:spPr/>
    </dgm:pt>
    <dgm:pt modelId="{BFE2028B-2836-4CB2-9553-ABCF5CD47DED}" type="pres">
      <dgm:prSet presAssocID="{E096C13C-387D-497F-B483-B85C6BE16C20}" presName="Name13" presStyleLbl="parChTrans1D2" presStyleIdx="3" presStyleCnt="8"/>
      <dgm:spPr/>
    </dgm:pt>
    <dgm:pt modelId="{B997486D-D357-4E69-BB36-98E7324D1E10}" type="pres">
      <dgm:prSet presAssocID="{F059E546-CC02-4535-8D64-91806458E3E2}" presName="childText" presStyleLbl="bgAcc1" presStyleIdx="3" presStyleCnt="8" custScaleX="118143" custScaleY="47554">
        <dgm:presLayoutVars>
          <dgm:bulletEnabled val="1"/>
        </dgm:presLayoutVars>
      </dgm:prSet>
      <dgm:spPr/>
    </dgm:pt>
    <dgm:pt modelId="{D8EC56D7-E9FF-4B30-8094-E834084AE768}" type="pres">
      <dgm:prSet presAssocID="{BFBDD751-CB59-4E69-988F-AC7820190396}" presName="Name13" presStyleLbl="parChTrans1D2" presStyleIdx="4" presStyleCnt="8"/>
      <dgm:spPr/>
    </dgm:pt>
    <dgm:pt modelId="{4FD3EF2E-8984-4292-B438-DA27E93738F7}" type="pres">
      <dgm:prSet presAssocID="{5A7F1A5A-17AD-4286-B23C-F5A667A60DE8}" presName="childText" presStyleLbl="bgAcc1" presStyleIdx="4" presStyleCnt="8" custScaleX="117096" custScaleY="89965">
        <dgm:presLayoutVars>
          <dgm:bulletEnabled val="1"/>
        </dgm:presLayoutVars>
      </dgm:prSet>
      <dgm:spPr/>
    </dgm:pt>
    <dgm:pt modelId="{E6287DA4-4B36-4C16-8241-DB99753E3E8A}" type="pres">
      <dgm:prSet presAssocID="{6EE14001-1286-42A3-92E3-D5F077208C4A}" presName="Name13" presStyleLbl="parChTrans1D2" presStyleIdx="5" presStyleCnt="8"/>
      <dgm:spPr/>
    </dgm:pt>
    <dgm:pt modelId="{0E60CDDB-67CE-4B31-B81A-6B0F1196DE08}" type="pres">
      <dgm:prSet presAssocID="{414207D2-205D-420F-9E0C-06EC8106ECA6}" presName="childText" presStyleLbl="bgAcc1" presStyleIdx="5" presStyleCnt="8" custScaleX="119120" custScaleY="76257">
        <dgm:presLayoutVars>
          <dgm:bulletEnabled val="1"/>
        </dgm:presLayoutVars>
      </dgm:prSet>
      <dgm:spPr/>
    </dgm:pt>
    <dgm:pt modelId="{DF55000B-866B-4C30-8E79-0D0933811BEE}" type="pres">
      <dgm:prSet presAssocID="{44ACD5D9-61A0-4DC2-A64E-7AE93BAC8AB0}" presName="Name13" presStyleLbl="parChTrans1D2" presStyleIdx="6" presStyleCnt="8"/>
      <dgm:spPr/>
    </dgm:pt>
    <dgm:pt modelId="{9B72918F-3F73-4747-BFEE-2978CAC97955}" type="pres">
      <dgm:prSet presAssocID="{158F3AD2-F648-448B-B83F-278418AEDEBB}" presName="childText" presStyleLbl="bgAcc1" presStyleIdx="6" presStyleCnt="8" custScaleX="117687" custScaleY="48495">
        <dgm:presLayoutVars>
          <dgm:bulletEnabled val="1"/>
        </dgm:presLayoutVars>
      </dgm:prSet>
      <dgm:spPr/>
    </dgm:pt>
    <dgm:pt modelId="{9513A278-E5E2-4D8C-B25D-FCF1BCEE1E4E}" type="pres">
      <dgm:prSet presAssocID="{FFFB295E-28BB-4093-967B-8C2EEFDCBCE5}" presName="Name13" presStyleLbl="parChTrans1D2" presStyleIdx="7" presStyleCnt="8"/>
      <dgm:spPr/>
    </dgm:pt>
    <dgm:pt modelId="{F28B7815-0D08-4012-95A3-C8EEDC0B3F0A}" type="pres">
      <dgm:prSet presAssocID="{596FE133-8B57-4E8F-A144-83228E089E8E}" presName="childText" presStyleLbl="bgAcc1" presStyleIdx="7" presStyleCnt="8" custScaleX="117687" custScaleY="49446">
        <dgm:presLayoutVars>
          <dgm:bulletEnabled val="1"/>
        </dgm:presLayoutVars>
      </dgm:prSet>
      <dgm:spPr/>
    </dgm:pt>
  </dgm:ptLst>
  <dgm:cxnLst>
    <dgm:cxn modelId="{0144B300-56F7-44B2-9A4E-7B4F81956BE7}" type="presOf" srcId="{6EE14001-1286-42A3-92E3-D5F077208C4A}" destId="{E6287DA4-4B36-4C16-8241-DB99753E3E8A}" srcOrd="0" destOrd="0" presId="urn:microsoft.com/office/officeart/2005/8/layout/hierarchy3"/>
    <dgm:cxn modelId="{BBC54114-DF64-4D57-9959-C42EE7052061}" type="presOf" srcId="{B8399FCD-1B02-498A-B76A-4B0969ECB50E}" destId="{80FB9EEB-CDC3-49D4-A842-20DE88DD27E2}" srcOrd="0" destOrd="0" presId="urn:microsoft.com/office/officeart/2005/8/layout/hierarchy3"/>
    <dgm:cxn modelId="{981D1F15-5657-4021-8431-AEC79A932AC6}" type="presOf" srcId="{A7028935-AD28-4CF1-920F-CEB7E4E2F0E9}" destId="{B34D4E9D-AEC4-4444-B036-B16400E8C7B8}" srcOrd="0" destOrd="0" presId="urn:microsoft.com/office/officeart/2005/8/layout/hierarchy3"/>
    <dgm:cxn modelId="{80B8E117-4FFC-40CC-A012-0355135D9C0C}" type="presOf" srcId="{389BECD4-6078-49C4-A8FF-B06A15D18B75}" destId="{D31A5711-835B-4D4A-8F08-C6032FF44E76}" srcOrd="0" destOrd="0" presId="urn:microsoft.com/office/officeart/2005/8/layout/hierarchy3"/>
    <dgm:cxn modelId="{3C45882A-3828-41C6-97D7-F07409484BCE}" type="presOf" srcId="{5A7F1A5A-17AD-4286-B23C-F5A667A60DE8}" destId="{4FD3EF2E-8984-4292-B438-DA27E93738F7}" srcOrd="0" destOrd="0" presId="urn:microsoft.com/office/officeart/2005/8/layout/hierarchy3"/>
    <dgm:cxn modelId="{2781492F-A8C9-41A1-A788-A81A8832BC9C}" srcId="{41A93236-4B47-4512-8B13-17A238D866F9}" destId="{158F3AD2-F648-448B-B83F-278418AEDEBB}" srcOrd="6" destOrd="0" parTransId="{44ACD5D9-61A0-4DC2-A64E-7AE93BAC8AB0}" sibTransId="{5582EE90-C30E-4081-B107-B3FD1E21D297}"/>
    <dgm:cxn modelId="{C8EA7231-5997-4500-BB14-65259B0735B8}" srcId="{41A93236-4B47-4512-8B13-17A238D866F9}" destId="{F059E546-CC02-4535-8D64-91806458E3E2}" srcOrd="3" destOrd="0" parTransId="{E096C13C-387D-497F-B483-B85C6BE16C20}" sibTransId="{010AAF23-3C03-4926-A5F6-1C1FAA26CCD3}"/>
    <dgm:cxn modelId="{D038F138-4AEB-4A1A-8769-4888FF02485B}" type="presOf" srcId="{44ACD5D9-61A0-4DC2-A64E-7AE93BAC8AB0}" destId="{DF55000B-866B-4C30-8E79-0D0933811BEE}" srcOrd="0" destOrd="0" presId="urn:microsoft.com/office/officeart/2005/8/layout/hierarchy3"/>
    <dgm:cxn modelId="{1861D45C-BE2B-43D3-830E-0D1C264003FA}" type="presOf" srcId="{596FE133-8B57-4E8F-A144-83228E089E8E}" destId="{F28B7815-0D08-4012-95A3-C8EEDC0B3F0A}" srcOrd="0" destOrd="0" presId="urn:microsoft.com/office/officeart/2005/8/layout/hierarchy3"/>
    <dgm:cxn modelId="{F0151244-0CFA-4206-BBF8-7CE7CAB1A9B0}" srcId="{41A93236-4B47-4512-8B13-17A238D866F9}" destId="{FB8774A2-2CDC-47EC-A409-E0C9C4CF500D}" srcOrd="2" destOrd="0" parTransId="{5BD82DAF-390B-4712-B528-171AFFDA19E5}" sibTransId="{A6C66CB1-8DCA-4C7C-94C9-4E6B247956B6}"/>
    <dgm:cxn modelId="{BC42F84D-978A-4E9C-BC5B-D9E79028A254}" srcId="{41A93236-4B47-4512-8B13-17A238D866F9}" destId="{A7028935-AD28-4CF1-920F-CEB7E4E2F0E9}" srcOrd="1" destOrd="0" parTransId="{389BECD4-6078-49C4-A8FF-B06A15D18B75}" sibTransId="{5C3A315B-215C-495B-8471-1C1479004EC9}"/>
    <dgm:cxn modelId="{8106866E-D080-4B92-82E7-503D953BEB50}" srcId="{41A93236-4B47-4512-8B13-17A238D866F9}" destId="{596FE133-8B57-4E8F-A144-83228E089E8E}" srcOrd="7" destOrd="0" parTransId="{FFFB295E-28BB-4093-967B-8C2EEFDCBCE5}" sibTransId="{EB760EA6-BDC4-413A-984E-B3575074957F}"/>
    <dgm:cxn modelId="{FC6F9251-6372-4342-B59D-6B1A6E7ACD0C}" type="presOf" srcId="{FFFB295E-28BB-4093-967B-8C2EEFDCBCE5}" destId="{9513A278-E5E2-4D8C-B25D-FCF1BCEE1E4E}" srcOrd="0" destOrd="0" presId="urn:microsoft.com/office/officeart/2005/8/layout/hierarchy3"/>
    <dgm:cxn modelId="{1CA39656-BF31-4EE7-9DC7-C473E2956EBA}" type="presOf" srcId="{158F3AD2-F648-448B-B83F-278418AEDEBB}" destId="{9B72918F-3F73-4747-BFEE-2978CAC97955}" srcOrd="0" destOrd="0" presId="urn:microsoft.com/office/officeart/2005/8/layout/hierarchy3"/>
    <dgm:cxn modelId="{46E6407E-6296-471C-9DCA-30A6323AC953}" srcId="{41A93236-4B47-4512-8B13-17A238D866F9}" destId="{5A7F1A5A-17AD-4286-B23C-F5A667A60DE8}" srcOrd="4" destOrd="0" parTransId="{BFBDD751-CB59-4E69-988F-AC7820190396}" sibTransId="{5C6F258C-6E1E-4F4D-AA05-AC5CAD26A217}"/>
    <dgm:cxn modelId="{20552480-C47C-4078-BAF2-07C79B30106A}" type="presOf" srcId="{BFBDD751-CB59-4E69-988F-AC7820190396}" destId="{D8EC56D7-E9FF-4B30-8094-E834084AE768}" srcOrd="0" destOrd="0" presId="urn:microsoft.com/office/officeart/2005/8/layout/hierarchy3"/>
    <dgm:cxn modelId="{9DF88C82-D41C-43C7-945E-D7DA2304475F}" srcId="{41A93236-4B47-4512-8B13-17A238D866F9}" destId="{414207D2-205D-420F-9E0C-06EC8106ECA6}" srcOrd="5" destOrd="0" parTransId="{6EE14001-1286-42A3-92E3-D5F077208C4A}" sibTransId="{F61178C3-BFC3-49C1-85E7-AC2BC73E75DD}"/>
    <dgm:cxn modelId="{26C5259C-E15A-423E-9FB0-1F4F41C0580F}" type="presOf" srcId="{F059E546-CC02-4535-8D64-91806458E3E2}" destId="{B997486D-D357-4E69-BB36-98E7324D1E10}" srcOrd="0" destOrd="0" presId="urn:microsoft.com/office/officeart/2005/8/layout/hierarchy3"/>
    <dgm:cxn modelId="{7E661F9F-5E53-4F39-BDC5-2D0E8D6F8DC5}" type="presOf" srcId="{41A93236-4B47-4512-8B13-17A238D866F9}" destId="{4B7C0445-DF45-4995-B1D6-537A4E9D7FA9}" srcOrd="0" destOrd="0" presId="urn:microsoft.com/office/officeart/2005/8/layout/hierarchy3"/>
    <dgm:cxn modelId="{8F3679B3-2284-4921-8D5A-0BD8E94B4A52}" type="presOf" srcId="{E096C13C-387D-497F-B483-B85C6BE16C20}" destId="{BFE2028B-2836-4CB2-9553-ABCF5CD47DED}" srcOrd="0" destOrd="0" presId="urn:microsoft.com/office/officeart/2005/8/layout/hierarchy3"/>
    <dgm:cxn modelId="{9BAF55B5-6D17-4BB0-8C9F-1159B2AC1037}" type="presOf" srcId="{FB8774A2-2CDC-47EC-A409-E0C9C4CF500D}" destId="{C0B3D0F9-836A-44E7-B4AB-551961DDC55A}" srcOrd="0" destOrd="0" presId="urn:microsoft.com/office/officeart/2005/8/layout/hierarchy3"/>
    <dgm:cxn modelId="{54DC1ABF-4A3C-4480-9DD2-ECDDCA7884B0}" type="presOf" srcId="{204A9A89-E0C6-4744-AAB3-D0276872B726}" destId="{FCDCB106-1262-466E-BAD2-9B92BBE3254D}" srcOrd="0" destOrd="0" presId="urn:microsoft.com/office/officeart/2005/8/layout/hierarchy3"/>
    <dgm:cxn modelId="{C41EE1D6-CBF3-4093-BF57-064DB209B2FD}" srcId="{41A93236-4B47-4512-8B13-17A238D866F9}" destId="{204A9A89-E0C6-4744-AAB3-D0276872B726}" srcOrd="0" destOrd="0" parTransId="{400A66CF-ADDD-4910-AE33-BBBD204B9D44}" sibTransId="{831235FE-33DB-4153-8CCC-AA5C207A7FF0}"/>
    <dgm:cxn modelId="{4F7D52D9-7C07-4249-BCAD-9E5F7428A1BC}" type="presOf" srcId="{5BD82DAF-390B-4712-B528-171AFFDA19E5}" destId="{FC23000F-F584-4262-9187-F7EC1B5AEBE5}" srcOrd="0" destOrd="0" presId="urn:microsoft.com/office/officeart/2005/8/layout/hierarchy3"/>
    <dgm:cxn modelId="{804396EB-BC32-4A9F-94EB-3131230FB17B}" type="presOf" srcId="{414207D2-205D-420F-9E0C-06EC8106ECA6}" destId="{0E60CDDB-67CE-4B31-B81A-6B0F1196DE08}" srcOrd="0" destOrd="0" presId="urn:microsoft.com/office/officeart/2005/8/layout/hierarchy3"/>
    <dgm:cxn modelId="{DB2909EE-BE75-436E-A2B5-5C5968721A6E}" type="presOf" srcId="{41A93236-4B47-4512-8B13-17A238D866F9}" destId="{D8D722E9-2A11-42A9-A078-F985AA1AD2E4}" srcOrd="1" destOrd="0" presId="urn:microsoft.com/office/officeart/2005/8/layout/hierarchy3"/>
    <dgm:cxn modelId="{F3C74AFA-2293-4BE5-B72B-6BED970E6DF1}" srcId="{B8399FCD-1B02-498A-B76A-4B0969ECB50E}" destId="{41A93236-4B47-4512-8B13-17A238D866F9}" srcOrd="0" destOrd="0" parTransId="{D93D5F94-479F-44D3-88BE-5BCCF80967B1}" sibTransId="{3D763B00-B6DF-4C52-8ECE-E9968D49EEFB}"/>
    <dgm:cxn modelId="{9D36CAFA-1A03-40A7-9653-5FF34B03BC9D}" type="presOf" srcId="{400A66CF-ADDD-4910-AE33-BBBD204B9D44}" destId="{F5E6F44D-620F-4F81-9A1E-0F3FBA194109}" srcOrd="0" destOrd="0" presId="urn:microsoft.com/office/officeart/2005/8/layout/hierarchy3"/>
    <dgm:cxn modelId="{56CE3A21-CB3C-46BE-9618-FEF310AB1B0D}" type="presParOf" srcId="{80FB9EEB-CDC3-49D4-A842-20DE88DD27E2}" destId="{D6906F91-77DD-4EAF-AAF7-15A1E142369F}" srcOrd="0" destOrd="0" presId="urn:microsoft.com/office/officeart/2005/8/layout/hierarchy3"/>
    <dgm:cxn modelId="{D8F3C8E4-FA44-4984-9F12-E8D886145CBD}" type="presParOf" srcId="{D6906F91-77DD-4EAF-AAF7-15A1E142369F}" destId="{B3C1565B-BD7E-4396-81F2-C7FF50FF734F}" srcOrd="0" destOrd="0" presId="urn:microsoft.com/office/officeart/2005/8/layout/hierarchy3"/>
    <dgm:cxn modelId="{D147D5AF-20E6-44AD-8BA7-52F7E037DA01}" type="presParOf" srcId="{B3C1565B-BD7E-4396-81F2-C7FF50FF734F}" destId="{4B7C0445-DF45-4995-B1D6-537A4E9D7FA9}" srcOrd="0" destOrd="0" presId="urn:microsoft.com/office/officeart/2005/8/layout/hierarchy3"/>
    <dgm:cxn modelId="{2DBABC96-B4E3-4226-A236-3803B1CC497F}" type="presParOf" srcId="{B3C1565B-BD7E-4396-81F2-C7FF50FF734F}" destId="{D8D722E9-2A11-42A9-A078-F985AA1AD2E4}" srcOrd="1" destOrd="0" presId="urn:microsoft.com/office/officeart/2005/8/layout/hierarchy3"/>
    <dgm:cxn modelId="{82255EFA-9687-4DAA-A7A5-282C8E491A21}" type="presParOf" srcId="{D6906F91-77DD-4EAF-AAF7-15A1E142369F}" destId="{3DA195FF-56C4-45F3-AE14-716584B1B52C}" srcOrd="1" destOrd="0" presId="urn:microsoft.com/office/officeart/2005/8/layout/hierarchy3"/>
    <dgm:cxn modelId="{BD558F3C-6E44-49E3-A761-C249C1CC370E}" type="presParOf" srcId="{3DA195FF-56C4-45F3-AE14-716584B1B52C}" destId="{F5E6F44D-620F-4F81-9A1E-0F3FBA194109}" srcOrd="0" destOrd="0" presId="urn:microsoft.com/office/officeart/2005/8/layout/hierarchy3"/>
    <dgm:cxn modelId="{80CE5375-4E4B-4F2A-BE81-3A83EAD7D52D}" type="presParOf" srcId="{3DA195FF-56C4-45F3-AE14-716584B1B52C}" destId="{FCDCB106-1262-466E-BAD2-9B92BBE3254D}" srcOrd="1" destOrd="0" presId="urn:microsoft.com/office/officeart/2005/8/layout/hierarchy3"/>
    <dgm:cxn modelId="{99D4D4F8-1026-42B5-A6AA-78093D48B771}" type="presParOf" srcId="{3DA195FF-56C4-45F3-AE14-716584B1B52C}" destId="{D31A5711-835B-4D4A-8F08-C6032FF44E76}" srcOrd="2" destOrd="0" presId="urn:microsoft.com/office/officeart/2005/8/layout/hierarchy3"/>
    <dgm:cxn modelId="{54300FCE-018E-4E63-B656-24B00F688B93}" type="presParOf" srcId="{3DA195FF-56C4-45F3-AE14-716584B1B52C}" destId="{B34D4E9D-AEC4-4444-B036-B16400E8C7B8}" srcOrd="3" destOrd="0" presId="urn:microsoft.com/office/officeart/2005/8/layout/hierarchy3"/>
    <dgm:cxn modelId="{9C5361EF-D0D0-42D9-8390-29234C67BD93}" type="presParOf" srcId="{3DA195FF-56C4-45F3-AE14-716584B1B52C}" destId="{FC23000F-F584-4262-9187-F7EC1B5AEBE5}" srcOrd="4" destOrd="0" presId="urn:microsoft.com/office/officeart/2005/8/layout/hierarchy3"/>
    <dgm:cxn modelId="{8817E182-F3CB-45CA-8636-C541BE9A4FC7}" type="presParOf" srcId="{3DA195FF-56C4-45F3-AE14-716584B1B52C}" destId="{C0B3D0F9-836A-44E7-B4AB-551961DDC55A}" srcOrd="5" destOrd="0" presId="urn:microsoft.com/office/officeart/2005/8/layout/hierarchy3"/>
    <dgm:cxn modelId="{0F22802A-2944-4BD4-8604-860F20BB3EC9}" type="presParOf" srcId="{3DA195FF-56C4-45F3-AE14-716584B1B52C}" destId="{BFE2028B-2836-4CB2-9553-ABCF5CD47DED}" srcOrd="6" destOrd="0" presId="urn:microsoft.com/office/officeart/2005/8/layout/hierarchy3"/>
    <dgm:cxn modelId="{10E0DAB4-D5F8-4D94-BBBA-82ABA2A56161}" type="presParOf" srcId="{3DA195FF-56C4-45F3-AE14-716584B1B52C}" destId="{B997486D-D357-4E69-BB36-98E7324D1E10}" srcOrd="7" destOrd="0" presId="urn:microsoft.com/office/officeart/2005/8/layout/hierarchy3"/>
    <dgm:cxn modelId="{53B91348-B035-4910-B1B2-C3743E0D5344}" type="presParOf" srcId="{3DA195FF-56C4-45F3-AE14-716584B1B52C}" destId="{D8EC56D7-E9FF-4B30-8094-E834084AE768}" srcOrd="8" destOrd="0" presId="urn:microsoft.com/office/officeart/2005/8/layout/hierarchy3"/>
    <dgm:cxn modelId="{46ABC306-7611-4180-A81F-E6849EBCCDF8}" type="presParOf" srcId="{3DA195FF-56C4-45F3-AE14-716584B1B52C}" destId="{4FD3EF2E-8984-4292-B438-DA27E93738F7}" srcOrd="9" destOrd="0" presId="urn:microsoft.com/office/officeart/2005/8/layout/hierarchy3"/>
    <dgm:cxn modelId="{01DA6D60-157A-459A-94AA-1503C61F54FF}" type="presParOf" srcId="{3DA195FF-56C4-45F3-AE14-716584B1B52C}" destId="{E6287DA4-4B36-4C16-8241-DB99753E3E8A}" srcOrd="10" destOrd="0" presId="urn:microsoft.com/office/officeart/2005/8/layout/hierarchy3"/>
    <dgm:cxn modelId="{C2BA3504-D2DC-4FE2-A727-0C8BC62E7903}" type="presParOf" srcId="{3DA195FF-56C4-45F3-AE14-716584B1B52C}" destId="{0E60CDDB-67CE-4B31-B81A-6B0F1196DE08}" srcOrd="11" destOrd="0" presId="urn:microsoft.com/office/officeart/2005/8/layout/hierarchy3"/>
    <dgm:cxn modelId="{3053C418-0E21-4F19-BEF7-1B584E803947}" type="presParOf" srcId="{3DA195FF-56C4-45F3-AE14-716584B1B52C}" destId="{DF55000B-866B-4C30-8E79-0D0933811BEE}" srcOrd="12" destOrd="0" presId="urn:microsoft.com/office/officeart/2005/8/layout/hierarchy3"/>
    <dgm:cxn modelId="{C4EFD355-F3CC-44A9-9E80-68972A684E6E}" type="presParOf" srcId="{3DA195FF-56C4-45F3-AE14-716584B1B52C}" destId="{9B72918F-3F73-4747-BFEE-2978CAC97955}" srcOrd="13" destOrd="0" presId="urn:microsoft.com/office/officeart/2005/8/layout/hierarchy3"/>
    <dgm:cxn modelId="{7E459C36-FB6A-48A4-BFF2-0E6B979FA5E2}" type="presParOf" srcId="{3DA195FF-56C4-45F3-AE14-716584B1B52C}" destId="{9513A278-E5E2-4D8C-B25D-FCF1BCEE1E4E}" srcOrd="14" destOrd="0" presId="urn:microsoft.com/office/officeart/2005/8/layout/hierarchy3"/>
    <dgm:cxn modelId="{DE999A41-25DB-4E0C-B3CB-75FB1D7E31A1}" type="presParOf" srcId="{3DA195FF-56C4-45F3-AE14-716584B1B52C}" destId="{F28B7815-0D08-4012-95A3-C8EEDC0B3F0A}" srcOrd="1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8399FCD-1B02-498A-B76A-4B0969ECB50E}" type="doc">
      <dgm:prSet loTypeId="urn:microsoft.com/office/officeart/2005/8/layout/hierarchy3" loCatId="list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fr-FR"/>
        </a:p>
      </dgm:t>
    </dgm:pt>
    <dgm:pt modelId="{41A93236-4B47-4512-8B13-17A238D866F9}">
      <dgm:prSet phldrT="[Texte]" phldr="1"/>
      <dgm:spPr>
        <a:noFill/>
        <a:ln>
          <a:solidFill>
            <a:srgbClr val="C00000"/>
          </a:solidFill>
        </a:ln>
      </dgm:spPr>
      <dgm:t>
        <a:bodyPr/>
        <a:lstStyle/>
        <a:p>
          <a:endParaRPr lang="fr-FR" dirty="0"/>
        </a:p>
      </dgm:t>
    </dgm:pt>
    <dgm:pt modelId="{D93D5F94-479F-44D3-88BE-5BCCF80967B1}" type="parTrans" cxnId="{F3C74AFA-2293-4BE5-B72B-6BED970E6DF1}">
      <dgm:prSet/>
      <dgm:spPr/>
      <dgm:t>
        <a:bodyPr/>
        <a:lstStyle/>
        <a:p>
          <a:endParaRPr lang="fr-FR"/>
        </a:p>
      </dgm:t>
    </dgm:pt>
    <dgm:pt modelId="{3D763B00-B6DF-4C52-8ECE-E9968D49EEFB}" type="sibTrans" cxnId="{F3C74AFA-2293-4BE5-B72B-6BED970E6DF1}">
      <dgm:prSet/>
      <dgm:spPr/>
      <dgm:t>
        <a:bodyPr/>
        <a:lstStyle/>
        <a:p>
          <a:endParaRPr lang="fr-FR"/>
        </a:p>
      </dgm:t>
    </dgm:pt>
    <dgm:pt modelId="{204A9A89-E0C6-4744-AAB3-D0276872B726}">
      <dgm:prSet phldrT="[Texte]" custT="1"/>
      <dgm:spPr/>
      <dgm:t>
        <a:bodyPr/>
        <a:lstStyle/>
        <a:p>
          <a:pPr algn="r"/>
          <a:r>
            <a:rPr lang="fr-FR" sz="3600" b="1" dirty="0">
              <a:solidFill>
                <a:schemeClr val="accent2">
                  <a:lumMod val="50000"/>
                </a:schemeClr>
              </a:solidFill>
            </a:rPr>
            <a:t>Hygrométrie</a:t>
          </a:r>
        </a:p>
        <a:p>
          <a:pPr algn="r"/>
          <a:r>
            <a:rPr lang="fr-FR" sz="3600" b="1" i="1" dirty="0">
              <a:solidFill>
                <a:schemeClr val="tx1"/>
              </a:solidFill>
            </a:rPr>
            <a:t>Hygromètre</a:t>
          </a:r>
        </a:p>
      </dgm:t>
    </dgm:pt>
    <dgm:pt modelId="{400A66CF-ADDD-4910-AE33-BBBD204B9D44}" type="parTrans" cxnId="{C41EE1D6-CBF3-4093-BF57-064DB209B2FD}">
      <dgm:prSet/>
      <dgm:spPr/>
      <dgm:t>
        <a:bodyPr/>
        <a:lstStyle/>
        <a:p>
          <a:endParaRPr lang="fr-FR"/>
        </a:p>
      </dgm:t>
    </dgm:pt>
    <dgm:pt modelId="{831235FE-33DB-4153-8CCC-AA5C207A7FF0}" type="sibTrans" cxnId="{C41EE1D6-CBF3-4093-BF57-064DB209B2FD}">
      <dgm:prSet/>
      <dgm:spPr/>
      <dgm:t>
        <a:bodyPr/>
        <a:lstStyle/>
        <a:p>
          <a:endParaRPr lang="fr-FR"/>
        </a:p>
      </dgm:t>
    </dgm:pt>
    <dgm:pt modelId="{A7028935-AD28-4CF1-920F-CEB7E4E2F0E9}">
      <dgm:prSet phldrT="[Texte]" custT="1"/>
      <dgm:spPr/>
      <dgm:t>
        <a:bodyPr/>
        <a:lstStyle/>
        <a:p>
          <a:pPr algn="r"/>
          <a:r>
            <a:rPr lang="fr-FR" sz="3600" b="1" dirty="0">
              <a:solidFill>
                <a:schemeClr val="accent2">
                  <a:lumMod val="50000"/>
                </a:schemeClr>
              </a:solidFill>
            </a:rPr>
            <a:t>Pression</a:t>
          </a:r>
        </a:p>
        <a:p>
          <a:pPr algn="r"/>
          <a:r>
            <a:rPr lang="fr-FR" sz="3600" b="1" i="1" dirty="0">
              <a:solidFill>
                <a:schemeClr val="tx1"/>
              </a:solidFill>
            </a:rPr>
            <a:t>Baromètre</a:t>
          </a:r>
        </a:p>
      </dgm:t>
    </dgm:pt>
    <dgm:pt modelId="{389BECD4-6078-49C4-A8FF-B06A15D18B75}" type="parTrans" cxnId="{BC42F84D-978A-4E9C-BC5B-D9E79028A254}">
      <dgm:prSet/>
      <dgm:spPr/>
      <dgm:t>
        <a:bodyPr/>
        <a:lstStyle/>
        <a:p>
          <a:endParaRPr lang="fr-FR"/>
        </a:p>
      </dgm:t>
    </dgm:pt>
    <dgm:pt modelId="{5C3A315B-215C-495B-8471-1C1479004EC9}" type="sibTrans" cxnId="{BC42F84D-978A-4E9C-BC5B-D9E79028A254}">
      <dgm:prSet/>
      <dgm:spPr/>
      <dgm:t>
        <a:bodyPr/>
        <a:lstStyle/>
        <a:p>
          <a:endParaRPr lang="fr-FR"/>
        </a:p>
      </dgm:t>
    </dgm:pt>
    <dgm:pt modelId="{F059E546-CC02-4535-8D64-91806458E3E2}">
      <dgm:prSet custT="1"/>
      <dgm:spPr/>
      <dgm:t>
        <a:bodyPr/>
        <a:lstStyle/>
        <a:p>
          <a:pPr algn="r"/>
          <a:r>
            <a:rPr lang="fr-FR" sz="3600" b="1" dirty="0">
              <a:solidFill>
                <a:schemeClr val="accent2">
                  <a:lumMod val="50000"/>
                </a:schemeClr>
              </a:solidFill>
            </a:rPr>
            <a:t>Luminosité</a:t>
          </a:r>
        </a:p>
        <a:p>
          <a:pPr algn="r"/>
          <a:r>
            <a:rPr lang="fr-FR" sz="3600" b="1" i="1" dirty="0">
              <a:solidFill>
                <a:schemeClr val="tx1"/>
              </a:solidFill>
            </a:rPr>
            <a:t>Luxmètre</a:t>
          </a:r>
        </a:p>
      </dgm:t>
    </dgm:pt>
    <dgm:pt modelId="{E096C13C-387D-497F-B483-B85C6BE16C20}" type="parTrans" cxnId="{C8EA7231-5997-4500-BB14-65259B0735B8}">
      <dgm:prSet/>
      <dgm:spPr/>
      <dgm:t>
        <a:bodyPr/>
        <a:lstStyle/>
        <a:p>
          <a:endParaRPr lang="fr-FR"/>
        </a:p>
      </dgm:t>
    </dgm:pt>
    <dgm:pt modelId="{010AAF23-3C03-4926-A5F6-1C1FAA26CCD3}" type="sibTrans" cxnId="{C8EA7231-5997-4500-BB14-65259B0735B8}">
      <dgm:prSet/>
      <dgm:spPr/>
      <dgm:t>
        <a:bodyPr/>
        <a:lstStyle/>
        <a:p>
          <a:endParaRPr lang="fr-FR"/>
        </a:p>
      </dgm:t>
    </dgm:pt>
    <dgm:pt modelId="{5A7F1A5A-17AD-4286-B23C-F5A667A60DE8}">
      <dgm:prSet custT="1"/>
      <dgm:spPr/>
      <dgm:t>
        <a:bodyPr/>
        <a:lstStyle/>
        <a:p>
          <a:pPr algn="r"/>
          <a:r>
            <a:rPr lang="fr-FR" sz="3600" b="1" dirty="0">
              <a:solidFill>
                <a:schemeClr val="accent2">
                  <a:lumMod val="50000"/>
                </a:schemeClr>
              </a:solidFill>
            </a:rPr>
            <a:t>Saturation pulsée en oxygène SpO</a:t>
          </a:r>
          <a:r>
            <a:rPr lang="fr-FR" sz="3600" b="1" baseline="-25000" dirty="0">
              <a:solidFill>
                <a:schemeClr val="accent2">
                  <a:lumMod val="50000"/>
                </a:schemeClr>
              </a:solidFill>
            </a:rPr>
            <a:t>2</a:t>
          </a:r>
        </a:p>
        <a:p>
          <a:pPr algn="r"/>
          <a:r>
            <a:rPr lang="fr-FR" sz="3600" b="1" dirty="0">
              <a:solidFill>
                <a:schemeClr val="accent2">
                  <a:lumMod val="50000"/>
                </a:schemeClr>
              </a:solidFill>
            </a:rPr>
            <a:t>Fréquence cardiaque</a:t>
          </a:r>
        </a:p>
        <a:p>
          <a:pPr algn="r"/>
          <a:r>
            <a:rPr lang="fr-FR" sz="3600" b="1" i="1" dirty="0">
              <a:solidFill>
                <a:schemeClr val="tx1"/>
              </a:solidFill>
            </a:rPr>
            <a:t>Oxymètre de pouls</a:t>
          </a:r>
          <a:r>
            <a:rPr lang="fr-FR" sz="3600" dirty="0">
              <a:solidFill>
                <a:schemeClr val="tx1"/>
              </a:solidFill>
            </a:rPr>
            <a:t> </a:t>
          </a:r>
          <a:endParaRPr lang="fr-FR" sz="3600" b="1" i="1" dirty="0">
            <a:solidFill>
              <a:schemeClr val="tx1"/>
            </a:solidFill>
          </a:endParaRPr>
        </a:p>
      </dgm:t>
    </dgm:pt>
    <dgm:pt modelId="{BFBDD751-CB59-4E69-988F-AC7820190396}" type="parTrans" cxnId="{46E6407E-6296-471C-9DCA-30A6323AC953}">
      <dgm:prSet/>
      <dgm:spPr/>
      <dgm:t>
        <a:bodyPr/>
        <a:lstStyle/>
        <a:p>
          <a:endParaRPr lang="fr-FR"/>
        </a:p>
      </dgm:t>
    </dgm:pt>
    <dgm:pt modelId="{5C6F258C-6E1E-4F4D-AA05-AC5CAD26A217}" type="sibTrans" cxnId="{46E6407E-6296-471C-9DCA-30A6323AC953}">
      <dgm:prSet/>
      <dgm:spPr/>
      <dgm:t>
        <a:bodyPr/>
        <a:lstStyle/>
        <a:p>
          <a:endParaRPr lang="fr-FR"/>
        </a:p>
      </dgm:t>
    </dgm:pt>
    <dgm:pt modelId="{414207D2-205D-420F-9E0C-06EC8106ECA6}">
      <dgm:prSet custT="1"/>
      <dgm:spPr/>
      <dgm:t>
        <a:bodyPr/>
        <a:lstStyle/>
        <a:p>
          <a:pPr algn="r"/>
          <a:r>
            <a:rPr lang="fr-FR" sz="3600" b="1" dirty="0">
              <a:solidFill>
                <a:schemeClr val="accent2">
                  <a:lumMod val="50000"/>
                </a:schemeClr>
              </a:solidFill>
            </a:rPr>
            <a:t>Accélération linéaire </a:t>
          </a:r>
        </a:p>
        <a:p>
          <a:pPr algn="r"/>
          <a:r>
            <a:rPr lang="fr-FR" sz="3600" b="1" dirty="0">
              <a:solidFill>
                <a:schemeClr val="accent2">
                  <a:lumMod val="50000"/>
                </a:schemeClr>
              </a:solidFill>
            </a:rPr>
            <a:t>Vitesse Angulaire</a:t>
          </a:r>
        </a:p>
        <a:p>
          <a:pPr algn="r"/>
          <a:r>
            <a:rPr lang="fr-FR" sz="3600" b="1" i="1" dirty="0">
              <a:solidFill>
                <a:schemeClr val="tx1"/>
              </a:solidFill>
            </a:rPr>
            <a:t>Centrale inertielle</a:t>
          </a:r>
        </a:p>
      </dgm:t>
    </dgm:pt>
    <dgm:pt modelId="{6EE14001-1286-42A3-92E3-D5F077208C4A}" type="parTrans" cxnId="{9DF88C82-D41C-43C7-945E-D7DA2304475F}">
      <dgm:prSet/>
      <dgm:spPr/>
      <dgm:t>
        <a:bodyPr/>
        <a:lstStyle/>
        <a:p>
          <a:endParaRPr lang="fr-FR"/>
        </a:p>
      </dgm:t>
    </dgm:pt>
    <dgm:pt modelId="{F61178C3-BFC3-49C1-85E7-AC2BC73E75DD}" type="sibTrans" cxnId="{9DF88C82-D41C-43C7-945E-D7DA2304475F}">
      <dgm:prSet/>
      <dgm:spPr/>
      <dgm:t>
        <a:bodyPr/>
        <a:lstStyle/>
        <a:p>
          <a:endParaRPr lang="fr-FR"/>
        </a:p>
      </dgm:t>
    </dgm:pt>
    <dgm:pt modelId="{158F3AD2-F648-448B-B83F-278418AEDEBB}">
      <dgm:prSet custT="1"/>
      <dgm:spPr/>
      <dgm:t>
        <a:bodyPr/>
        <a:lstStyle/>
        <a:p>
          <a:pPr algn="r"/>
          <a:r>
            <a:rPr lang="fr-FR" sz="3600" b="1" dirty="0">
              <a:solidFill>
                <a:schemeClr val="accent2">
                  <a:lumMod val="50000"/>
                </a:schemeClr>
              </a:solidFill>
            </a:rPr>
            <a:t>Champ magnétique</a:t>
          </a:r>
        </a:p>
        <a:p>
          <a:pPr algn="r"/>
          <a:r>
            <a:rPr lang="fr-FR" sz="3600" b="1" i="1" dirty="0">
              <a:solidFill>
                <a:schemeClr val="tx1"/>
              </a:solidFill>
            </a:rPr>
            <a:t>Magnétomètre</a:t>
          </a:r>
        </a:p>
      </dgm:t>
    </dgm:pt>
    <dgm:pt modelId="{44ACD5D9-61A0-4DC2-A64E-7AE93BAC8AB0}" type="parTrans" cxnId="{2781492F-A8C9-41A1-A788-A81A8832BC9C}">
      <dgm:prSet/>
      <dgm:spPr/>
      <dgm:t>
        <a:bodyPr/>
        <a:lstStyle/>
        <a:p>
          <a:endParaRPr lang="fr-FR"/>
        </a:p>
      </dgm:t>
    </dgm:pt>
    <dgm:pt modelId="{5582EE90-C30E-4081-B107-B3FD1E21D297}" type="sibTrans" cxnId="{2781492F-A8C9-41A1-A788-A81A8832BC9C}">
      <dgm:prSet/>
      <dgm:spPr/>
      <dgm:t>
        <a:bodyPr/>
        <a:lstStyle/>
        <a:p>
          <a:endParaRPr lang="fr-FR"/>
        </a:p>
      </dgm:t>
    </dgm:pt>
    <dgm:pt modelId="{FB8774A2-2CDC-47EC-A409-E0C9C4CF500D}">
      <dgm:prSet phldrT="[Texte]" custT="1"/>
      <dgm:spPr/>
      <dgm:t>
        <a:bodyPr/>
        <a:lstStyle/>
        <a:p>
          <a:pPr algn="r"/>
          <a:r>
            <a:rPr lang="fr-FR" sz="3600" b="1" dirty="0">
              <a:solidFill>
                <a:schemeClr val="accent2">
                  <a:lumMod val="50000"/>
                </a:schemeClr>
              </a:solidFill>
            </a:rPr>
            <a:t>Température</a:t>
          </a:r>
        </a:p>
        <a:p>
          <a:pPr algn="r"/>
          <a:r>
            <a:rPr lang="fr-FR" sz="3600" b="1" i="1" dirty="0">
              <a:solidFill>
                <a:schemeClr val="tx1"/>
              </a:solidFill>
            </a:rPr>
            <a:t>Thermomètre</a:t>
          </a:r>
        </a:p>
      </dgm:t>
    </dgm:pt>
    <dgm:pt modelId="{5BD82DAF-390B-4712-B528-171AFFDA19E5}" type="parTrans" cxnId="{F0151244-0CFA-4206-BBF8-7CE7CAB1A9B0}">
      <dgm:prSet/>
      <dgm:spPr/>
      <dgm:t>
        <a:bodyPr/>
        <a:lstStyle/>
        <a:p>
          <a:endParaRPr lang="fr-FR"/>
        </a:p>
      </dgm:t>
    </dgm:pt>
    <dgm:pt modelId="{A6C66CB1-8DCA-4C7C-94C9-4E6B247956B6}" type="sibTrans" cxnId="{F0151244-0CFA-4206-BBF8-7CE7CAB1A9B0}">
      <dgm:prSet/>
      <dgm:spPr/>
      <dgm:t>
        <a:bodyPr/>
        <a:lstStyle/>
        <a:p>
          <a:endParaRPr lang="fr-FR"/>
        </a:p>
      </dgm:t>
    </dgm:pt>
    <dgm:pt modelId="{596FE133-8B57-4E8F-A144-83228E089E8E}">
      <dgm:prSet custT="1"/>
      <dgm:spPr/>
      <dgm:t>
        <a:bodyPr/>
        <a:lstStyle/>
        <a:p>
          <a:pPr algn="r"/>
          <a:r>
            <a:rPr lang="fr-FR" sz="3600" b="1" dirty="0">
              <a:solidFill>
                <a:schemeClr val="accent2">
                  <a:lumMod val="50000"/>
                </a:schemeClr>
              </a:solidFill>
            </a:rPr>
            <a:t>Prototypage rapide</a:t>
          </a:r>
        </a:p>
        <a:p>
          <a:pPr algn="r"/>
          <a:r>
            <a:rPr lang="fr-FR" sz="3600" b="1" i="1" dirty="0">
              <a:solidFill>
                <a:schemeClr val="tx1"/>
              </a:solidFill>
            </a:rPr>
            <a:t>GPS, Jauge, Wattmètre…</a:t>
          </a:r>
        </a:p>
      </dgm:t>
    </dgm:pt>
    <dgm:pt modelId="{FFFB295E-28BB-4093-967B-8C2EEFDCBCE5}" type="parTrans" cxnId="{8106866E-D080-4B92-82E7-503D953BEB50}">
      <dgm:prSet/>
      <dgm:spPr/>
      <dgm:t>
        <a:bodyPr/>
        <a:lstStyle/>
        <a:p>
          <a:endParaRPr lang="fr-FR"/>
        </a:p>
      </dgm:t>
    </dgm:pt>
    <dgm:pt modelId="{EB760EA6-BDC4-413A-984E-B3575074957F}" type="sibTrans" cxnId="{8106866E-D080-4B92-82E7-503D953BEB50}">
      <dgm:prSet/>
      <dgm:spPr/>
      <dgm:t>
        <a:bodyPr/>
        <a:lstStyle/>
        <a:p>
          <a:endParaRPr lang="fr-FR"/>
        </a:p>
      </dgm:t>
    </dgm:pt>
    <dgm:pt modelId="{80FB9EEB-CDC3-49D4-A842-20DE88DD27E2}" type="pres">
      <dgm:prSet presAssocID="{B8399FCD-1B02-498A-B76A-4B0969ECB50E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D6906F91-77DD-4EAF-AAF7-15A1E142369F}" type="pres">
      <dgm:prSet presAssocID="{41A93236-4B47-4512-8B13-17A238D866F9}" presName="root" presStyleCnt="0"/>
      <dgm:spPr/>
    </dgm:pt>
    <dgm:pt modelId="{B3C1565B-BD7E-4396-81F2-C7FF50FF734F}" type="pres">
      <dgm:prSet presAssocID="{41A93236-4B47-4512-8B13-17A238D866F9}" presName="rootComposite" presStyleCnt="0"/>
      <dgm:spPr/>
    </dgm:pt>
    <dgm:pt modelId="{4B7C0445-DF45-4995-B1D6-537A4E9D7FA9}" type="pres">
      <dgm:prSet presAssocID="{41A93236-4B47-4512-8B13-17A238D866F9}" presName="rootText" presStyleLbl="node1" presStyleIdx="0" presStyleCnt="1" custScaleX="165732" custScaleY="106235" custLinFactNeighborY="1348"/>
      <dgm:spPr/>
    </dgm:pt>
    <dgm:pt modelId="{D8D722E9-2A11-42A9-A078-F985AA1AD2E4}" type="pres">
      <dgm:prSet presAssocID="{41A93236-4B47-4512-8B13-17A238D866F9}" presName="rootConnector" presStyleLbl="node1" presStyleIdx="0" presStyleCnt="1"/>
      <dgm:spPr/>
    </dgm:pt>
    <dgm:pt modelId="{3DA195FF-56C4-45F3-AE14-716584B1B52C}" type="pres">
      <dgm:prSet presAssocID="{41A93236-4B47-4512-8B13-17A238D866F9}" presName="childShape" presStyleCnt="0"/>
      <dgm:spPr/>
    </dgm:pt>
    <dgm:pt modelId="{F5E6F44D-620F-4F81-9A1E-0F3FBA194109}" type="pres">
      <dgm:prSet presAssocID="{400A66CF-ADDD-4910-AE33-BBBD204B9D44}" presName="Name13" presStyleLbl="parChTrans1D2" presStyleIdx="0" presStyleCnt="8"/>
      <dgm:spPr/>
    </dgm:pt>
    <dgm:pt modelId="{FCDCB106-1262-466E-BAD2-9B92BBE3254D}" type="pres">
      <dgm:prSet presAssocID="{204A9A89-E0C6-4744-AAB3-D0276872B726}" presName="childText" presStyleLbl="bgAcc1" presStyleIdx="0" presStyleCnt="8" custScaleX="119045" custScaleY="45428" custLinFactNeighborX="-956" custLinFactNeighborY="1530">
        <dgm:presLayoutVars>
          <dgm:bulletEnabled val="1"/>
        </dgm:presLayoutVars>
      </dgm:prSet>
      <dgm:spPr/>
    </dgm:pt>
    <dgm:pt modelId="{D31A5711-835B-4D4A-8F08-C6032FF44E76}" type="pres">
      <dgm:prSet presAssocID="{389BECD4-6078-49C4-A8FF-B06A15D18B75}" presName="Name13" presStyleLbl="parChTrans1D2" presStyleIdx="1" presStyleCnt="8"/>
      <dgm:spPr/>
    </dgm:pt>
    <dgm:pt modelId="{B34D4E9D-AEC4-4444-B036-B16400E8C7B8}" type="pres">
      <dgm:prSet presAssocID="{A7028935-AD28-4CF1-920F-CEB7E4E2F0E9}" presName="childText" presStyleLbl="bgAcc1" presStyleIdx="1" presStyleCnt="8" custScaleX="116670" custScaleY="43326">
        <dgm:presLayoutVars>
          <dgm:bulletEnabled val="1"/>
        </dgm:presLayoutVars>
      </dgm:prSet>
      <dgm:spPr/>
    </dgm:pt>
    <dgm:pt modelId="{FC23000F-F584-4262-9187-F7EC1B5AEBE5}" type="pres">
      <dgm:prSet presAssocID="{5BD82DAF-390B-4712-B528-171AFFDA19E5}" presName="Name13" presStyleLbl="parChTrans1D2" presStyleIdx="2" presStyleCnt="8"/>
      <dgm:spPr/>
    </dgm:pt>
    <dgm:pt modelId="{C0B3D0F9-836A-44E7-B4AB-551961DDC55A}" type="pres">
      <dgm:prSet presAssocID="{FB8774A2-2CDC-47EC-A409-E0C9C4CF500D}" presName="childText" presStyleLbl="bgAcc1" presStyleIdx="2" presStyleCnt="8" custScaleX="118143" custScaleY="46931">
        <dgm:presLayoutVars>
          <dgm:bulletEnabled val="1"/>
        </dgm:presLayoutVars>
      </dgm:prSet>
      <dgm:spPr/>
    </dgm:pt>
    <dgm:pt modelId="{BFE2028B-2836-4CB2-9553-ABCF5CD47DED}" type="pres">
      <dgm:prSet presAssocID="{E096C13C-387D-497F-B483-B85C6BE16C20}" presName="Name13" presStyleLbl="parChTrans1D2" presStyleIdx="3" presStyleCnt="8"/>
      <dgm:spPr/>
    </dgm:pt>
    <dgm:pt modelId="{B997486D-D357-4E69-BB36-98E7324D1E10}" type="pres">
      <dgm:prSet presAssocID="{F059E546-CC02-4535-8D64-91806458E3E2}" presName="childText" presStyleLbl="bgAcc1" presStyleIdx="3" presStyleCnt="8" custScaleX="118143" custScaleY="47554">
        <dgm:presLayoutVars>
          <dgm:bulletEnabled val="1"/>
        </dgm:presLayoutVars>
      </dgm:prSet>
      <dgm:spPr/>
    </dgm:pt>
    <dgm:pt modelId="{D8EC56D7-E9FF-4B30-8094-E834084AE768}" type="pres">
      <dgm:prSet presAssocID="{BFBDD751-CB59-4E69-988F-AC7820190396}" presName="Name13" presStyleLbl="parChTrans1D2" presStyleIdx="4" presStyleCnt="8"/>
      <dgm:spPr/>
    </dgm:pt>
    <dgm:pt modelId="{4FD3EF2E-8984-4292-B438-DA27E93738F7}" type="pres">
      <dgm:prSet presAssocID="{5A7F1A5A-17AD-4286-B23C-F5A667A60DE8}" presName="childText" presStyleLbl="bgAcc1" presStyleIdx="4" presStyleCnt="8" custScaleX="117096" custScaleY="89965">
        <dgm:presLayoutVars>
          <dgm:bulletEnabled val="1"/>
        </dgm:presLayoutVars>
      </dgm:prSet>
      <dgm:spPr/>
    </dgm:pt>
    <dgm:pt modelId="{E6287DA4-4B36-4C16-8241-DB99753E3E8A}" type="pres">
      <dgm:prSet presAssocID="{6EE14001-1286-42A3-92E3-D5F077208C4A}" presName="Name13" presStyleLbl="parChTrans1D2" presStyleIdx="5" presStyleCnt="8"/>
      <dgm:spPr/>
    </dgm:pt>
    <dgm:pt modelId="{0E60CDDB-67CE-4B31-B81A-6B0F1196DE08}" type="pres">
      <dgm:prSet presAssocID="{414207D2-205D-420F-9E0C-06EC8106ECA6}" presName="childText" presStyleLbl="bgAcc1" presStyleIdx="5" presStyleCnt="8" custScaleX="119120" custScaleY="76257">
        <dgm:presLayoutVars>
          <dgm:bulletEnabled val="1"/>
        </dgm:presLayoutVars>
      </dgm:prSet>
      <dgm:spPr/>
    </dgm:pt>
    <dgm:pt modelId="{DF55000B-866B-4C30-8E79-0D0933811BEE}" type="pres">
      <dgm:prSet presAssocID="{44ACD5D9-61A0-4DC2-A64E-7AE93BAC8AB0}" presName="Name13" presStyleLbl="parChTrans1D2" presStyleIdx="6" presStyleCnt="8"/>
      <dgm:spPr/>
    </dgm:pt>
    <dgm:pt modelId="{9B72918F-3F73-4747-BFEE-2978CAC97955}" type="pres">
      <dgm:prSet presAssocID="{158F3AD2-F648-448B-B83F-278418AEDEBB}" presName="childText" presStyleLbl="bgAcc1" presStyleIdx="6" presStyleCnt="8" custScaleX="117687" custScaleY="48495">
        <dgm:presLayoutVars>
          <dgm:bulletEnabled val="1"/>
        </dgm:presLayoutVars>
      </dgm:prSet>
      <dgm:spPr/>
    </dgm:pt>
    <dgm:pt modelId="{9513A278-E5E2-4D8C-B25D-FCF1BCEE1E4E}" type="pres">
      <dgm:prSet presAssocID="{FFFB295E-28BB-4093-967B-8C2EEFDCBCE5}" presName="Name13" presStyleLbl="parChTrans1D2" presStyleIdx="7" presStyleCnt="8"/>
      <dgm:spPr/>
    </dgm:pt>
    <dgm:pt modelId="{F28B7815-0D08-4012-95A3-C8EEDC0B3F0A}" type="pres">
      <dgm:prSet presAssocID="{596FE133-8B57-4E8F-A144-83228E089E8E}" presName="childText" presStyleLbl="bgAcc1" presStyleIdx="7" presStyleCnt="8" custScaleX="117687" custScaleY="49446">
        <dgm:presLayoutVars>
          <dgm:bulletEnabled val="1"/>
        </dgm:presLayoutVars>
      </dgm:prSet>
      <dgm:spPr/>
    </dgm:pt>
  </dgm:ptLst>
  <dgm:cxnLst>
    <dgm:cxn modelId="{0144B300-56F7-44B2-9A4E-7B4F81956BE7}" type="presOf" srcId="{6EE14001-1286-42A3-92E3-D5F077208C4A}" destId="{E6287DA4-4B36-4C16-8241-DB99753E3E8A}" srcOrd="0" destOrd="0" presId="urn:microsoft.com/office/officeart/2005/8/layout/hierarchy3"/>
    <dgm:cxn modelId="{BBC54114-DF64-4D57-9959-C42EE7052061}" type="presOf" srcId="{B8399FCD-1B02-498A-B76A-4B0969ECB50E}" destId="{80FB9EEB-CDC3-49D4-A842-20DE88DD27E2}" srcOrd="0" destOrd="0" presId="urn:microsoft.com/office/officeart/2005/8/layout/hierarchy3"/>
    <dgm:cxn modelId="{981D1F15-5657-4021-8431-AEC79A932AC6}" type="presOf" srcId="{A7028935-AD28-4CF1-920F-CEB7E4E2F0E9}" destId="{B34D4E9D-AEC4-4444-B036-B16400E8C7B8}" srcOrd="0" destOrd="0" presId="urn:microsoft.com/office/officeart/2005/8/layout/hierarchy3"/>
    <dgm:cxn modelId="{80B8E117-4FFC-40CC-A012-0355135D9C0C}" type="presOf" srcId="{389BECD4-6078-49C4-A8FF-B06A15D18B75}" destId="{D31A5711-835B-4D4A-8F08-C6032FF44E76}" srcOrd="0" destOrd="0" presId="urn:microsoft.com/office/officeart/2005/8/layout/hierarchy3"/>
    <dgm:cxn modelId="{3C45882A-3828-41C6-97D7-F07409484BCE}" type="presOf" srcId="{5A7F1A5A-17AD-4286-B23C-F5A667A60DE8}" destId="{4FD3EF2E-8984-4292-B438-DA27E93738F7}" srcOrd="0" destOrd="0" presId="urn:microsoft.com/office/officeart/2005/8/layout/hierarchy3"/>
    <dgm:cxn modelId="{2781492F-A8C9-41A1-A788-A81A8832BC9C}" srcId="{41A93236-4B47-4512-8B13-17A238D866F9}" destId="{158F3AD2-F648-448B-B83F-278418AEDEBB}" srcOrd="6" destOrd="0" parTransId="{44ACD5D9-61A0-4DC2-A64E-7AE93BAC8AB0}" sibTransId="{5582EE90-C30E-4081-B107-B3FD1E21D297}"/>
    <dgm:cxn modelId="{C8EA7231-5997-4500-BB14-65259B0735B8}" srcId="{41A93236-4B47-4512-8B13-17A238D866F9}" destId="{F059E546-CC02-4535-8D64-91806458E3E2}" srcOrd="3" destOrd="0" parTransId="{E096C13C-387D-497F-B483-B85C6BE16C20}" sibTransId="{010AAF23-3C03-4926-A5F6-1C1FAA26CCD3}"/>
    <dgm:cxn modelId="{D038F138-4AEB-4A1A-8769-4888FF02485B}" type="presOf" srcId="{44ACD5D9-61A0-4DC2-A64E-7AE93BAC8AB0}" destId="{DF55000B-866B-4C30-8E79-0D0933811BEE}" srcOrd="0" destOrd="0" presId="urn:microsoft.com/office/officeart/2005/8/layout/hierarchy3"/>
    <dgm:cxn modelId="{1861D45C-BE2B-43D3-830E-0D1C264003FA}" type="presOf" srcId="{596FE133-8B57-4E8F-A144-83228E089E8E}" destId="{F28B7815-0D08-4012-95A3-C8EEDC0B3F0A}" srcOrd="0" destOrd="0" presId="urn:microsoft.com/office/officeart/2005/8/layout/hierarchy3"/>
    <dgm:cxn modelId="{F0151244-0CFA-4206-BBF8-7CE7CAB1A9B0}" srcId="{41A93236-4B47-4512-8B13-17A238D866F9}" destId="{FB8774A2-2CDC-47EC-A409-E0C9C4CF500D}" srcOrd="2" destOrd="0" parTransId="{5BD82DAF-390B-4712-B528-171AFFDA19E5}" sibTransId="{A6C66CB1-8DCA-4C7C-94C9-4E6B247956B6}"/>
    <dgm:cxn modelId="{BC42F84D-978A-4E9C-BC5B-D9E79028A254}" srcId="{41A93236-4B47-4512-8B13-17A238D866F9}" destId="{A7028935-AD28-4CF1-920F-CEB7E4E2F0E9}" srcOrd="1" destOrd="0" parTransId="{389BECD4-6078-49C4-A8FF-B06A15D18B75}" sibTransId="{5C3A315B-215C-495B-8471-1C1479004EC9}"/>
    <dgm:cxn modelId="{8106866E-D080-4B92-82E7-503D953BEB50}" srcId="{41A93236-4B47-4512-8B13-17A238D866F9}" destId="{596FE133-8B57-4E8F-A144-83228E089E8E}" srcOrd="7" destOrd="0" parTransId="{FFFB295E-28BB-4093-967B-8C2EEFDCBCE5}" sibTransId="{EB760EA6-BDC4-413A-984E-B3575074957F}"/>
    <dgm:cxn modelId="{FC6F9251-6372-4342-B59D-6B1A6E7ACD0C}" type="presOf" srcId="{FFFB295E-28BB-4093-967B-8C2EEFDCBCE5}" destId="{9513A278-E5E2-4D8C-B25D-FCF1BCEE1E4E}" srcOrd="0" destOrd="0" presId="urn:microsoft.com/office/officeart/2005/8/layout/hierarchy3"/>
    <dgm:cxn modelId="{1CA39656-BF31-4EE7-9DC7-C473E2956EBA}" type="presOf" srcId="{158F3AD2-F648-448B-B83F-278418AEDEBB}" destId="{9B72918F-3F73-4747-BFEE-2978CAC97955}" srcOrd="0" destOrd="0" presId="urn:microsoft.com/office/officeart/2005/8/layout/hierarchy3"/>
    <dgm:cxn modelId="{46E6407E-6296-471C-9DCA-30A6323AC953}" srcId="{41A93236-4B47-4512-8B13-17A238D866F9}" destId="{5A7F1A5A-17AD-4286-B23C-F5A667A60DE8}" srcOrd="4" destOrd="0" parTransId="{BFBDD751-CB59-4E69-988F-AC7820190396}" sibTransId="{5C6F258C-6E1E-4F4D-AA05-AC5CAD26A217}"/>
    <dgm:cxn modelId="{20552480-C47C-4078-BAF2-07C79B30106A}" type="presOf" srcId="{BFBDD751-CB59-4E69-988F-AC7820190396}" destId="{D8EC56D7-E9FF-4B30-8094-E834084AE768}" srcOrd="0" destOrd="0" presId="urn:microsoft.com/office/officeart/2005/8/layout/hierarchy3"/>
    <dgm:cxn modelId="{9DF88C82-D41C-43C7-945E-D7DA2304475F}" srcId="{41A93236-4B47-4512-8B13-17A238D866F9}" destId="{414207D2-205D-420F-9E0C-06EC8106ECA6}" srcOrd="5" destOrd="0" parTransId="{6EE14001-1286-42A3-92E3-D5F077208C4A}" sibTransId="{F61178C3-BFC3-49C1-85E7-AC2BC73E75DD}"/>
    <dgm:cxn modelId="{26C5259C-E15A-423E-9FB0-1F4F41C0580F}" type="presOf" srcId="{F059E546-CC02-4535-8D64-91806458E3E2}" destId="{B997486D-D357-4E69-BB36-98E7324D1E10}" srcOrd="0" destOrd="0" presId="urn:microsoft.com/office/officeart/2005/8/layout/hierarchy3"/>
    <dgm:cxn modelId="{7E661F9F-5E53-4F39-BDC5-2D0E8D6F8DC5}" type="presOf" srcId="{41A93236-4B47-4512-8B13-17A238D866F9}" destId="{4B7C0445-DF45-4995-B1D6-537A4E9D7FA9}" srcOrd="0" destOrd="0" presId="urn:microsoft.com/office/officeart/2005/8/layout/hierarchy3"/>
    <dgm:cxn modelId="{8F3679B3-2284-4921-8D5A-0BD8E94B4A52}" type="presOf" srcId="{E096C13C-387D-497F-B483-B85C6BE16C20}" destId="{BFE2028B-2836-4CB2-9553-ABCF5CD47DED}" srcOrd="0" destOrd="0" presId="urn:microsoft.com/office/officeart/2005/8/layout/hierarchy3"/>
    <dgm:cxn modelId="{9BAF55B5-6D17-4BB0-8C9F-1159B2AC1037}" type="presOf" srcId="{FB8774A2-2CDC-47EC-A409-E0C9C4CF500D}" destId="{C0B3D0F9-836A-44E7-B4AB-551961DDC55A}" srcOrd="0" destOrd="0" presId="urn:microsoft.com/office/officeart/2005/8/layout/hierarchy3"/>
    <dgm:cxn modelId="{54DC1ABF-4A3C-4480-9DD2-ECDDCA7884B0}" type="presOf" srcId="{204A9A89-E0C6-4744-AAB3-D0276872B726}" destId="{FCDCB106-1262-466E-BAD2-9B92BBE3254D}" srcOrd="0" destOrd="0" presId="urn:microsoft.com/office/officeart/2005/8/layout/hierarchy3"/>
    <dgm:cxn modelId="{C41EE1D6-CBF3-4093-BF57-064DB209B2FD}" srcId="{41A93236-4B47-4512-8B13-17A238D866F9}" destId="{204A9A89-E0C6-4744-AAB3-D0276872B726}" srcOrd="0" destOrd="0" parTransId="{400A66CF-ADDD-4910-AE33-BBBD204B9D44}" sibTransId="{831235FE-33DB-4153-8CCC-AA5C207A7FF0}"/>
    <dgm:cxn modelId="{4F7D52D9-7C07-4249-BCAD-9E5F7428A1BC}" type="presOf" srcId="{5BD82DAF-390B-4712-B528-171AFFDA19E5}" destId="{FC23000F-F584-4262-9187-F7EC1B5AEBE5}" srcOrd="0" destOrd="0" presId="urn:microsoft.com/office/officeart/2005/8/layout/hierarchy3"/>
    <dgm:cxn modelId="{804396EB-BC32-4A9F-94EB-3131230FB17B}" type="presOf" srcId="{414207D2-205D-420F-9E0C-06EC8106ECA6}" destId="{0E60CDDB-67CE-4B31-B81A-6B0F1196DE08}" srcOrd="0" destOrd="0" presId="urn:microsoft.com/office/officeart/2005/8/layout/hierarchy3"/>
    <dgm:cxn modelId="{DB2909EE-BE75-436E-A2B5-5C5968721A6E}" type="presOf" srcId="{41A93236-4B47-4512-8B13-17A238D866F9}" destId="{D8D722E9-2A11-42A9-A078-F985AA1AD2E4}" srcOrd="1" destOrd="0" presId="urn:microsoft.com/office/officeart/2005/8/layout/hierarchy3"/>
    <dgm:cxn modelId="{F3C74AFA-2293-4BE5-B72B-6BED970E6DF1}" srcId="{B8399FCD-1B02-498A-B76A-4B0969ECB50E}" destId="{41A93236-4B47-4512-8B13-17A238D866F9}" srcOrd="0" destOrd="0" parTransId="{D93D5F94-479F-44D3-88BE-5BCCF80967B1}" sibTransId="{3D763B00-B6DF-4C52-8ECE-E9968D49EEFB}"/>
    <dgm:cxn modelId="{9D36CAFA-1A03-40A7-9653-5FF34B03BC9D}" type="presOf" srcId="{400A66CF-ADDD-4910-AE33-BBBD204B9D44}" destId="{F5E6F44D-620F-4F81-9A1E-0F3FBA194109}" srcOrd="0" destOrd="0" presId="urn:microsoft.com/office/officeart/2005/8/layout/hierarchy3"/>
    <dgm:cxn modelId="{56CE3A21-CB3C-46BE-9618-FEF310AB1B0D}" type="presParOf" srcId="{80FB9EEB-CDC3-49D4-A842-20DE88DD27E2}" destId="{D6906F91-77DD-4EAF-AAF7-15A1E142369F}" srcOrd="0" destOrd="0" presId="urn:microsoft.com/office/officeart/2005/8/layout/hierarchy3"/>
    <dgm:cxn modelId="{D8F3C8E4-FA44-4984-9F12-E8D886145CBD}" type="presParOf" srcId="{D6906F91-77DD-4EAF-AAF7-15A1E142369F}" destId="{B3C1565B-BD7E-4396-81F2-C7FF50FF734F}" srcOrd="0" destOrd="0" presId="urn:microsoft.com/office/officeart/2005/8/layout/hierarchy3"/>
    <dgm:cxn modelId="{D147D5AF-20E6-44AD-8BA7-52F7E037DA01}" type="presParOf" srcId="{B3C1565B-BD7E-4396-81F2-C7FF50FF734F}" destId="{4B7C0445-DF45-4995-B1D6-537A4E9D7FA9}" srcOrd="0" destOrd="0" presId="urn:microsoft.com/office/officeart/2005/8/layout/hierarchy3"/>
    <dgm:cxn modelId="{2DBABC96-B4E3-4226-A236-3803B1CC497F}" type="presParOf" srcId="{B3C1565B-BD7E-4396-81F2-C7FF50FF734F}" destId="{D8D722E9-2A11-42A9-A078-F985AA1AD2E4}" srcOrd="1" destOrd="0" presId="urn:microsoft.com/office/officeart/2005/8/layout/hierarchy3"/>
    <dgm:cxn modelId="{82255EFA-9687-4DAA-A7A5-282C8E491A21}" type="presParOf" srcId="{D6906F91-77DD-4EAF-AAF7-15A1E142369F}" destId="{3DA195FF-56C4-45F3-AE14-716584B1B52C}" srcOrd="1" destOrd="0" presId="urn:microsoft.com/office/officeart/2005/8/layout/hierarchy3"/>
    <dgm:cxn modelId="{BD558F3C-6E44-49E3-A761-C249C1CC370E}" type="presParOf" srcId="{3DA195FF-56C4-45F3-AE14-716584B1B52C}" destId="{F5E6F44D-620F-4F81-9A1E-0F3FBA194109}" srcOrd="0" destOrd="0" presId="urn:microsoft.com/office/officeart/2005/8/layout/hierarchy3"/>
    <dgm:cxn modelId="{80CE5375-4E4B-4F2A-BE81-3A83EAD7D52D}" type="presParOf" srcId="{3DA195FF-56C4-45F3-AE14-716584B1B52C}" destId="{FCDCB106-1262-466E-BAD2-9B92BBE3254D}" srcOrd="1" destOrd="0" presId="urn:microsoft.com/office/officeart/2005/8/layout/hierarchy3"/>
    <dgm:cxn modelId="{99D4D4F8-1026-42B5-A6AA-78093D48B771}" type="presParOf" srcId="{3DA195FF-56C4-45F3-AE14-716584B1B52C}" destId="{D31A5711-835B-4D4A-8F08-C6032FF44E76}" srcOrd="2" destOrd="0" presId="urn:microsoft.com/office/officeart/2005/8/layout/hierarchy3"/>
    <dgm:cxn modelId="{54300FCE-018E-4E63-B656-24B00F688B93}" type="presParOf" srcId="{3DA195FF-56C4-45F3-AE14-716584B1B52C}" destId="{B34D4E9D-AEC4-4444-B036-B16400E8C7B8}" srcOrd="3" destOrd="0" presId="urn:microsoft.com/office/officeart/2005/8/layout/hierarchy3"/>
    <dgm:cxn modelId="{9C5361EF-D0D0-42D9-8390-29234C67BD93}" type="presParOf" srcId="{3DA195FF-56C4-45F3-AE14-716584B1B52C}" destId="{FC23000F-F584-4262-9187-F7EC1B5AEBE5}" srcOrd="4" destOrd="0" presId="urn:microsoft.com/office/officeart/2005/8/layout/hierarchy3"/>
    <dgm:cxn modelId="{8817E182-F3CB-45CA-8636-C541BE9A4FC7}" type="presParOf" srcId="{3DA195FF-56C4-45F3-AE14-716584B1B52C}" destId="{C0B3D0F9-836A-44E7-B4AB-551961DDC55A}" srcOrd="5" destOrd="0" presId="urn:microsoft.com/office/officeart/2005/8/layout/hierarchy3"/>
    <dgm:cxn modelId="{0F22802A-2944-4BD4-8604-860F20BB3EC9}" type="presParOf" srcId="{3DA195FF-56C4-45F3-AE14-716584B1B52C}" destId="{BFE2028B-2836-4CB2-9553-ABCF5CD47DED}" srcOrd="6" destOrd="0" presId="urn:microsoft.com/office/officeart/2005/8/layout/hierarchy3"/>
    <dgm:cxn modelId="{10E0DAB4-D5F8-4D94-BBBA-82ABA2A56161}" type="presParOf" srcId="{3DA195FF-56C4-45F3-AE14-716584B1B52C}" destId="{B997486D-D357-4E69-BB36-98E7324D1E10}" srcOrd="7" destOrd="0" presId="urn:microsoft.com/office/officeart/2005/8/layout/hierarchy3"/>
    <dgm:cxn modelId="{53B91348-B035-4910-B1B2-C3743E0D5344}" type="presParOf" srcId="{3DA195FF-56C4-45F3-AE14-716584B1B52C}" destId="{D8EC56D7-E9FF-4B30-8094-E834084AE768}" srcOrd="8" destOrd="0" presId="urn:microsoft.com/office/officeart/2005/8/layout/hierarchy3"/>
    <dgm:cxn modelId="{46ABC306-7611-4180-A81F-E6849EBCCDF8}" type="presParOf" srcId="{3DA195FF-56C4-45F3-AE14-716584B1B52C}" destId="{4FD3EF2E-8984-4292-B438-DA27E93738F7}" srcOrd="9" destOrd="0" presId="urn:microsoft.com/office/officeart/2005/8/layout/hierarchy3"/>
    <dgm:cxn modelId="{01DA6D60-157A-459A-94AA-1503C61F54FF}" type="presParOf" srcId="{3DA195FF-56C4-45F3-AE14-716584B1B52C}" destId="{E6287DA4-4B36-4C16-8241-DB99753E3E8A}" srcOrd="10" destOrd="0" presId="urn:microsoft.com/office/officeart/2005/8/layout/hierarchy3"/>
    <dgm:cxn modelId="{C2BA3504-D2DC-4FE2-A727-0C8BC62E7903}" type="presParOf" srcId="{3DA195FF-56C4-45F3-AE14-716584B1B52C}" destId="{0E60CDDB-67CE-4B31-B81A-6B0F1196DE08}" srcOrd="11" destOrd="0" presId="urn:microsoft.com/office/officeart/2005/8/layout/hierarchy3"/>
    <dgm:cxn modelId="{3053C418-0E21-4F19-BEF7-1B584E803947}" type="presParOf" srcId="{3DA195FF-56C4-45F3-AE14-716584B1B52C}" destId="{DF55000B-866B-4C30-8E79-0D0933811BEE}" srcOrd="12" destOrd="0" presId="urn:microsoft.com/office/officeart/2005/8/layout/hierarchy3"/>
    <dgm:cxn modelId="{C4EFD355-F3CC-44A9-9E80-68972A684E6E}" type="presParOf" srcId="{3DA195FF-56C4-45F3-AE14-716584B1B52C}" destId="{9B72918F-3F73-4747-BFEE-2978CAC97955}" srcOrd="13" destOrd="0" presId="urn:microsoft.com/office/officeart/2005/8/layout/hierarchy3"/>
    <dgm:cxn modelId="{7E459C36-FB6A-48A4-BFF2-0E6B979FA5E2}" type="presParOf" srcId="{3DA195FF-56C4-45F3-AE14-716584B1B52C}" destId="{9513A278-E5E2-4D8C-B25D-FCF1BCEE1E4E}" srcOrd="14" destOrd="0" presId="urn:microsoft.com/office/officeart/2005/8/layout/hierarchy3"/>
    <dgm:cxn modelId="{DE999A41-25DB-4E0C-B3CB-75FB1D7E31A1}" type="presParOf" srcId="{3DA195FF-56C4-45F3-AE14-716584B1B52C}" destId="{F28B7815-0D08-4012-95A3-C8EEDC0B3F0A}" srcOrd="1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8399FCD-1B02-498A-B76A-4B0969ECB50E}" type="doc">
      <dgm:prSet loTypeId="urn:microsoft.com/office/officeart/2005/8/layout/hierarchy3" loCatId="list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fr-FR"/>
        </a:p>
      </dgm:t>
    </dgm:pt>
    <dgm:pt modelId="{41A93236-4B47-4512-8B13-17A238D866F9}">
      <dgm:prSet phldrT="[Texte]" phldr="1"/>
      <dgm:spPr>
        <a:noFill/>
        <a:ln>
          <a:solidFill>
            <a:srgbClr val="C00000"/>
          </a:solidFill>
        </a:ln>
      </dgm:spPr>
      <dgm:t>
        <a:bodyPr/>
        <a:lstStyle/>
        <a:p>
          <a:endParaRPr lang="fr-FR" dirty="0"/>
        </a:p>
      </dgm:t>
    </dgm:pt>
    <dgm:pt modelId="{D93D5F94-479F-44D3-88BE-5BCCF80967B1}" type="parTrans" cxnId="{F3C74AFA-2293-4BE5-B72B-6BED970E6DF1}">
      <dgm:prSet/>
      <dgm:spPr/>
      <dgm:t>
        <a:bodyPr/>
        <a:lstStyle/>
        <a:p>
          <a:endParaRPr lang="fr-FR"/>
        </a:p>
      </dgm:t>
    </dgm:pt>
    <dgm:pt modelId="{3D763B00-B6DF-4C52-8ECE-E9968D49EEFB}" type="sibTrans" cxnId="{F3C74AFA-2293-4BE5-B72B-6BED970E6DF1}">
      <dgm:prSet/>
      <dgm:spPr/>
      <dgm:t>
        <a:bodyPr/>
        <a:lstStyle/>
        <a:p>
          <a:endParaRPr lang="fr-FR"/>
        </a:p>
      </dgm:t>
    </dgm:pt>
    <dgm:pt modelId="{204A9A89-E0C6-4744-AAB3-D0276872B726}">
      <dgm:prSet phldrT="[Texte]" custT="1"/>
      <dgm:spPr/>
      <dgm:t>
        <a:bodyPr/>
        <a:lstStyle/>
        <a:p>
          <a:pPr algn="r"/>
          <a:r>
            <a:rPr lang="fr-FR" sz="3600" b="1" dirty="0">
              <a:solidFill>
                <a:schemeClr val="accent2">
                  <a:lumMod val="50000"/>
                </a:schemeClr>
              </a:solidFill>
            </a:rPr>
            <a:t>Hygrométrie</a:t>
          </a:r>
        </a:p>
        <a:p>
          <a:pPr algn="r"/>
          <a:r>
            <a:rPr lang="fr-FR" sz="3600" b="1" i="1" dirty="0">
              <a:solidFill>
                <a:schemeClr val="tx1"/>
              </a:solidFill>
            </a:rPr>
            <a:t>Hygromètre</a:t>
          </a:r>
        </a:p>
      </dgm:t>
    </dgm:pt>
    <dgm:pt modelId="{400A66CF-ADDD-4910-AE33-BBBD204B9D44}" type="parTrans" cxnId="{C41EE1D6-CBF3-4093-BF57-064DB209B2FD}">
      <dgm:prSet/>
      <dgm:spPr/>
      <dgm:t>
        <a:bodyPr/>
        <a:lstStyle/>
        <a:p>
          <a:endParaRPr lang="fr-FR"/>
        </a:p>
      </dgm:t>
    </dgm:pt>
    <dgm:pt modelId="{831235FE-33DB-4153-8CCC-AA5C207A7FF0}" type="sibTrans" cxnId="{C41EE1D6-CBF3-4093-BF57-064DB209B2FD}">
      <dgm:prSet/>
      <dgm:spPr/>
      <dgm:t>
        <a:bodyPr/>
        <a:lstStyle/>
        <a:p>
          <a:endParaRPr lang="fr-FR"/>
        </a:p>
      </dgm:t>
    </dgm:pt>
    <dgm:pt modelId="{A7028935-AD28-4CF1-920F-CEB7E4E2F0E9}">
      <dgm:prSet phldrT="[Texte]" custT="1"/>
      <dgm:spPr/>
      <dgm:t>
        <a:bodyPr/>
        <a:lstStyle/>
        <a:p>
          <a:pPr algn="r"/>
          <a:r>
            <a:rPr lang="fr-FR" sz="3600" b="1" dirty="0">
              <a:solidFill>
                <a:schemeClr val="accent2">
                  <a:lumMod val="50000"/>
                </a:schemeClr>
              </a:solidFill>
            </a:rPr>
            <a:t>Pression</a:t>
          </a:r>
        </a:p>
        <a:p>
          <a:pPr algn="r"/>
          <a:r>
            <a:rPr lang="fr-FR" sz="3600" b="1" i="1" dirty="0">
              <a:solidFill>
                <a:schemeClr val="tx1"/>
              </a:solidFill>
            </a:rPr>
            <a:t>Baromètre</a:t>
          </a:r>
        </a:p>
      </dgm:t>
    </dgm:pt>
    <dgm:pt modelId="{389BECD4-6078-49C4-A8FF-B06A15D18B75}" type="parTrans" cxnId="{BC42F84D-978A-4E9C-BC5B-D9E79028A254}">
      <dgm:prSet/>
      <dgm:spPr/>
      <dgm:t>
        <a:bodyPr/>
        <a:lstStyle/>
        <a:p>
          <a:endParaRPr lang="fr-FR"/>
        </a:p>
      </dgm:t>
    </dgm:pt>
    <dgm:pt modelId="{5C3A315B-215C-495B-8471-1C1479004EC9}" type="sibTrans" cxnId="{BC42F84D-978A-4E9C-BC5B-D9E79028A254}">
      <dgm:prSet/>
      <dgm:spPr/>
      <dgm:t>
        <a:bodyPr/>
        <a:lstStyle/>
        <a:p>
          <a:endParaRPr lang="fr-FR"/>
        </a:p>
      </dgm:t>
    </dgm:pt>
    <dgm:pt modelId="{F059E546-CC02-4535-8D64-91806458E3E2}">
      <dgm:prSet custT="1"/>
      <dgm:spPr/>
      <dgm:t>
        <a:bodyPr/>
        <a:lstStyle/>
        <a:p>
          <a:pPr algn="r"/>
          <a:r>
            <a:rPr lang="fr-FR" sz="3600" b="1" dirty="0">
              <a:solidFill>
                <a:schemeClr val="accent2">
                  <a:lumMod val="50000"/>
                </a:schemeClr>
              </a:solidFill>
            </a:rPr>
            <a:t>Luminosité</a:t>
          </a:r>
        </a:p>
        <a:p>
          <a:pPr algn="r"/>
          <a:r>
            <a:rPr lang="fr-FR" sz="3600" b="1" i="1" dirty="0">
              <a:solidFill>
                <a:schemeClr val="tx1"/>
              </a:solidFill>
            </a:rPr>
            <a:t>Luxmètre</a:t>
          </a:r>
        </a:p>
      </dgm:t>
    </dgm:pt>
    <dgm:pt modelId="{E096C13C-387D-497F-B483-B85C6BE16C20}" type="parTrans" cxnId="{C8EA7231-5997-4500-BB14-65259B0735B8}">
      <dgm:prSet/>
      <dgm:spPr/>
      <dgm:t>
        <a:bodyPr/>
        <a:lstStyle/>
        <a:p>
          <a:endParaRPr lang="fr-FR"/>
        </a:p>
      </dgm:t>
    </dgm:pt>
    <dgm:pt modelId="{010AAF23-3C03-4926-A5F6-1C1FAA26CCD3}" type="sibTrans" cxnId="{C8EA7231-5997-4500-BB14-65259B0735B8}">
      <dgm:prSet/>
      <dgm:spPr/>
      <dgm:t>
        <a:bodyPr/>
        <a:lstStyle/>
        <a:p>
          <a:endParaRPr lang="fr-FR"/>
        </a:p>
      </dgm:t>
    </dgm:pt>
    <dgm:pt modelId="{5A7F1A5A-17AD-4286-B23C-F5A667A60DE8}">
      <dgm:prSet custT="1"/>
      <dgm:spPr/>
      <dgm:t>
        <a:bodyPr/>
        <a:lstStyle/>
        <a:p>
          <a:pPr algn="r"/>
          <a:r>
            <a:rPr lang="fr-FR" sz="3600" b="1" dirty="0">
              <a:solidFill>
                <a:schemeClr val="accent2">
                  <a:lumMod val="50000"/>
                </a:schemeClr>
              </a:solidFill>
            </a:rPr>
            <a:t>Saturation pulsée en oxygène SpO</a:t>
          </a:r>
          <a:r>
            <a:rPr lang="fr-FR" sz="3600" b="1" baseline="-25000" dirty="0">
              <a:solidFill>
                <a:schemeClr val="accent2">
                  <a:lumMod val="50000"/>
                </a:schemeClr>
              </a:solidFill>
            </a:rPr>
            <a:t>2</a:t>
          </a:r>
        </a:p>
        <a:p>
          <a:pPr algn="r"/>
          <a:r>
            <a:rPr lang="fr-FR" sz="3600" b="1" dirty="0">
              <a:solidFill>
                <a:schemeClr val="accent2">
                  <a:lumMod val="50000"/>
                </a:schemeClr>
              </a:solidFill>
            </a:rPr>
            <a:t>Fréquence cardiaque</a:t>
          </a:r>
        </a:p>
        <a:p>
          <a:pPr algn="r"/>
          <a:r>
            <a:rPr lang="fr-FR" sz="3600" b="1" i="1" dirty="0">
              <a:solidFill>
                <a:schemeClr val="tx1"/>
              </a:solidFill>
            </a:rPr>
            <a:t>Oxymètre de pouls</a:t>
          </a:r>
          <a:r>
            <a:rPr lang="fr-FR" sz="3600" dirty="0">
              <a:solidFill>
                <a:schemeClr val="tx1"/>
              </a:solidFill>
            </a:rPr>
            <a:t> </a:t>
          </a:r>
          <a:endParaRPr lang="fr-FR" sz="3600" b="1" i="1" dirty="0">
            <a:solidFill>
              <a:schemeClr val="tx1"/>
            </a:solidFill>
          </a:endParaRPr>
        </a:p>
      </dgm:t>
    </dgm:pt>
    <dgm:pt modelId="{BFBDD751-CB59-4E69-988F-AC7820190396}" type="parTrans" cxnId="{46E6407E-6296-471C-9DCA-30A6323AC953}">
      <dgm:prSet/>
      <dgm:spPr/>
      <dgm:t>
        <a:bodyPr/>
        <a:lstStyle/>
        <a:p>
          <a:endParaRPr lang="fr-FR"/>
        </a:p>
      </dgm:t>
    </dgm:pt>
    <dgm:pt modelId="{5C6F258C-6E1E-4F4D-AA05-AC5CAD26A217}" type="sibTrans" cxnId="{46E6407E-6296-471C-9DCA-30A6323AC953}">
      <dgm:prSet/>
      <dgm:spPr/>
      <dgm:t>
        <a:bodyPr/>
        <a:lstStyle/>
        <a:p>
          <a:endParaRPr lang="fr-FR"/>
        </a:p>
      </dgm:t>
    </dgm:pt>
    <dgm:pt modelId="{414207D2-205D-420F-9E0C-06EC8106ECA6}">
      <dgm:prSet custT="1"/>
      <dgm:spPr/>
      <dgm:t>
        <a:bodyPr/>
        <a:lstStyle/>
        <a:p>
          <a:pPr algn="r"/>
          <a:r>
            <a:rPr lang="fr-FR" sz="3600" b="1" dirty="0">
              <a:solidFill>
                <a:schemeClr val="accent2">
                  <a:lumMod val="50000"/>
                </a:schemeClr>
              </a:solidFill>
            </a:rPr>
            <a:t>Accélération linéaire </a:t>
          </a:r>
        </a:p>
        <a:p>
          <a:pPr algn="r"/>
          <a:r>
            <a:rPr lang="fr-FR" sz="3600" b="1" dirty="0">
              <a:solidFill>
                <a:schemeClr val="accent2">
                  <a:lumMod val="50000"/>
                </a:schemeClr>
              </a:solidFill>
            </a:rPr>
            <a:t>Vitesse Angulaire</a:t>
          </a:r>
        </a:p>
        <a:p>
          <a:pPr algn="r"/>
          <a:r>
            <a:rPr lang="fr-FR" sz="3600" b="1" i="1" dirty="0">
              <a:solidFill>
                <a:schemeClr val="tx1"/>
              </a:solidFill>
            </a:rPr>
            <a:t>Centrale inertielle</a:t>
          </a:r>
        </a:p>
      </dgm:t>
    </dgm:pt>
    <dgm:pt modelId="{6EE14001-1286-42A3-92E3-D5F077208C4A}" type="parTrans" cxnId="{9DF88C82-D41C-43C7-945E-D7DA2304475F}">
      <dgm:prSet/>
      <dgm:spPr/>
      <dgm:t>
        <a:bodyPr/>
        <a:lstStyle/>
        <a:p>
          <a:endParaRPr lang="fr-FR"/>
        </a:p>
      </dgm:t>
    </dgm:pt>
    <dgm:pt modelId="{F61178C3-BFC3-49C1-85E7-AC2BC73E75DD}" type="sibTrans" cxnId="{9DF88C82-D41C-43C7-945E-D7DA2304475F}">
      <dgm:prSet/>
      <dgm:spPr/>
      <dgm:t>
        <a:bodyPr/>
        <a:lstStyle/>
        <a:p>
          <a:endParaRPr lang="fr-FR"/>
        </a:p>
      </dgm:t>
    </dgm:pt>
    <dgm:pt modelId="{158F3AD2-F648-448B-B83F-278418AEDEBB}">
      <dgm:prSet custT="1"/>
      <dgm:spPr/>
      <dgm:t>
        <a:bodyPr/>
        <a:lstStyle/>
        <a:p>
          <a:pPr algn="r"/>
          <a:r>
            <a:rPr lang="fr-FR" sz="3600" b="1" dirty="0">
              <a:solidFill>
                <a:schemeClr val="accent2">
                  <a:lumMod val="50000"/>
                </a:schemeClr>
              </a:solidFill>
            </a:rPr>
            <a:t>Champ magnétique</a:t>
          </a:r>
        </a:p>
        <a:p>
          <a:pPr algn="r"/>
          <a:r>
            <a:rPr lang="fr-FR" sz="3600" b="1" i="1" dirty="0">
              <a:solidFill>
                <a:schemeClr val="tx1"/>
              </a:solidFill>
            </a:rPr>
            <a:t>Magnétomètre</a:t>
          </a:r>
        </a:p>
      </dgm:t>
    </dgm:pt>
    <dgm:pt modelId="{44ACD5D9-61A0-4DC2-A64E-7AE93BAC8AB0}" type="parTrans" cxnId="{2781492F-A8C9-41A1-A788-A81A8832BC9C}">
      <dgm:prSet/>
      <dgm:spPr/>
      <dgm:t>
        <a:bodyPr/>
        <a:lstStyle/>
        <a:p>
          <a:endParaRPr lang="fr-FR"/>
        </a:p>
      </dgm:t>
    </dgm:pt>
    <dgm:pt modelId="{5582EE90-C30E-4081-B107-B3FD1E21D297}" type="sibTrans" cxnId="{2781492F-A8C9-41A1-A788-A81A8832BC9C}">
      <dgm:prSet/>
      <dgm:spPr/>
      <dgm:t>
        <a:bodyPr/>
        <a:lstStyle/>
        <a:p>
          <a:endParaRPr lang="fr-FR"/>
        </a:p>
      </dgm:t>
    </dgm:pt>
    <dgm:pt modelId="{FB8774A2-2CDC-47EC-A409-E0C9C4CF500D}">
      <dgm:prSet phldrT="[Texte]" custT="1"/>
      <dgm:spPr/>
      <dgm:t>
        <a:bodyPr/>
        <a:lstStyle/>
        <a:p>
          <a:pPr algn="r"/>
          <a:r>
            <a:rPr lang="fr-FR" sz="3600" b="1" dirty="0">
              <a:solidFill>
                <a:schemeClr val="accent2">
                  <a:lumMod val="50000"/>
                </a:schemeClr>
              </a:solidFill>
            </a:rPr>
            <a:t>Température</a:t>
          </a:r>
        </a:p>
        <a:p>
          <a:pPr algn="r"/>
          <a:r>
            <a:rPr lang="fr-FR" sz="3600" b="1" i="1" dirty="0">
              <a:solidFill>
                <a:schemeClr val="tx1"/>
              </a:solidFill>
            </a:rPr>
            <a:t>Thermomètre</a:t>
          </a:r>
        </a:p>
      </dgm:t>
    </dgm:pt>
    <dgm:pt modelId="{5BD82DAF-390B-4712-B528-171AFFDA19E5}" type="parTrans" cxnId="{F0151244-0CFA-4206-BBF8-7CE7CAB1A9B0}">
      <dgm:prSet/>
      <dgm:spPr/>
      <dgm:t>
        <a:bodyPr/>
        <a:lstStyle/>
        <a:p>
          <a:endParaRPr lang="fr-FR"/>
        </a:p>
      </dgm:t>
    </dgm:pt>
    <dgm:pt modelId="{A6C66CB1-8DCA-4C7C-94C9-4E6B247956B6}" type="sibTrans" cxnId="{F0151244-0CFA-4206-BBF8-7CE7CAB1A9B0}">
      <dgm:prSet/>
      <dgm:spPr/>
      <dgm:t>
        <a:bodyPr/>
        <a:lstStyle/>
        <a:p>
          <a:endParaRPr lang="fr-FR"/>
        </a:p>
      </dgm:t>
    </dgm:pt>
    <dgm:pt modelId="{596FE133-8B57-4E8F-A144-83228E089E8E}">
      <dgm:prSet custT="1"/>
      <dgm:spPr/>
      <dgm:t>
        <a:bodyPr/>
        <a:lstStyle/>
        <a:p>
          <a:pPr algn="r"/>
          <a:r>
            <a:rPr lang="fr-FR" sz="3600" b="1" dirty="0">
              <a:solidFill>
                <a:schemeClr val="accent2">
                  <a:lumMod val="50000"/>
                </a:schemeClr>
              </a:solidFill>
            </a:rPr>
            <a:t>Prototypage rapide</a:t>
          </a:r>
        </a:p>
        <a:p>
          <a:pPr algn="r"/>
          <a:r>
            <a:rPr lang="fr-FR" sz="3600" b="1" i="1" dirty="0">
              <a:solidFill>
                <a:schemeClr val="tx1"/>
              </a:solidFill>
            </a:rPr>
            <a:t>GPS, Jauge, Wattmètre…</a:t>
          </a:r>
        </a:p>
      </dgm:t>
    </dgm:pt>
    <dgm:pt modelId="{FFFB295E-28BB-4093-967B-8C2EEFDCBCE5}" type="parTrans" cxnId="{8106866E-D080-4B92-82E7-503D953BEB50}">
      <dgm:prSet/>
      <dgm:spPr/>
      <dgm:t>
        <a:bodyPr/>
        <a:lstStyle/>
        <a:p>
          <a:endParaRPr lang="fr-FR"/>
        </a:p>
      </dgm:t>
    </dgm:pt>
    <dgm:pt modelId="{EB760EA6-BDC4-413A-984E-B3575074957F}" type="sibTrans" cxnId="{8106866E-D080-4B92-82E7-503D953BEB50}">
      <dgm:prSet/>
      <dgm:spPr/>
      <dgm:t>
        <a:bodyPr/>
        <a:lstStyle/>
        <a:p>
          <a:endParaRPr lang="fr-FR"/>
        </a:p>
      </dgm:t>
    </dgm:pt>
    <dgm:pt modelId="{80FB9EEB-CDC3-49D4-A842-20DE88DD27E2}" type="pres">
      <dgm:prSet presAssocID="{B8399FCD-1B02-498A-B76A-4B0969ECB50E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D6906F91-77DD-4EAF-AAF7-15A1E142369F}" type="pres">
      <dgm:prSet presAssocID="{41A93236-4B47-4512-8B13-17A238D866F9}" presName="root" presStyleCnt="0"/>
      <dgm:spPr/>
    </dgm:pt>
    <dgm:pt modelId="{B3C1565B-BD7E-4396-81F2-C7FF50FF734F}" type="pres">
      <dgm:prSet presAssocID="{41A93236-4B47-4512-8B13-17A238D866F9}" presName="rootComposite" presStyleCnt="0"/>
      <dgm:spPr/>
    </dgm:pt>
    <dgm:pt modelId="{4B7C0445-DF45-4995-B1D6-537A4E9D7FA9}" type="pres">
      <dgm:prSet presAssocID="{41A93236-4B47-4512-8B13-17A238D866F9}" presName="rootText" presStyleLbl="node1" presStyleIdx="0" presStyleCnt="1" custScaleX="165732" custScaleY="106235" custLinFactNeighborY="1348"/>
      <dgm:spPr/>
    </dgm:pt>
    <dgm:pt modelId="{D8D722E9-2A11-42A9-A078-F985AA1AD2E4}" type="pres">
      <dgm:prSet presAssocID="{41A93236-4B47-4512-8B13-17A238D866F9}" presName="rootConnector" presStyleLbl="node1" presStyleIdx="0" presStyleCnt="1"/>
      <dgm:spPr/>
    </dgm:pt>
    <dgm:pt modelId="{3DA195FF-56C4-45F3-AE14-716584B1B52C}" type="pres">
      <dgm:prSet presAssocID="{41A93236-4B47-4512-8B13-17A238D866F9}" presName="childShape" presStyleCnt="0"/>
      <dgm:spPr/>
    </dgm:pt>
    <dgm:pt modelId="{F5E6F44D-620F-4F81-9A1E-0F3FBA194109}" type="pres">
      <dgm:prSet presAssocID="{400A66CF-ADDD-4910-AE33-BBBD204B9D44}" presName="Name13" presStyleLbl="parChTrans1D2" presStyleIdx="0" presStyleCnt="8"/>
      <dgm:spPr/>
    </dgm:pt>
    <dgm:pt modelId="{FCDCB106-1262-466E-BAD2-9B92BBE3254D}" type="pres">
      <dgm:prSet presAssocID="{204A9A89-E0C6-4744-AAB3-D0276872B726}" presName="childText" presStyleLbl="bgAcc1" presStyleIdx="0" presStyleCnt="8" custScaleX="119045" custScaleY="45428" custLinFactNeighborX="-956" custLinFactNeighborY="1530">
        <dgm:presLayoutVars>
          <dgm:bulletEnabled val="1"/>
        </dgm:presLayoutVars>
      </dgm:prSet>
      <dgm:spPr/>
    </dgm:pt>
    <dgm:pt modelId="{D31A5711-835B-4D4A-8F08-C6032FF44E76}" type="pres">
      <dgm:prSet presAssocID="{389BECD4-6078-49C4-A8FF-B06A15D18B75}" presName="Name13" presStyleLbl="parChTrans1D2" presStyleIdx="1" presStyleCnt="8"/>
      <dgm:spPr/>
    </dgm:pt>
    <dgm:pt modelId="{B34D4E9D-AEC4-4444-B036-B16400E8C7B8}" type="pres">
      <dgm:prSet presAssocID="{A7028935-AD28-4CF1-920F-CEB7E4E2F0E9}" presName="childText" presStyleLbl="bgAcc1" presStyleIdx="1" presStyleCnt="8" custScaleX="116670" custScaleY="43326">
        <dgm:presLayoutVars>
          <dgm:bulletEnabled val="1"/>
        </dgm:presLayoutVars>
      </dgm:prSet>
      <dgm:spPr/>
    </dgm:pt>
    <dgm:pt modelId="{FC23000F-F584-4262-9187-F7EC1B5AEBE5}" type="pres">
      <dgm:prSet presAssocID="{5BD82DAF-390B-4712-B528-171AFFDA19E5}" presName="Name13" presStyleLbl="parChTrans1D2" presStyleIdx="2" presStyleCnt="8"/>
      <dgm:spPr/>
    </dgm:pt>
    <dgm:pt modelId="{C0B3D0F9-836A-44E7-B4AB-551961DDC55A}" type="pres">
      <dgm:prSet presAssocID="{FB8774A2-2CDC-47EC-A409-E0C9C4CF500D}" presName="childText" presStyleLbl="bgAcc1" presStyleIdx="2" presStyleCnt="8" custScaleX="118143" custScaleY="46931">
        <dgm:presLayoutVars>
          <dgm:bulletEnabled val="1"/>
        </dgm:presLayoutVars>
      </dgm:prSet>
      <dgm:spPr/>
    </dgm:pt>
    <dgm:pt modelId="{BFE2028B-2836-4CB2-9553-ABCF5CD47DED}" type="pres">
      <dgm:prSet presAssocID="{E096C13C-387D-497F-B483-B85C6BE16C20}" presName="Name13" presStyleLbl="parChTrans1D2" presStyleIdx="3" presStyleCnt="8"/>
      <dgm:spPr/>
    </dgm:pt>
    <dgm:pt modelId="{B997486D-D357-4E69-BB36-98E7324D1E10}" type="pres">
      <dgm:prSet presAssocID="{F059E546-CC02-4535-8D64-91806458E3E2}" presName="childText" presStyleLbl="bgAcc1" presStyleIdx="3" presStyleCnt="8" custScaleX="118143" custScaleY="47554">
        <dgm:presLayoutVars>
          <dgm:bulletEnabled val="1"/>
        </dgm:presLayoutVars>
      </dgm:prSet>
      <dgm:spPr/>
    </dgm:pt>
    <dgm:pt modelId="{D8EC56D7-E9FF-4B30-8094-E834084AE768}" type="pres">
      <dgm:prSet presAssocID="{BFBDD751-CB59-4E69-988F-AC7820190396}" presName="Name13" presStyleLbl="parChTrans1D2" presStyleIdx="4" presStyleCnt="8"/>
      <dgm:spPr/>
    </dgm:pt>
    <dgm:pt modelId="{4FD3EF2E-8984-4292-B438-DA27E93738F7}" type="pres">
      <dgm:prSet presAssocID="{5A7F1A5A-17AD-4286-B23C-F5A667A60DE8}" presName="childText" presStyleLbl="bgAcc1" presStyleIdx="4" presStyleCnt="8" custScaleX="117096" custScaleY="89965">
        <dgm:presLayoutVars>
          <dgm:bulletEnabled val="1"/>
        </dgm:presLayoutVars>
      </dgm:prSet>
      <dgm:spPr/>
    </dgm:pt>
    <dgm:pt modelId="{E6287DA4-4B36-4C16-8241-DB99753E3E8A}" type="pres">
      <dgm:prSet presAssocID="{6EE14001-1286-42A3-92E3-D5F077208C4A}" presName="Name13" presStyleLbl="parChTrans1D2" presStyleIdx="5" presStyleCnt="8"/>
      <dgm:spPr/>
    </dgm:pt>
    <dgm:pt modelId="{0E60CDDB-67CE-4B31-B81A-6B0F1196DE08}" type="pres">
      <dgm:prSet presAssocID="{414207D2-205D-420F-9E0C-06EC8106ECA6}" presName="childText" presStyleLbl="bgAcc1" presStyleIdx="5" presStyleCnt="8" custScaleX="119120" custScaleY="76257">
        <dgm:presLayoutVars>
          <dgm:bulletEnabled val="1"/>
        </dgm:presLayoutVars>
      </dgm:prSet>
      <dgm:spPr/>
    </dgm:pt>
    <dgm:pt modelId="{DF55000B-866B-4C30-8E79-0D0933811BEE}" type="pres">
      <dgm:prSet presAssocID="{44ACD5D9-61A0-4DC2-A64E-7AE93BAC8AB0}" presName="Name13" presStyleLbl="parChTrans1D2" presStyleIdx="6" presStyleCnt="8"/>
      <dgm:spPr/>
    </dgm:pt>
    <dgm:pt modelId="{9B72918F-3F73-4747-BFEE-2978CAC97955}" type="pres">
      <dgm:prSet presAssocID="{158F3AD2-F648-448B-B83F-278418AEDEBB}" presName="childText" presStyleLbl="bgAcc1" presStyleIdx="6" presStyleCnt="8" custScaleX="117687" custScaleY="48495">
        <dgm:presLayoutVars>
          <dgm:bulletEnabled val="1"/>
        </dgm:presLayoutVars>
      </dgm:prSet>
      <dgm:spPr/>
    </dgm:pt>
    <dgm:pt modelId="{9513A278-E5E2-4D8C-B25D-FCF1BCEE1E4E}" type="pres">
      <dgm:prSet presAssocID="{FFFB295E-28BB-4093-967B-8C2EEFDCBCE5}" presName="Name13" presStyleLbl="parChTrans1D2" presStyleIdx="7" presStyleCnt="8"/>
      <dgm:spPr/>
    </dgm:pt>
    <dgm:pt modelId="{F28B7815-0D08-4012-95A3-C8EEDC0B3F0A}" type="pres">
      <dgm:prSet presAssocID="{596FE133-8B57-4E8F-A144-83228E089E8E}" presName="childText" presStyleLbl="bgAcc1" presStyleIdx="7" presStyleCnt="8" custScaleX="117687" custScaleY="49446">
        <dgm:presLayoutVars>
          <dgm:bulletEnabled val="1"/>
        </dgm:presLayoutVars>
      </dgm:prSet>
      <dgm:spPr/>
    </dgm:pt>
  </dgm:ptLst>
  <dgm:cxnLst>
    <dgm:cxn modelId="{0144B300-56F7-44B2-9A4E-7B4F81956BE7}" type="presOf" srcId="{6EE14001-1286-42A3-92E3-D5F077208C4A}" destId="{E6287DA4-4B36-4C16-8241-DB99753E3E8A}" srcOrd="0" destOrd="0" presId="urn:microsoft.com/office/officeart/2005/8/layout/hierarchy3"/>
    <dgm:cxn modelId="{BBC54114-DF64-4D57-9959-C42EE7052061}" type="presOf" srcId="{B8399FCD-1B02-498A-B76A-4B0969ECB50E}" destId="{80FB9EEB-CDC3-49D4-A842-20DE88DD27E2}" srcOrd="0" destOrd="0" presId="urn:microsoft.com/office/officeart/2005/8/layout/hierarchy3"/>
    <dgm:cxn modelId="{981D1F15-5657-4021-8431-AEC79A932AC6}" type="presOf" srcId="{A7028935-AD28-4CF1-920F-CEB7E4E2F0E9}" destId="{B34D4E9D-AEC4-4444-B036-B16400E8C7B8}" srcOrd="0" destOrd="0" presId="urn:microsoft.com/office/officeart/2005/8/layout/hierarchy3"/>
    <dgm:cxn modelId="{80B8E117-4FFC-40CC-A012-0355135D9C0C}" type="presOf" srcId="{389BECD4-6078-49C4-A8FF-B06A15D18B75}" destId="{D31A5711-835B-4D4A-8F08-C6032FF44E76}" srcOrd="0" destOrd="0" presId="urn:microsoft.com/office/officeart/2005/8/layout/hierarchy3"/>
    <dgm:cxn modelId="{3C45882A-3828-41C6-97D7-F07409484BCE}" type="presOf" srcId="{5A7F1A5A-17AD-4286-B23C-F5A667A60DE8}" destId="{4FD3EF2E-8984-4292-B438-DA27E93738F7}" srcOrd="0" destOrd="0" presId="urn:microsoft.com/office/officeart/2005/8/layout/hierarchy3"/>
    <dgm:cxn modelId="{2781492F-A8C9-41A1-A788-A81A8832BC9C}" srcId="{41A93236-4B47-4512-8B13-17A238D866F9}" destId="{158F3AD2-F648-448B-B83F-278418AEDEBB}" srcOrd="6" destOrd="0" parTransId="{44ACD5D9-61A0-4DC2-A64E-7AE93BAC8AB0}" sibTransId="{5582EE90-C30E-4081-B107-B3FD1E21D297}"/>
    <dgm:cxn modelId="{C8EA7231-5997-4500-BB14-65259B0735B8}" srcId="{41A93236-4B47-4512-8B13-17A238D866F9}" destId="{F059E546-CC02-4535-8D64-91806458E3E2}" srcOrd="3" destOrd="0" parTransId="{E096C13C-387D-497F-B483-B85C6BE16C20}" sibTransId="{010AAF23-3C03-4926-A5F6-1C1FAA26CCD3}"/>
    <dgm:cxn modelId="{D038F138-4AEB-4A1A-8769-4888FF02485B}" type="presOf" srcId="{44ACD5D9-61A0-4DC2-A64E-7AE93BAC8AB0}" destId="{DF55000B-866B-4C30-8E79-0D0933811BEE}" srcOrd="0" destOrd="0" presId="urn:microsoft.com/office/officeart/2005/8/layout/hierarchy3"/>
    <dgm:cxn modelId="{1861D45C-BE2B-43D3-830E-0D1C264003FA}" type="presOf" srcId="{596FE133-8B57-4E8F-A144-83228E089E8E}" destId="{F28B7815-0D08-4012-95A3-C8EEDC0B3F0A}" srcOrd="0" destOrd="0" presId="urn:microsoft.com/office/officeart/2005/8/layout/hierarchy3"/>
    <dgm:cxn modelId="{F0151244-0CFA-4206-BBF8-7CE7CAB1A9B0}" srcId="{41A93236-4B47-4512-8B13-17A238D866F9}" destId="{FB8774A2-2CDC-47EC-A409-E0C9C4CF500D}" srcOrd="2" destOrd="0" parTransId="{5BD82DAF-390B-4712-B528-171AFFDA19E5}" sibTransId="{A6C66CB1-8DCA-4C7C-94C9-4E6B247956B6}"/>
    <dgm:cxn modelId="{BC42F84D-978A-4E9C-BC5B-D9E79028A254}" srcId="{41A93236-4B47-4512-8B13-17A238D866F9}" destId="{A7028935-AD28-4CF1-920F-CEB7E4E2F0E9}" srcOrd="1" destOrd="0" parTransId="{389BECD4-6078-49C4-A8FF-B06A15D18B75}" sibTransId="{5C3A315B-215C-495B-8471-1C1479004EC9}"/>
    <dgm:cxn modelId="{8106866E-D080-4B92-82E7-503D953BEB50}" srcId="{41A93236-4B47-4512-8B13-17A238D866F9}" destId="{596FE133-8B57-4E8F-A144-83228E089E8E}" srcOrd="7" destOrd="0" parTransId="{FFFB295E-28BB-4093-967B-8C2EEFDCBCE5}" sibTransId="{EB760EA6-BDC4-413A-984E-B3575074957F}"/>
    <dgm:cxn modelId="{FC6F9251-6372-4342-B59D-6B1A6E7ACD0C}" type="presOf" srcId="{FFFB295E-28BB-4093-967B-8C2EEFDCBCE5}" destId="{9513A278-E5E2-4D8C-B25D-FCF1BCEE1E4E}" srcOrd="0" destOrd="0" presId="urn:microsoft.com/office/officeart/2005/8/layout/hierarchy3"/>
    <dgm:cxn modelId="{1CA39656-BF31-4EE7-9DC7-C473E2956EBA}" type="presOf" srcId="{158F3AD2-F648-448B-B83F-278418AEDEBB}" destId="{9B72918F-3F73-4747-BFEE-2978CAC97955}" srcOrd="0" destOrd="0" presId="urn:microsoft.com/office/officeart/2005/8/layout/hierarchy3"/>
    <dgm:cxn modelId="{46E6407E-6296-471C-9DCA-30A6323AC953}" srcId="{41A93236-4B47-4512-8B13-17A238D866F9}" destId="{5A7F1A5A-17AD-4286-B23C-F5A667A60DE8}" srcOrd="4" destOrd="0" parTransId="{BFBDD751-CB59-4E69-988F-AC7820190396}" sibTransId="{5C6F258C-6E1E-4F4D-AA05-AC5CAD26A217}"/>
    <dgm:cxn modelId="{20552480-C47C-4078-BAF2-07C79B30106A}" type="presOf" srcId="{BFBDD751-CB59-4E69-988F-AC7820190396}" destId="{D8EC56D7-E9FF-4B30-8094-E834084AE768}" srcOrd="0" destOrd="0" presId="urn:microsoft.com/office/officeart/2005/8/layout/hierarchy3"/>
    <dgm:cxn modelId="{9DF88C82-D41C-43C7-945E-D7DA2304475F}" srcId="{41A93236-4B47-4512-8B13-17A238D866F9}" destId="{414207D2-205D-420F-9E0C-06EC8106ECA6}" srcOrd="5" destOrd="0" parTransId="{6EE14001-1286-42A3-92E3-D5F077208C4A}" sibTransId="{F61178C3-BFC3-49C1-85E7-AC2BC73E75DD}"/>
    <dgm:cxn modelId="{26C5259C-E15A-423E-9FB0-1F4F41C0580F}" type="presOf" srcId="{F059E546-CC02-4535-8D64-91806458E3E2}" destId="{B997486D-D357-4E69-BB36-98E7324D1E10}" srcOrd="0" destOrd="0" presId="urn:microsoft.com/office/officeart/2005/8/layout/hierarchy3"/>
    <dgm:cxn modelId="{7E661F9F-5E53-4F39-BDC5-2D0E8D6F8DC5}" type="presOf" srcId="{41A93236-4B47-4512-8B13-17A238D866F9}" destId="{4B7C0445-DF45-4995-B1D6-537A4E9D7FA9}" srcOrd="0" destOrd="0" presId="urn:microsoft.com/office/officeart/2005/8/layout/hierarchy3"/>
    <dgm:cxn modelId="{8F3679B3-2284-4921-8D5A-0BD8E94B4A52}" type="presOf" srcId="{E096C13C-387D-497F-B483-B85C6BE16C20}" destId="{BFE2028B-2836-4CB2-9553-ABCF5CD47DED}" srcOrd="0" destOrd="0" presId="urn:microsoft.com/office/officeart/2005/8/layout/hierarchy3"/>
    <dgm:cxn modelId="{9BAF55B5-6D17-4BB0-8C9F-1159B2AC1037}" type="presOf" srcId="{FB8774A2-2CDC-47EC-A409-E0C9C4CF500D}" destId="{C0B3D0F9-836A-44E7-B4AB-551961DDC55A}" srcOrd="0" destOrd="0" presId="urn:microsoft.com/office/officeart/2005/8/layout/hierarchy3"/>
    <dgm:cxn modelId="{54DC1ABF-4A3C-4480-9DD2-ECDDCA7884B0}" type="presOf" srcId="{204A9A89-E0C6-4744-AAB3-D0276872B726}" destId="{FCDCB106-1262-466E-BAD2-9B92BBE3254D}" srcOrd="0" destOrd="0" presId="urn:microsoft.com/office/officeart/2005/8/layout/hierarchy3"/>
    <dgm:cxn modelId="{C41EE1D6-CBF3-4093-BF57-064DB209B2FD}" srcId="{41A93236-4B47-4512-8B13-17A238D866F9}" destId="{204A9A89-E0C6-4744-AAB3-D0276872B726}" srcOrd="0" destOrd="0" parTransId="{400A66CF-ADDD-4910-AE33-BBBD204B9D44}" sibTransId="{831235FE-33DB-4153-8CCC-AA5C207A7FF0}"/>
    <dgm:cxn modelId="{4F7D52D9-7C07-4249-BCAD-9E5F7428A1BC}" type="presOf" srcId="{5BD82DAF-390B-4712-B528-171AFFDA19E5}" destId="{FC23000F-F584-4262-9187-F7EC1B5AEBE5}" srcOrd="0" destOrd="0" presId="urn:microsoft.com/office/officeart/2005/8/layout/hierarchy3"/>
    <dgm:cxn modelId="{804396EB-BC32-4A9F-94EB-3131230FB17B}" type="presOf" srcId="{414207D2-205D-420F-9E0C-06EC8106ECA6}" destId="{0E60CDDB-67CE-4B31-B81A-6B0F1196DE08}" srcOrd="0" destOrd="0" presId="urn:microsoft.com/office/officeart/2005/8/layout/hierarchy3"/>
    <dgm:cxn modelId="{DB2909EE-BE75-436E-A2B5-5C5968721A6E}" type="presOf" srcId="{41A93236-4B47-4512-8B13-17A238D866F9}" destId="{D8D722E9-2A11-42A9-A078-F985AA1AD2E4}" srcOrd="1" destOrd="0" presId="urn:microsoft.com/office/officeart/2005/8/layout/hierarchy3"/>
    <dgm:cxn modelId="{F3C74AFA-2293-4BE5-B72B-6BED970E6DF1}" srcId="{B8399FCD-1B02-498A-B76A-4B0969ECB50E}" destId="{41A93236-4B47-4512-8B13-17A238D866F9}" srcOrd="0" destOrd="0" parTransId="{D93D5F94-479F-44D3-88BE-5BCCF80967B1}" sibTransId="{3D763B00-B6DF-4C52-8ECE-E9968D49EEFB}"/>
    <dgm:cxn modelId="{9D36CAFA-1A03-40A7-9653-5FF34B03BC9D}" type="presOf" srcId="{400A66CF-ADDD-4910-AE33-BBBD204B9D44}" destId="{F5E6F44D-620F-4F81-9A1E-0F3FBA194109}" srcOrd="0" destOrd="0" presId="urn:microsoft.com/office/officeart/2005/8/layout/hierarchy3"/>
    <dgm:cxn modelId="{56CE3A21-CB3C-46BE-9618-FEF310AB1B0D}" type="presParOf" srcId="{80FB9EEB-CDC3-49D4-A842-20DE88DD27E2}" destId="{D6906F91-77DD-4EAF-AAF7-15A1E142369F}" srcOrd="0" destOrd="0" presId="urn:microsoft.com/office/officeart/2005/8/layout/hierarchy3"/>
    <dgm:cxn modelId="{D8F3C8E4-FA44-4984-9F12-E8D886145CBD}" type="presParOf" srcId="{D6906F91-77DD-4EAF-AAF7-15A1E142369F}" destId="{B3C1565B-BD7E-4396-81F2-C7FF50FF734F}" srcOrd="0" destOrd="0" presId="urn:microsoft.com/office/officeart/2005/8/layout/hierarchy3"/>
    <dgm:cxn modelId="{D147D5AF-20E6-44AD-8BA7-52F7E037DA01}" type="presParOf" srcId="{B3C1565B-BD7E-4396-81F2-C7FF50FF734F}" destId="{4B7C0445-DF45-4995-B1D6-537A4E9D7FA9}" srcOrd="0" destOrd="0" presId="urn:microsoft.com/office/officeart/2005/8/layout/hierarchy3"/>
    <dgm:cxn modelId="{2DBABC96-B4E3-4226-A236-3803B1CC497F}" type="presParOf" srcId="{B3C1565B-BD7E-4396-81F2-C7FF50FF734F}" destId="{D8D722E9-2A11-42A9-A078-F985AA1AD2E4}" srcOrd="1" destOrd="0" presId="urn:microsoft.com/office/officeart/2005/8/layout/hierarchy3"/>
    <dgm:cxn modelId="{82255EFA-9687-4DAA-A7A5-282C8E491A21}" type="presParOf" srcId="{D6906F91-77DD-4EAF-AAF7-15A1E142369F}" destId="{3DA195FF-56C4-45F3-AE14-716584B1B52C}" srcOrd="1" destOrd="0" presId="urn:microsoft.com/office/officeart/2005/8/layout/hierarchy3"/>
    <dgm:cxn modelId="{BD558F3C-6E44-49E3-A761-C249C1CC370E}" type="presParOf" srcId="{3DA195FF-56C4-45F3-AE14-716584B1B52C}" destId="{F5E6F44D-620F-4F81-9A1E-0F3FBA194109}" srcOrd="0" destOrd="0" presId="urn:microsoft.com/office/officeart/2005/8/layout/hierarchy3"/>
    <dgm:cxn modelId="{80CE5375-4E4B-4F2A-BE81-3A83EAD7D52D}" type="presParOf" srcId="{3DA195FF-56C4-45F3-AE14-716584B1B52C}" destId="{FCDCB106-1262-466E-BAD2-9B92BBE3254D}" srcOrd="1" destOrd="0" presId="urn:microsoft.com/office/officeart/2005/8/layout/hierarchy3"/>
    <dgm:cxn modelId="{99D4D4F8-1026-42B5-A6AA-78093D48B771}" type="presParOf" srcId="{3DA195FF-56C4-45F3-AE14-716584B1B52C}" destId="{D31A5711-835B-4D4A-8F08-C6032FF44E76}" srcOrd="2" destOrd="0" presId="urn:microsoft.com/office/officeart/2005/8/layout/hierarchy3"/>
    <dgm:cxn modelId="{54300FCE-018E-4E63-B656-24B00F688B93}" type="presParOf" srcId="{3DA195FF-56C4-45F3-AE14-716584B1B52C}" destId="{B34D4E9D-AEC4-4444-B036-B16400E8C7B8}" srcOrd="3" destOrd="0" presId="urn:microsoft.com/office/officeart/2005/8/layout/hierarchy3"/>
    <dgm:cxn modelId="{9C5361EF-D0D0-42D9-8390-29234C67BD93}" type="presParOf" srcId="{3DA195FF-56C4-45F3-AE14-716584B1B52C}" destId="{FC23000F-F584-4262-9187-F7EC1B5AEBE5}" srcOrd="4" destOrd="0" presId="urn:microsoft.com/office/officeart/2005/8/layout/hierarchy3"/>
    <dgm:cxn modelId="{8817E182-F3CB-45CA-8636-C541BE9A4FC7}" type="presParOf" srcId="{3DA195FF-56C4-45F3-AE14-716584B1B52C}" destId="{C0B3D0F9-836A-44E7-B4AB-551961DDC55A}" srcOrd="5" destOrd="0" presId="urn:microsoft.com/office/officeart/2005/8/layout/hierarchy3"/>
    <dgm:cxn modelId="{0F22802A-2944-4BD4-8604-860F20BB3EC9}" type="presParOf" srcId="{3DA195FF-56C4-45F3-AE14-716584B1B52C}" destId="{BFE2028B-2836-4CB2-9553-ABCF5CD47DED}" srcOrd="6" destOrd="0" presId="urn:microsoft.com/office/officeart/2005/8/layout/hierarchy3"/>
    <dgm:cxn modelId="{10E0DAB4-D5F8-4D94-BBBA-82ABA2A56161}" type="presParOf" srcId="{3DA195FF-56C4-45F3-AE14-716584B1B52C}" destId="{B997486D-D357-4E69-BB36-98E7324D1E10}" srcOrd="7" destOrd="0" presId="urn:microsoft.com/office/officeart/2005/8/layout/hierarchy3"/>
    <dgm:cxn modelId="{53B91348-B035-4910-B1B2-C3743E0D5344}" type="presParOf" srcId="{3DA195FF-56C4-45F3-AE14-716584B1B52C}" destId="{D8EC56D7-E9FF-4B30-8094-E834084AE768}" srcOrd="8" destOrd="0" presId="urn:microsoft.com/office/officeart/2005/8/layout/hierarchy3"/>
    <dgm:cxn modelId="{46ABC306-7611-4180-A81F-E6849EBCCDF8}" type="presParOf" srcId="{3DA195FF-56C4-45F3-AE14-716584B1B52C}" destId="{4FD3EF2E-8984-4292-B438-DA27E93738F7}" srcOrd="9" destOrd="0" presId="urn:microsoft.com/office/officeart/2005/8/layout/hierarchy3"/>
    <dgm:cxn modelId="{01DA6D60-157A-459A-94AA-1503C61F54FF}" type="presParOf" srcId="{3DA195FF-56C4-45F3-AE14-716584B1B52C}" destId="{E6287DA4-4B36-4C16-8241-DB99753E3E8A}" srcOrd="10" destOrd="0" presId="urn:microsoft.com/office/officeart/2005/8/layout/hierarchy3"/>
    <dgm:cxn modelId="{C2BA3504-D2DC-4FE2-A727-0C8BC62E7903}" type="presParOf" srcId="{3DA195FF-56C4-45F3-AE14-716584B1B52C}" destId="{0E60CDDB-67CE-4B31-B81A-6B0F1196DE08}" srcOrd="11" destOrd="0" presId="urn:microsoft.com/office/officeart/2005/8/layout/hierarchy3"/>
    <dgm:cxn modelId="{3053C418-0E21-4F19-BEF7-1B584E803947}" type="presParOf" srcId="{3DA195FF-56C4-45F3-AE14-716584B1B52C}" destId="{DF55000B-866B-4C30-8E79-0D0933811BEE}" srcOrd="12" destOrd="0" presId="urn:microsoft.com/office/officeart/2005/8/layout/hierarchy3"/>
    <dgm:cxn modelId="{C4EFD355-F3CC-44A9-9E80-68972A684E6E}" type="presParOf" srcId="{3DA195FF-56C4-45F3-AE14-716584B1B52C}" destId="{9B72918F-3F73-4747-BFEE-2978CAC97955}" srcOrd="13" destOrd="0" presId="urn:microsoft.com/office/officeart/2005/8/layout/hierarchy3"/>
    <dgm:cxn modelId="{7E459C36-FB6A-48A4-BFF2-0E6B979FA5E2}" type="presParOf" srcId="{3DA195FF-56C4-45F3-AE14-716584B1B52C}" destId="{9513A278-E5E2-4D8C-B25D-FCF1BCEE1E4E}" srcOrd="14" destOrd="0" presId="urn:microsoft.com/office/officeart/2005/8/layout/hierarchy3"/>
    <dgm:cxn modelId="{DE999A41-25DB-4E0C-B3CB-75FB1D7E31A1}" type="presParOf" srcId="{3DA195FF-56C4-45F3-AE14-716584B1B52C}" destId="{F28B7815-0D08-4012-95A3-C8EEDC0B3F0A}" srcOrd="1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8399FCD-1B02-498A-B76A-4B0969ECB50E}" type="doc">
      <dgm:prSet loTypeId="urn:microsoft.com/office/officeart/2005/8/layout/hierarchy3" loCatId="list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fr-FR"/>
        </a:p>
      </dgm:t>
    </dgm:pt>
    <dgm:pt modelId="{41A93236-4B47-4512-8B13-17A238D866F9}">
      <dgm:prSet phldrT="[Texte]" phldr="1"/>
      <dgm:spPr>
        <a:noFill/>
        <a:ln>
          <a:solidFill>
            <a:srgbClr val="C00000"/>
          </a:solidFill>
        </a:ln>
      </dgm:spPr>
      <dgm:t>
        <a:bodyPr/>
        <a:lstStyle/>
        <a:p>
          <a:endParaRPr lang="fr-FR" dirty="0"/>
        </a:p>
      </dgm:t>
    </dgm:pt>
    <dgm:pt modelId="{D93D5F94-479F-44D3-88BE-5BCCF80967B1}" type="parTrans" cxnId="{F3C74AFA-2293-4BE5-B72B-6BED970E6DF1}">
      <dgm:prSet/>
      <dgm:spPr/>
      <dgm:t>
        <a:bodyPr/>
        <a:lstStyle/>
        <a:p>
          <a:endParaRPr lang="fr-FR"/>
        </a:p>
      </dgm:t>
    </dgm:pt>
    <dgm:pt modelId="{3D763B00-B6DF-4C52-8ECE-E9968D49EEFB}" type="sibTrans" cxnId="{F3C74AFA-2293-4BE5-B72B-6BED970E6DF1}">
      <dgm:prSet/>
      <dgm:spPr/>
      <dgm:t>
        <a:bodyPr/>
        <a:lstStyle/>
        <a:p>
          <a:endParaRPr lang="fr-FR"/>
        </a:p>
      </dgm:t>
    </dgm:pt>
    <dgm:pt modelId="{204A9A89-E0C6-4744-AAB3-D0276872B726}">
      <dgm:prSet phldrT="[Texte]" custT="1"/>
      <dgm:spPr/>
      <dgm:t>
        <a:bodyPr/>
        <a:lstStyle/>
        <a:p>
          <a:pPr algn="r"/>
          <a:r>
            <a:rPr lang="fr-FR" sz="3600" b="1" dirty="0">
              <a:solidFill>
                <a:schemeClr val="accent2">
                  <a:lumMod val="50000"/>
                </a:schemeClr>
              </a:solidFill>
            </a:rPr>
            <a:t>Hygrométrie</a:t>
          </a:r>
        </a:p>
        <a:p>
          <a:pPr algn="r"/>
          <a:r>
            <a:rPr lang="fr-FR" sz="3600" b="1" i="1" dirty="0">
              <a:solidFill>
                <a:schemeClr val="tx1"/>
              </a:solidFill>
            </a:rPr>
            <a:t>Hygromètre</a:t>
          </a:r>
        </a:p>
      </dgm:t>
    </dgm:pt>
    <dgm:pt modelId="{400A66CF-ADDD-4910-AE33-BBBD204B9D44}" type="parTrans" cxnId="{C41EE1D6-CBF3-4093-BF57-064DB209B2FD}">
      <dgm:prSet/>
      <dgm:spPr/>
      <dgm:t>
        <a:bodyPr/>
        <a:lstStyle/>
        <a:p>
          <a:endParaRPr lang="fr-FR"/>
        </a:p>
      </dgm:t>
    </dgm:pt>
    <dgm:pt modelId="{831235FE-33DB-4153-8CCC-AA5C207A7FF0}" type="sibTrans" cxnId="{C41EE1D6-CBF3-4093-BF57-064DB209B2FD}">
      <dgm:prSet/>
      <dgm:spPr/>
      <dgm:t>
        <a:bodyPr/>
        <a:lstStyle/>
        <a:p>
          <a:endParaRPr lang="fr-FR"/>
        </a:p>
      </dgm:t>
    </dgm:pt>
    <dgm:pt modelId="{A7028935-AD28-4CF1-920F-CEB7E4E2F0E9}">
      <dgm:prSet phldrT="[Texte]" custT="1"/>
      <dgm:spPr/>
      <dgm:t>
        <a:bodyPr/>
        <a:lstStyle/>
        <a:p>
          <a:pPr algn="r"/>
          <a:r>
            <a:rPr lang="fr-FR" sz="3600" b="1" dirty="0">
              <a:solidFill>
                <a:schemeClr val="accent2">
                  <a:lumMod val="50000"/>
                </a:schemeClr>
              </a:solidFill>
            </a:rPr>
            <a:t>Pression</a:t>
          </a:r>
        </a:p>
        <a:p>
          <a:pPr algn="r"/>
          <a:r>
            <a:rPr lang="fr-FR" sz="3600" b="1" i="1" dirty="0">
              <a:solidFill>
                <a:schemeClr val="tx1"/>
              </a:solidFill>
            </a:rPr>
            <a:t>Baromètre</a:t>
          </a:r>
        </a:p>
      </dgm:t>
    </dgm:pt>
    <dgm:pt modelId="{389BECD4-6078-49C4-A8FF-B06A15D18B75}" type="parTrans" cxnId="{BC42F84D-978A-4E9C-BC5B-D9E79028A254}">
      <dgm:prSet/>
      <dgm:spPr/>
      <dgm:t>
        <a:bodyPr/>
        <a:lstStyle/>
        <a:p>
          <a:endParaRPr lang="fr-FR"/>
        </a:p>
      </dgm:t>
    </dgm:pt>
    <dgm:pt modelId="{5C3A315B-215C-495B-8471-1C1479004EC9}" type="sibTrans" cxnId="{BC42F84D-978A-4E9C-BC5B-D9E79028A254}">
      <dgm:prSet/>
      <dgm:spPr/>
      <dgm:t>
        <a:bodyPr/>
        <a:lstStyle/>
        <a:p>
          <a:endParaRPr lang="fr-FR"/>
        </a:p>
      </dgm:t>
    </dgm:pt>
    <dgm:pt modelId="{F059E546-CC02-4535-8D64-91806458E3E2}">
      <dgm:prSet custT="1"/>
      <dgm:spPr/>
      <dgm:t>
        <a:bodyPr/>
        <a:lstStyle/>
        <a:p>
          <a:pPr algn="r"/>
          <a:r>
            <a:rPr lang="fr-FR" sz="3600" b="1" dirty="0">
              <a:solidFill>
                <a:schemeClr val="accent2">
                  <a:lumMod val="50000"/>
                </a:schemeClr>
              </a:solidFill>
            </a:rPr>
            <a:t>Luminosité</a:t>
          </a:r>
        </a:p>
        <a:p>
          <a:pPr algn="r"/>
          <a:r>
            <a:rPr lang="fr-FR" sz="3600" b="1" i="1" dirty="0">
              <a:solidFill>
                <a:schemeClr val="tx1"/>
              </a:solidFill>
            </a:rPr>
            <a:t>Luxmètre</a:t>
          </a:r>
        </a:p>
      </dgm:t>
    </dgm:pt>
    <dgm:pt modelId="{E096C13C-387D-497F-B483-B85C6BE16C20}" type="parTrans" cxnId="{C8EA7231-5997-4500-BB14-65259B0735B8}">
      <dgm:prSet/>
      <dgm:spPr/>
      <dgm:t>
        <a:bodyPr/>
        <a:lstStyle/>
        <a:p>
          <a:endParaRPr lang="fr-FR"/>
        </a:p>
      </dgm:t>
    </dgm:pt>
    <dgm:pt modelId="{010AAF23-3C03-4926-A5F6-1C1FAA26CCD3}" type="sibTrans" cxnId="{C8EA7231-5997-4500-BB14-65259B0735B8}">
      <dgm:prSet/>
      <dgm:spPr/>
      <dgm:t>
        <a:bodyPr/>
        <a:lstStyle/>
        <a:p>
          <a:endParaRPr lang="fr-FR"/>
        </a:p>
      </dgm:t>
    </dgm:pt>
    <dgm:pt modelId="{5A7F1A5A-17AD-4286-B23C-F5A667A60DE8}">
      <dgm:prSet custT="1"/>
      <dgm:spPr/>
      <dgm:t>
        <a:bodyPr/>
        <a:lstStyle/>
        <a:p>
          <a:pPr algn="r"/>
          <a:r>
            <a:rPr lang="fr-FR" sz="3600" b="1" dirty="0">
              <a:solidFill>
                <a:schemeClr val="accent2">
                  <a:lumMod val="50000"/>
                </a:schemeClr>
              </a:solidFill>
            </a:rPr>
            <a:t>Saturation pulsée en oxygène SpO</a:t>
          </a:r>
          <a:r>
            <a:rPr lang="fr-FR" sz="3600" b="1" baseline="-25000" dirty="0">
              <a:solidFill>
                <a:schemeClr val="accent2">
                  <a:lumMod val="50000"/>
                </a:schemeClr>
              </a:solidFill>
            </a:rPr>
            <a:t>2</a:t>
          </a:r>
        </a:p>
        <a:p>
          <a:pPr algn="r"/>
          <a:r>
            <a:rPr lang="fr-FR" sz="3600" b="1" dirty="0">
              <a:solidFill>
                <a:schemeClr val="accent2">
                  <a:lumMod val="50000"/>
                </a:schemeClr>
              </a:solidFill>
            </a:rPr>
            <a:t>Fréquence cardiaque</a:t>
          </a:r>
        </a:p>
        <a:p>
          <a:pPr algn="r"/>
          <a:r>
            <a:rPr lang="fr-FR" sz="3600" b="1" i="1" dirty="0">
              <a:solidFill>
                <a:schemeClr val="tx1"/>
              </a:solidFill>
            </a:rPr>
            <a:t>Oxymètre de pouls</a:t>
          </a:r>
          <a:r>
            <a:rPr lang="fr-FR" sz="3600" dirty="0">
              <a:solidFill>
                <a:schemeClr val="tx1"/>
              </a:solidFill>
            </a:rPr>
            <a:t> </a:t>
          </a:r>
          <a:endParaRPr lang="fr-FR" sz="3600" b="1" i="1" dirty="0">
            <a:solidFill>
              <a:schemeClr val="tx1"/>
            </a:solidFill>
          </a:endParaRPr>
        </a:p>
      </dgm:t>
    </dgm:pt>
    <dgm:pt modelId="{BFBDD751-CB59-4E69-988F-AC7820190396}" type="parTrans" cxnId="{46E6407E-6296-471C-9DCA-30A6323AC953}">
      <dgm:prSet/>
      <dgm:spPr/>
      <dgm:t>
        <a:bodyPr/>
        <a:lstStyle/>
        <a:p>
          <a:endParaRPr lang="fr-FR"/>
        </a:p>
      </dgm:t>
    </dgm:pt>
    <dgm:pt modelId="{5C6F258C-6E1E-4F4D-AA05-AC5CAD26A217}" type="sibTrans" cxnId="{46E6407E-6296-471C-9DCA-30A6323AC953}">
      <dgm:prSet/>
      <dgm:spPr/>
      <dgm:t>
        <a:bodyPr/>
        <a:lstStyle/>
        <a:p>
          <a:endParaRPr lang="fr-FR"/>
        </a:p>
      </dgm:t>
    </dgm:pt>
    <dgm:pt modelId="{414207D2-205D-420F-9E0C-06EC8106ECA6}">
      <dgm:prSet custT="1"/>
      <dgm:spPr/>
      <dgm:t>
        <a:bodyPr/>
        <a:lstStyle/>
        <a:p>
          <a:pPr algn="r"/>
          <a:r>
            <a:rPr lang="fr-FR" sz="3600" b="1" dirty="0">
              <a:solidFill>
                <a:schemeClr val="accent2">
                  <a:lumMod val="50000"/>
                </a:schemeClr>
              </a:solidFill>
            </a:rPr>
            <a:t>Accélération linéaire </a:t>
          </a:r>
        </a:p>
        <a:p>
          <a:pPr algn="r"/>
          <a:r>
            <a:rPr lang="fr-FR" sz="3600" b="1" dirty="0">
              <a:solidFill>
                <a:schemeClr val="accent2">
                  <a:lumMod val="50000"/>
                </a:schemeClr>
              </a:solidFill>
            </a:rPr>
            <a:t>Vitesse Angulaire</a:t>
          </a:r>
        </a:p>
        <a:p>
          <a:pPr algn="r"/>
          <a:r>
            <a:rPr lang="fr-FR" sz="3600" b="1" i="1" dirty="0">
              <a:solidFill>
                <a:schemeClr val="tx1"/>
              </a:solidFill>
            </a:rPr>
            <a:t>Centrale inertielle</a:t>
          </a:r>
        </a:p>
      </dgm:t>
    </dgm:pt>
    <dgm:pt modelId="{6EE14001-1286-42A3-92E3-D5F077208C4A}" type="parTrans" cxnId="{9DF88C82-D41C-43C7-945E-D7DA2304475F}">
      <dgm:prSet/>
      <dgm:spPr/>
      <dgm:t>
        <a:bodyPr/>
        <a:lstStyle/>
        <a:p>
          <a:endParaRPr lang="fr-FR"/>
        </a:p>
      </dgm:t>
    </dgm:pt>
    <dgm:pt modelId="{F61178C3-BFC3-49C1-85E7-AC2BC73E75DD}" type="sibTrans" cxnId="{9DF88C82-D41C-43C7-945E-D7DA2304475F}">
      <dgm:prSet/>
      <dgm:spPr/>
      <dgm:t>
        <a:bodyPr/>
        <a:lstStyle/>
        <a:p>
          <a:endParaRPr lang="fr-FR"/>
        </a:p>
      </dgm:t>
    </dgm:pt>
    <dgm:pt modelId="{158F3AD2-F648-448B-B83F-278418AEDEBB}">
      <dgm:prSet custT="1"/>
      <dgm:spPr/>
      <dgm:t>
        <a:bodyPr/>
        <a:lstStyle/>
        <a:p>
          <a:pPr algn="r"/>
          <a:r>
            <a:rPr lang="fr-FR" sz="3600" b="1" dirty="0">
              <a:solidFill>
                <a:schemeClr val="accent2">
                  <a:lumMod val="50000"/>
                </a:schemeClr>
              </a:solidFill>
            </a:rPr>
            <a:t>Champ magnétique</a:t>
          </a:r>
        </a:p>
        <a:p>
          <a:pPr algn="r"/>
          <a:r>
            <a:rPr lang="fr-FR" sz="3600" b="1" i="1" dirty="0">
              <a:solidFill>
                <a:schemeClr val="tx1"/>
              </a:solidFill>
            </a:rPr>
            <a:t>Magnétomètre</a:t>
          </a:r>
        </a:p>
      </dgm:t>
    </dgm:pt>
    <dgm:pt modelId="{44ACD5D9-61A0-4DC2-A64E-7AE93BAC8AB0}" type="parTrans" cxnId="{2781492F-A8C9-41A1-A788-A81A8832BC9C}">
      <dgm:prSet/>
      <dgm:spPr/>
      <dgm:t>
        <a:bodyPr/>
        <a:lstStyle/>
        <a:p>
          <a:endParaRPr lang="fr-FR"/>
        </a:p>
      </dgm:t>
    </dgm:pt>
    <dgm:pt modelId="{5582EE90-C30E-4081-B107-B3FD1E21D297}" type="sibTrans" cxnId="{2781492F-A8C9-41A1-A788-A81A8832BC9C}">
      <dgm:prSet/>
      <dgm:spPr/>
      <dgm:t>
        <a:bodyPr/>
        <a:lstStyle/>
        <a:p>
          <a:endParaRPr lang="fr-FR"/>
        </a:p>
      </dgm:t>
    </dgm:pt>
    <dgm:pt modelId="{FB8774A2-2CDC-47EC-A409-E0C9C4CF500D}">
      <dgm:prSet phldrT="[Texte]" custT="1"/>
      <dgm:spPr/>
      <dgm:t>
        <a:bodyPr/>
        <a:lstStyle/>
        <a:p>
          <a:pPr algn="r"/>
          <a:r>
            <a:rPr lang="fr-FR" sz="3600" b="1" dirty="0">
              <a:solidFill>
                <a:schemeClr val="accent2">
                  <a:lumMod val="50000"/>
                </a:schemeClr>
              </a:solidFill>
            </a:rPr>
            <a:t>Température</a:t>
          </a:r>
        </a:p>
        <a:p>
          <a:pPr algn="r"/>
          <a:r>
            <a:rPr lang="fr-FR" sz="3600" b="1" i="1" dirty="0">
              <a:solidFill>
                <a:schemeClr val="tx1"/>
              </a:solidFill>
            </a:rPr>
            <a:t>Thermomètre</a:t>
          </a:r>
        </a:p>
      </dgm:t>
    </dgm:pt>
    <dgm:pt modelId="{5BD82DAF-390B-4712-B528-171AFFDA19E5}" type="parTrans" cxnId="{F0151244-0CFA-4206-BBF8-7CE7CAB1A9B0}">
      <dgm:prSet/>
      <dgm:spPr/>
      <dgm:t>
        <a:bodyPr/>
        <a:lstStyle/>
        <a:p>
          <a:endParaRPr lang="fr-FR"/>
        </a:p>
      </dgm:t>
    </dgm:pt>
    <dgm:pt modelId="{A6C66CB1-8DCA-4C7C-94C9-4E6B247956B6}" type="sibTrans" cxnId="{F0151244-0CFA-4206-BBF8-7CE7CAB1A9B0}">
      <dgm:prSet/>
      <dgm:spPr/>
      <dgm:t>
        <a:bodyPr/>
        <a:lstStyle/>
        <a:p>
          <a:endParaRPr lang="fr-FR"/>
        </a:p>
      </dgm:t>
    </dgm:pt>
    <dgm:pt modelId="{596FE133-8B57-4E8F-A144-83228E089E8E}">
      <dgm:prSet custT="1"/>
      <dgm:spPr/>
      <dgm:t>
        <a:bodyPr/>
        <a:lstStyle/>
        <a:p>
          <a:pPr algn="r"/>
          <a:r>
            <a:rPr lang="fr-FR" sz="3600" b="1" dirty="0">
              <a:solidFill>
                <a:schemeClr val="accent2">
                  <a:lumMod val="50000"/>
                </a:schemeClr>
              </a:solidFill>
            </a:rPr>
            <a:t>Prototypage rapide</a:t>
          </a:r>
        </a:p>
        <a:p>
          <a:pPr algn="r"/>
          <a:r>
            <a:rPr lang="fr-FR" sz="3600" b="1" i="1" dirty="0">
              <a:solidFill>
                <a:schemeClr val="tx1"/>
              </a:solidFill>
            </a:rPr>
            <a:t>GPS, Jauge, Wattmètre…</a:t>
          </a:r>
        </a:p>
      </dgm:t>
    </dgm:pt>
    <dgm:pt modelId="{FFFB295E-28BB-4093-967B-8C2EEFDCBCE5}" type="parTrans" cxnId="{8106866E-D080-4B92-82E7-503D953BEB50}">
      <dgm:prSet/>
      <dgm:spPr/>
      <dgm:t>
        <a:bodyPr/>
        <a:lstStyle/>
        <a:p>
          <a:endParaRPr lang="fr-FR"/>
        </a:p>
      </dgm:t>
    </dgm:pt>
    <dgm:pt modelId="{EB760EA6-BDC4-413A-984E-B3575074957F}" type="sibTrans" cxnId="{8106866E-D080-4B92-82E7-503D953BEB50}">
      <dgm:prSet/>
      <dgm:spPr/>
      <dgm:t>
        <a:bodyPr/>
        <a:lstStyle/>
        <a:p>
          <a:endParaRPr lang="fr-FR"/>
        </a:p>
      </dgm:t>
    </dgm:pt>
    <dgm:pt modelId="{80FB9EEB-CDC3-49D4-A842-20DE88DD27E2}" type="pres">
      <dgm:prSet presAssocID="{B8399FCD-1B02-498A-B76A-4B0969ECB50E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D6906F91-77DD-4EAF-AAF7-15A1E142369F}" type="pres">
      <dgm:prSet presAssocID="{41A93236-4B47-4512-8B13-17A238D866F9}" presName="root" presStyleCnt="0"/>
      <dgm:spPr/>
    </dgm:pt>
    <dgm:pt modelId="{B3C1565B-BD7E-4396-81F2-C7FF50FF734F}" type="pres">
      <dgm:prSet presAssocID="{41A93236-4B47-4512-8B13-17A238D866F9}" presName="rootComposite" presStyleCnt="0"/>
      <dgm:spPr/>
    </dgm:pt>
    <dgm:pt modelId="{4B7C0445-DF45-4995-B1D6-537A4E9D7FA9}" type="pres">
      <dgm:prSet presAssocID="{41A93236-4B47-4512-8B13-17A238D866F9}" presName="rootText" presStyleLbl="node1" presStyleIdx="0" presStyleCnt="1" custScaleX="165732" custScaleY="106235" custLinFactNeighborY="1348"/>
      <dgm:spPr/>
    </dgm:pt>
    <dgm:pt modelId="{D8D722E9-2A11-42A9-A078-F985AA1AD2E4}" type="pres">
      <dgm:prSet presAssocID="{41A93236-4B47-4512-8B13-17A238D866F9}" presName="rootConnector" presStyleLbl="node1" presStyleIdx="0" presStyleCnt="1"/>
      <dgm:spPr/>
    </dgm:pt>
    <dgm:pt modelId="{3DA195FF-56C4-45F3-AE14-716584B1B52C}" type="pres">
      <dgm:prSet presAssocID="{41A93236-4B47-4512-8B13-17A238D866F9}" presName="childShape" presStyleCnt="0"/>
      <dgm:spPr/>
    </dgm:pt>
    <dgm:pt modelId="{F5E6F44D-620F-4F81-9A1E-0F3FBA194109}" type="pres">
      <dgm:prSet presAssocID="{400A66CF-ADDD-4910-AE33-BBBD204B9D44}" presName="Name13" presStyleLbl="parChTrans1D2" presStyleIdx="0" presStyleCnt="8"/>
      <dgm:spPr/>
    </dgm:pt>
    <dgm:pt modelId="{FCDCB106-1262-466E-BAD2-9B92BBE3254D}" type="pres">
      <dgm:prSet presAssocID="{204A9A89-E0C6-4744-AAB3-D0276872B726}" presName="childText" presStyleLbl="bgAcc1" presStyleIdx="0" presStyleCnt="8" custScaleX="119045" custScaleY="45428" custLinFactNeighborX="-956" custLinFactNeighborY="1530">
        <dgm:presLayoutVars>
          <dgm:bulletEnabled val="1"/>
        </dgm:presLayoutVars>
      </dgm:prSet>
      <dgm:spPr/>
    </dgm:pt>
    <dgm:pt modelId="{D31A5711-835B-4D4A-8F08-C6032FF44E76}" type="pres">
      <dgm:prSet presAssocID="{389BECD4-6078-49C4-A8FF-B06A15D18B75}" presName="Name13" presStyleLbl="parChTrans1D2" presStyleIdx="1" presStyleCnt="8"/>
      <dgm:spPr/>
    </dgm:pt>
    <dgm:pt modelId="{B34D4E9D-AEC4-4444-B036-B16400E8C7B8}" type="pres">
      <dgm:prSet presAssocID="{A7028935-AD28-4CF1-920F-CEB7E4E2F0E9}" presName="childText" presStyleLbl="bgAcc1" presStyleIdx="1" presStyleCnt="8" custScaleX="116670" custScaleY="43326">
        <dgm:presLayoutVars>
          <dgm:bulletEnabled val="1"/>
        </dgm:presLayoutVars>
      </dgm:prSet>
      <dgm:spPr/>
    </dgm:pt>
    <dgm:pt modelId="{FC23000F-F584-4262-9187-F7EC1B5AEBE5}" type="pres">
      <dgm:prSet presAssocID="{5BD82DAF-390B-4712-B528-171AFFDA19E5}" presName="Name13" presStyleLbl="parChTrans1D2" presStyleIdx="2" presStyleCnt="8"/>
      <dgm:spPr/>
    </dgm:pt>
    <dgm:pt modelId="{C0B3D0F9-836A-44E7-B4AB-551961DDC55A}" type="pres">
      <dgm:prSet presAssocID="{FB8774A2-2CDC-47EC-A409-E0C9C4CF500D}" presName="childText" presStyleLbl="bgAcc1" presStyleIdx="2" presStyleCnt="8" custScaleX="118143" custScaleY="46931">
        <dgm:presLayoutVars>
          <dgm:bulletEnabled val="1"/>
        </dgm:presLayoutVars>
      </dgm:prSet>
      <dgm:spPr/>
    </dgm:pt>
    <dgm:pt modelId="{BFE2028B-2836-4CB2-9553-ABCF5CD47DED}" type="pres">
      <dgm:prSet presAssocID="{E096C13C-387D-497F-B483-B85C6BE16C20}" presName="Name13" presStyleLbl="parChTrans1D2" presStyleIdx="3" presStyleCnt="8"/>
      <dgm:spPr/>
    </dgm:pt>
    <dgm:pt modelId="{B997486D-D357-4E69-BB36-98E7324D1E10}" type="pres">
      <dgm:prSet presAssocID="{F059E546-CC02-4535-8D64-91806458E3E2}" presName="childText" presStyleLbl="bgAcc1" presStyleIdx="3" presStyleCnt="8" custScaleX="118143" custScaleY="47554">
        <dgm:presLayoutVars>
          <dgm:bulletEnabled val="1"/>
        </dgm:presLayoutVars>
      </dgm:prSet>
      <dgm:spPr/>
    </dgm:pt>
    <dgm:pt modelId="{D8EC56D7-E9FF-4B30-8094-E834084AE768}" type="pres">
      <dgm:prSet presAssocID="{BFBDD751-CB59-4E69-988F-AC7820190396}" presName="Name13" presStyleLbl="parChTrans1D2" presStyleIdx="4" presStyleCnt="8"/>
      <dgm:spPr/>
    </dgm:pt>
    <dgm:pt modelId="{4FD3EF2E-8984-4292-B438-DA27E93738F7}" type="pres">
      <dgm:prSet presAssocID="{5A7F1A5A-17AD-4286-B23C-F5A667A60DE8}" presName="childText" presStyleLbl="bgAcc1" presStyleIdx="4" presStyleCnt="8" custScaleX="117096" custScaleY="89965">
        <dgm:presLayoutVars>
          <dgm:bulletEnabled val="1"/>
        </dgm:presLayoutVars>
      </dgm:prSet>
      <dgm:spPr/>
    </dgm:pt>
    <dgm:pt modelId="{E6287DA4-4B36-4C16-8241-DB99753E3E8A}" type="pres">
      <dgm:prSet presAssocID="{6EE14001-1286-42A3-92E3-D5F077208C4A}" presName="Name13" presStyleLbl="parChTrans1D2" presStyleIdx="5" presStyleCnt="8"/>
      <dgm:spPr/>
    </dgm:pt>
    <dgm:pt modelId="{0E60CDDB-67CE-4B31-B81A-6B0F1196DE08}" type="pres">
      <dgm:prSet presAssocID="{414207D2-205D-420F-9E0C-06EC8106ECA6}" presName="childText" presStyleLbl="bgAcc1" presStyleIdx="5" presStyleCnt="8" custScaleX="119120" custScaleY="76257">
        <dgm:presLayoutVars>
          <dgm:bulletEnabled val="1"/>
        </dgm:presLayoutVars>
      </dgm:prSet>
      <dgm:spPr/>
    </dgm:pt>
    <dgm:pt modelId="{DF55000B-866B-4C30-8E79-0D0933811BEE}" type="pres">
      <dgm:prSet presAssocID="{44ACD5D9-61A0-4DC2-A64E-7AE93BAC8AB0}" presName="Name13" presStyleLbl="parChTrans1D2" presStyleIdx="6" presStyleCnt="8"/>
      <dgm:spPr/>
    </dgm:pt>
    <dgm:pt modelId="{9B72918F-3F73-4747-BFEE-2978CAC97955}" type="pres">
      <dgm:prSet presAssocID="{158F3AD2-F648-448B-B83F-278418AEDEBB}" presName="childText" presStyleLbl="bgAcc1" presStyleIdx="6" presStyleCnt="8" custScaleX="117687" custScaleY="48495">
        <dgm:presLayoutVars>
          <dgm:bulletEnabled val="1"/>
        </dgm:presLayoutVars>
      </dgm:prSet>
      <dgm:spPr/>
    </dgm:pt>
    <dgm:pt modelId="{9513A278-E5E2-4D8C-B25D-FCF1BCEE1E4E}" type="pres">
      <dgm:prSet presAssocID="{FFFB295E-28BB-4093-967B-8C2EEFDCBCE5}" presName="Name13" presStyleLbl="parChTrans1D2" presStyleIdx="7" presStyleCnt="8"/>
      <dgm:spPr/>
    </dgm:pt>
    <dgm:pt modelId="{F28B7815-0D08-4012-95A3-C8EEDC0B3F0A}" type="pres">
      <dgm:prSet presAssocID="{596FE133-8B57-4E8F-A144-83228E089E8E}" presName="childText" presStyleLbl="bgAcc1" presStyleIdx="7" presStyleCnt="8" custScaleX="117687" custScaleY="49446">
        <dgm:presLayoutVars>
          <dgm:bulletEnabled val="1"/>
        </dgm:presLayoutVars>
      </dgm:prSet>
      <dgm:spPr/>
    </dgm:pt>
  </dgm:ptLst>
  <dgm:cxnLst>
    <dgm:cxn modelId="{0144B300-56F7-44B2-9A4E-7B4F81956BE7}" type="presOf" srcId="{6EE14001-1286-42A3-92E3-D5F077208C4A}" destId="{E6287DA4-4B36-4C16-8241-DB99753E3E8A}" srcOrd="0" destOrd="0" presId="urn:microsoft.com/office/officeart/2005/8/layout/hierarchy3"/>
    <dgm:cxn modelId="{BBC54114-DF64-4D57-9959-C42EE7052061}" type="presOf" srcId="{B8399FCD-1B02-498A-B76A-4B0969ECB50E}" destId="{80FB9EEB-CDC3-49D4-A842-20DE88DD27E2}" srcOrd="0" destOrd="0" presId="urn:microsoft.com/office/officeart/2005/8/layout/hierarchy3"/>
    <dgm:cxn modelId="{981D1F15-5657-4021-8431-AEC79A932AC6}" type="presOf" srcId="{A7028935-AD28-4CF1-920F-CEB7E4E2F0E9}" destId="{B34D4E9D-AEC4-4444-B036-B16400E8C7B8}" srcOrd="0" destOrd="0" presId="urn:microsoft.com/office/officeart/2005/8/layout/hierarchy3"/>
    <dgm:cxn modelId="{80B8E117-4FFC-40CC-A012-0355135D9C0C}" type="presOf" srcId="{389BECD4-6078-49C4-A8FF-B06A15D18B75}" destId="{D31A5711-835B-4D4A-8F08-C6032FF44E76}" srcOrd="0" destOrd="0" presId="urn:microsoft.com/office/officeart/2005/8/layout/hierarchy3"/>
    <dgm:cxn modelId="{3C45882A-3828-41C6-97D7-F07409484BCE}" type="presOf" srcId="{5A7F1A5A-17AD-4286-B23C-F5A667A60DE8}" destId="{4FD3EF2E-8984-4292-B438-DA27E93738F7}" srcOrd="0" destOrd="0" presId="urn:microsoft.com/office/officeart/2005/8/layout/hierarchy3"/>
    <dgm:cxn modelId="{2781492F-A8C9-41A1-A788-A81A8832BC9C}" srcId="{41A93236-4B47-4512-8B13-17A238D866F9}" destId="{158F3AD2-F648-448B-B83F-278418AEDEBB}" srcOrd="6" destOrd="0" parTransId="{44ACD5D9-61A0-4DC2-A64E-7AE93BAC8AB0}" sibTransId="{5582EE90-C30E-4081-B107-B3FD1E21D297}"/>
    <dgm:cxn modelId="{C8EA7231-5997-4500-BB14-65259B0735B8}" srcId="{41A93236-4B47-4512-8B13-17A238D866F9}" destId="{F059E546-CC02-4535-8D64-91806458E3E2}" srcOrd="3" destOrd="0" parTransId="{E096C13C-387D-497F-B483-B85C6BE16C20}" sibTransId="{010AAF23-3C03-4926-A5F6-1C1FAA26CCD3}"/>
    <dgm:cxn modelId="{D038F138-4AEB-4A1A-8769-4888FF02485B}" type="presOf" srcId="{44ACD5D9-61A0-4DC2-A64E-7AE93BAC8AB0}" destId="{DF55000B-866B-4C30-8E79-0D0933811BEE}" srcOrd="0" destOrd="0" presId="urn:microsoft.com/office/officeart/2005/8/layout/hierarchy3"/>
    <dgm:cxn modelId="{1861D45C-BE2B-43D3-830E-0D1C264003FA}" type="presOf" srcId="{596FE133-8B57-4E8F-A144-83228E089E8E}" destId="{F28B7815-0D08-4012-95A3-C8EEDC0B3F0A}" srcOrd="0" destOrd="0" presId="urn:microsoft.com/office/officeart/2005/8/layout/hierarchy3"/>
    <dgm:cxn modelId="{F0151244-0CFA-4206-BBF8-7CE7CAB1A9B0}" srcId="{41A93236-4B47-4512-8B13-17A238D866F9}" destId="{FB8774A2-2CDC-47EC-A409-E0C9C4CF500D}" srcOrd="2" destOrd="0" parTransId="{5BD82DAF-390B-4712-B528-171AFFDA19E5}" sibTransId="{A6C66CB1-8DCA-4C7C-94C9-4E6B247956B6}"/>
    <dgm:cxn modelId="{BC42F84D-978A-4E9C-BC5B-D9E79028A254}" srcId="{41A93236-4B47-4512-8B13-17A238D866F9}" destId="{A7028935-AD28-4CF1-920F-CEB7E4E2F0E9}" srcOrd="1" destOrd="0" parTransId="{389BECD4-6078-49C4-A8FF-B06A15D18B75}" sibTransId="{5C3A315B-215C-495B-8471-1C1479004EC9}"/>
    <dgm:cxn modelId="{8106866E-D080-4B92-82E7-503D953BEB50}" srcId="{41A93236-4B47-4512-8B13-17A238D866F9}" destId="{596FE133-8B57-4E8F-A144-83228E089E8E}" srcOrd="7" destOrd="0" parTransId="{FFFB295E-28BB-4093-967B-8C2EEFDCBCE5}" sibTransId="{EB760EA6-BDC4-413A-984E-B3575074957F}"/>
    <dgm:cxn modelId="{FC6F9251-6372-4342-B59D-6B1A6E7ACD0C}" type="presOf" srcId="{FFFB295E-28BB-4093-967B-8C2EEFDCBCE5}" destId="{9513A278-E5E2-4D8C-B25D-FCF1BCEE1E4E}" srcOrd="0" destOrd="0" presId="urn:microsoft.com/office/officeart/2005/8/layout/hierarchy3"/>
    <dgm:cxn modelId="{1CA39656-BF31-4EE7-9DC7-C473E2956EBA}" type="presOf" srcId="{158F3AD2-F648-448B-B83F-278418AEDEBB}" destId="{9B72918F-3F73-4747-BFEE-2978CAC97955}" srcOrd="0" destOrd="0" presId="urn:microsoft.com/office/officeart/2005/8/layout/hierarchy3"/>
    <dgm:cxn modelId="{46E6407E-6296-471C-9DCA-30A6323AC953}" srcId="{41A93236-4B47-4512-8B13-17A238D866F9}" destId="{5A7F1A5A-17AD-4286-B23C-F5A667A60DE8}" srcOrd="4" destOrd="0" parTransId="{BFBDD751-CB59-4E69-988F-AC7820190396}" sibTransId="{5C6F258C-6E1E-4F4D-AA05-AC5CAD26A217}"/>
    <dgm:cxn modelId="{20552480-C47C-4078-BAF2-07C79B30106A}" type="presOf" srcId="{BFBDD751-CB59-4E69-988F-AC7820190396}" destId="{D8EC56D7-E9FF-4B30-8094-E834084AE768}" srcOrd="0" destOrd="0" presId="urn:microsoft.com/office/officeart/2005/8/layout/hierarchy3"/>
    <dgm:cxn modelId="{9DF88C82-D41C-43C7-945E-D7DA2304475F}" srcId="{41A93236-4B47-4512-8B13-17A238D866F9}" destId="{414207D2-205D-420F-9E0C-06EC8106ECA6}" srcOrd="5" destOrd="0" parTransId="{6EE14001-1286-42A3-92E3-D5F077208C4A}" sibTransId="{F61178C3-BFC3-49C1-85E7-AC2BC73E75DD}"/>
    <dgm:cxn modelId="{26C5259C-E15A-423E-9FB0-1F4F41C0580F}" type="presOf" srcId="{F059E546-CC02-4535-8D64-91806458E3E2}" destId="{B997486D-D357-4E69-BB36-98E7324D1E10}" srcOrd="0" destOrd="0" presId="urn:microsoft.com/office/officeart/2005/8/layout/hierarchy3"/>
    <dgm:cxn modelId="{7E661F9F-5E53-4F39-BDC5-2D0E8D6F8DC5}" type="presOf" srcId="{41A93236-4B47-4512-8B13-17A238D866F9}" destId="{4B7C0445-DF45-4995-B1D6-537A4E9D7FA9}" srcOrd="0" destOrd="0" presId="urn:microsoft.com/office/officeart/2005/8/layout/hierarchy3"/>
    <dgm:cxn modelId="{8F3679B3-2284-4921-8D5A-0BD8E94B4A52}" type="presOf" srcId="{E096C13C-387D-497F-B483-B85C6BE16C20}" destId="{BFE2028B-2836-4CB2-9553-ABCF5CD47DED}" srcOrd="0" destOrd="0" presId="urn:microsoft.com/office/officeart/2005/8/layout/hierarchy3"/>
    <dgm:cxn modelId="{9BAF55B5-6D17-4BB0-8C9F-1159B2AC1037}" type="presOf" srcId="{FB8774A2-2CDC-47EC-A409-E0C9C4CF500D}" destId="{C0B3D0F9-836A-44E7-B4AB-551961DDC55A}" srcOrd="0" destOrd="0" presId="urn:microsoft.com/office/officeart/2005/8/layout/hierarchy3"/>
    <dgm:cxn modelId="{54DC1ABF-4A3C-4480-9DD2-ECDDCA7884B0}" type="presOf" srcId="{204A9A89-E0C6-4744-AAB3-D0276872B726}" destId="{FCDCB106-1262-466E-BAD2-9B92BBE3254D}" srcOrd="0" destOrd="0" presId="urn:microsoft.com/office/officeart/2005/8/layout/hierarchy3"/>
    <dgm:cxn modelId="{C41EE1D6-CBF3-4093-BF57-064DB209B2FD}" srcId="{41A93236-4B47-4512-8B13-17A238D866F9}" destId="{204A9A89-E0C6-4744-AAB3-D0276872B726}" srcOrd="0" destOrd="0" parTransId="{400A66CF-ADDD-4910-AE33-BBBD204B9D44}" sibTransId="{831235FE-33DB-4153-8CCC-AA5C207A7FF0}"/>
    <dgm:cxn modelId="{4F7D52D9-7C07-4249-BCAD-9E5F7428A1BC}" type="presOf" srcId="{5BD82DAF-390B-4712-B528-171AFFDA19E5}" destId="{FC23000F-F584-4262-9187-F7EC1B5AEBE5}" srcOrd="0" destOrd="0" presId="urn:microsoft.com/office/officeart/2005/8/layout/hierarchy3"/>
    <dgm:cxn modelId="{804396EB-BC32-4A9F-94EB-3131230FB17B}" type="presOf" srcId="{414207D2-205D-420F-9E0C-06EC8106ECA6}" destId="{0E60CDDB-67CE-4B31-B81A-6B0F1196DE08}" srcOrd="0" destOrd="0" presId="urn:microsoft.com/office/officeart/2005/8/layout/hierarchy3"/>
    <dgm:cxn modelId="{DB2909EE-BE75-436E-A2B5-5C5968721A6E}" type="presOf" srcId="{41A93236-4B47-4512-8B13-17A238D866F9}" destId="{D8D722E9-2A11-42A9-A078-F985AA1AD2E4}" srcOrd="1" destOrd="0" presId="urn:microsoft.com/office/officeart/2005/8/layout/hierarchy3"/>
    <dgm:cxn modelId="{F3C74AFA-2293-4BE5-B72B-6BED970E6DF1}" srcId="{B8399FCD-1B02-498A-B76A-4B0969ECB50E}" destId="{41A93236-4B47-4512-8B13-17A238D866F9}" srcOrd="0" destOrd="0" parTransId="{D93D5F94-479F-44D3-88BE-5BCCF80967B1}" sibTransId="{3D763B00-B6DF-4C52-8ECE-E9968D49EEFB}"/>
    <dgm:cxn modelId="{9D36CAFA-1A03-40A7-9653-5FF34B03BC9D}" type="presOf" srcId="{400A66CF-ADDD-4910-AE33-BBBD204B9D44}" destId="{F5E6F44D-620F-4F81-9A1E-0F3FBA194109}" srcOrd="0" destOrd="0" presId="urn:microsoft.com/office/officeart/2005/8/layout/hierarchy3"/>
    <dgm:cxn modelId="{56CE3A21-CB3C-46BE-9618-FEF310AB1B0D}" type="presParOf" srcId="{80FB9EEB-CDC3-49D4-A842-20DE88DD27E2}" destId="{D6906F91-77DD-4EAF-AAF7-15A1E142369F}" srcOrd="0" destOrd="0" presId="urn:microsoft.com/office/officeart/2005/8/layout/hierarchy3"/>
    <dgm:cxn modelId="{D8F3C8E4-FA44-4984-9F12-E8D886145CBD}" type="presParOf" srcId="{D6906F91-77DD-4EAF-AAF7-15A1E142369F}" destId="{B3C1565B-BD7E-4396-81F2-C7FF50FF734F}" srcOrd="0" destOrd="0" presId="urn:microsoft.com/office/officeart/2005/8/layout/hierarchy3"/>
    <dgm:cxn modelId="{D147D5AF-20E6-44AD-8BA7-52F7E037DA01}" type="presParOf" srcId="{B3C1565B-BD7E-4396-81F2-C7FF50FF734F}" destId="{4B7C0445-DF45-4995-B1D6-537A4E9D7FA9}" srcOrd="0" destOrd="0" presId="urn:microsoft.com/office/officeart/2005/8/layout/hierarchy3"/>
    <dgm:cxn modelId="{2DBABC96-B4E3-4226-A236-3803B1CC497F}" type="presParOf" srcId="{B3C1565B-BD7E-4396-81F2-C7FF50FF734F}" destId="{D8D722E9-2A11-42A9-A078-F985AA1AD2E4}" srcOrd="1" destOrd="0" presId="urn:microsoft.com/office/officeart/2005/8/layout/hierarchy3"/>
    <dgm:cxn modelId="{82255EFA-9687-4DAA-A7A5-282C8E491A21}" type="presParOf" srcId="{D6906F91-77DD-4EAF-AAF7-15A1E142369F}" destId="{3DA195FF-56C4-45F3-AE14-716584B1B52C}" srcOrd="1" destOrd="0" presId="urn:microsoft.com/office/officeart/2005/8/layout/hierarchy3"/>
    <dgm:cxn modelId="{BD558F3C-6E44-49E3-A761-C249C1CC370E}" type="presParOf" srcId="{3DA195FF-56C4-45F3-AE14-716584B1B52C}" destId="{F5E6F44D-620F-4F81-9A1E-0F3FBA194109}" srcOrd="0" destOrd="0" presId="urn:microsoft.com/office/officeart/2005/8/layout/hierarchy3"/>
    <dgm:cxn modelId="{80CE5375-4E4B-4F2A-BE81-3A83EAD7D52D}" type="presParOf" srcId="{3DA195FF-56C4-45F3-AE14-716584B1B52C}" destId="{FCDCB106-1262-466E-BAD2-9B92BBE3254D}" srcOrd="1" destOrd="0" presId="urn:microsoft.com/office/officeart/2005/8/layout/hierarchy3"/>
    <dgm:cxn modelId="{99D4D4F8-1026-42B5-A6AA-78093D48B771}" type="presParOf" srcId="{3DA195FF-56C4-45F3-AE14-716584B1B52C}" destId="{D31A5711-835B-4D4A-8F08-C6032FF44E76}" srcOrd="2" destOrd="0" presId="urn:microsoft.com/office/officeart/2005/8/layout/hierarchy3"/>
    <dgm:cxn modelId="{54300FCE-018E-4E63-B656-24B00F688B93}" type="presParOf" srcId="{3DA195FF-56C4-45F3-AE14-716584B1B52C}" destId="{B34D4E9D-AEC4-4444-B036-B16400E8C7B8}" srcOrd="3" destOrd="0" presId="urn:microsoft.com/office/officeart/2005/8/layout/hierarchy3"/>
    <dgm:cxn modelId="{9C5361EF-D0D0-42D9-8390-29234C67BD93}" type="presParOf" srcId="{3DA195FF-56C4-45F3-AE14-716584B1B52C}" destId="{FC23000F-F584-4262-9187-F7EC1B5AEBE5}" srcOrd="4" destOrd="0" presId="urn:microsoft.com/office/officeart/2005/8/layout/hierarchy3"/>
    <dgm:cxn modelId="{8817E182-F3CB-45CA-8636-C541BE9A4FC7}" type="presParOf" srcId="{3DA195FF-56C4-45F3-AE14-716584B1B52C}" destId="{C0B3D0F9-836A-44E7-B4AB-551961DDC55A}" srcOrd="5" destOrd="0" presId="urn:microsoft.com/office/officeart/2005/8/layout/hierarchy3"/>
    <dgm:cxn modelId="{0F22802A-2944-4BD4-8604-860F20BB3EC9}" type="presParOf" srcId="{3DA195FF-56C4-45F3-AE14-716584B1B52C}" destId="{BFE2028B-2836-4CB2-9553-ABCF5CD47DED}" srcOrd="6" destOrd="0" presId="urn:microsoft.com/office/officeart/2005/8/layout/hierarchy3"/>
    <dgm:cxn modelId="{10E0DAB4-D5F8-4D94-BBBA-82ABA2A56161}" type="presParOf" srcId="{3DA195FF-56C4-45F3-AE14-716584B1B52C}" destId="{B997486D-D357-4E69-BB36-98E7324D1E10}" srcOrd="7" destOrd="0" presId="urn:microsoft.com/office/officeart/2005/8/layout/hierarchy3"/>
    <dgm:cxn modelId="{53B91348-B035-4910-B1B2-C3743E0D5344}" type="presParOf" srcId="{3DA195FF-56C4-45F3-AE14-716584B1B52C}" destId="{D8EC56D7-E9FF-4B30-8094-E834084AE768}" srcOrd="8" destOrd="0" presId="urn:microsoft.com/office/officeart/2005/8/layout/hierarchy3"/>
    <dgm:cxn modelId="{46ABC306-7611-4180-A81F-E6849EBCCDF8}" type="presParOf" srcId="{3DA195FF-56C4-45F3-AE14-716584B1B52C}" destId="{4FD3EF2E-8984-4292-B438-DA27E93738F7}" srcOrd="9" destOrd="0" presId="urn:microsoft.com/office/officeart/2005/8/layout/hierarchy3"/>
    <dgm:cxn modelId="{01DA6D60-157A-459A-94AA-1503C61F54FF}" type="presParOf" srcId="{3DA195FF-56C4-45F3-AE14-716584B1B52C}" destId="{E6287DA4-4B36-4C16-8241-DB99753E3E8A}" srcOrd="10" destOrd="0" presId="urn:microsoft.com/office/officeart/2005/8/layout/hierarchy3"/>
    <dgm:cxn modelId="{C2BA3504-D2DC-4FE2-A727-0C8BC62E7903}" type="presParOf" srcId="{3DA195FF-56C4-45F3-AE14-716584B1B52C}" destId="{0E60CDDB-67CE-4B31-B81A-6B0F1196DE08}" srcOrd="11" destOrd="0" presId="urn:microsoft.com/office/officeart/2005/8/layout/hierarchy3"/>
    <dgm:cxn modelId="{3053C418-0E21-4F19-BEF7-1B584E803947}" type="presParOf" srcId="{3DA195FF-56C4-45F3-AE14-716584B1B52C}" destId="{DF55000B-866B-4C30-8E79-0D0933811BEE}" srcOrd="12" destOrd="0" presId="urn:microsoft.com/office/officeart/2005/8/layout/hierarchy3"/>
    <dgm:cxn modelId="{C4EFD355-F3CC-44A9-9E80-68972A684E6E}" type="presParOf" srcId="{3DA195FF-56C4-45F3-AE14-716584B1B52C}" destId="{9B72918F-3F73-4747-BFEE-2978CAC97955}" srcOrd="13" destOrd="0" presId="urn:microsoft.com/office/officeart/2005/8/layout/hierarchy3"/>
    <dgm:cxn modelId="{7E459C36-FB6A-48A4-BFF2-0E6B979FA5E2}" type="presParOf" srcId="{3DA195FF-56C4-45F3-AE14-716584B1B52C}" destId="{9513A278-E5E2-4D8C-B25D-FCF1BCEE1E4E}" srcOrd="14" destOrd="0" presId="urn:microsoft.com/office/officeart/2005/8/layout/hierarchy3"/>
    <dgm:cxn modelId="{DE999A41-25DB-4E0C-B3CB-75FB1D7E31A1}" type="presParOf" srcId="{3DA195FF-56C4-45F3-AE14-716584B1B52C}" destId="{F28B7815-0D08-4012-95A3-C8EEDC0B3F0A}" srcOrd="1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8399FCD-1B02-498A-B76A-4B0969ECB50E}" type="doc">
      <dgm:prSet loTypeId="urn:microsoft.com/office/officeart/2005/8/layout/hierarchy3" loCatId="list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fr-FR"/>
        </a:p>
      </dgm:t>
    </dgm:pt>
    <dgm:pt modelId="{41A93236-4B47-4512-8B13-17A238D866F9}">
      <dgm:prSet phldrT="[Texte]" phldr="1"/>
      <dgm:spPr>
        <a:noFill/>
        <a:ln>
          <a:solidFill>
            <a:srgbClr val="C00000"/>
          </a:solidFill>
        </a:ln>
      </dgm:spPr>
      <dgm:t>
        <a:bodyPr/>
        <a:lstStyle/>
        <a:p>
          <a:endParaRPr lang="fr-FR" dirty="0"/>
        </a:p>
      </dgm:t>
    </dgm:pt>
    <dgm:pt modelId="{D93D5F94-479F-44D3-88BE-5BCCF80967B1}" type="parTrans" cxnId="{F3C74AFA-2293-4BE5-B72B-6BED970E6DF1}">
      <dgm:prSet/>
      <dgm:spPr/>
      <dgm:t>
        <a:bodyPr/>
        <a:lstStyle/>
        <a:p>
          <a:endParaRPr lang="fr-FR"/>
        </a:p>
      </dgm:t>
    </dgm:pt>
    <dgm:pt modelId="{3D763B00-B6DF-4C52-8ECE-E9968D49EEFB}" type="sibTrans" cxnId="{F3C74AFA-2293-4BE5-B72B-6BED970E6DF1}">
      <dgm:prSet/>
      <dgm:spPr/>
      <dgm:t>
        <a:bodyPr/>
        <a:lstStyle/>
        <a:p>
          <a:endParaRPr lang="fr-FR"/>
        </a:p>
      </dgm:t>
    </dgm:pt>
    <dgm:pt modelId="{204A9A89-E0C6-4744-AAB3-D0276872B726}">
      <dgm:prSet phldrT="[Texte]" custT="1"/>
      <dgm:spPr/>
      <dgm:t>
        <a:bodyPr/>
        <a:lstStyle/>
        <a:p>
          <a:pPr algn="r"/>
          <a:r>
            <a:rPr lang="fr-FR" sz="3600" b="1" dirty="0">
              <a:solidFill>
                <a:schemeClr val="accent2">
                  <a:lumMod val="50000"/>
                </a:schemeClr>
              </a:solidFill>
            </a:rPr>
            <a:t>Hygrométrie</a:t>
          </a:r>
        </a:p>
        <a:p>
          <a:pPr algn="r"/>
          <a:r>
            <a:rPr lang="fr-FR" sz="3600" b="1" i="1" dirty="0">
              <a:solidFill>
                <a:schemeClr val="tx1"/>
              </a:solidFill>
            </a:rPr>
            <a:t>Hygromètre</a:t>
          </a:r>
        </a:p>
      </dgm:t>
    </dgm:pt>
    <dgm:pt modelId="{400A66CF-ADDD-4910-AE33-BBBD204B9D44}" type="parTrans" cxnId="{C41EE1D6-CBF3-4093-BF57-064DB209B2FD}">
      <dgm:prSet/>
      <dgm:spPr/>
      <dgm:t>
        <a:bodyPr/>
        <a:lstStyle/>
        <a:p>
          <a:endParaRPr lang="fr-FR"/>
        </a:p>
      </dgm:t>
    </dgm:pt>
    <dgm:pt modelId="{831235FE-33DB-4153-8CCC-AA5C207A7FF0}" type="sibTrans" cxnId="{C41EE1D6-CBF3-4093-BF57-064DB209B2FD}">
      <dgm:prSet/>
      <dgm:spPr/>
      <dgm:t>
        <a:bodyPr/>
        <a:lstStyle/>
        <a:p>
          <a:endParaRPr lang="fr-FR"/>
        </a:p>
      </dgm:t>
    </dgm:pt>
    <dgm:pt modelId="{A7028935-AD28-4CF1-920F-CEB7E4E2F0E9}">
      <dgm:prSet phldrT="[Texte]" custT="1"/>
      <dgm:spPr/>
      <dgm:t>
        <a:bodyPr/>
        <a:lstStyle/>
        <a:p>
          <a:pPr algn="r"/>
          <a:r>
            <a:rPr lang="fr-FR" sz="3600" b="1" dirty="0">
              <a:solidFill>
                <a:schemeClr val="accent2">
                  <a:lumMod val="50000"/>
                </a:schemeClr>
              </a:solidFill>
            </a:rPr>
            <a:t>Pression</a:t>
          </a:r>
        </a:p>
        <a:p>
          <a:pPr algn="r"/>
          <a:r>
            <a:rPr lang="fr-FR" sz="3600" b="1" i="1" dirty="0">
              <a:solidFill>
                <a:schemeClr val="tx1"/>
              </a:solidFill>
            </a:rPr>
            <a:t>Baromètre</a:t>
          </a:r>
        </a:p>
      </dgm:t>
    </dgm:pt>
    <dgm:pt modelId="{389BECD4-6078-49C4-A8FF-B06A15D18B75}" type="parTrans" cxnId="{BC42F84D-978A-4E9C-BC5B-D9E79028A254}">
      <dgm:prSet/>
      <dgm:spPr/>
      <dgm:t>
        <a:bodyPr/>
        <a:lstStyle/>
        <a:p>
          <a:endParaRPr lang="fr-FR"/>
        </a:p>
      </dgm:t>
    </dgm:pt>
    <dgm:pt modelId="{5C3A315B-215C-495B-8471-1C1479004EC9}" type="sibTrans" cxnId="{BC42F84D-978A-4E9C-BC5B-D9E79028A254}">
      <dgm:prSet/>
      <dgm:spPr/>
      <dgm:t>
        <a:bodyPr/>
        <a:lstStyle/>
        <a:p>
          <a:endParaRPr lang="fr-FR"/>
        </a:p>
      </dgm:t>
    </dgm:pt>
    <dgm:pt modelId="{F059E546-CC02-4535-8D64-91806458E3E2}">
      <dgm:prSet custT="1"/>
      <dgm:spPr/>
      <dgm:t>
        <a:bodyPr/>
        <a:lstStyle/>
        <a:p>
          <a:pPr algn="r"/>
          <a:r>
            <a:rPr lang="fr-FR" sz="3600" b="1" dirty="0">
              <a:solidFill>
                <a:schemeClr val="accent2">
                  <a:lumMod val="50000"/>
                </a:schemeClr>
              </a:solidFill>
            </a:rPr>
            <a:t>Luminosité</a:t>
          </a:r>
        </a:p>
        <a:p>
          <a:pPr algn="r"/>
          <a:r>
            <a:rPr lang="fr-FR" sz="3600" b="1" i="1" dirty="0">
              <a:solidFill>
                <a:schemeClr val="tx1"/>
              </a:solidFill>
            </a:rPr>
            <a:t>Luxmètre</a:t>
          </a:r>
        </a:p>
      </dgm:t>
    </dgm:pt>
    <dgm:pt modelId="{E096C13C-387D-497F-B483-B85C6BE16C20}" type="parTrans" cxnId="{C8EA7231-5997-4500-BB14-65259B0735B8}">
      <dgm:prSet/>
      <dgm:spPr/>
      <dgm:t>
        <a:bodyPr/>
        <a:lstStyle/>
        <a:p>
          <a:endParaRPr lang="fr-FR"/>
        </a:p>
      </dgm:t>
    </dgm:pt>
    <dgm:pt modelId="{010AAF23-3C03-4926-A5F6-1C1FAA26CCD3}" type="sibTrans" cxnId="{C8EA7231-5997-4500-BB14-65259B0735B8}">
      <dgm:prSet/>
      <dgm:spPr/>
      <dgm:t>
        <a:bodyPr/>
        <a:lstStyle/>
        <a:p>
          <a:endParaRPr lang="fr-FR"/>
        </a:p>
      </dgm:t>
    </dgm:pt>
    <dgm:pt modelId="{5A7F1A5A-17AD-4286-B23C-F5A667A60DE8}">
      <dgm:prSet custT="1"/>
      <dgm:spPr/>
      <dgm:t>
        <a:bodyPr/>
        <a:lstStyle/>
        <a:p>
          <a:pPr algn="r"/>
          <a:r>
            <a:rPr lang="fr-FR" sz="3600" b="1" dirty="0">
              <a:solidFill>
                <a:schemeClr val="accent2">
                  <a:lumMod val="50000"/>
                </a:schemeClr>
              </a:solidFill>
            </a:rPr>
            <a:t>Saturation pulsée en oxygène SpO</a:t>
          </a:r>
          <a:r>
            <a:rPr lang="fr-FR" sz="3600" b="1" baseline="-25000" dirty="0">
              <a:solidFill>
                <a:schemeClr val="accent2">
                  <a:lumMod val="50000"/>
                </a:schemeClr>
              </a:solidFill>
            </a:rPr>
            <a:t>2</a:t>
          </a:r>
        </a:p>
        <a:p>
          <a:pPr algn="r"/>
          <a:r>
            <a:rPr lang="fr-FR" sz="3600" b="1" dirty="0">
              <a:solidFill>
                <a:schemeClr val="accent2">
                  <a:lumMod val="50000"/>
                </a:schemeClr>
              </a:solidFill>
            </a:rPr>
            <a:t>Fréquence cardiaque</a:t>
          </a:r>
        </a:p>
        <a:p>
          <a:pPr algn="r"/>
          <a:r>
            <a:rPr lang="fr-FR" sz="3600" b="1" i="1" dirty="0">
              <a:solidFill>
                <a:schemeClr val="tx1"/>
              </a:solidFill>
            </a:rPr>
            <a:t>Oxymètre de pouls</a:t>
          </a:r>
          <a:r>
            <a:rPr lang="fr-FR" sz="3600" dirty="0">
              <a:solidFill>
                <a:schemeClr val="tx1"/>
              </a:solidFill>
            </a:rPr>
            <a:t> </a:t>
          </a:r>
          <a:endParaRPr lang="fr-FR" sz="3600" b="1" i="1" dirty="0">
            <a:solidFill>
              <a:schemeClr val="tx1"/>
            </a:solidFill>
          </a:endParaRPr>
        </a:p>
      </dgm:t>
    </dgm:pt>
    <dgm:pt modelId="{BFBDD751-CB59-4E69-988F-AC7820190396}" type="parTrans" cxnId="{46E6407E-6296-471C-9DCA-30A6323AC953}">
      <dgm:prSet/>
      <dgm:spPr/>
      <dgm:t>
        <a:bodyPr/>
        <a:lstStyle/>
        <a:p>
          <a:endParaRPr lang="fr-FR"/>
        </a:p>
      </dgm:t>
    </dgm:pt>
    <dgm:pt modelId="{5C6F258C-6E1E-4F4D-AA05-AC5CAD26A217}" type="sibTrans" cxnId="{46E6407E-6296-471C-9DCA-30A6323AC953}">
      <dgm:prSet/>
      <dgm:spPr/>
      <dgm:t>
        <a:bodyPr/>
        <a:lstStyle/>
        <a:p>
          <a:endParaRPr lang="fr-FR"/>
        </a:p>
      </dgm:t>
    </dgm:pt>
    <dgm:pt modelId="{414207D2-205D-420F-9E0C-06EC8106ECA6}">
      <dgm:prSet custT="1"/>
      <dgm:spPr/>
      <dgm:t>
        <a:bodyPr/>
        <a:lstStyle/>
        <a:p>
          <a:pPr algn="r"/>
          <a:r>
            <a:rPr lang="fr-FR" sz="3600" b="1" dirty="0">
              <a:solidFill>
                <a:schemeClr val="accent2">
                  <a:lumMod val="50000"/>
                </a:schemeClr>
              </a:solidFill>
            </a:rPr>
            <a:t>Accélération linéaire </a:t>
          </a:r>
        </a:p>
        <a:p>
          <a:pPr algn="r"/>
          <a:r>
            <a:rPr lang="fr-FR" sz="3600" b="1" dirty="0">
              <a:solidFill>
                <a:schemeClr val="accent2">
                  <a:lumMod val="50000"/>
                </a:schemeClr>
              </a:solidFill>
            </a:rPr>
            <a:t>Vitesse Angulaire</a:t>
          </a:r>
        </a:p>
        <a:p>
          <a:pPr algn="r"/>
          <a:r>
            <a:rPr lang="fr-FR" sz="3600" b="1" i="1" dirty="0">
              <a:solidFill>
                <a:schemeClr val="tx1"/>
              </a:solidFill>
            </a:rPr>
            <a:t>Centrale inertielle</a:t>
          </a:r>
        </a:p>
      </dgm:t>
    </dgm:pt>
    <dgm:pt modelId="{6EE14001-1286-42A3-92E3-D5F077208C4A}" type="parTrans" cxnId="{9DF88C82-D41C-43C7-945E-D7DA2304475F}">
      <dgm:prSet/>
      <dgm:spPr/>
      <dgm:t>
        <a:bodyPr/>
        <a:lstStyle/>
        <a:p>
          <a:endParaRPr lang="fr-FR"/>
        </a:p>
      </dgm:t>
    </dgm:pt>
    <dgm:pt modelId="{F61178C3-BFC3-49C1-85E7-AC2BC73E75DD}" type="sibTrans" cxnId="{9DF88C82-D41C-43C7-945E-D7DA2304475F}">
      <dgm:prSet/>
      <dgm:spPr/>
      <dgm:t>
        <a:bodyPr/>
        <a:lstStyle/>
        <a:p>
          <a:endParaRPr lang="fr-FR"/>
        </a:p>
      </dgm:t>
    </dgm:pt>
    <dgm:pt modelId="{158F3AD2-F648-448B-B83F-278418AEDEBB}">
      <dgm:prSet custT="1"/>
      <dgm:spPr/>
      <dgm:t>
        <a:bodyPr/>
        <a:lstStyle/>
        <a:p>
          <a:pPr algn="r"/>
          <a:r>
            <a:rPr lang="fr-FR" sz="3600" b="1" dirty="0">
              <a:solidFill>
                <a:schemeClr val="accent2">
                  <a:lumMod val="50000"/>
                </a:schemeClr>
              </a:solidFill>
            </a:rPr>
            <a:t>Champ magnétique</a:t>
          </a:r>
        </a:p>
        <a:p>
          <a:pPr algn="r"/>
          <a:r>
            <a:rPr lang="fr-FR" sz="3600" b="1" i="1" dirty="0">
              <a:solidFill>
                <a:schemeClr val="tx1"/>
              </a:solidFill>
            </a:rPr>
            <a:t>Magnétomètre</a:t>
          </a:r>
        </a:p>
      </dgm:t>
    </dgm:pt>
    <dgm:pt modelId="{44ACD5D9-61A0-4DC2-A64E-7AE93BAC8AB0}" type="parTrans" cxnId="{2781492F-A8C9-41A1-A788-A81A8832BC9C}">
      <dgm:prSet/>
      <dgm:spPr/>
      <dgm:t>
        <a:bodyPr/>
        <a:lstStyle/>
        <a:p>
          <a:endParaRPr lang="fr-FR"/>
        </a:p>
      </dgm:t>
    </dgm:pt>
    <dgm:pt modelId="{5582EE90-C30E-4081-B107-B3FD1E21D297}" type="sibTrans" cxnId="{2781492F-A8C9-41A1-A788-A81A8832BC9C}">
      <dgm:prSet/>
      <dgm:spPr/>
      <dgm:t>
        <a:bodyPr/>
        <a:lstStyle/>
        <a:p>
          <a:endParaRPr lang="fr-FR"/>
        </a:p>
      </dgm:t>
    </dgm:pt>
    <dgm:pt modelId="{FB8774A2-2CDC-47EC-A409-E0C9C4CF500D}">
      <dgm:prSet phldrT="[Texte]" custT="1"/>
      <dgm:spPr/>
      <dgm:t>
        <a:bodyPr/>
        <a:lstStyle/>
        <a:p>
          <a:pPr algn="r"/>
          <a:r>
            <a:rPr lang="fr-FR" sz="3600" b="1" dirty="0">
              <a:solidFill>
                <a:schemeClr val="accent2">
                  <a:lumMod val="50000"/>
                </a:schemeClr>
              </a:solidFill>
            </a:rPr>
            <a:t>Température</a:t>
          </a:r>
        </a:p>
        <a:p>
          <a:pPr algn="r"/>
          <a:r>
            <a:rPr lang="fr-FR" sz="3600" b="1" i="1" dirty="0">
              <a:solidFill>
                <a:schemeClr val="tx1"/>
              </a:solidFill>
            </a:rPr>
            <a:t>Thermomètre</a:t>
          </a:r>
        </a:p>
      </dgm:t>
    </dgm:pt>
    <dgm:pt modelId="{5BD82DAF-390B-4712-B528-171AFFDA19E5}" type="parTrans" cxnId="{F0151244-0CFA-4206-BBF8-7CE7CAB1A9B0}">
      <dgm:prSet/>
      <dgm:spPr/>
      <dgm:t>
        <a:bodyPr/>
        <a:lstStyle/>
        <a:p>
          <a:endParaRPr lang="fr-FR"/>
        </a:p>
      </dgm:t>
    </dgm:pt>
    <dgm:pt modelId="{A6C66CB1-8DCA-4C7C-94C9-4E6B247956B6}" type="sibTrans" cxnId="{F0151244-0CFA-4206-BBF8-7CE7CAB1A9B0}">
      <dgm:prSet/>
      <dgm:spPr/>
      <dgm:t>
        <a:bodyPr/>
        <a:lstStyle/>
        <a:p>
          <a:endParaRPr lang="fr-FR"/>
        </a:p>
      </dgm:t>
    </dgm:pt>
    <dgm:pt modelId="{596FE133-8B57-4E8F-A144-83228E089E8E}">
      <dgm:prSet custT="1"/>
      <dgm:spPr/>
      <dgm:t>
        <a:bodyPr/>
        <a:lstStyle/>
        <a:p>
          <a:pPr algn="r"/>
          <a:r>
            <a:rPr lang="fr-FR" sz="3600" b="1" dirty="0">
              <a:solidFill>
                <a:schemeClr val="accent2">
                  <a:lumMod val="50000"/>
                </a:schemeClr>
              </a:solidFill>
            </a:rPr>
            <a:t>Prototypage rapide</a:t>
          </a:r>
        </a:p>
        <a:p>
          <a:pPr algn="r"/>
          <a:r>
            <a:rPr lang="fr-FR" sz="3600" b="1" i="1" dirty="0">
              <a:solidFill>
                <a:schemeClr val="tx1"/>
              </a:solidFill>
            </a:rPr>
            <a:t>GPS, Jauge, Wattmètre…</a:t>
          </a:r>
        </a:p>
      </dgm:t>
    </dgm:pt>
    <dgm:pt modelId="{FFFB295E-28BB-4093-967B-8C2EEFDCBCE5}" type="parTrans" cxnId="{8106866E-D080-4B92-82E7-503D953BEB50}">
      <dgm:prSet/>
      <dgm:spPr/>
      <dgm:t>
        <a:bodyPr/>
        <a:lstStyle/>
        <a:p>
          <a:endParaRPr lang="fr-FR"/>
        </a:p>
      </dgm:t>
    </dgm:pt>
    <dgm:pt modelId="{EB760EA6-BDC4-413A-984E-B3575074957F}" type="sibTrans" cxnId="{8106866E-D080-4B92-82E7-503D953BEB50}">
      <dgm:prSet/>
      <dgm:spPr/>
      <dgm:t>
        <a:bodyPr/>
        <a:lstStyle/>
        <a:p>
          <a:endParaRPr lang="fr-FR"/>
        </a:p>
      </dgm:t>
    </dgm:pt>
    <dgm:pt modelId="{80FB9EEB-CDC3-49D4-A842-20DE88DD27E2}" type="pres">
      <dgm:prSet presAssocID="{B8399FCD-1B02-498A-B76A-4B0969ECB50E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D6906F91-77DD-4EAF-AAF7-15A1E142369F}" type="pres">
      <dgm:prSet presAssocID="{41A93236-4B47-4512-8B13-17A238D866F9}" presName="root" presStyleCnt="0"/>
      <dgm:spPr/>
    </dgm:pt>
    <dgm:pt modelId="{B3C1565B-BD7E-4396-81F2-C7FF50FF734F}" type="pres">
      <dgm:prSet presAssocID="{41A93236-4B47-4512-8B13-17A238D866F9}" presName="rootComposite" presStyleCnt="0"/>
      <dgm:spPr/>
    </dgm:pt>
    <dgm:pt modelId="{4B7C0445-DF45-4995-B1D6-537A4E9D7FA9}" type="pres">
      <dgm:prSet presAssocID="{41A93236-4B47-4512-8B13-17A238D866F9}" presName="rootText" presStyleLbl="node1" presStyleIdx="0" presStyleCnt="1" custScaleX="165732" custScaleY="106235" custLinFactNeighborY="1348"/>
      <dgm:spPr/>
    </dgm:pt>
    <dgm:pt modelId="{D8D722E9-2A11-42A9-A078-F985AA1AD2E4}" type="pres">
      <dgm:prSet presAssocID="{41A93236-4B47-4512-8B13-17A238D866F9}" presName="rootConnector" presStyleLbl="node1" presStyleIdx="0" presStyleCnt="1"/>
      <dgm:spPr/>
    </dgm:pt>
    <dgm:pt modelId="{3DA195FF-56C4-45F3-AE14-716584B1B52C}" type="pres">
      <dgm:prSet presAssocID="{41A93236-4B47-4512-8B13-17A238D866F9}" presName="childShape" presStyleCnt="0"/>
      <dgm:spPr/>
    </dgm:pt>
    <dgm:pt modelId="{F5E6F44D-620F-4F81-9A1E-0F3FBA194109}" type="pres">
      <dgm:prSet presAssocID="{400A66CF-ADDD-4910-AE33-BBBD204B9D44}" presName="Name13" presStyleLbl="parChTrans1D2" presStyleIdx="0" presStyleCnt="8"/>
      <dgm:spPr/>
    </dgm:pt>
    <dgm:pt modelId="{FCDCB106-1262-466E-BAD2-9B92BBE3254D}" type="pres">
      <dgm:prSet presAssocID="{204A9A89-E0C6-4744-AAB3-D0276872B726}" presName="childText" presStyleLbl="bgAcc1" presStyleIdx="0" presStyleCnt="8" custScaleX="119045" custScaleY="45428" custLinFactNeighborX="-956" custLinFactNeighborY="1530">
        <dgm:presLayoutVars>
          <dgm:bulletEnabled val="1"/>
        </dgm:presLayoutVars>
      </dgm:prSet>
      <dgm:spPr/>
    </dgm:pt>
    <dgm:pt modelId="{D31A5711-835B-4D4A-8F08-C6032FF44E76}" type="pres">
      <dgm:prSet presAssocID="{389BECD4-6078-49C4-A8FF-B06A15D18B75}" presName="Name13" presStyleLbl="parChTrans1D2" presStyleIdx="1" presStyleCnt="8"/>
      <dgm:spPr/>
    </dgm:pt>
    <dgm:pt modelId="{B34D4E9D-AEC4-4444-B036-B16400E8C7B8}" type="pres">
      <dgm:prSet presAssocID="{A7028935-AD28-4CF1-920F-CEB7E4E2F0E9}" presName="childText" presStyleLbl="bgAcc1" presStyleIdx="1" presStyleCnt="8" custScaleX="116670" custScaleY="43326">
        <dgm:presLayoutVars>
          <dgm:bulletEnabled val="1"/>
        </dgm:presLayoutVars>
      </dgm:prSet>
      <dgm:spPr/>
    </dgm:pt>
    <dgm:pt modelId="{FC23000F-F584-4262-9187-F7EC1B5AEBE5}" type="pres">
      <dgm:prSet presAssocID="{5BD82DAF-390B-4712-B528-171AFFDA19E5}" presName="Name13" presStyleLbl="parChTrans1D2" presStyleIdx="2" presStyleCnt="8"/>
      <dgm:spPr/>
    </dgm:pt>
    <dgm:pt modelId="{C0B3D0F9-836A-44E7-B4AB-551961DDC55A}" type="pres">
      <dgm:prSet presAssocID="{FB8774A2-2CDC-47EC-A409-E0C9C4CF500D}" presName="childText" presStyleLbl="bgAcc1" presStyleIdx="2" presStyleCnt="8" custScaleX="118143" custScaleY="46931">
        <dgm:presLayoutVars>
          <dgm:bulletEnabled val="1"/>
        </dgm:presLayoutVars>
      </dgm:prSet>
      <dgm:spPr/>
    </dgm:pt>
    <dgm:pt modelId="{BFE2028B-2836-4CB2-9553-ABCF5CD47DED}" type="pres">
      <dgm:prSet presAssocID="{E096C13C-387D-497F-B483-B85C6BE16C20}" presName="Name13" presStyleLbl="parChTrans1D2" presStyleIdx="3" presStyleCnt="8"/>
      <dgm:spPr/>
    </dgm:pt>
    <dgm:pt modelId="{B997486D-D357-4E69-BB36-98E7324D1E10}" type="pres">
      <dgm:prSet presAssocID="{F059E546-CC02-4535-8D64-91806458E3E2}" presName="childText" presStyleLbl="bgAcc1" presStyleIdx="3" presStyleCnt="8" custScaleX="118143" custScaleY="47554">
        <dgm:presLayoutVars>
          <dgm:bulletEnabled val="1"/>
        </dgm:presLayoutVars>
      </dgm:prSet>
      <dgm:spPr/>
    </dgm:pt>
    <dgm:pt modelId="{D8EC56D7-E9FF-4B30-8094-E834084AE768}" type="pres">
      <dgm:prSet presAssocID="{BFBDD751-CB59-4E69-988F-AC7820190396}" presName="Name13" presStyleLbl="parChTrans1D2" presStyleIdx="4" presStyleCnt="8"/>
      <dgm:spPr/>
    </dgm:pt>
    <dgm:pt modelId="{4FD3EF2E-8984-4292-B438-DA27E93738F7}" type="pres">
      <dgm:prSet presAssocID="{5A7F1A5A-17AD-4286-B23C-F5A667A60DE8}" presName="childText" presStyleLbl="bgAcc1" presStyleIdx="4" presStyleCnt="8" custScaleX="117096" custScaleY="89965">
        <dgm:presLayoutVars>
          <dgm:bulletEnabled val="1"/>
        </dgm:presLayoutVars>
      </dgm:prSet>
      <dgm:spPr/>
    </dgm:pt>
    <dgm:pt modelId="{E6287DA4-4B36-4C16-8241-DB99753E3E8A}" type="pres">
      <dgm:prSet presAssocID="{6EE14001-1286-42A3-92E3-D5F077208C4A}" presName="Name13" presStyleLbl="parChTrans1D2" presStyleIdx="5" presStyleCnt="8"/>
      <dgm:spPr/>
    </dgm:pt>
    <dgm:pt modelId="{0E60CDDB-67CE-4B31-B81A-6B0F1196DE08}" type="pres">
      <dgm:prSet presAssocID="{414207D2-205D-420F-9E0C-06EC8106ECA6}" presName="childText" presStyleLbl="bgAcc1" presStyleIdx="5" presStyleCnt="8" custScaleX="119120" custScaleY="76257">
        <dgm:presLayoutVars>
          <dgm:bulletEnabled val="1"/>
        </dgm:presLayoutVars>
      </dgm:prSet>
      <dgm:spPr/>
    </dgm:pt>
    <dgm:pt modelId="{DF55000B-866B-4C30-8E79-0D0933811BEE}" type="pres">
      <dgm:prSet presAssocID="{44ACD5D9-61A0-4DC2-A64E-7AE93BAC8AB0}" presName="Name13" presStyleLbl="parChTrans1D2" presStyleIdx="6" presStyleCnt="8"/>
      <dgm:spPr/>
    </dgm:pt>
    <dgm:pt modelId="{9B72918F-3F73-4747-BFEE-2978CAC97955}" type="pres">
      <dgm:prSet presAssocID="{158F3AD2-F648-448B-B83F-278418AEDEBB}" presName="childText" presStyleLbl="bgAcc1" presStyleIdx="6" presStyleCnt="8" custScaleX="117687" custScaleY="48495">
        <dgm:presLayoutVars>
          <dgm:bulletEnabled val="1"/>
        </dgm:presLayoutVars>
      </dgm:prSet>
      <dgm:spPr/>
    </dgm:pt>
    <dgm:pt modelId="{9513A278-E5E2-4D8C-B25D-FCF1BCEE1E4E}" type="pres">
      <dgm:prSet presAssocID="{FFFB295E-28BB-4093-967B-8C2EEFDCBCE5}" presName="Name13" presStyleLbl="parChTrans1D2" presStyleIdx="7" presStyleCnt="8"/>
      <dgm:spPr/>
    </dgm:pt>
    <dgm:pt modelId="{F28B7815-0D08-4012-95A3-C8EEDC0B3F0A}" type="pres">
      <dgm:prSet presAssocID="{596FE133-8B57-4E8F-A144-83228E089E8E}" presName="childText" presStyleLbl="bgAcc1" presStyleIdx="7" presStyleCnt="8" custScaleX="117687" custScaleY="49446">
        <dgm:presLayoutVars>
          <dgm:bulletEnabled val="1"/>
        </dgm:presLayoutVars>
      </dgm:prSet>
      <dgm:spPr/>
    </dgm:pt>
  </dgm:ptLst>
  <dgm:cxnLst>
    <dgm:cxn modelId="{0144B300-56F7-44B2-9A4E-7B4F81956BE7}" type="presOf" srcId="{6EE14001-1286-42A3-92E3-D5F077208C4A}" destId="{E6287DA4-4B36-4C16-8241-DB99753E3E8A}" srcOrd="0" destOrd="0" presId="urn:microsoft.com/office/officeart/2005/8/layout/hierarchy3"/>
    <dgm:cxn modelId="{BBC54114-DF64-4D57-9959-C42EE7052061}" type="presOf" srcId="{B8399FCD-1B02-498A-B76A-4B0969ECB50E}" destId="{80FB9EEB-CDC3-49D4-A842-20DE88DD27E2}" srcOrd="0" destOrd="0" presId="urn:microsoft.com/office/officeart/2005/8/layout/hierarchy3"/>
    <dgm:cxn modelId="{981D1F15-5657-4021-8431-AEC79A932AC6}" type="presOf" srcId="{A7028935-AD28-4CF1-920F-CEB7E4E2F0E9}" destId="{B34D4E9D-AEC4-4444-B036-B16400E8C7B8}" srcOrd="0" destOrd="0" presId="urn:microsoft.com/office/officeart/2005/8/layout/hierarchy3"/>
    <dgm:cxn modelId="{80B8E117-4FFC-40CC-A012-0355135D9C0C}" type="presOf" srcId="{389BECD4-6078-49C4-A8FF-B06A15D18B75}" destId="{D31A5711-835B-4D4A-8F08-C6032FF44E76}" srcOrd="0" destOrd="0" presId="urn:microsoft.com/office/officeart/2005/8/layout/hierarchy3"/>
    <dgm:cxn modelId="{3C45882A-3828-41C6-97D7-F07409484BCE}" type="presOf" srcId="{5A7F1A5A-17AD-4286-B23C-F5A667A60DE8}" destId="{4FD3EF2E-8984-4292-B438-DA27E93738F7}" srcOrd="0" destOrd="0" presId="urn:microsoft.com/office/officeart/2005/8/layout/hierarchy3"/>
    <dgm:cxn modelId="{2781492F-A8C9-41A1-A788-A81A8832BC9C}" srcId="{41A93236-4B47-4512-8B13-17A238D866F9}" destId="{158F3AD2-F648-448B-B83F-278418AEDEBB}" srcOrd="6" destOrd="0" parTransId="{44ACD5D9-61A0-4DC2-A64E-7AE93BAC8AB0}" sibTransId="{5582EE90-C30E-4081-B107-B3FD1E21D297}"/>
    <dgm:cxn modelId="{C8EA7231-5997-4500-BB14-65259B0735B8}" srcId="{41A93236-4B47-4512-8B13-17A238D866F9}" destId="{F059E546-CC02-4535-8D64-91806458E3E2}" srcOrd="3" destOrd="0" parTransId="{E096C13C-387D-497F-B483-B85C6BE16C20}" sibTransId="{010AAF23-3C03-4926-A5F6-1C1FAA26CCD3}"/>
    <dgm:cxn modelId="{D038F138-4AEB-4A1A-8769-4888FF02485B}" type="presOf" srcId="{44ACD5D9-61A0-4DC2-A64E-7AE93BAC8AB0}" destId="{DF55000B-866B-4C30-8E79-0D0933811BEE}" srcOrd="0" destOrd="0" presId="urn:microsoft.com/office/officeart/2005/8/layout/hierarchy3"/>
    <dgm:cxn modelId="{1861D45C-BE2B-43D3-830E-0D1C264003FA}" type="presOf" srcId="{596FE133-8B57-4E8F-A144-83228E089E8E}" destId="{F28B7815-0D08-4012-95A3-C8EEDC0B3F0A}" srcOrd="0" destOrd="0" presId="urn:microsoft.com/office/officeart/2005/8/layout/hierarchy3"/>
    <dgm:cxn modelId="{F0151244-0CFA-4206-BBF8-7CE7CAB1A9B0}" srcId="{41A93236-4B47-4512-8B13-17A238D866F9}" destId="{FB8774A2-2CDC-47EC-A409-E0C9C4CF500D}" srcOrd="2" destOrd="0" parTransId="{5BD82DAF-390B-4712-B528-171AFFDA19E5}" sibTransId="{A6C66CB1-8DCA-4C7C-94C9-4E6B247956B6}"/>
    <dgm:cxn modelId="{BC42F84D-978A-4E9C-BC5B-D9E79028A254}" srcId="{41A93236-4B47-4512-8B13-17A238D866F9}" destId="{A7028935-AD28-4CF1-920F-CEB7E4E2F0E9}" srcOrd="1" destOrd="0" parTransId="{389BECD4-6078-49C4-A8FF-B06A15D18B75}" sibTransId="{5C3A315B-215C-495B-8471-1C1479004EC9}"/>
    <dgm:cxn modelId="{8106866E-D080-4B92-82E7-503D953BEB50}" srcId="{41A93236-4B47-4512-8B13-17A238D866F9}" destId="{596FE133-8B57-4E8F-A144-83228E089E8E}" srcOrd="7" destOrd="0" parTransId="{FFFB295E-28BB-4093-967B-8C2EEFDCBCE5}" sibTransId="{EB760EA6-BDC4-413A-984E-B3575074957F}"/>
    <dgm:cxn modelId="{FC6F9251-6372-4342-B59D-6B1A6E7ACD0C}" type="presOf" srcId="{FFFB295E-28BB-4093-967B-8C2EEFDCBCE5}" destId="{9513A278-E5E2-4D8C-B25D-FCF1BCEE1E4E}" srcOrd="0" destOrd="0" presId="urn:microsoft.com/office/officeart/2005/8/layout/hierarchy3"/>
    <dgm:cxn modelId="{1CA39656-BF31-4EE7-9DC7-C473E2956EBA}" type="presOf" srcId="{158F3AD2-F648-448B-B83F-278418AEDEBB}" destId="{9B72918F-3F73-4747-BFEE-2978CAC97955}" srcOrd="0" destOrd="0" presId="urn:microsoft.com/office/officeart/2005/8/layout/hierarchy3"/>
    <dgm:cxn modelId="{46E6407E-6296-471C-9DCA-30A6323AC953}" srcId="{41A93236-4B47-4512-8B13-17A238D866F9}" destId="{5A7F1A5A-17AD-4286-B23C-F5A667A60DE8}" srcOrd="4" destOrd="0" parTransId="{BFBDD751-CB59-4E69-988F-AC7820190396}" sibTransId="{5C6F258C-6E1E-4F4D-AA05-AC5CAD26A217}"/>
    <dgm:cxn modelId="{20552480-C47C-4078-BAF2-07C79B30106A}" type="presOf" srcId="{BFBDD751-CB59-4E69-988F-AC7820190396}" destId="{D8EC56D7-E9FF-4B30-8094-E834084AE768}" srcOrd="0" destOrd="0" presId="urn:microsoft.com/office/officeart/2005/8/layout/hierarchy3"/>
    <dgm:cxn modelId="{9DF88C82-D41C-43C7-945E-D7DA2304475F}" srcId="{41A93236-4B47-4512-8B13-17A238D866F9}" destId="{414207D2-205D-420F-9E0C-06EC8106ECA6}" srcOrd="5" destOrd="0" parTransId="{6EE14001-1286-42A3-92E3-D5F077208C4A}" sibTransId="{F61178C3-BFC3-49C1-85E7-AC2BC73E75DD}"/>
    <dgm:cxn modelId="{26C5259C-E15A-423E-9FB0-1F4F41C0580F}" type="presOf" srcId="{F059E546-CC02-4535-8D64-91806458E3E2}" destId="{B997486D-D357-4E69-BB36-98E7324D1E10}" srcOrd="0" destOrd="0" presId="urn:microsoft.com/office/officeart/2005/8/layout/hierarchy3"/>
    <dgm:cxn modelId="{7E661F9F-5E53-4F39-BDC5-2D0E8D6F8DC5}" type="presOf" srcId="{41A93236-4B47-4512-8B13-17A238D866F9}" destId="{4B7C0445-DF45-4995-B1D6-537A4E9D7FA9}" srcOrd="0" destOrd="0" presId="urn:microsoft.com/office/officeart/2005/8/layout/hierarchy3"/>
    <dgm:cxn modelId="{8F3679B3-2284-4921-8D5A-0BD8E94B4A52}" type="presOf" srcId="{E096C13C-387D-497F-B483-B85C6BE16C20}" destId="{BFE2028B-2836-4CB2-9553-ABCF5CD47DED}" srcOrd="0" destOrd="0" presId="urn:microsoft.com/office/officeart/2005/8/layout/hierarchy3"/>
    <dgm:cxn modelId="{9BAF55B5-6D17-4BB0-8C9F-1159B2AC1037}" type="presOf" srcId="{FB8774A2-2CDC-47EC-A409-E0C9C4CF500D}" destId="{C0B3D0F9-836A-44E7-B4AB-551961DDC55A}" srcOrd="0" destOrd="0" presId="urn:microsoft.com/office/officeart/2005/8/layout/hierarchy3"/>
    <dgm:cxn modelId="{54DC1ABF-4A3C-4480-9DD2-ECDDCA7884B0}" type="presOf" srcId="{204A9A89-E0C6-4744-AAB3-D0276872B726}" destId="{FCDCB106-1262-466E-BAD2-9B92BBE3254D}" srcOrd="0" destOrd="0" presId="urn:microsoft.com/office/officeart/2005/8/layout/hierarchy3"/>
    <dgm:cxn modelId="{C41EE1D6-CBF3-4093-BF57-064DB209B2FD}" srcId="{41A93236-4B47-4512-8B13-17A238D866F9}" destId="{204A9A89-E0C6-4744-AAB3-D0276872B726}" srcOrd="0" destOrd="0" parTransId="{400A66CF-ADDD-4910-AE33-BBBD204B9D44}" sibTransId="{831235FE-33DB-4153-8CCC-AA5C207A7FF0}"/>
    <dgm:cxn modelId="{4F7D52D9-7C07-4249-BCAD-9E5F7428A1BC}" type="presOf" srcId="{5BD82DAF-390B-4712-B528-171AFFDA19E5}" destId="{FC23000F-F584-4262-9187-F7EC1B5AEBE5}" srcOrd="0" destOrd="0" presId="urn:microsoft.com/office/officeart/2005/8/layout/hierarchy3"/>
    <dgm:cxn modelId="{804396EB-BC32-4A9F-94EB-3131230FB17B}" type="presOf" srcId="{414207D2-205D-420F-9E0C-06EC8106ECA6}" destId="{0E60CDDB-67CE-4B31-B81A-6B0F1196DE08}" srcOrd="0" destOrd="0" presId="urn:microsoft.com/office/officeart/2005/8/layout/hierarchy3"/>
    <dgm:cxn modelId="{DB2909EE-BE75-436E-A2B5-5C5968721A6E}" type="presOf" srcId="{41A93236-4B47-4512-8B13-17A238D866F9}" destId="{D8D722E9-2A11-42A9-A078-F985AA1AD2E4}" srcOrd="1" destOrd="0" presId="urn:microsoft.com/office/officeart/2005/8/layout/hierarchy3"/>
    <dgm:cxn modelId="{F3C74AFA-2293-4BE5-B72B-6BED970E6DF1}" srcId="{B8399FCD-1B02-498A-B76A-4B0969ECB50E}" destId="{41A93236-4B47-4512-8B13-17A238D866F9}" srcOrd="0" destOrd="0" parTransId="{D93D5F94-479F-44D3-88BE-5BCCF80967B1}" sibTransId="{3D763B00-B6DF-4C52-8ECE-E9968D49EEFB}"/>
    <dgm:cxn modelId="{9D36CAFA-1A03-40A7-9653-5FF34B03BC9D}" type="presOf" srcId="{400A66CF-ADDD-4910-AE33-BBBD204B9D44}" destId="{F5E6F44D-620F-4F81-9A1E-0F3FBA194109}" srcOrd="0" destOrd="0" presId="urn:microsoft.com/office/officeart/2005/8/layout/hierarchy3"/>
    <dgm:cxn modelId="{56CE3A21-CB3C-46BE-9618-FEF310AB1B0D}" type="presParOf" srcId="{80FB9EEB-CDC3-49D4-A842-20DE88DD27E2}" destId="{D6906F91-77DD-4EAF-AAF7-15A1E142369F}" srcOrd="0" destOrd="0" presId="urn:microsoft.com/office/officeart/2005/8/layout/hierarchy3"/>
    <dgm:cxn modelId="{D8F3C8E4-FA44-4984-9F12-E8D886145CBD}" type="presParOf" srcId="{D6906F91-77DD-4EAF-AAF7-15A1E142369F}" destId="{B3C1565B-BD7E-4396-81F2-C7FF50FF734F}" srcOrd="0" destOrd="0" presId="urn:microsoft.com/office/officeart/2005/8/layout/hierarchy3"/>
    <dgm:cxn modelId="{D147D5AF-20E6-44AD-8BA7-52F7E037DA01}" type="presParOf" srcId="{B3C1565B-BD7E-4396-81F2-C7FF50FF734F}" destId="{4B7C0445-DF45-4995-B1D6-537A4E9D7FA9}" srcOrd="0" destOrd="0" presId="urn:microsoft.com/office/officeart/2005/8/layout/hierarchy3"/>
    <dgm:cxn modelId="{2DBABC96-B4E3-4226-A236-3803B1CC497F}" type="presParOf" srcId="{B3C1565B-BD7E-4396-81F2-C7FF50FF734F}" destId="{D8D722E9-2A11-42A9-A078-F985AA1AD2E4}" srcOrd="1" destOrd="0" presId="urn:microsoft.com/office/officeart/2005/8/layout/hierarchy3"/>
    <dgm:cxn modelId="{82255EFA-9687-4DAA-A7A5-282C8E491A21}" type="presParOf" srcId="{D6906F91-77DD-4EAF-AAF7-15A1E142369F}" destId="{3DA195FF-56C4-45F3-AE14-716584B1B52C}" srcOrd="1" destOrd="0" presId="urn:microsoft.com/office/officeart/2005/8/layout/hierarchy3"/>
    <dgm:cxn modelId="{BD558F3C-6E44-49E3-A761-C249C1CC370E}" type="presParOf" srcId="{3DA195FF-56C4-45F3-AE14-716584B1B52C}" destId="{F5E6F44D-620F-4F81-9A1E-0F3FBA194109}" srcOrd="0" destOrd="0" presId="urn:microsoft.com/office/officeart/2005/8/layout/hierarchy3"/>
    <dgm:cxn modelId="{80CE5375-4E4B-4F2A-BE81-3A83EAD7D52D}" type="presParOf" srcId="{3DA195FF-56C4-45F3-AE14-716584B1B52C}" destId="{FCDCB106-1262-466E-BAD2-9B92BBE3254D}" srcOrd="1" destOrd="0" presId="urn:microsoft.com/office/officeart/2005/8/layout/hierarchy3"/>
    <dgm:cxn modelId="{99D4D4F8-1026-42B5-A6AA-78093D48B771}" type="presParOf" srcId="{3DA195FF-56C4-45F3-AE14-716584B1B52C}" destId="{D31A5711-835B-4D4A-8F08-C6032FF44E76}" srcOrd="2" destOrd="0" presId="urn:microsoft.com/office/officeart/2005/8/layout/hierarchy3"/>
    <dgm:cxn modelId="{54300FCE-018E-4E63-B656-24B00F688B93}" type="presParOf" srcId="{3DA195FF-56C4-45F3-AE14-716584B1B52C}" destId="{B34D4E9D-AEC4-4444-B036-B16400E8C7B8}" srcOrd="3" destOrd="0" presId="urn:microsoft.com/office/officeart/2005/8/layout/hierarchy3"/>
    <dgm:cxn modelId="{9C5361EF-D0D0-42D9-8390-29234C67BD93}" type="presParOf" srcId="{3DA195FF-56C4-45F3-AE14-716584B1B52C}" destId="{FC23000F-F584-4262-9187-F7EC1B5AEBE5}" srcOrd="4" destOrd="0" presId="urn:microsoft.com/office/officeart/2005/8/layout/hierarchy3"/>
    <dgm:cxn modelId="{8817E182-F3CB-45CA-8636-C541BE9A4FC7}" type="presParOf" srcId="{3DA195FF-56C4-45F3-AE14-716584B1B52C}" destId="{C0B3D0F9-836A-44E7-B4AB-551961DDC55A}" srcOrd="5" destOrd="0" presId="urn:microsoft.com/office/officeart/2005/8/layout/hierarchy3"/>
    <dgm:cxn modelId="{0F22802A-2944-4BD4-8604-860F20BB3EC9}" type="presParOf" srcId="{3DA195FF-56C4-45F3-AE14-716584B1B52C}" destId="{BFE2028B-2836-4CB2-9553-ABCF5CD47DED}" srcOrd="6" destOrd="0" presId="urn:microsoft.com/office/officeart/2005/8/layout/hierarchy3"/>
    <dgm:cxn modelId="{10E0DAB4-D5F8-4D94-BBBA-82ABA2A56161}" type="presParOf" srcId="{3DA195FF-56C4-45F3-AE14-716584B1B52C}" destId="{B997486D-D357-4E69-BB36-98E7324D1E10}" srcOrd="7" destOrd="0" presId="urn:microsoft.com/office/officeart/2005/8/layout/hierarchy3"/>
    <dgm:cxn modelId="{53B91348-B035-4910-B1B2-C3743E0D5344}" type="presParOf" srcId="{3DA195FF-56C4-45F3-AE14-716584B1B52C}" destId="{D8EC56D7-E9FF-4B30-8094-E834084AE768}" srcOrd="8" destOrd="0" presId="urn:microsoft.com/office/officeart/2005/8/layout/hierarchy3"/>
    <dgm:cxn modelId="{46ABC306-7611-4180-A81F-E6849EBCCDF8}" type="presParOf" srcId="{3DA195FF-56C4-45F3-AE14-716584B1B52C}" destId="{4FD3EF2E-8984-4292-B438-DA27E93738F7}" srcOrd="9" destOrd="0" presId="urn:microsoft.com/office/officeart/2005/8/layout/hierarchy3"/>
    <dgm:cxn modelId="{01DA6D60-157A-459A-94AA-1503C61F54FF}" type="presParOf" srcId="{3DA195FF-56C4-45F3-AE14-716584B1B52C}" destId="{E6287DA4-4B36-4C16-8241-DB99753E3E8A}" srcOrd="10" destOrd="0" presId="urn:microsoft.com/office/officeart/2005/8/layout/hierarchy3"/>
    <dgm:cxn modelId="{C2BA3504-D2DC-4FE2-A727-0C8BC62E7903}" type="presParOf" srcId="{3DA195FF-56C4-45F3-AE14-716584B1B52C}" destId="{0E60CDDB-67CE-4B31-B81A-6B0F1196DE08}" srcOrd="11" destOrd="0" presId="urn:microsoft.com/office/officeart/2005/8/layout/hierarchy3"/>
    <dgm:cxn modelId="{3053C418-0E21-4F19-BEF7-1B584E803947}" type="presParOf" srcId="{3DA195FF-56C4-45F3-AE14-716584B1B52C}" destId="{DF55000B-866B-4C30-8E79-0D0933811BEE}" srcOrd="12" destOrd="0" presId="urn:microsoft.com/office/officeart/2005/8/layout/hierarchy3"/>
    <dgm:cxn modelId="{C4EFD355-F3CC-44A9-9E80-68972A684E6E}" type="presParOf" srcId="{3DA195FF-56C4-45F3-AE14-716584B1B52C}" destId="{9B72918F-3F73-4747-BFEE-2978CAC97955}" srcOrd="13" destOrd="0" presId="urn:microsoft.com/office/officeart/2005/8/layout/hierarchy3"/>
    <dgm:cxn modelId="{7E459C36-FB6A-48A4-BFF2-0E6B979FA5E2}" type="presParOf" srcId="{3DA195FF-56C4-45F3-AE14-716584B1B52C}" destId="{9513A278-E5E2-4D8C-B25D-FCF1BCEE1E4E}" srcOrd="14" destOrd="0" presId="urn:microsoft.com/office/officeart/2005/8/layout/hierarchy3"/>
    <dgm:cxn modelId="{DE999A41-25DB-4E0C-B3CB-75FB1D7E31A1}" type="presParOf" srcId="{3DA195FF-56C4-45F3-AE14-716584B1B52C}" destId="{F28B7815-0D08-4012-95A3-C8EEDC0B3F0A}" srcOrd="1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7C0445-DF45-4995-B1D6-537A4E9D7FA9}">
      <dsp:nvSpPr>
        <dsp:cNvPr id="0" name=""/>
        <dsp:cNvSpPr/>
      </dsp:nvSpPr>
      <dsp:spPr>
        <a:xfrm>
          <a:off x="9708272" y="40183"/>
          <a:ext cx="9122471" cy="2923773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3825" tIns="82550" rIns="123825" bIns="825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6500" kern="1200" dirty="0"/>
        </a:p>
      </dsp:txBody>
      <dsp:txXfrm>
        <a:off x="9793906" y="125817"/>
        <a:ext cx="8951203" cy="2752505"/>
      </dsp:txXfrm>
    </dsp:sp>
    <dsp:sp modelId="{F5E6F44D-620F-4F81-9A1E-0F3FBA194109}">
      <dsp:nvSpPr>
        <dsp:cNvPr id="0" name=""/>
        <dsp:cNvSpPr/>
      </dsp:nvSpPr>
      <dsp:spPr>
        <a:xfrm>
          <a:off x="10620519" y="2963957"/>
          <a:ext cx="870149" cy="13181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18182"/>
              </a:lnTo>
              <a:lnTo>
                <a:pt x="870149" y="1318182"/>
              </a:lnTo>
            </a:path>
          </a:pathLst>
        </a:custGeom>
        <a:noFill/>
        <a:ln w="25400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DCB106-1262-466E-BAD2-9B92BBE3254D}">
      <dsp:nvSpPr>
        <dsp:cNvPr id="0" name=""/>
        <dsp:cNvSpPr/>
      </dsp:nvSpPr>
      <dsp:spPr>
        <a:xfrm>
          <a:off x="11490669" y="3657010"/>
          <a:ext cx="5242124" cy="125025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kern="1200" dirty="0">
              <a:solidFill>
                <a:schemeClr val="accent2">
                  <a:lumMod val="50000"/>
                </a:schemeClr>
              </a:solidFill>
            </a:rPr>
            <a:t>Hygrométrie</a:t>
          </a:r>
        </a:p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i="1" kern="1200" dirty="0">
              <a:solidFill>
                <a:schemeClr val="tx1"/>
              </a:solidFill>
            </a:rPr>
            <a:t>Hygromètre</a:t>
          </a:r>
        </a:p>
      </dsp:txBody>
      <dsp:txXfrm>
        <a:off x="11527288" y="3693629"/>
        <a:ext cx="5168886" cy="1177020"/>
      </dsp:txXfrm>
    </dsp:sp>
    <dsp:sp modelId="{D31A5711-835B-4D4A-8F08-C6032FF44E76}">
      <dsp:nvSpPr>
        <dsp:cNvPr id="0" name=""/>
        <dsp:cNvSpPr/>
      </dsp:nvSpPr>
      <dsp:spPr>
        <a:xfrm>
          <a:off x="10620519" y="2963957"/>
          <a:ext cx="912247" cy="31854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85450"/>
              </a:lnTo>
              <a:lnTo>
                <a:pt x="912247" y="3185450"/>
              </a:lnTo>
            </a:path>
          </a:pathLst>
        </a:custGeom>
        <a:noFill/>
        <a:ln w="25400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4D4E9D-AEC4-4444-B036-B16400E8C7B8}">
      <dsp:nvSpPr>
        <dsp:cNvPr id="0" name=""/>
        <dsp:cNvSpPr/>
      </dsp:nvSpPr>
      <dsp:spPr>
        <a:xfrm>
          <a:off x="11532766" y="5553204"/>
          <a:ext cx="5137541" cy="11924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-5125"/>
              <a:satOff val="-575"/>
              <a:lumOff val="366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kern="1200" dirty="0">
              <a:solidFill>
                <a:schemeClr val="accent2">
                  <a:lumMod val="50000"/>
                </a:schemeClr>
              </a:solidFill>
            </a:rPr>
            <a:t>Pression</a:t>
          </a:r>
        </a:p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i="1" kern="1200" dirty="0">
              <a:solidFill>
                <a:schemeClr val="tx1"/>
              </a:solidFill>
            </a:rPr>
            <a:t>Baromètre</a:t>
          </a:r>
        </a:p>
      </dsp:txBody>
      <dsp:txXfrm>
        <a:off x="11567690" y="5588128"/>
        <a:ext cx="5067693" cy="1122559"/>
      </dsp:txXfrm>
    </dsp:sp>
    <dsp:sp modelId="{FC23000F-F584-4262-9187-F7EC1B5AEBE5}">
      <dsp:nvSpPr>
        <dsp:cNvPr id="0" name=""/>
        <dsp:cNvSpPr/>
      </dsp:nvSpPr>
      <dsp:spPr>
        <a:xfrm>
          <a:off x="10620519" y="2963957"/>
          <a:ext cx="912247" cy="51155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115510"/>
              </a:lnTo>
              <a:lnTo>
                <a:pt x="912247" y="5115510"/>
              </a:lnTo>
            </a:path>
          </a:pathLst>
        </a:custGeom>
        <a:noFill/>
        <a:ln w="25400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B3D0F9-836A-44E7-B4AB-551961DDC55A}">
      <dsp:nvSpPr>
        <dsp:cNvPr id="0" name=""/>
        <dsp:cNvSpPr/>
      </dsp:nvSpPr>
      <dsp:spPr>
        <a:xfrm>
          <a:off x="11532766" y="7433655"/>
          <a:ext cx="5202404" cy="129162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-10249"/>
              <a:satOff val="-1150"/>
              <a:lumOff val="733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kern="1200" dirty="0">
              <a:solidFill>
                <a:schemeClr val="accent2">
                  <a:lumMod val="50000"/>
                </a:schemeClr>
              </a:solidFill>
            </a:rPr>
            <a:t>Température</a:t>
          </a:r>
        </a:p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i="1" kern="1200" dirty="0">
              <a:solidFill>
                <a:schemeClr val="tx1"/>
              </a:solidFill>
            </a:rPr>
            <a:t>Thermomètre</a:t>
          </a:r>
        </a:p>
      </dsp:txBody>
      <dsp:txXfrm>
        <a:off x="11570596" y="7471485"/>
        <a:ext cx="5126744" cy="1215963"/>
      </dsp:txXfrm>
    </dsp:sp>
    <dsp:sp modelId="{BFE2028B-2836-4CB2-9553-ABCF5CD47DED}">
      <dsp:nvSpPr>
        <dsp:cNvPr id="0" name=""/>
        <dsp:cNvSpPr/>
      </dsp:nvSpPr>
      <dsp:spPr>
        <a:xfrm>
          <a:off x="10620519" y="2963957"/>
          <a:ext cx="912247" cy="71037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103750"/>
              </a:lnTo>
              <a:lnTo>
                <a:pt x="912247" y="7103750"/>
              </a:lnTo>
            </a:path>
          </a:pathLst>
        </a:custGeom>
        <a:noFill/>
        <a:ln w="25400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97486D-D357-4E69-BB36-98E7324D1E10}">
      <dsp:nvSpPr>
        <dsp:cNvPr id="0" name=""/>
        <dsp:cNvSpPr/>
      </dsp:nvSpPr>
      <dsp:spPr>
        <a:xfrm>
          <a:off x="11532766" y="9413323"/>
          <a:ext cx="5202404" cy="13087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-15374"/>
              <a:satOff val="-1725"/>
              <a:lumOff val="1100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kern="1200" dirty="0">
              <a:solidFill>
                <a:schemeClr val="accent2">
                  <a:lumMod val="50000"/>
                </a:schemeClr>
              </a:solidFill>
            </a:rPr>
            <a:t>Luminosité</a:t>
          </a:r>
        </a:p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i="1" kern="1200" dirty="0">
              <a:solidFill>
                <a:schemeClr val="tx1"/>
              </a:solidFill>
            </a:rPr>
            <a:t>Luxmètre</a:t>
          </a:r>
        </a:p>
      </dsp:txBody>
      <dsp:txXfrm>
        <a:off x="11571099" y="9451656"/>
        <a:ext cx="5125738" cy="1232103"/>
      </dsp:txXfrm>
    </dsp:sp>
    <dsp:sp modelId="{D8EC56D7-E9FF-4B30-8094-E834084AE768}">
      <dsp:nvSpPr>
        <dsp:cNvPr id="0" name=""/>
        <dsp:cNvSpPr/>
      </dsp:nvSpPr>
      <dsp:spPr>
        <a:xfrm>
          <a:off x="10620519" y="2963957"/>
          <a:ext cx="912247" cy="96841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684177"/>
              </a:lnTo>
              <a:lnTo>
                <a:pt x="912247" y="9684177"/>
              </a:lnTo>
            </a:path>
          </a:pathLst>
        </a:custGeom>
        <a:noFill/>
        <a:ln w="25400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D3EF2E-8984-4292-B438-DA27E93738F7}">
      <dsp:nvSpPr>
        <dsp:cNvPr id="0" name=""/>
        <dsp:cNvSpPr/>
      </dsp:nvSpPr>
      <dsp:spPr>
        <a:xfrm>
          <a:off x="11532766" y="11410137"/>
          <a:ext cx="5156300" cy="247599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-20498"/>
              <a:satOff val="-2299"/>
              <a:lumOff val="1467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kern="1200" dirty="0">
              <a:solidFill>
                <a:schemeClr val="accent2">
                  <a:lumMod val="50000"/>
                </a:schemeClr>
              </a:solidFill>
            </a:rPr>
            <a:t>Saturation pulsée en oxygène SpO</a:t>
          </a:r>
          <a:r>
            <a:rPr lang="fr-FR" sz="3600" b="1" kern="1200" baseline="-25000" dirty="0">
              <a:solidFill>
                <a:schemeClr val="accent2">
                  <a:lumMod val="50000"/>
                </a:schemeClr>
              </a:solidFill>
            </a:rPr>
            <a:t>2</a:t>
          </a:r>
        </a:p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kern="1200" dirty="0">
              <a:solidFill>
                <a:schemeClr val="accent2">
                  <a:lumMod val="50000"/>
                </a:schemeClr>
              </a:solidFill>
            </a:rPr>
            <a:t>Fréquence cardiaque</a:t>
          </a:r>
        </a:p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i="1" kern="1200" dirty="0">
              <a:solidFill>
                <a:schemeClr val="tx1"/>
              </a:solidFill>
            </a:rPr>
            <a:t>Oxymètre de pouls</a:t>
          </a:r>
          <a:r>
            <a:rPr lang="fr-FR" sz="3600" kern="1200" dirty="0">
              <a:solidFill>
                <a:schemeClr val="tx1"/>
              </a:solidFill>
            </a:rPr>
            <a:t> </a:t>
          </a:r>
          <a:endParaRPr lang="fr-FR" sz="3600" b="1" i="1" kern="1200" dirty="0">
            <a:solidFill>
              <a:schemeClr val="tx1"/>
            </a:solidFill>
          </a:endParaRPr>
        </a:p>
      </dsp:txBody>
      <dsp:txXfrm>
        <a:off x="11605285" y="11482656"/>
        <a:ext cx="5011262" cy="2330956"/>
      </dsp:txXfrm>
    </dsp:sp>
    <dsp:sp modelId="{E6287DA4-4B36-4C16-8241-DB99753E3E8A}">
      <dsp:nvSpPr>
        <dsp:cNvPr id="0" name=""/>
        <dsp:cNvSpPr/>
      </dsp:nvSpPr>
      <dsp:spPr>
        <a:xfrm>
          <a:off x="10620519" y="2963957"/>
          <a:ext cx="912247" cy="126595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659581"/>
              </a:lnTo>
              <a:lnTo>
                <a:pt x="912247" y="12659581"/>
              </a:lnTo>
            </a:path>
          </a:pathLst>
        </a:custGeom>
        <a:noFill/>
        <a:ln w="25400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60CDDB-67CE-4B31-B81A-6B0F1196DE08}">
      <dsp:nvSpPr>
        <dsp:cNvPr id="0" name=""/>
        <dsp:cNvSpPr/>
      </dsp:nvSpPr>
      <dsp:spPr>
        <a:xfrm>
          <a:off x="11532766" y="14574175"/>
          <a:ext cx="5245426" cy="20987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-25623"/>
              <a:satOff val="-2874"/>
              <a:lumOff val="1834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kern="1200" dirty="0">
              <a:solidFill>
                <a:schemeClr val="accent2">
                  <a:lumMod val="50000"/>
                </a:schemeClr>
              </a:solidFill>
            </a:rPr>
            <a:t>Accélération linéaire </a:t>
          </a:r>
        </a:p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kern="1200" dirty="0">
              <a:solidFill>
                <a:schemeClr val="accent2">
                  <a:lumMod val="50000"/>
                </a:schemeClr>
              </a:solidFill>
            </a:rPr>
            <a:t>Vitesse Angulaire</a:t>
          </a:r>
        </a:p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i="1" kern="1200" dirty="0">
              <a:solidFill>
                <a:schemeClr val="tx1"/>
              </a:solidFill>
            </a:rPr>
            <a:t>Centrale inertielle</a:t>
          </a:r>
        </a:p>
      </dsp:txBody>
      <dsp:txXfrm>
        <a:off x="11594236" y="14635645"/>
        <a:ext cx="5122486" cy="1975786"/>
      </dsp:txXfrm>
    </dsp:sp>
    <dsp:sp modelId="{DF55000B-866B-4C30-8E79-0D0933811BEE}">
      <dsp:nvSpPr>
        <dsp:cNvPr id="0" name=""/>
        <dsp:cNvSpPr/>
      </dsp:nvSpPr>
      <dsp:spPr>
        <a:xfrm>
          <a:off x="10620519" y="2963957"/>
          <a:ext cx="912247" cy="150643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064322"/>
              </a:lnTo>
              <a:lnTo>
                <a:pt x="912247" y="15064322"/>
              </a:lnTo>
            </a:path>
          </a:pathLst>
        </a:custGeom>
        <a:noFill/>
        <a:ln w="25400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72918F-3F73-4747-BFEE-2978CAC97955}">
      <dsp:nvSpPr>
        <dsp:cNvPr id="0" name=""/>
        <dsp:cNvSpPr/>
      </dsp:nvSpPr>
      <dsp:spPr>
        <a:xfrm>
          <a:off x="11532766" y="17360946"/>
          <a:ext cx="5182324" cy="13346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-30747"/>
              <a:satOff val="-3449"/>
              <a:lumOff val="2201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kern="1200" dirty="0">
              <a:solidFill>
                <a:schemeClr val="accent2">
                  <a:lumMod val="50000"/>
                </a:schemeClr>
              </a:solidFill>
            </a:rPr>
            <a:t>Champ magnétique</a:t>
          </a:r>
        </a:p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i="1" kern="1200" dirty="0">
              <a:solidFill>
                <a:schemeClr val="tx1"/>
              </a:solidFill>
            </a:rPr>
            <a:t>Magnétomètre</a:t>
          </a:r>
        </a:p>
      </dsp:txBody>
      <dsp:txXfrm>
        <a:off x="11571857" y="17400037"/>
        <a:ext cx="5104142" cy="1256485"/>
      </dsp:txXfrm>
    </dsp:sp>
    <dsp:sp modelId="{9513A278-E5E2-4D8C-B25D-FCF1BCEE1E4E}">
      <dsp:nvSpPr>
        <dsp:cNvPr id="0" name=""/>
        <dsp:cNvSpPr/>
      </dsp:nvSpPr>
      <dsp:spPr>
        <a:xfrm>
          <a:off x="10620519" y="2963957"/>
          <a:ext cx="912247" cy="171001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100120"/>
              </a:lnTo>
              <a:lnTo>
                <a:pt x="912247" y="17100120"/>
              </a:lnTo>
            </a:path>
          </a:pathLst>
        </a:custGeom>
        <a:noFill/>
        <a:ln w="25400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28B7815-0D08-4012-95A3-C8EEDC0B3F0A}">
      <dsp:nvSpPr>
        <dsp:cNvPr id="0" name=""/>
        <dsp:cNvSpPr/>
      </dsp:nvSpPr>
      <dsp:spPr>
        <a:xfrm>
          <a:off x="11532766" y="19383657"/>
          <a:ext cx="5182324" cy="13608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-35872"/>
              <a:satOff val="-4024"/>
              <a:lumOff val="2568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kern="1200" dirty="0">
              <a:solidFill>
                <a:schemeClr val="accent2">
                  <a:lumMod val="50000"/>
                </a:schemeClr>
              </a:solidFill>
            </a:rPr>
            <a:t>Prototypage</a:t>
          </a:r>
        </a:p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i="1" kern="1200" dirty="0">
              <a:solidFill>
                <a:schemeClr val="tx1"/>
              </a:solidFill>
            </a:rPr>
            <a:t>GPS, jauge…</a:t>
          </a:r>
        </a:p>
      </dsp:txBody>
      <dsp:txXfrm>
        <a:off x="11572624" y="19423515"/>
        <a:ext cx="5102608" cy="128112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7C0445-DF45-4995-B1D6-537A4E9D7FA9}">
      <dsp:nvSpPr>
        <dsp:cNvPr id="0" name=""/>
        <dsp:cNvSpPr/>
      </dsp:nvSpPr>
      <dsp:spPr>
        <a:xfrm>
          <a:off x="9708272" y="40183"/>
          <a:ext cx="9122471" cy="2923773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3825" tIns="82550" rIns="123825" bIns="825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6500" kern="1200" dirty="0"/>
        </a:p>
      </dsp:txBody>
      <dsp:txXfrm>
        <a:off x="9793906" y="125817"/>
        <a:ext cx="8951203" cy="2752505"/>
      </dsp:txXfrm>
    </dsp:sp>
    <dsp:sp modelId="{F5E6F44D-620F-4F81-9A1E-0F3FBA194109}">
      <dsp:nvSpPr>
        <dsp:cNvPr id="0" name=""/>
        <dsp:cNvSpPr/>
      </dsp:nvSpPr>
      <dsp:spPr>
        <a:xfrm>
          <a:off x="10620519" y="2963957"/>
          <a:ext cx="870149" cy="13181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18182"/>
              </a:lnTo>
              <a:lnTo>
                <a:pt x="870149" y="1318182"/>
              </a:lnTo>
            </a:path>
          </a:pathLst>
        </a:custGeom>
        <a:noFill/>
        <a:ln w="25400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DCB106-1262-466E-BAD2-9B92BBE3254D}">
      <dsp:nvSpPr>
        <dsp:cNvPr id="0" name=""/>
        <dsp:cNvSpPr/>
      </dsp:nvSpPr>
      <dsp:spPr>
        <a:xfrm>
          <a:off x="11490669" y="3657010"/>
          <a:ext cx="5242124" cy="125025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kern="1200" dirty="0">
              <a:solidFill>
                <a:schemeClr val="accent2">
                  <a:lumMod val="50000"/>
                </a:schemeClr>
              </a:solidFill>
            </a:rPr>
            <a:t>Hygrométrie</a:t>
          </a:r>
        </a:p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i="1" kern="1200" dirty="0">
              <a:solidFill>
                <a:schemeClr val="tx1"/>
              </a:solidFill>
            </a:rPr>
            <a:t>Hygromètre</a:t>
          </a:r>
        </a:p>
      </dsp:txBody>
      <dsp:txXfrm>
        <a:off x="11527288" y="3693629"/>
        <a:ext cx="5168886" cy="1177020"/>
      </dsp:txXfrm>
    </dsp:sp>
    <dsp:sp modelId="{D31A5711-835B-4D4A-8F08-C6032FF44E76}">
      <dsp:nvSpPr>
        <dsp:cNvPr id="0" name=""/>
        <dsp:cNvSpPr/>
      </dsp:nvSpPr>
      <dsp:spPr>
        <a:xfrm>
          <a:off x="10620519" y="2963957"/>
          <a:ext cx="912247" cy="31854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85450"/>
              </a:lnTo>
              <a:lnTo>
                <a:pt x="912247" y="3185450"/>
              </a:lnTo>
            </a:path>
          </a:pathLst>
        </a:custGeom>
        <a:noFill/>
        <a:ln w="25400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4D4E9D-AEC4-4444-B036-B16400E8C7B8}">
      <dsp:nvSpPr>
        <dsp:cNvPr id="0" name=""/>
        <dsp:cNvSpPr/>
      </dsp:nvSpPr>
      <dsp:spPr>
        <a:xfrm>
          <a:off x="11532766" y="5553204"/>
          <a:ext cx="5137541" cy="11924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-5125"/>
              <a:satOff val="-575"/>
              <a:lumOff val="366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kern="1200" dirty="0">
              <a:solidFill>
                <a:schemeClr val="accent2">
                  <a:lumMod val="50000"/>
                </a:schemeClr>
              </a:solidFill>
            </a:rPr>
            <a:t>Pression</a:t>
          </a:r>
        </a:p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i="1" kern="1200" dirty="0">
              <a:solidFill>
                <a:schemeClr val="tx1"/>
              </a:solidFill>
            </a:rPr>
            <a:t>Baromètre</a:t>
          </a:r>
        </a:p>
      </dsp:txBody>
      <dsp:txXfrm>
        <a:off x="11567690" y="5588128"/>
        <a:ext cx="5067693" cy="1122559"/>
      </dsp:txXfrm>
    </dsp:sp>
    <dsp:sp modelId="{FC23000F-F584-4262-9187-F7EC1B5AEBE5}">
      <dsp:nvSpPr>
        <dsp:cNvPr id="0" name=""/>
        <dsp:cNvSpPr/>
      </dsp:nvSpPr>
      <dsp:spPr>
        <a:xfrm>
          <a:off x="10620519" y="2963957"/>
          <a:ext cx="912247" cy="51155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115510"/>
              </a:lnTo>
              <a:lnTo>
                <a:pt x="912247" y="5115510"/>
              </a:lnTo>
            </a:path>
          </a:pathLst>
        </a:custGeom>
        <a:noFill/>
        <a:ln w="25400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B3D0F9-836A-44E7-B4AB-551961DDC55A}">
      <dsp:nvSpPr>
        <dsp:cNvPr id="0" name=""/>
        <dsp:cNvSpPr/>
      </dsp:nvSpPr>
      <dsp:spPr>
        <a:xfrm>
          <a:off x="11532766" y="7433655"/>
          <a:ext cx="5202404" cy="129162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-10249"/>
              <a:satOff val="-1150"/>
              <a:lumOff val="733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kern="1200" dirty="0">
              <a:solidFill>
                <a:schemeClr val="accent2">
                  <a:lumMod val="50000"/>
                </a:schemeClr>
              </a:solidFill>
            </a:rPr>
            <a:t>Température</a:t>
          </a:r>
        </a:p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i="1" kern="1200" dirty="0">
              <a:solidFill>
                <a:schemeClr val="tx1"/>
              </a:solidFill>
            </a:rPr>
            <a:t>Thermomètre</a:t>
          </a:r>
        </a:p>
      </dsp:txBody>
      <dsp:txXfrm>
        <a:off x="11570596" y="7471485"/>
        <a:ext cx="5126744" cy="1215963"/>
      </dsp:txXfrm>
    </dsp:sp>
    <dsp:sp modelId="{BFE2028B-2836-4CB2-9553-ABCF5CD47DED}">
      <dsp:nvSpPr>
        <dsp:cNvPr id="0" name=""/>
        <dsp:cNvSpPr/>
      </dsp:nvSpPr>
      <dsp:spPr>
        <a:xfrm>
          <a:off x="10620519" y="2963957"/>
          <a:ext cx="912247" cy="71037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103750"/>
              </a:lnTo>
              <a:lnTo>
                <a:pt x="912247" y="7103750"/>
              </a:lnTo>
            </a:path>
          </a:pathLst>
        </a:custGeom>
        <a:noFill/>
        <a:ln w="25400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97486D-D357-4E69-BB36-98E7324D1E10}">
      <dsp:nvSpPr>
        <dsp:cNvPr id="0" name=""/>
        <dsp:cNvSpPr/>
      </dsp:nvSpPr>
      <dsp:spPr>
        <a:xfrm>
          <a:off x="11532766" y="9413323"/>
          <a:ext cx="5202404" cy="13087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-15374"/>
              <a:satOff val="-1725"/>
              <a:lumOff val="1100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kern="1200" dirty="0">
              <a:solidFill>
                <a:schemeClr val="accent2">
                  <a:lumMod val="50000"/>
                </a:schemeClr>
              </a:solidFill>
            </a:rPr>
            <a:t>Luminosité</a:t>
          </a:r>
        </a:p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i="1" kern="1200" dirty="0">
              <a:solidFill>
                <a:schemeClr val="tx1"/>
              </a:solidFill>
            </a:rPr>
            <a:t>Luxmètre</a:t>
          </a:r>
        </a:p>
      </dsp:txBody>
      <dsp:txXfrm>
        <a:off x="11571099" y="9451656"/>
        <a:ext cx="5125738" cy="1232103"/>
      </dsp:txXfrm>
    </dsp:sp>
    <dsp:sp modelId="{D8EC56D7-E9FF-4B30-8094-E834084AE768}">
      <dsp:nvSpPr>
        <dsp:cNvPr id="0" name=""/>
        <dsp:cNvSpPr/>
      </dsp:nvSpPr>
      <dsp:spPr>
        <a:xfrm>
          <a:off x="10620519" y="2963957"/>
          <a:ext cx="912247" cy="96841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684177"/>
              </a:lnTo>
              <a:lnTo>
                <a:pt x="912247" y="9684177"/>
              </a:lnTo>
            </a:path>
          </a:pathLst>
        </a:custGeom>
        <a:noFill/>
        <a:ln w="25400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D3EF2E-8984-4292-B438-DA27E93738F7}">
      <dsp:nvSpPr>
        <dsp:cNvPr id="0" name=""/>
        <dsp:cNvSpPr/>
      </dsp:nvSpPr>
      <dsp:spPr>
        <a:xfrm>
          <a:off x="11532766" y="11410137"/>
          <a:ext cx="5156300" cy="247599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-20498"/>
              <a:satOff val="-2299"/>
              <a:lumOff val="1467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kern="1200" dirty="0">
              <a:solidFill>
                <a:schemeClr val="accent2">
                  <a:lumMod val="50000"/>
                </a:schemeClr>
              </a:solidFill>
            </a:rPr>
            <a:t>Saturation pulsée en oxygène SpO</a:t>
          </a:r>
          <a:r>
            <a:rPr lang="fr-FR" sz="3600" b="1" kern="1200" baseline="-25000" dirty="0">
              <a:solidFill>
                <a:schemeClr val="accent2">
                  <a:lumMod val="50000"/>
                </a:schemeClr>
              </a:solidFill>
            </a:rPr>
            <a:t>2</a:t>
          </a:r>
        </a:p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kern="1200" dirty="0">
              <a:solidFill>
                <a:schemeClr val="accent2">
                  <a:lumMod val="50000"/>
                </a:schemeClr>
              </a:solidFill>
            </a:rPr>
            <a:t>Fréquence cardiaque</a:t>
          </a:r>
        </a:p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i="1" kern="1200" dirty="0">
              <a:solidFill>
                <a:schemeClr val="tx1"/>
              </a:solidFill>
            </a:rPr>
            <a:t>Oxymètre de pouls</a:t>
          </a:r>
          <a:r>
            <a:rPr lang="fr-FR" sz="3600" kern="1200" dirty="0">
              <a:solidFill>
                <a:schemeClr val="tx1"/>
              </a:solidFill>
            </a:rPr>
            <a:t> </a:t>
          </a:r>
          <a:endParaRPr lang="fr-FR" sz="3600" b="1" i="1" kern="1200" dirty="0">
            <a:solidFill>
              <a:schemeClr val="tx1"/>
            </a:solidFill>
          </a:endParaRPr>
        </a:p>
      </dsp:txBody>
      <dsp:txXfrm>
        <a:off x="11605285" y="11482656"/>
        <a:ext cx="5011262" cy="2330956"/>
      </dsp:txXfrm>
    </dsp:sp>
    <dsp:sp modelId="{E6287DA4-4B36-4C16-8241-DB99753E3E8A}">
      <dsp:nvSpPr>
        <dsp:cNvPr id="0" name=""/>
        <dsp:cNvSpPr/>
      </dsp:nvSpPr>
      <dsp:spPr>
        <a:xfrm>
          <a:off x="10620519" y="2963957"/>
          <a:ext cx="912247" cy="126595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659581"/>
              </a:lnTo>
              <a:lnTo>
                <a:pt x="912247" y="12659581"/>
              </a:lnTo>
            </a:path>
          </a:pathLst>
        </a:custGeom>
        <a:noFill/>
        <a:ln w="25400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60CDDB-67CE-4B31-B81A-6B0F1196DE08}">
      <dsp:nvSpPr>
        <dsp:cNvPr id="0" name=""/>
        <dsp:cNvSpPr/>
      </dsp:nvSpPr>
      <dsp:spPr>
        <a:xfrm>
          <a:off x="11532766" y="14574175"/>
          <a:ext cx="5245426" cy="20987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-25623"/>
              <a:satOff val="-2874"/>
              <a:lumOff val="1834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kern="1200" dirty="0">
              <a:solidFill>
                <a:schemeClr val="accent2">
                  <a:lumMod val="50000"/>
                </a:schemeClr>
              </a:solidFill>
            </a:rPr>
            <a:t>Accélération linéaire </a:t>
          </a:r>
        </a:p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kern="1200" dirty="0">
              <a:solidFill>
                <a:schemeClr val="accent2">
                  <a:lumMod val="50000"/>
                </a:schemeClr>
              </a:solidFill>
            </a:rPr>
            <a:t>Vitesse Angulaire</a:t>
          </a:r>
        </a:p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i="1" kern="1200" dirty="0">
              <a:solidFill>
                <a:schemeClr val="tx1"/>
              </a:solidFill>
            </a:rPr>
            <a:t>Centrale inertielle</a:t>
          </a:r>
        </a:p>
      </dsp:txBody>
      <dsp:txXfrm>
        <a:off x="11594236" y="14635645"/>
        <a:ext cx="5122486" cy="1975786"/>
      </dsp:txXfrm>
    </dsp:sp>
    <dsp:sp modelId="{DF55000B-866B-4C30-8E79-0D0933811BEE}">
      <dsp:nvSpPr>
        <dsp:cNvPr id="0" name=""/>
        <dsp:cNvSpPr/>
      </dsp:nvSpPr>
      <dsp:spPr>
        <a:xfrm>
          <a:off x="10620519" y="2963957"/>
          <a:ext cx="912247" cy="150643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064322"/>
              </a:lnTo>
              <a:lnTo>
                <a:pt x="912247" y="15064322"/>
              </a:lnTo>
            </a:path>
          </a:pathLst>
        </a:custGeom>
        <a:noFill/>
        <a:ln w="25400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72918F-3F73-4747-BFEE-2978CAC97955}">
      <dsp:nvSpPr>
        <dsp:cNvPr id="0" name=""/>
        <dsp:cNvSpPr/>
      </dsp:nvSpPr>
      <dsp:spPr>
        <a:xfrm>
          <a:off x="11532766" y="17360946"/>
          <a:ext cx="5182324" cy="13346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-30747"/>
              <a:satOff val="-3449"/>
              <a:lumOff val="2201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kern="1200" dirty="0">
              <a:solidFill>
                <a:schemeClr val="accent2">
                  <a:lumMod val="50000"/>
                </a:schemeClr>
              </a:solidFill>
            </a:rPr>
            <a:t>Champ magnétique</a:t>
          </a:r>
        </a:p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i="1" kern="1200" dirty="0">
              <a:solidFill>
                <a:schemeClr val="tx1"/>
              </a:solidFill>
            </a:rPr>
            <a:t>Magnétomètre</a:t>
          </a:r>
        </a:p>
      </dsp:txBody>
      <dsp:txXfrm>
        <a:off x="11571857" y="17400037"/>
        <a:ext cx="5104142" cy="1256485"/>
      </dsp:txXfrm>
    </dsp:sp>
    <dsp:sp modelId="{9513A278-E5E2-4D8C-B25D-FCF1BCEE1E4E}">
      <dsp:nvSpPr>
        <dsp:cNvPr id="0" name=""/>
        <dsp:cNvSpPr/>
      </dsp:nvSpPr>
      <dsp:spPr>
        <a:xfrm>
          <a:off x="10620519" y="2963957"/>
          <a:ext cx="912247" cy="171001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100120"/>
              </a:lnTo>
              <a:lnTo>
                <a:pt x="912247" y="17100120"/>
              </a:lnTo>
            </a:path>
          </a:pathLst>
        </a:custGeom>
        <a:noFill/>
        <a:ln w="25400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28B7815-0D08-4012-95A3-C8EEDC0B3F0A}">
      <dsp:nvSpPr>
        <dsp:cNvPr id="0" name=""/>
        <dsp:cNvSpPr/>
      </dsp:nvSpPr>
      <dsp:spPr>
        <a:xfrm>
          <a:off x="11532766" y="19383657"/>
          <a:ext cx="5182324" cy="13608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-35872"/>
              <a:satOff val="-4024"/>
              <a:lumOff val="2568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kern="1200" dirty="0">
              <a:solidFill>
                <a:schemeClr val="accent2">
                  <a:lumMod val="50000"/>
                </a:schemeClr>
              </a:solidFill>
            </a:rPr>
            <a:t>Prototypage rapide</a:t>
          </a:r>
        </a:p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i="1" kern="1200" dirty="0">
              <a:solidFill>
                <a:schemeClr val="tx1"/>
              </a:solidFill>
            </a:rPr>
            <a:t>GPS, Jauge, Wattmètre…</a:t>
          </a:r>
        </a:p>
      </dsp:txBody>
      <dsp:txXfrm>
        <a:off x="11572624" y="19423515"/>
        <a:ext cx="5102608" cy="128112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7C0445-DF45-4995-B1D6-537A4E9D7FA9}">
      <dsp:nvSpPr>
        <dsp:cNvPr id="0" name=""/>
        <dsp:cNvSpPr/>
      </dsp:nvSpPr>
      <dsp:spPr>
        <a:xfrm>
          <a:off x="9708272" y="40183"/>
          <a:ext cx="9122471" cy="2923773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3825" tIns="82550" rIns="123825" bIns="825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6500" kern="1200" dirty="0"/>
        </a:p>
      </dsp:txBody>
      <dsp:txXfrm>
        <a:off x="9793906" y="125817"/>
        <a:ext cx="8951203" cy="2752505"/>
      </dsp:txXfrm>
    </dsp:sp>
    <dsp:sp modelId="{F5E6F44D-620F-4F81-9A1E-0F3FBA194109}">
      <dsp:nvSpPr>
        <dsp:cNvPr id="0" name=""/>
        <dsp:cNvSpPr/>
      </dsp:nvSpPr>
      <dsp:spPr>
        <a:xfrm>
          <a:off x="10620519" y="2963957"/>
          <a:ext cx="870149" cy="13181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18182"/>
              </a:lnTo>
              <a:lnTo>
                <a:pt x="870149" y="1318182"/>
              </a:lnTo>
            </a:path>
          </a:pathLst>
        </a:custGeom>
        <a:noFill/>
        <a:ln w="25400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DCB106-1262-466E-BAD2-9B92BBE3254D}">
      <dsp:nvSpPr>
        <dsp:cNvPr id="0" name=""/>
        <dsp:cNvSpPr/>
      </dsp:nvSpPr>
      <dsp:spPr>
        <a:xfrm>
          <a:off x="11490669" y="3657010"/>
          <a:ext cx="5242124" cy="125025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kern="1200" dirty="0">
              <a:solidFill>
                <a:schemeClr val="accent2">
                  <a:lumMod val="50000"/>
                </a:schemeClr>
              </a:solidFill>
            </a:rPr>
            <a:t>Hygrométrie</a:t>
          </a:r>
        </a:p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i="1" kern="1200" dirty="0">
              <a:solidFill>
                <a:schemeClr val="tx1"/>
              </a:solidFill>
            </a:rPr>
            <a:t>Hygromètre</a:t>
          </a:r>
        </a:p>
      </dsp:txBody>
      <dsp:txXfrm>
        <a:off x="11527288" y="3693629"/>
        <a:ext cx="5168886" cy="1177020"/>
      </dsp:txXfrm>
    </dsp:sp>
    <dsp:sp modelId="{D31A5711-835B-4D4A-8F08-C6032FF44E76}">
      <dsp:nvSpPr>
        <dsp:cNvPr id="0" name=""/>
        <dsp:cNvSpPr/>
      </dsp:nvSpPr>
      <dsp:spPr>
        <a:xfrm>
          <a:off x="10620519" y="2963957"/>
          <a:ext cx="912247" cy="31854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85450"/>
              </a:lnTo>
              <a:lnTo>
                <a:pt x="912247" y="3185450"/>
              </a:lnTo>
            </a:path>
          </a:pathLst>
        </a:custGeom>
        <a:noFill/>
        <a:ln w="25400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4D4E9D-AEC4-4444-B036-B16400E8C7B8}">
      <dsp:nvSpPr>
        <dsp:cNvPr id="0" name=""/>
        <dsp:cNvSpPr/>
      </dsp:nvSpPr>
      <dsp:spPr>
        <a:xfrm>
          <a:off x="11532766" y="5553204"/>
          <a:ext cx="5137541" cy="11924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-5125"/>
              <a:satOff val="-575"/>
              <a:lumOff val="366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kern="1200" dirty="0">
              <a:solidFill>
                <a:schemeClr val="accent2">
                  <a:lumMod val="50000"/>
                </a:schemeClr>
              </a:solidFill>
            </a:rPr>
            <a:t>Pression</a:t>
          </a:r>
        </a:p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i="1" kern="1200" dirty="0">
              <a:solidFill>
                <a:schemeClr val="tx1"/>
              </a:solidFill>
            </a:rPr>
            <a:t>Baromètre</a:t>
          </a:r>
        </a:p>
      </dsp:txBody>
      <dsp:txXfrm>
        <a:off x="11567690" y="5588128"/>
        <a:ext cx="5067693" cy="1122559"/>
      </dsp:txXfrm>
    </dsp:sp>
    <dsp:sp modelId="{FC23000F-F584-4262-9187-F7EC1B5AEBE5}">
      <dsp:nvSpPr>
        <dsp:cNvPr id="0" name=""/>
        <dsp:cNvSpPr/>
      </dsp:nvSpPr>
      <dsp:spPr>
        <a:xfrm>
          <a:off x="10620519" y="2963957"/>
          <a:ext cx="912247" cy="51155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115510"/>
              </a:lnTo>
              <a:lnTo>
                <a:pt x="912247" y="5115510"/>
              </a:lnTo>
            </a:path>
          </a:pathLst>
        </a:custGeom>
        <a:noFill/>
        <a:ln w="25400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B3D0F9-836A-44E7-B4AB-551961DDC55A}">
      <dsp:nvSpPr>
        <dsp:cNvPr id="0" name=""/>
        <dsp:cNvSpPr/>
      </dsp:nvSpPr>
      <dsp:spPr>
        <a:xfrm>
          <a:off x="11532766" y="7433655"/>
          <a:ext cx="5202404" cy="129162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-10249"/>
              <a:satOff val="-1150"/>
              <a:lumOff val="733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kern="1200" dirty="0">
              <a:solidFill>
                <a:schemeClr val="accent2">
                  <a:lumMod val="50000"/>
                </a:schemeClr>
              </a:solidFill>
            </a:rPr>
            <a:t>Température</a:t>
          </a:r>
        </a:p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i="1" kern="1200" dirty="0">
              <a:solidFill>
                <a:schemeClr val="tx1"/>
              </a:solidFill>
            </a:rPr>
            <a:t>Thermomètre</a:t>
          </a:r>
        </a:p>
      </dsp:txBody>
      <dsp:txXfrm>
        <a:off x="11570596" y="7471485"/>
        <a:ext cx="5126744" cy="1215963"/>
      </dsp:txXfrm>
    </dsp:sp>
    <dsp:sp modelId="{BFE2028B-2836-4CB2-9553-ABCF5CD47DED}">
      <dsp:nvSpPr>
        <dsp:cNvPr id="0" name=""/>
        <dsp:cNvSpPr/>
      </dsp:nvSpPr>
      <dsp:spPr>
        <a:xfrm>
          <a:off x="10620519" y="2963957"/>
          <a:ext cx="912247" cy="71037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103750"/>
              </a:lnTo>
              <a:lnTo>
                <a:pt x="912247" y="7103750"/>
              </a:lnTo>
            </a:path>
          </a:pathLst>
        </a:custGeom>
        <a:noFill/>
        <a:ln w="25400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97486D-D357-4E69-BB36-98E7324D1E10}">
      <dsp:nvSpPr>
        <dsp:cNvPr id="0" name=""/>
        <dsp:cNvSpPr/>
      </dsp:nvSpPr>
      <dsp:spPr>
        <a:xfrm>
          <a:off x="11532766" y="9413323"/>
          <a:ext cx="5202404" cy="13087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-15374"/>
              <a:satOff val="-1725"/>
              <a:lumOff val="1100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kern="1200" dirty="0">
              <a:solidFill>
                <a:schemeClr val="accent2">
                  <a:lumMod val="50000"/>
                </a:schemeClr>
              </a:solidFill>
            </a:rPr>
            <a:t>Luminosité</a:t>
          </a:r>
        </a:p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i="1" kern="1200" dirty="0">
              <a:solidFill>
                <a:schemeClr val="tx1"/>
              </a:solidFill>
            </a:rPr>
            <a:t>Luxmètre</a:t>
          </a:r>
        </a:p>
      </dsp:txBody>
      <dsp:txXfrm>
        <a:off x="11571099" y="9451656"/>
        <a:ext cx="5125738" cy="1232103"/>
      </dsp:txXfrm>
    </dsp:sp>
    <dsp:sp modelId="{D8EC56D7-E9FF-4B30-8094-E834084AE768}">
      <dsp:nvSpPr>
        <dsp:cNvPr id="0" name=""/>
        <dsp:cNvSpPr/>
      </dsp:nvSpPr>
      <dsp:spPr>
        <a:xfrm>
          <a:off x="10620519" y="2963957"/>
          <a:ext cx="912247" cy="96841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684177"/>
              </a:lnTo>
              <a:lnTo>
                <a:pt x="912247" y="9684177"/>
              </a:lnTo>
            </a:path>
          </a:pathLst>
        </a:custGeom>
        <a:noFill/>
        <a:ln w="25400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D3EF2E-8984-4292-B438-DA27E93738F7}">
      <dsp:nvSpPr>
        <dsp:cNvPr id="0" name=""/>
        <dsp:cNvSpPr/>
      </dsp:nvSpPr>
      <dsp:spPr>
        <a:xfrm>
          <a:off x="11532766" y="11410137"/>
          <a:ext cx="5156300" cy="247599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-20498"/>
              <a:satOff val="-2299"/>
              <a:lumOff val="1467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kern="1200" dirty="0">
              <a:solidFill>
                <a:schemeClr val="accent2">
                  <a:lumMod val="50000"/>
                </a:schemeClr>
              </a:solidFill>
            </a:rPr>
            <a:t>Saturation pulsée en oxygène SpO</a:t>
          </a:r>
          <a:r>
            <a:rPr lang="fr-FR" sz="3600" b="1" kern="1200" baseline="-25000" dirty="0">
              <a:solidFill>
                <a:schemeClr val="accent2">
                  <a:lumMod val="50000"/>
                </a:schemeClr>
              </a:solidFill>
            </a:rPr>
            <a:t>2</a:t>
          </a:r>
        </a:p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kern="1200" dirty="0">
              <a:solidFill>
                <a:schemeClr val="accent2">
                  <a:lumMod val="50000"/>
                </a:schemeClr>
              </a:solidFill>
            </a:rPr>
            <a:t>Fréquence cardiaque</a:t>
          </a:r>
        </a:p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i="1" kern="1200" dirty="0">
              <a:solidFill>
                <a:schemeClr val="tx1"/>
              </a:solidFill>
            </a:rPr>
            <a:t>Oxymètre de pouls</a:t>
          </a:r>
          <a:r>
            <a:rPr lang="fr-FR" sz="3600" kern="1200" dirty="0">
              <a:solidFill>
                <a:schemeClr val="tx1"/>
              </a:solidFill>
            </a:rPr>
            <a:t> </a:t>
          </a:r>
          <a:endParaRPr lang="fr-FR" sz="3600" b="1" i="1" kern="1200" dirty="0">
            <a:solidFill>
              <a:schemeClr val="tx1"/>
            </a:solidFill>
          </a:endParaRPr>
        </a:p>
      </dsp:txBody>
      <dsp:txXfrm>
        <a:off x="11605285" y="11482656"/>
        <a:ext cx="5011262" cy="2330956"/>
      </dsp:txXfrm>
    </dsp:sp>
    <dsp:sp modelId="{E6287DA4-4B36-4C16-8241-DB99753E3E8A}">
      <dsp:nvSpPr>
        <dsp:cNvPr id="0" name=""/>
        <dsp:cNvSpPr/>
      </dsp:nvSpPr>
      <dsp:spPr>
        <a:xfrm>
          <a:off x="10620519" y="2963957"/>
          <a:ext cx="912247" cy="126595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659581"/>
              </a:lnTo>
              <a:lnTo>
                <a:pt x="912247" y="12659581"/>
              </a:lnTo>
            </a:path>
          </a:pathLst>
        </a:custGeom>
        <a:noFill/>
        <a:ln w="25400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60CDDB-67CE-4B31-B81A-6B0F1196DE08}">
      <dsp:nvSpPr>
        <dsp:cNvPr id="0" name=""/>
        <dsp:cNvSpPr/>
      </dsp:nvSpPr>
      <dsp:spPr>
        <a:xfrm>
          <a:off x="11532766" y="14574175"/>
          <a:ext cx="5245426" cy="20987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-25623"/>
              <a:satOff val="-2874"/>
              <a:lumOff val="1834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kern="1200" dirty="0">
              <a:solidFill>
                <a:schemeClr val="accent2">
                  <a:lumMod val="50000"/>
                </a:schemeClr>
              </a:solidFill>
            </a:rPr>
            <a:t>Accélération linéaire </a:t>
          </a:r>
        </a:p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kern="1200" dirty="0">
              <a:solidFill>
                <a:schemeClr val="accent2">
                  <a:lumMod val="50000"/>
                </a:schemeClr>
              </a:solidFill>
            </a:rPr>
            <a:t>Vitesse Angulaire</a:t>
          </a:r>
        </a:p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i="1" kern="1200" dirty="0">
              <a:solidFill>
                <a:schemeClr val="tx1"/>
              </a:solidFill>
            </a:rPr>
            <a:t>Centrale inertielle</a:t>
          </a:r>
        </a:p>
      </dsp:txBody>
      <dsp:txXfrm>
        <a:off x="11594236" y="14635645"/>
        <a:ext cx="5122486" cy="1975786"/>
      </dsp:txXfrm>
    </dsp:sp>
    <dsp:sp modelId="{DF55000B-866B-4C30-8E79-0D0933811BEE}">
      <dsp:nvSpPr>
        <dsp:cNvPr id="0" name=""/>
        <dsp:cNvSpPr/>
      </dsp:nvSpPr>
      <dsp:spPr>
        <a:xfrm>
          <a:off x="10620519" y="2963957"/>
          <a:ext cx="912247" cy="150643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064322"/>
              </a:lnTo>
              <a:lnTo>
                <a:pt x="912247" y="15064322"/>
              </a:lnTo>
            </a:path>
          </a:pathLst>
        </a:custGeom>
        <a:noFill/>
        <a:ln w="25400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72918F-3F73-4747-BFEE-2978CAC97955}">
      <dsp:nvSpPr>
        <dsp:cNvPr id="0" name=""/>
        <dsp:cNvSpPr/>
      </dsp:nvSpPr>
      <dsp:spPr>
        <a:xfrm>
          <a:off x="11532766" y="17360946"/>
          <a:ext cx="5182324" cy="13346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-30747"/>
              <a:satOff val="-3449"/>
              <a:lumOff val="2201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kern="1200" dirty="0">
              <a:solidFill>
                <a:schemeClr val="accent2">
                  <a:lumMod val="50000"/>
                </a:schemeClr>
              </a:solidFill>
            </a:rPr>
            <a:t>Champ magnétique</a:t>
          </a:r>
        </a:p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i="1" kern="1200" dirty="0">
              <a:solidFill>
                <a:schemeClr val="tx1"/>
              </a:solidFill>
            </a:rPr>
            <a:t>Magnétomètre</a:t>
          </a:r>
        </a:p>
      </dsp:txBody>
      <dsp:txXfrm>
        <a:off x="11571857" y="17400037"/>
        <a:ext cx="5104142" cy="1256485"/>
      </dsp:txXfrm>
    </dsp:sp>
    <dsp:sp modelId="{9513A278-E5E2-4D8C-B25D-FCF1BCEE1E4E}">
      <dsp:nvSpPr>
        <dsp:cNvPr id="0" name=""/>
        <dsp:cNvSpPr/>
      </dsp:nvSpPr>
      <dsp:spPr>
        <a:xfrm>
          <a:off x="10620519" y="2963957"/>
          <a:ext cx="912247" cy="171001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100120"/>
              </a:lnTo>
              <a:lnTo>
                <a:pt x="912247" y="17100120"/>
              </a:lnTo>
            </a:path>
          </a:pathLst>
        </a:custGeom>
        <a:noFill/>
        <a:ln w="25400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28B7815-0D08-4012-95A3-C8EEDC0B3F0A}">
      <dsp:nvSpPr>
        <dsp:cNvPr id="0" name=""/>
        <dsp:cNvSpPr/>
      </dsp:nvSpPr>
      <dsp:spPr>
        <a:xfrm>
          <a:off x="11532766" y="19383657"/>
          <a:ext cx="5182324" cy="13608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-35872"/>
              <a:satOff val="-4024"/>
              <a:lumOff val="2568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kern="1200" dirty="0">
              <a:solidFill>
                <a:schemeClr val="accent2">
                  <a:lumMod val="50000"/>
                </a:schemeClr>
              </a:solidFill>
            </a:rPr>
            <a:t>Prototypage rapide</a:t>
          </a:r>
        </a:p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i="1" kern="1200" dirty="0">
              <a:solidFill>
                <a:schemeClr val="tx1"/>
              </a:solidFill>
            </a:rPr>
            <a:t>GPS, Jauge, Wattmètre…</a:t>
          </a:r>
        </a:p>
      </dsp:txBody>
      <dsp:txXfrm>
        <a:off x="11572624" y="19423515"/>
        <a:ext cx="5102608" cy="128112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7C0445-DF45-4995-B1D6-537A4E9D7FA9}">
      <dsp:nvSpPr>
        <dsp:cNvPr id="0" name=""/>
        <dsp:cNvSpPr/>
      </dsp:nvSpPr>
      <dsp:spPr>
        <a:xfrm>
          <a:off x="9708272" y="40183"/>
          <a:ext cx="9122471" cy="2923773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3825" tIns="82550" rIns="123825" bIns="825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6500" kern="1200" dirty="0"/>
        </a:p>
      </dsp:txBody>
      <dsp:txXfrm>
        <a:off x="9793906" y="125817"/>
        <a:ext cx="8951203" cy="2752505"/>
      </dsp:txXfrm>
    </dsp:sp>
    <dsp:sp modelId="{F5E6F44D-620F-4F81-9A1E-0F3FBA194109}">
      <dsp:nvSpPr>
        <dsp:cNvPr id="0" name=""/>
        <dsp:cNvSpPr/>
      </dsp:nvSpPr>
      <dsp:spPr>
        <a:xfrm>
          <a:off x="10620519" y="2963957"/>
          <a:ext cx="870149" cy="13181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18182"/>
              </a:lnTo>
              <a:lnTo>
                <a:pt x="870149" y="1318182"/>
              </a:lnTo>
            </a:path>
          </a:pathLst>
        </a:custGeom>
        <a:noFill/>
        <a:ln w="25400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DCB106-1262-466E-BAD2-9B92BBE3254D}">
      <dsp:nvSpPr>
        <dsp:cNvPr id="0" name=""/>
        <dsp:cNvSpPr/>
      </dsp:nvSpPr>
      <dsp:spPr>
        <a:xfrm>
          <a:off x="11490669" y="3657010"/>
          <a:ext cx="5242124" cy="125025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kern="1200" dirty="0">
              <a:solidFill>
                <a:schemeClr val="accent2">
                  <a:lumMod val="50000"/>
                </a:schemeClr>
              </a:solidFill>
            </a:rPr>
            <a:t>Hygrométrie</a:t>
          </a:r>
        </a:p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i="1" kern="1200" dirty="0">
              <a:solidFill>
                <a:schemeClr val="tx1"/>
              </a:solidFill>
            </a:rPr>
            <a:t>Hygromètre</a:t>
          </a:r>
        </a:p>
      </dsp:txBody>
      <dsp:txXfrm>
        <a:off x="11527288" y="3693629"/>
        <a:ext cx="5168886" cy="1177020"/>
      </dsp:txXfrm>
    </dsp:sp>
    <dsp:sp modelId="{D31A5711-835B-4D4A-8F08-C6032FF44E76}">
      <dsp:nvSpPr>
        <dsp:cNvPr id="0" name=""/>
        <dsp:cNvSpPr/>
      </dsp:nvSpPr>
      <dsp:spPr>
        <a:xfrm>
          <a:off x="10620519" y="2963957"/>
          <a:ext cx="912247" cy="31854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85450"/>
              </a:lnTo>
              <a:lnTo>
                <a:pt x="912247" y="3185450"/>
              </a:lnTo>
            </a:path>
          </a:pathLst>
        </a:custGeom>
        <a:noFill/>
        <a:ln w="25400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4D4E9D-AEC4-4444-B036-B16400E8C7B8}">
      <dsp:nvSpPr>
        <dsp:cNvPr id="0" name=""/>
        <dsp:cNvSpPr/>
      </dsp:nvSpPr>
      <dsp:spPr>
        <a:xfrm>
          <a:off x="11532766" y="5553204"/>
          <a:ext cx="5137541" cy="11924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-5125"/>
              <a:satOff val="-575"/>
              <a:lumOff val="366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kern="1200" dirty="0">
              <a:solidFill>
                <a:schemeClr val="accent2">
                  <a:lumMod val="50000"/>
                </a:schemeClr>
              </a:solidFill>
            </a:rPr>
            <a:t>Pression</a:t>
          </a:r>
        </a:p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i="1" kern="1200" dirty="0">
              <a:solidFill>
                <a:schemeClr val="tx1"/>
              </a:solidFill>
            </a:rPr>
            <a:t>Baromètre</a:t>
          </a:r>
        </a:p>
      </dsp:txBody>
      <dsp:txXfrm>
        <a:off x="11567690" y="5588128"/>
        <a:ext cx="5067693" cy="1122559"/>
      </dsp:txXfrm>
    </dsp:sp>
    <dsp:sp modelId="{FC23000F-F584-4262-9187-F7EC1B5AEBE5}">
      <dsp:nvSpPr>
        <dsp:cNvPr id="0" name=""/>
        <dsp:cNvSpPr/>
      </dsp:nvSpPr>
      <dsp:spPr>
        <a:xfrm>
          <a:off x="10620519" y="2963957"/>
          <a:ext cx="912247" cy="51155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115510"/>
              </a:lnTo>
              <a:lnTo>
                <a:pt x="912247" y="5115510"/>
              </a:lnTo>
            </a:path>
          </a:pathLst>
        </a:custGeom>
        <a:noFill/>
        <a:ln w="25400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B3D0F9-836A-44E7-B4AB-551961DDC55A}">
      <dsp:nvSpPr>
        <dsp:cNvPr id="0" name=""/>
        <dsp:cNvSpPr/>
      </dsp:nvSpPr>
      <dsp:spPr>
        <a:xfrm>
          <a:off x="11532766" y="7433655"/>
          <a:ext cx="5202404" cy="129162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-10249"/>
              <a:satOff val="-1150"/>
              <a:lumOff val="733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kern="1200" dirty="0">
              <a:solidFill>
                <a:schemeClr val="accent2">
                  <a:lumMod val="50000"/>
                </a:schemeClr>
              </a:solidFill>
            </a:rPr>
            <a:t>Température</a:t>
          </a:r>
        </a:p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i="1" kern="1200" dirty="0">
              <a:solidFill>
                <a:schemeClr val="tx1"/>
              </a:solidFill>
            </a:rPr>
            <a:t>Thermomètre</a:t>
          </a:r>
        </a:p>
      </dsp:txBody>
      <dsp:txXfrm>
        <a:off x="11570596" y="7471485"/>
        <a:ext cx="5126744" cy="1215963"/>
      </dsp:txXfrm>
    </dsp:sp>
    <dsp:sp modelId="{BFE2028B-2836-4CB2-9553-ABCF5CD47DED}">
      <dsp:nvSpPr>
        <dsp:cNvPr id="0" name=""/>
        <dsp:cNvSpPr/>
      </dsp:nvSpPr>
      <dsp:spPr>
        <a:xfrm>
          <a:off x="10620519" y="2963957"/>
          <a:ext cx="912247" cy="71037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103750"/>
              </a:lnTo>
              <a:lnTo>
                <a:pt x="912247" y="7103750"/>
              </a:lnTo>
            </a:path>
          </a:pathLst>
        </a:custGeom>
        <a:noFill/>
        <a:ln w="25400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97486D-D357-4E69-BB36-98E7324D1E10}">
      <dsp:nvSpPr>
        <dsp:cNvPr id="0" name=""/>
        <dsp:cNvSpPr/>
      </dsp:nvSpPr>
      <dsp:spPr>
        <a:xfrm>
          <a:off x="11532766" y="9413323"/>
          <a:ext cx="5202404" cy="13087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-15374"/>
              <a:satOff val="-1725"/>
              <a:lumOff val="1100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kern="1200" dirty="0">
              <a:solidFill>
                <a:schemeClr val="accent2">
                  <a:lumMod val="50000"/>
                </a:schemeClr>
              </a:solidFill>
            </a:rPr>
            <a:t>Luminosité</a:t>
          </a:r>
        </a:p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i="1" kern="1200" dirty="0">
              <a:solidFill>
                <a:schemeClr val="tx1"/>
              </a:solidFill>
            </a:rPr>
            <a:t>Luxmètre</a:t>
          </a:r>
        </a:p>
      </dsp:txBody>
      <dsp:txXfrm>
        <a:off x="11571099" y="9451656"/>
        <a:ext cx="5125738" cy="1232103"/>
      </dsp:txXfrm>
    </dsp:sp>
    <dsp:sp modelId="{D8EC56D7-E9FF-4B30-8094-E834084AE768}">
      <dsp:nvSpPr>
        <dsp:cNvPr id="0" name=""/>
        <dsp:cNvSpPr/>
      </dsp:nvSpPr>
      <dsp:spPr>
        <a:xfrm>
          <a:off x="10620519" y="2963957"/>
          <a:ext cx="912247" cy="96841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684177"/>
              </a:lnTo>
              <a:lnTo>
                <a:pt x="912247" y="9684177"/>
              </a:lnTo>
            </a:path>
          </a:pathLst>
        </a:custGeom>
        <a:noFill/>
        <a:ln w="25400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D3EF2E-8984-4292-B438-DA27E93738F7}">
      <dsp:nvSpPr>
        <dsp:cNvPr id="0" name=""/>
        <dsp:cNvSpPr/>
      </dsp:nvSpPr>
      <dsp:spPr>
        <a:xfrm>
          <a:off x="11532766" y="11410137"/>
          <a:ext cx="5156300" cy="247599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-20498"/>
              <a:satOff val="-2299"/>
              <a:lumOff val="1467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kern="1200" dirty="0">
              <a:solidFill>
                <a:schemeClr val="accent2">
                  <a:lumMod val="50000"/>
                </a:schemeClr>
              </a:solidFill>
            </a:rPr>
            <a:t>Saturation pulsée en oxygène SpO</a:t>
          </a:r>
          <a:r>
            <a:rPr lang="fr-FR" sz="3600" b="1" kern="1200" baseline="-25000" dirty="0">
              <a:solidFill>
                <a:schemeClr val="accent2">
                  <a:lumMod val="50000"/>
                </a:schemeClr>
              </a:solidFill>
            </a:rPr>
            <a:t>2</a:t>
          </a:r>
        </a:p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kern="1200" dirty="0">
              <a:solidFill>
                <a:schemeClr val="accent2">
                  <a:lumMod val="50000"/>
                </a:schemeClr>
              </a:solidFill>
            </a:rPr>
            <a:t>Fréquence cardiaque</a:t>
          </a:r>
        </a:p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i="1" kern="1200" dirty="0">
              <a:solidFill>
                <a:schemeClr val="tx1"/>
              </a:solidFill>
            </a:rPr>
            <a:t>Oxymètre de pouls</a:t>
          </a:r>
          <a:r>
            <a:rPr lang="fr-FR" sz="3600" kern="1200" dirty="0">
              <a:solidFill>
                <a:schemeClr val="tx1"/>
              </a:solidFill>
            </a:rPr>
            <a:t> </a:t>
          </a:r>
          <a:endParaRPr lang="fr-FR" sz="3600" b="1" i="1" kern="1200" dirty="0">
            <a:solidFill>
              <a:schemeClr val="tx1"/>
            </a:solidFill>
          </a:endParaRPr>
        </a:p>
      </dsp:txBody>
      <dsp:txXfrm>
        <a:off x="11605285" y="11482656"/>
        <a:ext cx="5011262" cy="2330956"/>
      </dsp:txXfrm>
    </dsp:sp>
    <dsp:sp modelId="{E6287DA4-4B36-4C16-8241-DB99753E3E8A}">
      <dsp:nvSpPr>
        <dsp:cNvPr id="0" name=""/>
        <dsp:cNvSpPr/>
      </dsp:nvSpPr>
      <dsp:spPr>
        <a:xfrm>
          <a:off x="10620519" y="2963957"/>
          <a:ext cx="912247" cy="126595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659581"/>
              </a:lnTo>
              <a:lnTo>
                <a:pt x="912247" y="12659581"/>
              </a:lnTo>
            </a:path>
          </a:pathLst>
        </a:custGeom>
        <a:noFill/>
        <a:ln w="25400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60CDDB-67CE-4B31-B81A-6B0F1196DE08}">
      <dsp:nvSpPr>
        <dsp:cNvPr id="0" name=""/>
        <dsp:cNvSpPr/>
      </dsp:nvSpPr>
      <dsp:spPr>
        <a:xfrm>
          <a:off x="11532766" y="14574175"/>
          <a:ext cx="5245426" cy="20987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-25623"/>
              <a:satOff val="-2874"/>
              <a:lumOff val="1834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kern="1200" dirty="0">
              <a:solidFill>
                <a:schemeClr val="accent2">
                  <a:lumMod val="50000"/>
                </a:schemeClr>
              </a:solidFill>
            </a:rPr>
            <a:t>Accélération linéaire </a:t>
          </a:r>
        </a:p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kern="1200" dirty="0">
              <a:solidFill>
                <a:schemeClr val="accent2">
                  <a:lumMod val="50000"/>
                </a:schemeClr>
              </a:solidFill>
            </a:rPr>
            <a:t>Vitesse Angulaire</a:t>
          </a:r>
        </a:p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i="1" kern="1200" dirty="0">
              <a:solidFill>
                <a:schemeClr val="tx1"/>
              </a:solidFill>
            </a:rPr>
            <a:t>Centrale inertielle</a:t>
          </a:r>
        </a:p>
      </dsp:txBody>
      <dsp:txXfrm>
        <a:off x="11594236" y="14635645"/>
        <a:ext cx="5122486" cy="1975786"/>
      </dsp:txXfrm>
    </dsp:sp>
    <dsp:sp modelId="{DF55000B-866B-4C30-8E79-0D0933811BEE}">
      <dsp:nvSpPr>
        <dsp:cNvPr id="0" name=""/>
        <dsp:cNvSpPr/>
      </dsp:nvSpPr>
      <dsp:spPr>
        <a:xfrm>
          <a:off x="10620519" y="2963957"/>
          <a:ext cx="912247" cy="150643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064322"/>
              </a:lnTo>
              <a:lnTo>
                <a:pt x="912247" y="15064322"/>
              </a:lnTo>
            </a:path>
          </a:pathLst>
        </a:custGeom>
        <a:noFill/>
        <a:ln w="25400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72918F-3F73-4747-BFEE-2978CAC97955}">
      <dsp:nvSpPr>
        <dsp:cNvPr id="0" name=""/>
        <dsp:cNvSpPr/>
      </dsp:nvSpPr>
      <dsp:spPr>
        <a:xfrm>
          <a:off x="11532766" y="17360946"/>
          <a:ext cx="5182324" cy="13346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-30747"/>
              <a:satOff val="-3449"/>
              <a:lumOff val="2201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kern="1200" dirty="0">
              <a:solidFill>
                <a:schemeClr val="accent2">
                  <a:lumMod val="50000"/>
                </a:schemeClr>
              </a:solidFill>
            </a:rPr>
            <a:t>Champ magnétique</a:t>
          </a:r>
        </a:p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i="1" kern="1200" dirty="0">
              <a:solidFill>
                <a:schemeClr val="tx1"/>
              </a:solidFill>
            </a:rPr>
            <a:t>Magnétomètre</a:t>
          </a:r>
        </a:p>
      </dsp:txBody>
      <dsp:txXfrm>
        <a:off x="11571857" y="17400037"/>
        <a:ext cx="5104142" cy="1256485"/>
      </dsp:txXfrm>
    </dsp:sp>
    <dsp:sp modelId="{9513A278-E5E2-4D8C-B25D-FCF1BCEE1E4E}">
      <dsp:nvSpPr>
        <dsp:cNvPr id="0" name=""/>
        <dsp:cNvSpPr/>
      </dsp:nvSpPr>
      <dsp:spPr>
        <a:xfrm>
          <a:off x="10620519" y="2963957"/>
          <a:ext cx="912247" cy="171001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100120"/>
              </a:lnTo>
              <a:lnTo>
                <a:pt x="912247" y="17100120"/>
              </a:lnTo>
            </a:path>
          </a:pathLst>
        </a:custGeom>
        <a:noFill/>
        <a:ln w="25400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28B7815-0D08-4012-95A3-C8EEDC0B3F0A}">
      <dsp:nvSpPr>
        <dsp:cNvPr id="0" name=""/>
        <dsp:cNvSpPr/>
      </dsp:nvSpPr>
      <dsp:spPr>
        <a:xfrm>
          <a:off x="11532766" y="19383657"/>
          <a:ext cx="5182324" cy="13608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-35872"/>
              <a:satOff val="-4024"/>
              <a:lumOff val="2568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kern="1200" dirty="0">
              <a:solidFill>
                <a:schemeClr val="accent2">
                  <a:lumMod val="50000"/>
                </a:schemeClr>
              </a:solidFill>
            </a:rPr>
            <a:t>Prototypage rapide</a:t>
          </a:r>
        </a:p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i="1" kern="1200" dirty="0">
              <a:solidFill>
                <a:schemeClr val="tx1"/>
              </a:solidFill>
            </a:rPr>
            <a:t>GPS, Jauge, Wattmètre…</a:t>
          </a:r>
        </a:p>
      </dsp:txBody>
      <dsp:txXfrm>
        <a:off x="11572624" y="19423515"/>
        <a:ext cx="5102608" cy="128112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7C0445-DF45-4995-B1D6-537A4E9D7FA9}">
      <dsp:nvSpPr>
        <dsp:cNvPr id="0" name=""/>
        <dsp:cNvSpPr/>
      </dsp:nvSpPr>
      <dsp:spPr>
        <a:xfrm>
          <a:off x="9708272" y="40183"/>
          <a:ext cx="9122471" cy="2923773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3825" tIns="82550" rIns="123825" bIns="825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6500" kern="1200" dirty="0"/>
        </a:p>
      </dsp:txBody>
      <dsp:txXfrm>
        <a:off x="9793906" y="125817"/>
        <a:ext cx="8951203" cy="2752505"/>
      </dsp:txXfrm>
    </dsp:sp>
    <dsp:sp modelId="{F5E6F44D-620F-4F81-9A1E-0F3FBA194109}">
      <dsp:nvSpPr>
        <dsp:cNvPr id="0" name=""/>
        <dsp:cNvSpPr/>
      </dsp:nvSpPr>
      <dsp:spPr>
        <a:xfrm>
          <a:off x="10620519" y="2963957"/>
          <a:ext cx="870149" cy="13181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18182"/>
              </a:lnTo>
              <a:lnTo>
                <a:pt x="870149" y="1318182"/>
              </a:lnTo>
            </a:path>
          </a:pathLst>
        </a:custGeom>
        <a:noFill/>
        <a:ln w="25400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DCB106-1262-466E-BAD2-9B92BBE3254D}">
      <dsp:nvSpPr>
        <dsp:cNvPr id="0" name=""/>
        <dsp:cNvSpPr/>
      </dsp:nvSpPr>
      <dsp:spPr>
        <a:xfrm>
          <a:off x="11490669" y="3657010"/>
          <a:ext cx="5242124" cy="125025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kern="1200" dirty="0">
              <a:solidFill>
                <a:schemeClr val="accent2">
                  <a:lumMod val="50000"/>
                </a:schemeClr>
              </a:solidFill>
            </a:rPr>
            <a:t>Hygrométrie</a:t>
          </a:r>
        </a:p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i="1" kern="1200" dirty="0">
              <a:solidFill>
                <a:schemeClr val="tx1"/>
              </a:solidFill>
            </a:rPr>
            <a:t>Hygromètre</a:t>
          </a:r>
        </a:p>
      </dsp:txBody>
      <dsp:txXfrm>
        <a:off x="11527288" y="3693629"/>
        <a:ext cx="5168886" cy="1177020"/>
      </dsp:txXfrm>
    </dsp:sp>
    <dsp:sp modelId="{D31A5711-835B-4D4A-8F08-C6032FF44E76}">
      <dsp:nvSpPr>
        <dsp:cNvPr id="0" name=""/>
        <dsp:cNvSpPr/>
      </dsp:nvSpPr>
      <dsp:spPr>
        <a:xfrm>
          <a:off x="10620519" y="2963957"/>
          <a:ext cx="912247" cy="31854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85450"/>
              </a:lnTo>
              <a:lnTo>
                <a:pt x="912247" y="3185450"/>
              </a:lnTo>
            </a:path>
          </a:pathLst>
        </a:custGeom>
        <a:noFill/>
        <a:ln w="25400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4D4E9D-AEC4-4444-B036-B16400E8C7B8}">
      <dsp:nvSpPr>
        <dsp:cNvPr id="0" name=""/>
        <dsp:cNvSpPr/>
      </dsp:nvSpPr>
      <dsp:spPr>
        <a:xfrm>
          <a:off x="11532766" y="5553204"/>
          <a:ext cx="5137541" cy="11924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-5125"/>
              <a:satOff val="-575"/>
              <a:lumOff val="366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kern="1200" dirty="0">
              <a:solidFill>
                <a:schemeClr val="accent2">
                  <a:lumMod val="50000"/>
                </a:schemeClr>
              </a:solidFill>
            </a:rPr>
            <a:t>Pression</a:t>
          </a:r>
        </a:p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i="1" kern="1200" dirty="0">
              <a:solidFill>
                <a:schemeClr val="tx1"/>
              </a:solidFill>
            </a:rPr>
            <a:t>Baromètre</a:t>
          </a:r>
        </a:p>
      </dsp:txBody>
      <dsp:txXfrm>
        <a:off x="11567690" y="5588128"/>
        <a:ext cx="5067693" cy="1122559"/>
      </dsp:txXfrm>
    </dsp:sp>
    <dsp:sp modelId="{FC23000F-F584-4262-9187-F7EC1B5AEBE5}">
      <dsp:nvSpPr>
        <dsp:cNvPr id="0" name=""/>
        <dsp:cNvSpPr/>
      </dsp:nvSpPr>
      <dsp:spPr>
        <a:xfrm>
          <a:off x="10620519" y="2963957"/>
          <a:ext cx="912247" cy="51155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115510"/>
              </a:lnTo>
              <a:lnTo>
                <a:pt x="912247" y="5115510"/>
              </a:lnTo>
            </a:path>
          </a:pathLst>
        </a:custGeom>
        <a:noFill/>
        <a:ln w="25400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B3D0F9-836A-44E7-B4AB-551961DDC55A}">
      <dsp:nvSpPr>
        <dsp:cNvPr id="0" name=""/>
        <dsp:cNvSpPr/>
      </dsp:nvSpPr>
      <dsp:spPr>
        <a:xfrm>
          <a:off x="11532766" y="7433655"/>
          <a:ext cx="5202404" cy="129162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-10249"/>
              <a:satOff val="-1150"/>
              <a:lumOff val="733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kern="1200" dirty="0">
              <a:solidFill>
                <a:schemeClr val="accent2">
                  <a:lumMod val="50000"/>
                </a:schemeClr>
              </a:solidFill>
            </a:rPr>
            <a:t>Température</a:t>
          </a:r>
        </a:p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i="1" kern="1200" dirty="0">
              <a:solidFill>
                <a:schemeClr val="tx1"/>
              </a:solidFill>
            </a:rPr>
            <a:t>Thermomètre</a:t>
          </a:r>
        </a:p>
      </dsp:txBody>
      <dsp:txXfrm>
        <a:off x="11570596" y="7471485"/>
        <a:ext cx="5126744" cy="1215963"/>
      </dsp:txXfrm>
    </dsp:sp>
    <dsp:sp modelId="{BFE2028B-2836-4CB2-9553-ABCF5CD47DED}">
      <dsp:nvSpPr>
        <dsp:cNvPr id="0" name=""/>
        <dsp:cNvSpPr/>
      </dsp:nvSpPr>
      <dsp:spPr>
        <a:xfrm>
          <a:off x="10620519" y="2963957"/>
          <a:ext cx="912247" cy="71037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103750"/>
              </a:lnTo>
              <a:lnTo>
                <a:pt x="912247" y="7103750"/>
              </a:lnTo>
            </a:path>
          </a:pathLst>
        </a:custGeom>
        <a:noFill/>
        <a:ln w="25400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97486D-D357-4E69-BB36-98E7324D1E10}">
      <dsp:nvSpPr>
        <dsp:cNvPr id="0" name=""/>
        <dsp:cNvSpPr/>
      </dsp:nvSpPr>
      <dsp:spPr>
        <a:xfrm>
          <a:off x="11532766" y="9413323"/>
          <a:ext cx="5202404" cy="13087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-15374"/>
              <a:satOff val="-1725"/>
              <a:lumOff val="1100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kern="1200" dirty="0">
              <a:solidFill>
                <a:schemeClr val="accent2">
                  <a:lumMod val="50000"/>
                </a:schemeClr>
              </a:solidFill>
            </a:rPr>
            <a:t>Luminosité</a:t>
          </a:r>
        </a:p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i="1" kern="1200" dirty="0">
              <a:solidFill>
                <a:schemeClr val="tx1"/>
              </a:solidFill>
            </a:rPr>
            <a:t>Luxmètre</a:t>
          </a:r>
        </a:p>
      </dsp:txBody>
      <dsp:txXfrm>
        <a:off x="11571099" y="9451656"/>
        <a:ext cx="5125738" cy="1232103"/>
      </dsp:txXfrm>
    </dsp:sp>
    <dsp:sp modelId="{D8EC56D7-E9FF-4B30-8094-E834084AE768}">
      <dsp:nvSpPr>
        <dsp:cNvPr id="0" name=""/>
        <dsp:cNvSpPr/>
      </dsp:nvSpPr>
      <dsp:spPr>
        <a:xfrm>
          <a:off x="10620519" y="2963957"/>
          <a:ext cx="912247" cy="96841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684177"/>
              </a:lnTo>
              <a:lnTo>
                <a:pt x="912247" y="9684177"/>
              </a:lnTo>
            </a:path>
          </a:pathLst>
        </a:custGeom>
        <a:noFill/>
        <a:ln w="25400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D3EF2E-8984-4292-B438-DA27E93738F7}">
      <dsp:nvSpPr>
        <dsp:cNvPr id="0" name=""/>
        <dsp:cNvSpPr/>
      </dsp:nvSpPr>
      <dsp:spPr>
        <a:xfrm>
          <a:off x="11532766" y="11410137"/>
          <a:ext cx="5156300" cy="247599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-20498"/>
              <a:satOff val="-2299"/>
              <a:lumOff val="1467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kern="1200" dirty="0">
              <a:solidFill>
                <a:schemeClr val="accent2">
                  <a:lumMod val="50000"/>
                </a:schemeClr>
              </a:solidFill>
            </a:rPr>
            <a:t>Saturation pulsée en oxygène SpO</a:t>
          </a:r>
          <a:r>
            <a:rPr lang="fr-FR" sz="3600" b="1" kern="1200" baseline="-25000" dirty="0">
              <a:solidFill>
                <a:schemeClr val="accent2">
                  <a:lumMod val="50000"/>
                </a:schemeClr>
              </a:solidFill>
            </a:rPr>
            <a:t>2</a:t>
          </a:r>
        </a:p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kern="1200" dirty="0">
              <a:solidFill>
                <a:schemeClr val="accent2">
                  <a:lumMod val="50000"/>
                </a:schemeClr>
              </a:solidFill>
            </a:rPr>
            <a:t>Fréquence cardiaque</a:t>
          </a:r>
        </a:p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i="1" kern="1200" dirty="0">
              <a:solidFill>
                <a:schemeClr val="tx1"/>
              </a:solidFill>
            </a:rPr>
            <a:t>Oxymètre de pouls</a:t>
          </a:r>
          <a:r>
            <a:rPr lang="fr-FR" sz="3600" kern="1200" dirty="0">
              <a:solidFill>
                <a:schemeClr val="tx1"/>
              </a:solidFill>
            </a:rPr>
            <a:t> </a:t>
          </a:r>
          <a:endParaRPr lang="fr-FR" sz="3600" b="1" i="1" kern="1200" dirty="0">
            <a:solidFill>
              <a:schemeClr val="tx1"/>
            </a:solidFill>
          </a:endParaRPr>
        </a:p>
      </dsp:txBody>
      <dsp:txXfrm>
        <a:off x="11605285" y="11482656"/>
        <a:ext cx="5011262" cy="2330956"/>
      </dsp:txXfrm>
    </dsp:sp>
    <dsp:sp modelId="{E6287DA4-4B36-4C16-8241-DB99753E3E8A}">
      <dsp:nvSpPr>
        <dsp:cNvPr id="0" name=""/>
        <dsp:cNvSpPr/>
      </dsp:nvSpPr>
      <dsp:spPr>
        <a:xfrm>
          <a:off x="10620519" y="2963957"/>
          <a:ext cx="912247" cy="126595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659581"/>
              </a:lnTo>
              <a:lnTo>
                <a:pt x="912247" y="12659581"/>
              </a:lnTo>
            </a:path>
          </a:pathLst>
        </a:custGeom>
        <a:noFill/>
        <a:ln w="25400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60CDDB-67CE-4B31-B81A-6B0F1196DE08}">
      <dsp:nvSpPr>
        <dsp:cNvPr id="0" name=""/>
        <dsp:cNvSpPr/>
      </dsp:nvSpPr>
      <dsp:spPr>
        <a:xfrm>
          <a:off x="11532766" y="14574175"/>
          <a:ext cx="5245426" cy="20987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-25623"/>
              <a:satOff val="-2874"/>
              <a:lumOff val="1834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kern="1200" dirty="0">
              <a:solidFill>
                <a:schemeClr val="accent2">
                  <a:lumMod val="50000"/>
                </a:schemeClr>
              </a:solidFill>
            </a:rPr>
            <a:t>Accélération linéaire </a:t>
          </a:r>
        </a:p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kern="1200" dirty="0">
              <a:solidFill>
                <a:schemeClr val="accent2">
                  <a:lumMod val="50000"/>
                </a:schemeClr>
              </a:solidFill>
            </a:rPr>
            <a:t>Vitesse Angulaire</a:t>
          </a:r>
        </a:p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i="1" kern="1200" dirty="0">
              <a:solidFill>
                <a:schemeClr val="tx1"/>
              </a:solidFill>
            </a:rPr>
            <a:t>Centrale inertielle</a:t>
          </a:r>
        </a:p>
      </dsp:txBody>
      <dsp:txXfrm>
        <a:off x="11594236" y="14635645"/>
        <a:ext cx="5122486" cy="1975786"/>
      </dsp:txXfrm>
    </dsp:sp>
    <dsp:sp modelId="{DF55000B-866B-4C30-8E79-0D0933811BEE}">
      <dsp:nvSpPr>
        <dsp:cNvPr id="0" name=""/>
        <dsp:cNvSpPr/>
      </dsp:nvSpPr>
      <dsp:spPr>
        <a:xfrm>
          <a:off x="10620519" y="2963957"/>
          <a:ext cx="912247" cy="150643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064322"/>
              </a:lnTo>
              <a:lnTo>
                <a:pt x="912247" y="15064322"/>
              </a:lnTo>
            </a:path>
          </a:pathLst>
        </a:custGeom>
        <a:noFill/>
        <a:ln w="25400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72918F-3F73-4747-BFEE-2978CAC97955}">
      <dsp:nvSpPr>
        <dsp:cNvPr id="0" name=""/>
        <dsp:cNvSpPr/>
      </dsp:nvSpPr>
      <dsp:spPr>
        <a:xfrm>
          <a:off x="11532766" y="17360946"/>
          <a:ext cx="5182324" cy="13346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-30747"/>
              <a:satOff val="-3449"/>
              <a:lumOff val="2201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kern="1200" dirty="0">
              <a:solidFill>
                <a:schemeClr val="accent2">
                  <a:lumMod val="50000"/>
                </a:schemeClr>
              </a:solidFill>
            </a:rPr>
            <a:t>Champ magnétique</a:t>
          </a:r>
        </a:p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i="1" kern="1200" dirty="0">
              <a:solidFill>
                <a:schemeClr val="tx1"/>
              </a:solidFill>
            </a:rPr>
            <a:t>Magnétomètre</a:t>
          </a:r>
        </a:p>
      </dsp:txBody>
      <dsp:txXfrm>
        <a:off x="11571857" y="17400037"/>
        <a:ext cx="5104142" cy="1256485"/>
      </dsp:txXfrm>
    </dsp:sp>
    <dsp:sp modelId="{9513A278-E5E2-4D8C-B25D-FCF1BCEE1E4E}">
      <dsp:nvSpPr>
        <dsp:cNvPr id="0" name=""/>
        <dsp:cNvSpPr/>
      </dsp:nvSpPr>
      <dsp:spPr>
        <a:xfrm>
          <a:off x="10620519" y="2963957"/>
          <a:ext cx="912247" cy="171001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100120"/>
              </a:lnTo>
              <a:lnTo>
                <a:pt x="912247" y="17100120"/>
              </a:lnTo>
            </a:path>
          </a:pathLst>
        </a:custGeom>
        <a:noFill/>
        <a:ln w="25400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28B7815-0D08-4012-95A3-C8EEDC0B3F0A}">
      <dsp:nvSpPr>
        <dsp:cNvPr id="0" name=""/>
        <dsp:cNvSpPr/>
      </dsp:nvSpPr>
      <dsp:spPr>
        <a:xfrm>
          <a:off x="11532766" y="19383657"/>
          <a:ext cx="5182324" cy="13608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-35872"/>
              <a:satOff val="-4024"/>
              <a:lumOff val="2568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kern="1200" dirty="0">
              <a:solidFill>
                <a:schemeClr val="accent2">
                  <a:lumMod val="50000"/>
                </a:schemeClr>
              </a:solidFill>
            </a:rPr>
            <a:t>Prototypage rapide</a:t>
          </a:r>
        </a:p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i="1" kern="1200" dirty="0">
              <a:solidFill>
                <a:schemeClr val="tx1"/>
              </a:solidFill>
            </a:rPr>
            <a:t>GPS, Jauge, Wattmètre…</a:t>
          </a:r>
        </a:p>
      </dsp:txBody>
      <dsp:txXfrm>
        <a:off x="11572624" y="19423515"/>
        <a:ext cx="5102608" cy="128112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7C0445-DF45-4995-B1D6-537A4E9D7FA9}">
      <dsp:nvSpPr>
        <dsp:cNvPr id="0" name=""/>
        <dsp:cNvSpPr/>
      </dsp:nvSpPr>
      <dsp:spPr>
        <a:xfrm>
          <a:off x="9708272" y="40183"/>
          <a:ext cx="9122471" cy="2923773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3825" tIns="82550" rIns="123825" bIns="825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6500" kern="1200" dirty="0"/>
        </a:p>
      </dsp:txBody>
      <dsp:txXfrm>
        <a:off x="9793906" y="125817"/>
        <a:ext cx="8951203" cy="2752505"/>
      </dsp:txXfrm>
    </dsp:sp>
    <dsp:sp modelId="{F5E6F44D-620F-4F81-9A1E-0F3FBA194109}">
      <dsp:nvSpPr>
        <dsp:cNvPr id="0" name=""/>
        <dsp:cNvSpPr/>
      </dsp:nvSpPr>
      <dsp:spPr>
        <a:xfrm>
          <a:off x="10620519" y="2963957"/>
          <a:ext cx="870149" cy="13181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18182"/>
              </a:lnTo>
              <a:lnTo>
                <a:pt x="870149" y="1318182"/>
              </a:lnTo>
            </a:path>
          </a:pathLst>
        </a:custGeom>
        <a:noFill/>
        <a:ln w="25400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DCB106-1262-466E-BAD2-9B92BBE3254D}">
      <dsp:nvSpPr>
        <dsp:cNvPr id="0" name=""/>
        <dsp:cNvSpPr/>
      </dsp:nvSpPr>
      <dsp:spPr>
        <a:xfrm>
          <a:off x="11490669" y="3657010"/>
          <a:ext cx="5242124" cy="125025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kern="1200" dirty="0">
              <a:solidFill>
                <a:schemeClr val="accent2">
                  <a:lumMod val="50000"/>
                </a:schemeClr>
              </a:solidFill>
            </a:rPr>
            <a:t>Hygrométrie</a:t>
          </a:r>
        </a:p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i="1" kern="1200" dirty="0">
              <a:solidFill>
                <a:schemeClr val="tx1"/>
              </a:solidFill>
            </a:rPr>
            <a:t>Hygromètre</a:t>
          </a:r>
        </a:p>
      </dsp:txBody>
      <dsp:txXfrm>
        <a:off x="11527288" y="3693629"/>
        <a:ext cx="5168886" cy="1177020"/>
      </dsp:txXfrm>
    </dsp:sp>
    <dsp:sp modelId="{D31A5711-835B-4D4A-8F08-C6032FF44E76}">
      <dsp:nvSpPr>
        <dsp:cNvPr id="0" name=""/>
        <dsp:cNvSpPr/>
      </dsp:nvSpPr>
      <dsp:spPr>
        <a:xfrm>
          <a:off x="10620519" y="2963957"/>
          <a:ext cx="912247" cy="31854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85450"/>
              </a:lnTo>
              <a:lnTo>
                <a:pt x="912247" y="3185450"/>
              </a:lnTo>
            </a:path>
          </a:pathLst>
        </a:custGeom>
        <a:noFill/>
        <a:ln w="25400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4D4E9D-AEC4-4444-B036-B16400E8C7B8}">
      <dsp:nvSpPr>
        <dsp:cNvPr id="0" name=""/>
        <dsp:cNvSpPr/>
      </dsp:nvSpPr>
      <dsp:spPr>
        <a:xfrm>
          <a:off x="11532766" y="5553204"/>
          <a:ext cx="5137541" cy="11924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-5125"/>
              <a:satOff val="-575"/>
              <a:lumOff val="366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kern="1200" dirty="0">
              <a:solidFill>
                <a:schemeClr val="accent2">
                  <a:lumMod val="50000"/>
                </a:schemeClr>
              </a:solidFill>
            </a:rPr>
            <a:t>Pression</a:t>
          </a:r>
        </a:p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i="1" kern="1200" dirty="0">
              <a:solidFill>
                <a:schemeClr val="tx1"/>
              </a:solidFill>
            </a:rPr>
            <a:t>Baromètre</a:t>
          </a:r>
        </a:p>
      </dsp:txBody>
      <dsp:txXfrm>
        <a:off x="11567690" y="5588128"/>
        <a:ext cx="5067693" cy="1122559"/>
      </dsp:txXfrm>
    </dsp:sp>
    <dsp:sp modelId="{FC23000F-F584-4262-9187-F7EC1B5AEBE5}">
      <dsp:nvSpPr>
        <dsp:cNvPr id="0" name=""/>
        <dsp:cNvSpPr/>
      </dsp:nvSpPr>
      <dsp:spPr>
        <a:xfrm>
          <a:off x="10620519" y="2963957"/>
          <a:ext cx="912247" cy="51155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115510"/>
              </a:lnTo>
              <a:lnTo>
                <a:pt x="912247" y="5115510"/>
              </a:lnTo>
            </a:path>
          </a:pathLst>
        </a:custGeom>
        <a:noFill/>
        <a:ln w="25400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B3D0F9-836A-44E7-B4AB-551961DDC55A}">
      <dsp:nvSpPr>
        <dsp:cNvPr id="0" name=""/>
        <dsp:cNvSpPr/>
      </dsp:nvSpPr>
      <dsp:spPr>
        <a:xfrm>
          <a:off x="11532766" y="7433655"/>
          <a:ext cx="5202404" cy="129162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-10249"/>
              <a:satOff val="-1150"/>
              <a:lumOff val="733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kern="1200" dirty="0">
              <a:solidFill>
                <a:schemeClr val="accent2">
                  <a:lumMod val="50000"/>
                </a:schemeClr>
              </a:solidFill>
            </a:rPr>
            <a:t>Température</a:t>
          </a:r>
        </a:p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i="1" kern="1200" dirty="0">
              <a:solidFill>
                <a:schemeClr val="tx1"/>
              </a:solidFill>
            </a:rPr>
            <a:t>Thermomètre</a:t>
          </a:r>
        </a:p>
      </dsp:txBody>
      <dsp:txXfrm>
        <a:off x="11570596" y="7471485"/>
        <a:ext cx="5126744" cy="1215963"/>
      </dsp:txXfrm>
    </dsp:sp>
    <dsp:sp modelId="{BFE2028B-2836-4CB2-9553-ABCF5CD47DED}">
      <dsp:nvSpPr>
        <dsp:cNvPr id="0" name=""/>
        <dsp:cNvSpPr/>
      </dsp:nvSpPr>
      <dsp:spPr>
        <a:xfrm>
          <a:off x="10620519" y="2963957"/>
          <a:ext cx="912247" cy="71037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103750"/>
              </a:lnTo>
              <a:lnTo>
                <a:pt x="912247" y="7103750"/>
              </a:lnTo>
            </a:path>
          </a:pathLst>
        </a:custGeom>
        <a:noFill/>
        <a:ln w="25400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97486D-D357-4E69-BB36-98E7324D1E10}">
      <dsp:nvSpPr>
        <dsp:cNvPr id="0" name=""/>
        <dsp:cNvSpPr/>
      </dsp:nvSpPr>
      <dsp:spPr>
        <a:xfrm>
          <a:off x="11532766" y="9413323"/>
          <a:ext cx="5202404" cy="13087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-15374"/>
              <a:satOff val="-1725"/>
              <a:lumOff val="1100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kern="1200" dirty="0">
              <a:solidFill>
                <a:schemeClr val="accent2">
                  <a:lumMod val="50000"/>
                </a:schemeClr>
              </a:solidFill>
            </a:rPr>
            <a:t>Luminosité</a:t>
          </a:r>
        </a:p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i="1" kern="1200" dirty="0">
              <a:solidFill>
                <a:schemeClr val="tx1"/>
              </a:solidFill>
            </a:rPr>
            <a:t>Luxmètre</a:t>
          </a:r>
        </a:p>
      </dsp:txBody>
      <dsp:txXfrm>
        <a:off x="11571099" y="9451656"/>
        <a:ext cx="5125738" cy="1232103"/>
      </dsp:txXfrm>
    </dsp:sp>
    <dsp:sp modelId="{D8EC56D7-E9FF-4B30-8094-E834084AE768}">
      <dsp:nvSpPr>
        <dsp:cNvPr id="0" name=""/>
        <dsp:cNvSpPr/>
      </dsp:nvSpPr>
      <dsp:spPr>
        <a:xfrm>
          <a:off x="10620519" y="2963957"/>
          <a:ext cx="912247" cy="96841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684177"/>
              </a:lnTo>
              <a:lnTo>
                <a:pt x="912247" y="9684177"/>
              </a:lnTo>
            </a:path>
          </a:pathLst>
        </a:custGeom>
        <a:noFill/>
        <a:ln w="25400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D3EF2E-8984-4292-B438-DA27E93738F7}">
      <dsp:nvSpPr>
        <dsp:cNvPr id="0" name=""/>
        <dsp:cNvSpPr/>
      </dsp:nvSpPr>
      <dsp:spPr>
        <a:xfrm>
          <a:off x="11532766" y="11410137"/>
          <a:ext cx="5156300" cy="247599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-20498"/>
              <a:satOff val="-2299"/>
              <a:lumOff val="1467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kern="1200" dirty="0">
              <a:solidFill>
                <a:schemeClr val="accent2">
                  <a:lumMod val="50000"/>
                </a:schemeClr>
              </a:solidFill>
            </a:rPr>
            <a:t>Saturation pulsée en oxygène SpO</a:t>
          </a:r>
          <a:r>
            <a:rPr lang="fr-FR" sz="3600" b="1" kern="1200" baseline="-25000" dirty="0">
              <a:solidFill>
                <a:schemeClr val="accent2">
                  <a:lumMod val="50000"/>
                </a:schemeClr>
              </a:solidFill>
            </a:rPr>
            <a:t>2</a:t>
          </a:r>
        </a:p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kern="1200" dirty="0">
              <a:solidFill>
                <a:schemeClr val="accent2">
                  <a:lumMod val="50000"/>
                </a:schemeClr>
              </a:solidFill>
            </a:rPr>
            <a:t>Fréquence cardiaque</a:t>
          </a:r>
        </a:p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i="1" kern="1200" dirty="0">
              <a:solidFill>
                <a:schemeClr val="tx1"/>
              </a:solidFill>
            </a:rPr>
            <a:t>Oxymètre de pouls</a:t>
          </a:r>
          <a:r>
            <a:rPr lang="fr-FR" sz="3600" kern="1200" dirty="0">
              <a:solidFill>
                <a:schemeClr val="tx1"/>
              </a:solidFill>
            </a:rPr>
            <a:t> </a:t>
          </a:r>
          <a:endParaRPr lang="fr-FR" sz="3600" b="1" i="1" kern="1200" dirty="0">
            <a:solidFill>
              <a:schemeClr val="tx1"/>
            </a:solidFill>
          </a:endParaRPr>
        </a:p>
      </dsp:txBody>
      <dsp:txXfrm>
        <a:off x="11605285" y="11482656"/>
        <a:ext cx="5011262" cy="2330956"/>
      </dsp:txXfrm>
    </dsp:sp>
    <dsp:sp modelId="{E6287DA4-4B36-4C16-8241-DB99753E3E8A}">
      <dsp:nvSpPr>
        <dsp:cNvPr id="0" name=""/>
        <dsp:cNvSpPr/>
      </dsp:nvSpPr>
      <dsp:spPr>
        <a:xfrm>
          <a:off x="10620519" y="2963957"/>
          <a:ext cx="912247" cy="126595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659581"/>
              </a:lnTo>
              <a:lnTo>
                <a:pt x="912247" y="12659581"/>
              </a:lnTo>
            </a:path>
          </a:pathLst>
        </a:custGeom>
        <a:noFill/>
        <a:ln w="25400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60CDDB-67CE-4B31-B81A-6B0F1196DE08}">
      <dsp:nvSpPr>
        <dsp:cNvPr id="0" name=""/>
        <dsp:cNvSpPr/>
      </dsp:nvSpPr>
      <dsp:spPr>
        <a:xfrm>
          <a:off x="11532766" y="14574175"/>
          <a:ext cx="5245426" cy="20987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-25623"/>
              <a:satOff val="-2874"/>
              <a:lumOff val="1834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kern="1200" dirty="0">
              <a:solidFill>
                <a:schemeClr val="accent2">
                  <a:lumMod val="50000"/>
                </a:schemeClr>
              </a:solidFill>
            </a:rPr>
            <a:t>Accélération linéaire </a:t>
          </a:r>
        </a:p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kern="1200" dirty="0">
              <a:solidFill>
                <a:schemeClr val="accent2">
                  <a:lumMod val="50000"/>
                </a:schemeClr>
              </a:solidFill>
            </a:rPr>
            <a:t>Vitesse Angulaire</a:t>
          </a:r>
        </a:p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i="1" kern="1200" dirty="0">
              <a:solidFill>
                <a:schemeClr val="tx1"/>
              </a:solidFill>
            </a:rPr>
            <a:t>Centrale inertielle</a:t>
          </a:r>
        </a:p>
      </dsp:txBody>
      <dsp:txXfrm>
        <a:off x="11594236" y="14635645"/>
        <a:ext cx="5122486" cy="1975786"/>
      </dsp:txXfrm>
    </dsp:sp>
    <dsp:sp modelId="{DF55000B-866B-4C30-8E79-0D0933811BEE}">
      <dsp:nvSpPr>
        <dsp:cNvPr id="0" name=""/>
        <dsp:cNvSpPr/>
      </dsp:nvSpPr>
      <dsp:spPr>
        <a:xfrm>
          <a:off x="10620519" y="2963957"/>
          <a:ext cx="912247" cy="150643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064322"/>
              </a:lnTo>
              <a:lnTo>
                <a:pt x="912247" y="15064322"/>
              </a:lnTo>
            </a:path>
          </a:pathLst>
        </a:custGeom>
        <a:noFill/>
        <a:ln w="25400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72918F-3F73-4747-BFEE-2978CAC97955}">
      <dsp:nvSpPr>
        <dsp:cNvPr id="0" name=""/>
        <dsp:cNvSpPr/>
      </dsp:nvSpPr>
      <dsp:spPr>
        <a:xfrm>
          <a:off x="11532766" y="17360946"/>
          <a:ext cx="5182324" cy="13346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-30747"/>
              <a:satOff val="-3449"/>
              <a:lumOff val="2201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kern="1200" dirty="0">
              <a:solidFill>
                <a:schemeClr val="accent2">
                  <a:lumMod val="50000"/>
                </a:schemeClr>
              </a:solidFill>
            </a:rPr>
            <a:t>Champ magnétique</a:t>
          </a:r>
        </a:p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i="1" kern="1200" dirty="0">
              <a:solidFill>
                <a:schemeClr val="tx1"/>
              </a:solidFill>
            </a:rPr>
            <a:t>Magnétomètre</a:t>
          </a:r>
        </a:p>
      </dsp:txBody>
      <dsp:txXfrm>
        <a:off x="11571857" y="17400037"/>
        <a:ext cx="5104142" cy="1256485"/>
      </dsp:txXfrm>
    </dsp:sp>
    <dsp:sp modelId="{9513A278-E5E2-4D8C-B25D-FCF1BCEE1E4E}">
      <dsp:nvSpPr>
        <dsp:cNvPr id="0" name=""/>
        <dsp:cNvSpPr/>
      </dsp:nvSpPr>
      <dsp:spPr>
        <a:xfrm>
          <a:off x="10620519" y="2963957"/>
          <a:ext cx="912247" cy="171001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100120"/>
              </a:lnTo>
              <a:lnTo>
                <a:pt x="912247" y="17100120"/>
              </a:lnTo>
            </a:path>
          </a:pathLst>
        </a:custGeom>
        <a:noFill/>
        <a:ln w="25400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28B7815-0D08-4012-95A3-C8EEDC0B3F0A}">
      <dsp:nvSpPr>
        <dsp:cNvPr id="0" name=""/>
        <dsp:cNvSpPr/>
      </dsp:nvSpPr>
      <dsp:spPr>
        <a:xfrm>
          <a:off x="11532766" y="19383657"/>
          <a:ext cx="5182324" cy="13608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-35872"/>
              <a:satOff val="-4024"/>
              <a:lumOff val="2568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kern="1200" dirty="0">
              <a:solidFill>
                <a:schemeClr val="accent2">
                  <a:lumMod val="50000"/>
                </a:schemeClr>
              </a:solidFill>
            </a:rPr>
            <a:t>Prototypage rapide</a:t>
          </a:r>
        </a:p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600" b="1" i="1" kern="1200" dirty="0">
              <a:solidFill>
                <a:schemeClr val="tx1"/>
              </a:solidFill>
            </a:rPr>
            <a:t>GPS, Jauge, Wattmètre…</a:t>
          </a:r>
        </a:p>
      </dsp:txBody>
      <dsp:txXfrm>
        <a:off x="11572624" y="19423515"/>
        <a:ext cx="5102608" cy="12811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6737" y="0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78D436-B796-4992-BF7F-5314D38AC7CB}" type="datetimeFigureOut">
              <a:rPr lang="fr-FR" smtClean="0"/>
              <a:t>18/04/2022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769938" y="746125"/>
            <a:ext cx="5268912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0879" y="4721940"/>
            <a:ext cx="5447030" cy="447341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42154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6737" y="9442154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FC0861-573A-4418-A2BD-39626B358E4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62561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FC0861-573A-4418-A2BD-39626B358E43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63923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FC0861-573A-4418-A2BD-39626B358E43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3803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FC0861-573A-4418-A2BD-39626B358E43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1285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FC0861-573A-4418-A2BD-39626B358E43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41948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FC0861-573A-4418-A2BD-39626B358E43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09620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210640" y="9406420"/>
            <a:ext cx="36387246" cy="6490569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421279" y="17158652"/>
            <a:ext cx="29965968" cy="773821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88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176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2646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3528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441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5292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6175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7057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40803-1952-4A05-8093-2027DB127275}" type="datetimeFigureOut">
              <a:rPr lang="fr-FR" smtClean="0"/>
              <a:pPr/>
              <a:t>18/04/2022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A98FF-E966-403A-B094-A3337BA011E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2415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40803-1952-4A05-8093-2027DB127275}" type="datetimeFigureOut">
              <a:rPr lang="fr-FR" smtClean="0"/>
              <a:pPr/>
              <a:t>18/04/2022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A98FF-E966-403A-B094-A3337BA011E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63544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145303730" y="5355072"/>
            <a:ext cx="45090158" cy="114075602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0018386" y="5355072"/>
            <a:ext cx="134571871" cy="114075602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40803-1952-4A05-8093-2027DB127275}" type="datetimeFigureOut">
              <a:rPr lang="fr-FR" smtClean="0"/>
              <a:pPr/>
              <a:t>18/04/2022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A98FF-E966-403A-B094-A3337BA011E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84285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40803-1952-4A05-8093-2027DB127275}" type="datetimeFigureOut">
              <a:rPr lang="fr-FR" smtClean="0"/>
              <a:pPr/>
              <a:t>18/04/2022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A98FF-E966-403A-B094-A3337BA011E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1710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381579" y="19457690"/>
            <a:ext cx="36387246" cy="6013939"/>
          </a:xfrm>
        </p:spPr>
        <p:txBody>
          <a:bodyPr anchor="t"/>
          <a:lstStyle>
            <a:lvl1pPr algn="l">
              <a:defRPr sz="183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381579" y="12833948"/>
            <a:ext cx="36387246" cy="6623742"/>
          </a:xfrm>
        </p:spPr>
        <p:txBody>
          <a:bodyPr anchor="b"/>
          <a:lstStyle>
            <a:lvl1pPr marL="0" indent="0">
              <a:buNone/>
              <a:defRPr sz="9100">
                <a:solidFill>
                  <a:schemeClr val="tx1">
                    <a:tint val="75000"/>
                  </a:schemeClr>
                </a:solidFill>
              </a:defRPr>
            </a:lvl1pPr>
            <a:lvl2pPr marL="2088215" indent="0">
              <a:buNone/>
              <a:defRPr sz="8200">
                <a:solidFill>
                  <a:schemeClr val="tx1">
                    <a:tint val="75000"/>
                  </a:schemeClr>
                </a:solidFill>
              </a:defRPr>
            </a:lvl2pPr>
            <a:lvl3pPr marL="4176431" indent="0">
              <a:buNone/>
              <a:defRPr sz="7300">
                <a:solidFill>
                  <a:schemeClr val="tx1">
                    <a:tint val="75000"/>
                  </a:schemeClr>
                </a:solidFill>
              </a:defRPr>
            </a:lvl3pPr>
            <a:lvl4pPr marL="6264646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4pPr>
            <a:lvl5pPr marL="8352861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5pPr>
            <a:lvl6pPr marL="10441076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6pPr>
            <a:lvl7pPr marL="12529292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7pPr>
            <a:lvl8pPr marL="14617507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8pPr>
            <a:lvl9pPr marL="16705722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40803-1952-4A05-8093-2027DB127275}" type="datetimeFigureOut">
              <a:rPr lang="fr-FR" smtClean="0"/>
              <a:pPr/>
              <a:t>18/04/2022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A98FF-E966-403A-B094-A3337BA011E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95492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0018386" y="31198189"/>
            <a:ext cx="89831017" cy="88232483"/>
          </a:xfrm>
        </p:spPr>
        <p:txBody>
          <a:bodyPr/>
          <a:lstStyle>
            <a:lvl1pPr>
              <a:defRPr sz="12800"/>
            </a:lvl1pPr>
            <a:lvl2pPr>
              <a:defRPr sz="110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100562876" y="31198189"/>
            <a:ext cx="89831012" cy="88232483"/>
          </a:xfrm>
        </p:spPr>
        <p:txBody>
          <a:bodyPr/>
          <a:lstStyle>
            <a:lvl1pPr>
              <a:defRPr sz="12800"/>
            </a:lvl1pPr>
            <a:lvl2pPr>
              <a:defRPr sz="110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40803-1952-4A05-8093-2027DB127275}" type="datetimeFigureOut">
              <a:rPr lang="fr-FR" smtClean="0"/>
              <a:pPr/>
              <a:t>18/04/2022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A98FF-E966-403A-B094-A3337BA011E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11267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40426" y="1212603"/>
            <a:ext cx="38527673" cy="5046663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140426" y="6777950"/>
            <a:ext cx="18914533" cy="2824727"/>
          </a:xfrm>
        </p:spPr>
        <p:txBody>
          <a:bodyPr anchor="b"/>
          <a:lstStyle>
            <a:lvl1pPr marL="0" indent="0">
              <a:buNone/>
              <a:defRPr sz="11000" b="1"/>
            </a:lvl1pPr>
            <a:lvl2pPr marL="2088215" indent="0">
              <a:buNone/>
              <a:defRPr sz="9100" b="1"/>
            </a:lvl2pPr>
            <a:lvl3pPr marL="4176431" indent="0">
              <a:buNone/>
              <a:defRPr sz="8200" b="1"/>
            </a:lvl3pPr>
            <a:lvl4pPr marL="6264646" indent="0">
              <a:buNone/>
              <a:defRPr sz="7300" b="1"/>
            </a:lvl4pPr>
            <a:lvl5pPr marL="8352861" indent="0">
              <a:buNone/>
              <a:defRPr sz="7300" b="1"/>
            </a:lvl5pPr>
            <a:lvl6pPr marL="10441076" indent="0">
              <a:buNone/>
              <a:defRPr sz="7300" b="1"/>
            </a:lvl6pPr>
            <a:lvl7pPr marL="12529292" indent="0">
              <a:buNone/>
              <a:defRPr sz="7300" b="1"/>
            </a:lvl7pPr>
            <a:lvl8pPr marL="14617507" indent="0">
              <a:buNone/>
              <a:defRPr sz="7300" b="1"/>
            </a:lvl8pPr>
            <a:lvl9pPr marL="16705722" indent="0">
              <a:buNone/>
              <a:defRPr sz="73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140426" y="9602677"/>
            <a:ext cx="18914533" cy="17446034"/>
          </a:xfrm>
        </p:spPr>
        <p:txBody>
          <a:bodyPr/>
          <a:lstStyle>
            <a:lvl1pPr>
              <a:defRPr sz="110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21746138" y="6777950"/>
            <a:ext cx="18921963" cy="2824727"/>
          </a:xfrm>
        </p:spPr>
        <p:txBody>
          <a:bodyPr anchor="b"/>
          <a:lstStyle>
            <a:lvl1pPr marL="0" indent="0">
              <a:buNone/>
              <a:defRPr sz="11000" b="1"/>
            </a:lvl1pPr>
            <a:lvl2pPr marL="2088215" indent="0">
              <a:buNone/>
              <a:defRPr sz="9100" b="1"/>
            </a:lvl2pPr>
            <a:lvl3pPr marL="4176431" indent="0">
              <a:buNone/>
              <a:defRPr sz="8200" b="1"/>
            </a:lvl3pPr>
            <a:lvl4pPr marL="6264646" indent="0">
              <a:buNone/>
              <a:defRPr sz="7300" b="1"/>
            </a:lvl4pPr>
            <a:lvl5pPr marL="8352861" indent="0">
              <a:buNone/>
              <a:defRPr sz="7300" b="1"/>
            </a:lvl5pPr>
            <a:lvl6pPr marL="10441076" indent="0">
              <a:buNone/>
              <a:defRPr sz="7300" b="1"/>
            </a:lvl6pPr>
            <a:lvl7pPr marL="12529292" indent="0">
              <a:buNone/>
              <a:defRPr sz="7300" b="1"/>
            </a:lvl7pPr>
            <a:lvl8pPr marL="14617507" indent="0">
              <a:buNone/>
              <a:defRPr sz="7300" b="1"/>
            </a:lvl8pPr>
            <a:lvl9pPr marL="16705722" indent="0">
              <a:buNone/>
              <a:defRPr sz="73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21746138" y="9602677"/>
            <a:ext cx="18921963" cy="17446034"/>
          </a:xfrm>
        </p:spPr>
        <p:txBody>
          <a:bodyPr/>
          <a:lstStyle>
            <a:lvl1pPr>
              <a:defRPr sz="110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40803-1952-4A05-8093-2027DB127275}" type="datetimeFigureOut">
              <a:rPr lang="fr-FR" smtClean="0"/>
              <a:pPr/>
              <a:t>18/04/2022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A98FF-E966-403A-B094-A3337BA011E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4143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40803-1952-4A05-8093-2027DB127275}" type="datetimeFigureOut">
              <a:rPr lang="fr-FR" smtClean="0"/>
              <a:pPr/>
              <a:t>18/04/2022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A98FF-E966-403A-B094-A3337BA011E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2293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40803-1952-4A05-8093-2027DB127275}" type="datetimeFigureOut">
              <a:rPr lang="fr-FR" smtClean="0"/>
              <a:pPr/>
              <a:t>18/04/2022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A98FF-E966-403A-B094-A3337BA011E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2356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40428" y="1205591"/>
            <a:ext cx="14083710" cy="5130774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6736944" y="1205594"/>
            <a:ext cx="23931155" cy="25843120"/>
          </a:xfrm>
        </p:spPr>
        <p:txBody>
          <a:bodyPr/>
          <a:lstStyle>
            <a:lvl1pPr>
              <a:defRPr sz="14600"/>
            </a:lvl1pPr>
            <a:lvl2pPr>
              <a:defRPr sz="12800"/>
            </a:lvl2pPr>
            <a:lvl3pPr>
              <a:defRPr sz="11000"/>
            </a:lvl3pPr>
            <a:lvl4pPr>
              <a:defRPr sz="9100"/>
            </a:lvl4pPr>
            <a:lvl5pPr>
              <a:defRPr sz="9100"/>
            </a:lvl5pPr>
            <a:lvl6pPr>
              <a:defRPr sz="9100"/>
            </a:lvl6pPr>
            <a:lvl7pPr>
              <a:defRPr sz="9100"/>
            </a:lvl7pPr>
            <a:lvl8pPr>
              <a:defRPr sz="9100"/>
            </a:lvl8pPr>
            <a:lvl9pPr>
              <a:defRPr sz="91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140428" y="6336367"/>
            <a:ext cx="14083710" cy="20712346"/>
          </a:xfrm>
        </p:spPr>
        <p:txBody>
          <a:bodyPr/>
          <a:lstStyle>
            <a:lvl1pPr marL="0" indent="0">
              <a:buNone/>
              <a:defRPr sz="6400"/>
            </a:lvl1pPr>
            <a:lvl2pPr marL="2088215" indent="0">
              <a:buNone/>
              <a:defRPr sz="5500"/>
            </a:lvl2pPr>
            <a:lvl3pPr marL="4176431" indent="0">
              <a:buNone/>
              <a:defRPr sz="4600"/>
            </a:lvl3pPr>
            <a:lvl4pPr marL="6264646" indent="0">
              <a:buNone/>
              <a:defRPr sz="4100"/>
            </a:lvl4pPr>
            <a:lvl5pPr marL="8352861" indent="0">
              <a:buNone/>
              <a:defRPr sz="4100"/>
            </a:lvl5pPr>
            <a:lvl6pPr marL="10441076" indent="0">
              <a:buNone/>
              <a:defRPr sz="4100"/>
            </a:lvl6pPr>
            <a:lvl7pPr marL="12529292" indent="0">
              <a:buNone/>
              <a:defRPr sz="4100"/>
            </a:lvl7pPr>
            <a:lvl8pPr marL="14617507" indent="0">
              <a:buNone/>
              <a:defRPr sz="4100"/>
            </a:lvl8pPr>
            <a:lvl9pPr marL="16705722" indent="0">
              <a:buNone/>
              <a:defRPr sz="41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40803-1952-4A05-8093-2027DB127275}" type="datetimeFigureOut">
              <a:rPr lang="fr-FR" smtClean="0"/>
              <a:pPr/>
              <a:t>18/04/2022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A98FF-E966-403A-B094-A3337BA011E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27420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0771" y="21195982"/>
            <a:ext cx="25685115" cy="2502306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8390771" y="2705572"/>
            <a:ext cx="25685115" cy="18167985"/>
          </a:xfrm>
        </p:spPr>
        <p:txBody>
          <a:bodyPr/>
          <a:lstStyle>
            <a:lvl1pPr marL="0" indent="0">
              <a:buNone/>
              <a:defRPr sz="14600"/>
            </a:lvl1pPr>
            <a:lvl2pPr marL="2088215" indent="0">
              <a:buNone/>
              <a:defRPr sz="12800"/>
            </a:lvl2pPr>
            <a:lvl3pPr marL="4176431" indent="0">
              <a:buNone/>
              <a:defRPr sz="11000"/>
            </a:lvl3pPr>
            <a:lvl4pPr marL="6264646" indent="0">
              <a:buNone/>
              <a:defRPr sz="9100"/>
            </a:lvl4pPr>
            <a:lvl5pPr marL="8352861" indent="0">
              <a:buNone/>
              <a:defRPr sz="9100"/>
            </a:lvl5pPr>
            <a:lvl6pPr marL="10441076" indent="0">
              <a:buNone/>
              <a:defRPr sz="9100"/>
            </a:lvl6pPr>
            <a:lvl7pPr marL="12529292" indent="0">
              <a:buNone/>
              <a:defRPr sz="9100"/>
            </a:lvl7pPr>
            <a:lvl8pPr marL="14617507" indent="0">
              <a:buNone/>
              <a:defRPr sz="9100"/>
            </a:lvl8pPr>
            <a:lvl9pPr marL="16705722" indent="0">
              <a:buNone/>
              <a:defRPr sz="91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0771" y="23698288"/>
            <a:ext cx="25685115" cy="3553689"/>
          </a:xfrm>
        </p:spPr>
        <p:txBody>
          <a:bodyPr/>
          <a:lstStyle>
            <a:lvl1pPr marL="0" indent="0">
              <a:buNone/>
              <a:defRPr sz="6400"/>
            </a:lvl1pPr>
            <a:lvl2pPr marL="2088215" indent="0">
              <a:buNone/>
              <a:defRPr sz="5500"/>
            </a:lvl2pPr>
            <a:lvl3pPr marL="4176431" indent="0">
              <a:buNone/>
              <a:defRPr sz="4600"/>
            </a:lvl3pPr>
            <a:lvl4pPr marL="6264646" indent="0">
              <a:buNone/>
              <a:defRPr sz="4100"/>
            </a:lvl4pPr>
            <a:lvl5pPr marL="8352861" indent="0">
              <a:buNone/>
              <a:defRPr sz="4100"/>
            </a:lvl5pPr>
            <a:lvl6pPr marL="10441076" indent="0">
              <a:buNone/>
              <a:defRPr sz="4100"/>
            </a:lvl6pPr>
            <a:lvl7pPr marL="12529292" indent="0">
              <a:buNone/>
              <a:defRPr sz="4100"/>
            </a:lvl7pPr>
            <a:lvl8pPr marL="14617507" indent="0">
              <a:buNone/>
              <a:defRPr sz="4100"/>
            </a:lvl8pPr>
            <a:lvl9pPr marL="16705722" indent="0">
              <a:buNone/>
              <a:defRPr sz="41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40803-1952-4A05-8093-2027DB127275}" type="datetimeFigureOut">
              <a:rPr lang="fr-FR" smtClean="0"/>
              <a:pPr/>
              <a:t>18/04/2022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A98FF-E966-403A-B094-A3337BA011E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3387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2140426" y="1212603"/>
            <a:ext cx="38527673" cy="5046663"/>
          </a:xfrm>
          <a:prstGeom prst="rect">
            <a:avLst/>
          </a:prstGeom>
        </p:spPr>
        <p:txBody>
          <a:bodyPr vert="horz" lIns="417643" tIns="208822" rIns="417643" bIns="208822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140426" y="7065330"/>
            <a:ext cx="38527673" cy="19983384"/>
          </a:xfrm>
          <a:prstGeom prst="rect">
            <a:avLst/>
          </a:prstGeom>
        </p:spPr>
        <p:txBody>
          <a:bodyPr vert="horz" lIns="417643" tIns="208822" rIns="417643" bIns="208822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2140426" y="28065053"/>
            <a:ext cx="9988656" cy="1612128"/>
          </a:xfrm>
          <a:prstGeom prst="rect">
            <a:avLst/>
          </a:prstGeom>
        </p:spPr>
        <p:txBody>
          <a:bodyPr vert="horz" lIns="417643" tIns="208822" rIns="417643" bIns="208822" rtlCol="0" anchor="ctr"/>
          <a:lstStyle>
            <a:lvl1pPr algn="l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740803-1952-4A05-8093-2027DB127275}" type="datetimeFigureOut">
              <a:rPr lang="fr-FR" smtClean="0"/>
              <a:pPr/>
              <a:t>18/04/2022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4626246" y="28065053"/>
            <a:ext cx="13556033" cy="1612128"/>
          </a:xfrm>
          <a:prstGeom prst="rect">
            <a:avLst/>
          </a:prstGeom>
        </p:spPr>
        <p:txBody>
          <a:bodyPr vert="horz" lIns="417643" tIns="208822" rIns="417643" bIns="208822" rtlCol="0" anchor="ctr"/>
          <a:lstStyle>
            <a:lvl1pPr algn="ct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30679443" y="28065053"/>
            <a:ext cx="9988656" cy="1612128"/>
          </a:xfrm>
          <a:prstGeom prst="rect">
            <a:avLst/>
          </a:prstGeom>
        </p:spPr>
        <p:txBody>
          <a:bodyPr vert="horz" lIns="417643" tIns="208822" rIns="417643" bIns="208822" rtlCol="0" anchor="ctr"/>
          <a:lstStyle>
            <a:lvl1pPr algn="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9A98FF-E966-403A-B094-A3337BA011E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7825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176431" rtl="0" eaLnBrk="1" latinLnBrk="0" hangingPunct="1">
        <a:spcBef>
          <a:spcPct val="0"/>
        </a:spcBef>
        <a:buNone/>
        <a:defRPr sz="20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66161" indent="-1566161" algn="l" defTabSz="4176431" rtl="0" eaLnBrk="1" latinLnBrk="0" hangingPunct="1">
        <a:spcBef>
          <a:spcPct val="20000"/>
        </a:spcBef>
        <a:buFont typeface="Arial" panose="020B0604020202020204" pitchFamily="34" charset="0"/>
        <a:buChar char="•"/>
        <a:defRPr sz="14600" kern="1200">
          <a:solidFill>
            <a:schemeClr val="tx1"/>
          </a:solidFill>
          <a:latin typeface="+mn-lt"/>
          <a:ea typeface="+mn-ea"/>
          <a:cs typeface="+mn-cs"/>
        </a:defRPr>
      </a:lvl1pPr>
      <a:lvl2pPr marL="3393350" indent="-1305135" algn="l" defTabSz="4176431" rtl="0" eaLnBrk="1" latinLnBrk="0" hangingPunct="1">
        <a:spcBef>
          <a:spcPct val="20000"/>
        </a:spcBef>
        <a:buFont typeface="Arial" panose="020B0604020202020204" pitchFamily="34" charset="0"/>
        <a:buChar char="–"/>
        <a:defRPr sz="12800" kern="1200">
          <a:solidFill>
            <a:schemeClr val="tx1"/>
          </a:solidFill>
          <a:latin typeface="+mn-lt"/>
          <a:ea typeface="+mn-ea"/>
          <a:cs typeface="+mn-cs"/>
        </a:defRPr>
      </a:lvl2pPr>
      <a:lvl3pPr marL="5220538" indent="-1044108" algn="l" defTabSz="4176431" rtl="0" eaLnBrk="1" latinLnBrk="0" hangingPunct="1">
        <a:spcBef>
          <a:spcPct val="20000"/>
        </a:spcBef>
        <a:buFont typeface="Arial" panose="020B0604020202020204" pitchFamily="34" charset="0"/>
        <a:buChar char="•"/>
        <a:defRPr sz="11000" kern="1200">
          <a:solidFill>
            <a:schemeClr val="tx1"/>
          </a:solidFill>
          <a:latin typeface="+mn-lt"/>
          <a:ea typeface="+mn-ea"/>
          <a:cs typeface="+mn-cs"/>
        </a:defRPr>
      </a:lvl3pPr>
      <a:lvl4pPr marL="7308753" indent="-1044108" algn="l" defTabSz="4176431" rtl="0" eaLnBrk="1" latinLnBrk="0" hangingPunct="1">
        <a:spcBef>
          <a:spcPct val="20000"/>
        </a:spcBef>
        <a:buFont typeface="Arial" panose="020B0604020202020204" pitchFamily="34" charset="0"/>
        <a:buChar char="–"/>
        <a:defRPr sz="9100" kern="1200">
          <a:solidFill>
            <a:schemeClr val="tx1"/>
          </a:solidFill>
          <a:latin typeface="+mn-lt"/>
          <a:ea typeface="+mn-ea"/>
          <a:cs typeface="+mn-cs"/>
        </a:defRPr>
      </a:lvl4pPr>
      <a:lvl5pPr marL="9396969" indent="-1044108" algn="l" defTabSz="4176431" rtl="0" eaLnBrk="1" latinLnBrk="0" hangingPunct="1">
        <a:spcBef>
          <a:spcPct val="20000"/>
        </a:spcBef>
        <a:buFont typeface="Arial" panose="020B0604020202020204" pitchFamily="34" charset="0"/>
        <a:buChar char="»"/>
        <a:defRPr sz="9100" kern="1200">
          <a:solidFill>
            <a:schemeClr val="tx1"/>
          </a:solidFill>
          <a:latin typeface="+mn-lt"/>
          <a:ea typeface="+mn-ea"/>
          <a:cs typeface="+mn-cs"/>
        </a:defRPr>
      </a:lvl5pPr>
      <a:lvl6pPr marL="11485184" indent="-1044108" algn="l" defTabSz="4176431" rtl="0" eaLnBrk="1" latinLnBrk="0" hangingPunct="1">
        <a:spcBef>
          <a:spcPct val="20000"/>
        </a:spcBef>
        <a:buFont typeface="Arial" panose="020B0604020202020204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6pPr>
      <a:lvl7pPr marL="13573399" indent="-1044108" algn="l" defTabSz="4176431" rtl="0" eaLnBrk="1" latinLnBrk="0" hangingPunct="1">
        <a:spcBef>
          <a:spcPct val="20000"/>
        </a:spcBef>
        <a:buFont typeface="Arial" panose="020B0604020202020204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7pPr>
      <a:lvl8pPr marL="15661615" indent="-1044108" algn="l" defTabSz="4176431" rtl="0" eaLnBrk="1" latinLnBrk="0" hangingPunct="1">
        <a:spcBef>
          <a:spcPct val="20000"/>
        </a:spcBef>
        <a:buFont typeface="Arial" panose="020B0604020202020204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8pPr>
      <a:lvl9pPr marL="17749830" indent="-1044108" algn="l" defTabSz="4176431" rtl="0" eaLnBrk="1" latinLnBrk="0" hangingPunct="1">
        <a:spcBef>
          <a:spcPct val="20000"/>
        </a:spcBef>
        <a:buFont typeface="Arial" panose="020B0604020202020204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1pPr>
      <a:lvl2pPr marL="2088215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2pPr>
      <a:lvl3pPr marL="4176431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3pPr>
      <a:lvl4pPr marL="6264646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4pPr>
      <a:lvl5pPr marL="8352861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5pPr>
      <a:lvl6pPr marL="10441076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6pPr>
      <a:lvl7pPr marL="12529292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7pPr>
      <a:lvl8pPr marL="14617507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8pPr>
      <a:lvl9pPr marL="16705722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5.gif"/><Relationship Id="rId18" Type="http://schemas.openxmlformats.org/officeDocument/2006/relationships/hyperlink" Target="https://www.google.fr/url?sa=i&amp;rct=j&amp;q=&amp;esrc=s&amp;source=images&amp;cd=&amp;ved=2ahUKEwiF656_nf3hAhUn-YUKHfNtBigQjRx6BAgBEAQ&amp;url=https://www.cisco.com/c/dam/en/us/products/collateral/routers/rv180w-wireless-n-multifunction-vpn-router/data_sheet_c78-697399_fr.pdf&amp;psig=AOvVaw22tKss5FKHdR0l7kIw67iD&amp;ust=1556899700852602" TargetMode="External"/><Relationship Id="rId26" Type="http://schemas.openxmlformats.org/officeDocument/2006/relationships/image" Target="../media/image14.png"/><Relationship Id="rId39" Type="http://schemas.openxmlformats.org/officeDocument/2006/relationships/hyperlink" Target="https://www.google.fr/url?sa=i&amp;rct=j&amp;q=&amp;esrc=s&amp;source=images&amp;cd=&amp;ved=2ahUKEwi_m5_13P_hAhUP-YUKHbm1CTQQjRx6BAgBEAU&amp;url=https://www.android-logiciels.fr/magnetometre-detecteur-de-metaux/&amp;psig=AOvVaw0bG-UBDOMVT3RXZifm6g8j&amp;ust=1556985445234734" TargetMode="External"/><Relationship Id="rId21" Type="http://schemas.openxmlformats.org/officeDocument/2006/relationships/image" Target="../media/image11.png"/><Relationship Id="rId34" Type="http://schemas.openxmlformats.org/officeDocument/2006/relationships/hyperlink" Target="https://www.google.fr/url?sa=i&amp;rct=j&amp;q=&amp;esrc=s&amp;source=images&amp;cd=&amp;cad=rja&amp;uact=8&amp;ved=2ahUKEwjA6KHV2v_hAhVSThoKHS2dDKQQjRx6BAgBEAU&amp;url=https://www.conecticplus.com/guide/cable-ethernet/definition.html&amp;psig=AOvVaw3daipSAqGsMxQzd-K8BtpK&amp;ust=1556984836444135" TargetMode="External"/><Relationship Id="rId42" Type="http://schemas.openxmlformats.org/officeDocument/2006/relationships/image" Target="../media/image22.png"/><Relationship Id="rId47" Type="http://schemas.openxmlformats.org/officeDocument/2006/relationships/hyperlink" Target="https://www.google.fr/url?sa=i&amp;rct=j&amp;q=&amp;esrc=s&amp;source=images&amp;cd=&amp;cad=rja&amp;uact=8&amp;ved=2ahUKEwiKzd_2wZriAhUMlhQKHVDeBY0QjRx6BAgBEAU&amp;url=/url?sa%3Di%26rct%3Dj%26q%3D%26esrc%3Ds%26source%3Dimages%26cd%3D%26ved%3D%26url%3Dhttps://pixabay.com/fr/vectors/routeur-commutateur-symbole-r%C3%A9seau-30140/%26psig%3DAOvVaw2A3JJaqwzpeErYofQsXoAP%26ust%3D1557905908013091&amp;psig=AOvVaw2A3JJaqwzpeErYofQsXoAP&amp;ust=1557905908013091" TargetMode="External"/><Relationship Id="rId50" Type="http://schemas.openxmlformats.org/officeDocument/2006/relationships/image" Target="../media/image26.png"/><Relationship Id="rId7" Type="http://schemas.openxmlformats.org/officeDocument/2006/relationships/image" Target="../media/image1.gif"/><Relationship Id="rId2" Type="http://schemas.openxmlformats.org/officeDocument/2006/relationships/diagramData" Target="../diagrams/data1.xml"/><Relationship Id="rId16" Type="http://schemas.openxmlformats.org/officeDocument/2006/relationships/image" Target="../media/image8.jpeg"/><Relationship Id="rId29" Type="http://schemas.openxmlformats.org/officeDocument/2006/relationships/image" Target="../media/image16.png"/><Relationship Id="rId11" Type="http://schemas.openxmlformats.org/officeDocument/2006/relationships/hyperlink" Target="https://www.google.fr/url?sa=i&amp;rct=j&amp;q=&amp;esrc=s&amp;source=images&amp;cd=&amp;cad=rja&amp;uact=8&amp;ved=2ahUKEwi6rvGHjvfdAhWpKcAKHUylDdUQjRx6BAgBEAU&amp;url=https://www.flaticon.com/free-icon/water_119075&amp;psig=AOvVaw05RAhGIAyvpEtMVGCrk0KC&amp;ust=1539097204340921" TargetMode="External"/><Relationship Id="rId24" Type="http://schemas.openxmlformats.org/officeDocument/2006/relationships/image" Target="../media/image13.jpeg"/><Relationship Id="rId32" Type="http://schemas.openxmlformats.org/officeDocument/2006/relationships/hyperlink" Target="https://www.google.fr/url?sa=i&amp;rct=j&amp;q=&amp;esrc=s&amp;source=images&amp;cd=&amp;ved=2ahUKEwjkne2Z1__hAhUPxoUKHdaUCkwQjRx6BAgBEAU&amp;url=https://www.lesnumeriques.com/ordinateur-portable/honor-magicbook-p44085/test.html&amp;psig=AOvVaw2OSd_tnbEkIJgHi1bVgpi3&amp;ust=1556983909679531" TargetMode="External"/><Relationship Id="rId37" Type="http://schemas.openxmlformats.org/officeDocument/2006/relationships/hyperlink" Target="https://www.google.fr/url?sa=i&amp;rct=j&amp;q=&amp;esrc=s&amp;source=images&amp;cd=&amp;cad=rja&amp;uact=8&amp;ved=2ahUKEwiF182c0v_hAhVuzoUKHXNcANUQjRx6BAgBEAU&amp;url=https://wikifab.org/wiki/Cr%C3%A9er_un_compte_%22The_Things_Network%22_et_rejoindre_une_communaut%C3%A9&amp;psig=AOvVaw0_bsRSh_pXSZpR32zlO_cA&amp;ust=1556982571390447" TargetMode="External"/><Relationship Id="rId40" Type="http://schemas.openxmlformats.org/officeDocument/2006/relationships/hyperlink" Target="https://www.google.fr/imgres?imgurl=https://www.android-logiciels.fr/wp-content/uploads/2016/11/Magnetometre-icone.png&amp;imgrefurl=https://www.android-logiciels.fr/tag/metaux/&amp;docid=Am3xllWqytFtgM&amp;tbnid=zHDdxBdAXMtbPM:&amp;vet=10ahUKEwiottuN3f_hAhWCy4UKHQevDK4QMwhBKAAwAA..i&amp;w=300&amp;h=300&amp;itg=1&amp;bih=973&amp;biw=1920&amp;q=logo%20magn%C3%A9tom%C3%A8tre&amp;ved=0ahUKEwiottuN3f_hAhWCy4UKHQevDK4QMwhBKAAwAA&amp;iact=mrc&amp;uact=8" TargetMode="External"/><Relationship Id="rId45" Type="http://schemas.openxmlformats.org/officeDocument/2006/relationships/hyperlink" Target="https://www.google.fr/url?sa=i&amp;rct=j&amp;q=&amp;esrc=s&amp;source=images&amp;cd=&amp;ved=2ahUKEwjXkZfrhZjiAhUh4YUKHWu7D48QjRx6BAgBEAU&amp;url=https://icon-icons.com/fr/icone/a-la-maison-un-serveur-un-ordinateur-base-de-donnees/55232&amp;psig=AOvVaw2fiQlCGOyIXNsaLH58tWaY&amp;ust=1557820615781137" TargetMode="External"/><Relationship Id="rId53" Type="http://schemas.openxmlformats.org/officeDocument/2006/relationships/hyperlink" Target="https://www.google.fr/url?sa=i&amp;rct=j&amp;q=&amp;esrc=s&amp;source=images&amp;cd=&amp;cad=rja&amp;uact=8&amp;ved=2ahUKEwjE_ub1wpriAhUQahQKHZVdD2IQjRx6BAgBEAU&amp;url=http://www.clker.com/clipart-10034.html&amp;psig=AOvVaw2Ua0lzfOl7faV53-Z8p1t0&amp;ust=1557906180277216" TargetMode="External"/><Relationship Id="rId5" Type="http://schemas.openxmlformats.org/officeDocument/2006/relationships/diagramColors" Target="../diagrams/colors1.xml"/><Relationship Id="rId10" Type="http://schemas.openxmlformats.org/officeDocument/2006/relationships/image" Target="../media/image3.png"/><Relationship Id="rId19" Type="http://schemas.openxmlformats.org/officeDocument/2006/relationships/image" Target="../media/image10.gif"/><Relationship Id="rId31" Type="http://schemas.openxmlformats.org/officeDocument/2006/relationships/image" Target="../media/image17.jpeg"/><Relationship Id="rId44" Type="http://schemas.openxmlformats.org/officeDocument/2006/relationships/image" Target="../media/image23.jpeg"/><Relationship Id="rId52" Type="http://schemas.openxmlformats.org/officeDocument/2006/relationships/image" Target="../media/image27.jpeg"/><Relationship Id="rId4" Type="http://schemas.openxmlformats.org/officeDocument/2006/relationships/diagramQuickStyle" Target="../diagrams/quickStyle1.xml"/><Relationship Id="rId9" Type="http://schemas.openxmlformats.org/officeDocument/2006/relationships/hyperlink" Target="https://www.google.fr/url?sa=i&amp;rct=j&amp;q=&amp;esrc=s&amp;source=images&amp;cd=&amp;cad=rja&amp;uact=8&amp;ved=2ahUKEwjKiNHejffdAhVIBMAKHeftDUUQjRx6BAgBEAU&amp;url=http://www.hdi-electronics.fr/&amp;psig=AOvVaw2SEmBa980pmCx0Jm6Na05D&amp;ust=1539097101847785" TargetMode="External"/><Relationship Id="rId14" Type="http://schemas.openxmlformats.org/officeDocument/2006/relationships/image" Target="../media/image6.gif"/><Relationship Id="rId22" Type="http://schemas.openxmlformats.org/officeDocument/2006/relationships/image" Target="../media/image12.gif"/><Relationship Id="rId27" Type="http://schemas.openxmlformats.org/officeDocument/2006/relationships/hyperlink" Target="https://www.google.fr/url?sa=i&amp;rct=j&amp;q=&amp;esrc=s&amp;source=images&amp;cd=&amp;cad=rja&amp;uact=8&amp;ved=2ahUKEwj1_prhgP_hAhXI1uAKHYovDtEQjRx6BAgBEAU&amp;url=https://pleinairlanaudia.ca/activites/internet-wi-fi/wireless-connection-icon/&amp;psig=AOvVaw2y78xWpfRtXaF36ZIWmXI1&amp;ust=1556960706199689" TargetMode="External"/><Relationship Id="rId30" Type="http://schemas.openxmlformats.org/officeDocument/2006/relationships/hyperlink" Target="https://www.google.fr/url?sa=i&amp;rct=j&amp;q=&amp;esrc=s&amp;source=images&amp;cd=&amp;cad=rja&amp;uact=8&amp;ved=2ahUKEwiD59Wv2v_hAhUD3xoKHSXuBVIQjRx6BAgBEAU&amp;url=https://sospc.name/box-4g-alternative-remplacante-fibre-optique/logo-4g-sospc-name/&amp;psig=AOvVaw0pTRBJdoKMxwWQBEDy0995&amp;ust=1556984734254601" TargetMode="External"/><Relationship Id="rId35" Type="http://schemas.openxmlformats.org/officeDocument/2006/relationships/image" Target="../media/image19.png"/><Relationship Id="rId43" Type="http://schemas.openxmlformats.org/officeDocument/2006/relationships/hyperlink" Target="https://www.google.fr/url?sa=i&amp;rct=j&amp;q=&amp;esrc=s&amp;source=images&amp;cd=&amp;cad=rja&amp;uact=8&amp;ved=2ahUKEwjsmJT-iffdAhUwxosKHUxpBgsQjRx6BAgBEAU&amp;url=https://es.123rf.com/photo_75738056_vector-de-icono-de-term%C3%B3metro-signo-plano-lleno-pictograma-s%C3%B3lido-aislado-en-blanco-s%C3%ADmbolo-de-temperatura-i.html&amp;psig=AOvVaw3pOAIChO5HZr-g-S37FLtM&amp;ust=1539096055984717" TargetMode="External"/><Relationship Id="rId48" Type="http://schemas.openxmlformats.org/officeDocument/2006/relationships/image" Target="../media/image25.png"/><Relationship Id="rId8" Type="http://schemas.openxmlformats.org/officeDocument/2006/relationships/image" Target="../media/image2.jpeg"/><Relationship Id="rId51" Type="http://schemas.openxmlformats.org/officeDocument/2006/relationships/hyperlink" Target="https://www.google.fr/url?sa=i&amp;rct=j&amp;q=&amp;esrc=s&amp;source=images&amp;cd=&amp;cad=rja&amp;uact=8&amp;ved=2ahUKEwiIgf3Pnv3hAhWkx4UKHWVTCF0QjRx6BAgBEAU&amp;url=https://fr.audiofanzine.com/ordinateur-divers/raspberry-pi/raspberry-pi-3-model-b/pedago/astuces/raspberry-pi3b-faire-un-serveur-audio-7989/&amp;psig=AOvVaw0hUKxAdA9oRf5B6_OhFz5t&amp;ust=1556899992720836" TargetMode="External"/><Relationship Id="rId3" Type="http://schemas.openxmlformats.org/officeDocument/2006/relationships/diagramLayout" Target="../diagrams/layout1.xml"/><Relationship Id="rId12" Type="http://schemas.openxmlformats.org/officeDocument/2006/relationships/image" Target="../media/image4.png"/><Relationship Id="rId17" Type="http://schemas.openxmlformats.org/officeDocument/2006/relationships/image" Target="../media/image9.gif"/><Relationship Id="rId25" Type="http://schemas.openxmlformats.org/officeDocument/2006/relationships/hyperlink" Target="https://www.google.fr/url?sa=i&amp;rct=j&amp;q=&amp;esrc=s&amp;source=images&amp;cd=&amp;cad=rja&amp;uact=8&amp;ved=2ahUKEwjh0tOn6P7hAhW0D2MBHb-SBugQjRx6BAgBEAU&amp;url=http://www.yoctopuce.com/FR/article/une-station-meteo-avec-mqtt-et-node-red&amp;psig=AOvVaw3lT4y740q42ES9NMKovnwO&amp;ust=1556954136836199" TargetMode="External"/><Relationship Id="rId33" Type="http://schemas.openxmlformats.org/officeDocument/2006/relationships/image" Target="../media/image18.jpeg"/><Relationship Id="rId38" Type="http://schemas.openxmlformats.org/officeDocument/2006/relationships/image" Target="../media/image21.png"/><Relationship Id="rId46" Type="http://schemas.openxmlformats.org/officeDocument/2006/relationships/image" Target="../media/image24.gif"/><Relationship Id="rId20" Type="http://schemas.openxmlformats.org/officeDocument/2006/relationships/hyperlink" Target="https://www.google.fr/url?sa=i&amp;rct=j&amp;q=&amp;esrc=s&amp;source=images&amp;cd=&amp;cad=rja&amp;uact=8&amp;ved=2ahUKEwjUt5yrov3hAhXE1eAKHTrBBBsQjRx6BAgBEAU&amp;url=https://icon-icons.com/fr/icone/la-radio-les-ondes/50054&amp;psig=AOvVaw3pgK7kxP0r0uKuZ3-cJGYf&amp;ust=1556900995837746" TargetMode="External"/><Relationship Id="rId41" Type="http://schemas.openxmlformats.org/officeDocument/2006/relationships/hyperlink" Target="https://www.android-logiciels.fr/magnetometre-detecteur-de-metaux/" TargetMode="External"/><Relationship Id="rId54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5" Type="http://schemas.openxmlformats.org/officeDocument/2006/relationships/image" Target="../media/image7.gif"/><Relationship Id="rId23" Type="http://schemas.openxmlformats.org/officeDocument/2006/relationships/hyperlink" Target="https://www.google.fr/url?sa=i&amp;rct=j&amp;q=&amp;esrc=s&amp;source=images&amp;cd=&amp;ved=2ahUKEwjA-pfqnf3hAhWLy4UKHS1cDAQQjRx6BAgBEAU&amp;url=https://www.lesnumeriques.com/tablette-tactile/huawei-mediapad-m5-10-8-p43315/test.html&amp;psig=AOvVaw3AwXiTdSrMypHDct_6YZC-&amp;ust=1556899787974537" TargetMode="External"/><Relationship Id="rId28" Type="http://schemas.openxmlformats.org/officeDocument/2006/relationships/image" Target="../media/image15.jpeg"/><Relationship Id="rId36" Type="http://schemas.openxmlformats.org/officeDocument/2006/relationships/image" Target="../media/image20.jpeg"/><Relationship Id="rId49" Type="http://schemas.openxmlformats.org/officeDocument/2006/relationships/hyperlink" Target="https://www.google.fr/url?sa=i&amp;rct=j&amp;q=&amp;esrc=s&amp;source=images&amp;cd=&amp;cad=rja&amp;uact=8&amp;ved=2ahUKEwiEk4HRwpriAhXNDmMBHQJUBdYQjRx6BAgBEAU&amp;url=https://icon-icons.com/fr/icone/a-la-maison-un-serveur-un-ordinateur-base-de-donnees/55232&amp;psig=AOvVaw1X0AmC8flo0qZtUiaby4Zr&amp;ust=1557905817765156" TargetMode="External"/></Relationships>
</file>

<file path=ppt/slides/_rels/slide2.xml.rels><?xml version="1.0" encoding="UTF-8" standalone="yes"?>
<Relationships xmlns="http://schemas.openxmlformats.org/package/2006/relationships"><Relationship Id="rId26" Type="http://schemas.openxmlformats.org/officeDocument/2006/relationships/hyperlink" Target="https://www.google.fr/url?sa=i&amp;rct=j&amp;q=&amp;esrc=s&amp;source=images&amp;cd=&amp;ved=2ahUKEwi_m5_13P_hAhUP-YUKHbm1CTQQjRx6BAgBEAU&amp;url=https://www.android-logiciels.fr/magnetometre-detecteur-de-metaux/&amp;psig=AOvVaw0bG-UBDOMVT3RXZifm6g8j&amp;ust=1556985445234734" TargetMode="External"/><Relationship Id="rId21" Type="http://schemas.openxmlformats.org/officeDocument/2006/relationships/image" Target="../media/image12.gif"/><Relationship Id="rId34" Type="http://schemas.openxmlformats.org/officeDocument/2006/relationships/hyperlink" Target="https://www.google.fr/url?sa=i&amp;rct=j&amp;q=&amp;esrc=s&amp;source=images&amp;cd=&amp;cad=rja&amp;uact=8&amp;ved=2ahUKEwiKzd_2wZriAhUMlhQKHVDeBY0QjRx6BAgBEAU&amp;url=/url?sa=i&amp;rct=j&amp;q=&amp;esrc=s&amp;source=images&amp;cd=&amp;ved=&amp;url=https://pixabay.com/fr/vectors/routeur-commutateur-symbole-r%C3%A9seau-30140/&amp;psig=AOvVaw2A3JJaqwzpeErYofQsXoAP&amp;ust=1557905908013091&amp;psig=AOvVaw2A3JJaqwzpeErYofQsXoAP&amp;ust=1557905908013091" TargetMode="External"/><Relationship Id="rId42" Type="http://schemas.openxmlformats.org/officeDocument/2006/relationships/image" Target="../media/image9.gif"/><Relationship Id="rId47" Type="http://schemas.openxmlformats.org/officeDocument/2006/relationships/image" Target="../media/image17.jpeg"/><Relationship Id="rId50" Type="http://schemas.openxmlformats.org/officeDocument/2006/relationships/image" Target="../media/image16.png"/><Relationship Id="rId55" Type="http://schemas.openxmlformats.org/officeDocument/2006/relationships/hyperlink" Target="https://www.google.fr/url?sa=i&amp;rct=j&amp;q=&amp;esrc=s&amp;source=images&amp;cd=&amp;cad=rja&amp;uact=8&amp;ved=2ahUKEwjA6KHV2v_hAhVSThoKHS2dDKQQjRx6BAgBEAU&amp;url=https://www.conecticplus.com/guide/cable-ethernet/definition.html&amp;psig=AOvVaw3daipSAqGsMxQzd-K8BtpK&amp;ust=1556984836444135" TargetMode="External"/><Relationship Id="rId63" Type="http://schemas.openxmlformats.org/officeDocument/2006/relationships/image" Target="../media/image34.jpeg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6.gif"/><Relationship Id="rId29" Type="http://schemas.openxmlformats.org/officeDocument/2006/relationships/image" Target="../media/image22.png"/><Relationship Id="rId11" Type="http://schemas.openxmlformats.org/officeDocument/2006/relationships/hyperlink" Target="https://www.google.fr/url?sa=i&amp;rct=j&amp;q=&amp;esrc=s&amp;source=images&amp;cd=&amp;cad=rja&amp;uact=8&amp;ved=2ahUKEwjKiNHejffdAhVIBMAKHeftDUUQjRx6BAgBEAU&amp;url=http://www.hdi-electronics.fr/&amp;psig=AOvVaw2SEmBa980pmCx0Jm6Na05D&amp;ust=1539097101847785" TargetMode="External"/><Relationship Id="rId24" Type="http://schemas.openxmlformats.org/officeDocument/2006/relationships/hyperlink" Target="https://www.google.fr/url?sa=i&amp;rct=j&amp;q=&amp;esrc=s&amp;source=images&amp;cd=&amp;cad=rja&amp;uact=8&amp;ved=2ahUKEwj1_prhgP_hAhXI1uAKHYovDtEQjRx6BAgBEAU&amp;url=https://pleinairlanaudia.ca/activites/internet-wi-fi/wireless-connection-icon/&amp;psig=AOvVaw2y78xWpfRtXaF36ZIWmXI1&amp;ust=1556960706199689" TargetMode="External"/><Relationship Id="rId32" Type="http://schemas.openxmlformats.org/officeDocument/2006/relationships/image" Target="../media/image10.gif"/><Relationship Id="rId37" Type="http://schemas.openxmlformats.org/officeDocument/2006/relationships/image" Target="../media/image26.png"/><Relationship Id="rId40" Type="http://schemas.openxmlformats.org/officeDocument/2006/relationships/hyperlink" Target="https://www.google.fr/url?sa=i&amp;rct=j&amp;q=&amp;esrc=s&amp;source=images&amp;cd=&amp;cad=rja&amp;uact=8&amp;ved=2ahUKEwjE_ub1wpriAhUQahQKHZVdD2IQjRx6BAgBEAU&amp;url=http://www.clker.com/clipart-10034.html&amp;psig=AOvVaw2Ua0lzfOl7faV53-Z8p1t0&amp;ust=1557906180277216" TargetMode="External"/><Relationship Id="rId45" Type="http://schemas.openxmlformats.org/officeDocument/2006/relationships/image" Target="../media/image31.gif"/><Relationship Id="rId53" Type="http://schemas.openxmlformats.org/officeDocument/2006/relationships/hyperlink" Target="https://www.google.fr/url?sa=i&amp;rct=j&amp;q=&amp;esrc=s&amp;source=images&amp;cd=&amp;ved=2ahUKEwjkne2Z1__hAhUPxoUKHdaUCkwQjRx6BAgBEAU&amp;url=https://www.lesnumeriques.com/ordinateur-portable/honor-magicbook-p44085/test.html&amp;psig=AOvVaw2OSd_tnbEkIJgHi1bVgpi3&amp;ust=1556983909679531" TargetMode="External"/><Relationship Id="rId58" Type="http://schemas.openxmlformats.org/officeDocument/2006/relationships/image" Target="../media/image13.jpeg"/><Relationship Id="rId66" Type="http://schemas.openxmlformats.org/officeDocument/2006/relationships/image" Target="../media/image36.png"/><Relationship Id="rId5" Type="http://schemas.openxmlformats.org/officeDocument/2006/relationships/diagramQuickStyle" Target="../diagrams/quickStyle2.xml"/><Relationship Id="rId61" Type="http://schemas.openxmlformats.org/officeDocument/2006/relationships/image" Target="../media/image33.png"/><Relationship Id="rId19" Type="http://schemas.openxmlformats.org/officeDocument/2006/relationships/hyperlink" Target="https://www.google.fr/url?sa=i&amp;rct=j&amp;q=&amp;esrc=s&amp;source=images&amp;cd=&amp;cad=rja&amp;uact=8&amp;ved=2ahUKEwjUt5yrov3hAhXE1eAKHTrBBBsQjRx6BAgBEAU&amp;url=https://icon-icons.com/fr/icone/la-radio-les-ondes/50054&amp;psig=AOvVaw3pgK7kxP0r0uKuZ3-cJGYf&amp;ust=1556900995837746" TargetMode="External"/><Relationship Id="rId14" Type="http://schemas.openxmlformats.org/officeDocument/2006/relationships/image" Target="../media/image4.png"/><Relationship Id="rId22" Type="http://schemas.openxmlformats.org/officeDocument/2006/relationships/hyperlink" Target="https://www.google.fr/url?sa=i&amp;rct=j&amp;q=&amp;esrc=s&amp;source=images&amp;cd=&amp;cad=rja&amp;uact=8&amp;ved=2ahUKEwi8hbfC2vngAhWw3OAKHdDxALwQjRx6BAgBEAU&amp;url=http://mitchj.info/suggest/what-is-lora-a-technical-breakdown-link-labs.html&amp;psig=AOvVaw16H6iwuI_1HOJqLiP2RiFr&amp;ust=1552380570631855" TargetMode="External"/><Relationship Id="rId27" Type="http://schemas.openxmlformats.org/officeDocument/2006/relationships/hyperlink" Target="https://www.google.fr/imgres?imgurl=https://www.android-logiciels.fr/wp-content/uploads/2016/11/Magnetometre-icone.png&amp;imgrefurl=https://www.android-logiciels.fr/tag/metaux/&amp;docid=Am3xllWqytFtgM&amp;tbnid=zHDdxBdAXMtbPM:&amp;vet=10ahUKEwiottuN3f_hAhWCy4UKHQevDK4QMwhBKAAwAA..i&amp;w=300&amp;h=300&amp;itg=1&amp;bih=973&amp;biw=1920&amp;q=logo%20magn%C3%A9tom%C3%A8tre&amp;ved=0ahUKEwiottuN3f_hAhWCy4UKHQevDK4QMwhBKAAwAA&amp;iact=mrc&amp;uact=8" TargetMode="External"/><Relationship Id="rId30" Type="http://schemas.openxmlformats.org/officeDocument/2006/relationships/hyperlink" Target="https://www.google.fr/url?sa=i&amp;rct=j&amp;q=&amp;esrc=s&amp;source=images&amp;cd=&amp;cad=rja&amp;uact=8&amp;ved=2ahUKEwjsmJT-iffdAhUwxosKHUxpBgsQjRx6BAgBEAU&amp;url=https://es.123rf.com/photo_75738056_vector-de-icono-de-term%C3%B3metro-signo-plano-lleno-pictograma-s%C3%B3lido-aislado-en-blanco-s%C3%ADmbolo-de-temperatura-i.html&amp;psig=AOvVaw3pOAIChO5HZr-g-S37FLtM&amp;ust=1539096055984717" TargetMode="External"/><Relationship Id="rId35" Type="http://schemas.openxmlformats.org/officeDocument/2006/relationships/image" Target="../media/image25.png"/><Relationship Id="rId43" Type="http://schemas.openxmlformats.org/officeDocument/2006/relationships/hyperlink" Target="https://www.google.fr/url?sa=i&amp;rct=j&amp;q=&amp;esrc=s&amp;source=images&amp;cd=&amp;ved=2ahUKEwi7zfSilaziAhUSmBQKHfSHC2YQjRx6BAgBEAU&amp;url=https://c-programming.hackhive.com/&amp;psig=AOvVaw3JV_DIdh5PYwNmiMYAbUqX&amp;ust=1558512397189220" TargetMode="External"/><Relationship Id="rId48" Type="http://schemas.openxmlformats.org/officeDocument/2006/relationships/hyperlink" Target="https://www.google.fr/url?sa=i&amp;rct=j&amp;q=&amp;esrc=s&amp;source=images&amp;cd=&amp;cad=rja&amp;uact=8&amp;ved=2ahUKEwiF182c0v_hAhVuzoUKHXNcANUQjRx6BAgBEAU&amp;url=https://wikifab.org/wiki/Cr%C3%A9er_un_compte_%22The_Things_Network%22_et_rejoindre_une_communaut%C3%A9&amp;psig=AOvVaw0_bsRSh_pXSZpR32zlO_cA&amp;ust=1556982571390447" TargetMode="External"/><Relationship Id="rId56" Type="http://schemas.openxmlformats.org/officeDocument/2006/relationships/image" Target="../media/image19.png"/><Relationship Id="rId64" Type="http://schemas.openxmlformats.org/officeDocument/2006/relationships/hyperlink" Target="https://www.google.fr/url?sa=i&amp;rct=j&amp;q=&amp;esrc=s&amp;source=images&amp;cd=&amp;ved=2ahUKEwjX_6-3laziAhVB8xQKHZ62Cp8QjRx6BAgBEAU&amp;url=https://adelinedelbecq.com/&amp;psig=AOvVaw3JV_DIdh5PYwNmiMYAbUqX&amp;ust=1558512397189220" TargetMode="External"/><Relationship Id="rId8" Type="http://schemas.openxmlformats.org/officeDocument/2006/relationships/image" Target="../media/image8.jpeg"/><Relationship Id="rId51" Type="http://schemas.openxmlformats.org/officeDocument/2006/relationships/hyperlink" Target="https://www.google.fr/url?sa=i&amp;rct=j&amp;q=&amp;esrc=s&amp;source=images&amp;cd=&amp;cad=rja&amp;uact=8&amp;ved=2ahUKEwjh0tOn6P7hAhW0D2MBHb-SBugQjRx6BAgBEAU&amp;url=http://www.yoctopuce.com/FR/article/une-station-meteo-avec-mqtt-et-node-red&amp;psig=AOvVaw3lT4y740q42ES9NMKovnwO&amp;ust=1556954136836199" TargetMode="External"/><Relationship Id="rId3" Type="http://schemas.openxmlformats.org/officeDocument/2006/relationships/diagramData" Target="../diagrams/data2.xml"/><Relationship Id="rId12" Type="http://schemas.openxmlformats.org/officeDocument/2006/relationships/image" Target="../media/image3.png"/><Relationship Id="rId17" Type="http://schemas.openxmlformats.org/officeDocument/2006/relationships/image" Target="../media/image7.gif"/><Relationship Id="rId25" Type="http://schemas.openxmlformats.org/officeDocument/2006/relationships/image" Target="../media/image20.jpeg"/><Relationship Id="rId33" Type="http://schemas.openxmlformats.org/officeDocument/2006/relationships/image" Target="../media/image24.gif"/><Relationship Id="rId38" Type="http://schemas.openxmlformats.org/officeDocument/2006/relationships/hyperlink" Target="https://www.google.fr/url?sa=i&amp;rct=j&amp;q=&amp;esrc=s&amp;source=images&amp;cd=&amp;cad=rja&amp;uact=8&amp;ved=2ahUKEwiIgf3Pnv3hAhWkx4UKHWVTCF0QjRx6BAgBEAU&amp;url=https://fr.audiofanzine.com/ordinateur-divers/raspberry-pi/raspberry-pi-3-model-b/pedago/astuces/raspberry-pi3b-faire-un-serveur-audio-7989/&amp;psig=AOvVaw0hUKxAdA9oRf5B6_OhFz5t&amp;ust=1556899992720836" TargetMode="External"/><Relationship Id="rId46" Type="http://schemas.openxmlformats.org/officeDocument/2006/relationships/hyperlink" Target="https://www.google.fr/url?sa=i&amp;rct=j&amp;q=&amp;esrc=s&amp;source=images&amp;cd=&amp;cad=rja&amp;uact=8&amp;ved=2ahUKEwiD59Wv2v_hAhUD3xoKHSXuBVIQjRx6BAgBEAU&amp;url=https://sospc.name/box-4g-alternative-remplacante-fibre-optique/logo-4g-sospc-name/&amp;psig=AOvVaw0pTRBJdoKMxwWQBEDy0995&amp;ust=1556984734254601" TargetMode="External"/><Relationship Id="rId59" Type="http://schemas.openxmlformats.org/officeDocument/2006/relationships/image" Target="../media/image15.jpeg"/><Relationship Id="rId20" Type="http://schemas.openxmlformats.org/officeDocument/2006/relationships/image" Target="../media/image11.png"/><Relationship Id="rId41" Type="http://schemas.openxmlformats.org/officeDocument/2006/relationships/image" Target="../media/image28.png"/><Relationship Id="rId54" Type="http://schemas.openxmlformats.org/officeDocument/2006/relationships/image" Target="../media/image18.jpeg"/><Relationship Id="rId62" Type="http://schemas.openxmlformats.org/officeDocument/2006/relationships/hyperlink" Target="https://www.google.fr/url?sa=i&amp;rct=j&amp;q=&amp;esrc=s&amp;source=images&amp;cd=&amp;cad=rja&amp;uact=8&amp;ved=2ahUKEwjrkbHs6ZriAhVJUhoKHdFiBtoQjRx6BAgBEAU&amp;url=https://www.lemondeinformatique.fr/actualites/lire-visual-studio-code-se-dote-d-un-add-on-python-pour-l-exploration-des-donnees-73415.html&amp;psig=AOvVaw3XartdD2qhDWSVn-ruzqG3&amp;ust=1557916611849972" TargetMode="Externa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15" Type="http://schemas.openxmlformats.org/officeDocument/2006/relationships/image" Target="../media/image5.gif"/><Relationship Id="rId23" Type="http://schemas.openxmlformats.org/officeDocument/2006/relationships/image" Target="../media/image29.jpeg"/><Relationship Id="rId28" Type="http://schemas.openxmlformats.org/officeDocument/2006/relationships/hyperlink" Target="https://www.android-logiciels.fr/magnetometre-detecteur-de-metaux/" TargetMode="External"/><Relationship Id="rId36" Type="http://schemas.openxmlformats.org/officeDocument/2006/relationships/hyperlink" Target="https://www.google.fr/url?sa=i&amp;rct=j&amp;q=&amp;esrc=s&amp;source=images&amp;cd=&amp;cad=rja&amp;uact=8&amp;ved=2ahUKEwiEk4HRwpriAhXNDmMBHQJUBdYQjRx6BAgBEAU&amp;url=https://icon-icons.com/fr/icone/a-la-maison-un-serveur-un-ordinateur-base-de-donnees/55232&amp;psig=AOvVaw1X0AmC8flo0qZtUiaby4Zr&amp;ust=1557905817765156" TargetMode="External"/><Relationship Id="rId49" Type="http://schemas.openxmlformats.org/officeDocument/2006/relationships/image" Target="../media/image21.png"/><Relationship Id="rId57" Type="http://schemas.openxmlformats.org/officeDocument/2006/relationships/hyperlink" Target="https://www.google.fr/url?sa=i&amp;rct=j&amp;q=&amp;esrc=s&amp;source=images&amp;cd=&amp;ved=2ahUKEwjA-pfqnf3hAhWLy4UKHS1cDAQQjRx6BAgBEAU&amp;url=https://www.lesnumeriques.com/tablette-tactile/huawei-mediapad-m5-10-8-p43315/test.html&amp;psig=AOvVaw3AwXiTdSrMypHDct_6YZC-&amp;ust=1556899787974537" TargetMode="External"/><Relationship Id="rId10" Type="http://schemas.openxmlformats.org/officeDocument/2006/relationships/image" Target="../media/image2.jpeg"/><Relationship Id="rId31" Type="http://schemas.openxmlformats.org/officeDocument/2006/relationships/image" Target="../media/image23.jpeg"/><Relationship Id="rId44" Type="http://schemas.openxmlformats.org/officeDocument/2006/relationships/image" Target="../media/image30.png"/><Relationship Id="rId52" Type="http://schemas.openxmlformats.org/officeDocument/2006/relationships/image" Target="../media/image14.png"/><Relationship Id="rId60" Type="http://schemas.openxmlformats.org/officeDocument/2006/relationships/image" Target="../media/image32.png"/><Relationship Id="rId65" Type="http://schemas.openxmlformats.org/officeDocument/2006/relationships/image" Target="../media/image35.png"/><Relationship Id="rId4" Type="http://schemas.openxmlformats.org/officeDocument/2006/relationships/diagramLayout" Target="../diagrams/layout2.xml"/><Relationship Id="rId9" Type="http://schemas.openxmlformats.org/officeDocument/2006/relationships/image" Target="../media/image1.gif"/><Relationship Id="rId13" Type="http://schemas.openxmlformats.org/officeDocument/2006/relationships/hyperlink" Target="https://www.google.fr/url?sa=i&amp;rct=j&amp;q=&amp;esrc=s&amp;source=images&amp;cd=&amp;cad=rja&amp;uact=8&amp;ved=2ahUKEwi6rvGHjvfdAhWpKcAKHUylDdUQjRx6BAgBEAU&amp;url=https://www.flaticon.com/free-icon/water_119075&amp;psig=AOvVaw05RAhGIAyvpEtMVGCrk0KC&amp;ust=1539097204340921" TargetMode="External"/><Relationship Id="rId18" Type="http://schemas.openxmlformats.org/officeDocument/2006/relationships/hyperlink" Target="https://www.google.fr/url?sa=i&amp;rct=j&amp;q=&amp;esrc=s&amp;source=images&amp;cd=&amp;ved=2ahUKEwiF656_nf3hAhUn-YUKHfNtBigQjRx6BAgBEAQ&amp;url=https://www.cisco.com/c/dam/en/us/products/collateral/routers/rv180w-wireless-n-multifunction-vpn-router/data_sheet_c78-697399_fr.pdf&amp;psig=AOvVaw22tKss5FKHdR0l7kIw67iD&amp;ust=1556899700852602" TargetMode="External"/><Relationship Id="rId39" Type="http://schemas.openxmlformats.org/officeDocument/2006/relationships/image" Target="../media/image27.jpeg"/></Relationships>
</file>

<file path=ppt/slides/_rels/slide3.xml.rels><?xml version="1.0" encoding="UTF-8" standalone="yes"?>
<Relationships xmlns="http://schemas.openxmlformats.org/package/2006/relationships"><Relationship Id="rId26" Type="http://schemas.openxmlformats.org/officeDocument/2006/relationships/image" Target="../media/image29.jpeg"/><Relationship Id="rId21" Type="http://schemas.openxmlformats.org/officeDocument/2006/relationships/image" Target="../media/image10.gif"/><Relationship Id="rId42" Type="http://schemas.openxmlformats.org/officeDocument/2006/relationships/hyperlink" Target="https://www.google.fr/url?sa=i&amp;rct=j&amp;q=&amp;esrc=s&amp;source=images&amp;cd=&amp;cad=rja&amp;uact=8&amp;ved=2ahUKEwjE_ub1wpriAhUQahQKHZVdD2IQjRx6BAgBEAU&amp;url=http://www.clker.com/clipart-10034.html&amp;psig=AOvVaw2Ua0lzfOl7faV53-Z8p1t0&amp;ust=1557906180277216" TargetMode="External"/><Relationship Id="rId47" Type="http://schemas.openxmlformats.org/officeDocument/2006/relationships/image" Target="../media/image35.png"/><Relationship Id="rId63" Type="http://schemas.openxmlformats.org/officeDocument/2006/relationships/image" Target="../media/image18.jpeg"/><Relationship Id="rId68" Type="http://schemas.openxmlformats.org/officeDocument/2006/relationships/image" Target="../media/image15.jpeg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4.png"/><Relationship Id="rId29" Type="http://schemas.openxmlformats.org/officeDocument/2006/relationships/hyperlink" Target="https://www.google.fr/url?sa=i&amp;rct=j&amp;q=&amp;esrc=s&amp;source=images&amp;cd=&amp;ved=2ahUKEwi_m5_13P_hAhUP-YUKHbm1CTQQjRx6BAgBEAU&amp;url=https://www.android-logiciels.fr/magnetometre-detecteur-de-metaux/&amp;psig=AOvVaw0bG-UBDOMVT3RXZifm6g8j&amp;ust=1556985445234734" TargetMode="External"/><Relationship Id="rId11" Type="http://schemas.openxmlformats.org/officeDocument/2006/relationships/image" Target="../media/image1.gif"/><Relationship Id="rId24" Type="http://schemas.openxmlformats.org/officeDocument/2006/relationships/image" Target="../media/image12.gif"/><Relationship Id="rId32" Type="http://schemas.openxmlformats.org/officeDocument/2006/relationships/image" Target="../media/image22.png"/><Relationship Id="rId37" Type="http://schemas.openxmlformats.org/officeDocument/2006/relationships/image" Target="../media/image25.png"/><Relationship Id="rId40" Type="http://schemas.openxmlformats.org/officeDocument/2006/relationships/hyperlink" Target="https://www.google.fr/url?sa=i&amp;rct=j&amp;q=&amp;esrc=s&amp;source=images&amp;cd=&amp;cad=rja&amp;uact=8&amp;ved=2ahUKEwiIgf3Pnv3hAhWkx4UKHWVTCF0QjRx6BAgBEAU&amp;url=https://fr.audiofanzine.com/ordinateur-divers/raspberry-pi/raspberry-pi-3-model-b/pedago/astuces/raspberry-pi3b-faire-un-serveur-audio-7989/&amp;psig=AOvVaw0hUKxAdA9oRf5B6_OhFz5t&amp;ust=1556899992720836" TargetMode="External"/><Relationship Id="rId45" Type="http://schemas.openxmlformats.org/officeDocument/2006/relationships/hyperlink" Target="https://www.google.fr/url?sa=i&amp;rct=j&amp;q=&amp;esrc=s&amp;source=images&amp;cd=&amp;ved=2ahUKEwi7zfSilaziAhUSmBQKHfSHC2YQjRx6BAgBEAU&amp;url=https://c-programming.hackhive.com/&amp;psig=AOvVaw3JV_DIdh5PYwNmiMYAbUqX&amp;ust=1558512397189220" TargetMode="External"/><Relationship Id="rId53" Type="http://schemas.openxmlformats.org/officeDocument/2006/relationships/image" Target="../media/image33.png"/><Relationship Id="rId58" Type="http://schemas.openxmlformats.org/officeDocument/2006/relationships/image" Target="../media/image21.png"/><Relationship Id="rId66" Type="http://schemas.openxmlformats.org/officeDocument/2006/relationships/hyperlink" Target="https://www.google.fr/url?sa=i&amp;rct=j&amp;q=&amp;esrc=s&amp;source=images&amp;cd=&amp;ved=2ahUKEwjA-pfqnf3hAhWLy4UKHS1cDAQQjRx6BAgBEAU&amp;url=https://www.lesnumeriques.com/tablette-tactile/huawei-mediapad-m5-10-8-p43315/test.html&amp;psig=AOvVaw3AwXiTdSrMypHDct_6YZC-&amp;ust=1556899787974537" TargetMode="External"/><Relationship Id="rId5" Type="http://schemas.openxmlformats.org/officeDocument/2006/relationships/diagramQuickStyle" Target="../diagrams/quickStyle3.xml"/><Relationship Id="rId61" Type="http://schemas.openxmlformats.org/officeDocument/2006/relationships/image" Target="../media/image14.png"/><Relationship Id="rId19" Type="http://schemas.openxmlformats.org/officeDocument/2006/relationships/image" Target="../media/image7.gif"/><Relationship Id="rId14" Type="http://schemas.openxmlformats.org/officeDocument/2006/relationships/image" Target="../media/image3.png"/><Relationship Id="rId22" Type="http://schemas.openxmlformats.org/officeDocument/2006/relationships/hyperlink" Target="https://www.google.fr/url?sa=i&amp;rct=j&amp;q=&amp;esrc=s&amp;source=images&amp;cd=&amp;cad=rja&amp;uact=8&amp;ved=2ahUKEwjUt5yrov3hAhXE1eAKHTrBBBsQjRx6BAgBEAU&amp;url=https://icon-icons.com/fr/icone/la-radio-les-ondes/50054&amp;psig=AOvVaw3pgK7kxP0r0uKuZ3-cJGYf&amp;ust=1556900995837746" TargetMode="External"/><Relationship Id="rId27" Type="http://schemas.openxmlformats.org/officeDocument/2006/relationships/hyperlink" Target="https://www.google.fr/url?sa=i&amp;rct=j&amp;q=&amp;esrc=s&amp;source=images&amp;cd=&amp;cad=rja&amp;uact=8&amp;ved=2ahUKEwj1_prhgP_hAhXI1uAKHYovDtEQjRx6BAgBEAU&amp;url=https://pleinairlanaudia.ca/activites/internet-wi-fi/wireless-connection-icon/&amp;psig=AOvVaw2y78xWpfRtXaF36ZIWmXI1&amp;ust=1556960706199689" TargetMode="External"/><Relationship Id="rId30" Type="http://schemas.openxmlformats.org/officeDocument/2006/relationships/hyperlink" Target="https://www.google.fr/imgres?imgurl=https://www.android-logiciels.fr/wp-content/uploads/2016/11/Magnetometre-icone.png&amp;imgrefurl=https://www.android-logiciels.fr/tag/metaux/&amp;docid=Am3xllWqytFtgM&amp;tbnid=zHDdxBdAXMtbPM:&amp;vet=10ahUKEwiottuN3f_hAhWCy4UKHQevDK4QMwhBKAAwAA..i&amp;w=300&amp;h=300&amp;itg=1&amp;bih=973&amp;biw=1920&amp;q=logo%20magn%C3%A9tom%C3%A8tre&amp;ved=0ahUKEwiottuN3f_hAhWCy4UKHQevDK4QMwhBKAAwAA&amp;iact=mrc&amp;uact=8" TargetMode="External"/><Relationship Id="rId35" Type="http://schemas.openxmlformats.org/officeDocument/2006/relationships/image" Target="../media/image24.gif"/><Relationship Id="rId43" Type="http://schemas.openxmlformats.org/officeDocument/2006/relationships/image" Target="../media/image28.png"/><Relationship Id="rId48" Type="http://schemas.openxmlformats.org/officeDocument/2006/relationships/image" Target="../media/image36.png"/><Relationship Id="rId56" Type="http://schemas.openxmlformats.org/officeDocument/2006/relationships/image" Target="../media/image38.jpeg"/><Relationship Id="rId64" Type="http://schemas.openxmlformats.org/officeDocument/2006/relationships/hyperlink" Target="https://www.google.fr/url?sa=i&amp;rct=j&amp;q=&amp;esrc=s&amp;source=images&amp;cd=&amp;cad=rja&amp;uact=8&amp;ved=2ahUKEwjA6KHV2v_hAhVSThoKHS2dDKQQjRx6BAgBEAU&amp;url=https://www.conecticplus.com/guide/cable-ethernet/definition.html&amp;psig=AOvVaw3daipSAqGsMxQzd-K8BtpK&amp;ust=1556984836444135" TargetMode="External"/><Relationship Id="rId69" Type="http://schemas.openxmlformats.org/officeDocument/2006/relationships/image" Target="../media/image32.png"/><Relationship Id="rId8" Type="http://schemas.openxmlformats.org/officeDocument/2006/relationships/image" Target="../media/image8.jpeg"/><Relationship Id="rId51" Type="http://schemas.openxmlformats.org/officeDocument/2006/relationships/hyperlink" Target="https://www.google.fr/url?sa=i&amp;rct=j&amp;q=&amp;esrc=s&amp;source=images&amp;cd=&amp;cad=rja&amp;uact=8&amp;ved=2ahUKEwiD59Wv2v_hAhUD3xoKHSXuBVIQjRx6BAgBEAU&amp;url=https://sospc.name/box-4g-alternative-remplacante-fibre-optique/logo-4g-sospc-name/&amp;psig=AOvVaw0pTRBJdoKMxwWQBEDy0995&amp;ust=1556984734254601" TargetMode="External"/><Relationship Id="rId3" Type="http://schemas.openxmlformats.org/officeDocument/2006/relationships/diagramData" Target="../diagrams/data3.xml"/><Relationship Id="rId12" Type="http://schemas.openxmlformats.org/officeDocument/2006/relationships/image" Target="../media/image2.jpeg"/><Relationship Id="rId17" Type="http://schemas.openxmlformats.org/officeDocument/2006/relationships/image" Target="../media/image5.gif"/><Relationship Id="rId25" Type="http://schemas.openxmlformats.org/officeDocument/2006/relationships/hyperlink" Target="https://www.google.fr/url?sa=i&amp;rct=j&amp;q=&amp;esrc=s&amp;source=images&amp;cd=&amp;cad=rja&amp;uact=8&amp;ved=2ahUKEwi8hbfC2vngAhWw3OAKHdDxALwQjRx6BAgBEAU&amp;url=http://mitchj.info/suggest/what-is-lora-a-technical-breakdown-link-labs.html&amp;psig=AOvVaw16H6iwuI_1HOJqLiP2RiFr&amp;ust=1552380570631855" TargetMode="External"/><Relationship Id="rId33" Type="http://schemas.openxmlformats.org/officeDocument/2006/relationships/hyperlink" Target="https://www.google.fr/url?sa=i&amp;rct=j&amp;q=&amp;esrc=s&amp;source=images&amp;cd=&amp;cad=rja&amp;uact=8&amp;ved=2ahUKEwjsmJT-iffdAhUwxosKHUxpBgsQjRx6BAgBEAU&amp;url=https://es.123rf.com/photo_75738056_vector-de-icono-de-term%C3%B3metro-signo-plano-lleno-pictograma-s%C3%B3lido-aislado-en-blanco-s%C3%ADmbolo-de-temperatura-i.html&amp;psig=AOvVaw3pOAIChO5HZr-g-S37FLtM&amp;ust=1539096055984717" TargetMode="External"/><Relationship Id="rId38" Type="http://schemas.openxmlformats.org/officeDocument/2006/relationships/hyperlink" Target="https://www.google.fr/url?sa=i&amp;rct=j&amp;q=&amp;esrc=s&amp;source=images&amp;cd=&amp;cad=rja&amp;uact=8&amp;ved=2ahUKEwiEk4HRwpriAhXNDmMBHQJUBdYQjRx6BAgBEAU&amp;url=https://icon-icons.com/fr/icone/a-la-maison-un-serveur-un-ordinateur-base-de-donnees/55232&amp;psig=AOvVaw1X0AmC8flo0qZtUiaby4Zr&amp;ust=1557905817765156" TargetMode="External"/><Relationship Id="rId46" Type="http://schemas.openxmlformats.org/officeDocument/2006/relationships/hyperlink" Target="https://www.google.fr/url?sa=i&amp;rct=j&amp;q=&amp;esrc=s&amp;source=images&amp;cd=&amp;ved=2ahUKEwjX_6-3laziAhVB8xQKHZ62Cp8QjRx6BAgBEAU&amp;url=https://adelinedelbecq.com/&amp;psig=AOvVaw3JV_DIdh5PYwNmiMYAbUqX&amp;ust=1558512397189220" TargetMode="External"/><Relationship Id="rId59" Type="http://schemas.openxmlformats.org/officeDocument/2006/relationships/image" Target="../media/image16.png"/><Relationship Id="rId67" Type="http://schemas.openxmlformats.org/officeDocument/2006/relationships/image" Target="../media/image13.jpeg"/><Relationship Id="rId20" Type="http://schemas.openxmlformats.org/officeDocument/2006/relationships/hyperlink" Target="https://www.google.fr/url?sa=i&amp;rct=j&amp;q=&amp;esrc=s&amp;source=images&amp;cd=&amp;ved=2ahUKEwiF656_nf3hAhUn-YUKHfNtBigQjRx6BAgBEAQ&amp;url=https://www.cisco.com/c/dam/en/us/products/collateral/routers/rv180w-wireless-n-multifunction-vpn-router/data_sheet_c78-697399_fr.pdf&amp;psig=AOvVaw22tKss5FKHdR0l7kIw67iD&amp;ust=1556899700852602" TargetMode="External"/><Relationship Id="rId41" Type="http://schemas.openxmlformats.org/officeDocument/2006/relationships/image" Target="../media/image27.jpeg"/><Relationship Id="rId54" Type="http://schemas.openxmlformats.org/officeDocument/2006/relationships/image" Target="../media/image37.png"/><Relationship Id="rId62" Type="http://schemas.openxmlformats.org/officeDocument/2006/relationships/hyperlink" Target="https://www.google.fr/url?sa=i&amp;rct=j&amp;q=&amp;esrc=s&amp;source=images&amp;cd=&amp;ved=2ahUKEwjkne2Z1__hAhUPxoUKHdaUCkwQjRx6BAgBEAU&amp;url=https://www.lesnumeriques.com/ordinateur-portable/honor-magicbook-p44085/test.html&amp;psig=AOvVaw2OSd_tnbEkIJgHi1bVgpi3&amp;ust=1556983909679531" TargetMode="Externa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15" Type="http://schemas.openxmlformats.org/officeDocument/2006/relationships/hyperlink" Target="https://www.google.fr/url?sa=i&amp;rct=j&amp;q=&amp;esrc=s&amp;source=images&amp;cd=&amp;cad=rja&amp;uact=8&amp;ved=2ahUKEwi6rvGHjvfdAhWpKcAKHUylDdUQjRx6BAgBEAU&amp;url=https://www.flaticon.com/free-icon/water_119075&amp;psig=AOvVaw05RAhGIAyvpEtMVGCrk0KC&amp;ust=1539097204340921" TargetMode="External"/><Relationship Id="rId23" Type="http://schemas.openxmlformats.org/officeDocument/2006/relationships/image" Target="../media/image11.png"/><Relationship Id="rId28" Type="http://schemas.openxmlformats.org/officeDocument/2006/relationships/image" Target="../media/image20.jpeg"/><Relationship Id="rId36" Type="http://schemas.openxmlformats.org/officeDocument/2006/relationships/hyperlink" Target="https://www.google.fr/url?sa=i&amp;rct=j&amp;q=&amp;esrc=s&amp;source=images&amp;cd=&amp;cad=rja&amp;uact=8&amp;ved=2ahUKEwiKzd_2wZriAhUMlhQKHVDeBY0QjRx6BAgBEAU&amp;url=/url?sa=i&amp;rct=j&amp;q=&amp;esrc=s&amp;source=images&amp;cd=&amp;ved=&amp;url=https://pixabay.com/fr/vectors/routeur-commutateur-symbole-r%C3%A9seau-30140/&amp;psig=AOvVaw2A3JJaqwzpeErYofQsXoAP&amp;ust=1557905908013091&amp;psig=AOvVaw2A3JJaqwzpeErYofQsXoAP&amp;ust=1557905908013091" TargetMode="External"/><Relationship Id="rId49" Type="http://schemas.openxmlformats.org/officeDocument/2006/relationships/image" Target="../media/image30.png"/><Relationship Id="rId57" Type="http://schemas.openxmlformats.org/officeDocument/2006/relationships/hyperlink" Target="https://www.google.fr/url?sa=i&amp;rct=j&amp;q=&amp;esrc=s&amp;source=images&amp;cd=&amp;cad=rja&amp;uact=8&amp;ved=2ahUKEwiF182c0v_hAhVuzoUKHXNcANUQjRx6BAgBEAU&amp;url=https://wikifab.org/wiki/Cr%C3%A9er_un_compte_%22The_Things_Network%22_et_rejoindre_une_communaut%C3%A9&amp;psig=AOvVaw0_bsRSh_pXSZpR32zlO_cA&amp;ust=1556982571390447" TargetMode="External"/><Relationship Id="rId10" Type="http://schemas.openxmlformats.org/officeDocument/2006/relationships/image" Target="../media/image34.jpeg"/><Relationship Id="rId31" Type="http://schemas.openxmlformats.org/officeDocument/2006/relationships/hyperlink" Target="https://www.android-logiciels.fr/magnetometre-detecteur-de-metaux/" TargetMode="External"/><Relationship Id="rId44" Type="http://schemas.openxmlformats.org/officeDocument/2006/relationships/image" Target="../media/image9.gif"/><Relationship Id="rId52" Type="http://schemas.openxmlformats.org/officeDocument/2006/relationships/image" Target="../media/image17.jpeg"/><Relationship Id="rId60" Type="http://schemas.openxmlformats.org/officeDocument/2006/relationships/hyperlink" Target="https://www.google.fr/url?sa=i&amp;rct=j&amp;q=&amp;esrc=s&amp;source=images&amp;cd=&amp;cad=rja&amp;uact=8&amp;ved=2ahUKEwjh0tOn6P7hAhW0D2MBHb-SBugQjRx6BAgBEAU&amp;url=http://www.yoctopuce.com/FR/article/une-station-meteo-avec-mqtt-et-node-red&amp;psig=AOvVaw3lT4y740q42ES9NMKovnwO&amp;ust=1556954136836199" TargetMode="External"/><Relationship Id="rId65" Type="http://schemas.openxmlformats.org/officeDocument/2006/relationships/image" Target="../media/image19.png"/><Relationship Id="rId4" Type="http://schemas.openxmlformats.org/officeDocument/2006/relationships/diagramLayout" Target="../diagrams/layout3.xml"/><Relationship Id="rId9" Type="http://schemas.openxmlformats.org/officeDocument/2006/relationships/hyperlink" Target="https://www.google.fr/url?sa=i&amp;rct=j&amp;q=&amp;esrc=s&amp;source=images&amp;cd=&amp;cad=rja&amp;uact=8&amp;ved=2ahUKEwjrkbHs6ZriAhVJUhoKHdFiBtoQjRx6BAgBEAU&amp;url=https://www.lemondeinformatique.fr/actualites/lire-visual-studio-code-se-dote-d-un-add-on-python-pour-l-exploration-des-donnees-73415.html&amp;psig=AOvVaw3XartdD2qhDWSVn-ruzqG3&amp;ust=1557916611849972" TargetMode="External"/><Relationship Id="rId13" Type="http://schemas.openxmlformats.org/officeDocument/2006/relationships/hyperlink" Target="https://www.google.fr/url?sa=i&amp;rct=j&amp;q=&amp;esrc=s&amp;source=images&amp;cd=&amp;cad=rja&amp;uact=8&amp;ved=2ahUKEwjKiNHejffdAhVIBMAKHeftDUUQjRx6BAgBEAU&amp;url=http://www.hdi-electronics.fr/&amp;psig=AOvVaw2SEmBa980pmCx0Jm6Na05D&amp;ust=1539097101847785" TargetMode="External"/><Relationship Id="rId18" Type="http://schemas.openxmlformats.org/officeDocument/2006/relationships/image" Target="../media/image6.gif"/><Relationship Id="rId39" Type="http://schemas.openxmlformats.org/officeDocument/2006/relationships/image" Target="../media/image26.png"/><Relationship Id="rId34" Type="http://schemas.openxmlformats.org/officeDocument/2006/relationships/image" Target="../media/image23.jpeg"/><Relationship Id="rId50" Type="http://schemas.openxmlformats.org/officeDocument/2006/relationships/image" Target="../media/image31.gif"/><Relationship Id="rId55" Type="http://schemas.openxmlformats.org/officeDocument/2006/relationships/hyperlink" Target="https://www.google.fr/url?sa=i&amp;rct=j&amp;q=&amp;esrc=s&amp;source=images&amp;cd=&amp;ved=2ahUKEwi45d7hnaziAhUMrxoKHUuwAu8QjRx6BAgBEAU&amp;url=http://www.quicksource.fr/developpement-web-2/logos_javascript/&amp;psig=AOvVaw0KT1n6RumRJVQ5TUVxl-fC&amp;ust=1558514678555505" TargetMode="External"/></Relationships>
</file>

<file path=ppt/slides/_rels/slide4.xml.rels><?xml version="1.0" encoding="UTF-8" standalone="yes"?>
<Relationships xmlns="http://schemas.openxmlformats.org/package/2006/relationships"><Relationship Id="rId26" Type="http://schemas.openxmlformats.org/officeDocument/2006/relationships/image" Target="../media/image29.jpeg"/><Relationship Id="rId21" Type="http://schemas.openxmlformats.org/officeDocument/2006/relationships/image" Target="../media/image10.gif"/><Relationship Id="rId42" Type="http://schemas.openxmlformats.org/officeDocument/2006/relationships/hyperlink" Target="https://www.google.fr/url?sa=i&amp;rct=j&amp;q=&amp;esrc=s&amp;source=images&amp;cd=&amp;cad=rja&amp;uact=8&amp;ved=2ahUKEwjE_ub1wpriAhUQahQKHZVdD2IQjRx6BAgBEAU&amp;url=http://www.clker.com/clipart-10034.html&amp;psig=AOvVaw2Ua0lzfOl7faV53-Z8p1t0&amp;ust=1557906180277216" TargetMode="External"/><Relationship Id="rId47" Type="http://schemas.openxmlformats.org/officeDocument/2006/relationships/image" Target="../media/image35.png"/><Relationship Id="rId63" Type="http://schemas.openxmlformats.org/officeDocument/2006/relationships/image" Target="../media/image16.png"/><Relationship Id="rId68" Type="http://schemas.openxmlformats.org/officeDocument/2006/relationships/hyperlink" Target="https://www.google.fr/url?sa=i&amp;rct=j&amp;q=&amp;esrc=s&amp;source=images&amp;cd=&amp;cad=rja&amp;uact=8&amp;ved=2ahUKEwjA6KHV2v_hAhVSThoKHS2dDKQQjRx6BAgBEAU&amp;url=https://www.conecticplus.com/guide/cable-ethernet/definition.html&amp;psig=AOvVaw3daipSAqGsMxQzd-K8BtpK&amp;ust=1556984836444135" TargetMode="External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4.png"/><Relationship Id="rId29" Type="http://schemas.openxmlformats.org/officeDocument/2006/relationships/hyperlink" Target="https://www.google.fr/url?sa=i&amp;rct=j&amp;q=&amp;esrc=s&amp;source=images&amp;cd=&amp;ved=2ahUKEwi_m5_13P_hAhUP-YUKHbm1CTQQjRx6BAgBEAU&amp;url=https://www.android-logiciels.fr/magnetometre-detecteur-de-metaux/&amp;psig=AOvVaw0bG-UBDOMVT3RXZifm6g8j&amp;ust=1556985445234734" TargetMode="External"/><Relationship Id="rId11" Type="http://schemas.openxmlformats.org/officeDocument/2006/relationships/image" Target="../media/image1.gif"/><Relationship Id="rId24" Type="http://schemas.openxmlformats.org/officeDocument/2006/relationships/image" Target="../media/image12.gif"/><Relationship Id="rId32" Type="http://schemas.openxmlformats.org/officeDocument/2006/relationships/image" Target="../media/image22.png"/><Relationship Id="rId37" Type="http://schemas.openxmlformats.org/officeDocument/2006/relationships/image" Target="../media/image25.png"/><Relationship Id="rId40" Type="http://schemas.openxmlformats.org/officeDocument/2006/relationships/hyperlink" Target="https://www.google.fr/url?sa=i&amp;rct=j&amp;q=&amp;esrc=s&amp;source=images&amp;cd=&amp;cad=rja&amp;uact=8&amp;ved=2ahUKEwiIgf3Pnv3hAhWkx4UKHWVTCF0QjRx6BAgBEAU&amp;url=https://fr.audiofanzine.com/ordinateur-divers/raspberry-pi/raspberry-pi-3-model-b/pedago/astuces/raspberry-pi3b-faire-un-serveur-audio-7989/&amp;psig=AOvVaw0hUKxAdA9oRf5B6_OhFz5t&amp;ust=1556899992720836" TargetMode="External"/><Relationship Id="rId45" Type="http://schemas.openxmlformats.org/officeDocument/2006/relationships/hyperlink" Target="https://www.google.fr/url?sa=i&amp;rct=j&amp;q=&amp;esrc=s&amp;source=images&amp;cd=&amp;ved=2ahUKEwi7zfSilaziAhUSmBQKHfSHC2YQjRx6BAgBEAU&amp;url=https://c-programming.hackhive.com/&amp;psig=AOvVaw3JV_DIdh5PYwNmiMYAbUqX&amp;ust=1558512397189220" TargetMode="External"/><Relationship Id="rId53" Type="http://schemas.openxmlformats.org/officeDocument/2006/relationships/image" Target="../media/image33.png"/><Relationship Id="rId58" Type="http://schemas.openxmlformats.org/officeDocument/2006/relationships/image" Target="../media/image21.png"/><Relationship Id="rId66" Type="http://schemas.openxmlformats.org/officeDocument/2006/relationships/hyperlink" Target="https://www.google.fr/url?sa=i&amp;rct=j&amp;q=&amp;esrc=s&amp;source=images&amp;cd=&amp;ved=2ahUKEwjkne2Z1__hAhUPxoUKHdaUCkwQjRx6BAgBEAU&amp;url=https://www.lesnumeriques.com/ordinateur-portable/honor-magicbook-p44085/test.html&amp;psig=AOvVaw2OSd_tnbEkIJgHi1bVgpi3&amp;ust=1556983909679531" TargetMode="External"/><Relationship Id="rId5" Type="http://schemas.openxmlformats.org/officeDocument/2006/relationships/diagramQuickStyle" Target="../diagrams/quickStyle4.xml"/><Relationship Id="rId61" Type="http://schemas.openxmlformats.org/officeDocument/2006/relationships/hyperlink" Target="http://domoticx.com/wp-content/uploads/2018/04/node-red-logo.png" TargetMode="External"/><Relationship Id="rId19" Type="http://schemas.openxmlformats.org/officeDocument/2006/relationships/image" Target="../media/image7.gif"/><Relationship Id="rId14" Type="http://schemas.openxmlformats.org/officeDocument/2006/relationships/image" Target="../media/image3.png"/><Relationship Id="rId22" Type="http://schemas.openxmlformats.org/officeDocument/2006/relationships/hyperlink" Target="https://www.google.fr/url?sa=i&amp;rct=j&amp;q=&amp;esrc=s&amp;source=images&amp;cd=&amp;cad=rja&amp;uact=8&amp;ved=2ahUKEwjUt5yrov3hAhXE1eAKHTrBBBsQjRx6BAgBEAU&amp;url=https://icon-icons.com/fr/icone/la-radio-les-ondes/50054&amp;psig=AOvVaw3pgK7kxP0r0uKuZ3-cJGYf&amp;ust=1556900995837746" TargetMode="External"/><Relationship Id="rId27" Type="http://schemas.openxmlformats.org/officeDocument/2006/relationships/hyperlink" Target="https://www.google.fr/url?sa=i&amp;rct=j&amp;q=&amp;esrc=s&amp;source=images&amp;cd=&amp;cad=rja&amp;uact=8&amp;ved=2ahUKEwj1_prhgP_hAhXI1uAKHYovDtEQjRx6BAgBEAU&amp;url=https://pleinairlanaudia.ca/activites/internet-wi-fi/wireless-connection-icon/&amp;psig=AOvVaw2y78xWpfRtXaF36ZIWmXI1&amp;ust=1556960706199689" TargetMode="External"/><Relationship Id="rId30" Type="http://schemas.openxmlformats.org/officeDocument/2006/relationships/hyperlink" Target="https://www.google.fr/imgres?imgurl=https://www.android-logiciels.fr/wp-content/uploads/2016/11/Magnetometre-icone.png&amp;imgrefurl=https://www.android-logiciels.fr/tag/metaux/&amp;docid=Am3xllWqytFtgM&amp;tbnid=zHDdxBdAXMtbPM:&amp;vet=10ahUKEwiottuN3f_hAhWCy4UKHQevDK4QMwhBKAAwAA..i&amp;w=300&amp;h=300&amp;itg=1&amp;bih=973&amp;biw=1920&amp;q=logo%20magn%C3%A9tom%C3%A8tre&amp;ved=0ahUKEwiottuN3f_hAhWCy4UKHQevDK4QMwhBKAAwAA&amp;iact=mrc&amp;uact=8" TargetMode="External"/><Relationship Id="rId35" Type="http://schemas.openxmlformats.org/officeDocument/2006/relationships/image" Target="../media/image24.gif"/><Relationship Id="rId43" Type="http://schemas.openxmlformats.org/officeDocument/2006/relationships/image" Target="../media/image28.png"/><Relationship Id="rId48" Type="http://schemas.openxmlformats.org/officeDocument/2006/relationships/image" Target="../media/image36.png"/><Relationship Id="rId56" Type="http://schemas.openxmlformats.org/officeDocument/2006/relationships/image" Target="../media/image38.jpeg"/><Relationship Id="rId64" Type="http://schemas.openxmlformats.org/officeDocument/2006/relationships/hyperlink" Target="https://www.google.fr/url?sa=i&amp;rct=j&amp;q=&amp;esrc=s&amp;source=images&amp;cd=&amp;cad=rja&amp;uact=8&amp;ved=2ahUKEwjh0tOn6P7hAhW0D2MBHb-SBugQjRx6BAgBEAU&amp;url=http://www.yoctopuce.com/FR/article/une-station-meteo-avec-mqtt-et-node-red&amp;psig=AOvVaw3lT4y740q42ES9NMKovnwO&amp;ust=1556954136836199" TargetMode="External"/><Relationship Id="rId69" Type="http://schemas.openxmlformats.org/officeDocument/2006/relationships/image" Target="../media/image19.png"/><Relationship Id="rId8" Type="http://schemas.openxmlformats.org/officeDocument/2006/relationships/image" Target="../media/image8.jpeg"/><Relationship Id="rId51" Type="http://schemas.openxmlformats.org/officeDocument/2006/relationships/hyperlink" Target="https://www.google.fr/url?sa=i&amp;rct=j&amp;q=&amp;esrc=s&amp;source=images&amp;cd=&amp;cad=rja&amp;uact=8&amp;ved=2ahUKEwiD59Wv2v_hAhUD3xoKHSXuBVIQjRx6BAgBEAU&amp;url=https://sospc.name/box-4g-alternative-remplacante-fibre-optique/logo-4g-sospc-name/&amp;psig=AOvVaw0pTRBJdoKMxwWQBEDy0995&amp;ust=1556984734254601" TargetMode="External"/><Relationship Id="rId72" Type="http://schemas.openxmlformats.org/officeDocument/2006/relationships/image" Target="../media/image15.jpeg"/><Relationship Id="rId3" Type="http://schemas.openxmlformats.org/officeDocument/2006/relationships/diagramData" Target="../diagrams/data4.xml"/><Relationship Id="rId12" Type="http://schemas.openxmlformats.org/officeDocument/2006/relationships/image" Target="../media/image2.jpeg"/><Relationship Id="rId17" Type="http://schemas.openxmlformats.org/officeDocument/2006/relationships/image" Target="../media/image5.gif"/><Relationship Id="rId25" Type="http://schemas.openxmlformats.org/officeDocument/2006/relationships/hyperlink" Target="https://www.google.fr/url?sa=i&amp;rct=j&amp;q=&amp;esrc=s&amp;source=images&amp;cd=&amp;cad=rja&amp;uact=8&amp;ved=2ahUKEwi8hbfC2vngAhWw3OAKHdDxALwQjRx6BAgBEAU&amp;url=http://mitchj.info/suggest/what-is-lora-a-technical-breakdown-link-labs.html&amp;psig=AOvVaw16H6iwuI_1HOJqLiP2RiFr&amp;ust=1552380570631855" TargetMode="External"/><Relationship Id="rId33" Type="http://schemas.openxmlformats.org/officeDocument/2006/relationships/hyperlink" Target="https://www.google.fr/url?sa=i&amp;rct=j&amp;q=&amp;esrc=s&amp;source=images&amp;cd=&amp;cad=rja&amp;uact=8&amp;ved=2ahUKEwjsmJT-iffdAhUwxosKHUxpBgsQjRx6BAgBEAU&amp;url=https://es.123rf.com/photo_75738056_vector-de-icono-de-term%C3%B3metro-signo-plano-lleno-pictograma-s%C3%B3lido-aislado-en-blanco-s%C3%ADmbolo-de-temperatura-i.html&amp;psig=AOvVaw3pOAIChO5HZr-g-S37FLtM&amp;ust=1539096055984717" TargetMode="External"/><Relationship Id="rId38" Type="http://schemas.openxmlformats.org/officeDocument/2006/relationships/hyperlink" Target="https://www.google.fr/url?sa=i&amp;rct=j&amp;q=&amp;esrc=s&amp;source=images&amp;cd=&amp;cad=rja&amp;uact=8&amp;ved=2ahUKEwiEk4HRwpriAhXNDmMBHQJUBdYQjRx6BAgBEAU&amp;url=https://icon-icons.com/fr/icone/a-la-maison-un-serveur-un-ordinateur-base-de-donnees/55232&amp;psig=AOvVaw1X0AmC8flo0qZtUiaby4Zr&amp;ust=1557905817765156" TargetMode="External"/><Relationship Id="rId46" Type="http://schemas.openxmlformats.org/officeDocument/2006/relationships/hyperlink" Target="https://www.google.fr/url?sa=i&amp;rct=j&amp;q=&amp;esrc=s&amp;source=images&amp;cd=&amp;ved=2ahUKEwjX_6-3laziAhVB8xQKHZ62Cp8QjRx6BAgBEAU&amp;url=https://adelinedelbecq.com/&amp;psig=AOvVaw3JV_DIdh5PYwNmiMYAbUqX&amp;ust=1558512397189220" TargetMode="External"/><Relationship Id="rId59" Type="http://schemas.openxmlformats.org/officeDocument/2006/relationships/hyperlink" Target="https://www.google.fr/url?sa=i&amp;rct=j&amp;q=&amp;esrc=s&amp;source=images&amp;cd=&amp;cad=rja&amp;uact=8&amp;ved=2ahUKEwj_vueAxZriAhUt8uAKHT4YBA8QjRx6BAgBEAU&amp;url=https://arduino103.blogspot.com/2017/04/tutoriel-installer-et-utiliser-node-red.html&amp;psig=AOvVaw0UrY26aOUaugrtag-7UUGM&amp;ust=1557906740427285" TargetMode="External"/><Relationship Id="rId67" Type="http://schemas.openxmlformats.org/officeDocument/2006/relationships/image" Target="../media/image18.jpeg"/><Relationship Id="rId20" Type="http://schemas.openxmlformats.org/officeDocument/2006/relationships/hyperlink" Target="https://www.google.fr/url?sa=i&amp;rct=j&amp;q=&amp;esrc=s&amp;source=images&amp;cd=&amp;ved=2ahUKEwiF656_nf3hAhUn-YUKHfNtBigQjRx6BAgBEAQ&amp;url=https://www.cisco.com/c/dam/en/us/products/collateral/routers/rv180w-wireless-n-multifunction-vpn-router/data_sheet_c78-697399_fr.pdf&amp;psig=AOvVaw22tKss5FKHdR0l7kIw67iD&amp;ust=1556899700852602" TargetMode="External"/><Relationship Id="rId41" Type="http://schemas.openxmlformats.org/officeDocument/2006/relationships/image" Target="../media/image27.jpeg"/><Relationship Id="rId54" Type="http://schemas.openxmlformats.org/officeDocument/2006/relationships/image" Target="../media/image37.png"/><Relationship Id="rId62" Type="http://schemas.openxmlformats.org/officeDocument/2006/relationships/image" Target="../media/image40.png"/><Relationship Id="rId70" Type="http://schemas.openxmlformats.org/officeDocument/2006/relationships/hyperlink" Target="https://www.google.fr/url?sa=i&amp;rct=j&amp;q=&amp;esrc=s&amp;source=images&amp;cd=&amp;ved=2ahUKEwjA-pfqnf3hAhWLy4UKHS1cDAQQjRx6BAgBEAU&amp;url=https://www.lesnumeriques.com/tablette-tactile/huawei-mediapad-m5-10-8-p43315/test.html&amp;psig=AOvVaw3AwXiTdSrMypHDct_6YZC-&amp;ust=1556899787974537" TargetMode="Externa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15" Type="http://schemas.openxmlformats.org/officeDocument/2006/relationships/hyperlink" Target="https://www.google.fr/url?sa=i&amp;rct=j&amp;q=&amp;esrc=s&amp;source=images&amp;cd=&amp;cad=rja&amp;uact=8&amp;ved=2ahUKEwi6rvGHjvfdAhWpKcAKHUylDdUQjRx6BAgBEAU&amp;url=https://www.flaticon.com/free-icon/water_119075&amp;psig=AOvVaw05RAhGIAyvpEtMVGCrk0KC&amp;ust=1539097204340921" TargetMode="External"/><Relationship Id="rId23" Type="http://schemas.openxmlformats.org/officeDocument/2006/relationships/image" Target="../media/image11.png"/><Relationship Id="rId28" Type="http://schemas.openxmlformats.org/officeDocument/2006/relationships/image" Target="../media/image20.jpeg"/><Relationship Id="rId36" Type="http://schemas.openxmlformats.org/officeDocument/2006/relationships/hyperlink" Target="https://www.google.fr/url?sa=i&amp;rct=j&amp;q=&amp;esrc=s&amp;source=images&amp;cd=&amp;cad=rja&amp;uact=8&amp;ved=2ahUKEwiKzd_2wZriAhUMlhQKHVDeBY0QjRx6BAgBEAU&amp;url=/url?sa=i&amp;rct=j&amp;q=&amp;esrc=s&amp;source=images&amp;cd=&amp;ved=&amp;url=https://pixabay.com/fr/vectors/routeur-commutateur-symbole-r%C3%A9seau-30140/&amp;psig=AOvVaw2A3JJaqwzpeErYofQsXoAP&amp;ust=1557905908013091&amp;psig=AOvVaw2A3JJaqwzpeErYofQsXoAP&amp;ust=1557905908013091" TargetMode="External"/><Relationship Id="rId49" Type="http://schemas.openxmlformats.org/officeDocument/2006/relationships/image" Target="../media/image30.png"/><Relationship Id="rId57" Type="http://schemas.openxmlformats.org/officeDocument/2006/relationships/hyperlink" Target="https://www.google.fr/url?sa=i&amp;rct=j&amp;q=&amp;esrc=s&amp;source=images&amp;cd=&amp;cad=rja&amp;uact=8&amp;ved=2ahUKEwiF182c0v_hAhVuzoUKHXNcANUQjRx6BAgBEAU&amp;url=https://wikifab.org/wiki/Cr%C3%A9er_un_compte_%22The_Things_Network%22_et_rejoindre_une_communaut%C3%A9&amp;psig=AOvVaw0_bsRSh_pXSZpR32zlO_cA&amp;ust=1556982571390447" TargetMode="External"/><Relationship Id="rId10" Type="http://schemas.openxmlformats.org/officeDocument/2006/relationships/image" Target="../media/image34.jpeg"/><Relationship Id="rId31" Type="http://schemas.openxmlformats.org/officeDocument/2006/relationships/hyperlink" Target="https://www.android-logiciels.fr/magnetometre-detecteur-de-metaux/" TargetMode="External"/><Relationship Id="rId44" Type="http://schemas.openxmlformats.org/officeDocument/2006/relationships/image" Target="../media/image9.gif"/><Relationship Id="rId52" Type="http://schemas.openxmlformats.org/officeDocument/2006/relationships/image" Target="../media/image17.jpeg"/><Relationship Id="rId60" Type="http://schemas.openxmlformats.org/officeDocument/2006/relationships/image" Target="../media/image39.png"/><Relationship Id="rId65" Type="http://schemas.openxmlformats.org/officeDocument/2006/relationships/image" Target="../media/image14.png"/><Relationship Id="rId73" Type="http://schemas.openxmlformats.org/officeDocument/2006/relationships/image" Target="../media/image32.png"/><Relationship Id="rId4" Type="http://schemas.openxmlformats.org/officeDocument/2006/relationships/diagramLayout" Target="../diagrams/layout4.xml"/><Relationship Id="rId9" Type="http://schemas.openxmlformats.org/officeDocument/2006/relationships/hyperlink" Target="https://www.google.fr/url?sa=i&amp;rct=j&amp;q=&amp;esrc=s&amp;source=images&amp;cd=&amp;cad=rja&amp;uact=8&amp;ved=2ahUKEwjrkbHs6ZriAhVJUhoKHdFiBtoQjRx6BAgBEAU&amp;url=https://www.lemondeinformatique.fr/actualites/lire-visual-studio-code-se-dote-d-un-add-on-python-pour-l-exploration-des-donnees-73415.html&amp;psig=AOvVaw3XartdD2qhDWSVn-ruzqG3&amp;ust=1557916611849972" TargetMode="External"/><Relationship Id="rId13" Type="http://schemas.openxmlformats.org/officeDocument/2006/relationships/hyperlink" Target="https://www.google.fr/url?sa=i&amp;rct=j&amp;q=&amp;esrc=s&amp;source=images&amp;cd=&amp;cad=rja&amp;uact=8&amp;ved=2ahUKEwjKiNHejffdAhVIBMAKHeftDUUQjRx6BAgBEAU&amp;url=http://www.hdi-electronics.fr/&amp;psig=AOvVaw2SEmBa980pmCx0Jm6Na05D&amp;ust=1539097101847785" TargetMode="External"/><Relationship Id="rId18" Type="http://schemas.openxmlformats.org/officeDocument/2006/relationships/image" Target="../media/image6.gif"/><Relationship Id="rId39" Type="http://schemas.openxmlformats.org/officeDocument/2006/relationships/image" Target="../media/image26.png"/><Relationship Id="rId34" Type="http://schemas.openxmlformats.org/officeDocument/2006/relationships/image" Target="../media/image23.jpeg"/><Relationship Id="rId50" Type="http://schemas.openxmlformats.org/officeDocument/2006/relationships/image" Target="../media/image31.gif"/><Relationship Id="rId55" Type="http://schemas.openxmlformats.org/officeDocument/2006/relationships/hyperlink" Target="https://www.google.fr/url?sa=i&amp;rct=j&amp;q=&amp;esrc=s&amp;source=images&amp;cd=&amp;ved=2ahUKEwi45d7hnaziAhUMrxoKHUuwAu8QjRx6BAgBEAU&amp;url=http://www.quicksource.fr/developpement-web-2/logos_javascript/&amp;psig=AOvVaw0KT1n6RumRJVQ5TUVxl-fC&amp;ust=1558514678555505" TargetMode="External"/><Relationship Id="rId7" Type="http://schemas.microsoft.com/office/2007/relationships/diagramDrawing" Target="../diagrams/drawing4.xml"/><Relationship Id="rId71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26" Type="http://schemas.openxmlformats.org/officeDocument/2006/relationships/image" Target="../media/image29.jpeg"/><Relationship Id="rId21" Type="http://schemas.openxmlformats.org/officeDocument/2006/relationships/image" Target="../media/image10.gif"/><Relationship Id="rId34" Type="http://schemas.openxmlformats.org/officeDocument/2006/relationships/image" Target="../media/image23.jpeg"/><Relationship Id="rId42" Type="http://schemas.openxmlformats.org/officeDocument/2006/relationships/hyperlink" Target="https://www.google.fr/url?sa=i&amp;rct=j&amp;q=&amp;esrc=s&amp;source=images&amp;cd=&amp;cad=rja&amp;uact=8&amp;ved=2ahUKEwjE_ub1wpriAhUQahQKHZVdD2IQjRx6BAgBEAU&amp;url=http://www.clker.com/clipart-10034.html&amp;psig=AOvVaw2Ua0lzfOl7faV53-Z8p1t0&amp;ust=1557906180277216" TargetMode="External"/><Relationship Id="rId47" Type="http://schemas.openxmlformats.org/officeDocument/2006/relationships/image" Target="../media/image35.png"/><Relationship Id="rId50" Type="http://schemas.openxmlformats.org/officeDocument/2006/relationships/image" Target="../media/image31.gif"/><Relationship Id="rId55" Type="http://schemas.openxmlformats.org/officeDocument/2006/relationships/image" Target="../media/image16.png"/><Relationship Id="rId63" Type="http://schemas.openxmlformats.org/officeDocument/2006/relationships/image" Target="../media/image13.jpeg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4.png"/><Relationship Id="rId29" Type="http://schemas.openxmlformats.org/officeDocument/2006/relationships/hyperlink" Target="https://www.google.fr/url?sa=i&amp;rct=j&amp;q=&amp;esrc=s&amp;source=images&amp;cd=&amp;ved=2ahUKEwi_m5_13P_hAhUP-YUKHbm1CTQQjRx6BAgBEAU&amp;url=https://www.android-logiciels.fr/magnetometre-detecteur-de-metaux/&amp;psig=AOvVaw0bG-UBDOMVT3RXZifm6g8j&amp;ust=1556985445234734" TargetMode="External"/><Relationship Id="rId11" Type="http://schemas.openxmlformats.org/officeDocument/2006/relationships/image" Target="../media/image1.gif"/><Relationship Id="rId24" Type="http://schemas.openxmlformats.org/officeDocument/2006/relationships/image" Target="../media/image12.gif"/><Relationship Id="rId32" Type="http://schemas.openxmlformats.org/officeDocument/2006/relationships/image" Target="../media/image22.png"/><Relationship Id="rId37" Type="http://schemas.openxmlformats.org/officeDocument/2006/relationships/image" Target="../media/image25.png"/><Relationship Id="rId40" Type="http://schemas.openxmlformats.org/officeDocument/2006/relationships/hyperlink" Target="https://www.google.fr/url?sa=i&amp;rct=j&amp;q=&amp;esrc=s&amp;source=images&amp;cd=&amp;cad=rja&amp;uact=8&amp;ved=2ahUKEwiIgf3Pnv3hAhWkx4UKHWVTCF0QjRx6BAgBEAU&amp;url=https://fr.audiofanzine.com/ordinateur-divers/raspberry-pi/raspberry-pi-3-model-b/pedago/astuces/raspberry-pi3b-faire-un-serveur-audio-7989/&amp;psig=AOvVaw0hUKxAdA9oRf5B6_OhFz5t&amp;ust=1556899992720836" TargetMode="External"/><Relationship Id="rId45" Type="http://schemas.openxmlformats.org/officeDocument/2006/relationships/hyperlink" Target="https://www.google.fr/url?sa=i&amp;rct=j&amp;q=&amp;esrc=s&amp;source=images&amp;cd=&amp;ved=2ahUKEwi7zfSilaziAhUSmBQKHfSHC2YQjRx6BAgBEAU&amp;url=https://c-programming.hackhive.com/&amp;psig=AOvVaw3JV_DIdh5PYwNmiMYAbUqX&amp;ust=1558512397189220" TargetMode="External"/><Relationship Id="rId53" Type="http://schemas.openxmlformats.org/officeDocument/2006/relationships/hyperlink" Target="https://www.google.fr/url?sa=i&amp;rct=j&amp;q=&amp;esrc=s&amp;source=images&amp;cd=&amp;cad=rja&amp;uact=8&amp;ved=2ahUKEwiF182c0v_hAhVuzoUKHXNcANUQjRx6BAgBEAU&amp;url=https://wikifab.org/wiki/Cr%C3%A9er_un_compte_%22The_Things_Network%22_et_rejoindre_une_communaut%C3%A9&amp;psig=AOvVaw0_bsRSh_pXSZpR32zlO_cA&amp;ust=1556982571390447" TargetMode="External"/><Relationship Id="rId58" Type="http://schemas.openxmlformats.org/officeDocument/2006/relationships/hyperlink" Target="https://www.google.fr/url?sa=i&amp;rct=j&amp;q=&amp;esrc=s&amp;source=images&amp;cd=&amp;ved=2ahUKEwjkne2Z1__hAhUPxoUKHdaUCkwQjRx6BAgBEAU&amp;url=https://www.lesnumeriques.com/ordinateur-portable/honor-magicbook-p44085/test.html&amp;psig=AOvVaw2OSd_tnbEkIJgHi1bVgpi3&amp;ust=1556983909679531" TargetMode="External"/><Relationship Id="rId66" Type="http://schemas.openxmlformats.org/officeDocument/2006/relationships/image" Target="../media/image33.png"/><Relationship Id="rId5" Type="http://schemas.openxmlformats.org/officeDocument/2006/relationships/diagramQuickStyle" Target="../diagrams/quickStyle5.xml"/><Relationship Id="rId61" Type="http://schemas.openxmlformats.org/officeDocument/2006/relationships/image" Target="../media/image19.png"/><Relationship Id="rId19" Type="http://schemas.openxmlformats.org/officeDocument/2006/relationships/image" Target="../media/image7.gif"/><Relationship Id="rId14" Type="http://schemas.openxmlformats.org/officeDocument/2006/relationships/image" Target="../media/image3.png"/><Relationship Id="rId22" Type="http://schemas.openxmlformats.org/officeDocument/2006/relationships/hyperlink" Target="https://www.google.fr/url?sa=i&amp;rct=j&amp;q=&amp;esrc=s&amp;source=images&amp;cd=&amp;cad=rja&amp;uact=8&amp;ved=2ahUKEwjUt5yrov3hAhXE1eAKHTrBBBsQjRx6BAgBEAU&amp;url=https://icon-icons.com/fr/icone/la-radio-les-ondes/50054&amp;psig=AOvVaw3pgK7kxP0r0uKuZ3-cJGYf&amp;ust=1556900995837746" TargetMode="External"/><Relationship Id="rId27" Type="http://schemas.openxmlformats.org/officeDocument/2006/relationships/hyperlink" Target="https://www.google.fr/url?sa=i&amp;rct=j&amp;q=&amp;esrc=s&amp;source=images&amp;cd=&amp;cad=rja&amp;uact=8&amp;ved=2ahUKEwj1_prhgP_hAhXI1uAKHYovDtEQjRx6BAgBEAU&amp;url=https://pleinairlanaudia.ca/activites/internet-wi-fi/wireless-connection-icon/&amp;psig=AOvVaw2y78xWpfRtXaF36ZIWmXI1&amp;ust=1556960706199689" TargetMode="External"/><Relationship Id="rId30" Type="http://schemas.openxmlformats.org/officeDocument/2006/relationships/hyperlink" Target="https://www.google.fr/imgres?imgurl=https://www.android-logiciels.fr/wp-content/uploads/2016/11/Magnetometre-icone.png&amp;imgrefurl=https://www.android-logiciels.fr/tag/metaux/&amp;docid=Am3xllWqytFtgM&amp;tbnid=zHDdxBdAXMtbPM:&amp;vet=10ahUKEwiottuN3f_hAhWCy4UKHQevDK4QMwhBKAAwAA..i&amp;w=300&amp;h=300&amp;itg=1&amp;bih=973&amp;biw=1920&amp;q=logo%20magn%C3%A9tom%C3%A8tre&amp;ved=0ahUKEwiottuN3f_hAhWCy4UKHQevDK4QMwhBKAAwAA&amp;iact=mrc&amp;uact=8" TargetMode="External"/><Relationship Id="rId35" Type="http://schemas.openxmlformats.org/officeDocument/2006/relationships/image" Target="../media/image24.gif"/><Relationship Id="rId43" Type="http://schemas.openxmlformats.org/officeDocument/2006/relationships/image" Target="../media/image28.png"/><Relationship Id="rId48" Type="http://schemas.openxmlformats.org/officeDocument/2006/relationships/image" Target="../media/image36.png"/><Relationship Id="rId56" Type="http://schemas.openxmlformats.org/officeDocument/2006/relationships/hyperlink" Target="https://www.google.fr/url?sa=i&amp;rct=j&amp;q=&amp;esrc=s&amp;source=images&amp;cd=&amp;cad=rja&amp;uact=8&amp;ved=2ahUKEwjh0tOn6P7hAhW0D2MBHb-SBugQjRx6BAgBEAU&amp;url=http://www.yoctopuce.com/FR/article/une-station-meteo-avec-mqtt-et-node-red&amp;psig=AOvVaw3lT4y740q42ES9NMKovnwO&amp;ust=1556954136836199" TargetMode="External"/><Relationship Id="rId64" Type="http://schemas.openxmlformats.org/officeDocument/2006/relationships/image" Target="../media/image15.jpeg"/><Relationship Id="rId8" Type="http://schemas.openxmlformats.org/officeDocument/2006/relationships/image" Target="../media/image8.jpeg"/><Relationship Id="rId51" Type="http://schemas.openxmlformats.org/officeDocument/2006/relationships/hyperlink" Target="https://www.google.fr/url?sa=i&amp;rct=j&amp;q=&amp;esrc=s&amp;source=images&amp;cd=&amp;cad=rja&amp;uact=8&amp;ved=2ahUKEwiD59Wv2v_hAhUD3xoKHSXuBVIQjRx6BAgBEAU&amp;url=https://sospc.name/box-4g-alternative-remplacante-fibre-optique/logo-4g-sospc-name/&amp;psig=AOvVaw0pTRBJdoKMxwWQBEDy0995&amp;ust=1556984734254601" TargetMode="External"/><Relationship Id="rId3" Type="http://schemas.openxmlformats.org/officeDocument/2006/relationships/diagramData" Target="../diagrams/data5.xml"/><Relationship Id="rId12" Type="http://schemas.openxmlformats.org/officeDocument/2006/relationships/image" Target="../media/image2.jpeg"/><Relationship Id="rId17" Type="http://schemas.openxmlformats.org/officeDocument/2006/relationships/image" Target="../media/image5.gif"/><Relationship Id="rId25" Type="http://schemas.openxmlformats.org/officeDocument/2006/relationships/hyperlink" Target="https://www.google.fr/url?sa=i&amp;rct=j&amp;q=&amp;esrc=s&amp;source=images&amp;cd=&amp;cad=rja&amp;uact=8&amp;ved=2ahUKEwi8hbfC2vngAhWw3OAKHdDxALwQjRx6BAgBEAU&amp;url=http://mitchj.info/suggest/what-is-lora-a-technical-breakdown-link-labs.html&amp;psig=AOvVaw16H6iwuI_1HOJqLiP2RiFr&amp;ust=1552380570631855" TargetMode="External"/><Relationship Id="rId33" Type="http://schemas.openxmlformats.org/officeDocument/2006/relationships/hyperlink" Target="https://www.google.fr/url?sa=i&amp;rct=j&amp;q=&amp;esrc=s&amp;source=images&amp;cd=&amp;cad=rja&amp;uact=8&amp;ved=2ahUKEwjsmJT-iffdAhUwxosKHUxpBgsQjRx6BAgBEAU&amp;url=https://es.123rf.com/photo_75738056_vector-de-icono-de-term%C3%B3metro-signo-plano-lleno-pictograma-s%C3%B3lido-aislado-en-blanco-s%C3%ADmbolo-de-temperatura-i.html&amp;psig=AOvVaw3pOAIChO5HZr-g-S37FLtM&amp;ust=1539096055984717" TargetMode="External"/><Relationship Id="rId38" Type="http://schemas.openxmlformats.org/officeDocument/2006/relationships/hyperlink" Target="https://www.google.fr/url?sa=i&amp;rct=j&amp;q=&amp;esrc=s&amp;source=images&amp;cd=&amp;cad=rja&amp;uact=8&amp;ved=2ahUKEwiEk4HRwpriAhXNDmMBHQJUBdYQjRx6BAgBEAU&amp;url=https://icon-icons.com/fr/icone/a-la-maison-un-serveur-un-ordinateur-base-de-donnees/55232&amp;psig=AOvVaw1X0AmC8flo0qZtUiaby4Zr&amp;ust=1557905817765156" TargetMode="External"/><Relationship Id="rId46" Type="http://schemas.openxmlformats.org/officeDocument/2006/relationships/hyperlink" Target="https://www.google.fr/url?sa=i&amp;rct=j&amp;q=&amp;esrc=s&amp;source=images&amp;cd=&amp;ved=2ahUKEwjX_6-3laziAhVB8xQKHZ62Cp8QjRx6BAgBEAU&amp;url=https://adelinedelbecq.com/&amp;psig=AOvVaw3JV_DIdh5PYwNmiMYAbUqX&amp;ust=1558512397189220" TargetMode="External"/><Relationship Id="rId59" Type="http://schemas.openxmlformats.org/officeDocument/2006/relationships/image" Target="../media/image18.jpeg"/><Relationship Id="rId67" Type="http://schemas.openxmlformats.org/officeDocument/2006/relationships/image" Target="../media/image41.png"/><Relationship Id="rId20" Type="http://schemas.openxmlformats.org/officeDocument/2006/relationships/hyperlink" Target="https://www.google.fr/url?sa=i&amp;rct=j&amp;q=&amp;esrc=s&amp;source=images&amp;cd=&amp;ved=2ahUKEwiF656_nf3hAhUn-YUKHfNtBigQjRx6BAgBEAQ&amp;url=https://www.cisco.com/c/dam/en/us/products/collateral/routers/rv180w-wireless-n-multifunction-vpn-router/data_sheet_c78-697399_fr.pdf&amp;psig=AOvVaw22tKss5FKHdR0l7kIw67iD&amp;ust=1556899700852602" TargetMode="External"/><Relationship Id="rId41" Type="http://schemas.openxmlformats.org/officeDocument/2006/relationships/image" Target="../media/image27.jpeg"/><Relationship Id="rId54" Type="http://schemas.openxmlformats.org/officeDocument/2006/relationships/image" Target="../media/image21.png"/><Relationship Id="rId62" Type="http://schemas.openxmlformats.org/officeDocument/2006/relationships/hyperlink" Target="https://www.google.fr/url?sa=i&amp;rct=j&amp;q=&amp;esrc=s&amp;source=images&amp;cd=&amp;ved=2ahUKEwjA-pfqnf3hAhWLy4UKHS1cDAQQjRx6BAgBEAU&amp;url=https://www.lesnumeriques.com/tablette-tactile/huawei-mediapad-m5-10-8-p43315/test.html&amp;psig=AOvVaw3AwXiTdSrMypHDct_6YZC-&amp;ust=1556899787974537" TargetMode="Externa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15" Type="http://schemas.openxmlformats.org/officeDocument/2006/relationships/hyperlink" Target="https://www.google.fr/url?sa=i&amp;rct=j&amp;q=&amp;esrc=s&amp;source=images&amp;cd=&amp;cad=rja&amp;uact=8&amp;ved=2ahUKEwi6rvGHjvfdAhWpKcAKHUylDdUQjRx6BAgBEAU&amp;url=https://www.flaticon.com/free-icon/water_119075&amp;psig=AOvVaw05RAhGIAyvpEtMVGCrk0KC&amp;ust=1539097204340921" TargetMode="External"/><Relationship Id="rId23" Type="http://schemas.openxmlformats.org/officeDocument/2006/relationships/image" Target="../media/image11.png"/><Relationship Id="rId28" Type="http://schemas.openxmlformats.org/officeDocument/2006/relationships/image" Target="../media/image20.jpeg"/><Relationship Id="rId36" Type="http://schemas.openxmlformats.org/officeDocument/2006/relationships/hyperlink" Target="https://www.google.fr/url?sa=i&amp;rct=j&amp;q=&amp;esrc=s&amp;source=images&amp;cd=&amp;cad=rja&amp;uact=8&amp;ved=2ahUKEwiKzd_2wZriAhUMlhQKHVDeBY0QjRx6BAgBEAU&amp;url=/url?sa=i&amp;rct=j&amp;q=&amp;esrc=s&amp;source=images&amp;cd=&amp;ved=&amp;url=https://pixabay.com/fr/vectors/routeur-commutateur-symbole-r%C3%A9seau-30140/&amp;psig=AOvVaw2A3JJaqwzpeErYofQsXoAP&amp;ust=1557905908013091&amp;psig=AOvVaw2A3JJaqwzpeErYofQsXoAP&amp;ust=1557905908013091" TargetMode="External"/><Relationship Id="rId49" Type="http://schemas.openxmlformats.org/officeDocument/2006/relationships/image" Target="../media/image30.png"/><Relationship Id="rId57" Type="http://schemas.openxmlformats.org/officeDocument/2006/relationships/image" Target="../media/image14.png"/><Relationship Id="rId10" Type="http://schemas.openxmlformats.org/officeDocument/2006/relationships/image" Target="../media/image34.jpeg"/><Relationship Id="rId31" Type="http://schemas.openxmlformats.org/officeDocument/2006/relationships/hyperlink" Target="https://www.android-logiciels.fr/magnetometre-detecteur-de-metaux/" TargetMode="External"/><Relationship Id="rId44" Type="http://schemas.openxmlformats.org/officeDocument/2006/relationships/image" Target="../media/image9.gif"/><Relationship Id="rId52" Type="http://schemas.openxmlformats.org/officeDocument/2006/relationships/image" Target="../media/image17.jpeg"/><Relationship Id="rId60" Type="http://schemas.openxmlformats.org/officeDocument/2006/relationships/hyperlink" Target="https://www.google.fr/url?sa=i&amp;rct=j&amp;q=&amp;esrc=s&amp;source=images&amp;cd=&amp;cad=rja&amp;uact=8&amp;ved=2ahUKEwjA6KHV2v_hAhVSThoKHS2dDKQQjRx6BAgBEAU&amp;url=https://www.conecticplus.com/guide/cable-ethernet/definition.html&amp;psig=AOvVaw3daipSAqGsMxQzd-K8BtpK&amp;ust=1556984836444135" TargetMode="External"/><Relationship Id="rId65" Type="http://schemas.openxmlformats.org/officeDocument/2006/relationships/image" Target="../media/image32.png"/><Relationship Id="rId4" Type="http://schemas.openxmlformats.org/officeDocument/2006/relationships/diagramLayout" Target="../diagrams/layout5.xml"/><Relationship Id="rId9" Type="http://schemas.openxmlformats.org/officeDocument/2006/relationships/hyperlink" Target="https://www.google.fr/url?sa=i&amp;rct=j&amp;q=&amp;esrc=s&amp;source=images&amp;cd=&amp;cad=rja&amp;uact=8&amp;ved=2ahUKEwjrkbHs6ZriAhVJUhoKHdFiBtoQjRx6BAgBEAU&amp;url=https://www.lemondeinformatique.fr/actualites/lire-visual-studio-code-se-dote-d-un-add-on-python-pour-l-exploration-des-donnees-73415.html&amp;psig=AOvVaw3XartdD2qhDWSVn-ruzqG3&amp;ust=1557916611849972" TargetMode="External"/><Relationship Id="rId13" Type="http://schemas.openxmlformats.org/officeDocument/2006/relationships/hyperlink" Target="https://www.google.fr/url?sa=i&amp;rct=j&amp;q=&amp;esrc=s&amp;source=images&amp;cd=&amp;cad=rja&amp;uact=8&amp;ved=2ahUKEwjKiNHejffdAhVIBMAKHeftDUUQjRx6BAgBEAU&amp;url=http://www.hdi-electronics.fr/&amp;psig=AOvVaw2SEmBa980pmCx0Jm6Na05D&amp;ust=1539097101847785" TargetMode="External"/><Relationship Id="rId18" Type="http://schemas.openxmlformats.org/officeDocument/2006/relationships/image" Target="../media/image6.gif"/><Relationship Id="rId39" Type="http://schemas.openxmlformats.org/officeDocument/2006/relationships/image" Target="../media/image26.png"/></Relationships>
</file>

<file path=ppt/slides/_rels/slide6.xml.rels><?xml version="1.0" encoding="UTF-8" standalone="yes"?>
<Relationships xmlns="http://schemas.openxmlformats.org/package/2006/relationships"><Relationship Id="rId26" Type="http://schemas.openxmlformats.org/officeDocument/2006/relationships/hyperlink" Target="https://www.google.fr/url?sa=i&amp;rct=j&amp;q=&amp;esrc=s&amp;source=images&amp;cd=&amp;cad=rja&amp;uact=8&amp;ved=2ahUKEwi8hbfC2vngAhWw3OAKHdDxALwQjRx6BAgBEAU&amp;url=http://mitchj.info/suggest/what-is-lora-a-technical-breakdown-link-labs.html&amp;psig=AOvVaw16H6iwuI_1HOJqLiP2RiFr&amp;ust=1552380570631855" TargetMode="External"/><Relationship Id="rId21" Type="http://schemas.openxmlformats.org/officeDocument/2006/relationships/hyperlink" Target="https://www.google.fr/url?sa=i&amp;rct=j&amp;q=&amp;esrc=s&amp;source=images&amp;cd=&amp;ved=2ahUKEwiF656_nf3hAhUn-YUKHfNtBigQjRx6BAgBEAQ&amp;url=https://www.cisco.com/c/dam/en/us/products/collateral/routers/rv180w-wireless-n-multifunction-vpn-router/data_sheet_c78-697399_fr.pdf&amp;psig=AOvVaw22tKss5FKHdR0l7kIw67iD&amp;ust=1556899700852602" TargetMode="External"/><Relationship Id="rId42" Type="http://schemas.openxmlformats.org/officeDocument/2006/relationships/image" Target="../media/image27.jpeg"/><Relationship Id="rId47" Type="http://schemas.openxmlformats.org/officeDocument/2006/relationships/hyperlink" Target="https://www.google.fr/url?sa=i&amp;rct=j&amp;q=&amp;esrc=s&amp;source=images&amp;cd=&amp;ved=2ahUKEwjX_6-3laziAhVB8xQKHZ62Cp8QjRx6BAgBEAU&amp;url=https://adelinedelbecq.com/&amp;psig=AOvVaw3JV_DIdh5PYwNmiMYAbUqX&amp;ust=1558512397189220" TargetMode="External"/><Relationship Id="rId63" Type="http://schemas.openxmlformats.org/officeDocument/2006/relationships/hyperlink" Target="https://www.google.fr/url?sa=i&amp;rct=j&amp;q=&amp;esrc=s&amp;source=images&amp;cd=&amp;ved=2ahUKEwjkne2Z1__hAhUPxoUKHdaUCkwQjRx6BAgBEAU&amp;url=https://www.lesnumeriques.com/ordinateur-portable/honor-magicbook-p44085/test.html&amp;psig=AOvVaw2OSd_tnbEkIJgHi1bVgpi3&amp;ust=1556983909679531" TargetMode="External"/><Relationship Id="rId68" Type="http://schemas.openxmlformats.org/officeDocument/2006/relationships/image" Target="../media/image13.jpeg"/><Relationship Id="rId7" Type="http://schemas.openxmlformats.org/officeDocument/2006/relationships/diagramColors" Target="../diagrams/colors6.xml"/><Relationship Id="rId71" Type="http://schemas.openxmlformats.org/officeDocument/2006/relationships/image" Target="../media/image43.png"/><Relationship Id="rId2" Type="http://schemas.openxmlformats.org/officeDocument/2006/relationships/notesSlide" Target="../notesSlides/notesSlide5.xml"/><Relationship Id="rId16" Type="http://schemas.openxmlformats.org/officeDocument/2006/relationships/hyperlink" Target="https://www.google.fr/url?sa=i&amp;rct=j&amp;q=&amp;esrc=s&amp;source=images&amp;cd=&amp;cad=rja&amp;uact=8&amp;ved=2ahUKEwi6rvGHjvfdAhWpKcAKHUylDdUQjRx6BAgBEAU&amp;url=https://www.flaticon.com/free-icon/water_119075&amp;psig=AOvVaw05RAhGIAyvpEtMVGCrk0KC&amp;ust=1539097204340921" TargetMode="External"/><Relationship Id="rId29" Type="http://schemas.openxmlformats.org/officeDocument/2006/relationships/image" Target="../media/image20.jpeg"/><Relationship Id="rId11" Type="http://schemas.openxmlformats.org/officeDocument/2006/relationships/image" Target="../media/image34.jpeg"/><Relationship Id="rId24" Type="http://schemas.openxmlformats.org/officeDocument/2006/relationships/image" Target="../media/image11.png"/><Relationship Id="rId32" Type="http://schemas.openxmlformats.org/officeDocument/2006/relationships/hyperlink" Target="https://www.android-logiciels.fr/magnetometre-detecteur-de-metaux/" TargetMode="External"/><Relationship Id="rId37" Type="http://schemas.openxmlformats.org/officeDocument/2006/relationships/hyperlink" Target="https://www.google.fr/url?sa=i&amp;rct=j&amp;q=&amp;esrc=s&amp;source=images&amp;cd=&amp;cad=rja&amp;uact=8&amp;ved=2ahUKEwiKzd_2wZriAhUMlhQKHVDeBY0QjRx6BAgBEAU&amp;url=/url?sa=i&amp;rct=j&amp;q=&amp;esrc=s&amp;source=images&amp;cd=&amp;ved=&amp;url=https://pixabay.com/fr/vectors/routeur-commutateur-symbole-r%C3%A9seau-30140/&amp;psig=AOvVaw2A3JJaqwzpeErYofQsXoAP&amp;ust=1557905908013091&amp;psig=AOvVaw2A3JJaqwzpeErYofQsXoAP&amp;ust=1557905908013091" TargetMode="External"/><Relationship Id="rId40" Type="http://schemas.openxmlformats.org/officeDocument/2006/relationships/image" Target="../media/image26.png"/><Relationship Id="rId45" Type="http://schemas.openxmlformats.org/officeDocument/2006/relationships/image" Target="../media/image9.gif"/><Relationship Id="rId53" Type="http://schemas.openxmlformats.org/officeDocument/2006/relationships/image" Target="../media/image17.jpeg"/><Relationship Id="rId58" Type="http://schemas.openxmlformats.org/officeDocument/2006/relationships/hyperlink" Target="https://www.google.fr/url?sa=i&amp;rct=j&amp;q=&amp;esrc=s&amp;source=images&amp;cd=&amp;cad=rja&amp;uact=8&amp;ved=2ahUKEwiF182c0v_hAhVuzoUKHXNcANUQjRx6BAgBEAU&amp;url=https://wikifab.org/wiki/Cr%C3%A9er_un_compte_%22The_Things_Network%22_et_rejoindre_une_communaut%C3%A9&amp;psig=AOvVaw0_bsRSh_pXSZpR32zlO_cA&amp;ust=1556982571390447" TargetMode="External"/><Relationship Id="rId66" Type="http://schemas.openxmlformats.org/officeDocument/2006/relationships/image" Target="../media/image19.png"/><Relationship Id="rId5" Type="http://schemas.openxmlformats.org/officeDocument/2006/relationships/diagramLayout" Target="../diagrams/layout6.xml"/><Relationship Id="rId61" Type="http://schemas.openxmlformats.org/officeDocument/2006/relationships/hyperlink" Target="https://www.google.fr/url?sa=i&amp;rct=j&amp;q=&amp;esrc=s&amp;source=images&amp;cd=&amp;cad=rja&amp;uact=8&amp;ved=2ahUKEwjh0tOn6P7hAhW0D2MBHb-SBugQjRx6BAgBEAU&amp;url=http://www.yoctopuce.com/FR/article/une-station-meteo-avec-mqtt-et-node-red&amp;psig=AOvVaw3lT4y740q42ES9NMKovnwO&amp;ust=1556954136836199" TargetMode="External"/><Relationship Id="rId19" Type="http://schemas.openxmlformats.org/officeDocument/2006/relationships/image" Target="../media/image6.gif"/><Relationship Id="rId14" Type="http://schemas.openxmlformats.org/officeDocument/2006/relationships/hyperlink" Target="https://www.google.fr/url?sa=i&amp;rct=j&amp;q=&amp;esrc=s&amp;source=images&amp;cd=&amp;cad=rja&amp;uact=8&amp;ved=2ahUKEwjKiNHejffdAhVIBMAKHeftDUUQjRx6BAgBEAU&amp;url=http://www.hdi-electronics.fr/&amp;psig=AOvVaw2SEmBa980pmCx0Jm6Na05D&amp;ust=1539097101847785" TargetMode="External"/><Relationship Id="rId22" Type="http://schemas.openxmlformats.org/officeDocument/2006/relationships/image" Target="../media/image10.gif"/><Relationship Id="rId27" Type="http://schemas.openxmlformats.org/officeDocument/2006/relationships/image" Target="../media/image29.jpeg"/><Relationship Id="rId30" Type="http://schemas.openxmlformats.org/officeDocument/2006/relationships/hyperlink" Target="https://www.google.fr/url?sa=i&amp;rct=j&amp;q=&amp;esrc=s&amp;source=images&amp;cd=&amp;ved=2ahUKEwi_m5_13P_hAhUP-YUKHbm1CTQQjRx6BAgBEAU&amp;url=https://www.android-logiciels.fr/magnetometre-detecteur-de-metaux/&amp;psig=AOvVaw0bG-UBDOMVT3RXZifm6g8j&amp;ust=1556985445234734" TargetMode="External"/><Relationship Id="rId35" Type="http://schemas.openxmlformats.org/officeDocument/2006/relationships/image" Target="../media/image23.jpeg"/><Relationship Id="rId43" Type="http://schemas.openxmlformats.org/officeDocument/2006/relationships/hyperlink" Target="https://www.google.fr/url?sa=i&amp;rct=j&amp;q=&amp;esrc=s&amp;source=images&amp;cd=&amp;cad=rja&amp;uact=8&amp;ved=2ahUKEwjE_ub1wpriAhUQahQKHZVdD2IQjRx6BAgBEAU&amp;url=http://www.clker.com/clipart-10034.html&amp;psig=AOvVaw2Ua0lzfOl7faV53-Z8p1t0&amp;ust=1557906180277216" TargetMode="External"/><Relationship Id="rId48" Type="http://schemas.openxmlformats.org/officeDocument/2006/relationships/image" Target="../media/image35.png"/><Relationship Id="rId56" Type="http://schemas.openxmlformats.org/officeDocument/2006/relationships/hyperlink" Target="https://www.google.fr/url?sa=i&amp;rct=j&amp;q=&amp;esrc=s&amp;source=images&amp;cd=&amp;ved=2ahUKEwi45d7hnaziAhUMrxoKHUuwAu8QjRx6BAgBEAU&amp;url=http://www.quicksource.fr/developpement-web-2/logos_javascript/&amp;psig=AOvVaw0KT1n6RumRJVQ5TUVxl-fC&amp;ust=1558514678555505" TargetMode="External"/><Relationship Id="rId64" Type="http://schemas.openxmlformats.org/officeDocument/2006/relationships/image" Target="../media/image18.jpeg"/><Relationship Id="rId69" Type="http://schemas.openxmlformats.org/officeDocument/2006/relationships/image" Target="../media/image15.jpeg"/><Relationship Id="rId8" Type="http://schemas.microsoft.com/office/2007/relationships/diagramDrawing" Target="../diagrams/drawing6.xml"/><Relationship Id="rId51" Type="http://schemas.openxmlformats.org/officeDocument/2006/relationships/image" Target="../media/image31.gif"/><Relationship Id="rId72" Type="http://schemas.openxmlformats.org/officeDocument/2006/relationships/image" Target="../media/image44.png"/><Relationship Id="rId3" Type="http://schemas.openxmlformats.org/officeDocument/2006/relationships/image" Target="../media/image42.png"/><Relationship Id="rId12" Type="http://schemas.openxmlformats.org/officeDocument/2006/relationships/image" Target="../media/image1.gif"/><Relationship Id="rId17" Type="http://schemas.openxmlformats.org/officeDocument/2006/relationships/image" Target="../media/image4.png"/><Relationship Id="rId25" Type="http://schemas.openxmlformats.org/officeDocument/2006/relationships/image" Target="../media/image12.gif"/><Relationship Id="rId33" Type="http://schemas.openxmlformats.org/officeDocument/2006/relationships/image" Target="../media/image22.png"/><Relationship Id="rId38" Type="http://schemas.openxmlformats.org/officeDocument/2006/relationships/image" Target="../media/image25.png"/><Relationship Id="rId46" Type="http://schemas.openxmlformats.org/officeDocument/2006/relationships/hyperlink" Target="https://www.google.fr/url?sa=i&amp;rct=j&amp;q=&amp;esrc=s&amp;source=images&amp;cd=&amp;ved=2ahUKEwi7zfSilaziAhUSmBQKHfSHC2YQjRx6BAgBEAU&amp;url=https://c-programming.hackhive.com/&amp;psig=AOvVaw3JV_DIdh5PYwNmiMYAbUqX&amp;ust=1558512397189220" TargetMode="External"/><Relationship Id="rId59" Type="http://schemas.openxmlformats.org/officeDocument/2006/relationships/image" Target="../media/image21.png"/><Relationship Id="rId67" Type="http://schemas.openxmlformats.org/officeDocument/2006/relationships/hyperlink" Target="https://www.google.fr/url?sa=i&amp;rct=j&amp;q=&amp;esrc=s&amp;source=images&amp;cd=&amp;ved=2ahUKEwjA-pfqnf3hAhWLy4UKHS1cDAQQjRx6BAgBEAU&amp;url=https://www.lesnumeriques.com/tablette-tactile/huawei-mediapad-m5-10-8-p43315/test.html&amp;psig=AOvVaw3AwXiTdSrMypHDct_6YZC-&amp;ust=1556899787974537" TargetMode="External"/><Relationship Id="rId20" Type="http://schemas.openxmlformats.org/officeDocument/2006/relationships/image" Target="../media/image7.gif"/><Relationship Id="rId41" Type="http://schemas.openxmlformats.org/officeDocument/2006/relationships/hyperlink" Target="https://www.google.fr/url?sa=i&amp;rct=j&amp;q=&amp;esrc=s&amp;source=images&amp;cd=&amp;cad=rja&amp;uact=8&amp;ved=2ahUKEwiIgf3Pnv3hAhWkx4UKHWVTCF0QjRx6BAgBEAU&amp;url=https://fr.audiofanzine.com/ordinateur-divers/raspberry-pi/raspberry-pi-3-model-b/pedago/astuces/raspberry-pi3b-faire-un-serveur-audio-7989/&amp;psig=AOvVaw0hUKxAdA9oRf5B6_OhFz5t&amp;ust=1556899992720836" TargetMode="External"/><Relationship Id="rId54" Type="http://schemas.openxmlformats.org/officeDocument/2006/relationships/image" Target="../media/image33.png"/><Relationship Id="rId62" Type="http://schemas.openxmlformats.org/officeDocument/2006/relationships/image" Target="../media/image14.png"/><Relationship Id="rId70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6.xml"/><Relationship Id="rId15" Type="http://schemas.openxmlformats.org/officeDocument/2006/relationships/image" Target="../media/image3.png"/><Relationship Id="rId23" Type="http://schemas.openxmlformats.org/officeDocument/2006/relationships/hyperlink" Target="https://www.google.fr/url?sa=i&amp;rct=j&amp;q=&amp;esrc=s&amp;source=images&amp;cd=&amp;cad=rja&amp;uact=8&amp;ved=2ahUKEwjUt5yrov3hAhXE1eAKHTrBBBsQjRx6BAgBEAU&amp;url=https://icon-icons.com/fr/icone/la-radio-les-ondes/50054&amp;psig=AOvVaw3pgK7kxP0r0uKuZ3-cJGYf&amp;ust=1556900995837746" TargetMode="External"/><Relationship Id="rId28" Type="http://schemas.openxmlformats.org/officeDocument/2006/relationships/hyperlink" Target="https://www.google.fr/url?sa=i&amp;rct=j&amp;q=&amp;esrc=s&amp;source=images&amp;cd=&amp;cad=rja&amp;uact=8&amp;ved=2ahUKEwj1_prhgP_hAhXI1uAKHYovDtEQjRx6BAgBEAU&amp;url=https://pleinairlanaudia.ca/activites/internet-wi-fi/wireless-connection-icon/&amp;psig=AOvVaw2y78xWpfRtXaF36ZIWmXI1&amp;ust=1556960706199689" TargetMode="External"/><Relationship Id="rId36" Type="http://schemas.openxmlformats.org/officeDocument/2006/relationships/image" Target="../media/image24.gif"/><Relationship Id="rId49" Type="http://schemas.openxmlformats.org/officeDocument/2006/relationships/image" Target="../media/image36.png"/><Relationship Id="rId57" Type="http://schemas.openxmlformats.org/officeDocument/2006/relationships/image" Target="../media/image38.jpeg"/><Relationship Id="rId10" Type="http://schemas.openxmlformats.org/officeDocument/2006/relationships/hyperlink" Target="https://www.google.fr/url?sa=i&amp;rct=j&amp;q=&amp;esrc=s&amp;source=images&amp;cd=&amp;cad=rja&amp;uact=8&amp;ved=2ahUKEwjrkbHs6ZriAhVJUhoKHdFiBtoQjRx6BAgBEAU&amp;url=https://www.lemondeinformatique.fr/actualites/lire-visual-studio-code-se-dote-d-un-add-on-python-pour-l-exploration-des-donnees-73415.html&amp;psig=AOvVaw3XartdD2qhDWSVn-ruzqG3&amp;ust=1557916611849972" TargetMode="External"/><Relationship Id="rId31" Type="http://schemas.openxmlformats.org/officeDocument/2006/relationships/hyperlink" Target="https://www.google.fr/imgres?imgurl=https://www.android-logiciels.fr/wp-content/uploads/2016/11/Magnetometre-icone.png&amp;imgrefurl=https://www.android-logiciels.fr/tag/metaux/&amp;docid=Am3xllWqytFtgM&amp;tbnid=zHDdxBdAXMtbPM:&amp;vet=10ahUKEwiottuN3f_hAhWCy4UKHQevDK4QMwhBKAAwAA..i&amp;w=300&amp;h=300&amp;itg=1&amp;bih=973&amp;biw=1920&amp;q=logo%20magn%C3%A9tom%C3%A8tre&amp;ved=0ahUKEwiottuN3f_hAhWCy4UKHQevDK4QMwhBKAAwAA&amp;iact=mrc&amp;uact=8" TargetMode="External"/><Relationship Id="rId44" Type="http://schemas.openxmlformats.org/officeDocument/2006/relationships/image" Target="../media/image28.png"/><Relationship Id="rId52" Type="http://schemas.openxmlformats.org/officeDocument/2006/relationships/hyperlink" Target="https://www.google.fr/url?sa=i&amp;rct=j&amp;q=&amp;esrc=s&amp;source=images&amp;cd=&amp;cad=rja&amp;uact=8&amp;ved=2ahUKEwiD59Wv2v_hAhUD3xoKHSXuBVIQjRx6BAgBEAU&amp;url=https://sospc.name/box-4g-alternative-remplacante-fibre-optique/logo-4g-sospc-name/&amp;psig=AOvVaw0pTRBJdoKMxwWQBEDy0995&amp;ust=1556984734254601" TargetMode="External"/><Relationship Id="rId60" Type="http://schemas.openxmlformats.org/officeDocument/2006/relationships/image" Target="../media/image16.png"/><Relationship Id="rId65" Type="http://schemas.openxmlformats.org/officeDocument/2006/relationships/hyperlink" Target="https://www.google.fr/url?sa=i&amp;rct=j&amp;q=&amp;esrc=s&amp;source=images&amp;cd=&amp;cad=rja&amp;uact=8&amp;ved=2ahUKEwjA6KHV2v_hAhVSThoKHS2dDKQQjRx6BAgBEAU&amp;url=https://www.conecticplus.com/guide/cable-ethernet/definition.html&amp;psig=AOvVaw3daipSAqGsMxQzd-K8BtpK&amp;ust=1556984836444135" TargetMode="External"/><Relationship Id="rId4" Type="http://schemas.openxmlformats.org/officeDocument/2006/relationships/diagramData" Target="../diagrams/data6.xml"/><Relationship Id="rId9" Type="http://schemas.openxmlformats.org/officeDocument/2006/relationships/image" Target="../media/image8.jpeg"/><Relationship Id="rId13" Type="http://schemas.openxmlformats.org/officeDocument/2006/relationships/image" Target="../media/image2.jpeg"/><Relationship Id="rId18" Type="http://schemas.openxmlformats.org/officeDocument/2006/relationships/image" Target="../media/image5.gif"/><Relationship Id="rId39" Type="http://schemas.openxmlformats.org/officeDocument/2006/relationships/hyperlink" Target="https://www.google.fr/url?sa=i&amp;rct=j&amp;q=&amp;esrc=s&amp;source=images&amp;cd=&amp;cad=rja&amp;uact=8&amp;ved=2ahUKEwiEk4HRwpriAhXNDmMBHQJUBdYQjRx6BAgBEAU&amp;url=https://icon-icons.com/fr/icone/a-la-maison-un-serveur-un-ordinateur-base-de-donnees/55232&amp;psig=AOvVaw1X0AmC8flo0qZtUiaby4Zr&amp;ust=1557905817765156" TargetMode="External"/><Relationship Id="rId34" Type="http://schemas.openxmlformats.org/officeDocument/2006/relationships/hyperlink" Target="https://www.google.fr/url?sa=i&amp;rct=j&amp;q=&amp;esrc=s&amp;source=images&amp;cd=&amp;cad=rja&amp;uact=8&amp;ved=2ahUKEwjsmJT-iffdAhUwxosKHUxpBgsQjRx6BAgBEAU&amp;url=https://es.123rf.com/photo_75738056_vector-de-icono-de-term%C3%B3metro-signo-plano-lleno-pictograma-s%C3%B3lido-aislado-en-blanco-s%C3%ADmbolo-de-temperatura-i.html&amp;psig=AOvVaw3pOAIChO5HZr-g-S37FLtM&amp;ust=1539096055984717" TargetMode="External"/><Relationship Id="rId50" Type="http://schemas.openxmlformats.org/officeDocument/2006/relationships/image" Target="../media/image30.png"/><Relationship Id="rId55" Type="http://schemas.openxmlformats.org/officeDocument/2006/relationships/image" Target="../media/image3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e 3"/>
          <p:cNvGraphicFramePr/>
          <p:nvPr>
            <p:extLst>
              <p:ext uri="{D42A27DB-BD31-4B8C-83A1-F6EECF244321}">
                <p14:modId xmlns:p14="http://schemas.microsoft.com/office/powerpoint/2010/main" val="2308469975"/>
              </p:ext>
            </p:extLst>
          </p:nvPr>
        </p:nvGraphicFramePr>
        <p:xfrm>
          <a:off x="-8141881" y="5330306"/>
          <a:ext cx="28539017" cy="207475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/>
          <p:cNvSpPr/>
          <p:nvPr/>
        </p:nvSpPr>
        <p:spPr>
          <a:xfrm>
            <a:off x="19943763" y="11958918"/>
            <a:ext cx="13731381" cy="13984817"/>
          </a:xfrm>
          <a:prstGeom prst="rect">
            <a:avLst/>
          </a:prstGeom>
          <a:solidFill>
            <a:schemeClr val="accent1">
              <a:alpha val="10000"/>
            </a:schemeClr>
          </a:solidFill>
          <a:ln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cxnSp>
        <p:nvCxnSpPr>
          <p:cNvPr id="6" name="Connecteur droit avec flèche 5"/>
          <p:cNvCxnSpPr/>
          <p:nvPr/>
        </p:nvCxnSpPr>
        <p:spPr>
          <a:xfrm flipH="1" flipV="1">
            <a:off x="22021419" y="13466064"/>
            <a:ext cx="81836" cy="2898543"/>
          </a:xfrm>
          <a:prstGeom prst="straightConnector1">
            <a:avLst/>
          </a:prstGeom>
          <a:ln w="76200">
            <a:solidFill>
              <a:srgbClr val="FF0000"/>
            </a:solidFill>
            <a:prstDash val="dashDot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7" name="Connecteur droit avec flèche 6"/>
          <p:cNvCxnSpPr/>
          <p:nvPr/>
        </p:nvCxnSpPr>
        <p:spPr>
          <a:xfrm flipV="1">
            <a:off x="28598438" y="13680532"/>
            <a:ext cx="2347629" cy="23907"/>
          </a:xfrm>
          <a:prstGeom prst="straightConnector1">
            <a:avLst/>
          </a:prstGeom>
          <a:ln w="76200">
            <a:solidFill>
              <a:srgbClr val="FF0000"/>
            </a:solidFill>
            <a:prstDash val="dashDot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59"/>
          <a:stretch/>
        </p:blipFill>
        <p:spPr>
          <a:xfrm>
            <a:off x="11950262" y="8084917"/>
            <a:ext cx="9036214" cy="11653511"/>
          </a:xfrm>
          <a:prstGeom prst="rect">
            <a:avLst/>
          </a:prstGeom>
        </p:spPr>
      </p:pic>
      <p:cxnSp>
        <p:nvCxnSpPr>
          <p:cNvPr id="9" name="Connecteur droit avec flèche 8"/>
          <p:cNvCxnSpPr/>
          <p:nvPr/>
        </p:nvCxnSpPr>
        <p:spPr>
          <a:xfrm>
            <a:off x="14315090" y="4855779"/>
            <a:ext cx="945931" cy="3972911"/>
          </a:xfrm>
          <a:prstGeom prst="straightConnector1">
            <a:avLst/>
          </a:prstGeom>
          <a:ln w="127000">
            <a:solidFill>
              <a:schemeClr val="accent6">
                <a:lumMod val="75000"/>
              </a:schemeClr>
            </a:solidFill>
            <a:prstDash val="dashDot"/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10" name="Picture 56" descr="Pack coffret 10 resi nr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86719" y="22275447"/>
            <a:ext cx="2595291" cy="2595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8" descr="Image associée">
            <a:hlinkClick r:id="rId9"/>
          </p:cNvPr>
          <p:cNvPicPr>
            <a:picLocks noChangeAspect="1" noChangeArrowheads="1"/>
          </p:cNvPicPr>
          <p:nvPr/>
        </p:nvPicPr>
        <p:blipFill rotWithShape="1">
          <a:blip r:embed="rId10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99" r="22544" b="33865"/>
          <a:stretch/>
        </p:blipFill>
        <p:spPr bwMode="auto">
          <a:xfrm>
            <a:off x="3237500" y="10852975"/>
            <a:ext cx="1627804" cy="1258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0" descr="Image associée">
            <a:hlinkClick r:id="rId11"/>
          </p:cNvPr>
          <p:cNvPicPr>
            <a:picLocks noChangeAspect="1" noChangeArrowheads="1"/>
          </p:cNvPicPr>
          <p:nvPr/>
        </p:nvPicPr>
        <p:blipFill rotWithShape="1">
          <a:blip r:embed="rId12" cstate="print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59" t="-2373" r="36851" b="27128"/>
          <a:stretch/>
        </p:blipFill>
        <p:spPr bwMode="auto">
          <a:xfrm>
            <a:off x="3586701" y="9075360"/>
            <a:ext cx="774969" cy="1072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7896" y="16762251"/>
            <a:ext cx="1666672" cy="1573176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3600" y="20565396"/>
            <a:ext cx="1644320" cy="1636078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7896" y="14761016"/>
            <a:ext cx="1169925" cy="1467502"/>
          </a:xfrm>
          <a:prstGeom prst="rect">
            <a:avLst/>
          </a:prstGeom>
        </p:spPr>
      </p:pic>
      <p:sp>
        <p:nvSpPr>
          <p:cNvPr id="16" name="ZoneTexte 15"/>
          <p:cNvSpPr txBox="1"/>
          <p:nvPr/>
        </p:nvSpPr>
        <p:spPr>
          <a:xfrm>
            <a:off x="364836" y="15812582"/>
            <a:ext cx="1446550" cy="4641142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fr-FR" b="1" dirty="0">
                <a:solidFill>
                  <a:srgbClr val="C00000"/>
                </a:solidFill>
              </a:rPr>
              <a:t>CAPTEURS</a:t>
            </a:r>
          </a:p>
        </p:txBody>
      </p:sp>
      <p:pic>
        <p:nvPicPr>
          <p:cNvPr id="17" name="Image 16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907418" cy="3846786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87893" y="304307"/>
            <a:ext cx="3173340" cy="3173340"/>
          </a:xfrm>
          <a:prstGeom prst="rect">
            <a:avLst/>
          </a:prstGeom>
        </p:spPr>
      </p:pic>
      <p:sp>
        <p:nvSpPr>
          <p:cNvPr id="19" name="AutoShape 10" descr="Résultat de recherche d'images pour &quot;routeur cisco rv180w&quot;">
            <a:hlinkClick r:id="rId18"/>
          </p:cNvPr>
          <p:cNvSpPr>
            <a:spLocks noChangeAspect="1" noChangeArrowheads="1"/>
          </p:cNvSpPr>
          <p:nvPr/>
        </p:nvSpPr>
        <p:spPr bwMode="auto">
          <a:xfrm>
            <a:off x="19842163" y="-776288"/>
            <a:ext cx="2809875" cy="1628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" name="AutoShape 12" descr="Résultat de recherche d'images pour &quot;routeur cisco rv180w&quot;">
            <a:hlinkClick r:id="rId18"/>
          </p:cNvPr>
          <p:cNvSpPr>
            <a:spLocks noChangeAspect="1" noChangeArrowheads="1"/>
          </p:cNvSpPr>
          <p:nvPr/>
        </p:nvSpPr>
        <p:spPr bwMode="auto">
          <a:xfrm>
            <a:off x="19994563" y="-623888"/>
            <a:ext cx="2809875" cy="1628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1" name="AutoShape 14" descr="Résultat de recherche d'images pour &quot;routeur cisco rv180w&quot;">
            <a:hlinkClick r:id="rId18"/>
          </p:cNvPr>
          <p:cNvSpPr>
            <a:spLocks noChangeAspect="1" noChangeArrowheads="1"/>
          </p:cNvSpPr>
          <p:nvPr/>
        </p:nvSpPr>
        <p:spPr bwMode="auto">
          <a:xfrm>
            <a:off x="20146963" y="-471488"/>
            <a:ext cx="2809875" cy="1628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2" name="AutoShape 16" descr="Résultat de recherche d'images pour &quot;routeur cisco rv180w&quot;">
            <a:hlinkClick r:id="rId18"/>
          </p:cNvPr>
          <p:cNvSpPr>
            <a:spLocks noChangeAspect="1" noChangeArrowheads="1"/>
          </p:cNvSpPr>
          <p:nvPr/>
        </p:nvSpPr>
        <p:spPr bwMode="auto">
          <a:xfrm>
            <a:off x="20299363" y="-319088"/>
            <a:ext cx="2809875" cy="1628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3" name="Image 22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9189" y="1923911"/>
            <a:ext cx="7838153" cy="6976746"/>
          </a:xfrm>
          <a:prstGeom prst="rect">
            <a:avLst/>
          </a:prstGeom>
        </p:spPr>
      </p:pic>
      <p:sp>
        <p:nvSpPr>
          <p:cNvPr id="24" name="ZoneTexte 23"/>
          <p:cNvSpPr txBox="1"/>
          <p:nvPr/>
        </p:nvSpPr>
        <p:spPr>
          <a:xfrm>
            <a:off x="28024305" y="14920773"/>
            <a:ext cx="6506857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rgbClr val="002060"/>
                </a:solidFill>
              </a:rPr>
              <a:t>Serveur</a:t>
            </a:r>
          </a:p>
          <a:p>
            <a:pPr algn="ctr"/>
            <a:r>
              <a:rPr lang="fr-FR" sz="4400" b="1" dirty="0">
                <a:solidFill>
                  <a:srgbClr val="002060"/>
                </a:solidFill>
              </a:rPr>
              <a:t>d’application</a:t>
            </a:r>
          </a:p>
          <a:p>
            <a:pPr algn="ctr"/>
            <a:r>
              <a:rPr lang="fr-FR" sz="4400" i="1" dirty="0">
                <a:solidFill>
                  <a:srgbClr val="002060"/>
                </a:solidFill>
              </a:rPr>
              <a:t>MQQT + </a:t>
            </a:r>
            <a:r>
              <a:rPr lang="fr-FR" sz="4400" i="1" dirty="0" err="1">
                <a:solidFill>
                  <a:srgbClr val="002060"/>
                </a:solidFill>
              </a:rPr>
              <a:t>Node</a:t>
            </a:r>
            <a:r>
              <a:rPr lang="fr-FR" sz="4400" i="1" dirty="0">
                <a:solidFill>
                  <a:srgbClr val="002060"/>
                </a:solidFill>
              </a:rPr>
              <a:t> </a:t>
            </a:r>
            <a:r>
              <a:rPr lang="fr-FR" sz="4400" i="1" dirty="0" err="1">
                <a:solidFill>
                  <a:srgbClr val="002060"/>
                </a:solidFill>
              </a:rPr>
              <a:t>Red</a:t>
            </a:r>
            <a:r>
              <a:rPr lang="fr-FR" sz="4400" i="1" dirty="0">
                <a:solidFill>
                  <a:srgbClr val="002060"/>
                </a:solidFill>
              </a:rPr>
              <a:t>,…</a:t>
            </a:r>
          </a:p>
        </p:txBody>
      </p:sp>
      <p:pic>
        <p:nvPicPr>
          <p:cNvPr id="25" name="Picture 24" descr="Image associée">
            <a:hlinkClick r:id="rId20"/>
          </p:cNvPr>
          <p:cNvPicPr>
            <a:picLocks noChangeAspect="1" noChangeArrowheads="1"/>
          </p:cNvPicPr>
          <p:nvPr/>
        </p:nvPicPr>
        <p:blipFill>
          <a:blip r:embed="rId21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4205" y="4021740"/>
            <a:ext cx="3691352" cy="3691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6" name="Groupe 25"/>
          <p:cNvGrpSpPr/>
          <p:nvPr/>
        </p:nvGrpSpPr>
        <p:grpSpPr>
          <a:xfrm rot="60000">
            <a:off x="11656351" y="13307365"/>
            <a:ext cx="7163945" cy="8219461"/>
            <a:chOff x="14760894" y="16800320"/>
            <a:chExt cx="5797878" cy="6414300"/>
          </a:xfrm>
        </p:grpSpPr>
        <p:pic>
          <p:nvPicPr>
            <p:cNvPr id="27" name="Image 26"/>
            <p:cNvPicPr>
              <a:picLocks noChangeAspect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760894" y="16800320"/>
              <a:ext cx="5797878" cy="5707639"/>
            </a:xfrm>
            <a:prstGeom prst="rect">
              <a:avLst/>
            </a:prstGeom>
          </p:spPr>
        </p:pic>
        <p:sp>
          <p:nvSpPr>
            <p:cNvPr id="28" name="ZoneTexte 27"/>
            <p:cNvSpPr txBox="1"/>
            <p:nvPr/>
          </p:nvSpPr>
          <p:spPr>
            <a:xfrm>
              <a:off x="15087600" y="22422017"/>
              <a:ext cx="5109882" cy="7926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0" b="1" dirty="0">
                  <a:solidFill>
                    <a:schemeClr val="accent6">
                      <a:lumMod val="50000"/>
                    </a:schemeClr>
                  </a:solidFill>
                </a:rPr>
                <a:t>Gate</a:t>
              </a:r>
              <a:r>
                <a:rPr lang="fr-FR" sz="6000" b="1" dirty="0">
                  <a:solidFill>
                    <a:srgbClr val="FF0000"/>
                  </a:solidFill>
                </a:rPr>
                <a:t>way</a:t>
              </a:r>
            </a:p>
          </p:txBody>
        </p:sp>
      </p:grpSp>
      <p:cxnSp>
        <p:nvCxnSpPr>
          <p:cNvPr id="29" name="Connecteur droit avec flèche 28"/>
          <p:cNvCxnSpPr/>
          <p:nvPr/>
        </p:nvCxnSpPr>
        <p:spPr>
          <a:xfrm>
            <a:off x="21945600" y="6637867"/>
            <a:ext cx="2665358" cy="12226"/>
          </a:xfrm>
          <a:prstGeom prst="straightConnector1">
            <a:avLst/>
          </a:prstGeom>
          <a:ln w="76200">
            <a:solidFill>
              <a:schemeClr val="accent3">
                <a:lumMod val="50000"/>
              </a:schemeClr>
            </a:solidFill>
            <a:prstDash val="dashDot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0" name="ZoneTexte 29"/>
          <p:cNvSpPr txBox="1"/>
          <p:nvPr/>
        </p:nvSpPr>
        <p:spPr>
          <a:xfrm>
            <a:off x="5836022" y="7176200"/>
            <a:ext cx="51098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7200" b="1" dirty="0">
                <a:solidFill>
                  <a:schemeClr val="accent6">
                    <a:lumMod val="50000"/>
                  </a:schemeClr>
                </a:solidFill>
              </a:rPr>
              <a:t>End </a:t>
            </a:r>
            <a:r>
              <a:rPr lang="fr-FR" sz="7200" b="1" dirty="0" err="1">
                <a:solidFill>
                  <a:schemeClr val="accent6">
                    <a:lumMod val="50000"/>
                  </a:schemeClr>
                </a:solidFill>
              </a:rPr>
              <a:t>Device</a:t>
            </a:r>
            <a:endParaRPr lang="fr-FR" sz="7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13426016" y="8679350"/>
            <a:ext cx="3522133" cy="203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2" name="Connecteur droit avec flèche 31"/>
          <p:cNvCxnSpPr/>
          <p:nvPr/>
        </p:nvCxnSpPr>
        <p:spPr>
          <a:xfrm>
            <a:off x="11037455" y="6819762"/>
            <a:ext cx="2746278" cy="2299854"/>
          </a:xfrm>
          <a:prstGeom prst="straightConnector1">
            <a:avLst/>
          </a:prstGeom>
          <a:ln w="127000">
            <a:solidFill>
              <a:schemeClr val="accent6">
                <a:lumMod val="75000"/>
              </a:schemeClr>
            </a:solidFill>
            <a:prstDash val="dashDot"/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33" name="Picture 24" descr="Image associée">
            <a:hlinkClick r:id="rId20"/>
          </p:cNvPr>
          <p:cNvPicPr>
            <a:picLocks noChangeAspect="1" noChangeArrowheads="1"/>
          </p:cNvPicPr>
          <p:nvPr/>
        </p:nvPicPr>
        <p:blipFill>
          <a:blip r:embed="rId21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16985" y="8090202"/>
            <a:ext cx="4042491" cy="4042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4" name="Groupe 33"/>
          <p:cNvGrpSpPr/>
          <p:nvPr/>
        </p:nvGrpSpPr>
        <p:grpSpPr>
          <a:xfrm>
            <a:off x="34432944" y="20310657"/>
            <a:ext cx="7593254" cy="5997203"/>
            <a:chOff x="34158881" y="11995338"/>
            <a:chExt cx="8091465" cy="6877878"/>
          </a:xfrm>
        </p:grpSpPr>
        <p:pic>
          <p:nvPicPr>
            <p:cNvPr id="35" name="Picture 20" descr="Résultat de recherche d'images pour &quot;tablette&quot;">
              <a:hlinkClick r:id="rId23"/>
            </p:cNvPr>
            <p:cNvPicPr>
              <a:picLocks noChangeAspect="1" noChangeArrowheads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372469" y="11995338"/>
              <a:ext cx="6877877" cy="68778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6" name="Picture 26" descr="Résultat de recherche d'images pour &quot;node red&quot;">
              <a:hlinkClick r:id="rId25"/>
            </p:cNvPr>
            <p:cNvPicPr>
              <a:picLocks noChangeAspect="1" noChangeArrowheads="1"/>
            </p:cNvPicPr>
            <p:nvPr/>
          </p:nvPicPr>
          <p:blipFill>
            <a:blip r:embed="rId2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865230" y="13572159"/>
              <a:ext cx="5913620" cy="37213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7" name="Picture 30" descr="Image associée">
              <a:hlinkClick r:id="rId27"/>
            </p:cNvPr>
            <p:cNvPicPr>
              <a:picLocks noChangeAspect="1" noChangeArrowheads="1"/>
            </p:cNvPicPr>
            <p:nvPr/>
          </p:nvPicPr>
          <p:blipFill>
            <a:blip r:embed="rId2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9034607">
              <a:off x="34158881" y="14299978"/>
              <a:ext cx="1443127" cy="11537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8" name="ZoneTexte 37"/>
          <p:cNvSpPr txBox="1"/>
          <p:nvPr/>
        </p:nvSpPr>
        <p:spPr>
          <a:xfrm>
            <a:off x="35149812" y="7039120"/>
            <a:ext cx="68778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7200" b="1" dirty="0">
                <a:solidFill>
                  <a:srgbClr val="002060"/>
                </a:solidFill>
              </a:rPr>
              <a:t>Supervision</a:t>
            </a:r>
          </a:p>
        </p:txBody>
      </p:sp>
      <p:cxnSp>
        <p:nvCxnSpPr>
          <p:cNvPr id="39" name="Connecteur droit avec flèche 38"/>
          <p:cNvCxnSpPr/>
          <p:nvPr/>
        </p:nvCxnSpPr>
        <p:spPr>
          <a:xfrm flipH="1" flipV="1">
            <a:off x="21953246" y="6700138"/>
            <a:ext cx="16136" cy="6003758"/>
          </a:xfrm>
          <a:prstGeom prst="straightConnector1">
            <a:avLst/>
          </a:prstGeom>
          <a:ln w="76200">
            <a:solidFill>
              <a:schemeClr val="accent3">
                <a:lumMod val="50000"/>
              </a:schemeClr>
            </a:solidFill>
            <a:prstDash val="dashDot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0" name="Connecteur droit avec flèche 39"/>
          <p:cNvCxnSpPr/>
          <p:nvPr/>
        </p:nvCxnSpPr>
        <p:spPr>
          <a:xfrm flipV="1">
            <a:off x="15261021" y="29184965"/>
            <a:ext cx="18414123" cy="1"/>
          </a:xfrm>
          <a:prstGeom prst="straightConnector1">
            <a:avLst/>
          </a:prstGeom>
          <a:ln w="1270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ZoneTexte 40"/>
          <p:cNvSpPr txBox="1"/>
          <p:nvPr/>
        </p:nvSpPr>
        <p:spPr>
          <a:xfrm>
            <a:off x="12894223" y="5291223"/>
            <a:ext cx="3988592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accent6">
                    <a:lumMod val="75000"/>
                  </a:schemeClr>
                </a:solidFill>
              </a:rPr>
              <a:t>868 MHz</a:t>
            </a:r>
          </a:p>
        </p:txBody>
      </p:sp>
      <p:cxnSp>
        <p:nvCxnSpPr>
          <p:cNvPr id="42" name="Connecteur droit 41"/>
          <p:cNvCxnSpPr/>
          <p:nvPr/>
        </p:nvCxnSpPr>
        <p:spPr>
          <a:xfrm flipH="1">
            <a:off x="15142953" y="10553427"/>
            <a:ext cx="33147" cy="2859572"/>
          </a:xfrm>
          <a:prstGeom prst="line">
            <a:avLst/>
          </a:prstGeom>
          <a:ln w="76200">
            <a:solidFill>
              <a:schemeClr val="accent6">
                <a:lumMod val="50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cteur droit avec flèche 42"/>
          <p:cNvCxnSpPr/>
          <p:nvPr/>
        </p:nvCxnSpPr>
        <p:spPr>
          <a:xfrm flipH="1" flipV="1">
            <a:off x="22008662" y="16774510"/>
            <a:ext cx="15767" cy="5553106"/>
          </a:xfrm>
          <a:prstGeom prst="straightConnector1">
            <a:avLst/>
          </a:prstGeom>
          <a:ln w="76200">
            <a:solidFill>
              <a:srgbClr val="FF0000"/>
            </a:solidFill>
            <a:prstDash val="dashDot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4" name="Connecteur droit avec flèche 43"/>
          <p:cNvCxnSpPr/>
          <p:nvPr/>
        </p:nvCxnSpPr>
        <p:spPr>
          <a:xfrm>
            <a:off x="22008662" y="22513161"/>
            <a:ext cx="4308913" cy="61089"/>
          </a:xfrm>
          <a:prstGeom prst="straightConnector1">
            <a:avLst/>
          </a:prstGeom>
          <a:ln w="76200">
            <a:solidFill>
              <a:srgbClr val="FF0000"/>
            </a:solidFill>
            <a:prstDash val="dashDot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45" name="ZoneTexte 44"/>
          <p:cNvSpPr txBox="1"/>
          <p:nvPr/>
        </p:nvSpPr>
        <p:spPr>
          <a:xfrm>
            <a:off x="24608736" y="23367265"/>
            <a:ext cx="2467406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4400" b="1" dirty="0">
                <a:solidFill>
                  <a:srgbClr val="002060"/>
                </a:solidFill>
              </a:rPr>
              <a:t>Serveur</a:t>
            </a:r>
          </a:p>
          <a:p>
            <a:pPr algn="ctr"/>
            <a:r>
              <a:rPr lang="fr-FR" sz="4400" b="1" dirty="0">
                <a:solidFill>
                  <a:srgbClr val="002060"/>
                </a:solidFill>
              </a:rPr>
              <a:t>de réseau</a:t>
            </a:r>
          </a:p>
        </p:txBody>
      </p:sp>
      <p:grpSp>
        <p:nvGrpSpPr>
          <p:cNvPr id="46" name="Groupe 45"/>
          <p:cNvGrpSpPr/>
          <p:nvPr/>
        </p:nvGrpSpPr>
        <p:grpSpPr>
          <a:xfrm>
            <a:off x="35076966" y="8707438"/>
            <a:ext cx="4898449" cy="4762887"/>
            <a:chOff x="35108715" y="20375663"/>
            <a:chExt cx="4898449" cy="4762887"/>
          </a:xfrm>
        </p:grpSpPr>
        <p:pic>
          <p:nvPicPr>
            <p:cNvPr id="47" name="Picture 38" descr="https://www.bouyguestelecom.fr/media/catalog/product/h/u/huawei-psmart-2019-bleu-face.png"/>
            <p:cNvPicPr>
              <a:picLocks noChangeAspect="1" noChangeArrowheads="1"/>
            </p:cNvPicPr>
            <p:nvPr/>
          </p:nvPicPr>
          <p:blipFill rotWithShape="1"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545"/>
            <a:stretch/>
          </p:blipFill>
          <p:spPr bwMode="auto">
            <a:xfrm>
              <a:off x="37512335" y="20375663"/>
              <a:ext cx="2494829" cy="47628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48" name="Groupe 47"/>
            <p:cNvGrpSpPr/>
            <p:nvPr/>
          </p:nvGrpSpPr>
          <p:grpSpPr>
            <a:xfrm>
              <a:off x="35108715" y="20720822"/>
              <a:ext cx="4616886" cy="4214527"/>
              <a:chOff x="35108715" y="20720822"/>
              <a:chExt cx="4616886" cy="4214527"/>
            </a:xfrm>
          </p:grpSpPr>
          <p:pic>
            <p:nvPicPr>
              <p:cNvPr id="49" name="Picture 26" descr="Résultat de recherche d'images pour &quot;node red&quot;">
                <a:hlinkClick r:id="rId25"/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67820"/>
              <a:stretch/>
            </p:blipFill>
            <p:spPr bwMode="auto">
              <a:xfrm>
                <a:off x="37788865" y="20720822"/>
                <a:ext cx="1936736" cy="421452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0" name="Picture 44" descr="Résultat de recherche d'images pour &quot;logo 4g&quot;">
                <a:hlinkClick r:id="rId30"/>
              </p:cNvPr>
              <p:cNvPicPr>
                <a:picLocks noChangeAspect="1" noChangeArrowheads="1"/>
              </p:cNvPicPr>
              <p:nvPr/>
            </p:nvPicPr>
            <p:blipFill>
              <a:blip r:embed="rId31">
                <a:duotone>
                  <a:schemeClr val="accent3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5108715" y="22127755"/>
                <a:ext cx="1696749" cy="123838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grpSp>
        <p:nvGrpSpPr>
          <p:cNvPr id="51" name="Groupe 50"/>
          <p:cNvGrpSpPr/>
          <p:nvPr/>
        </p:nvGrpSpPr>
        <p:grpSpPr>
          <a:xfrm>
            <a:off x="34501978" y="14031309"/>
            <a:ext cx="7810335" cy="6172421"/>
            <a:chOff x="34504313" y="4899364"/>
            <a:chExt cx="8304212" cy="7054785"/>
          </a:xfrm>
        </p:grpSpPr>
        <p:pic>
          <p:nvPicPr>
            <p:cNvPr id="52" name="Picture 40" descr="Résultat de recherche d'images pour &quot;pc portable&quot;">
              <a:hlinkClick r:id="rId32"/>
            </p:cNvPr>
            <p:cNvPicPr>
              <a:picLocks noChangeAspect="1" noChangeArrowheads="1"/>
            </p:cNvPicPr>
            <p:nvPr/>
          </p:nvPicPr>
          <p:blipFill>
            <a:blip r:embed="rId3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871891" y="4899364"/>
              <a:ext cx="7936634" cy="70547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3" name="Picture 26" descr="Résultat de recherche d'images pour &quot;node red&quot;">
              <a:hlinkClick r:id="rId25"/>
            </p:cNvPr>
            <p:cNvPicPr>
              <a:picLocks noChangeAspect="1" noChangeArrowheads="1"/>
            </p:cNvPicPr>
            <p:nvPr/>
          </p:nvPicPr>
          <p:blipFill>
            <a:blip r:embed="rId2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112464" y="5994308"/>
              <a:ext cx="5518494" cy="32545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4" name="Picture 46" descr="Résultat de recherche d'images pour &quot;logo cable ethernet&quot;">
              <a:hlinkClick r:id="rId34"/>
            </p:cNvPr>
            <p:cNvPicPr>
              <a:picLocks noChangeAspect="1" noChangeArrowheads="1"/>
            </p:cNvPicPr>
            <p:nvPr/>
          </p:nvPicPr>
          <p:blipFill>
            <a:blip r:embed="rId3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504313" y="8933907"/>
              <a:ext cx="1557337" cy="9191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55" name="Picture 30" descr="Image associée">
            <a:hlinkClick r:id="rId27"/>
          </p:cNvPr>
          <p:cNvPicPr>
            <a:picLocks noChangeAspect="1" noChangeArrowheads="1"/>
          </p:cNvPicPr>
          <p:nvPr/>
        </p:nvPicPr>
        <p:blipFill>
          <a:blip r:embed="rId3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443718" flipH="1">
            <a:off x="22468023" y="12025226"/>
            <a:ext cx="1047368" cy="824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36" descr="Résultat de recherche d'images pour &quot;le cloud ttn&quot;">
            <a:hlinkClick r:id="rId37"/>
          </p:cNvPr>
          <p:cNvPicPr>
            <a:picLocks noChangeAspect="1" noChangeArrowheads="1"/>
          </p:cNvPicPr>
          <p:nvPr/>
        </p:nvPicPr>
        <p:blipFill>
          <a:blip r:embed="rId38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33461" y="4496973"/>
            <a:ext cx="571500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7" name="ZoneTexte 56"/>
          <p:cNvSpPr txBox="1"/>
          <p:nvPr/>
        </p:nvSpPr>
        <p:spPr>
          <a:xfrm>
            <a:off x="27877905" y="25003636"/>
            <a:ext cx="5617628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5000" b="1" dirty="0">
                <a:solidFill>
                  <a:srgbClr val="002060"/>
                </a:solidFill>
              </a:rPr>
              <a:t>Baie </a:t>
            </a:r>
            <a:r>
              <a:rPr lang="fr-FR" sz="5000" b="1" dirty="0" err="1">
                <a:solidFill>
                  <a:srgbClr val="002060"/>
                </a:solidFill>
              </a:rPr>
              <a:t>Did@LoRaWAN</a:t>
            </a:r>
            <a:endParaRPr lang="fr-FR" sz="5000" b="1" dirty="0">
              <a:solidFill>
                <a:srgbClr val="002060"/>
              </a:solidFill>
            </a:endParaRPr>
          </a:p>
        </p:txBody>
      </p:sp>
      <p:sp>
        <p:nvSpPr>
          <p:cNvPr id="58" name="AutoShape 48" descr="Résultat de recherche d'images pour &quot;logo magnétomètre&quot;">
            <a:hlinkClick r:id="rId39"/>
          </p:cNvPr>
          <p:cNvSpPr>
            <a:spLocks noChangeAspect="1" noChangeArrowheads="1"/>
          </p:cNvSpPr>
          <p:nvPr/>
        </p:nvSpPr>
        <p:spPr bwMode="auto">
          <a:xfrm>
            <a:off x="19673888" y="-1371600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9" name="AutoShape 50" descr="Résultat de recherche d'images pour &quot;logo magnétomètre&quot;">
            <a:hlinkClick r:id="rId39"/>
          </p:cNvPr>
          <p:cNvSpPr>
            <a:spLocks noChangeAspect="1" noChangeArrowheads="1"/>
          </p:cNvSpPr>
          <p:nvPr/>
        </p:nvSpPr>
        <p:spPr bwMode="auto">
          <a:xfrm>
            <a:off x="19994563" y="1840989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60" name="AutoShape 52" descr="Résultat de recherche d'images pour &quot;logo magnétomètre&quot;">
            <a:hlinkClick r:id="rId40"/>
          </p:cNvPr>
          <p:cNvSpPr>
            <a:spLocks noChangeAspect="1" noChangeArrowheads="1"/>
          </p:cNvSpPr>
          <p:nvPr/>
        </p:nvSpPr>
        <p:spPr bwMode="auto">
          <a:xfrm>
            <a:off x="92075" y="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61" name="Picture 54" descr="https://www.android-logiciels.fr/wp-content/uploads/2016/11/Magnetometre-icone.png">
            <a:hlinkClick r:id="rId41"/>
          </p:cNvPr>
          <p:cNvPicPr>
            <a:picLocks noChangeAspect="1" noChangeArrowheads="1"/>
          </p:cNvPicPr>
          <p:nvPr/>
        </p:nvPicPr>
        <p:blipFill>
          <a:blip r:embed="rId4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1996" y="22832603"/>
            <a:ext cx="1140900" cy="1140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2" name="Double flèche horizontale 61"/>
          <p:cNvSpPr/>
          <p:nvPr/>
        </p:nvSpPr>
        <p:spPr>
          <a:xfrm>
            <a:off x="1257298" y="25932384"/>
            <a:ext cx="26616135" cy="1536192"/>
          </a:xfrm>
          <a:prstGeom prst="leftRightArrow">
            <a:avLst>
              <a:gd name="adj1" fmla="val 39474"/>
              <a:gd name="adj2" fmla="val 46491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5400" dirty="0" err="1">
                <a:solidFill>
                  <a:schemeClr val="tx1"/>
                </a:solidFill>
              </a:rPr>
              <a:t>NetworkSessionKey</a:t>
            </a:r>
            <a:r>
              <a:rPr lang="fr-FR" sz="5400" dirty="0">
                <a:solidFill>
                  <a:schemeClr val="tx1"/>
                </a:solidFill>
              </a:rPr>
              <a:t>(</a:t>
            </a:r>
            <a:r>
              <a:rPr lang="fr-FR" sz="5400" dirty="0" err="1">
                <a:solidFill>
                  <a:schemeClr val="tx1"/>
                </a:solidFill>
              </a:rPr>
              <a:t>NwkSKey</a:t>
            </a:r>
            <a:r>
              <a:rPr lang="fr-FR" sz="54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63" name="Double flèche horizontale 62"/>
          <p:cNvSpPr/>
          <p:nvPr/>
        </p:nvSpPr>
        <p:spPr>
          <a:xfrm>
            <a:off x="1219199" y="27354854"/>
            <a:ext cx="31341391" cy="1536192"/>
          </a:xfrm>
          <a:prstGeom prst="leftRightArrow">
            <a:avLst>
              <a:gd name="adj1" fmla="val 39474"/>
              <a:gd name="adj2" fmla="val 46491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4" name="Rectangle 63"/>
          <p:cNvSpPr/>
          <p:nvPr/>
        </p:nvSpPr>
        <p:spPr>
          <a:xfrm>
            <a:off x="1975104" y="27620649"/>
            <a:ext cx="287121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5400" dirty="0" err="1"/>
              <a:t>ApplicationSessionKey</a:t>
            </a:r>
            <a:r>
              <a:rPr lang="fr-FR" sz="5400" dirty="0"/>
              <a:t>(</a:t>
            </a:r>
            <a:r>
              <a:rPr lang="fr-FR" sz="5400" dirty="0" err="1"/>
              <a:t>AppSKey</a:t>
            </a:r>
            <a:r>
              <a:rPr lang="fr-FR" sz="5400" dirty="0"/>
              <a:t>)</a:t>
            </a:r>
          </a:p>
        </p:txBody>
      </p:sp>
      <p:pic>
        <p:nvPicPr>
          <p:cNvPr id="65" name="Picture 6" descr="Image associée">
            <a:hlinkClick r:id="rId43"/>
          </p:cNvPr>
          <p:cNvPicPr>
            <a:picLocks noChangeAspect="1" noChangeArrowheads="1"/>
          </p:cNvPicPr>
          <p:nvPr/>
        </p:nvPicPr>
        <p:blipFill>
          <a:blip r:embed="rId4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8880" y="12492573"/>
            <a:ext cx="2233323" cy="1867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Image 65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26034" y="3058511"/>
            <a:ext cx="3787995" cy="3371697"/>
          </a:xfrm>
          <a:prstGeom prst="rect">
            <a:avLst/>
          </a:prstGeom>
        </p:spPr>
      </p:pic>
      <p:cxnSp>
        <p:nvCxnSpPr>
          <p:cNvPr id="67" name="Connecteur droit avec flèche 66"/>
          <p:cNvCxnSpPr/>
          <p:nvPr/>
        </p:nvCxnSpPr>
        <p:spPr>
          <a:xfrm flipH="1">
            <a:off x="15828579" y="5707117"/>
            <a:ext cx="2207173" cy="3310759"/>
          </a:xfrm>
          <a:prstGeom prst="straightConnector1">
            <a:avLst/>
          </a:prstGeom>
          <a:ln w="127000">
            <a:solidFill>
              <a:schemeClr val="accent6">
                <a:lumMod val="75000"/>
              </a:schemeClr>
            </a:solidFill>
            <a:prstDash val="dashDot"/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68" name="Picture 24" descr="Image associée">
            <a:hlinkClick r:id="rId20"/>
          </p:cNvPr>
          <p:cNvPicPr>
            <a:picLocks noChangeAspect="1" noChangeArrowheads="1"/>
          </p:cNvPicPr>
          <p:nvPr/>
        </p:nvPicPr>
        <p:blipFill>
          <a:blip r:embed="rId21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87395">
            <a:off x="17182290" y="4200511"/>
            <a:ext cx="2240829" cy="2240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9" name="Connecteur droit avec flèche 68"/>
          <p:cNvCxnSpPr/>
          <p:nvPr/>
        </p:nvCxnSpPr>
        <p:spPr>
          <a:xfrm flipV="1">
            <a:off x="22733876" y="15165243"/>
            <a:ext cx="5890770" cy="1185"/>
          </a:xfrm>
          <a:prstGeom prst="straightConnector1">
            <a:avLst/>
          </a:prstGeom>
          <a:ln w="76200">
            <a:solidFill>
              <a:srgbClr val="FF0000"/>
            </a:solidFill>
            <a:prstDash val="dashDot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0" name="AutoShape 4" descr="Résultat de recherche d'images pour &quot;symbole serveur&quot;">
            <a:hlinkClick r:id="rId45"/>
          </p:cNvPr>
          <p:cNvSpPr>
            <a:spLocks noChangeAspect="1" noChangeArrowheads="1"/>
          </p:cNvSpPr>
          <p:nvPr/>
        </p:nvSpPr>
        <p:spPr bwMode="auto">
          <a:xfrm>
            <a:off x="7767901" y="305990"/>
            <a:ext cx="29836343" cy="2714910"/>
          </a:xfrm>
          <a:prstGeom prst="rect">
            <a:avLst/>
          </a:prstGeom>
          <a:solidFill>
            <a:srgbClr val="000099"/>
          </a:solidFill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9000" b="1" dirty="0">
                <a:solidFill>
                  <a:schemeClr val="bg1"/>
                </a:solidFill>
                <a:latin typeface="Arial Black" panose="020B0A04020102020204" pitchFamily="34" charset="0"/>
              </a:rPr>
              <a:t>Internet des objets : technologie </a:t>
            </a:r>
            <a:r>
              <a:rPr lang="fr-FR" sz="9000" b="1" dirty="0" err="1">
                <a:solidFill>
                  <a:schemeClr val="bg1"/>
                </a:solidFill>
                <a:latin typeface="Arial Black" panose="020B0A04020102020204" pitchFamily="34" charset="0"/>
              </a:rPr>
              <a:t>LoRaWAN</a:t>
            </a:r>
            <a:endParaRPr lang="fr-FR" sz="90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cxnSp>
        <p:nvCxnSpPr>
          <p:cNvPr id="71" name="Connecteur droit avec flèche 70"/>
          <p:cNvCxnSpPr/>
          <p:nvPr/>
        </p:nvCxnSpPr>
        <p:spPr>
          <a:xfrm>
            <a:off x="17746717" y="17116098"/>
            <a:ext cx="3683317" cy="14311"/>
          </a:xfrm>
          <a:prstGeom prst="straightConnector1">
            <a:avLst/>
          </a:prstGeom>
          <a:ln w="76200">
            <a:solidFill>
              <a:srgbClr val="FF0000"/>
            </a:solidFill>
            <a:prstDash val="dashDot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72" name="Connecteur droit 71"/>
          <p:cNvCxnSpPr/>
          <p:nvPr/>
        </p:nvCxnSpPr>
        <p:spPr>
          <a:xfrm flipH="1">
            <a:off x="1257300" y="29184965"/>
            <a:ext cx="14066782" cy="0"/>
          </a:xfrm>
          <a:prstGeom prst="line">
            <a:avLst/>
          </a:prstGeom>
          <a:ln w="127000">
            <a:solidFill>
              <a:schemeClr val="accent6">
                <a:lumMod val="5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necteur droit avec flèche 72"/>
          <p:cNvCxnSpPr/>
          <p:nvPr/>
        </p:nvCxnSpPr>
        <p:spPr>
          <a:xfrm flipV="1">
            <a:off x="37215105" y="28686427"/>
            <a:ext cx="2321809" cy="28832"/>
          </a:xfrm>
          <a:prstGeom prst="straightConnector1">
            <a:avLst/>
          </a:prstGeom>
          <a:ln w="76200">
            <a:solidFill>
              <a:schemeClr val="accent3">
                <a:lumMod val="50000"/>
              </a:schemeClr>
            </a:solidFill>
            <a:prstDash val="dashDot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74" name="Connecteur droit avec flèche 73"/>
          <p:cNvCxnSpPr/>
          <p:nvPr/>
        </p:nvCxnSpPr>
        <p:spPr>
          <a:xfrm flipV="1">
            <a:off x="28630179" y="13716002"/>
            <a:ext cx="8830" cy="1418895"/>
          </a:xfrm>
          <a:prstGeom prst="straightConnector1">
            <a:avLst/>
          </a:prstGeom>
          <a:ln w="76200">
            <a:solidFill>
              <a:srgbClr val="FF0000"/>
            </a:solidFill>
            <a:prstDash val="dashDot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75" name="Connecteur droit avec flèche 74"/>
          <p:cNvCxnSpPr/>
          <p:nvPr/>
        </p:nvCxnSpPr>
        <p:spPr>
          <a:xfrm>
            <a:off x="22896576" y="18576824"/>
            <a:ext cx="10796016" cy="42672"/>
          </a:xfrm>
          <a:prstGeom prst="straightConnector1">
            <a:avLst/>
          </a:prstGeom>
          <a:ln w="76200">
            <a:solidFill>
              <a:srgbClr val="FF0000"/>
            </a:solidFill>
            <a:prstDash val="dashDot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76" name="Connecteur droit avec flèche 75"/>
          <p:cNvCxnSpPr/>
          <p:nvPr/>
        </p:nvCxnSpPr>
        <p:spPr>
          <a:xfrm flipH="1" flipV="1">
            <a:off x="22639283" y="16490731"/>
            <a:ext cx="31531" cy="2081049"/>
          </a:xfrm>
          <a:prstGeom prst="straightConnector1">
            <a:avLst/>
          </a:prstGeom>
          <a:ln w="76200">
            <a:solidFill>
              <a:srgbClr val="FF0000"/>
            </a:solidFill>
            <a:prstDash val="dashDot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77" name="Image 76"/>
          <p:cNvPicPr>
            <a:picLocks noChangeAspect="1"/>
          </p:cNvPicPr>
          <p:nvPr/>
        </p:nvPicPr>
        <p:blipFill>
          <a:blip r:embed="rId4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1839" y="24956548"/>
            <a:ext cx="1561494" cy="1121341"/>
          </a:xfrm>
          <a:prstGeom prst="rect">
            <a:avLst/>
          </a:prstGeom>
        </p:spPr>
      </p:pic>
      <p:pic>
        <p:nvPicPr>
          <p:cNvPr id="78" name="Picture 4" descr="Résultat de recherche d'images pour &quot;symbole routeur&quot;">
            <a:hlinkClick r:id="rId47"/>
          </p:cNvPr>
          <p:cNvPicPr>
            <a:picLocks noChangeAspect="1" noChangeArrowheads="1"/>
          </p:cNvPicPr>
          <p:nvPr/>
        </p:nvPicPr>
        <p:blipFill>
          <a:blip r:embed="rId4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88687" y="12983661"/>
            <a:ext cx="3422874" cy="1882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9" name="ZoneTexte 78"/>
          <p:cNvSpPr txBox="1"/>
          <p:nvPr/>
        </p:nvSpPr>
        <p:spPr>
          <a:xfrm>
            <a:off x="23445271" y="12584454"/>
            <a:ext cx="207383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4400" b="1" dirty="0">
                <a:solidFill>
                  <a:srgbClr val="002060"/>
                </a:solidFill>
              </a:rPr>
              <a:t>Routeur</a:t>
            </a:r>
          </a:p>
          <a:p>
            <a:pPr algn="ctr"/>
            <a:r>
              <a:rPr lang="fr-FR" sz="4400" b="1" dirty="0">
                <a:solidFill>
                  <a:srgbClr val="002060"/>
                </a:solidFill>
              </a:rPr>
              <a:t>WIFI</a:t>
            </a:r>
          </a:p>
        </p:txBody>
      </p:sp>
      <p:pic>
        <p:nvPicPr>
          <p:cNvPr id="80" name="Picture 6" descr="Résultat de recherche d'images pour &quot;symbole serveur&quot;">
            <a:hlinkClick r:id="rId49"/>
          </p:cNvPr>
          <p:cNvPicPr>
            <a:picLocks noChangeAspect="1" noChangeArrowheads="1"/>
          </p:cNvPicPr>
          <p:nvPr/>
        </p:nvPicPr>
        <p:blipFill>
          <a:blip r:embed="rId5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57483" y="12170979"/>
            <a:ext cx="2741996" cy="2741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" name="Picture 6" descr="Résultat de recherche d'images pour &quot;symbole serveur&quot;">
            <a:hlinkClick r:id="rId49"/>
          </p:cNvPr>
          <p:cNvPicPr>
            <a:picLocks noChangeAspect="1" noChangeArrowheads="1"/>
          </p:cNvPicPr>
          <p:nvPr/>
        </p:nvPicPr>
        <p:blipFill>
          <a:blip r:embed="rId5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52157" y="20810483"/>
            <a:ext cx="2867397" cy="2867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2" name="ZoneTexte 81"/>
          <p:cNvSpPr txBox="1"/>
          <p:nvPr/>
        </p:nvSpPr>
        <p:spPr>
          <a:xfrm>
            <a:off x="23638578" y="16440503"/>
            <a:ext cx="173226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4400" b="1" dirty="0">
                <a:solidFill>
                  <a:srgbClr val="002060"/>
                </a:solidFill>
              </a:rPr>
              <a:t>Switch</a:t>
            </a:r>
          </a:p>
        </p:txBody>
      </p:sp>
      <p:pic>
        <p:nvPicPr>
          <p:cNvPr id="83" name="Picture 22" descr="Résultat de recherche d'images pour &quot;serveur raspberry pi 3 dans une boite&quot;">
            <a:hlinkClick r:id="rId51"/>
          </p:cNvPr>
          <p:cNvPicPr>
            <a:picLocks noChangeAspect="1" noChangeArrowheads="1"/>
          </p:cNvPicPr>
          <p:nvPr/>
        </p:nvPicPr>
        <p:blipFill rotWithShape="1">
          <a:blip r:embed="rId52" cstate="print">
            <a:clrChange>
              <a:clrFrom>
                <a:srgbClr val="F4F4F4"/>
              </a:clrFrom>
              <a:clrTo>
                <a:srgbClr val="F4F4F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53" b="9385"/>
          <a:stretch/>
        </p:blipFill>
        <p:spPr bwMode="auto">
          <a:xfrm>
            <a:off x="26948075" y="22580082"/>
            <a:ext cx="1566845" cy="1026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4" name="Picture 22" descr="Résultat de recherche d'images pour &quot;serveur raspberry pi 3 dans une boite&quot;">
            <a:hlinkClick r:id="rId51"/>
          </p:cNvPr>
          <p:cNvPicPr>
            <a:picLocks noChangeAspect="1" noChangeArrowheads="1"/>
          </p:cNvPicPr>
          <p:nvPr/>
        </p:nvPicPr>
        <p:blipFill rotWithShape="1">
          <a:blip r:embed="rId52" cstate="print">
            <a:clrChange>
              <a:clrFrom>
                <a:srgbClr val="F4F4F4"/>
              </a:clrFrom>
              <a:clrTo>
                <a:srgbClr val="F4F4F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53" b="9385"/>
          <a:stretch/>
        </p:blipFill>
        <p:spPr bwMode="auto">
          <a:xfrm>
            <a:off x="31411217" y="13943045"/>
            <a:ext cx="1566845" cy="1026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5" name="Connecteur droit avec flèche 84"/>
          <p:cNvCxnSpPr/>
          <p:nvPr/>
        </p:nvCxnSpPr>
        <p:spPr>
          <a:xfrm flipV="1">
            <a:off x="22728621" y="15161174"/>
            <a:ext cx="8830" cy="1418895"/>
          </a:xfrm>
          <a:prstGeom prst="straightConnector1">
            <a:avLst/>
          </a:prstGeom>
          <a:ln w="76200">
            <a:solidFill>
              <a:srgbClr val="FF0000"/>
            </a:solidFill>
            <a:prstDash val="dashDot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86" name="Picture 2" descr="Résultat de recherche d'images pour &quot;symbole switch&quot;">
            <a:hlinkClick r:id="rId53"/>
          </p:cNvPr>
          <p:cNvPicPr>
            <a:picLocks noChangeAspect="1" noChangeArrowheads="1"/>
          </p:cNvPicPr>
          <p:nvPr/>
        </p:nvPicPr>
        <p:blipFill>
          <a:blip r:embed="rId5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60544" y="15812024"/>
            <a:ext cx="3866745" cy="2423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7" name="Forme libre 86"/>
          <p:cNvSpPr/>
          <p:nvPr/>
        </p:nvSpPr>
        <p:spPr>
          <a:xfrm>
            <a:off x="33670875" y="17885569"/>
            <a:ext cx="864394" cy="740374"/>
          </a:xfrm>
          <a:custGeom>
            <a:avLst/>
            <a:gdLst>
              <a:gd name="connsiteX0" fmla="*/ 864394 w 864394"/>
              <a:gd name="connsiteY0" fmla="*/ 0 h 740374"/>
              <a:gd name="connsiteX1" fmla="*/ 514350 w 864394"/>
              <a:gd name="connsiteY1" fmla="*/ 657225 h 740374"/>
              <a:gd name="connsiteX2" fmla="*/ 0 w 864394"/>
              <a:gd name="connsiteY2" fmla="*/ 731044 h 740374"/>
              <a:gd name="connsiteX3" fmla="*/ 0 w 864394"/>
              <a:gd name="connsiteY3" fmla="*/ 731044 h 740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4394" h="740374">
                <a:moveTo>
                  <a:pt x="864394" y="0"/>
                </a:moveTo>
                <a:cubicBezTo>
                  <a:pt x="761404" y="267692"/>
                  <a:pt x="658415" y="535384"/>
                  <a:pt x="514350" y="657225"/>
                </a:cubicBezTo>
                <a:cubicBezTo>
                  <a:pt x="370285" y="779066"/>
                  <a:pt x="0" y="731044"/>
                  <a:pt x="0" y="731044"/>
                </a:cubicBezTo>
                <a:lnTo>
                  <a:pt x="0" y="731044"/>
                </a:lnTo>
              </a:path>
            </a:pathLst>
          </a:custGeom>
          <a:noFill/>
          <a:ln w="76200">
            <a:solidFill>
              <a:srgbClr val="99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8" name="Image 87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2677" y="1980055"/>
            <a:ext cx="3945842" cy="3512197"/>
          </a:xfrm>
          <a:prstGeom prst="rect">
            <a:avLst/>
          </a:prstGeom>
        </p:spPr>
      </p:pic>
      <p:pic>
        <p:nvPicPr>
          <p:cNvPr id="89" name="Picture 24" descr="Image associée">
            <a:hlinkClick r:id="rId20"/>
          </p:cNvPr>
          <p:cNvPicPr>
            <a:picLocks noChangeAspect="1" noChangeArrowheads="1"/>
          </p:cNvPicPr>
          <p:nvPr/>
        </p:nvPicPr>
        <p:blipFill>
          <a:blip r:embed="rId21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54496">
            <a:off x="13183102" y="3233558"/>
            <a:ext cx="2140981" cy="2140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0" name="Rectangle 89"/>
          <p:cNvSpPr/>
          <p:nvPr/>
        </p:nvSpPr>
        <p:spPr>
          <a:xfrm>
            <a:off x="37757116" y="9017876"/>
            <a:ext cx="1931060" cy="424924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1" name="Rectangle 90"/>
          <p:cNvSpPr/>
          <p:nvPr/>
        </p:nvSpPr>
        <p:spPr>
          <a:xfrm>
            <a:off x="36014487" y="14920773"/>
            <a:ext cx="5190292" cy="312592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2" name="Rectangle 91"/>
          <p:cNvSpPr/>
          <p:nvPr/>
        </p:nvSpPr>
        <p:spPr>
          <a:xfrm>
            <a:off x="35814000" y="21580923"/>
            <a:ext cx="5943600" cy="35269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61130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me 4"/>
          <p:cNvGraphicFramePr/>
          <p:nvPr>
            <p:extLst>
              <p:ext uri="{D42A27DB-BD31-4B8C-83A1-F6EECF244321}">
                <p14:modId xmlns:p14="http://schemas.microsoft.com/office/powerpoint/2010/main" val="650583684"/>
              </p:ext>
            </p:extLst>
          </p:nvPr>
        </p:nvGraphicFramePr>
        <p:xfrm>
          <a:off x="-8141881" y="5330306"/>
          <a:ext cx="28539017" cy="207475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2" name="Rectangle à coins arrondis 21"/>
          <p:cNvSpPr/>
          <p:nvPr/>
        </p:nvSpPr>
        <p:spPr>
          <a:xfrm>
            <a:off x="8669027" y="24719536"/>
            <a:ext cx="5849007" cy="1329338"/>
          </a:xfrm>
          <a:prstGeom prst="round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0" name="Image 9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907418" cy="3846786"/>
          </a:xfrm>
          <a:prstGeom prst="rect">
            <a:avLst/>
          </a:prstGeom>
        </p:spPr>
      </p:pic>
      <p:sp>
        <p:nvSpPr>
          <p:cNvPr id="267" name="Rectangle 266"/>
          <p:cNvSpPr/>
          <p:nvPr/>
        </p:nvSpPr>
        <p:spPr>
          <a:xfrm>
            <a:off x="20015480" y="11976848"/>
            <a:ext cx="13731381" cy="13984817"/>
          </a:xfrm>
          <a:prstGeom prst="rect">
            <a:avLst/>
          </a:prstGeom>
          <a:solidFill>
            <a:schemeClr val="accent1">
              <a:alpha val="10000"/>
            </a:schemeClr>
          </a:solidFill>
          <a:ln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cxnSp>
        <p:nvCxnSpPr>
          <p:cNvPr id="99" name="Connecteur droit avec flèche 98"/>
          <p:cNvCxnSpPr/>
          <p:nvPr/>
        </p:nvCxnSpPr>
        <p:spPr>
          <a:xfrm flipH="1" flipV="1">
            <a:off x="22021419" y="13466064"/>
            <a:ext cx="81836" cy="2898543"/>
          </a:xfrm>
          <a:prstGeom prst="straightConnector1">
            <a:avLst/>
          </a:prstGeom>
          <a:ln w="76200">
            <a:solidFill>
              <a:srgbClr val="FF0000"/>
            </a:solidFill>
            <a:prstDash val="dashDot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2" name="Connecteur droit avec flèche 91"/>
          <p:cNvCxnSpPr/>
          <p:nvPr/>
        </p:nvCxnSpPr>
        <p:spPr>
          <a:xfrm flipV="1">
            <a:off x="28598438" y="13680532"/>
            <a:ext cx="2347629" cy="23907"/>
          </a:xfrm>
          <a:prstGeom prst="straightConnector1">
            <a:avLst/>
          </a:prstGeom>
          <a:ln w="76200">
            <a:solidFill>
              <a:srgbClr val="FF0000"/>
            </a:solidFill>
            <a:prstDash val="dashDot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41" name="Image 40"/>
          <p:cNvPicPr>
            <a:picLocks noChangeAspect="1"/>
          </p:cNvPicPr>
          <p:nvPr/>
        </p:nvPicPr>
        <p:blipFill rotWithShape="1"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59"/>
          <a:stretch/>
        </p:blipFill>
        <p:spPr>
          <a:xfrm>
            <a:off x="11950262" y="8084917"/>
            <a:ext cx="9036214" cy="11653511"/>
          </a:xfrm>
          <a:prstGeom prst="rect">
            <a:avLst/>
          </a:prstGeom>
        </p:spPr>
      </p:pic>
      <p:cxnSp>
        <p:nvCxnSpPr>
          <p:cNvPr id="79" name="Connecteur droit avec flèche 78"/>
          <p:cNvCxnSpPr/>
          <p:nvPr/>
        </p:nvCxnSpPr>
        <p:spPr>
          <a:xfrm>
            <a:off x="14315090" y="4855779"/>
            <a:ext cx="945931" cy="3972911"/>
          </a:xfrm>
          <a:prstGeom prst="straightConnector1">
            <a:avLst/>
          </a:prstGeom>
          <a:ln w="127000">
            <a:solidFill>
              <a:schemeClr val="accent6">
                <a:lumMod val="75000"/>
              </a:schemeClr>
            </a:solidFill>
            <a:prstDash val="dashDot"/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298" name="Picture 56" descr="Pack coffret 10 resi nr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86719" y="22275447"/>
            <a:ext cx="2595291" cy="2595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8" descr="Image associée">
            <a:hlinkClick r:id="rId11"/>
          </p:cNvPr>
          <p:cNvPicPr>
            <a:picLocks noChangeAspect="1" noChangeArrowheads="1"/>
          </p:cNvPicPr>
          <p:nvPr/>
        </p:nvPicPr>
        <p:blipFill rotWithShape="1">
          <a:blip r:embed="rId1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99" r="22544" b="33865"/>
          <a:stretch/>
        </p:blipFill>
        <p:spPr bwMode="auto">
          <a:xfrm>
            <a:off x="3237500" y="10852975"/>
            <a:ext cx="1627804" cy="1258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0" descr="Image associée">
            <a:hlinkClick r:id="rId13"/>
          </p:cNvPr>
          <p:cNvPicPr>
            <a:picLocks noChangeAspect="1" noChangeArrowheads="1"/>
          </p:cNvPicPr>
          <p:nvPr/>
        </p:nvPicPr>
        <p:blipFill rotWithShape="1">
          <a:blip r:embed="rId14" cstate="print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59" t="-2373" r="36851" b="27128"/>
          <a:stretch/>
        </p:blipFill>
        <p:spPr bwMode="auto">
          <a:xfrm>
            <a:off x="3586701" y="9075360"/>
            <a:ext cx="774969" cy="1072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7896" y="16762251"/>
            <a:ext cx="1666672" cy="1573176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3600" y="20565396"/>
            <a:ext cx="1644320" cy="1636078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7896" y="14761016"/>
            <a:ext cx="1169925" cy="1467502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364836" y="15812582"/>
            <a:ext cx="1446550" cy="4641142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fr-FR" b="1" dirty="0">
                <a:solidFill>
                  <a:schemeClr val="accent6">
                    <a:lumMod val="75000"/>
                  </a:schemeClr>
                </a:solidFill>
              </a:rPr>
              <a:t>CAPTEURS</a:t>
            </a:r>
          </a:p>
        </p:txBody>
      </p:sp>
      <p:sp>
        <p:nvSpPr>
          <p:cNvPr id="23" name="AutoShape 10" descr="Résultat de recherche d'images pour &quot;routeur cisco rv180w&quot;">
            <a:hlinkClick r:id="rId18"/>
          </p:cNvPr>
          <p:cNvSpPr>
            <a:spLocks noChangeAspect="1" noChangeArrowheads="1"/>
          </p:cNvSpPr>
          <p:nvPr/>
        </p:nvSpPr>
        <p:spPr bwMode="auto">
          <a:xfrm>
            <a:off x="19842163" y="-776288"/>
            <a:ext cx="2809875" cy="1628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4" name="AutoShape 12" descr="Résultat de recherche d'images pour &quot;routeur cisco rv180w&quot;">
            <a:hlinkClick r:id="rId18"/>
          </p:cNvPr>
          <p:cNvSpPr>
            <a:spLocks noChangeAspect="1" noChangeArrowheads="1"/>
          </p:cNvSpPr>
          <p:nvPr/>
        </p:nvSpPr>
        <p:spPr bwMode="auto">
          <a:xfrm>
            <a:off x="19994563" y="-623888"/>
            <a:ext cx="2809875" cy="1628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5" name="AutoShape 14" descr="Résultat de recherche d'images pour &quot;routeur cisco rv180w&quot;">
            <a:hlinkClick r:id="rId18"/>
          </p:cNvPr>
          <p:cNvSpPr>
            <a:spLocks noChangeAspect="1" noChangeArrowheads="1"/>
          </p:cNvSpPr>
          <p:nvPr/>
        </p:nvSpPr>
        <p:spPr bwMode="auto">
          <a:xfrm>
            <a:off x="20146963" y="-471488"/>
            <a:ext cx="2809875" cy="1628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6" name="AutoShape 16" descr="Résultat de recherche d'images pour &quot;routeur cisco rv180w&quot;">
            <a:hlinkClick r:id="rId18"/>
          </p:cNvPr>
          <p:cNvSpPr>
            <a:spLocks noChangeAspect="1" noChangeArrowheads="1"/>
          </p:cNvSpPr>
          <p:nvPr/>
        </p:nvSpPr>
        <p:spPr bwMode="auto">
          <a:xfrm>
            <a:off x="20299363" y="-319088"/>
            <a:ext cx="2809875" cy="1628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9" name="ZoneTexte 68"/>
          <p:cNvSpPr txBox="1"/>
          <p:nvPr/>
        </p:nvSpPr>
        <p:spPr>
          <a:xfrm>
            <a:off x="28024305" y="14920773"/>
            <a:ext cx="650685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rgbClr val="002060"/>
                </a:solidFill>
              </a:rPr>
              <a:t>Serveur</a:t>
            </a:r>
          </a:p>
          <a:p>
            <a:pPr algn="ctr"/>
            <a:r>
              <a:rPr lang="fr-FR" sz="4400" b="1" dirty="0">
                <a:solidFill>
                  <a:srgbClr val="002060"/>
                </a:solidFill>
              </a:rPr>
              <a:t>d’application</a:t>
            </a:r>
          </a:p>
        </p:txBody>
      </p:sp>
      <p:pic>
        <p:nvPicPr>
          <p:cNvPr id="1048" name="Picture 24" descr="Image associée">
            <a:hlinkClick r:id="rId19"/>
          </p:cNvPr>
          <p:cNvPicPr>
            <a:picLocks noChangeAspect="1" noChangeArrowheads="1"/>
          </p:cNvPicPr>
          <p:nvPr/>
        </p:nvPicPr>
        <p:blipFill>
          <a:blip r:embed="rId20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4205" y="4021740"/>
            <a:ext cx="3691352" cy="3691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2" name="Groupe 111"/>
          <p:cNvGrpSpPr/>
          <p:nvPr/>
        </p:nvGrpSpPr>
        <p:grpSpPr>
          <a:xfrm>
            <a:off x="11656351" y="13307365"/>
            <a:ext cx="7163945" cy="8219461"/>
            <a:chOff x="14760894" y="16800320"/>
            <a:chExt cx="5797878" cy="6414300"/>
          </a:xfrm>
        </p:grpSpPr>
        <p:pic>
          <p:nvPicPr>
            <p:cNvPr id="31" name="Image 30"/>
            <p:cNvPicPr>
              <a:picLocks noChangeAspect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760894" y="16800320"/>
              <a:ext cx="5797878" cy="5707639"/>
            </a:xfrm>
            <a:prstGeom prst="rect">
              <a:avLst/>
            </a:prstGeom>
          </p:spPr>
        </p:pic>
        <p:sp>
          <p:nvSpPr>
            <p:cNvPr id="119" name="ZoneTexte 118"/>
            <p:cNvSpPr txBox="1"/>
            <p:nvPr/>
          </p:nvSpPr>
          <p:spPr>
            <a:xfrm>
              <a:off x="15087600" y="22422017"/>
              <a:ext cx="5109882" cy="7926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0" b="1" dirty="0">
                  <a:solidFill>
                    <a:schemeClr val="accent6">
                      <a:lumMod val="75000"/>
                    </a:schemeClr>
                  </a:solidFill>
                </a:rPr>
                <a:t>Gate</a:t>
              </a:r>
              <a:r>
                <a:rPr lang="fr-FR" sz="6000" b="1" dirty="0">
                  <a:solidFill>
                    <a:srgbClr val="FF0000"/>
                  </a:solidFill>
                </a:rPr>
                <a:t>way</a:t>
              </a:r>
            </a:p>
          </p:txBody>
        </p:sp>
      </p:grpSp>
      <p:cxnSp>
        <p:nvCxnSpPr>
          <p:cNvPr id="1035" name="Connecteur droit avec flèche 1034"/>
          <p:cNvCxnSpPr/>
          <p:nvPr/>
        </p:nvCxnSpPr>
        <p:spPr>
          <a:xfrm>
            <a:off x="22093085" y="6667364"/>
            <a:ext cx="2665358" cy="12226"/>
          </a:xfrm>
          <a:prstGeom prst="straightConnector1">
            <a:avLst/>
          </a:prstGeom>
          <a:ln w="76200">
            <a:solidFill>
              <a:srgbClr val="3F9F56"/>
            </a:solidFill>
            <a:prstDash val="dashDot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056" name="Rectangle 1055"/>
          <p:cNvSpPr/>
          <p:nvPr/>
        </p:nvSpPr>
        <p:spPr>
          <a:xfrm>
            <a:off x="13426016" y="8679350"/>
            <a:ext cx="3522133" cy="203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3" name="Connecteur droit avec flèche 62"/>
          <p:cNvCxnSpPr/>
          <p:nvPr/>
        </p:nvCxnSpPr>
        <p:spPr>
          <a:xfrm>
            <a:off x="11037455" y="6819762"/>
            <a:ext cx="2746278" cy="2299854"/>
          </a:xfrm>
          <a:prstGeom prst="straightConnector1">
            <a:avLst/>
          </a:prstGeom>
          <a:ln w="127000">
            <a:solidFill>
              <a:schemeClr val="accent6">
                <a:lumMod val="75000"/>
              </a:schemeClr>
            </a:solidFill>
            <a:prstDash val="dashDot"/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168" name="Picture 24" descr="Image associée">
            <a:hlinkClick r:id="rId19"/>
          </p:cNvPr>
          <p:cNvPicPr>
            <a:picLocks noChangeAspect="1" noChangeArrowheads="1"/>
          </p:cNvPicPr>
          <p:nvPr/>
        </p:nvPicPr>
        <p:blipFill>
          <a:blip r:embed="rId20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16985" y="8090202"/>
            <a:ext cx="4042491" cy="4042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4" name="ZoneTexte 213"/>
          <p:cNvSpPr txBox="1"/>
          <p:nvPr/>
        </p:nvSpPr>
        <p:spPr>
          <a:xfrm>
            <a:off x="34847705" y="7398501"/>
            <a:ext cx="68778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7200" b="1" dirty="0">
                <a:solidFill>
                  <a:srgbClr val="002060"/>
                </a:solidFill>
              </a:rPr>
              <a:t>Supervision</a:t>
            </a:r>
          </a:p>
        </p:txBody>
      </p:sp>
      <p:sp>
        <p:nvSpPr>
          <p:cNvPr id="139" name="ZoneTexte 138"/>
          <p:cNvSpPr txBox="1"/>
          <p:nvPr/>
        </p:nvSpPr>
        <p:spPr>
          <a:xfrm>
            <a:off x="3627625" y="29152348"/>
            <a:ext cx="1099447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b="1" dirty="0" err="1">
                <a:solidFill>
                  <a:schemeClr val="accent6">
                    <a:lumMod val="75000"/>
                  </a:schemeClr>
                </a:solidFill>
              </a:rPr>
              <a:t>LoRa</a:t>
            </a:r>
            <a:r>
              <a:rPr lang="fr-FR" sz="6000" b="1" dirty="0">
                <a:solidFill>
                  <a:schemeClr val="accent6">
                    <a:lumMod val="75000"/>
                  </a:schemeClr>
                </a:solidFill>
              </a:rPr>
              <a:t>® RF    </a:t>
            </a:r>
            <a:r>
              <a:rPr lang="fr-FR" sz="6000" b="1" dirty="0" err="1">
                <a:solidFill>
                  <a:schemeClr val="accent6">
                    <a:lumMod val="75000"/>
                  </a:schemeClr>
                </a:solidFill>
              </a:rPr>
              <a:t>LoRaWAN</a:t>
            </a:r>
            <a:r>
              <a:rPr lang="fr-FR" sz="6000" b="1" baseline="30000" dirty="0" err="1">
                <a:solidFill>
                  <a:schemeClr val="accent6">
                    <a:lumMod val="75000"/>
                  </a:schemeClr>
                </a:solidFill>
              </a:rPr>
              <a:t>TM</a:t>
            </a:r>
            <a:endParaRPr lang="fr-FR" sz="6000" b="1" baseline="30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25" name="ZoneTexte 224"/>
          <p:cNvSpPr txBox="1"/>
          <p:nvPr/>
        </p:nvSpPr>
        <p:spPr>
          <a:xfrm>
            <a:off x="15508225" y="29184965"/>
            <a:ext cx="23518368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6000" b="1" dirty="0" err="1">
                <a:solidFill>
                  <a:srgbClr val="FF0000"/>
                </a:solidFill>
              </a:rPr>
              <a:t>TCP</a:t>
            </a:r>
            <a:r>
              <a:rPr lang="fr-FR" sz="6000" b="1" dirty="0">
                <a:solidFill>
                  <a:srgbClr val="FF0000"/>
                </a:solidFill>
              </a:rPr>
              <a:t>/IP</a:t>
            </a:r>
            <a:endParaRPr lang="fr-FR" sz="6000" b="1" baseline="30000" dirty="0">
              <a:solidFill>
                <a:srgbClr val="FF0000"/>
              </a:solidFill>
            </a:endParaRPr>
          </a:p>
        </p:txBody>
      </p:sp>
      <p:cxnSp>
        <p:nvCxnSpPr>
          <p:cNvPr id="241" name="Connecteur droit avec flèche 240"/>
          <p:cNvCxnSpPr/>
          <p:nvPr/>
        </p:nvCxnSpPr>
        <p:spPr>
          <a:xfrm flipH="1" flipV="1">
            <a:off x="22012240" y="6700138"/>
            <a:ext cx="16136" cy="6003758"/>
          </a:xfrm>
          <a:prstGeom prst="straightConnector1">
            <a:avLst/>
          </a:prstGeom>
          <a:ln w="76200">
            <a:solidFill>
              <a:srgbClr val="3F9F56"/>
            </a:solidFill>
            <a:prstDash val="dashDot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57" name="Connecteur droit avec flèche 256"/>
          <p:cNvCxnSpPr/>
          <p:nvPr/>
        </p:nvCxnSpPr>
        <p:spPr>
          <a:xfrm>
            <a:off x="15261021" y="29184967"/>
            <a:ext cx="23948451" cy="112409"/>
          </a:xfrm>
          <a:prstGeom prst="straightConnector1">
            <a:avLst/>
          </a:prstGeom>
          <a:ln w="1270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3" name="Picture 27" descr="Résultat de recherche d'images pour &quot;modulation lora&quot;">
            <a:hlinkClick r:id="rId22"/>
          </p:cNvPr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60392" y="6820632"/>
            <a:ext cx="2277586" cy="2389043"/>
          </a:xfrm>
          <a:prstGeom prst="ellipse">
            <a:avLst/>
          </a:prstGeom>
          <a:ln w="63500" cap="rnd">
            <a:noFill/>
          </a:ln>
          <a:effectLst>
            <a:outerShdw sx="1000" sy="1000" rotWithShape="0">
              <a:schemeClr val="bg1"/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9" name="ZoneTexte 198"/>
          <p:cNvSpPr txBox="1"/>
          <p:nvPr/>
        </p:nvSpPr>
        <p:spPr>
          <a:xfrm>
            <a:off x="12894223" y="5291223"/>
            <a:ext cx="3988592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accent6">
                    <a:lumMod val="75000"/>
                  </a:schemeClr>
                </a:solidFill>
              </a:rPr>
              <a:t>868 MHz</a:t>
            </a:r>
          </a:p>
        </p:txBody>
      </p:sp>
      <p:cxnSp>
        <p:nvCxnSpPr>
          <p:cNvPr id="201" name="Connecteur droit 200"/>
          <p:cNvCxnSpPr/>
          <p:nvPr/>
        </p:nvCxnSpPr>
        <p:spPr>
          <a:xfrm flipH="1">
            <a:off x="15142953" y="10553427"/>
            <a:ext cx="33147" cy="2859572"/>
          </a:xfrm>
          <a:prstGeom prst="line">
            <a:avLst/>
          </a:prstGeom>
          <a:ln w="76200">
            <a:solidFill>
              <a:schemeClr val="accent6">
                <a:lumMod val="50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7" name="Connecteur droit avec flèche 326"/>
          <p:cNvCxnSpPr/>
          <p:nvPr/>
        </p:nvCxnSpPr>
        <p:spPr>
          <a:xfrm flipH="1" flipV="1">
            <a:off x="22008664" y="16774511"/>
            <a:ext cx="72403" cy="3850289"/>
          </a:xfrm>
          <a:prstGeom prst="straightConnector1">
            <a:avLst/>
          </a:prstGeom>
          <a:ln w="76200">
            <a:solidFill>
              <a:srgbClr val="FF0000"/>
            </a:solidFill>
            <a:prstDash val="dashDot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28" name="Connecteur droit avec flèche 327"/>
          <p:cNvCxnSpPr/>
          <p:nvPr/>
        </p:nvCxnSpPr>
        <p:spPr>
          <a:xfrm>
            <a:off x="22110262" y="20650498"/>
            <a:ext cx="4308913" cy="61089"/>
          </a:xfrm>
          <a:prstGeom prst="straightConnector1">
            <a:avLst/>
          </a:prstGeom>
          <a:ln w="76200">
            <a:solidFill>
              <a:srgbClr val="FF0000"/>
            </a:solidFill>
            <a:prstDash val="dashDot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50" name="ZoneTexte 349"/>
          <p:cNvSpPr txBox="1"/>
          <p:nvPr/>
        </p:nvSpPr>
        <p:spPr>
          <a:xfrm>
            <a:off x="27788442" y="19743532"/>
            <a:ext cx="2467406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4400" b="1" dirty="0">
                <a:solidFill>
                  <a:srgbClr val="002060"/>
                </a:solidFill>
              </a:rPr>
              <a:t>Serveur</a:t>
            </a:r>
          </a:p>
          <a:p>
            <a:pPr algn="ctr"/>
            <a:r>
              <a:rPr lang="fr-FR" sz="4400" b="1" dirty="0">
                <a:solidFill>
                  <a:srgbClr val="002060"/>
                </a:solidFill>
              </a:rPr>
              <a:t>de réseau</a:t>
            </a:r>
          </a:p>
        </p:txBody>
      </p:sp>
      <p:pic>
        <p:nvPicPr>
          <p:cNvPr id="362" name="Picture 30" descr="Image associée">
            <a:hlinkClick r:id="rId24"/>
          </p:cNvPr>
          <p:cNvPicPr>
            <a:picLocks noChangeAspect="1" noChangeArrowheads="1"/>
          </p:cNvPicPr>
          <p:nvPr/>
        </p:nvPicPr>
        <p:blipFill>
          <a:blip r:embed="rId2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443718" flipH="1">
            <a:off x="22468023" y="12025226"/>
            <a:ext cx="1047368" cy="824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8" name="ZoneTexte 287"/>
          <p:cNvSpPr txBox="1"/>
          <p:nvPr/>
        </p:nvSpPr>
        <p:spPr>
          <a:xfrm>
            <a:off x="27877905" y="25003636"/>
            <a:ext cx="5617628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5000" b="1" dirty="0">
                <a:solidFill>
                  <a:srgbClr val="002060"/>
                </a:solidFill>
              </a:rPr>
              <a:t>Baie </a:t>
            </a:r>
            <a:r>
              <a:rPr lang="fr-FR" sz="5000" b="1" dirty="0" err="1">
                <a:solidFill>
                  <a:srgbClr val="002060"/>
                </a:solidFill>
              </a:rPr>
              <a:t>Did@LoRaWAN</a:t>
            </a:r>
            <a:endParaRPr lang="fr-FR" sz="5000" b="1" dirty="0">
              <a:solidFill>
                <a:srgbClr val="002060"/>
              </a:solidFill>
            </a:endParaRPr>
          </a:p>
        </p:txBody>
      </p:sp>
      <p:sp>
        <p:nvSpPr>
          <p:cNvPr id="294" name="AutoShape 48" descr="Résultat de recherche d'images pour &quot;logo magnétomètre&quot;">
            <a:hlinkClick r:id="rId26"/>
          </p:cNvPr>
          <p:cNvSpPr>
            <a:spLocks noChangeAspect="1" noChangeArrowheads="1"/>
          </p:cNvSpPr>
          <p:nvPr/>
        </p:nvSpPr>
        <p:spPr bwMode="auto">
          <a:xfrm>
            <a:off x="19673888" y="-1371600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95" name="AutoShape 50" descr="Résultat de recherche d'images pour &quot;logo magnétomètre&quot;">
            <a:hlinkClick r:id="rId26"/>
          </p:cNvPr>
          <p:cNvSpPr>
            <a:spLocks noChangeAspect="1" noChangeArrowheads="1"/>
          </p:cNvSpPr>
          <p:nvPr/>
        </p:nvSpPr>
        <p:spPr bwMode="auto">
          <a:xfrm>
            <a:off x="19994563" y="1840989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296" name="AutoShape 52" descr="Résultat de recherche d'images pour &quot;logo magnétomètre&quot;">
            <a:hlinkClick r:id="rId27"/>
          </p:cNvPr>
          <p:cNvSpPr>
            <a:spLocks noChangeAspect="1" noChangeArrowheads="1"/>
          </p:cNvSpPr>
          <p:nvPr/>
        </p:nvSpPr>
        <p:spPr bwMode="auto">
          <a:xfrm>
            <a:off x="92075" y="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97" name="Picture 54" descr="https://www.android-logiciels.fr/wp-content/uploads/2016/11/Magnetometre-icone.png">
            <a:hlinkClick r:id="rId28"/>
          </p:cNvPr>
          <p:cNvPicPr>
            <a:picLocks noChangeAspect="1" noChangeArrowheads="1"/>
          </p:cNvPicPr>
          <p:nvPr/>
        </p:nvPicPr>
        <p:blipFill>
          <a:blip r:embed="rId29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1996" y="22832603"/>
            <a:ext cx="1140900" cy="1140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0" name="Double flèche horizontale 79"/>
          <p:cNvSpPr/>
          <p:nvPr/>
        </p:nvSpPr>
        <p:spPr>
          <a:xfrm>
            <a:off x="1257297" y="25932384"/>
            <a:ext cx="24798341" cy="1536192"/>
          </a:xfrm>
          <a:prstGeom prst="leftRightArrow">
            <a:avLst>
              <a:gd name="adj1" fmla="val 39474"/>
              <a:gd name="adj2" fmla="val 46491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5400" dirty="0" err="1">
                <a:solidFill>
                  <a:schemeClr val="tx1"/>
                </a:solidFill>
              </a:rPr>
              <a:t>NetworkSessionKey</a:t>
            </a:r>
            <a:r>
              <a:rPr lang="fr-FR" sz="5400" dirty="0">
                <a:solidFill>
                  <a:schemeClr val="tx1"/>
                </a:solidFill>
              </a:rPr>
              <a:t>(</a:t>
            </a:r>
            <a:r>
              <a:rPr lang="fr-FR" sz="5400" dirty="0" err="1">
                <a:solidFill>
                  <a:schemeClr val="tx1"/>
                </a:solidFill>
              </a:rPr>
              <a:t>NwkSKey</a:t>
            </a:r>
            <a:r>
              <a:rPr lang="fr-FR" sz="54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81" name="Double flèche horizontale 80"/>
          <p:cNvSpPr/>
          <p:nvPr/>
        </p:nvSpPr>
        <p:spPr>
          <a:xfrm>
            <a:off x="1219201" y="27354854"/>
            <a:ext cx="26066495" cy="1536192"/>
          </a:xfrm>
          <a:prstGeom prst="leftRightArrow">
            <a:avLst>
              <a:gd name="adj1" fmla="val 39474"/>
              <a:gd name="adj2" fmla="val 46491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2" name="Rectangle 81"/>
          <p:cNvSpPr/>
          <p:nvPr/>
        </p:nvSpPr>
        <p:spPr>
          <a:xfrm>
            <a:off x="1975104" y="27620649"/>
            <a:ext cx="277977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5400" dirty="0" err="1"/>
              <a:t>ApplicationSessionKey</a:t>
            </a:r>
            <a:r>
              <a:rPr lang="fr-FR" sz="5400" dirty="0"/>
              <a:t>(</a:t>
            </a:r>
            <a:r>
              <a:rPr lang="fr-FR" sz="5400" dirty="0" err="1"/>
              <a:t>AppSKey</a:t>
            </a:r>
            <a:r>
              <a:rPr lang="fr-FR" sz="5400" dirty="0"/>
              <a:t>)</a:t>
            </a:r>
          </a:p>
        </p:txBody>
      </p:sp>
      <p:pic>
        <p:nvPicPr>
          <p:cNvPr id="76" name="Picture 6" descr="Image associée">
            <a:hlinkClick r:id="rId30"/>
          </p:cNvPr>
          <p:cNvPicPr>
            <a:picLocks noChangeAspect="1" noChangeArrowheads="1"/>
          </p:cNvPicPr>
          <p:nvPr/>
        </p:nvPicPr>
        <p:blipFill>
          <a:blip r:embed="rId3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8880" y="12492573"/>
            <a:ext cx="2233323" cy="1867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8" name="Image 77"/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26034" y="3058511"/>
            <a:ext cx="3787995" cy="3371697"/>
          </a:xfrm>
          <a:prstGeom prst="rect">
            <a:avLst/>
          </a:prstGeom>
        </p:spPr>
      </p:pic>
      <p:cxnSp>
        <p:nvCxnSpPr>
          <p:cNvPr id="84" name="Connecteur droit avec flèche 83"/>
          <p:cNvCxnSpPr/>
          <p:nvPr/>
        </p:nvCxnSpPr>
        <p:spPr>
          <a:xfrm flipH="1">
            <a:off x="15828579" y="5707117"/>
            <a:ext cx="2207173" cy="3310759"/>
          </a:xfrm>
          <a:prstGeom prst="straightConnector1">
            <a:avLst/>
          </a:prstGeom>
          <a:ln w="127000">
            <a:solidFill>
              <a:schemeClr val="accent6">
                <a:lumMod val="75000"/>
              </a:schemeClr>
            </a:solidFill>
            <a:prstDash val="dashDot"/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90" name="Picture 24" descr="Image associée">
            <a:hlinkClick r:id="rId19"/>
          </p:cNvPr>
          <p:cNvPicPr>
            <a:picLocks noChangeAspect="1" noChangeArrowheads="1"/>
          </p:cNvPicPr>
          <p:nvPr/>
        </p:nvPicPr>
        <p:blipFill>
          <a:blip r:embed="rId20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87395">
            <a:off x="17182290" y="4200511"/>
            <a:ext cx="2240829" cy="2240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5" name="Connecteur droit avec flèche 104"/>
          <p:cNvCxnSpPr/>
          <p:nvPr/>
        </p:nvCxnSpPr>
        <p:spPr>
          <a:xfrm flipV="1">
            <a:off x="22733876" y="15165243"/>
            <a:ext cx="5890770" cy="1185"/>
          </a:xfrm>
          <a:prstGeom prst="straightConnector1">
            <a:avLst/>
          </a:prstGeom>
          <a:ln w="76200">
            <a:solidFill>
              <a:srgbClr val="FF0000"/>
            </a:solidFill>
            <a:prstDash val="dashDot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7" name="Connecteur droit avec flèche 116"/>
          <p:cNvCxnSpPr/>
          <p:nvPr/>
        </p:nvCxnSpPr>
        <p:spPr>
          <a:xfrm>
            <a:off x="17746717" y="17116098"/>
            <a:ext cx="3683317" cy="14311"/>
          </a:xfrm>
          <a:prstGeom prst="straightConnector1">
            <a:avLst/>
          </a:prstGeom>
          <a:ln w="76200">
            <a:solidFill>
              <a:srgbClr val="FF0000"/>
            </a:solidFill>
            <a:prstDash val="dashDot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6" name="Connecteur droit 5"/>
          <p:cNvCxnSpPr/>
          <p:nvPr/>
        </p:nvCxnSpPr>
        <p:spPr>
          <a:xfrm flipH="1">
            <a:off x="1257300" y="29184965"/>
            <a:ext cx="14066782" cy="0"/>
          </a:xfrm>
          <a:prstGeom prst="line">
            <a:avLst/>
          </a:prstGeom>
          <a:ln w="12700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Connecteur droit avec flèche 88"/>
          <p:cNvCxnSpPr/>
          <p:nvPr/>
        </p:nvCxnSpPr>
        <p:spPr>
          <a:xfrm flipV="1">
            <a:off x="28630179" y="13716002"/>
            <a:ext cx="8830" cy="1418895"/>
          </a:xfrm>
          <a:prstGeom prst="straightConnector1">
            <a:avLst/>
          </a:prstGeom>
          <a:ln w="76200">
            <a:solidFill>
              <a:srgbClr val="FF0000"/>
            </a:solidFill>
            <a:prstDash val="dashDot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3" name="Connecteur droit avec flèche 92"/>
          <p:cNvCxnSpPr/>
          <p:nvPr/>
        </p:nvCxnSpPr>
        <p:spPr>
          <a:xfrm>
            <a:off x="22896576" y="18576824"/>
            <a:ext cx="10796016" cy="42672"/>
          </a:xfrm>
          <a:prstGeom prst="straightConnector1">
            <a:avLst/>
          </a:prstGeom>
          <a:ln w="76200">
            <a:solidFill>
              <a:srgbClr val="FF0000"/>
            </a:solidFill>
            <a:prstDash val="dashDot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5" name="Connecteur droit avec flèche 94"/>
          <p:cNvCxnSpPr/>
          <p:nvPr/>
        </p:nvCxnSpPr>
        <p:spPr>
          <a:xfrm flipH="1" flipV="1">
            <a:off x="22639283" y="16490731"/>
            <a:ext cx="31531" cy="2081049"/>
          </a:xfrm>
          <a:prstGeom prst="straightConnector1">
            <a:avLst/>
          </a:prstGeom>
          <a:ln w="76200">
            <a:solidFill>
              <a:srgbClr val="FF0000"/>
            </a:solidFill>
            <a:prstDash val="dashDot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29" name="Image 28"/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1001" y="24665826"/>
            <a:ext cx="1261408" cy="905843"/>
          </a:xfrm>
          <a:prstGeom prst="rect">
            <a:avLst/>
          </a:prstGeom>
        </p:spPr>
      </p:pic>
      <p:pic>
        <p:nvPicPr>
          <p:cNvPr id="1028" name="Picture 4" descr="Résultat de recherche d'images pour &quot;symbole routeur&quot;">
            <a:hlinkClick r:id="rId34"/>
          </p:cNvPr>
          <p:cNvPicPr>
            <a:picLocks noChangeAspect="1" noChangeArrowheads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88687" y="12983661"/>
            <a:ext cx="3422874" cy="1882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4" name="ZoneTexte 93"/>
          <p:cNvSpPr txBox="1"/>
          <p:nvPr/>
        </p:nvSpPr>
        <p:spPr>
          <a:xfrm>
            <a:off x="23410421" y="12584454"/>
            <a:ext cx="214353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4400" b="1" dirty="0">
                <a:solidFill>
                  <a:srgbClr val="002060"/>
                </a:solidFill>
              </a:rPr>
              <a:t>Routeur</a:t>
            </a:r>
          </a:p>
          <a:p>
            <a:pPr algn="ctr"/>
            <a:r>
              <a:rPr lang="fr-FR" sz="4400" b="1" dirty="0">
                <a:solidFill>
                  <a:srgbClr val="002060"/>
                </a:solidFill>
              </a:rPr>
              <a:t>WIFI/4G</a:t>
            </a:r>
          </a:p>
        </p:txBody>
      </p:sp>
      <p:pic>
        <p:nvPicPr>
          <p:cNvPr id="96" name="Picture 6" descr="Résultat de recherche d'images pour &quot;symbole serveur&quot;">
            <a:hlinkClick r:id="rId36"/>
          </p:cNvPr>
          <p:cNvPicPr>
            <a:picLocks noChangeAspect="1" noChangeArrowheads="1"/>
          </p:cNvPicPr>
          <p:nvPr/>
        </p:nvPicPr>
        <p:blipFill>
          <a:blip r:embed="rId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71624" y="19320350"/>
            <a:ext cx="2867397" cy="2867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" name="ZoneTexte 102"/>
          <p:cNvSpPr txBox="1"/>
          <p:nvPr/>
        </p:nvSpPr>
        <p:spPr>
          <a:xfrm>
            <a:off x="23638578" y="16440503"/>
            <a:ext cx="173226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4400" b="1" dirty="0">
                <a:solidFill>
                  <a:srgbClr val="002060"/>
                </a:solidFill>
              </a:rPr>
              <a:t>Switch</a:t>
            </a:r>
          </a:p>
        </p:txBody>
      </p:sp>
      <p:pic>
        <p:nvPicPr>
          <p:cNvPr id="111" name="Picture 22" descr="Résultat de recherche d'images pour &quot;serveur raspberry pi 3 dans une boite&quot;">
            <a:hlinkClick r:id="rId38"/>
          </p:cNvPr>
          <p:cNvPicPr>
            <a:picLocks noChangeAspect="1" noChangeArrowheads="1"/>
          </p:cNvPicPr>
          <p:nvPr/>
        </p:nvPicPr>
        <p:blipFill rotWithShape="1">
          <a:blip r:embed="rId39" cstate="print">
            <a:clrChange>
              <a:clrFrom>
                <a:srgbClr val="F4F4F4"/>
              </a:clrFrom>
              <a:clrTo>
                <a:srgbClr val="F4F4F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53" b="9385"/>
          <a:stretch/>
        </p:blipFill>
        <p:spPr bwMode="auto">
          <a:xfrm>
            <a:off x="31411217" y="13943045"/>
            <a:ext cx="1566845" cy="1026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8" name="Connecteur droit avec flèche 117"/>
          <p:cNvCxnSpPr/>
          <p:nvPr/>
        </p:nvCxnSpPr>
        <p:spPr>
          <a:xfrm flipV="1">
            <a:off x="22728621" y="15161174"/>
            <a:ext cx="8830" cy="1418895"/>
          </a:xfrm>
          <a:prstGeom prst="straightConnector1">
            <a:avLst/>
          </a:prstGeom>
          <a:ln w="76200">
            <a:solidFill>
              <a:srgbClr val="FF0000"/>
            </a:solidFill>
            <a:prstDash val="dashDot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97" name="Picture 2" descr="Résultat de recherche d'images pour &quot;symbole switch&quot;">
            <a:hlinkClick r:id="rId40"/>
          </p:cNvPr>
          <p:cNvPicPr>
            <a:picLocks noChangeAspect="1" noChangeArrowheads="1"/>
          </p:cNvPicPr>
          <p:nvPr/>
        </p:nvPicPr>
        <p:blipFill>
          <a:blip r:embed="rId4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60544" y="15812024"/>
            <a:ext cx="3866745" cy="2423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3" name="Picture 24" descr="Image associée">
            <a:hlinkClick r:id="rId19"/>
          </p:cNvPr>
          <p:cNvPicPr>
            <a:picLocks noChangeAspect="1" noChangeArrowheads="1"/>
          </p:cNvPicPr>
          <p:nvPr/>
        </p:nvPicPr>
        <p:blipFill>
          <a:blip r:embed="rId20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54496">
            <a:off x="13183102" y="3233558"/>
            <a:ext cx="2140981" cy="2140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0" name="Picture 22" descr="Résultat de recherche d'images pour &quot;serveur raspberry pi 3 dans une boite&quot;">
            <a:hlinkClick r:id="rId38"/>
          </p:cNvPr>
          <p:cNvPicPr>
            <a:picLocks noChangeAspect="1" noChangeArrowheads="1"/>
          </p:cNvPicPr>
          <p:nvPr/>
        </p:nvPicPr>
        <p:blipFill rotWithShape="1">
          <a:blip r:embed="rId39" cstate="print">
            <a:clrChange>
              <a:clrFrom>
                <a:srgbClr val="F4F4F4"/>
              </a:clrFrom>
              <a:clrTo>
                <a:srgbClr val="F4F4F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53" b="9385"/>
          <a:stretch/>
        </p:blipFill>
        <p:spPr bwMode="auto">
          <a:xfrm>
            <a:off x="26128155" y="20909113"/>
            <a:ext cx="1566845" cy="1026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8" name="Arrondir un rectangle avec un coin diagonal 97"/>
          <p:cNvSpPr/>
          <p:nvPr/>
        </p:nvSpPr>
        <p:spPr>
          <a:xfrm>
            <a:off x="7709337" y="373968"/>
            <a:ext cx="29986015" cy="2274640"/>
          </a:xfrm>
          <a:prstGeom prst="round2Diag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9600" b="1" dirty="0">
                <a:solidFill>
                  <a:schemeClr val="bg1"/>
                </a:solidFill>
                <a:latin typeface="Arial Black" panose="020B0A04020102020204" pitchFamily="34" charset="0"/>
              </a:rPr>
              <a:t>Internet des Objets : Technologie </a:t>
            </a:r>
            <a:r>
              <a:rPr lang="fr-FR" sz="9600" b="1" dirty="0" err="1">
                <a:solidFill>
                  <a:schemeClr val="bg1"/>
                </a:solidFill>
                <a:latin typeface="Arial Black" panose="020B0A04020102020204" pitchFamily="34" charset="0"/>
              </a:rPr>
              <a:t>LoRaWAN</a:t>
            </a:r>
            <a:endParaRPr lang="fr-FR" sz="96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pic>
        <p:nvPicPr>
          <p:cNvPr id="101" name="Image 100"/>
          <p:cNvPicPr>
            <a:picLocks noChangeAspect="1"/>
          </p:cNvPicPr>
          <p:nvPr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87893" y="304307"/>
            <a:ext cx="3173340" cy="3173340"/>
          </a:xfrm>
          <a:prstGeom prst="rect">
            <a:avLst/>
          </a:prstGeom>
        </p:spPr>
      </p:pic>
      <p:sp>
        <p:nvSpPr>
          <p:cNvPr id="2" name="AutoShape 2" descr="Résultat de recherche d'images pour &quot;logo c c++&quot;">
            <a:hlinkClick r:id="rId43"/>
          </p:cNvPr>
          <p:cNvSpPr>
            <a:spLocks noChangeAspect="1" noChangeArrowheads="1"/>
          </p:cNvSpPr>
          <p:nvPr/>
        </p:nvSpPr>
        <p:spPr bwMode="auto">
          <a:xfrm>
            <a:off x="17927638" y="-2743200"/>
            <a:ext cx="5715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" name="AutoShape 4" descr="Résultat de recherche d'images pour &quot;logo c c++&quot;">
            <a:hlinkClick r:id="rId43"/>
          </p:cNvPr>
          <p:cNvSpPr>
            <a:spLocks noChangeAspect="1" noChangeArrowheads="1"/>
          </p:cNvSpPr>
          <p:nvPr/>
        </p:nvSpPr>
        <p:spPr bwMode="auto">
          <a:xfrm>
            <a:off x="18080038" y="-2590800"/>
            <a:ext cx="5715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8" name="Rectangle à coins arrondis 17"/>
          <p:cNvSpPr/>
          <p:nvPr/>
        </p:nvSpPr>
        <p:spPr>
          <a:xfrm>
            <a:off x="3139710" y="24515379"/>
            <a:ext cx="11724154" cy="1718442"/>
          </a:xfrm>
          <a:prstGeom prst="roundRect">
            <a:avLst/>
          </a:prstGeom>
          <a:noFill/>
          <a:ln>
            <a:solidFill>
              <a:srgbClr val="00B0F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B0F0"/>
              </a:solidFill>
            </a:endParaRPr>
          </a:p>
        </p:txBody>
      </p:sp>
      <p:sp>
        <p:nvSpPr>
          <p:cNvPr id="28" name="ZoneTexte 27"/>
          <p:cNvSpPr txBox="1"/>
          <p:nvPr/>
        </p:nvSpPr>
        <p:spPr>
          <a:xfrm>
            <a:off x="8826806" y="25102021"/>
            <a:ext cx="40655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3600" b="1" dirty="0">
                <a:solidFill>
                  <a:schemeClr val="accent5">
                    <a:lumMod val="75000"/>
                  </a:schemeClr>
                </a:solidFill>
              </a:rPr>
              <a:t>Compatible capteur </a:t>
            </a:r>
          </a:p>
        </p:txBody>
      </p:sp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4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67209" y="24886199"/>
            <a:ext cx="1470977" cy="1000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Rectangle 31"/>
          <p:cNvSpPr/>
          <p:nvPr/>
        </p:nvSpPr>
        <p:spPr>
          <a:xfrm>
            <a:off x="8683993" y="23602866"/>
            <a:ext cx="3056029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6600" b="1" i="1" cap="none" spc="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B0F0"/>
                </a:solidFill>
                <a:effectLst/>
              </a:rPr>
              <a:t>FAB </a:t>
            </a:r>
            <a:r>
              <a:rPr lang="fr-FR" sz="6600" b="1" i="1" cap="none" spc="0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B0F0"/>
                </a:solidFill>
                <a:effectLst/>
              </a:rPr>
              <a:t>LAB</a:t>
            </a:r>
            <a:endParaRPr lang="fr-FR" sz="66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00B0F0"/>
              </a:solidFill>
              <a:effectLst/>
            </a:endParaRPr>
          </a:p>
        </p:txBody>
      </p:sp>
      <p:cxnSp>
        <p:nvCxnSpPr>
          <p:cNvPr id="34" name="Connecteur droit 33"/>
          <p:cNvCxnSpPr/>
          <p:nvPr/>
        </p:nvCxnSpPr>
        <p:spPr>
          <a:xfrm>
            <a:off x="2481943" y="23397029"/>
            <a:ext cx="0" cy="1959428"/>
          </a:xfrm>
          <a:prstGeom prst="line">
            <a:avLst/>
          </a:prstGeom>
          <a:ln>
            <a:solidFill>
              <a:srgbClr val="00B0F0"/>
            </a:solidFill>
            <a:prstDash val="dash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0" name="Connecteur droit 119"/>
          <p:cNvCxnSpPr/>
          <p:nvPr/>
        </p:nvCxnSpPr>
        <p:spPr>
          <a:xfrm>
            <a:off x="2481943" y="25385486"/>
            <a:ext cx="700528" cy="20490"/>
          </a:xfrm>
          <a:prstGeom prst="line">
            <a:avLst/>
          </a:prstGeom>
          <a:ln>
            <a:solidFill>
              <a:srgbClr val="00B0F0"/>
            </a:solidFill>
            <a:prstDash val="dash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grpSp>
        <p:nvGrpSpPr>
          <p:cNvPr id="40" name="Groupe 39"/>
          <p:cNvGrpSpPr/>
          <p:nvPr/>
        </p:nvGrpSpPr>
        <p:grpSpPr>
          <a:xfrm>
            <a:off x="20757257" y="21121000"/>
            <a:ext cx="7149204" cy="5595029"/>
            <a:chOff x="20448023" y="19946411"/>
            <a:chExt cx="7149204" cy="5595029"/>
          </a:xfrm>
        </p:grpSpPr>
        <p:pic>
          <p:nvPicPr>
            <p:cNvPr id="38" name="Image 37"/>
            <p:cNvPicPr>
              <a:picLocks noChangeAspect="1"/>
            </p:cNvPicPr>
            <p:nvPr/>
          </p:nvPicPr>
          <p:blipFill>
            <a:blip r:embed="rId4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448023" y="19946411"/>
              <a:ext cx="7149204" cy="5595029"/>
            </a:xfrm>
            <a:prstGeom prst="rect">
              <a:avLst/>
            </a:prstGeom>
          </p:spPr>
        </p:pic>
        <p:sp>
          <p:nvSpPr>
            <p:cNvPr id="39" name="ZoneTexte 38"/>
            <p:cNvSpPr txBox="1"/>
            <p:nvPr/>
          </p:nvSpPr>
          <p:spPr>
            <a:xfrm>
              <a:off x="24524231" y="22081339"/>
              <a:ext cx="109235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000" dirty="0">
                  <a:solidFill>
                    <a:schemeClr val="bg1"/>
                  </a:solidFill>
                </a:rPr>
                <a:t>Gateway</a:t>
              </a:r>
            </a:p>
          </p:txBody>
        </p:sp>
        <p:sp>
          <p:nvSpPr>
            <p:cNvPr id="123" name="ZoneTexte 122"/>
            <p:cNvSpPr txBox="1"/>
            <p:nvPr/>
          </p:nvSpPr>
          <p:spPr>
            <a:xfrm>
              <a:off x="25637163" y="22303383"/>
              <a:ext cx="12450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800" dirty="0"/>
                <a:t>Application</a:t>
              </a:r>
            </a:p>
          </p:txBody>
        </p:sp>
      </p:grpSp>
      <p:pic>
        <p:nvPicPr>
          <p:cNvPr id="127" name="Picture 44" descr="Résultat de recherche d'images pour &quot;logo 4g&quot;">
            <a:hlinkClick r:id="rId46"/>
          </p:cNvPr>
          <p:cNvPicPr>
            <a:picLocks noChangeAspect="1" noChangeArrowheads="1"/>
          </p:cNvPicPr>
          <p:nvPr/>
        </p:nvPicPr>
        <p:blipFill>
          <a:blip r:embed="rId4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43015" y="12084908"/>
            <a:ext cx="1128751" cy="823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7" name="Image 76"/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2677" y="1980055"/>
            <a:ext cx="3945842" cy="3512197"/>
          </a:xfrm>
          <a:prstGeom prst="rect">
            <a:avLst/>
          </a:prstGeom>
        </p:spPr>
      </p:pic>
      <p:pic>
        <p:nvPicPr>
          <p:cNvPr id="221" name="Picture 36" descr="Résultat de recherche d'images pour &quot;le cloud ttn&quot;">
            <a:hlinkClick r:id="rId48"/>
          </p:cNvPr>
          <p:cNvPicPr>
            <a:picLocks noChangeAspect="1" noChangeArrowheads="1"/>
          </p:cNvPicPr>
          <p:nvPr/>
        </p:nvPicPr>
        <p:blipFill>
          <a:blip r:embed="rId49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33461" y="4791943"/>
            <a:ext cx="571500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Résultat de recherche d'images pour &quot;symbole serveur&quot;">
            <a:hlinkClick r:id="rId36"/>
          </p:cNvPr>
          <p:cNvPicPr>
            <a:picLocks noChangeAspect="1" noChangeArrowheads="1"/>
          </p:cNvPicPr>
          <p:nvPr/>
        </p:nvPicPr>
        <p:blipFill>
          <a:blip r:embed="rId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57483" y="12170979"/>
            <a:ext cx="2741996" cy="2741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3" name="Connecteur droit avec flèche 32"/>
          <p:cNvCxnSpPr/>
          <p:nvPr/>
        </p:nvCxnSpPr>
        <p:spPr>
          <a:xfrm>
            <a:off x="8826806" y="9586452"/>
            <a:ext cx="3123456" cy="3322285"/>
          </a:xfrm>
          <a:prstGeom prst="straightConnector1">
            <a:avLst/>
          </a:prstGeom>
          <a:ln w="1524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avec flèche 35"/>
          <p:cNvCxnSpPr/>
          <p:nvPr/>
        </p:nvCxnSpPr>
        <p:spPr>
          <a:xfrm>
            <a:off x="8683993" y="11606532"/>
            <a:ext cx="3152407" cy="1494605"/>
          </a:xfrm>
          <a:prstGeom prst="straightConnector1">
            <a:avLst/>
          </a:prstGeom>
          <a:ln w="1524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droit avec flèche 41"/>
          <p:cNvCxnSpPr/>
          <p:nvPr/>
        </p:nvCxnSpPr>
        <p:spPr>
          <a:xfrm flipV="1">
            <a:off x="8683993" y="13307365"/>
            <a:ext cx="2972358" cy="105634"/>
          </a:xfrm>
          <a:prstGeom prst="straightConnector1">
            <a:avLst/>
          </a:prstGeom>
          <a:ln w="1524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eur droit avec flèche 43"/>
          <p:cNvCxnSpPr/>
          <p:nvPr/>
        </p:nvCxnSpPr>
        <p:spPr>
          <a:xfrm flipV="1">
            <a:off x="8683993" y="13564918"/>
            <a:ext cx="2972358" cy="1596259"/>
          </a:xfrm>
          <a:prstGeom prst="straightConnector1">
            <a:avLst/>
          </a:prstGeom>
          <a:ln w="1524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eur droit avec flèche 46"/>
          <p:cNvCxnSpPr/>
          <p:nvPr/>
        </p:nvCxnSpPr>
        <p:spPr>
          <a:xfrm flipV="1">
            <a:off x="8669027" y="13943045"/>
            <a:ext cx="2987324" cy="3961040"/>
          </a:xfrm>
          <a:prstGeom prst="straightConnector1">
            <a:avLst/>
          </a:prstGeom>
          <a:ln w="1524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cteur droit avec flèche 48"/>
          <p:cNvCxnSpPr/>
          <p:nvPr/>
        </p:nvCxnSpPr>
        <p:spPr>
          <a:xfrm flipV="1">
            <a:off x="8826806" y="14360021"/>
            <a:ext cx="2913216" cy="6549095"/>
          </a:xfrm>
          <a:prstGeom prst="straightConnector1">
            <a:avLst/>
          </a:prstGeom>
          <a:ln w="1524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cteur droit avec flèche 50"/>
          <p:cNvCxnSpPr/>
          <p:nvPr/>
        </p:nvCxnSpPr>
        <p:spPr>
          <a:xfrm flipV="1">
            <a:off x="8669027" y="14761016"/>
            <a:ext cx="3391007" cy="8494916"/>
          </a:xfrm>
          <a:prstGeom prst="straightConnector1">
            <a:avLst/>
          </a:prstGeom>
          <a:ln w="1524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cteur droit avec flèche 52"/>
          <p:cNvCxnSpPr/>
          <p:nvPr/>
        </p:nvCxnSpPr>
        <p:spPr>
          <a:xfrm flipV="1">
            <a:off x="12060034" y="14866242"/>
            <a:ext cx="307226" cy="9844621"/>
          </a:xfrm>
          <a:prstGeom prst="straightConnector1">
            <a:avLst/>
          </a:prstGeom>
          <a:ln w="1524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" name="Forme libre 203"/>
          <p:cNvSpPr/>
          <p:nvPr/>
        </p:nvSpPr>
        <p:spPr>
          <a:xfrm>
            <a:off x="33670561" y="17904083"/>
            <a:ext cx="864394" cy="740374"/>
          </a:xfrm>
          <a:custGeom>
            <a:avLst/>
            <a:gdLst>
              <a:gd name="connsiteX0" fmla="*/ 864394 w 864394"/>
              <a:gd name="connsiteY0" fmla="*/ 0 h 740374"/>
              <a:gd name="connsiteX1" fmla="*/ 514350 w 864394"/>
              <a:gd name="connsiteY1" fmla="*/ 657225 h 740374"/>
              <a:gd name="connsiteX2" fmla="*/ 0 w 864394"/>
              <a:gd name="connsiteY2" fmla="*/ 731044 h 740374"/>
              <a:gd name="connsiteX3" fmla="*/ 0 w 864394"/>
              <a:gd name="connsiteY3" fmla="*/ 731044 h 740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4394" h="740374">
                <a:moveTo>
                  <a:pt x="864394" y="0"/>
                </a:moveTo>
                <a:cubicBezTo>
                  <a:pt x="761404" y="267692"/>
                  <a:pt x="658415" y="535384"/>
                  <a:pt x="514350" y="657225"/>
                </a:cubicBezTo>
                <a:cubicBezTo>
                  <a:pt x="370285" y="779066"/>
                  <a:pt x="0" y="731044"/>
                  <a:pt x="0" y="731044"/>
                </a:cubicBezTo>
                <a:lnTo>
                  <a:pt x="0" y="731044"/>
                </a:lnTo>
              </a:path>
            </a:pathLst>
          </a:custGeom>
          <a:noFill/>
          <a:ln w="1016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05" name="Groupe 204"/>
          <p:cNvGrpSpPr/>
          <p:nvPr/>
        </p:nvGrpSpPr>
        <p:grpSpPr>
          <a:xfrm>
            <a:off x="34698594" y="8802031"/>
            <a:ext cx="4898449" cy="4762887"/>
            <a:chOff x="34698594" y="8802031"/>
            <a:chExt cx="4898449" cy="4762887"/>
          </a:xfrm>
        </p:grpSpPr>
        <p:grpSp>
          <p:nvGrpSpPr>
            <p:cNvPr id="206" name="Groupe 205"/>
            <p:cNvGrpSpPr/>
            <p:nvPr/>
          </p:nvGrpSpPr>
          <p:grpSpPr>
            <a:xfrm>
              <a:off x="34698594" y="8802031"/>
              <a:ext cx="4898449" cy="4762887"/>
              <a:chOff x="35108715" y="20375663"/>
              <a:chExt cx="4898449" cy="4762887"/>
            </a:xfrm>
          </p:grpSpPr>
          <p:pic>
            <p:nvPicPr>
              <p:cNvPr id="208" name="Picture 38" descr="https://www.bouyguestelecom.fr/media/catalog/product/h/u/huawei-psmart-2019-bleu-face.png"/>
              <p:cNvPicPr>
                <a:picLocks noChangeAspect="1" noChangeArrowheads="1"/>
              </p:cNvPicPr>
              <p:nvPr/>
            </p:nvPicPr>
            <p:blipFill rotWithShape="1">
              <a:blip r:embed="rId5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4545"/>
              <a:stretch/>
            </p:blipFill>
            <p:spPr bwMode="auto">
              <a:xfrm>
                <a:off x="37512335" y="20375663"/>
                <a:ext cx="2494829" cy="476288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209" name="Groupe 208"/>
              <p:cNvGrpSpPr/>
              <p:nvPr/>
            </p:nvGrpSpPr>
            <p:grpSpPr>
              <a:xfrm>
                <a:off x="35108715" y="20720822"/>
                <a:ext cx="4616886" cy="4214527"/>
                <a:chOff x="35108715" y="20720822"/>
                <a:chExt cx="4616886" cy="4214527"/>
              </a:xfrm>
            </p:grpSpPr>
            <p:pic>
              <p:nvPicPr>
                <p:cNvPr id="210" name="Picture 26" descr="Résultat de recherche d'images pour &quot;node red&quot;">
                  <a:hlinkClick r:id="rId51"/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5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67820"/>
                <a:stretch/>
              </p:blipFill>
              <p:spPr bwMode="auto">
                <a:xfrm>
                  <a:off x="37788865" y="20720822"/>
                  <a:ext cx="1936736" cy="4214527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211" name="Picture 44" descr="Résultat de recherche d'images pour &quot;logo 4g&quot;">
                  <a:hlinkClick r:id="rId46"/>
                </p:cNvPr>
                <p:cNvPicPr>
                  <a:picLocks noChangeAspect="1" noChangeArrowheads="1"/>
                </p:cNvPicPr>
                <p:nvPr/>
              </p:nvPicPr>
              <p:blipFill>
                <a:blip r:embed="rId47">
                  <a:grayscl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5108715" y="22127755"/>
                  <a:ext cx="1696749" cy="1238387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</p:grpSp>
        <p:sp>
          <p:nvSpPr>
            <p:cNvPr id="207" name="Rectangle 206"/>
            <p:cNvSpPr/>
            <p:nvPr/>
          </p:nvSpPr>
          <p:spPr>
            <a:xfrm>
              <a:off x="37404675" y="9163050"/>
              <a:ext cx="1895475" cy="4171950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212" name="Groupe 211"/>
          <p:cNvGrpSpPr/>
          <p:nvPr/>
        </p:nvGrpSpPr>
        <p:grpSpPr>
          <a:xfrm>
            <a:off x="34501978" y="14031309"/>
            <a:ext cx="7810335" cy="6172421"/>
            <a:chOff x="34501978" y="14031309"/>
            <a:chExt cx="7810335" cy="6172421"/>
          </a:xfrm>
        </p:grpSpPr>
        <p:grpSp>
          <p:nvGrpSpPr>
            <p:cNvPr id="215" name="Groupe 214"/>
            <p:cNvGrpSpPr/>
            <p:nvPr/>
          </p:nvGrpSpPr>
          <p:grpSpPr>
            <a:xfrm>
              <a:off x="34501978" y="14031309"/>
              <a:ext cx="7810335" cy="6172421"/>
              <a:chOff x="34504313" y="4899364"/>
              <a:chExt cx="8304225" cy="7054785"/>
            </a:xfrm>
          </p:grpSpPr>
          <p:pic>
            <p:nvPicPr>
              <p:cNvPr id="217" name="Picture 40" descr="Résultat de recherche d'images pour &quot;pc portable&quot;">
                <a:hlinkClick r:id="rId53"/>
              </p:cNvPr>
              <p:cNvPicPr>
                <a:picLocks noChangeAspect="1" noChangeArrowheads="1"/>
              </p:cNvPicPr>
              <p:nvPr/>
            </p:nvPicPr>
            <p:blipFill>
              <a:blip r:embed="rId5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871902" y="4899364"/>
                <a:ext cx="7936636" cy="705478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18" name="Picture 26" descr="Résultat de recherche d'images pour &quot;node red&quot;">
                <a:hlinkClick r:id="rId51"/>
              </p:cNvPr>
              <p:cNvPicPr>
                <a:picLocks noChangeAspect="1" noChangeArrowheads="1"/>
              </p:cNvPicPr>
              <p:nvPr/>
            </p:nvPicPr>
            <p:blipFill>
              <a:blip r:embed="rId5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6112474" y="5994308"/>
                <a:ext cx="5518495" cy="325459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19" name="Picture 46" descr="Résultat de recherche d'images pour &quot;logo cable ethernet&quot;">
                <a:hlinkClick r:id="rId55"/>
              </p:cNvPr>
              <p:cNvPicPr>
                <a:picLocks noChangeAspect="1" noChangeArrowheads="1"/>
              </p:cNvPicPr>
              <p:nvPr/>
            </p:nvPicPr>
            <p:blipFill>
              <a:blip r:embed="rId56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grayscl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504313" y="8933907"/>
                <a:ext cx="1557337" cy="91913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216" name="Rectangle 215"/>
            <p:cNvSpPr/>
            <p:nvPr/>
          </p:nvSpPr>
          <p:spPr>
            <a:xfrm>
              <a:off x="36042601" y="15020925"/>
              <a:ext cx="5133974" cy="2800349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220" name="Groupe 219"/>
          <p:cNvGrpSpPr/>
          <p:nvPr/>
        </p:nvGrpSpPr>
        <p:grpSpPr>
          <a:xfrm>
            <a:off x="34338352" y="20310657"/>
            <a:ext cx="7593253" cy="5997203"/>
            <a:chOff x="34338352" y="20310657"/>
            <a:chExt cx="7593253" cy="5997203"/>
          </a:xfrm>
        </p:grpSpPr>
        <p:grpSp>
          <p:nvGrpSpPr>
            <p:cNvPr id="222" name="Groupe 221"/>
            <p:cNvGrpSpPr/>
            <p:nvPr/>
          </p:nvGrpSpPr>
          <p:grpSpPr>
            <a:xfrm>
              <a:off x="34338352" y="20310657"/>
              <a:ext cx="7593253" cy="5997203"/>
              <a:chOff x="34158882" y="11995338"/>
              <a:chExt cx="8091464" cy="6877878"/>
            </a:xfrm>
          </p:grpSpPr>
          <p:pic>
            <p:nvPicPr>
              <p:cNvPr id="224" name="Picture 20" descr="Résultat de recherche d'images pour &quot;tablette&quot;">
                <a:hlinkClick r:id="rId57"/>
              </p:cNvPr>
              <p:cNvPicPr>
                <a:picLocks noChangeAspect="1" noChangeArrowheads="1"/>
              </p:cNvPicPr>
              <p:nvPr/>
            </p:nvPicPr>
            <p:blipFill>
              <a:blip r:embed="rId5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5372469" y="11995338"/>
                <a:ext cx="6877877" cy="687787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26" name="Picture 26" descr="Résultat de recherche d'images pour &quot;node red&quot;">
                <a:hlinkClick r:id="rId51"/>
              </p:cNvPr>
              <p:cNvPicPr>
                <a:picLocks noChangeAspect="1" noChangeArrowheads="1"/>
              </p:cNvPicPr>
              <p:nvPr/>
            </p:nvPicPr>
            <p:blipFill>
              <a:blip r:embed="rId5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5865230" y="13572159"/>
                <a:ext cx="5913620" cy="372132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27" name="Picture 30" descr="Image associée">
                <a:hlinkClick r:id="rId24"/>
              </p:cNvPr>
              <p:cNvPicPr>
                <a:picLocks noChangeAspect="1" noChangeArrowheads="1"/>
              </p:cNvPicPr>
              <p:nvPr/>
            </p:nvPicPr>
            <p:blipFill>
              <a:blip r:embed="rId59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9034607">
                <a:off x="34158882" y="12202623"/>
                <a:ext cx="1443127" cy="115372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223" name="Rectangle 222"/>
            <p:cNvSpPr/>
            <p:nvPr/>
          </p:nvSpPr>
          <p:spPr>
            <a:xfrm>
              <a:off x="35947350" y="21697950"/>
              <a:ext cx="5524499" cy="3219450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228" name="Groupe 227"/>
          <p:cNvGrpSpPr/>
          <p:nvPr/>
        </p:nvGrpSpPr>
        <p:grpSpPr>
          <a:xfrm>
            <a:off x="36995649" y="25524106"/>
            <a:ext cx="6400801" cy="2662038"/>
            <a:chOff x="37215105" y="26767690"/>
            <a:chExt cx="6400801" cy="2662038"/>
          </a:xfrm>
        </p:grpSpPr>
        <p:grpSp>
          <p:nvGrpSpPr>
            <p:cNvPr id="229" name="Groupe 228"/>
            <p:cNvGrpSpPr/>
            <p:nvPr/>
          </p:nvGrpSpPr>
          <p:grpSpPr>
            <a:xfrm>
              <a:off x="37215105" y="26767690"/>
              <a:ext cx="6400801" cy="1814670"/>
              <a:chOff x="35370654" y="25062873"/>
              <a:chExt cx="6400801" cy="1814670"/>
            </a:xfrm>
          </p:grpSpPr>
          <p:cxnSp>
            <p:nvCxnSpPr>
              <p:cNvPr id="232" name="Connecteur droit 231"/>
              <p:cNvCxnSpPr/>
              <p:nvPr/>
            </p:nvCxnSpPr>
            <p:spPr>
              <a:xfrm>
                <a:off x="35370654" y="25561637"/>
                <a:ext cx="2202873" cy="1"/>
              </a:xfrm>
              <a:prstGeom prst="line">
                <a:avLst/>
              </a:prstGeom>
              <a:ln w="76200">
                <a:solidFill>
                  <a:srgbClr val="FF0000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3" name="ZoneTexte 232"/>
              <p:cNvSpPr txBox="1"/>
              <p:nvPr/>
            </p:nvSpPr>
            <p:spPr>
              <a:xfrm>
                <a:off x="37982271" y="25062873"/>
                <a:ext cx="1223412" cy="8309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fr-FR" sz="4800" b="1" dirty="0">
                    <a:solidFill>
                      <a:srgbClr val="FF0000"/>
                    </a:solidFill>
                  </a:rPr>
                  <a:t>LAN</a:t>
                </a:r>
              </a:p>
            </p:txBody>
          </p:sp>
          <p:sp>
            <p:nvSpPr>
              <p:cNvPr id="234" name="ZoneTexte 233"/>
              <p:cNvSpPr txBox="1"/>
              <p:nvPr/>
            </p:nvSpPr>
            <p:spPr>
              <a:xfrm>
                <a:off x="37843725" y="26046546"/>
                <a:ext cx="3927730" cy="8309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fr-FR" sz="4800" b="1" dirty="0">
                    <a:solidFill>
                      <a:srgbClr val="3F9F56"/>
                    </a:solidFill>
                  </a:rPr>
                  <a:t>WAN</a:t>
                </a:r>
              </a:p>
            </p:txBody>
          </p:sp>
        </p:grpSp>
        <p:cxnSp>
          <p:nvCxnSpPr>
            <p:cNvPr id="230" name="Connecteur droit avec flèche 229"/>
            <p:cNvCxnSpPr/>
            <p:nvPr/>
          </p:nvCxnSpPr>
          <p:spPr>
            <a:xfrm flipV="1">
              <a:off x="37215105" y="28169960"/>
              <a:ext cx="2321809" cy="28832"/>
            </a:xfrm>
            <a:prstGeom prst="straightConnector1">
              <a:avLst/>
            </a:prstGeom>
            <a:ln w="76200">
              <a:solidFill>
                <a:srgbClr val="3F9F56"/>
              </a:solidFill>
              <a:prstDash val="dashDot"/>
              <a:headEnd type="none" w="med" len="med"/>
              <a:tailEnd type="none" w="med" len="med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pic>
          <p:nvPicPr>
            <p:cNvPr id="231" name="Picture 44" descr="Résultat de recherche d'images pour &quot;logo 4g&quot;">
              <a:hlinkClick r:id="rId46"/>
            </p:cNvPr>
            <p:cNvPicPr>
              <a:picLocks noChangeAspect="1" noChangeArrowheads="1"/>
            </p:cNvPicPr>
            <p:nvPr/>
          </p:nvPicPr>
          <p:blipFill>
            <a:blip r:embed="rId47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993164" y="28531465"/>
              <a:ext cx="1230735" cy="8982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35" name="Image 2" descr="image001"/>
          <p:cNvPicPr>
            <a:picLocks noChangeAspect="1" noChangeArrowheads="1"/>
          </p:cNvPicPr>
          <p:nvPr/>
        </p:nvPicPr>
        <p:blipFill rotWithShape="1">
          <a:blip r:embed="rId6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491"/>
          <a:stretch/>
        </p:blipFill>
        <p:spPr bwMode="auto">
          <a:xfrm>
            <a:off x="38414800" y="15007028"/>
            <a:ext cx="2733200" cy="2754634"/>
          </a:xfrm>
          <a:prstGeom prst="rect">
            <a:avLst/>
          </a:prstGeom>
          <a:ln>
            <a:noFill/>
          </a:ln>
          <a:effectLst>
            <a:outerShdw dist="139700" sx="1000" sy="1000" algn="tl" rotWithShape="0">
              <a:srgbClr val="333333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6" name="Image 2" descr="image001"/>
          <p:cNvPicPr>
            <a:picLocks noChangeAspect="1" noChangeArrowheads="1"/>
          </p:cNvPicPr>
          <p:nvPr/>
        </p:nvPicPr>
        <p:blipFill>
          <a:blip r:embed="rId6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53655" y="15003846"/>
            <a:ext cx="2389562" cy="2758172"/>
          </a:xfrm>
          <a:prstGeom prst="rect">
            <a:avLst/>
          </a:prstGeom>
          <a:ln>
            <a:noFill/>
          </a:ln>
          <a:effectLst>
            <a:outerShdw dist="139700" sx="1000" sy="1000" algn="tl" rotWithShape="0">
              <a:srgbClr val="333333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7" name="Image 2" descr="image001"/>
          <p:cNvPicPr>
            <a:picLocks noChangeAspect="1" noChangeArrowheads="1"/>
          </p:cNvPicPr>
          <p:nvPr/>
        </p:nvPicPr>
        <p:blipFill rotWithShape="1">
          <a:blip r:embed="rId6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491"/>
          <a:stretch/>
        </p:blipFill>
        <p:spPr bwMode="auto">
          <a:xfrm>
            <a:off x="38294766" y="21712804"/>
            <a:ext cx="3142794" cy="3157933"/>
          </a:xfrm>
          <a:prstGeom prst="rect">
            <a:avLst/>
          </a:prstGeom>
          <a:ln>
            <a:noFill/>
          </a:ln>
          <a:effectLst>
            <a:outerShdw dist="139700" sx="1000" sy="1000" algn="tl" rotWithShape="0">
              <a:srgbClr val="333333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8" name="Image 2" descr="image001"/>
          <p:cNvPicPr>
            <a:picLocks noChangeAspect="1" noChangeArrowheads="1"/>
          </p:cNvPicPr>
          <p:nvPr/>
        </p:nvPicPr>
        <p:blipFill>
          <a:blip r:embed="rId6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66695" y="21709380"/>
            <a:ext cx="2747658" cy="3161989"/>
          </a:xfrm>
          <a:prstGeom prst="rect">
            <a:avLst/>
          </a:prstGeom>
          <a:ln>
            <a:noFill/>
          </a:ln>
          <a:effectLst>
            <a:outerShdw dist="139700" sx="1000" sy="1000" algn="tl" rotWithShape="0">
              <a:srgbClr val="333333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9" name="Image 2" descr="image001"/>
          <p:cNvPicPr>
            <a:picLocks noChangeAspect="1" noChangeArrowheads="1"/>
          </p:cNvPicPr>
          <p:nvPr/>
        </p:nvPicPr>
        <p:blipFill rotWithShape="1">
          <a:blip r:embed="rId6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491"/>
          <a:stretch/>
        </p:blipFill>
        <p:spPr bwMode="auto">
          <a:xfrm>
            <a:off x="37393611" y="9237310"/>
            <a:ext cx="1891665" cy="4097690"/>
          </a:xfrm>
          <a:prstGeom prst="rect">
            <a:avLst/>
          </a:prstGeom>
          <a:ln>
            <a:noFill/>
          </a:ln>
          <a:effectLst>
            <a:outerShdw dist="139700" sx="1000" sy="1000" algn="tl" rotWithShape="0">
              <a:srgbClr val="333333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2" name="ZoneTexte 151"/>
          <p:cNvSpPr txBox="1"/>
          <p:nvPr/>
        </p:nvSpPr>
        <p:spPr>
          <a:xfrm>
            <a:off x="34839551" y="7398501"/>
            <a:ext cx="68778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7200" b="1" dirty="0">
                <a:solidFill>
                  <a:srgbClr val="002060"/>
                </a:solidFill>
              </a:rPr>
              <a:t>Supervision</a:t>
            </a:r>
          </a:p>
        </p:txBody>
      </p:sp>
      <p:grpSp>
        <p:nvGrpSpPr>
          <p:cNvPr id="153" name="Groupe 152"/>
          <p:cNvGrpSpPr/>
          <p:nvPr/>
        </p:nvGrpSpPr>
        <p:grpSpPr>
          <a:xfrm>
            <a:off x="34690440" y="8805884"/>
            <a:ext cx="4898449" cy="4762887"/>
            <a:chOff x="34698594" y="8802031"/>
            <a:chExt cx="4898449" cy="4762887"/>
          </a:xfrm>
        </p:grpSpPr>
        <p:grpSp>
          <p:nvGrpSpPr>
            <p:cNvPr id="154" name="Groupe 153"/>
            <p:cNvGrpSpPr/>
            <p:nvPr/>
          </p:nvGrpSpPr>
          <p:grpSpPr>
            <a:xfrm>
              <a:off x="34698594" y="8802031"/>
              <a:ext cx="4898449" cy="4762887"/>
              <a:chOff x="35108715" y="20375663"/>
              <a:chExt cx="4898449" cy="4762887"/>
            </a:xfrm>
          </p:grpSpPr>
          <p:pic>
            <p:nvPicPr>
              <p:cNvPr id="157" name="Picture 38" descr="https://www.bouyguestelecom.fr/media/catalog/product/h/u/huawei-psmart-2019-bleu-face.png"/>
              <p:cNvPicPr>
                <a:picLocks noChangeAspect="1" noChangeArrowheads="1"/>
              </p:cNvPicPr>
              <p:nvPr/>
            </p:nvPicPr>
            <p:blipFill rotWithShape="1">
              <a:blip r:embed="rId5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4545"/>
              <a:stretch/>
            </p:blipFill>
            <p:spPr bwMode="auto">
              <a:xfrm>
                <a:off x="37512335" y="20375663"/>
                <a:ext cx="2494829" cy="476288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159" name="Groupe 158"/>
              <p:cNvGrpSpPr/>
              <p:nvPr/>
            </p:nvGrpSpPr>
            <p:grpSpPr>
              <a:xfrm>
                <a:off x="35108715" y="20720822"/>
                <a:ext cx="4616886" cy="4214527"/>
                <a:chOff x="35108715" y="20720822"/>
                <a:chExt cx="4616886" cy="4214527"/>
              </a:xfrm>
            </p:grpSpPr>
            <p:pic>
              <p:nvPicPr>
                <p:cNvPr id="160" name="Picture 26" descr="Résultat de recherche d'images pour &quot;node red&quot;">
                  <a:hlinkClick r:id="rId51"/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5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67820"/>
                <a:stretch/>
              </p:blipFill>
              <p:spPr bwMode="auto">
                <a:xfrm>
                  <a:off x="37788865" y="20720822"/>
                  <a:ext cx="1936736" cy="4214527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61" name="Picture 44" descr="Résultat de recherche d'images pour &quot;logo 4g&quot;">
                  <a:hlinkClick r:id="rId46"/>
                </p:cNvPr>
                <p:cNvPicPr>
                  <a:picLocks noChangeAspect="1" noChangeArrowheads="1"/>
                </p:cNvPicPr>
                <p:nvPr/>
              </p:nvPicPr>
              <p:blipFill>
                <a:blip r:embed="rId47">
                  <a:grayscl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5108715" y="22127755"/>
                  <a:ext cx="1696749" cy="1238387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</p:grpSp>
        <p:sp>
          <p:nvSpPr>
            <p:cNvPr id="156" name="Rectangle 155"/>
            <p:cNvSpPr/>
            <p:nvPr/>
          </p:nvSpPr>
          <p:spPr>
            <a:xfrm>
              <a:off x="37404675" y="9163050"/>
              <a:ext cx="1895475" cy="4171950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62" name="Groupe 161"/>
          <p:cNvGrpSpPr/>
          <p:nvPr/>
        </p:nvGrpSpPr>
        <p:grpSpPr>
          <a:xfrm>
            <a:off x="34493824" y="14035162"/>
            <a:ext cx="7810335" cy="6172421"/>
            <a:chOff x="34501978" y="14031309"/>
            <a:chExt cx="7810335" cy="6172421"/>
          </a:xfrm>
        </p:grpSpPr>
        <p:grpSp>
          <p:nvGrpSpPr>
            <p:cNvPr id="163" name="Groupe 162"/>
            <p:cNvGrpSpPr/>
            <p:nvPr/>
          </p:nvGrpSpPr>
          <p:grpSpPr>
            <a:xfrm>
              <a:off x="34501978" y="14031309"/>
              <a:ext cx="7810335" cy="6172421"/>
              <a:chOff x="34504313" y="4899364"/>
              <a:chExt cx="8304225" cy="7054785"/>
            </a:xfrm>
          </p:grpSpPr>
          <p:pic>
            <p:nvPicPr>
              <p:cNvPr id="165" name="Picture 40" descr="Résultat de recherche d'images pour &quot;pc portable&quot;">
                <a:hlinkClick r:id="rId53"/>
              </p:cNvPr>
              <p:cNvPicPr>
                <a:picLocks noChangeAspect="1" noChangeArrowheads="1"/>
              </p:cNvPicPr>
              <p:nvPr/>
            </p:nvPicPr>
            <p:blipFill>
              <a:blip r:embed="rId5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871902" y="4899364"/>
                <a:ext cx="7936636" cy="705478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66" name="Picture 26" descr="Résultat de recherche d'images pour &quot;node red&quot;">
                <a:hlinkClick r:id="rId51"/>
              </p:cNvPr>
              <p:cNvPicPr>
                <a:picLocks noChangeAspect="1" noChangeArrowheads="1"/>
              </p:cNvPicPr>
              <p:nvPr/>
            </p:nvPicPr>
            <p:blipFill>
              <a:blip r:embed="rId5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6112474" y="5994308"/>
                <a:ext cx="5518495" cy="325459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69" name="Picture 46" descr="Résultat de recherche d'images pour &quot;logo cable ethernet&quot;">
                <a:hlinkClick r:id="rId55"/>
              </p:cNvPr>
              <p:cNvPicPr>
                <a:picLocks noChangeAspect="1" noChangeArrowheads="1"/>
              </p:cNvPicPr>
              <p:nvPr/>
            </p:nvPicPr>
            <p:blipFill>
              <a:blip r:embed="rId56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grayscl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504313" y="8933907"/>
                <a:ext cx="1557337" cy="91913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64" name="Rectangle 163"/>
            <p:cNvSpPr/>
            <p:nvPr/>
          </p:nvSpPr>
          <p:spPr>
            <a:xfrm>
              <a:off x="36042601" y="15020925"/>
              <a:ext cx="5133974" cy="2800349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70" name="Groupe 169"/>
          <p:cNvGrpSpPr/>
          <p:nvPr/>
        </p:nvGrpSpPr>
        <p:grpSpPr>
          <a:xfrm>
            <a:off x="34330198" y="20314510"/>
            <a:ext cx="7593253" cy="5997203"/>
            <a:chOff x="34338352" y="20310657"/>
            <a:chExt cx="7593253" cy="5997203"/>
          </a:xfrm>
        </p:grpSpPr>
        <p:grpSp>
          <p:nvGrpSpPr>
            <p:cNvPr id="171" name="Groupe 170"/>
            <p:cNvGrpSpPr/>
            <p:nvPr/>
          </p:nvGrpSpPr>
          <p:grpSpPr>
            <a:xfrm>
              <a:off x="34338352" y="20310657"/>
              <a:ext cx="7593253" cy="5997203"/>
              <a:chOff x="34158882" y="11995338"/>
              <a:chExt cx="8091464" cy="6877878"/>
            </a:xfrm>
          </p:grpSpPr>
          <p:pic>
            <p:nvPicPr>
              <p:cNvPr id="173" name="Picture 20" descr="Résultat de recherche d'images pour &quot;tablette&quot;">
                <a:hlinkClick r:id="rId57"/>
              </p:cNvPr>
              <p:cNvPicPr>
                <a:picLocks noChangeAspect="1" noChangeArrowheads="1"/>
              </p:cNvPicPr>
              <p:nvPr/>
            </p:nvPicPr>
            <p:blipFill>
              <a:blip r:embed="rId5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5372469" y="11995338"/>
                <a:ext cx="6877877" cy="687787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74" name="Picture 26" descr="Résultat de recherche d'images pour &quot;node red&quot;">
                <a:hlinkClick r:id="rId51"/>
              </p:cNvPr>
              <p:cNvPicPr>
                <a:picLocks noChangeAspect="1" noChangeArrowheads="1"/>
              </p:cNvPicPr>
              <p:nvPr/>
            </p:nvPicPr>
            <p:blipFill>
              <a:blip r:embed="rId5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5865230" y="13572159"/>
                <a:ext cx="5913620" cy="372132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75" name="Picture 30" descr="Image associée">
                <a:hlinkClick r:id="rId24"/>
              </p:cNvPr>
              <p:cNvPicPr>
                <a:picLocks noChangeAspect="1" noChangeArrowheads="1"/>
              </p:cNvPicPr>
              <p:nvPr/>
            </p:nvPicPr>
            <p:blipFill>
              <a:blip r:embed="rId59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9034607">
                <a:off x="34158882" y="12202623"/>
                <a:ext cx="1443127" cy="115372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72" name="Rectangle 171"/>
            <p:cNvSpPr/>
            <p:nvPr/>
          </p:nvSpPr>
          <p:spPr>
            <a:xfrm>
              <a:off x="35947350" y="21697950"/>
              <a:ext cx="5524499" cy="3219450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76" name="Groupe 175"/>
          <p:cNvGrpSpPr/>
          <p:nvPr/>
        </p:nvGrpSpPr>
        <p:grpSpPr>
          <a:xfrm>
            <a:off x="36987495" y="25527959"/>
            <a:ext cx="6400801" cy="2662038"/>
            <a:chOff x="37215105" y="26767690"/>
            <a:chExt cx="6400801" cy="2662038"/>
          </a:xfrm>
        </p:grpSpPr>
        <p:grpSp>
          <p:nvGrpSpPr>
            <p:cNvPr id="177" name="Groupe 176"/>
            <p:cNvGrpSpPr/>
            <p:nvPr/>
          </p:nvGrpSpPr>
          <p:grpSpPr>
            <a:xfrm>
              <a:off x="37215105" y="26767690"/>
              <a:ext cx="6400801" cy="1814670"/>
              <a:chOff x="35370654" y="25062873"/>
              <a:chExt cx="6400801" cy="1814670"/>
            </a:xfrm>
          </p:grpSpPr>
          <p:cxnSp>
            <p:nvCxnSpPr>
              <p:cNvPr id="180" name="Connecteur droit 179"/>
              <p:cNvCxnSpPr/>
              <p:nvPr/>
            </p:nvCxnSpPr>
            <p:spPr>
              <a:xfrm>
                <a:off x="35370654" y="25561637"/>
                <a:ext cx="2202873" cy="1"/>
              </a:xfrm>
              <a:prstGeom prst="line">
                <a:avLst/>
              </a:prstGeom>
              <a:ln w="76200">
                <a:solidFill>
                  <a:srgbClr val="FF0000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1" name="ZoneTexte 180"/>
              <p:cNvSpPr txBox="1"/>
              <p:nvPr/>
            </p:nvSpPr>
            <p:spPr>
              <a:xfrm>
                <a:off x="37982271" y="25062873"/>
                <a:ext cx="1223412" cy="8309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fr-FR" sz="4800" b="1" dirty="0">
                    <a:solidFill>
                      <a:srgbClr val="FF0000"/>
                    </a:solidFill>
                  </a:rPr>
                  <a:t>LAN</a:t>
                </a:r>
              </a:p>
            </p:txBody>
          </p:sp>
          <p:sp>
            <p:nvSpPr>
              <p:cNvPr id="182" name="ZoneTexte 181"/>
              <p:cNvSpPr txBox="1"/>
              <p:nvPr/>
            </p:nvSpPr>
            <p:spPr>
              <a:xfrm>
                <a:off x="37843725" y="26046546"/>
                <a:ext cx="3927730" cy="8309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fr-FR" sz="4800" b="1" dirty="0">
                    <a:solidFill>
                      <a:srgbClr val="3F9F56"/>
                    </a:solidFill>
                  </a:rPr>
                  <a:t>WAN</a:t>
                </a:r>
              </a:p>
            </p:txBody>
          </p:sp>
        </p:grpSp>
        <p:cxnSp>
          <p:nvCxnSpPr>
            <p:cNvPr id="178" name="Connecteur droit avec flèche 177"/>
            <p:cNvCxnSpPr/>
            <p:nvPr/>
          </p:nvCxnSpPr>
          <p:spPr>
            <a:xfrm flipV="1">
              <a:off x="37215105" y="28169960"/>
              <a:ext cx="2321809" cy="28832"/>
            </a:xfrm>
            <a:prstGeom prst="straightConnector1">
              <a:avLst/>
            </a:prstGeom>
            <a:ln w="76200">
              <a:solidFill>
                <a:srgbClr val="3F9F56"/>
              </a:solidFill>
              <a:prstDash val="dashDot"/>
              <a:headEnd type="none" w="med" len="med"/>
              <a:tailEnd type="none" w="med" len="med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pic>
          <p:nvPicPr>
            <p:cNvPr id="179" name="Picture 44" descr="Résultat de recherche d'images pour &quot;logo 4g&quot;">
              <a:hlinkClick r:id="rId46"/>
            </p:cNvPr>
            <p:cNvPicPr>
              <a:picLocks noChangeAspect="1" noChangeArrowheads="1"/>
            </p:cNvPicPr>
            <p:nvPr/>
          </p:nvPicPr>
          <p:blipFill>
            <a:blip r:embed="rId47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993164" y="28531465"/>
              <a:ext cx="1230735" cy="8982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83" name="Picture 15" descr="Résultat de recherche d'images pour &quot;visual studio code&quot;">
            <a:hlinkClick r:id="rId62"/>
          </p:cNvPr>
          <p:cNvPicPr>
            <a:picLocks noChangeAspect="1" noChangeArrowheads="1"/>
          </p:cNvPicPr>
          <p:nvPr/>
        </p:nvPicPr>
        <p:blipFill>
          <a:blip r:embed="rId6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486" y="5110248"/>
            <a:ext cx="3967705" cy="26431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" name="Picture 6" descr="Image associée">
            <a:hlinkClick r:id="rId64"/>
          </p:cNvPr>
          <p:cNvPicPr>
            <a:picLocks noChangeAspect="1" noChangeArrowheads="1"/>
          </p:cNvPicPr>
          <p:nvPr/>
        </p:nvPicPr>
        <p:blipFill>
          <a:blip r:embed="rId6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951" y="4459357"/>
            <a:ext cx="910152" cy="910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5" name="Picture 7"/>
          <p:cNvPicPr>
            <a:picLocks noChangeAspect="1" noChangeArrowheads="1"/>
          </p:cNvPicPr>
          <p:nvPr/>
        </p:nvPicPr>
        <p:blipFill>
          <a:blip r:embed="rId6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611" y="4500081"/>
            <a:ext cx="692837" cy="779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" name="Image 56"/>
          <p:cNvPicPr>
            <a:picLocks noChangeAspect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9189" y="1923911"/>
            <a:ext cx="7838153" cy="6976746"/>
          </a:xfrm>
          <a:prstGeom prst="rect">
            <a:avLst/>
          </a:prstGeom>
        </p:spPr>
      </p:pic>
      <p:sp>
        <p:nvSpPr>
          <p:cNvPr id="167" name="ZoneTexte 166"/>
          <p:cNvSpPr txBox="1"/>
          <p:nvPr/>
        </p:nvSpPr>
        <p:spPr>
          <a:xfrm>
            <a:off x="5836022" y="7176200"/>
            <a:ext cx="51098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7200" b="1" dirty="0">
                <a:solidFill>
                  <a:schemeClr val="accent6">
                    <a:lumMod val="75000"/>
                  </a:schemeClr>
                </a:solidFill>
              </a:rPr>
              <a:t>End </a:t>
            </a:r>
            <a:r>
              <a:rPr lang="fr-FR" sz="7200" b="1" dirty="0" err="1">
                <a:solidFill>
                  <a:schemeClr val="accent6">
                    <a:lumMod val="75000"/>
                  </a:schemeClr>
                </a:solidFill>
              </a:rPr>
              <a:t>Device</a:t>
            </a:r>
            <a:endParaRPr lang="fr-FR" sz="72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58101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me 4"/>
          <p:cNvGraphicFramePr/>
          <p:nvPr/>
        </p:nvGraphicFramePr>
        <p:xfrm>
          <a:off x="-8141881" y="5330306"/>
          <a:ext cx="28539017" cy="207475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2" name="Rectangle à coins arrondis 21"/>
          <p:cNvSpPr/>
          <p:nvPr/>
        </p:nvSpPr>
        <p:spPr>
          <a:xfrm>
            <a:off x="8669027" y="24719536"/>
            <a:ext cx="5849007" cy="1329338"/>
          </a:xfrm>
          <a:prstGeom prst="round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0" name="Image 9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907418" cy="3846786"/>
          </a:xfrm>
          <a:prstGeom prst="rect">
            <a:avLst/>
          </a:prstGeom>
        </p:spPr>
      </p:pic>
      <p:pic>
        <p:nvPicPr>
          <p:cNvPr id="1039" name="Picture 15" descr="Résultat de recherche d'images pour &quot;visual studio code&quot;">
            <a:hlinkClick r:id="rId9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486" y="5110248"/>
            <a:ext cx="3967705" cy="26431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7" name="Rectangle 266"/>
          <p:cNvSpPr/>
          <p:nvPr/>
        </p:nvSpPr>
        <p:spPr>
          <a:xfrm>
            <a:off x="20015480" y="11976848"/>
            <a:ext cx="13731381" cy="13984817"/>
          </a:xfrm>
          <a:prstGeom prst="rect">
            <a:avLst/>
          </a:prstGeom>
          <a:solidFill>
            <a:schemeClr val="accent1">
              <a:alpha val="10000"/>
            </a:schemeClr>
          </a:solidFill>
          <a:ln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cxnSp>
        <p:nvCxnSpPr>
          <p:cNvPr id="99" name="Connecteur droit avec flèche 98"/>
          <p:cNvCxnSpPr/>
          <p:nvPr/>
        </p:nvCxnSpPr>
        <p:spPr>
          <a:xfrm flipH="1" flipV="1">
            <a:off x="22021419" y="13466064"/>
            <a:ext cx="81836" cy="2898543"/>
          </a:xfrm>
          <a:prstGeom prst="straightConnector1">
            <a:avLst/>
          </a:prstGeom>
          <a:ln w="76200">
            <a:solidFill>
              <a:srgbClr val="FF0000"/>
            </a:solidFill>
            <a:prstDash val="dashDot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2" name="Connecteur droit avec flèche 91"/>
          <p:cNvCxnSpPr/>
          <p:nvPr/>
        </p:nvCxnSpPr>
        <p:spPr>
          <a:xfrm flipV="1">
            <a:off x="28598438" y="13680532"/>
            <a:ext cx="2347629" cy="23907"/>
          </a:xfrm>
          <a:prstGeom prst="straightConnector1">
            <a:avLst/>
          </a:prstGeom>
          <a:ln w="76200">
            <a:solidFill>
              <a:srgbClr val="FF0000"/>
            </a:solidFill>
            <a:prstDash val="dashDot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41" name="Image 40"/>
          <p:cNvPicPr>
            <a:picLocks noChangeAspect="1"/>
          </p:cNvPicPr>
          <p:nvPr/>
        </p:nvPicPr>
        <p:blipFill rotWithShape="1"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59"/>
          <a:stretch/>
        </p:blipFill>
        <p:spPr>
          <a:xfrm>
            <a:off x="11950262" y="8084917"/>
            <a:ext cx="9036214" cy="11653511"/>
          </a:xfrm>
          <a:prstGeom prst="rect">
            <a:avLst/>
          </a:prstGeom>
        </p:spPr>
      </p:pic>
      <p:cxnSp>
        <p:nvCxnSpPr>
          <p:cNvPr id="79" name="Connecteur droit avec flèche 78"/>
          <p:cNvCxnSpPr/>
          <p:nvPr/>
        </p:nvCxnSpPr>
        <p:spPr>
          <a:xfrm>
            <a:off x="14315090" y="4855779"/>
            <a:ext cx="945931" cy="3972911"/>
          </a:xfrm>
          <a:prstGeom prst="straightConnector1">
            <a:avLst/>
          </a:prstGeom>
          <a:ln w="127000">
            <a:solidFill>
              <a:schemeClr val="accent6">
                <a:lumMod val="75000"/>
              </a:schemeClr>
            </a:solidFill>
            <a:prstDash val="dashDot"/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298" name="Picture 56" descr="Pack coffret 10 resi nr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86719" y="22275447"/>
            <a:ext cx="2595291" cy="2595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8" descr="Image associée">
            <a:hlinkClick r:id="rId13"/>
          </p:cNvPr>
          <p:cNvPicPr>
            <a:picLocks noChangeAspect="1" noChangeArrowheads="1"/>
          </p:cNvPicPr>
          <p:nvPr/>
        </p:nvPicPr>
        <p:blipFill rotWithShape="1">
          <a:blip r:embed="rId1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99" r="22544" b="33865"/>
          <a:stretch/>
        </p:blipFill>
        <p:spPr bwMode="auto">
          <a:xfrm>
            <a:off x="3237500" y="10852975"/>
            <a:ext cx="1627804" cy="1258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0" descr="Image associée">
            <a:hlinkClick r:id="rId15"/>
          </p:cNvPr>
          <p:cNvPicPr>
            <a:picLocks noChangeAspect="1" noChangeArrowheads="1"/>
          </p:cNvPicPr>
          <p:nvPr/>
        </p:nvPicPr>
        <p:blipFill rotWithShape="1">
          <a:blip r:embed="rId16" cstate="print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59" t="-2373" r="36851" b="27128"/>
          <a:stretch/>
        </p:blipFill>
        <p:spPr bwMode="auto">
          <a:xfrm>
            <a:off x="3586701" y="9075360"/>
            <a:ext cx="774969" cy="1072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7896" y="16762251"/>
            <a:ext cx="1666672" cy="1573176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3600" y="20565396"/>
            <a:ext cx="1644320" cy="1636078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7896" y="14761016"/>
            <a:ext cx="1169925" cy="1467502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364836" y="15812582"/>
            <a:ext cx="1446550" cy="4641142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fr-FR" b="1" dirty="0">
                <a:solidFill>
                  <a:schemeClr val="accent6">
                    <a:lumMod val="75000"/>
                  </a:schemeClr>
                </a:solidFill>
              </a:rPr>
              <a:t>CAPTEURS</a:t>
            </a:r>
          </a:p>
        </p:txBody>
      </p:sp>
      <p:sp>
        <p:nvSpPr>
          <p:cNvPr id="23" name="AutoShape 10" descr="Résultat de recherche d'images pour &quot;routeur cisco rv180w&quot;">
            <a:hlinkClick r:id="rId20"/>
          </p:cNvPr>
          <p:cNvSpPr>
            <a:spLocks noChangeAspect="1" noChangeArrowheads="1"/>
          </p:cNvSpPr>
          <p:nvPr/>
        </p:nvSpPr>
        <p:spPr bwMode="auto">
          <a:xfrm>
            <a:off x="19842163" y="-776288"/>
            <a:ext cx="2809875" cy="1628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4" name="AutoShape 12" descr="Résultat de recherche d'images pour &quot;routeur cisco rv180w&quot;">
            <a:hlinkClick r:id="rId20"/>
          </p:cNvPr>
          <p:cNvSpPr>
            <a:spLocks noChangeAspect="1" noChangeArrowheads="1"/>
          </p:cNvSpPr>
          <p:nvPr/>
        </p:nvSpPr>
        <p:spPr bwMode="auto">
          <a:xfrm>
            <a:off x="19994563" y="-623888"/>
            <a:ext cx="2809875" cy="1628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5" name="AutoShape 14" descr="Résultat de recherche d'images pour &quot;routeur cisco rv180w&quot;">
            <a:hlinkClick r:id="rId20"/>
          </p:cNvPr>
          <p:cNvSpPr>
            <a:spLocks noChangeAspect="1" noChangeArrowheads="1"/>
          </p:cNvSpPr>
          <p:nvPr/>
        </p:nvSpPr>
        <p:spPr bwMode="auto">
          <a:xfrm>
            <a:off x="20146963" y="-471488"/>
            <a:ext cx="2809875" cy="1628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6" name="AutoShape 16" descr="Résultat de recherche d'images pour &quot;routeur cisco rv180w&quot;">
            <a:hlinkClick r:id="rId20"/>
          </p:cNvPr>
          <p:cNvSpPr>
            <a:spLocks noChangeAspect="1" noChangeArrowheads="1"/>
          </p:cNvSpPr>
          <p:nvPr/>
        </p:nvSpPr>
        <p:spPr bwMode="auto">
          <a:xfrm>
            <a:off x="20299363" y="-319088"/>
            <a:ext cx="2809875" cy="1628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57" name="Image 56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9189" y="1923911"/>
            <a:ext cx="7838153" cy="6976746"/>
          </a:xfrm>
          <a:prstGeom prst="rect">
            <a:avLst/>
          </a:prstGeom>
        </p:spPr>
      </p:pic>
      <p:sp>
        <p:nvSpPr>
          <p:cNvPr id="69" name="ZoneTexte 68"/>
          <p:cNvSpPr txBox="1"/>
          <p:nvPr/>
        </p:nvSpPr>
        <p:spPr>
          <a:xfrm>
            <a:off x="28024305" y="14920773"/>
            <a:ext cx="650685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rgbClr val="002060"/>
                </a:solidFill>
              </a:rPr>
              <a:t>Serveur</a:t>
            </a:r>
          </a:p>
          <a:p>
            <a:pPr algn="ctr"/>
            <a:r>
              <a:rPr lang="fr-FR" sz="4400" b="1" dirty="0">
                <a:solidFill>
                  <a:srgbClr val="002060"/>
                </a:solidFill>
              </a:rPr>
              <a:t>d’application</a:t>
            </a:r>
          </a:p>
        </p:txBody>
      </p:sp>
      <p:pic>
        <p:nvPicPr>
          <p:cNvPr id="1048" name="Picture 24" descr="Image associée">
            <a:hlinkClick r:id="rId22"/>
          </p:cNvPr>
          <p:cNvPicPr>
            <a:picLocks noChangeAspect="1" noChangeArrowheads="1"/>
          </p:cNvPicPr>
          <p:nvPr/>
        </p:nvPicPr>
        <p:blipFill>
          <a:blip r:embed="rId2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4205" y="4021740"/>
            <a:ext cx="3691352" cy="3691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2" name="Groupe 111"/>
          <p:cNvGrpSpPr/>
          <p:nvPr/>
        </p:nvGrpSpPr>
        <p:grpSpPr>
          <a:xfrm>
            <a:off x="11656351" y="13307365"/>
            <a:ext cx="7163945" cy="8219461"/>
            <a:chOff x="14760894" y="16800320"/>
            <a:chExt cx="5797878" cy="6414300"/>
          </a:xfrm>
        </p:grpSpPr>
        <p:pic>
          <p:nvPicPr>
            <p:cNvPr id="31" name="Image 30"/>
            <p:cNvPicPr>
              <a:picLocks noChangeAspect="1"/>
            </p:cNvPicPr>
            <p:nvPr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760894" y="16800320"/>
              <a:ext cx="5797878" cy="5707639"/>
            </a:xfrm>
            <a:prstGeom prst="rect">
              <a:avLst/>
            </a:prstGeom>
          </p:spPr>
        </p:pic>
        <p:sp>
          <p:nvSpPr>
            <p:cNvPr id="119" name="ZoneTexte 118"/>
            <p:cNvSpPr txBox="1"/>
            <p:nvPr/>
          </p:nvSpPr>
          <p:spPr>
            <a:xfrm>
              <a:off x="15087600" y="22422017"/>
              <a:ext cx="5109882" cy="7926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0" b="1" dirty="0">
                  <a:solidFill>
                    <a:schemeClr val="accent6">
                      <a:lumMod val="75000"/>
                    </a:schemeClr>
                  </a:solidFill>
                </a:rPr>
                <a:t>Gate</a:t>
              </a:r>
              <a:r>
                <a:rPr lang="fr-FR" sz="6000" b="1" dirty="0">
                  <a:solidFill>
                    <a:srgbClr val="FF0000"/>
                  </a:solidFill>
                </a:rPr>
                <a:t>way</a:t>
              </a:r>
            </a:p>
          </p:txBody>
        </p:sp>
      </p:grpSp>
      <p:cxnSp>
        <p:nvCxnSpPr>
          <p:cNvPr id="1035" name="Connecteur droit avec flèche 1034"/>
          <p:cNvCxnSpPr/>
          <p:nvPr/>
        </p:nvCxnSpPr>
        <p:spPr>
          <a:xfrm>
            <a:off x="22093085" y="6667364"/>
            <a:ext cx="2665358" cy="12226"/>
          </a:xfrm>
          <a:prstGeom prst="straightConnector1">
            <a:avLst/>
          </a:prstGeom>
          <a:ln w="76200">
            <a:solidFill>
              <a:srgbClr val="3F9F56"/>
            </a:solidFill>
            <a:prstDash val="dashDot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67" name="ZoneTexte 166"/>
          <p:cNvSpPr txBox="1"/>
          <p:nvPr/>
        </p:nvSpPr>
        <p:spPr>
          <a:xfrm>
            <a:off x="5836022" y="7176200"/>
            <a:ext cx="51098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7200" b="1" dirty="0">
                <a:solidFill>
                  <a:schemeClr val="accent6">
                    <a:lumMod val="75000"/>
                  </a:schemeClr>
                </a:solidFill>
              </a:rPr>
              <a:t>End </a:t>
            </a:r>
            <a:r>
              <a:rPr lang="fr-FR" sz="7200" b="1" dirty="0" err="1">
                <a:solidFill>
                  <a:schemeClr val="accent6">
                    <a:lumMod val="75000"/>
                  </a:schemeClr>
                </a:solidFill>
              </a:rPr>
              <a:t>Device</a:t>
            </a:r>
            <a:endParaRPr lang="fr-FR" sz="7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56" name="Rectangle 1055"/>
          <p:cNvSpPr/>
          <p:nvPr/>
        </p:nvSpPr>
        <p:spPr>
          <a:xfrm>
            <a:off x="13426016" y="8679350"/>
            <a:ext cx="3522133" cy="203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3" name="Connecteur droit avec flèche 62"/>
          <p:cNvCxnSpPr/>
          <p:nvPr/>
        </p:nvCxnSpPr>
        <p:spPr>
          <a:xfrm>
            <a:off x="11037455" y="6819762"/>
            <a:ext cx="2746278" cy="2299854"/>
          </a:xfrm>
          <a:prstGeom prst="straightConnector1">
            <a:avLst/>
          </a:prstGeom>
          <a:ln w="127000">
            <a:solidFill>
              <a:schemeClr val="accent6">
                <a:lumMod val="75000"/>
              </a:schemeClr>
            </a:solidFill>
            <a:prstDash val="dashDot"/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168" name="Picture 24" descr="Image associée">
            <a:hlinkClick r:id="rId22"/>
          </p:cNvPr>
          <p:cNvPicPr>
            <a:picLocks noChangeAspect="1" noChangeArrowheads="1"/>
          </p:cNvPicPr>
          <p:nvPr/>
        </p:nvPicPr>
        <p:blipFill>
          <a:blip r:embed="rId2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16985" y="8090202"/>
            <a:ext cx="4042491" cy="4042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4" name="ZoneTexte 213"/>
          <p:cNvSpPr txBox="1"/>
          <p:nvPr/>
        </p:nvSpPr>
        <p:spPr>
          <a:xfrm>
            <a:off x="34847705" y="7398501"/>
            <a:ext cx="68778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7200" b="1" dirty="0">
                <a:solidFill>
                  <a:srgbClr val="002060"/>
                </a:solidFill>
              </a:rPr>
              <a:t>Supervision</a:t>
            </a:r>
          </a:p>
        </p:txBody>
      </p:sp>
      <p:sp>
        <p:nvSpPr>
          <p:cNvPr id="139" name="ZoneTexte 138"/>
          <p:cNvSpPr txBox="1"/>
          <p:nvPr/>
        </p:nvSpPr>
        <p:spPr>
          <a:xfrm>
            <a:off x="3627625" y="29152348"/>
            <a:ext cx="1099447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b="1" dirty="0" err="1">
                <a:solidFill>
                  <a:schemeClr val="accent6">
                    <a:lumMod val="75000"/>
                  </a:schemeClr>
                </a:solidFill>
              </a:rPr>
              <a:t>LoRa</a:t>
            </a:r>
            <a:r>
              <a:rPr lang="fr-FR" sz="6000" b="1" dirty="0">
                <a:solidFill>
                  <a:schemeClr val="accent6">
                    <a:lumMod val="75000"/>
                  </a:schemeClr>
                </a:solidFill>
              </a:rPr>
              <a:t>® RF    </a:t>
            </a:r>
            <a:r>
              <a:rPr lang="fr-FR" sz="6000" b="1" dirty="0" err="1">
                <a:solidFill>
                  <a:schemeClr val="accent6">
                    <a:lumMod val="75000"/>
                  </a:schemeClr>
                </a:solidFill>
              </a:rPr>
              <a:t>LoRaWAN</a:t>
            </a:r>
            <a:r>
              <a:rPr lang="fr-FR" sz="6000" b="1" baseline="30000" dirty="0" err="1">
                <a:solidFill>
                  <a:schemeClr val="accent6">
                    <a:lumMod val="75000"/>
                  </a:schemeClr>
                </a:solidFill>
              </a:rPr>
              <a:t>TM</a:t>
            </a:r>
            <a:endParaRPr lang="fr-FR" sz="6000" b="1" baseline="30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25" name="ZoneTexte 224"/>
          <p:cNvSpPr txBox="1"/>
          <p:nvPr/>
        </p:nvSpPr>
        <p:spPr>
          <a:xfrm>
            <a:off x="15508225" y="29184965"/>
            <a:ext cx="23518368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6000" b="1" dirty="0" err="1">
                <a:solidFill>
                  <a:srgbClr val="FF0000"/>
                </a:solidFill>
              </a:rPr>
              <a:t>TCP</a:t>
            </a:r>
            <a:r>
              <a:rPr lang="fr-FR" sz="6000" b="1" dirty="0">
                <a:solidFill>
                  <a:srgbClr val="FF0000"/>
                </a:solidFill>
              </a:rPr>
              <a:t>/IP</a:t>
            </a:r>
            <a:endParaRPr lang="fr-FR" sz="6000" b="1" baseline="30000" dirty="0">
              <a:solidFill>
                <a:srgbClr val="FF0000"/>
              </a:solidFill>
            </a:endParaRPr>
          </a:p>
        </p:txBody>
      </p:sp>
      <p:cxnSp>
        <p:nvCxnSpPr>
          <p:cNvPr id="241" name="Connecteur droit avec flèche 240"/>
          <p:cNvCxnSpPr/>
          <p:nvPr/>
        </p:nvCxnSpPr>
        <p:spPr>
          <a:xfrm flipH="1" flipV="1">
            <a:off x="22012240" y="6700138"/>
            <a:ext cx="16136" cy="6003758"/>
          </a:xfrm>
          <a:prstGeom prst="straightConnector1">
            <a:avLst/>
          </a:prstGeom>
          <a:ln w="76200">
            <a:solidFill>
              <a:srgbClr val="3F9F56"/>
            </a:solidFill>
            <a:prstDash val="dashDot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57" name="Connecteur droit avec flèche 256"/>
          <p:cNvCxnSpPr/>
          <p:nvPr/>
        </p:nvCxnSpPr>
        <p:spPr>
          <a:xfrm>
            <a:off x="15261021" y="29184967"/>
            <a:ext cx="23948451" cy="112409"/>
          </a:xfrm>
          <a:prstGeom prst="straightConnector1">
            <a:avLst/>
          </a:prstGeom>
          <a:ln w="1270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3" name="Picture 27" descr="Résultat de recherche d'images pour &quot;modulation lora&quot;">
            <a:hlinkClick r:id="rId25"/>
          </p:cNvPr>
          <p:cNvPicPr>
            <a:picLocks noChangeAspect="1" noChangeArrowheads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60392" y="6820632"/>
            <a:ext cx="2277586" cy="2389043"/>
          </a:xfrm>
          <a:prstGeom prst="ellipse">
            <a:avLst/>
          </a:prstGeom>
          <a:ln w="63500" cap="rnd">
            <a:noFill/>
          </a:ln>
          <a:effectLst>
            <a:outerShdw sx="1000" sy="1000" rotWithShape="0">
              <a:schemeClr val="bg1"/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9" name="ZoneTexte 198"/>
          <p:cNvSpPr txBox="1"/>
          <p:nvPr/>
        </p:nvSpPr>
        <p:spPr>
          <a:xfrm>
            <a:off x="12894223" y="5291223"/>
            <a:ext cx="3988592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accent6">
                    <a:lumMod val="75000"/>
                  </a:schemeClr>
                </a:solidFill>
              </a:rPr>
              <a:t>868 MHz</a:t>
            </a:r>
          </a:p>
        </p:txBody>
      </p:sp>
      <p:cxnSp>
        <p:nvCxnSpPr>
          <p:cNvPr id="201" name="Connecteur droit 200"/>
          <p:cNvCxnSpPr/>
          <p:nvPr/>
        </p:nvCxnSpPr>
        <p:spPr>
          <a:xfrm flipH="1">
            <a:off x="15142953" y="10553427"/>
            <a:ext cx="33147" cy="2859572"/>
          </a:xfrm>
          <a:prstGeom prst="line">
            <a:avLst/>
          </a:prstGeom>
          <a:ln w="76200">
            <a:solidFill>
              <a:schemeClr val="accent6">
                <a:lumMod val="50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7" name="Connecteur droit avec flèche 326"/>
          <p:cNvCxnSpPr/>
          <p:nvPr/>
        </p:nvCxnSpPr>
        <p:spPr>
          <a:xfrm flipH="1" flipV="1">
            <a:off x="22008664" y="16774511"/>
            <a:ext cx="72403" cy="3850289"/>
          </a:xfrm>
          <a:prstGeom prst="straightConnector1">
            <a:avLst/>
          </a:prstGeom>
          <a:ln w="76200">
            <a:solidFill>
              <a:srgbClr val="FF0000"/>
            </a:solidFill>
            <a:prstDash val="dashDot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28" name="Connecteur droit avec flèche 327"/>
          <p:cNvCxnSpPr/>
          <p:nvPr/>
        </p:nvCxnSpPr>
        <p:spPr>
          <a:xfrm>
            <a:off x="22110262" y="20650498"/>
            <a:ext cx="4308913" cy="61089"/>
          </a:xfrm>
          <a:prstGeom prst="straightConnector1">
            <a:avLst/>
          </a:prstGeom>
          <a:ln w="76200">
            <a:solidFill>
              <a:srgbClr val="FF0000"/>
            </a:solidFill>
            <a:prstDash val="dashDot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50" name="ZoneTexte 349"/>
          <p:cNvSpPr txBox="1"/>
          <p:nvPr/>
        </p:nvSpPr>
        <p:spPr>
          <a:xfrm>
            <a:off x="27788442" y="19743532"/>
            <a:ext cx="2467406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4400" b="1" dirty="0">
                <a:solidFill>
                  <a:srgbClr val="002060"/>
                </a:solidFill>
              </a:rPr>
              <a:t>Serveur</a:t>
            </a:r>
          </a:p>
          <a:p>
            <a:pPr algn="ctr"/>
            <a:r>
              <a:rPr lang="fr-FR" sz="4400" b="1" dirty="0">
                <a:solidFill>
                  <a:srgbClr val="002060"/>
                </a:solidFill>
              </a:rPr>
              <a:t>de réseau</a:t>
            </a:r>
          </a:p>
        </p:txBody>
      </p:sp>
      <p:pic>
        <p:nvPicPr>
          <p:cNvPr id="362" name="Picture 30" descr="Image associée">
            <a:hlinkClick r:id="rId27"/>
          </p:cNvPr>
          <p:cNvPicPr>
            <a:picLocks noChangeAspect="1" noChangeArrowheads="1"/>
          </p:cNvPicPr>
          <p:nvPr/>
        </p:nvPicPr>
        <p:blipFill>
          <a:blip r:embed="rId2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443718" flipH="1">
            <a:off x="22468023" y="12025226"/>
            <a:ext cx="1047368" cy="824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8" name="ZoneTexte 287"/>
          <p:cNvSpPr txBox="1"/>
          <p:nvPr/>
        </p:nvSpPr>
        <p:spPr>
          <a:xfrm>
            <a:off x="27877905" y="25003636"/>
            <a:ext cx="5617628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5000" b="1" dirty="0">
                <a:solidFill>
                  <a:srgbClr val="002060"/>
                </a:solidFill>
              </a:rPr>
              <a:t>Baie </a:t>
            </a:r>
            <a:r>
              <a:rPr lang="fr-FR" sz="5000" b="1" dirty="0" err="1">
                <a:solidFill>
                  <a:srgbClr val="002060"/>
                </a:solidFill>
              </a:rPr>
              <a:t>Did@LoRaWAN</a:t>
            </a:r>
            <a:endParaRPr lang="fr-FR" sz="5000" b="1" dirty="0">
              <a:solidFill>
                <a:srgbClr val="002060"/>
              </a:solidFill>
            </a:endParaRPr>
          </a:p>
        </p:txBody>
      </p:sp>
      <p:sp>
        <p:nvSpPr>
          <p:cNvPr id="294" name="AutoShape 48" descr="Résultat de recherche d'images pour &quot;logo magnétomètre&quot;">
            <a:hlinkClick r:id="rId29"/>
          </p:cNvPr>
          <p:cNvSpPr>
            <a:spLocks noChangeAspect="1" noChangeArrowheads="1"/>
          </p:cNvSpPr>
          <p:nvPr/>
        </p:nvSpPr>
        <p:spPr bwMode="auto">
          <a:xfrm>
            <a:off x="19673888" y="-1371600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95" name="AutoShape 50" descr="Résultat de recherche d'images pour &quot;logo magnétomètre&quot;">
            <a:hlinkClick r:id="rId29"/>
          </p:cNvPr>
          <p:cNvSpPr>
            <a:spLocks noChangeAspect="1" noChangeArrowheads="1"/>
          </p:cNvSpPr>
          <p:nvPr/>
        </p:nvSpPr>
        <p:spPr bwMode="auto">
          <a:xfrm>
            <a:off x="19994563" y="1840989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296" name="AutoShape 52" descr="Résultat de recherche d'images pour &quot;logo magnétomètre&quot;">
            <a:hlinkClick r:id="rId30"/>
          </p:cNvPr>
          <p:cNvSpPr>
            <a:spLocks noChangeAspect="1" noChangeArrowheads="1"/>
          </p:cNvSpPr>
          <p:nvPr/>
        </p:nvSpPr>
        <p:spPr bwMode="auto">
          <a:xfrm>
            <a:off x="92075" y="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97" name="Picture 54" descr="https://www.android-logiciels.fr/wp-content/uploads/2016/11/Magnetometre-icone.png">
            <a:hlinkClick r:id="rId31"/>
          </p:cNvPr>
          <p:cNvPicPr>
            <a:picLocks noChangeAspect="1" noChangeArrowheads="1"/>
          </p:cNvPicPr>
          <p:nvPr/>
        </p:nvPicPr>
        <p:blipFill>
          <a:blip r:embed="rId3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1996" y="22832603"/>
            <a:ext cx="1140900" cy="1140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0" name="Double flèche horizontale 79"/>
          <p:cNvSpPr/>
          <p:nvPr/>
        </p:nvSpPr>
        <p:spPr>
          <a:xfrm>
            <a:off x="1257297" y="25932384"/>
            <a:ext cx="24798341" cy="1536192"/>
          </a:xfrm>
          <a:prstGeom prst="leftRightArrow">
            <a:avLst>
              <a:gd name="adj1" fmla="val 39474"/>
              <a:gd name="adj2" fmla="val 46491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5400" dirty="0" err="1">
                <a:solidFill>
                  <a:schemeClr val="tx1"/>
                </a:solidFill>
              </a:rPr>
              <a:t>NetworkSessionKey</a:t>
            </a:r>
            <a:r>
              <a:rPr lang="fr-FR" sz="5400" dirty="0">
                <a:solidFill>
                  <a:schemeClr val="tx1"/>
                </a:solidFill>
              </a:rPr>
              <a:t>(</a:t>
            </a:r>
            <a:r>
              <a:rPr lang="fr-FR" sz="5400" dirty="0" err="1">
                <a:solidFill>
                  <a:schemeClr val="tx1"/>
                </a:solidFill>
              </a:rPr>
              <a:t>NwkSKey</a:t>
            </a:r>
            <a:r>
              <a:rPr lang="fr-FR" sz="54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81" name="Double flèche horizontale 80"/>
          <p:cNvSpPr/>
          <p:nvPr/>
        </p:nvSpPr>
        <p:spPr>
          <a:xfrm>
            <a:off x="1219201" y="27354854"/>
            <a:ext cx="26066495" cy="1536192"/>
          </a:xfrm>
          <a:prstGeom prst="leftRightArrow">
            <a:avLst>
              <a:gd name="adj1" fmla="val 39474"/>
              <a:gd name="adj2" fmla="val 46491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2" name="Rectangle 81"/>
          <p:cNvSpPr/>
          <p:nvPr/>
        </p:nvSpPr>
        <p:spPr>
          <a:xfrm>
            <a:off x="1975104" y="27620649"/>
            <a:ext cx="277977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5400" dirty="0" err="1"/>
              <a:t>ApplicationSessionKey</a:t>
            </a:r>
            <a:r>
              <a:rPr lang="fr-FR" sz="5400" dirty="0"/>
              <a:t>(</a:t>
            </a:r>
            <a:r>
              <a:rPr lang="fr-FR" sz="5400" dirty="0" err="1"/>
              <a:t>AppSKey</a:t>
            </a:r>
            <a:r>
              <a:rPr lang="fr-FR" sz="5400" dirty="0"/>
              <a:t>)</a:t>
            </a:r>
          </a:p>
        </p:txBody>
      </p:sp>
      <p:pic>
        <p:nvPicPr>
          <p:cNvPr id="76" name="Picture 6" descr="Image associée">
            <a:hlinkClick r:id="rId33"/>
          </p:cNvPr>
          <p:cNvPicPr>
            <a:picLocks noChangeAspect="1" noChangeArrowheads="1"/>
          </p:cNvPicPr>
          <p:nvPr/>
        </p:nvPicPr>
        <p:blipFill>
          <a:blip r:embed="rId3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8880" y="12492573"/>
            <a:ext cx="2233323" cy="1867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8" name="Image 77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26034" y="3058511"/>
            <a:ext cx="3787995" cy="3371697"/>
          </a:xfrm>
          <a:prstGeom prst="rect">
            <a:avLst/>
          </a:prstGeom>
        </p:spPr>
      </p:pic>
      <p:cxnSp>
        <p:nvCxnSpPr>
          <p:cNvPr id="84" name="Connecteur droit avec flèche 83"/>
          <p:cNvCxnSpPr/>
          <p:nvPr/>
        </p:nvCxnSpPr>
        <p:spPr>
          <a:xfrm flipH="1">
            <a:off x="15828579" y="5707117"/>
            <a:ext cx="2207173" cy="3310759"/>
          </a:xfrm>
          <a:prstGeom prst="straightConnector1">
            <a:avLst/>
          </a:prstGeom>
          <a:ln w="127000">
            <a:solidFill>
              <a:schemeClr val="accent6">
                <a:lumMod val="75000"/>
              </a:schemeClr>
            </a:solidFill>
            <a:prstDash val="dashDot"/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90" name="Picture 24" descr="Image associée">
            <a:hlinkClick r:id="rId22"/>
          </p:cNvPr>
          <p:cNvPicPr>
            <a:picLocks noChangeAspect="1" noChangeArrowheads="1"/>
          </p:cNvPicPr>
          <p:nvPr/>
        </p:nvPicPr>
        <p:blipFill>
          <a:blip r:embed="rId2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87395">
            <a:off x="17182290" y="4200511"/>
            <a:ext cx="2240829" cy="2240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5" name="Connecteur droit avec flèche 104"/>
          <p:cNvCxnSpPr/>
          <p:nvPr/>
        </p:nvCxnSpPr>
        <p:spPr>
          <a:xfrm flipV="1">
            <a:off x="22733876" y="15165243"/>
            <a:ext cx="5890770" cy="1185"/>
          </a:xfrm>
          <a:prstGeom prst="straightConnector1">
            <a:avLst/>
          </a:prstGeom>
          <a:ln w="76200">
            <a:solidFill>
              <a:srgbClr val="FF0000"/>
            </a:solidFill>
            <a:prstDash val="dashDot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7" name="Connecteur droit avec flèche 116"/>
          <p:cNvCxnSpPr/>
          <p:nvPr/>
        </p:nvCxnSpPr>
        <p:spPr>
          <a:xfrm>
            <a:off x="17746717" y="17116098"/>
            <a:ext cx="3683317" cy="14311"/>
          </a:xfrm>
          <a:prstGeom prst="straightConnector1">
            <a:avLst/>
          </a:prstGeom>
          <a:ln w="76200">
            <a:solidFill>
              <a:srgbClr val="FF0000"/>
            </a:solidFill>
            <a:prstDash val="dashDot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6" name="Connecteur droit 5"/>
          <p:cNvCxnSpPr/>
          <p:nvPr/>
        </p:nvCxnSpPr>
        <p:spPr>
          <a:xfrm flipH="1">
            <a:off x="1257300" y="29184965"/>
            <a:ext cx="14066782" cy="0"/>
          </a:xfrm>
          <a:prstGeom prst="line">
            <a:avLst/>
          </a:prstGeom>
          <a:ln w="12700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Connecteur droit avec flèche 88"/>
          <p:cNvCxnSpPr/>
          <p:nvPr/>
        </p:nvCxnSpPr>
        <p:spPr>
          <a:xfrm flipV="1">
            <a:off x="28630179" y="13716002"/>
            <a:ext cx="8830" cy="1418895"/>
          </a:xfrm>
          <a:prstGeom prst="straightConnector1">
            <a:avLst/>
          </a:prstGeom>
          <a:ln w="76200">
            <a:solidFill>
              <a:srgbClr val="FF0000"/>
            </a:solidFill>
            <a:prstDash val="dashDot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3" name="Connecteur droit avec flèche 92"/>
          <p:cNvCxnSpPr/>
          <p:nvPr/>
        </p:nvCxnSpPr>
        <p:spPr>
          <a:xfrm>
            <a:off x="22896576" y="18576824"/>
            <a:ext cx="10796016" cy="42672"/>
          </a:xfrm>
          <a:prstGeom prst="straightConnector1">
            <a:avLst/>
          </a:prstGeom>
          <a:ln w="76200">
            <a:solidFill>
              <a:srgbClr val="FF0000"/>
            </a:solidFill>
            <a:prstDash val="dashDot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5" name="Connecteur droit avec flèche 94"/>
          <p:cNvCxnSpPr/>
          <p:nvPr/>
        </p:nvCxnSpPr>
        <p:spPr>
          <a:xfrm flipH="1" flipV="1">
            <a:off x="22639283" y="16490731"/>
            <a:ext cx="31531" cy="2081049"/>
          </a:xfrm>
          <a:prstGeom prst="straightConnector1">
            <a:avLst/>
          </a:prstGeom>
          <a:ln w="76200">
            <a:solidFill>
              <a:srgbClr val="FF0000"/>
            </a:solidFill>
            <a:prstDash val="dashDot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29" name="Image 28"/>
          <p:cNvPicPr>
            <a:picLocks noChangeAspect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1001" y="24665826"/>
            <a:ext cx="1261408" cy="905843"/>
          </a:xfrm>
          <a:prstGeom prst="rect">
            <a:avLst/>
          </a:prstGeom>
        </p:spPr>
      </p:pic>
      <p:pic>
        <p:nvPicPr>
          <p:cNvPr id="1028" name="Picture 4" descr="Résultat de recherche d'images pour &quot;symbole routeur&quot;">
            <a:hlinkClick r:id="rId36"/>
          </p:cNvPr>
          <p:cNvPicPr>
            <a:picLocks noChangeAspect="1" noChangeArrowheads="1"/>
          </p:cNvPicPr>
          <p:nvPr/>
        </p:nvPicPr>
        <p:blipFill>
          <a:blip r:embed="rId3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88687" y="12983661"/>
            <a:ext cx="3422874" cy="1882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4" name="ZoneTexte 93"/>
          <p:cNvSpPr txBox="1"/>
          <p:nvPr/>
        </p:nvSpPr>
        <p:spPr>
          <a:xfrm>
            <a:off x="23410421" y="12584454"/>
            <a:ext cx="214353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4400" b="1" dirty="0">
                <a:solidFill>
                  <a:srgbClr val="002060"/>
                </a:solidFill>
              </a:rPr>
              <a:t>Routeur</a:t>
            </a:r>
          </a:p>
          <a:p>
            <a:pPr algn="ctr"/>
            <a:r>
              <a:rPr lang="fr-FR" sz="4400" b="1" dirty="0">
                <a:solidFill>
                  <a:srgbClr val="002060"/>
                </a:solidFill>
              </a:rPr>
              <a:t>WIFI/4G</a:t>
            </a:r>
          </a:p>
        </p:txBody>
      </p:sp>
      <p:pic>
        <p:nvPicPr>
          <p:cNvPr id="96" name="Picture 6" descr="Résultat de recherche d'images pour &quot;symbole serveur&quot;">
            <a:hlinkClick r:id="rId38"/>
          </p:cNvPr>
          <p:cNvPicPr>
            <a:picLocks noChangeAspect="1" noChangeArrowheads="1"/>
          </p:cNvPicPr>
          <p:nvPr/>
        </p:nvPicPr>
        <p:blipFill>
          <a:blip r:embed="rId3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71624" y="19320350"/>
            <a:ext cx="2867397" cy="2867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" name="ZoneTexte 102"/>
          <p:cNvSpPr txBox="1"/>
          <p:nvPr/>
        </p:nvSpPr>
        <p:spPr>
          <a:xfrm>
            <a:off x="23638578" y="16440503"/>
            <a:ext cx="173226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4400" b="1" dirty="0">
                <a:solidFill>
                  <a:srgbClr val="002060"/>
                </a:solidFill>
              </a:rPr>
              <a:t>Switch</a:t>
            </a:r>
          </a:p>
        </p:txBody>
      </p:sp>
      <p:pic>
        <p:nvPicPr>
          <p:cNvPr id="111" name="Picture 22" descr="Résultat de recherche d'images pour &quot;serveur raspberry pi 3 dans une boite&quot;">
            <a:hlinkClick r:id="rId40"/>
          </p:cNvPr>
          <p:cNvPicPr>
            <a:picLocks noChangeAspect="1" noChangeArrowheads="1"/>
          </p:cNvPicPr>
          <p:nvPr/>
        </p:nvPicPr>
        <p:blipFill rotWithShape="1">
          <a:blip r:embed="rId41" cstate="print">
            <a:clrChange>
              <a:clrFrom>
                <a:srgbClr val="F4F4F4"/>
              </a:clrFrom>
              <a:clrTo>
                <a:srgbClr val="F4F4F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53" b="9385"/>
          <a:stretch/>
        </p:blipFill>
        <p:spPr bwMode="auto">
          <a:xfrm>
            <a:off x="31411217" y="13943045"/>
            <a:ext cx="1566845" cy="1026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8" name="Connecteur droit avec flèche 117"/>
          <p:cNvCxnSpPr/>
          <p:nvPr/>
        </p:nvCxnSpPr>
        <p:spPr>
          <a:xfrm flipV="1">
            <a:off x="22728621" y="15161174"/>
            <a:ext cx="8830" cy="1418895"/>
          </a:xfrm>
          <a:prstGeom prst="straightConnector1">
            <a:avLst/>
          </a:prstGeom>
          <a:ln w="76200">
            <a:solidFill>
              <a:srgbClr val="FF0000"/>
            </a:solidFill>
            <a:prstDash val="dashDot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97" name="Picture 2" descr="Résultat de recherche d'images pour &quot;symbole switch&quot;">
            <a:hlinkClick r:id="rId42"/>
          </p:cNvPr>
          <p:cNvPicPr>
            <a:picLocks noChangeAspect="1" noChangeArrowheads="1"/>
          </p:cNvPicPr>
          <p:nvPr/>
        </p:nvPicPr>
        <p:blipFill>
          <a:blip r:embed="rId4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60544" y="15812024"/>
            <a:ext cx="3866745" cy="2423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3" name="Picture 24" descr="Image associée">
            <a:hlinkClick r:id="rId22"/>
          </p:cNvPr>
          <p:cNvPicPr>
            <a:picLocks noChangeAspect="1" noChangeArrowheads="1"/>
          </p:cNvPicPr>
          <p:nvPr/>
        </p:nvPicPr>
        <p:blipFill>
          <a:blip r:embed="rId2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54496">
            <a:off x="13183102" y="3233558"/>
            <a:ext cx="2140981" cy="2140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0" name="Picture 22" descr="Résultat de recherche d'images pour &quot;serveur raspberry pi 3 dans une boite&quot;">
            <a:hlinkClick r:id="rId40"/>
          </p:cNvPr>
          <p:cNvPicPr>
            <a:picLocks noChangeAspect="1" noChangeArrowheads="1"/>
          </p:cNvPicPr>
          <p:nvPr/>
        </p:nvPicPr>
        <p:blipFill rotWithShape="1">
          <a:blip r:embed="rId41" cstate="print">
            <a:clrChange>
              <a:clrFrom>
                <a:srgbClr val="F4F4F4"/>
              </a:clrFrom>
              <a:clrTo>
                <a:srgbClr val="F4F4F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53" b="9385"/>
          <a:stretch/>
        </p:blipFill>
        <p:spPr bwMode="auto">
          <a:xfrm>
            <a:off x="26128155" y="20909113"/>
            <a:ext cx="1566845" cy="1026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8" name="Arrondir un rectangle avec un coin diagonal 97"/>
          <p:cNvSpPr/>
          <p:nvPr/>
        </p:nvSpPr>
        <p:spPr>
          <a:xfrm>
            <a:off x="7709337" y="373968"/>
            <a:ext cx="29986015" cy="2274640"/>
          </a:xfrm>
          <a:prstGeom prst="round2Diag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9600" b="1" dirty="0">
                <a:solidFill>
                  <a:schemeClr val="bg1"/>
                </a:solidFill>
                <a:latin typeface="Arial Black" panose="020B0A04020102020204" pitchFamily="34" charset="0"/>
              </a:rPr>
              <a:t>Internet des Objets : Technologie </a:t>
            </a:r>
            <a:r>
              <a:rPr lang="fr-FR" sz="9600" b="1" dirty="0" err="1">
                <a:solidFill>
                  <a:schemeClr val="bg1"/>
                </a:solidFill>
                <a:latin typeface="Arial Black" panose="020B0A04020102020204" pitchFamily="34" charset="0"/>
              </a:rPr>
              <a:t>LoRaWAN</a:t>
            </a:r>
            <a:endParaRPr lang="fr-FR" sz="96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pic>
        <p:nvPicPr>
          <p:cNvPr id="101" name="Image 100"/>
          <p:cNvPicPr>
            <a:picLocks noChangeAspect="1"/>
          </p:cNvPicPr>
          <p:nvPr/>
        </p:nvPicPr>
        <p:blipFill>
          <a:blip r:embed="rId4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87893" y="304307"/>
            <a:ext cx="3173340" cy="3173340"/>
          </a:xfrm>
          <a:prstGeom prst="rect">
            <a:avLst/>
          </a:prstGeom>
        </p:spPr>
      </p:pic>
      <p:sp>
        <p:nvSpPr>
          <p:cNvPr id="2" name="AutoShape 2" descr="Résultat de recherche d'images pour &quot;logo c c++&quot;">
            <a:hlinkClick r:id="rId45"/>
          </p:cNvPr>
          <p:cNvSpPr>
            <a:spLocks noChangeAspect="1" noChangeArrowheads="1"/>
          </p:cNvSpPr>
          <p:nvPr/>
        </p:nvSpPr>
        <p:spPr bwMode="auto">
          <a:xfrm>
            <a:off x="17927638" y="-2743200"/>
            <a:ext cx="5715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" name="AutoShape 4" descr="Résultat de recherche d'images pour &quot;logo c c++&quot;">
            <a:hlinkClick r:id="rId45"/>
          </p:cNvPr>
          <p:cNvSpPr>
            <a:spLocks noChangeAspect="1" noChangeArrowheads="1"/>
          </p:cNvSpPr>
          <p:nvPr/>
        </p:nvSpPr>
        <p:spPr bwMode="auto">
          <a:xfrm>
            <a:off x="18080038" y="-2590800"/>
            <a:ext cx="5715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4" name="Picture 6" descr="Image associée">
            <a:hlinkClick r:id="rId46"/>
          </p:cNvPr>
          <p:cNvPicPr>
            <a:picLocks noChangeAspect="1" noChangeArrowheads="1"/>
          </p:cNvPicPr>
          <p:nvPr/>
        </p:nvPicPr>
        <p:blipFill>
          <a:blip r:embed="rId4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951" y="4459357"/>
            <a:ext cx="910152" cy="910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611" y="4500081"/>
            <a:ext cx="692837" cy="779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ectangle à coins arrondis 17"/>
          <p:cNvSpPr/>
          <p:nvPr/>
        </p:nvSpPr>
        <p:spPr>
          <a:xfrm>
            <a:off x="3139710" y="24515379"/>
            <a:ext cx="11724154" cy="1718442"/>
          </a:xfrm>
          <a:prstGeom prst="roundRect">
            <a:avLst/>
          </a:prstGeom>
          <a:noFill/>
          <a:ln>
            <a:solidFill>
              <a:srgbClr val="00B0F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B0F0"/>
              </a:solidFill>
            </a:endParaRPr>
          </a:p>
        </p:txBody>
      </p:sp>
      <p:sp>
        <p:nvSpPr>
          <p:cNvPr id="28" name="ZoneTexte 27"/>
          <p:cNvSpPr txBox="1"/>
          <p:nvPr/>
        </p:nvSpPr>
        <p:spPr>
          <a:xfrm>
            <a:off x="8826806" y="25102021"/>
            <a:ext cx="40655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3600" b="1" dirty="0">
                <a:solidFill>
                  <a:schemeClr val="accent5">
                    <a:lumMod val="75000"/>
                  </a:schemeClr>
                </a:solidFill>
              </a:rPr>
              <a:t>Compatible capteur </a:t>
            </a:r>
          </a:p>
        </p:txBody>
      </p:sp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4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67209" y="24886199"/>
            <a:ext cx="1470977" cy="1000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Rectangle 31"/>
          <p:cNvSpPr/>
          <p:nvPr/>
        </p:nvSpPr>
        <p:spPr>
          <a:xfrm>
            <a:off x="8683993" y="23602866"/>
            <a:ext cx="3056029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6600" b="1" i="1" cap="none" spc="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B0F0"/>
                </a:solidFill>
                <a:effectLst/>
              </a:rPr>
              <a:t>FAB </a:t>
            </a:r>
            <a:r>
              <a:rPr lang="fr-FR" sz="6600" b="1" i="1" cap="none" spc="0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B0F0"/>
                </a:solidFill>
                <a:effectLst/>
              </a:rPr>
              <a:t>LAB</a:t>
            </a:r>
            <a:endParaRPr lang="fr-FR" sz="66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00B0F0"/>
              </a:solidFill>
              <a:effectLst/>
            </a:endParaRPr>
          </a:p>
        </p:txBody>
      </p:sp>
      <p:cxnSp>
        <p:nvCxnSpPr>
          <p:cNvPr id="34" name="Connecteur droit 33"/>
          <p:cNvCxnSpPr/>
          <p:nvPr/>
        </p:nvCxnSpPr>
        <p:spPr>
          <a:xfrm>
            <a:off x="2481943" y="23397029"/>
            <a:ext cx="0" cy="1959428"/>
          </a:xfrm>
          <a:prstGeom prst="line">
            <a:avLst/>
          </a:prstGeom>
          <a:ln>
            <a:solidFill>
              <a:srgbClr val="00B0F0"/>
            </a:solidFill>
            <a:prstDash val="dash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0" name="Connecteur droit 119"/>
          <p:cNvCxnSpPr/>
          <p:nvPr/>
        </p:nvCxnSpPr>
        <p:spPr>
          <a:xfrm>
            <a:off x="2481943" y="25385486"/>
            <a:ext cx="700528" cy="20490"/>
          </a:xfrm>
          <a:prstGeom prst="line">
            <a:avLst/>
          </a:prstGeom>
          <a:ln>
            <a:solidFill>
              <a:srgbClr val="00B0F0"/>
            </a:solidFill>
            <a:prstDash val="dash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grpSp>
        <p:nvGrpSpPr>
          <p:cNvPr id="40" name="Groupe 39"/>
          <p:cNvGrpSpPr/>
          <p:nvPr/>
        </p:nvGrpSpPr>
        <p:grpSpPr>
          <a:xfrm>
            <a:off x="20757257" y="21121000"/>
            <a:ext cx="7149204" cy="5595029"/>
            <a:chOff x="20448023" y="19946411"/>
            <a:chExt cx="7149204" cy="5595029"/>
          </a:xfrm>
        </p:grpSpPr>
        <p:pic>
          <p:nvPicPr>
            <p:cNvPr id="38" name="Image 37"/>
            <p:cNvPicPr>
              <a:picLocks noChangeAspect="1"/>
            </p:cNvPicPr>
            <p:nvPr/>
          </p:nvPicPr>
          <p:blipFill>
            <a:blip r:embed="rId5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448023" y="19946411"/>
              <a:ext cx="7149204" cy="5595029"/>
            </a:xfrm>
            <a:prstGeom prst="rect">
              <a:avLst/>
            </a:prstGeom>
          </p:spPr>
        </p:pic>
        <p:sp>
          <p:nvSpPr>
            <p:cNvPr id="39" name="ZoneTexte 38"/>
            <p:cNvSpPr txBox="1"/>
            <p:nvPr/>
          </p:nvSpPr>
          <p:spPr>
            <a:xfrm>
              <a:off x="24524231" y="22081339"/>
              <a:ext cx="109235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000" dirty="0">
                  <a:solidFill>
                    <a:schemeClr val="bg1"/>
                  </a:solidFill>
                </a:rPr>
                <a:t>Gateway</a:t>
              </a:r>
            </a:p>
          </p:txBody>
        </p:sp>
        <p:sp>
          <p:nvSpPr>
            <p:cNvPr id="123" name="ZoneTexte 122"/>
            <p:cNvSpPr txBox="1"/>
            <p:nvPr/>
          </p:nvSpPr>
          <p:spPr>
            <a:xfrm>
              <a:off x="25637163" y="22303383"/>
              <a:ext cx="12450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800" dirty="0"/>
                <a:t>Application</a:t>
              </a:r>
            </a:p>
          </p:txBody>
        </p:sp>
      </p:grpSp>
      <p:pic>
        <p:nvPicPr>
          <p:cNvPr id="127" name="Picture 44" descr="Résultat de recherche d'images pour &quot;logo 4g&quot;">
            <a:hlinkClick r:id="rId51"/>
          </p:cNvPr>
          <p:cNvPicPr>
            <a:picLocks noChangeAspect="1" noChangeArrowheads="1"/>
          </p:cNvPicPr>
          <p:nvPr/>
        </p:nvPicPr>
        <p:blipFill>
          <a:blip r:embed="rId5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43015" y="12084908"/>
            <a:ext cx="1128751" cy="823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7" name="Image 76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2677" y="1980055"/>
            <a:ext cx="3945842" cy="3512197"/>
          </a:xfrm>
          <a:prstGeom prst="rect">
            <a:avLst/>
          </a:prstGeom>
        </p:spPr>
      </p:pic>
      <p:pic>
        <p:nvPicPr>
          <p:cNvPr id="121" name="Image 2" descr="image001"/>
          <p:cNvPicPr>
            <a:picLocks noChangeAspect="1" noChangeArrowheads="1"/>
          </p:cNvPicPr>
          <p:nvPr/>
        </p:nvPicPr>
        <p:blipFill>
          <a:blip r:embed="rId5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4327" y="3738438"/>
            <a:ext cx="2389562" cy="20293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5" name="Image 2" descr="image001"/>
          <p:cNvPicPr>
            <a:picLocks noChangeAspect="1" noChangeArrowheads="1"/>
          </p:cNvPicPr>
          <p:nvPr/>
        </p:nvPicPr>
        <p:blipFill rotWithShape="1">
          <a:blip r:embed="rId5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491"/>
          <a:stretch/>
        </p:blipFill>
        <p:spPr bwMode="auto">
          <a:xfrm>
            <a:off x="29180099" y="4377174"/>
            <a:ext cx="2582740" cy="21573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6" name="Picture 19" descr="Résultat de recherche d'images pour &quot;logo javascript&quot;">
            <a:hlinkClick r:id="rId55"/>
          </p:cNvPr>
          <p:cNvPicPr>
            <a:picLocks noChangeAspect="1" noChangeArrowheads="1"/>
          </p:cNvPicPr>
          <p:nvPr/>
        </p:nvPicPr>
        <p:blipFill>
          <a:blip r:embed="rId5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60989" y="5463857"/>
            <a:ext cx="2181225" cy="157162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1" name="Picture 36" descr="Résultat de recherche d'images pour &quot;le cloud ttn&quot;">
            <a:hlinkClick r:id="rId57"/>
          </p:cNvPr>
          <p:cNvPicPr>
            <a:picLocks noChangeAspect="1" noChangeArrowheads="1"/>
          </p:cNvPicPr>
          <p:nvPr/>
        </p:nvPicPr>
        <p:blipFill>
          <a:blip r:embed="rId58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33461" y="4791943"/>
            <a:ext cx="571500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Résultat de recherche d'images pour &quot;symbole serveur&quot;">
            <a:hlinkClick r:id="rId38"/>
          </p:cNvPr>
          <p:cNvPicPr>
            <a:picLocks noChangeAspect="1" noChangeArrowheads="1"/>
          </p:cNvPicPr>
          <p:nvPr/>
        </p:nvPicPr>
        <p:blipFill>
          <a:blip r:embed="rId3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57483" y="12170979"/>
            <a:ext cx="2741996" cy="2741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3" name="Connecteur droit avec flèche 32"/>
          <p:cNvCxnSpPr/>
          <p:nvPr/>
        </p:nvCxnSpPr>
        <p:spPr>
          <a:xfrm>
            <a:off x="8826806" y="9586452"/>
            <a:ext cx="3123456" cy="3322285"/>
          </a:xfrm>
          <a:prstGeom prst="straightConnector1">
            <a:avLst/>
          </a:prstGeom>
          <a:ln w="1524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avec flèche 35"/>
          <p:cNvCxnSpPr/>
          <p:nvPr/>
        </p:nvCxnSpPr>
        <p:spPr>
          <a:xfrm>
            <a:off x="8683993" y="11606532"/>
            <a:ext cx="3152407" cy="1494605"/>
          </a:xfrm>
          <a:prstGeom prst="straightConnector1">
            <a:avLst/>
          </a:prstGeom>
          <a:ln w="1524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droit avec flèche 41"/>
          <p:cNvCxnSpPr/>
          <p:nvPr/>
        </p:nvCxnSpPr>
        <p:spPr>
          <a:xfrm flipV="1">
            <a:off x="8683993" y="13307365"/>
            <a:ext cx="2972358" cy="105634"/>
          </a:xfrm>
          <a:prstGeom prst="straightConnector1">
            <a:avLst/>
          </a:prstGeom>
          <a:ln w="1524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eur droit avec flèche 43"/>
          <p:cNvCxnSpPr/>
          <p:nvPr/>
        </p:nvCxnSpPr>
        <p:spPr>
          <a:xfrm flipV="1">
            <a:off x="8683993" y="13564918"/>
            <a:ext cx="2972358" cy="1596259"/>
          </a:xfrm>
          <a:prstGeom prst="straightConnector1">
            <a:avLst/>
          </a:prstGeom>
          <a:ln w="1524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eur droit avec flèche 46"/>
          <p:cNvCxnSpPr/>
          <p:nvPr/>
        </p:nvCxnSpPr>
        <p:spPr>
          <a:xfrm flipV="1">
            <a:off x="8669027" y="13943045"/>
            <a:ext cx="2987324" cy="3961040"/>
          </a:xfrm>
          <a:prstGeom prst="straightConnector1">
            <a:avLst/>
          </a:prstGeom>
          <a:ln w="1524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cteur droit avec flèche 48"/>
          <p:cNvCxnSpPr/>
          <p:nvPr/>
        </p:nvCxnSpPr>
        <p:spPr>
          <a:xfrm flipV="1">
            <a:off x="8826806" y="14360021"/>
            <a:ext cx="2913216" cy="6549095"/>
          </a:xfrm>
          <a:prstGeom prst="straightConnector1">
            <a:avLst/>
          </a:prstGeom>
          <a:ln w="1524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cteur droit avec flèche 50"/>
          <p:cNvCxnSpPr/>
          <p:nvPr/>
        </p:nvCxnSpPr>
        <p:spPr>
          <a:xfrm flipV="1">
            <a:off x="8669027" y="14761016"/>
            <a:ext cx="3391007" cy="8494916"/>
          </a:xfrm>
          <a:prstGeom prst="straightConnector1">
            <a:avLst/>
          </a:prstGeom>
          <a:ln w="1524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cteur droit avec flèche 52"/>
          <p:cNvCxnSpPr/>
          <p:nvPr/>
        </p:nvCxnSpPr>
        <p:spPr>
          <a:xfrm flipV="1">
            <a:off x="12060034" y="14866242"/>
            <a:ext cx="307226" cy="9844621"/>
          </a:xfrm>
          <a:prstGeom prst="straightConnector1">
            <a:avLst/>
          </a:prstGeom>
          <a:ln w="1524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4" name="Connecteur droit avec flèche 1023"/>
          <p:cNvCxnSpPr/>
          <p:nvPr/>
        </p:nvCxnSpPr>
        <p:spPr>
          <a:xfrm flipV="1">
            <a:off x="17635162" y="16900943"/>
            <a:ext cx="3194733" cy="43275"/>
          </a:xfrm>
          <a:prstGeom prst="straightConnector1">
            <a:avLst/>
          </a:prstGeom>
          <a:ln w="152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6" name="Connecteur droit avec flèche 1025"/>
          <p:cNvCxnSpPr/>
          <p:nvPr/>
        </p:nvCxnSpPr>
        <p:spPr>
          <a:xfrm flipV="1">
            <a:off x="21758805" y="14437620"/>
            <a:ext cx="20914" cy="1871530"/>
          </a:xfrm>
          <a:prstGeom prst="straightConnector1">
            <a:avLst/>
          </a:prstGeom>
          <a:ln w="152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4" name="Connecteur droit 1033"/>
          <p:cNvCxnSpPr/>
          <p:nvPr/>
        </p:nvCxnSpPr>
        <p:spPr>
          <a:xfrm flipV="1">
            <a:off x="21739856" y="6427265"/>
            <a:ext cx="29406" cy="6475781"/>
          </a:xfrm>
          <a:prstGeom prst="line">
            <a:avLst/>
          </a:prstGeom>
          <a:ln w="152400">
            <a:solidFill>
              <a:srgbClr val="3F9F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0" name="Connecteur droit avec flèche 1039"/>
          <p:cNvCxnSpPr/>
          <p:nvPr/>
        </p:nvCxnSpPr>
        <p:spPr>
          <a:xfrm>
            <a:off x="21739856" y="6427265"/>
            <a:ext cx="2687433" cy="0"/>
          </a:xfrm>
          <a:prstGeom prst="straightConnector1">
            <a:avLst/>
          </a:prstGeom>
          <a:ln w="152400">
            <a:solidFill>
              <a:srgbClr val="3F9F5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3" name="Connecteur droit 1042"/>
          <p:cNvCxnSpPr/>
          <p:nvPr/>
        </p:nvCxnSpPr>
        <p:spPr>
          <a:xfrm flipH="1">
            <a:off x="22362041" y="6935068"/>
            <a:ext cx="2052765" cy="0"/>
          </a:xfrm>
          <a:prstGeom prst="line">
            <a:avLst/>
          </a:prstGeom>
          <a:ln w="152400">
            <a:solidFill>
              <a:srgbClr val="3F9F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7" name="Connecteur droit avec flèche 1046"/>
          <p:cNvCxnSpPr/>
          <p:nvPr/>
        </p:nvCxnSpPr>
        <p:spPr>
          <a:xfrm>
            <a:off x="22362041" y="6935068"/>
            <a:ext cx="0" cy="5967978"/>
          </a:xfrm>
          <a:prstGeom prst="straightConnector1">
            <a:avLst/>
          </a:prstGeom>
          <a:ln w="152400">
            <a:solidFill>
              <a:srgbClr val="3F9F5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1" name="Connecteur droit avec flèche 1050"/>
          <p:cNvCxnSpPr/>
          <p:nvPr/>
        </p:nvCxnSpPr>
        <p:spPr>
          <a:xfrm>
            <a:off x="22353822" y="14474411"/>
            <a:ext cx="0" cy="1908521"/>
          </a:xfrm>
          <a:prstGeom prst="straightConnector1">
            <a:avLst/>
          </a:prstGeom>
          <a:ln w="152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Connecteur droit 137"/>
          <p:cNvCxnSpPr/>
          <p:nvPr/>
        </p:nvCxnSpPr>
        <p:spPr>
          <a:xfrm>
            <a:off x="22896576" y="17784388"/>
            <a:ext cx="2608" cy="540945"/>
          </a:xfrm>
          <a:prstGeom prst="line">
            <a:avLst/>
          </a:prstGeom>
          <a:ln w="152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Connecteur droit avec flèche 141"/>
          <p:cNvCxnSpPr/>
          <p:nvPr/>
        </p:nvCxnSpPr>
        <p:spPr>
          <a:xfrm>
            <a:off x="22884493" y="18329638"/>
            <a:ext cx="10626493" cy="0"/>
          </a:xfrm>
          <a:prstGeom prst="straightConnector1">
            <a:avLst/>
          </a:prstGeom>
          <a:ln w="152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" name="Forme libre 203"/>
          <p:cNvSpPr/>
          <p:nvPr/>
        </p:nvSpPr>
        <p:spPr>
          <a:xfrm>
            <a:off x="33670561" y="17904083"/>
            <a:ext cx="864394" cy="740374"/>
          </a:xfrm>
          <a:custGeom>
            <a:avLst/>
            <a:gdLst>
              <a:gd name="connsiteX0" fmla="*/ 864394 w 864394"/>
              <a:gd name="connsiteY0" fmla="*/ 0 h 740374"/>
              <a:gd name="connsiteX1" fmla="*/ 514350 w 864394"/>
              <a:gd name="connsiteY1" fmla="*/ 657225 h 740374"/>
              <a:gd name="connsiteX2" fmla="*/ 0 w 864394"/>
              <a:gd name="connsiteY2" fmla="*/ 731044 h 740374"/>
              <a:gd name="connsiteX3" fmla="*/ 0 w 864394"/>
              <a:gd name="connsiteY3" fmla="*/ 731044 h 740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4394" h="740374">
                <a:moveTo>
                  <a:pt x="864394" y="0"/>
                </a:moveTo>
                <a:cubicBezTo>
                  <a:pt x="761404" y="267692"/>
                  <a:pt x="658415" y="535384"/>
                  <a:pt x="514350" y="657225"/>
                </a:cubicBezTo>
                <a:cubicBezTo>
                  <a:pt x="370285" y="779066"/>
                  <a:pt x="0" y="731044"/>
                  <a:pt x="0" y="731044"/>
                </a:cubicBezTo>
                <a:lnTo>
                  <a:pt x="0" y="731044"/>
                </a:lnTo>
              </a:path>
            </a:pathLst>
          </a:custGeom>
          <a:noFill/>
          <a:ln w="1016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05" name="Groupe 204"/>
          <p:cNvGrpSpPr/>
          <p:nvPr/>
        </p:nvGrpSpPr>
        <p:grpSpPr>
          <a:xfrm>
            <a:off x="34698594" y="8802031"/>
            <a:ext cx="4898449" cy="4762887"/>
            <a:chOff x="34698594" y="8802031"/>
            <a:chExt cx="4898449" cy="4762887"/>
          </a:xfrm>
        </p:grpSpPr>
        <p:grpSp>
          <p:nvGrpSpPr>
            <p:cNvPr id="206" name="Groupe 205"/>
            <p:cNvGrpSpPr/>
            <p:nvPr/>
          </p:nvGrpSpPr>
          <p:grpSpPr>
            <a:xfrm>
              <a:off x="34698594" y="8802031"/>
              <a:ext cx="4898449" cy="4762887"/>
              <a:chOff x="35108715" y="20375663"/>
              <a:chExt cx="4898449" cy="4762887"/>
            </a:xfrm>
          </p:grpSpPr>
          <p:pic>
            <p:nvPicPr>
              <p:cNvPr id="208" name="Picture 38" descr="https://www.bouyguestelecom.fr/media/catalog/product/h/u/huawei-psmart-2019-bleu-face.png"/>
              <p:cNvPicPr>
                <a:picLocks noChangeAspect="1" noChangeArrowheads="1"/>
              </p:cNvPicPr>
              <p:nvPr/>
            </p:nvPicPr>
            <p:blipFill rotWithShape="1">
              <a:blip r:embed="rId5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4545"/>
              <a:stretch/>
            </p:blipFill>
            <p:spPr bwMode="auto">
              <a:xfrm>
                <a:off x="37512335" y="20375663"/>
                <a:ext cx="2494829" cy="476288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209" name="Groupe 208"/>
              <p:cNvGrpSpPr/>
              <p:nvPr/>
            </p:nvGrpSpPr>
            <p:grpSpPr>
              <a:xfrm>
                <a:off x="35108715" y="20720822"/>
                <a:ext cx="4616886" cy="4214527"/>
                <a:chOff x="35108715" y="20720822"/>
                <a:chExt cx="4616886" cy="4214527"/>
              </a:xfrm>
            </p:grpSpPr>
            <p:pic>
              <p:nvPicPr>
                <p:cNvPr id="210" name="Picture 26" descr="Résultat de recherche d'images pour &quot;node red&quot;">
                  <a:hlinkClick r:id="rId60"/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6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67820"/>
                <a:stretch/>
              </p:blipFill>
              <p:spPr bwMode="auto">
                <a:xfrm>
                  <a:off x="37788865" y="20720822"/>
                  <a:ext cx="1936736" cy="4214527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211" name="Picture 44" descr="Résultat de recherche d'images pour &quot;logo 4g&quot;">
                  <a:hlinkClick r:id="rId51"/>
                </p:cNvPr>
                <p:cNvPicPr>
                  <a:picLocks noChangeAspect="1" noChangeArrowheads="1"/>
                </p:cNvPicPr>
                <p:nvPr/>
              </p:nvPicPr>
              <p:blipFill>
                <a:blip r:embed="rId52">
                  <a:grayscl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5108715" y="22127755"/>
                  <a:ext cx="1696749" cy="1238387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</p:grpSp>
        <p:sp>
          <p:nvSpPr>
            <p:cNvPr id="207" name="Rectangle 206"/>
            <p:cNvSpPr/>
            <p:nvPr/>
          </p:nvSpPr>
          <p:spPr>
            <a:xfrm>
              <a:off x="37404675" y="9163050"/>
              <a:ext cx="1895475" cy="4171950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212" name="Groupe 211"/>
          <p:cNvGrpSpPr/>
          <p:nvPr/>
        </p:nvGrpSpPr>
        <p:grpSpPr>
          <a:xfrm>
            <a:off x="34501978" y="14031309"/>
            <a:ext cx="7810335" cy="6172421"/>
            <a:chOff x="34501978" y="14031309"/>
            <a:chExt cx="7810335" cy="6172421"/>
          </a:xfrm>
        </p:grpSpPr>
        <p:grpSp>
          <p:nvGrpSpPr>
            <p:cNvPr id="215" name="Groupe 214"/>
            <p:cNvGrpSpPr/>
            <p:nvPr/>
          </p:nvGrpSpPr>
          <p:grpSpPr>
            <a:xfrm>
              <a:off x="34501978" y="14031309"/>
              <a:ext cx="7810335" cy="6172421"/>
              <a:chOff x="34504313" y="4899364"/>
              <a:chExt cx="8304225" cy="7054785"/>
            </a:xfrm>
          </p:grpSpPr>
          <p:pic>
            <p:nvPicPr>
              <p:cNvPr id="217" name="Picture 40" descr="Résultat de recherche d'images pour &quot;pc portable&quot;">
                <a:hlinkClick r:id="rId62"/>
              </p:cNvPr>
              <p:cNvPicPr>
                <a:picLocks noChangeAspect="1" noChangeArrowheads="1"/>
              </p:cNvPicPr>
              <p:nvPr/>
            </p:nvPicPr>
            <p:blipFill>
              <a:blip r:embed="rId6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871902" y="4899364"/>
                <a:ext cx="7936636" cy="705478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18" name="Picture 26" descr="Résultat de recherche d'images pour &quot;node red&quot;">
                <a:hlinkClick r:id="rId60"/>
              </p:cNvPr>
              <p:cNvPicPr>
                <a:picLocks noChangeAspect="1" noChangeArrowheads="1"/>
              </p:cNvPicPr>
              <p:nvPr/>
            </p:nvPicPr>
            <p:blipFill>
              <a:blip r:embed="rId6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6112474" y="5994308"/>
                <a:ext cx="5518495" cy="325459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19" name="Picture 46" descr="Résultat de recherche d'images pour &quot;logo cable ethernet&quot;">
                <a:hlinkClick r:id="rId64"/>
              </p:cNvPr>
              <p:cNvPicPr>
                <a:picLocks noChangeAspect="1" noChangeArrowheads="1"/>
              </p:cNvPicPr>
              <p:nvPr/>
            </p:nvPicPr>
            <p:blipFill>
              <a:blip r:embed="rId6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grayscl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504313" y="8933907"/>
                <a:ext cx="1557337" cy="91913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216" name="Rectangle 215"/>
            <p:cNvSpPr/>
            <p:nvPr/>
          </p:nvSpPr>
          <p:spPr>
            <a:xfrm>
              <a:off x="36042601" y="15020925"/>
              <a:ext cx="5133974" cy="2800349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220" name="Groupe 219"/>
          <p:cNvGrpSpPr/>
          <p:nvPr/>
        </p:nvGrpSpPr>
        <p:grpSpPr>
          <a:xfrm>
            <a:off x="34338352" y="20310657"/>
            <a:ext cx="7593253" cy="5997203"/>
            <a:chOff x="34338352" y="20310657"/>
            <a:chExt cx="7593253" cy="5997203"/>
          </a:xfrm>
        </p:grpSpPr>
        <p:grpSp>
          <p:nvGrpSpPr>
            <p:cNvPr id="222" name="Groupe 221"/>
            <p:cNvGrpSpPr/>
            <p:nvPr/>
          </p:nvGrpSpPr>
          <p:grpSpPr>
            <a:xfrm>
              <a:off x="34338352" y="20310657"/>
              <a:ext cx="7593253" cy="5997203"/>
              <a:chOff x="34158882" y="11995338"/>
              <a:chExt cx="8091464" cy="6877878"/>
            </a:xfrm>
          </p:grpSpPr>
          <p:pic>
            <p:nvPicPr>
              <p:cNvPr id="224" name="Picture 20" descr="Résultat de recherche d'images pour &quot;tablette&quot;">
                <a:hlinkClick r:id="rId66"/>
              </p:cNvPr>
              <p:cNvPicPr>
                <a:picLocks noChangeAspect="1" noChangeArrowheads="1"/>
              </p:cNvPicPr>
              <p:nvPr/>
            </p:nvPicPr>
            <p:blipFill>
              <a:blip r:embed="rId6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5372469" y="11995338"/>
                <a:ext cx="6877877" cy="687787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26" name="Picture 26" descr="Résultat de recherche d'images pour &quot;node red&quot;">
                <a:hlinkClick r:id="rId60"/>
              </p:cNvPr>
              <p:cNvPicPr>
                <a:picLocks noChangeAspect="1" noChangeArrowheads="1"/>
              </p:cNvPicPr>
              <p:nvPr/>
            </p:nvPicPr>
            <p:blipFill>
              <a:blip r:embed="rId6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5865230" y="13572159"/>
                <a:ext cx="5913620" cy="372132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27" name="Picture 30" descr="Image associée">
                <a:hlinkClick r:id="rId27"/>
              </p:cNvPr>
              <p:cNvPicPr>
                <a:picLocks noChangeAspect="1" noChangeArrowheads="1"/>
              </p:cNvPicPr>
              <p:nvPr/>
            </p:nvPicPr>
            <p:blipFill>
              <a:blip r:embed="rId68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9034607">
                <a:off x="34158882" y="12202623"/>
                <a:ext cx="1443127" cy="115372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223" name="Rectangle 222"/>
            <p:cNvSpPr/>
            <p:nvPr/>
          </p:nvSpPr>
          <p:spPr>
            <a:xfrm>
              <a:off x="35947350" y="21697950"/>
              <a:ext cx="5524499" cy="3219450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228" name="Groupe 227"/>
          <p:cNvGrpSpPr/>
          <p:nvPr/>
        </p:nvGrpSpPr>
        <p:grpSpPr>
          <a:xfrm>
            <a:off x="36995649" y="25524106"/>
            <a:ext cx="6400801" cy="2662038"/>
            <a:chOff x="37215105" y="26767690"/>
            <a:chExt cx="6400801" cy="2662038"/>
          </a:xfrm>
        </p:grpSpPr>
        <p:grpSp>
          <p:nvGrpSpPr>
            <p:cNvPr id="229" name="Groupe 228"/>
            <p:cNvGrpSpPr/>
            <p:nvPr/>
          </p:nvGrpSpPr>
          <p:grpSpPr>
            <a:xfrm>
              <a:off x="37215105" y="26767690"/>
              <a:ext cx="6400801" cy="1814670"/>
              <a:chOff x="35370654" y="25062873"/>
              <a:chExt cx="6400801" cy="1814670"/>
            </a:xfrm>
          </p:grpSpPr>
          <p:cxnSp>
            <p:nvCxnSpPr>
              <p:cNvPr id="232" name="Connecteur droit 231"/>
              <p:cNvCxnSpPr/>
              <p:nvPr/>
            </p:nvCxnSpPr>
            <p:spPr>
              <a:xfrm>
                <a:off x="35370654" y="25561637"/>
                <a:ext cx="2202873" cy="1"/>
              </a:xfrm>
              <a:prstGeom prst="line">
                <a:avLst/>
              </a:prstGeom>
              <a:ln w="76200">
                <a:solidFill>
                  <a:srgbClr val="FF0000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3" name="ZoneTexte 232"/>
              <p:cNvSpPr txBox="1"/>
              <p:nvPr/>
            </p:nvSpPr>
            <p:spPr>
              <a:xfrm>
                <a:off x="37982271" y="25062873"/>
                <a:ext cx="1223412" cy="8309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fr-FR" sz="4800" b="1" dirty="0">
                    <a:solidFill>
                      <a:srgbClr val="FF0000"/>
                    </a:solidFill>
                  </a:rPr>
                  <a:t>LAN</a:t>
                </a:r>
              </a:p>
            </p:txBody>
          </p:sp>
          <p:sp>
            <p:nvSpPr>
              <p:cNvPr id="234" name="ZoneTexte 233"/>
              <p:cNvSpPr txBox="1"/>
              <p:nvPr/>
            </p:nvSpPr>
            <p:spPr>
              <a:xfrm>
                <a:off x="37843725" y="26046546"/>
                <a:ext cx="3927730" cy="8309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fr-FR" sz="4800" b="1" dirty="0">
                    <a:solidFill>
                      <a:srgbClr val="3F9F56"/>
                    </a:solidFill>
                  </a:rPr>
                  <a:t>WAN</a:t>
                </a:r>
              </a:p>
            </p:txBody>
          </p:sp>
        </p:grpSp>
        <p:cxnSp>
          <p:nvCxnSpPr>
            <p:cNvPr id="230" name="Connecteur droit avec flèche 229"/>
            <p:cNvCxnSpPr/>
            <p:nvPr/>
          </p:nvCxnSpPr>
          <p:spPr>
            <a:xfrm flipV="1">
              <a:off x="37215105" y="28169960"/>
              <a:ext cx="2321809" cy="28832"/>
            </a:xfrm>
            <a:prstGeom prst="straightConnector1">
              <a:avLst/>
            </a:prstGeom>
            <a:ln w="76200">
              <a:solidFill>
                <a:srgbClr val="3F9F56"/>
              </a:solidFill>
              <a:prstDash val="dashDot"/>
              <a:headEnd type="none" w="med" len="med"/>
              <a:tailEnd type="none" w="med" len="med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pic>
          <p:nvPicPr>
            <p:cNvPr id="231" name="Picture 44" descr="Résultat de recherche d'images pour &quot;logo 4g&quot;">
              <a:hlinkClick r:id="rId51"/>
            </p:cNvPr>
            <p:cNvPicPr>
              <a:picLocks noChangeAspect="1" noChangeArrowheads="1"/>
            </p:cNvPicPr>
            <p:nvPr/>
          </p:nvPicPr>
          <p:blipFill>
            <a:blip r:embed="rId52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993164" y="28531465"/>
              <a:ext cx="1230735" cy="8982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35" name="Image 2" descr="image001"/>
          <p:cNvPicPr>
            <a:picLocks noChangeAspect="1" noChangeArrowheads="1"/>
          </p:cNvPicPr>
          <p:nvPr/>
        </p:nvPicPr>
        <p:blipFill rotWithShape="1">
          <a:blip r:embed="rId6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491"/>
          <a:stretch/>
        </p:blipFill>
        <p:spPr bwMode="auto">
          <a:xfrm>
            <a:off x="38414800" y="15007028"/>
            <a:ext cx="2733200" cy="2754634"/>
          </a:xfrm>
          <a:prstGeom prst="rect">
            <a:avLst/>
          </a:prstGeom>
          <a:ln>
            <a:noFill/>
          </a:ln>
          <a:effectLst>
            <a:outerShdw dist="139700" sx="1000" sy="1000" algn="tl" rotWithShape="0">
              <a:srgbClr val="333333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6" name="Image 2" descr="image001"/>
          <p:cNvPicPr>
            <a:picLocks noChangeAspect="1" noChangeArrowheads="1"/>
          </p:cNvPicPr>
          <p:nvPr/>
        </p:nvPicPr>
        <p:blipFill>
          <a:blip r:embed="rId5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53655" y="15003846"/>
            <a:ext cx="2389562" cy="2758172"/>
          </a:xfrm>
          <a:prstGeom prst="rect">
            <a:avLst/>
          </a:prstGeom>
          <a:ln>
            <a:noFill/>
          </a:ln>
          <a:effectLst>
            <a:outerShdw dist="139700" sx="1000" sy="1000" algn="tl" rotWithShape="0">
              <a:srgbClr val="333333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7" name="Image 2" descr="image001"/>
          <p:cNvPicPr>
            <a:picLocks noChangeAspect="1" noChangeArrowheads="1"/>
          </p:cNvPicPr>
          <p:nvPr/>
        </p:nvPicPr>
        <p:blipFill rotWithShape="1">
          <a:blip r:embed="rId6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491"/>
          <a:stretch/>
        </p:blipFill>
        <p:spPr bwMode="auto">
          <a:xfrm>
            <a:off x="38294766" y="21712804"/>
            <a:ext cx="3142794" cy="3157933"/>
          </a:xfrm>
          <a:prstGeom prst="rect">
            <a:avLst/>
          </a:prstGeom>
          <a:ln>
            <a:noFill/>
          </a:ln>
          <a:effectLst>
            <a:outerShdw dist="139700" sx="1000" sy="1000" algn="tl" rotWithShape="0">
              <a:srgbClr val="333333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8" name="Image 2" descr="image001"/>
          <p:cNvPicPr>
            <a:picLocks noChangeAspect="1" noChangeArrowheads="1"/>
          </p:cNvPicPr>
          <p:nvPr/>
        </p:nvPicPr>
        <p:blipFill>
          <a:blip r:embed="rId5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66695" y="21709380"/>
            <a:ext cx="2747658" cy="3161989"/>
          </a:xfrm>
          <a:prstGeom prst="rect">
            <a:avLst/>
          </a:prstGeom>
          <a:ln>
            <a:noFill/>
          </a:ln>
          <a:effectLst>
            <a:outerShdw dist="139700" sx="1000" sy="1000" algn="tl" rotWithShape="0">
              <a:srgbClr val="333333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9" name="Image 2" descr="image001"/>
          <p:cNvPicPr>
            <a:picLocks noChangeAspect="1" noChangeArrowheads="1"/>
          </p:cNvPicPr>
          <p:nvPr/>
        </p:nvPicPr>
        <p:blipFill rotWithShape="1">
          <a:blip r:embed="rId6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491"/>
          <a:stretch/>
        </p:blipFill>
        <p:spPr bwMode="auto">
          <a:xfrm>
            <a:off x="37393611" y="9237310"/>
            <a:ext cx="1891665" cy="4097690"/>
          </a:xfrm>
          <a:prstGeom prst="rect">
            <a:avLst/>
          </a:prstGeom>
          <a:ln>
            <a:noFill/>
          </a:ln>
          <a:effectLst>
            <a:outerShdw dist="139700" sx="1000" sy="1000" algn="tl" rotWithShape="0">
              <a:srgbClr val="333333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6" name="Connecteur droit 145"/>
          <p:cNvCxnSpPr/>
          <p:nvPr/>
        </p:nvCxnSpPr>
        <p:spPr>
          <a:xfrm flipV="1">
            <a:off x="20742863" y="16886305"/>
            <a:ext cx="1082768" cy="14638"/>
          </a:xfrm>
          <a:prstGeom prst="line">
            <a:avLst/>
          </a:prstGeom>
          <a:ln w="152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Connecteur droit 150"/>
          <p:cNvCxnSpPr/>
          <p:nvPr/>
        </p:nvCxnSpPr>
        <p:spPr>
          <a:xfrm flipV="1">
            <a:off x="21754559" y="16309150"/>
            <a:ext cx="0" cy="573076"/>
          </a:xfrm>
          <a:prstGeom prst="line">
            <a:avLst/>
          </a:prstGeom>
          <a:ln w="1270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Connecteur droit 154"/>
          <p:cNvCxnSpPr/>
          <p:nvPr/>
        </p:nvCxnSpPr>
        <p:spPr>
          <a:xfrm flipH="1">
            <a:off x="22353822" y="16352790"/>
            <a:ext cx="8219" cy="640278"/>
          </a:xfrm>
          <a:prstGeom prst="line">
            <a:avLst/>
          </a:prstGeom>
          <a:ln w="152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Connecteur droit 157"/>
          <p:cNvCxnSpPr/>
          <p:nvPr/>
        </p:nvCxnSpPr>
        <p:spPr>
          <a:xfrm flipV="1">
            <a:off x="22896576" y="16941067"/>
            <a:ext cx="7392" cy="367537"/>
          </a:xfrm>
          <a:prstGeom prst="line">
            <a:avLst/>
          </a:prstGeom>
          <a:ln w="152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4" name="Connecteur droit 1063"/>
          <p:cNvCxnSpPr/>
          <p:nvPr/>
        </p:nvCxnSpPr>
        <p:spPr>
          <a:xfrm>
            <a:off x="22353822" y="16993068"/>
            <a:ext cx="530671" cy="0"/>
          </a:xfrm>
          <a:prstGeom prst="line">
            <a:avLst/>
          </a:prstGeom>
          <a:ln w="152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99369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me 4"/>
          <p:cNvGraphicFramePr/>
          <p:nvPr/>
        </p:nvGraphicFramePr>
        <p:xfrm>
          <a:off x="-8141881" y="5330306"/>
          <a:ext cx="28539017" cy="207475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2" name="Rectangle à coins arrondis 21"/>
          <p:cNvSpPr/>
          <p:nvPr/>
        </p:nvSpPr>
        <p:spPr>
          <a:xfrm>
            <a:off x="8669027" y="24719536"/>
            <a:ext cx="5849007" cy="1329338"/>
          </a:xfrm>
          <a:prstGeom prst="round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0" name="Image 9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907418" cy="3846786"/>
          </a:xfrm>
          <a:prstGeom prst="rect">
            <a:avLst/>
          </a:prstGeom>
        </p:spPr>
      </p:pic>
      <p:pic>
        <p:nvPicPr>
          <p:cNvPr id="1039" name="Picture 15" descr="Résultat de recherche d'images pour &quot;visual studio code&quot;">
            <a:hlinkClick r:id="rId9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486" y="5110248"/>
            <a:ext cx="3967705" cy="26431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7" name="Rectangle 266"/>
          <p:cNvSpPr/>
          <p:nvPr/>
        </p:nvSpPr>
        <p:spPr>
          <a:xfrm>
            <a:off x="20015480" y="11976848"/>
            <a:ext cx="13731381" cy="13984817"/>
          </a:xfrm>
          <a:prstGeom prst="rect">
            <a:avLst/>
          </a:prstGeom>
          <a:solidFill>
            <a:schemeClr val="accent1">
              <a:alpha val="10000"/>
            </a:schemeClr>
          </a:solidFill>
          <a:ln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cxnSp>
        <p:nvCxnSpPr>
          <p:cNvPr id="99" name="Connecteur droit avec flèche 98"/>
          <p:cNvCxnSpPr/>
          <p:nvPr/>
        </p:nvCxnSpPr>
        <p:spPr>
          <a:xfrm flipH="1" flipV="1">
            <a:off x="22021419" y="13466064"/>
            <a:ext cx="81836" cy="2898543"/>
          </a:xfrm>
          <a:prstGeom prst="straightConnector1">
            <a:avLst/>
          </a:prstGeom>
          <a:ln w="76200">
            <a:solidFill>
              <a:srgbClr val="FF0000"/>
            </a:solidFill>
            <a:prstDash val="dashDot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2" name="Connecteur droit avec flèche 91"/>
          <p:cNvCxnSpPr/>
          <p:nvPr/>
        </p:nvCxnSpPr>
        <p:spPr>
          <a:xfrm flipV="1">
            <a:off x="28598438" y="13680532"/>
            <a:ext cx="2347629" cy="23907"/>
          </a:xfrm>
          <a:prstGeom prst="straightConnector1">
            <a:avLst/>
          </a:prstGeom>
          <a:ln w="76200">
            <a:solidFill>
              <a:srgbClr val="FF0000"/>
            </a:solidFill>
            <a:prstDash val="dashDot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41" name="Image 40"/>
          <p:cNvPicPr>
            <a:picLocks noChangeAspect="1"/>
          </p:cNvPicPr>
          <p:nvPr/>
        </p:nvPicPr>
        <p:blipFill rotWithShape="1"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59"/>
          <a:stretch/>
        </p:blipFill>
        <p:spPr>
          <a:xfrm>
            <a:off x="11950262" y="8084917"/>
            <a:ext cx="9036214" cy="11653511"/>
          </a:xfrm>
          <a:prstGeom prst="rect">
            <a:avLst/>
          </a:prstGeom>
        </p:spPr>
      </p:pic>
      <p:cxnSp>
        <p:nvCxnSpPr>
          <p:cNvPr id="79" name="Connecteur droit avec flèche 78"/>
          <p:cNvCxnSpPr/>
          <p:nvPr/>
        </p:nvCxnSpPr>
        <p:spPr>
          <a:xfrm>
            <a:off x="14315090" y="4855779"/>
            <a:ext cx="945931" cy="3972911"/>
          </a:xfrm>
          <a:prstGeom prst="straightConnector1">
            <a:avLst/>
          </a:prstGeom>
          <a:ln w="127000">
            <a:solidFill>
              <a:schemeClr val="accent6">
                <a:lumMod val="75000"/>
              </a:schemeClr>
            </a:solidFill>
            <a:prstDash val="dashDot"/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298" name="Picture 56" descr="Pack coffret 10 resi nr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86719" y="22275447"/>
            <a:ext cx="2595291" cy="2595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8" descr="Image associée">
            <a:hlinkClick r:id="rId13"/>
          </p:cNvPr>
          <p:cNvPicPr>
            <a:picLocks noChangeAspect="1" noChangeArrowheads="1"/>
          </p:cNvPicPr>
          <p:nvPr/>
        </p:nvPicPr>
        <p:blipFill rotWithShape="1">
          <a:blip r:embed="rId1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99" r="22544" b="33865"/>
          <a:stretch/>
        </p:blipFill>
        <p:spPr bwMode="auto">
          <a:xfrm>
            <a:off x="3237500" y="10852975"/>
            <a:ext cx="1627804" cy="1258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0" descr="Image associée">
            <a:hlinkClick r:id="rId15"/>
          </p:cNvPr>
          <p:cNvPicPr>
            <a:picLocks noChangeAspect="1" noChangeArrowheads="1"/>
          </p:cNvPicPr>
          <p:nvPr/>
        </p:nvPicPr>
        <p:blipFill rotWithShape="1">
          <a:blip r:embed="rId16" cstate="print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59" t="-2373" r="36851" b="27128"/>
          <a:stretch/>
        </p:blipFill>
        <p:spPr bwMode="auto">
          <a:xfrm>
            <a:off x="3586701" y="9075360"/>
            <a:ext cx="774969" cy="1072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7896" y="16762251"/>
            <a:ext cx="1666672" cy="1573176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3600" y="20565396"/>
            <a:ext cx="1644320" cy="1636078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7896" y="14761016"/>
            <a:ext cx="1169925" cy="1467502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364836" y="15812582"/>
            <a:ext cx="1446550" cy="4641142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fr-FR" b="1" dirty="0">
                <a:solidFill>
                  <a:schemeClr val="accent6">
                    <a:lumMod val="75000"/>
                  </a:schemeClr>
                </a:solidFill>
              </a:rPr>
              <a:t>CAPTEURS</a:t>
            </a:r>
          </a:p>
        </p:txBody>
      </p:sp>
      <p:sp>
        <p:nvSpPr>
          <p:cNvPr id="23" name="AutoShape 10" descr="Résultat de recherche d'images pour &quot;routeur cisco rv180w&quot;">
            <a:hlinkClick r:id="rId20"/>
          </p:cNvPr>
          <p:cNvSpPr>
            <a:spLocks noChangeAspect="1" noChangeArrowheads="1"/>
          </p:cNvSpPr>
          <p:nvPr/>
        </p:nvSpPr>
        <p:spPr bwMode="auto">
          <a:xfrm>
            <a:off x="19842163" y="-776288"/>
            <a:ext cx="2809875" cy="1628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4" name="AutoShape 12" descr="Résultat de recherche d'images pour &quot;routeur cisco rv180w&quot;">
            <a:hlinkClick r:id="rId20"/>
          </p:cNvPr>
          <p:cNvSpPr>
            <a:spLocks noChangeAspect="1" noChangeArrowheads="1"/>
          </p:cNvSpPr>
          <p:nvPr/>
        </p:nvSpPr>
        <p:spPr bwMode="auto">
          <a:xfrm>
            <a:off x="19994563" y="-623888"/>
            <a:ext cx="2809875" cy="1628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5" name="AutoShape 14" descr="Résultat de recherche d'images pour &quot;routeur cisco rv180w&quot;">
            <a:hlinkClick r:id="rId20"/>
          </p:cNvPr>
          <p:cNvSpPr>
            <a:spLocks noChangeAspect="1" noChangeArrowheads="1"/>
          </p:cNvSpPr>
          <p:nvPr/>
        </p:nvSpPr>
        <p:spPr bwMode="auto">
          <a:xfrm>
            <a:off x="20146963" y="-471488"/>
            <a:ext cx="2809875" cy="1628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6" name="AutoShape 16" descr="Résultat de recherche d'images pour &quot;routeur cisco rv180w&quot;">
            <a:hlinkClick r:id="rId20"/>
          </p:cNvPr>
          <p:cNvSpPr>
            <a:spLocks noChangeAspect="1" noChangeArrowheads="1"/>
          </p:cNvSpPr>
          <p:nvPr/>
        </p:nvSpPr>
        <p:spPr bwMode="auto">
          <a:xfrm>
            <a:off x="20299363" y="-319088"/>
            <a:ext cx="2809875" cy="1628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57" name="Image 56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9189" y="1923911"/>
            <a:ext cx="7838153" cy="6976746"/>
          </a:xfrm>
          <a:prstGeom prst="rect">
            <a:avLst/>
          </a:prstGeom>
        </p:spPr>
      </p:pic>
      <p:sp>
        <p:nvSpPr>
          <p:cNvPr id="69" name="ZoneTexte 68"/>
          <p:cNvSpPr txBox="1"/>
          <p:nvPr/>
        </p:nvSpPr>
        <p:spPr>
          <a:xfrm>
            <a:off x="28024305" y="14920773"/>
            <a:ext cx="6506857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rgbClr val="002060"/>
                </a:solidFill>
              </a:rPr>
              <a:t>Serveur</a:t>
            </a:r>
          </a:p>
          <a:p>
            <a:pPr algn="ctr"/>
            <a:r>
              <a:rPr lang="fr-FR" sz="4400" b="1" dirty="0">
                <a:solidFill>
                  <a:srgbClr val="002060"/>
                </a:solidFill>
              </a:rPr>
              <a:t>d’application</a:t>
            </a:r>
          </a:p>
          <a:p>
            <a:pPr algn="ctr"/>
            <a:r>
              <a:rPr lang="fr-FR" sz="4400" i="1" dirty="0">
                <a:solidFill>
                  <a:srgbClr val="002060"/>
                </a:solidFill>
              </a:rPr>
              <a:t>MQTT + </a:t>
            </a:r>
            <a:r>
              <a:rPr lang="fr-FR" sz="4400" i="1" dirty="0" err="1">
                <a:solidFill>
                  <a:srgbClr val="002060"/>
                </a:solidFill>
              </a:rPr>
              <a:t>Node</a:t>
            </a:r>
            <a:r>
              <a:rPr lang="fr-FR" sz="4400" i="1" dirty="0">
                <a:solidFill>
                  <a:srgbClr val="002060"/>
                </a:solidFill>
              </a:rPr>
              <a:t>-RED</a:t>
            </a:r>
          </a:p>
        </p:txBody>
      </p:sp>
      <p:pic>
        <p:nvPicPr>
          <p:cNvPr id="1048" name="Picture 24" descr="Image associée">
            <a:hlinkClick r:id="rId22"/>
          </p:cNvPr>
          <p:cNvPicPr>
            <a:picLocks noChangeAspect="1" noChangeArrowheads="1"/>
          </p:cNvPicPr>
          <p:nvPr/>
        </p:nvPicPr>
        <p:blipFill>
          <a:blip r:embed="rId2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4205" y="4021740"/>
            <a:ext cx="3691352" cy="3691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2" name="Groupe 111"/>
          <p:cNvGrpSpPr/>
          <p:nvPr/>
        </p:nvGrpSpPr>
        <p:grpSpPr>
          <a:xfrm>
            <a:off x="11656351" y="13307365"/>
            <a:ext cx="7163945" cy="8219461"/>
            <a:chOff x="14760894" y="16800320"/>
            <a:chExt cx="5797878" cy="6414300"/>
          </a:xfrm>
        </p:grpSpPr>
        <p:pic>
          <p:nvPicPr>
            <p:cNvPr id="31" name="Image 30"/>
            <p:cNvPicPr>
              <a:picLocks noChangeAspect="1"/>
            </p:cNvPicPr>
            <p:nvPr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760894" y="16800320"/>
              <a:ext cx="5797878" cy="5707639"/>
            </a:xfrm>
            <a:prstGeom prst="rect">
              <a:avLst/>
            </a:prstGeom>
          </p:spPr>
        </p:pic>
        <p:sp>
          <p:nvSpPr>
            <p:cNvPr id="119" name="ZoneTexte 118"/>
            <p:cNvSpPr txBox="1"/>
            <p:nvPr/>
          </p:nvSpPr>
          <p:spPr>
            <a:xfrm>
              <a:off x="15087600" y="22422017"/>
              <a:ext cx="5109882" cy="7926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0" b="1" dirty="0">
                  <a:solidFill>
                    <a:schemeClr val="accent6">
                      <a:lumMod val="75000"/>
                    </a:schemeClr>
                  </a:solidFill>
                </a:rPr>
                <a:t>Gate</a:t>
              </a:r>
              <a:r>
                <a:rPr lang="fr-FR" sz="6000" b="1" dirty="0">
                  <a:solidFill>
                    <a:srgbClr val="FF0000"/>
                  </a:solidFill>
                </a:rPr>
                <a:t>way</a:t>
              </a:r>
            </a:p>
          </p:txBody>
        </p:sp>
      </p:grpSp>
      <p:cxnSp>
        <p:nvCxnSpPr>
          <p:cNvPr id="1035" name="Connecteur droit avec flèche 1034"/>
          <p:cNvCxnSpPr/>
          <p:nvPr/>
        </p:nvCxnSpPr>
        <p:spPr>
          <a:xfrm>
            <a:off x="22093085" y="6667364"/>
            <a:ext cx="2665358" cy="12226"/>
          </a:xfrm>
          <a:prstGeom prst="straightConnector1">
            <a:avLst/>
          </a:prstGeom>
          <a:ln w="76200">
            <a:solidFill>
              <a:srgbClr val="3F9F56"/>
            </a:solidFill>
            <a:prstDash val="dashDot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67" name="ZoneTexte 166"/>
          <p:cNvSpPr txBox="1"/>
          <p:nvPr/>
        </p:nvSpPr>
        <p:spPr>
          <a:xfrm>
            <a:off x="5836022" y="7176200"/>
            <a:ext cx="51098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7200" b="1" dirty="0">
                <a:solidFill>
                  <a:schemeClr val="accent6">
                    <a:lumMod val="75000"/>
                  </a:schemeClr>
                </a:solidFill>
              </a:rPr>
              <a:t>End </a:t>
            </a:r>
            <a:r>
              <a:rPr lang="fr-FR" sz="7200" b="1" dirty="0" err="1">
                <a:solidFill>
                  <a:schemeClr val="accent6">
                    <a:lumMod val="75000"/>
                  </a:schemeClr>
                </a:solidFill>
              </a:rPr>
              <a:t>Device</a:t>
            </a:r>
            <a:endParaRPr lang="fr-FR" sz="7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56" name="Rectangle 1055"/>
          <p:cNvSpPr/>
          <p:nvPr/>
        </p:nvSpPr>
        <p:spPr>
          <a:xfrm>
            <a:off x="13426016" y="8679350"/>
            <a:ext cx="3522133" cy="203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3" name="Connecteur droit avec flèche 62"/>
          <p:cNvCxnSpPr/>
          <p:nvPr/>
        </p:nvCxnSpPr>
        <p:spPr>
          <a:xfrm>
            <a:off x="11037455" y="6819762"/>
            <a:ext cx="2746278" cy="2299854"/>
          </a:xfrm>
          <a:prstGeom prst="straightConnector1">
            <a:avLst/>
          </a:prstGeom>
          <a:ln w="127000">
            <a:solidFill>
              <a:schemeClr val="accent6">
                <a:lumMod val="75000"/>
              </a:schemeClr>
            </a:solidFill>
            <a:prstDash val="dashDot"/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168" name="Picture 24" descr="Image associée">
            <a:hlinkClick r:id="rId22"/>
          </p:cNvPr>
          <p:cNvPicPr>
            <a:picLocks noChangeAspect="1" noChangeArrowheads="1"/>
          </p:cNvPicPr>
          <p:nvPr/>
        </p:nvPicPr>
        <p:blipFill>
          <a:blip r:embed="rId2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16985" y="8090202"/>
            <a:ext cx="4042491" cy="4042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4" name="ZoneTexte 213"/>
          <p:cNvSpPr txBox="1"/>
          <p:nvPr/>
        </p:nvSpPr>
        <p:spPr>
          <a:xfrm>
            <a:off x="34847705" y="7398501"/>
            <a:ext cx="68778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7200" b="1" dirty="0">
                <a:solidFill>
                  <a:srgbClr val="002060"/>
                </a:solidFill>
              </a:rPr>
              <a:t>Supervision</a:t>
            </a:r>
          </a:p>
        </p:txBody>
      </p:sp>
      <p:sp>
        <p:nvSpPr>
          <p:cNvPr id="139" name="ZoneTexte 138"/>
          <p:cNvSpPr txBox="1"/>
          <p:nvPr/>
        </p:nvSpPr>
        <p:spPr>
          <a:xfrm>
            <a:off x="3627625" y="29152348"/>
            <a:ext cx="1099447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b="1" dirty="0" err="1">
                <a:solidFill>
                  <a:schemeClr val="accent6">
                    <a:lumMod val="75000"/>
                  </a:schemeClr>
                </a:solidFill>
              </a:rPr>
              <a:t>LoRa</a:t>
            </a:r>
            <a:r>
              <a:rPr lang="fr-FR" sz="6000" b="1" dirty="0">
                <a:solidFill>
                  <a:schemeClr val="accent6">
                    <a:lumMod val="75000"/>
                  </a:schemeClr>
                </a:solidFill>
              </a:rPr>
              <a:t>® RF    </a:t>
            </a:r>
            <a:r>
              <a:rPr lang="fr-FR" sz="6000" b="1" dirty="0" err="1">
                <a:solidFill>
                  <a:schemeClr val="accent6">
                    <a:lumMod val="75000"/>
                  </a:schemeClr>
                </a:solidFill>
              </a:rPr>
              <a:t>LoRaWAN</a:t>
            </a:r>
            <a:r>
              <a:rPr lang="fr-FR" sz="6000" b="1" baseline="30000" dirty="0" err="1">
                <a:solidFill>
                  <a:schemeClr val="accent6">
                    <a:lumMod val="75000"/>
                  </a:schemeClr>
                </a:solidFill>
              </a:rPr>
              <a:t>TM</a:t>
            </a:r>
            <a:endParaRPr lang="fr-FR" sz="6000" b="1" baseline="30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25" name="ZoneTexte 224"/>
          <p:cNvSpPr txBox="1"/>
          <p:nvPr/>
        </p:nvSpPr>
        <p:spPr>
          <a:xfrm>
            <a:off x="15508225" y="29184965"/>
            <a:ext cx="23518368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6000" b="1" dirty="0" err="1">
                <a:solidFill>
                  <a:srgbClr val="FF0000"/>
                </a:solidFill>
              </a:rPr>
              <a:t>TCP</a:t>
            </a:r>
            <a:r>
              <a:rPr lang="fr-FR" sz="6000" b="1" dirty="0">
                <a:solidFill>
                  <a:srgbClr val="FF0000"/>
                </a:solidFill>
              </a:rPr>
              <a:t>/IP</a:t>
            </a:r>
            <a:endParaRPr lang="fr-FR" sz="6000" b="1" baseline="30000" dirty="0">
              <a:solidFill>
                <a:srgbClr val="FF0000"/>
              </a:solidFill>
            </a:endParaRPr>
          </a:p>
        </p:txBody>
      </p:sp>
      <p:cxnSp>
        <p:nvCxnSpPr>
          <p:cNvPr id="241" name="Connecteur droit avec flèche 240"/>
          <p:cNvCxnSpPr/>
          <p:nvPr/>
        </p:nvCxnSpPr>
        <p:spPr>
          <a:xfrm flipH="1" flipV="1">
            <a:off x="22012240" y="6700138"/>
            <a:ext cx="16136" cy="6003758"/>
          </a:xfrm>
          <a:prstGeom prst="straightConnector1">
            <a:avLst/>
          </a:prstGeom>
          <a:ln w="76200">
            <a:solidFill>
              <a:srgbClr val="3F9F56"/>
            </a:solidFill>
            <a:prstDash val="dashDot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57" name="Connecteur droit avec flèche 256"/>
          <p:cNvCxnSpPr/>
          <p:nvPr/>
        </p:nvCxnSpPr>
        <p:spPr>
          <a:xfrm>
            <a:off x="15261021" y="29184967"/>
            <a:ext cx="23948451" cy="112409"/>
          </a:xfrm>
          <a:prstGeom prst="straightConnector1">
            <a:avLst/>
          </a:prstGeom>
          <a:ln w="1270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3" name="Picture 27" descr="Résultat de recherche d'images pour &quot;modulation lora&quot;">
            <a:hlinkClick r:id="rId25"/>
          </p:cNvPr>
          <p:cNvPicPr>
            <a:picLocks noChangeAspect="1" noChangeArrowheads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60392" y="6820632"/>
            <a:ext cx="2277586" cy="2389043"/>
          </a:xfrm>
          <a:prstGeom prst="ellipse">
            <a:avLst/>
          </a:prstGeom>
          <a:ln w="63500" cap="rnd">
            <a:noFill/>
          </a:ln>
          <a:effectLst>
            <a:outerShdw sx="1000" sy="1000" rotWithShape="0">
              <a:schemeClr val="bg1"/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9" name="ZoneTexte 198"/>
          <p:cNvSpPr txBox="1"/>
          <p:nvPr/>
        </p:nvSpPr>
        <p:spPr>
          <a:xfrm>
            <a:off x="12894223" y="5291223"/>
            <a:ext cx="3988592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accent6">
                    <a:lumMod val="75000"/>
                  </a:schemeClr>
                </a:solidFill>
              </a:rPr>
              <a:t>868 MHz</a:t>
            </a:r>
          </a:p>
        </p:txBody>
      </p:sp>
      <p:cxnSp>
        <p:nvCxnSpPr>
          <p:cNvPr id="201" name="Connecteur droit 200"/>
          <p:cNvCxnSpPr/>
          <p:nvPr/>
        </p:nvCxnSpPr>
        <p:spPr>
          <a:xfrm flipH="1">
            <a:off x="15142953" y="10553427"/>
            <a:ext cx="33147" cy="2859572"/>
          </a:xfrm>
          <a:prstGeom prst="line">
            <a:avLst/>
          </a:prstGeom>
          <a:ln w="76200">
            <a:solidFill>
              <a:schemeClr val="accent6">
                <a:lumMod val="50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7" name="Connecteur droit avec flèche 326"/>
          <p:cNvCxnSpPr/>
          <p:nvPr/>
        </p:nvCxnSpPr>
        <p:spPr>
          <a:xfrm flipH="1" flipV="1">
            <a:off x="22008664" y="16774511"/>
            <a:ext cx="72403" cy="3850289"/>
          </a:xfrm>
          <a:prstGeom prst="straightConnector1">
            <a:avLst/>
          </a:prstGeom>
          <a:ln w="76200">
            <a:solidFill>
              <a:srgbClr val="FF0000"/>
            </a:solidFill>
            <a:prstDash val="dashDot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28" name="Connecteur droit avec flèche 327"/>
          <p:cNvCxnSpPr/>
          <p:nvPr/>
        </p:nvCxnSpPr>
        <p:spPr>
          <a:xfrm>
            <a:off x="22110262" y="20650498"/>
            <a:ext cx="4308913" cy="61089"/>
          </a:xfrm>
          <a:prstGeom prst="straightConnector1">
            <a:avLst/>
          </a:prstGeom>
          <a:ln w="76200">
            <a:solidFill>
              <a:srgbClr val="FF0000"/>
            </a:solidFill>
            <a:prstDash val="dashDot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50" name="ZoneTexte 349"/>
          <p:cNvSpPr txBox="1"/>
          <p:nvPr/>
        </p:nvSpPr>
        <p:spPr>
          <a:xfrm>
            <a:off x="27788442" y="19743532"/>
            <a:ext cx="2467406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4400" b="1" dirty="0">
                <a:solidFill>
                  <a:srgbClr val="002060"/>
                </a:solidFill>
              </a:rPr>
              <a:t>Serveur</a:t>
            </a:r>
          </a:p>
          <a:p>
            <a:pPr algn="ctr"/>
            <a:r>
              <a:rPr lang="fr-FR" sz="4400" b="1" dirty="0">
                <a:solidFill>
                  <a:srgbClr val="002060"/>
                </a:solidFill>
              </a:rPr>
              <a:t>de réseau</a:t>
            </a:r>
          </a:p>
        </p:txBody>
      </p:sp>
      <p:pic>
        <p:nvPicPr>
          <p:cNvPr id="362" name="Picture 30" descr="Image associée">
            <a:hlinkClick r:id="rId27"/>
          </p:cNvPr>
          <p:cNvPicPr>
            <a:picLocks noChangeAspect="1" noChangeArrowheads="1"/>
          </p:cNvPicPr>
          <p:nvPr/>
        </p:nvPicPr>
        <p:blipFill>
          <a:blip r:embed="rId2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443718" flipH="1">
            <a:off x="22468023" y="12025226"/>
            <a:ext cx="1047368" cy="824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8" name="ZoneTexte 287"/>
          <p:cNvSpPr txBox="1"/>
          <p:nvPr/>
        </p:nvSpPr>
        <p:spPr>
          <a:xfrm>
            <a:off x="27877905" y="25003636"/>
            <a:ext cx="5617628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5000" b="1" dirty="0">
                <a:solidFill>
                  <a:srgbClr val="002060"/>
                </a:solidFill>
              </a:rPr>
              <a:t>Baie </a:t>
            </a:r>
            <a:r>
              <a:rPr lang="fr-FR" sz="5000" b="1" dirty="0" err="1">
                <a:solidFill>
                  <a:srgbClr val="002060"/>
                </a:solidFill>
              </a:rPr>
              <a:t>Did@LoRaWAN</a:t>
            </a:r>
            <a:endParaRPr lang="fr-FR" sz="5000" b="1" dirty="0">
              <a:solidFill>
                <a:srgbClr val="002060"/>
              </a:solidFill>
            </a:endParaRPr>
          </a:p>
        </p:txBody>
      </p:sp>
      <p:sp>
        <p:nvSpPr>
          <p:cNvPr id="294" name="AutoShape 48" descr="Résultat de recherche d'images pour &quot;logo magnétomètre&quot;">
            <a:hlinkClick r:id="rId29"/>
          </p:cNvPr>
          <p:cNvSpPr>
            <a:spLocks noChangeAspect="1" noChangeArrowheads="1"/>
          </p:cNvSpPr>
          <p:nvPr/>
        </p:nvSpPr>
        <p:spPr bwMode="auto">
          <a:xfrm>
            <a:off x="19673888" y="-1371600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95" name="AutoShape 50" descr="Résultat de recherche d'images pour &quot;logo magnétomètre&quot;">
            <a:hlinkClick r:id="rId29"/>
          </p:cNvPr>
          <p:cNvSpPr>
            <a:spLocks noChangeAspect="1" noChangeArrowheads="1"/>
          </p:cNvSpPr>
          <p:nvPr/>
        </p:nvSpPr>
        <p:spPr bwMode="auto">
          <a:xfrm>
            <a:off x="19994563" y="1840989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296" name="AutoShape 52" descr="Résultat de recherche d'images pour &quot;logo magnétomètre&quot;">
            <a:hlinkClick r:id="rId30"/>
          </p:cNvPr>
          <p:cNvSpPr>
            <a:spLocks noChangeAspect="1" noChangeArrowheads="1"/>
          </p:cNvSpPr>
          <p:nvPr/>
        </p:nvSpPr>
        <p:spPr bwMode="auto">
          <a:xfrm>
            <a:off x="92075" y="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97" name="Picture 54" descr="https://www.android-logiciels.fr/wp-content/uploads/2016/11/Magnetometre-icone.png">
            <a:hlinkClick r:id="rId31"/>
          </p:cNvPr>
          <p:cNvPicPr>
            <a:picLocks noChangeAspect="1" noChangeArrowheads="1"/>
          </p:cNvPicPr>
          <p:nvPr/>
        </p:nvPicPr>
        <p:blipFill>
          <a:blip r:embed="rId3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1996" y="22832603"/>
            <a:ext cx="1140900" cy="1140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0" name="Double flèche horizontale 79"/>
          <p:cNvSpPr/>
          <p:nvPr/>
        </p:nvSpPr>
        <p:spPr>
          <a:xfrm>
            <a:off x="1257297" y="25932384"/>
            <a:ext cx="24798341" cy="1536192"/>
          </a:xfrm>
          <a:prstGeom prst="leftRightArrow">
            <a:avLst>
              <a:gd name="adj1" fmla="val 39474"/>
              <a:gd name="adj2" fmla="val 46491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5400" dirty="0" err="1">
                <a:solidFill>
                  <a:schemeClr val="tx1"/>
                </a:solidFill>
              </a:rPr>
              <a:t>NetworkSessionKey</a:t>
            </a:r>
            <a:r>
              <a:rPr lang="fr-FR" sz="5400" dirty="0">
                <a:solidFill>
                  <a:schemeClr val="tx1"/>
                </a:solidFill>
              </a:rPr>
              <a:t>(</a:t>
            </a:r>
            <a:r>
              <a:rPr lang="fr-FR" sz="5400" dirty="0" err="1">
                <a:solidFill>
                  <a:schemeClr val="tx1"/>
                </a:solidFill>
              </a:rPr>
              <a:t>NwkSKey</a:t>
            </a:r>
            <a:r>
              <a:rPr lang="fr-FR" sz="54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81" name="Double flèche horizontale 80"/>
          <p:cNvSpPr/>
          <p:nvPr/>
        </p:nvSpPr>
        <p:spPr>
          <a:xfrm>
            <a:off x="1219201" y="27354854"/>
            <a:ext cx="26066495" cy="1536192"/>
          </a:xfrm>
          <a:prstGeom prst="leftRightArrow">
            <a:avLst>
              <a:gd name="adj1" fmla="val 39474"/>
              <a:gd name="adj2" fmla="val 46491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2" name="Rectangle 81"/>
          <p:cNvSpPr/>
          <p:nvPr/>
        </p:nvSpPr>
        <p:spPr>
          <a:xfrm>
            <a:off x="1975104" y="27620649"/>
            <a:ext cx="277977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5400" dirty="0" err="1"/>
              <a:t>ApplicationSessionKey</a:t>
            </a:r>
            <a:r>
              <a:rPr lang="fr-FR" sz="5400" dirty="0"/>
              <a:t>(</a:t>
            </a:r>
            <a:r>
              <a:rPr lang="fr-FR" sz="5400" dirty="0" err="1"/>
              <a:t>AppSKey</a:t>
            </a:r>
            <a:r>
              <a:rPr lang="fr-FR" sz="5400" dirty="0"/>
              <a:t>)</a:t>
            </a:r>
          </a:p>
        </p:txBody>
      </p:sp>
      <p:pic>
        <p:nvPicPr>
          <p:cNvPr id="76" name="Picture 6" descr="Image associée">
            <a:hlinkClick r:id="rId33"/>
          </p:cNvPr>
          <p:cNvPicPr>
            <a:picLocks noChangeAspect="1" noChangeArrowheads="1"/>
          </p:cNvPicPr>
          <p:nvPr/>
        </p:nvPicPr>
        <p:blipFill>
          <a:blip r:embed="rId3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8880" y="12492573"/>
            <a:ext cx="2233323" cy="1867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8" name="Image 77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26034" y="3058511"/>
            <a:ext cx="3787995" cy="3371697"/>
          </a:xfrm>
          <a:prstGeom prst="rect">
            <a:avLst/>
          </a:prstGeom>
        </p:spPr>
      </p:pic>
      <p:cxnSp>
        <p:nvCxnSpPr>
          <p:cNvPr id="84" name="Connecteur droit avec flèche 83"/>
          <p:cNvCxnSpPr/>
          <p:nvPr/>
        </p:nvCxnSpPr>
        <p:spPr>
          <a:xfrm flipH="1">
            <a:off x="15828579" y="5707117"/>
            <a:ext cx="2207173" cy="3310759"/>
          </a:xfrm>
          <a:prstGeom prst="straightConnector1">
            <a:avLst/>
          </a:prstGeom>
          <a:ln w="127000">
            <a:solidFill>
              <a:schemeClr val="accent6">
                <a:lumMod val="75000"/>
              </a:schemeClr>
            </a:solidFill>
            <a:prstDash val="dashDot"/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90" name="Picture 24" descr="Image associée">
            <a:hlinkClick r:id="rId22"/>
          </p:cNvPr>
          <p:cNvPicPr>
            <a:picLocks noChangeAspect="1" noChangeArrowheads="1"/>
          </p:cNvPicPr>
          <p:nvPr/>
        </p:nvPicPr>
        <p:blipFill>
          <a:blip r:embed="rId2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87395">
            <a:off x="17182290" y="4200511"/>
            <a:ext cx="2240829" cy="2240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5" name="Connecteur droit avec flèche 104"/>
          <p:cNvCxnSpPr/>
          <p:nvPr/>
        </p:nvCxnSpPr>
        <p:spPr>
          <a:xfrm flipV="1">
            <a:off x="22733876" y="15165243"/>
            <a:ext cx="5890770" cy="1185"/>
          </a:xfrm>
          <a:prstGeom prst="straightConnector1">
            <a:avLst/>
          </a:prstGeom>
          <a:ln w="76200">
            <a:solidFill>
              <a:srgbClr val="FF0000"/>
            </a:solidFill>
            <a:prstDash val="dashDot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7" name="Connecteur droit avec flèche 116"/>
          <p:cNvCxnSpPr/>
          <p:nvPr/>
        </p:nvCxnSpPr>
        <p:spPr>
          <a:xfrm>
            <a:off x="17746717" y="17116098"/>
            <a:ext cx="3683317" cy="14311"/>
          </a:xfrm>
          <a:prstGeom prst="straightConnector1">
            <a:avLst/>
          </a:prstGeom>
          <a:ln w="76200">
            <a:solidFill>
              <a:srgbClr val="FF0000"/>
            </a:solidFill>
            <a:prstDash val="dashDot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6" name="Connecteur droit 5"/>
          <p:cNvCxnSpPr/>
          <p:nvPr/>
        </p:nvCxnSpPr>
        <p:spPr>
          <a:xfrm flipH="1">
            <a:off x="1257300" y="29184965"/>
            <a:ext cx="14066782" cy="0"/>
          </a:xfrm>
          <a:prstGeom prst="line">
            <a:avLst/>
          </a:prstGeom>
          <a:ln w="12700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Connecteur droit avec flèche 88"/>
          <p:cNvCxnSpPr/>
          <p:nvPr/>
        </p:nvCxnSpPr>
        <p:spPr>
          <a:xfrm flipV="1">
            <a:off x="28630179" y="13716002"/>
            <a:ext cx="8830" cy="1418895"/>
          </a:xfrm>
          <a:prstGeom prst="straightConnector1">
            <a:avLst/>
          </a:prstGeom>
          <a:ln w="76200">
            <a:solidFill>
              <a:srgbClr val="FF0000"/>
            </a:solidFill>
            <a:prstDash val="dashDot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3" name="Connecteur droit avec flèche 92"/>
          <p:cNvCxnSpPr/>
          <p:nvPr/>
        </p:nvCxnSpPr>
        <p:spPr>
          <a:xfrm>
            <a:off x="22896576" y="18576824"/>
            <a:ext cx="10796016" cy="42672"/>
          </a:xfrm>
          <a:prstGeom prst="straightConnector1">
            <a:avLst/>
          </a:prstGeom>
          <a:ln w="76200">
            <a:solidFill>
              <a:srgbClr val="FF0000"/>
            </a:solidFill>
            <a:prstDash val="dashDot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5" name="Connecteur droit avec flèche 94"/>
          <p:cNvCxnSpPr/>
          <p:nvPr/>
        </p:nvCxnSpPr>
        <p:spPr>
          <a:xfrm flipH="1" flipV="1">
            <a:off x="22639283" y="16490731"/>
            <a:ext cx="31531" cy="2081049"/>
          </a:xfrm>
          <a:prstGeom prst="straightConnector1">
            <a:avLst/>
          </a:prstGeom>
          <a:ln w="76200">
            <a:solidFill>
              <a:srgbClr val="FF0000"/>
            </a:solidFill>
            <a:prstDash val="dashDot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29" name="Image 28"/>
          <p:cNvPicPr>
            <a:picLocks noChangeAspect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1001" y="24665826"/>
            <a:ext cx="1261408" cy="905843"/>
          </a:xfrm>
          <a:prstGeom prst="rect">
            <a:avLst/>
          </a:prstGeom>
        </p:spPr>
      </p:pic>
      <p:pic>
        <p:nvPicPr>
          <p:cNvPr id="1028" name="Picture 4" descr="Résultat de recherche d'images pour &quot;symbole routeur&quot;">
            <a:hlinkClick r:id="rId36"/>
          </p:cNvPr>
          <p:cNvPicPr>
            <a:picLocks noChangeAspect="1" noChangeArrowheads="1"/>
          </p:cNvPicPr>
          <p:nvPr/>
        </p:nvPicPr>
        <p:blipFill>
          <a:blip r:embed="rId3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88687" y="12983661"/>
            <a:ext cx="3422874" cy="1882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4" name="ZoneTexte 93"/>
          <p:cNvSpPr txBox="1"/>
          <p:nvPr/>
        </p:nvSpPr>
        <p:spPr>
          <a:xfrm>
            <a:off x="23410421" y="12584454"/>
            <a:ext cx="214353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4400" b="1" dirty="0">
                <a:solidFill>
                  <a:srgbClr val="002060"/>
                </a:solidFill>
              </a:rPr>
              <a:t>Routeur</a:t>
            </a:r>
          </a:p>
          <a:p>
            <a:pPr algn="ctr"/>
            <a:r>
              <a:rPr lang="fr-FR" sz="4400" b="1" dirty="0">
                <a:solidFill>
                  <a:srgbClr val="002060"/>
                </a:solidFill>
              </a:rPr>
              <a:t>WIFI/4G</a:t>
            </a:r>
          </a:p>
        </p:txBody>
      </p:sp>
      <p:pic>
        <p:nvPicPr>
          <p:cNvPr id="96" name="Picture 6" descr="Résultat de recherche d'images pour &quot;symbole serveur&quot;">
            <a:hlinkClick r:id="rId38"/>
          </p:cNvPr>
          <p:cNvPicPr>
            <a:picLocks noChangeAspect="1" noChangeArrowheads="1"/>
          </p:cNvPicPr>
          <p:nvPr/>
        </p:nvPicPr>
        <p:blipFill>
          <a:blip r:embed="rId3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71624" y="19320350"/>
            <a:ext cx="2867397" cy="2867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" name="ZoneTexte 102"/>
          <p:cNvSpPr txBox="1"/>
          <p:nvPr/>
        </p:nvSpPr>
        <p:spPr>
          <a:xfrm>
            <a:off x="23638578" y="16440503"/>
            <a:ext cx="173226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4400" b="1" dirty="0">
                <a:solidFill>
                  <a:srgbClr val="002060"/>
                </a:solidFill>
              </a:rPr>
              <a:t>Switch</a:t>
            </a:r>
          </a:p>
        </p:txBody>
      </p:sp>
      <p:pic>
        <p:nvPicPr>
          <p:cNvPr id="111" name="Picture 22" descr="Résultat de recherche d'images pour &quot;serveur raspberry pi 3 dans une boite&quot;">
            <a:hlinkClick r:id="rId40"/>
          </p:cNvPr>
          <p:cNvPicPr>
            <a:picLocks noChangeAspect="1" noChangeArrowheads="1"/>
          </p:cNvPicPr>
          <p:nvPr/>
        </p:nvPicPr>
        <p:blipFill rotWithShape="1">
          <a:blip r:embed="rId41" cstate="print">
            <a:clrChange>
              <a:clrFrom>
                <a:srgbClr val="F4F4F4"/>
              </a:clrFrom>
              <a:clrTo>
                <a:srgbClr val="F4F4F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53" b="9385"/>
          <a:stretch/>
        </p:blipFill>
        <p:spPr bwMode="auto">
          <a:xfrm>
            <a:off x="31411217" y="13943045"/>
            <a:ext cx="1566845" cy="1026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8" name="Connecteur droit avec flèche 117"/>
          <p:cNvCxnSpPr/>
          <p:nvPr/>
        </p:nvCxnSpPr>
        <p:spPr>
          <a:xfrm flipV="1">
            <a:off x="22728621" y="15161174"/>
            <a:ext cx="8830" cy="1418895"/>
          </a:xfrm>
          <a:prstGeom prst="straightConnector1">
            <a:avLst/>
          </a:prstGeom>
          <a:ln w="76200">
            <a:solidFill>
              <a:srgbClr val="FF0000"/>
            </a:solidFill>
            <a:prstDash val="dashDot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97" name="Picture 2" descr="Résultat de recherche d'images pour &quot;symbole switch&quot;">
            <a:hlinkClick r:id="rId42"/>
          </p:cNvPr>
          <p:cNvPicPr>
            <a:picLocks noChangeAspect="1" noChangeArrowheads="1"/>
          </p:cNvPicPr>
          <p:nvPr/>
        </p:nvPicPr>
        <p:blipFill>
          <a:blip r:embed="rId4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60544" y="15812024"/>
            <a:ext cx="3866745" cy="2423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3" name="Picture 24" descr="Image associée">
            <a:hlinkClick r:id="rId22"/>
          </p:cNvPr>
          <p:cNvPicPr>
            <a:picLocks noChangeAspect="1" noChangeArrowheads="1"/>
          </p:cNvPicPr>
          <p:nvPr/>
        </p:nvPicPr>
        <p:blipFill>
          <a:blip r:embed="rId2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54496">
            <a:off x="13183102" y="3233558"/>
            <a:ext cx="2140981" cy="2140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0" name="Picture 22" descr="Résultat de recherche d'images pour &quot;serveur raspberry pi 3 dans une boite&quot;">
            <a:hlinkClick r:id="rId40"/>
          </p:cNvPr>
          <p:cNvPicPr>
            <a:picLocks noChangeAspect="1" noChangeArrowheads="1"/>
          </p:cNvPicPr>
          <p:nvPr/>
        </p:nvPicPr>
        <p:blipFill rotWithShape="1">
          <a:blip r:embed="rId41" cstate="print">
            <a:clrChange>
              <a:clrFrom>
                <a:srgbClr val="F4F4F4"/>
              </a:clrFrom>
              <a:clrTo>
                <a:srgbClr val="F4F4F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53" b="9385"/>
          <a:stretch/>
        </p:blipFill>
        <p:spPr bwMode="auto">
          <a:xfrm>
            <a:off x="26128155" y="20909113"/>
            <a:ext cx="1566845" cy="1026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8" name="Arrondir un rectangle avec un coin diagonal 97"/>
          <p:cNvSpPr/>
          <p:nvPr/>
        </p:nvSpPr>
        <p:spPr>
          <a:xfrm>
            <a:off x="7709337" y="373968"/>
            <a:ext cx="29986015" cy="2274640"/>
          </a:xfrm>
          <a:prstGeom prst="round2Diag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9600" b="1" dirty="0">
                <a:solidFill>
                  <a:schemeClr val="bg1"/>
                </a:solidFill>
                <a:latin typeface="Arial Black" panose="020B0A04020102020204" pitchFamily="34" charset="0"/>
              </a:rPr>
              <a:t>Internet des Objets : Technologie </a:t>
            </a:r>
            <a:r>
              <a:rPr lang="fr-FR" sz="9600" b="1" dirty="0" err="1">
                <a:solidFill>
                  <a:schemeClr val="bg1"/>
                </a:solidFill>
                <a:latin typeface="Arial Black" panose="020B0A04020102020204" pitchFamily="34" charset="0"/>
              </a:rPr>
              <a:t>LoRaWAN</a:t>
            </a:r>
            <a:endParaRPr lang="fr-FR" sz="96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pic>
        <p:nvPicPr>
          <p:cNvPr id="101" name="Image 100"/>
          <p:cNvPicPr>
            <a:picLocks noChangeAspect="1"/>
          </p:cNvPicPr>
          <p:nvPr/>
        </p:nvPicPr>
        <p:blipFill>
          <a:blip r:embed="rId4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87893" y="304307"/>
            <a:ext cx="3173340" cy="3173340"/>
          </a:xfrm>
          <a:prstGeom prst="rect">
            <a:avLst/>
          </a:prstGeom>
        </p:spPr>
      </p:pic>
      <p:sp>
        <p:nvSpPr>
          <p:cNvPr id="2" name="AutoShape 2" descr="Résultat de recherche d'images pour &quot;logo c c++&quot;">
            <a:hlinkClick r:id="rId45"/>
          </p:cNvPr>
          <p:cNvSpPr>
            <a:spLocks noChangeAspect="1" noChangeArrowheads="1"/>
          </p:cNvSpPr>
          <p:nvPr/>
        </p:nvSpPr>
        <p:spPr bwMode="auto">
          <a:xfrm>
            <a:off x="17927638" y="-2743200"/>
            <a:ext cx="5715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" name="AutoShape 4" descr="Résultat de recherche d'images pour &quot;logo c c++&quot;">
            <a:hlinkClick r:id="rId45"/>
          </p:cNvPr>
          <p:cNvSpPr>
            <a:spLocks noChangeAspect="1" noChangeArrowheads="1"/>
          </p:cNvSpPr>
          <p:nvPr/>
        </p:nvSpPr>
        <p:spPr bwMode="auto">
          <a:xfrm>
            <a:off x="18080038" y="-2590800"/>
            <a:ext cx="5715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4" name="Picture 6" descr="Image associée">
            <a:hlinkClick r:id="rId46"/>
          </p:cNvPr>
          <p:cNvPicPr>
            <a:picLocks noChangeAspect="1" noChangeArrowheads="1"/>
          </p:cNvPicPr>
          <p:nvPr/>
        </p:nvPicPr>
        <p:blipFill>
          <a:blip r:embed="rId4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951" y="4459357"/>
            <a:ext cx="910152" cy="910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611" y="4500081"/>
            <a:ext cx="692837" cy="779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ectangle à coins arrondis 17"/>
          <p:cNvSpPr/>
          <p:nvPr/>
        </p:nvSpPr>
        <p:spPr>
          <a:xfrm>
            <a:off x="3139710" y="24515379"/>
            <a:ext cx="11724154" cy="1718442"/>
          </a:xfrm>
          <a:prstGeom prst="roundRect">
            <a:avLst/>
          </a:prstGeom>
          <a:noFill/>
          <a:ln>
            <a:solidFill>
              <a:srgbClr val="00B0F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B0F0"/>
              </a:solidFill>
            </a:endParaRPr>
          </a:p>
        </p:txBody>
      </p:sp>
      <p:sp>
        <p:nvSpPr>
          <p:cNvPr id="28" name="ZoneTexte 27"/>
          <p:cNvSpPr txBox="1"/>
          <p:nvPr/>
        </p:nvSpPr>
        <p:spPr>
          <a:xfrm>
            <a:off x="8826806" y="25102021"/>
            <a:ext cx="40655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3600" b="1" dirty="0">
                <a:solidFill>
                  <a:schemeClr val="accent5">
                    <a:lumMod val="75000"/>
                  </a:schemeClr>
                </a:solidFill>
              </a:rPr>
              <a:t>Compatible capteur </a:t>
            </a:r>
          </a:p>
        </p:txBody>
      </p:sp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4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67209" y="24886199"/>
            <a:ext cx="1470977" cy="1000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Rectangle 31"/>
          <p:cNvSpPr/>
          <p:nvPr/>
        </p:nvSpPr>
        <p:spPr>
          <a:xfrm>
            <a:off x="8683993" y="23602866"/>
            <a:ext cx="3056029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6600" b="1" i="1" cap="none" spc="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B0F0"/>
                </a:solidFill>
                <a:effectLst/>
              </a:rPr>
              <a:t>FAB </a:t>
            </a:r>
            <a:r>
              <a:rPr lang="fr-FR" sz="6600" b="1" i="1" cap="none" spc="0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B0F0"/>
                </a:solidFill>
                <a:effectLst/>
              </a:rPr>
              <a:t>LAB</a:t>
            </a:r>
            <a:endParaRPr lang="fr-FR" sz="66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00B0F0"/>
              </a:solidFill>
              <a:effectLst/>
            </a:endParaRPr>
          </a:p>
        </p:txBody>
      </p:sp>
      <p:cxnSp>
        <p:nvCxnSpPr>
          <p:cNvPr id="34" name="Connecteur droit 33"/>
          <p:cNvCxnSpPr/>
          <p:nvPr/>
        </p:nvCxnSpPr>
        <p:spPr>
          <a:xfrm>
            <a:off x="2481943" y="23397029"/>
            <a:ext cx="0" cy="1959428"/>
          </a:xfrm>
          <a:prstGeom prst="line">
            <a:avLst/>
          </a:prstGeom>
          <a:ln>
            <a:solidFill>
              <a:srgbClr val="00B0F0"/>
            </a:solidFill>
            <a:prstDash val="dash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0" name="Connecteur droit 119"/>
          <p:cNvCxnSpPr/>
          <p:nvPr/>
        </p:nvCxnSpPr>
        <p:spPr>
          <a:xfrm>
            <a:off x="2481943" y="25385486"/>
            <a:ext cx="700528" cy="20490"/>
          </a:xfrm>
          <a:prstGeom prst="line">
            <a:avLst/>
          </a:prstGeom>
          <a:ln>
            <a:solidFill>
              <a:srgbClr val="00B0F0"/>
            </a:solidFill>
            <a:prstDash val="dash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grpSp>
        <p:nvGrpSpPr>
          <p:cNvPr id="40" name="Groupe 39"/>
          <p:cNvGrpSpPr/>
          <p:nvPr/>
        </p:nvGrpSpPr>
        <p:grpSpPr>
          <a:xfrm>
            <a:off x="20757257" y="21121000"/>
            <a:ext cx="7149204" cy="5595029"/>
            <a:chOff x="20448023" y="19946411"/>
            <a:chExt cx="7149204" cy="5595029"/>
          </a:xfrm>
        </p:grpSpPr>
        <p:pic>
          <p:nvPicPr>
            <p:cNvPr id="38" name="Image 37"/>
            <p:cNvPicPr>
              <a:picLocks noChangeAspect="1"/>
            </p:cNvPicPr>
            <p:nvPr/>
          </p:nvPicPr>
          <p:blipFill>
            <a:blip r:embed="rId5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448023" y="19946411"/>
              <a:ext cx="7149204" cy="5595029"/>
            </a:xfrm>
            <a:prstGeom prst="rect">
              <a:avLst/>
            </a:prstGeom>
          </p:spPr>
        </p:pic>
        <p:sp>
          <p:nvSpPr>
            <p:cNvPr id="39" name="ZoneTexte 38"/>
            <p:cNvSpPr txBox="1"/>
            <p:nvPr/>
          </p:nvSpPr>
          <p:spPr>
            <a:xfrm>
              <a:off x="24524231" y="22081339"/>
              <a:ext cx="109235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000" dirty="0">
                  <a:solidFill>
                    <a:schemeClr val="bg1"/>
                  </a:solidFill>
                </a:rPr>
                <a:t>Gateway</a:t>
              </a:r>
            </a:p>
          </p:txBody>
        </p:sp>
        <p:sp>
          <p:nvSpPr>
            <p:cNvPr id="123" name="ZoneTexte 122"/>
            <p:cNvSpPr txBox="1"/>
            <p:nvPr/>
          </p:nvSpPr>
          <p:spPr>
            <a:xfrm>
              <a:off x="25637163" y="22303383"/>
              <a:ext cx="12450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800" dirty="0"/>
                <a:t>Application</a:t>
              </a:r>
            </a:p>
          </p:txBody>
        </p:sp>
      </p:grpSp>
      <p:pic>
        <p:nvPicPr>
          <p:cNvPr id="127" name="Picture 44" descr="Résultat de recherche d'images pour &quot;logo 4g&quot;">
            <a:hlinkClick r:id="rId51"/>
          </p:cNvPr>
          <p:cNvPicPr>
            <a:picLocks noChangeAspect="1" noChangeArrowheads="1"/>
          </p:cNvPicPr>
          <p:nvPr/>
        </p:nvPicPr>
        <p:blipFill>
          <a:blip r:embed="rId5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43015" y="12084908"/>
            <a:ext cx="1128751" cy="823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7" name="Image 76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2677" y="1980055"/>
            <a:ext cx="3945842" cy="3512197"/>
          </a:xfrm>
          <a:prstGeom prst="rect">
            <a:avLst/>
          </a:prstGeom>
        </p:spPr>
      </p:pic>
      <p:pic>
        <p:nvPicPr>
          <p:cNvPr id="121" name="Image 2" descr="image001"/>
          <p:cNvPicPr>
            <a:picLocks noChangeAspect="1" noChangeArrowheads="1"/>
          </p:cNvPicPr>
          <p:nvPr/>
        </p:nvPicPr>
        <p:blipFill>
          <a:blip r:embed="rId5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4327" y="3738438"/>
            <a:ext cx="2389562" cy="20293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5" name="Image 2" descr="image001"/>
          <p:cNvPicPr>
            <a:picLocks noChangeAspect="1" noChangeArrowheads="1"/>
          </p:cNvPicPr>
          <p:nvPr/>
        </p:nvPicPr>
        <p:blipFill rotWithShape="1">
          <a:blip r:embed="rId5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491"/>
          <a:stretch/>
        </p:blipFill>
        <p:spPr bwMode="auto">
          <a:xfrm>
            <a:off x="29180099" y="4377174"/>
            <a:ext cx="2582740" cy="21573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6" name="Picture 19" descr="Résultat de recherche d'images pour &quot;logo javascript&quot;">
            <a:hlinkClick r:id="rId55"/>
          </p:cNvPr>
          <p:cNvPicPr>
            <a:picLocks noChangeAspect="1" noChangeArrowheads="1"/>
          </p:cNvPicPr>
          <p:nvPr/>
        </p:nvPicPr>
        <p:blipFill>
          <a:blip r:embed="rId5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60989" y="5463857"/>
            <a:ext cx="2181225" cy="157162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1" name="Picture 36" descr="Résultat de recherche d'images pour &quot;le cloud ttn&quot;">
            <a:hlinkClick r:id="rId57"/>
          </p:cNvPr>
          <p:cNvPicPr>
            <a:picLocks noChangeAspect="1" noChangeArrowheads="1"/>
          </p:cNvPicPr>
          <p:nvPr/>
        </p:nvPicPr>
        <p:blipFill>
          <a:blip r:embed="rId58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33461" y="4791943"/>
            <a:ext cx="571500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6" name="Picture 8" descr="Résultat de recherche d'images pour &quot;node red&quot;">
            <a:hlinkClick r:id="rId59"/>
          </p:cNvPr>
          <p:cNvPicPr>
            <a:picLocks noChangeAspect="1" noChangeArrowheads="1"/>
          </p:cNvPicPr>
          <p:nvPr/>
        </p:nvPicPr>
        <p:blipFill>
          <a:blip r:embed="rId6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12190" y="11074400"/>
            <a:ext cx="2917049" cy="20820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7" name="Picture 3" descr="http://domoticx.com/wp-content/uploads/2018/04/node-red-logo-300x166.png">
            <a:hlinkClick r:id="rId61"/>
          </p:cNvPr>
          <p:cNvPicPr>
            <a:picLocks noChangeAspect="1" noChangeArrowheads="1"/>
          </p:cNvPicPr>
          <p:nvPr/>
        </p:nvPicPr>
        <p:blipFill>
          <a:blip r:embed="rId6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12425" y="10586425"/>
            <a:ext cx="1842773" cy="10201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Résultat de recherche d'images pour &quot;symbole serveur&quot;">
            <a:hlinkClick r:id="rId38"/>
          </p:cNvPr>
          <p:cNvPicPr>
            <a:picLocks noChangeAspect="1" noChangeArrowheads="1"/>
          </p:cNvPicPr>
          <p:nvPr/>
        </p:nvPicPr>
        <p:blipFill>
          <a:blip r:embed="rId3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57483" y="12170979"/>
            <a:ext cx="2741996" cy="2741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3" name="Connecteur droit avec flèche 32"/>
          <p:cNvCxnSpPr/>
          <p:nvPr/>
        </p:nvCxnSpPr>
        <p:spPr>
          <a:xfrm>
            <a:off x="8826806" y="9586452"/>
            <a:ext cx="3123456" cy="3322285"/>
          </a:xfrm>
          <a:prstGeom prst="straightConnector1">
            <a:avLst/>
          </a:prstGeom>
          <a:ln w="1524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avec flèche 35"/>
          <p:cNvCxnSpPr/>
          <p:nvPr/>
        </p:nvCxnSpPr>
        <p:spPr>
          <a:xfrm>
            <a:off x="8683993" y="11606532"/>
            <a:ext cx="3152407" cy="1494605"/>
          </a:xfrm>
          <a:prstGeom prst="straightConnector1">
            <a:avLst/>
          </a:prstGeom>
          <a:ln w="1524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droit avec flèche 41"/>
          <p:cNvCxnSpPr/>
          <p:nvPr/>
        </p:nvCxnSpPr>
        <p:spPr>
          <a:xfrm flipV="1">
            <a:off x="8683993" y="13307365"/>
            <a:ext cx="2972358" cy="105634"/>
          </a:xfrm>
          <a:prstGeom prst="straightConnector1">
            <a:avLst/>
          </a:prstGeom>
          <a:ln w="1524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eur droit avec flèche 43"/>
          <p:cNvCxnSpPr/>
          <p:nvPr/>
        </p:nvCxnSpPr>
        <p:spPr>
          <a:xfrm flipV="1">
            <a:off x="8683993" y="13564918"/>
            <a:ext cx="2972358" cy="1596259"/>
          </a:xfrm>
          <a:prstGeom prst="straightConnector1">
            <a:avLst/>
          </a:prstGeom>
          <a:ln w="1524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eur droit avec flèche 46"/>
          <p:cNvCxnSpPr/>
          <p:nvPr/>
        </p:nvCxnSpPr>
        <p:spPr>
          <a:xfrm flipV="1">
            <a:off x="8669027" y="13943045"/>
            <a:ext cx="2987324" cy="3961040"/>
          </a:xfrm>
          <a:prstGeom prst="straightConnector1">
            <a:avLst/>
          </a:prstGeom>
          <a:ln w="1524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cteur droit avec flèche 48"/>
          <p:cNvCxnSpPr/>
          <p:nvPr/>
        </p:nvCxnSpPr>
        <p:spPr>
          <a:xfrm flipV="1">
            <a:off x="8826806" y="14360021"/>
            <a:ext cx="2913216" cy="6549095"/>
          </a:xfrm>
          <a:prstGeom prst="straightConnector1">
            <a:avLst/>
          </a:prstGeom>
          <a:ln w="1524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cteur droit avec flèche 50"/>
          <p:cNvCxnSpPr/>
          <p:nvPr/>
        </p:nvCxnSpPr>
        <p:spPr>
          <a:xfrm flipV="1">
            <a:off x="8669027" y="14761016"/>
            <a:ext cx="3391007" cy="8494916"/>
          </a:xfrm>
          <a:prstGeom prst="straightConnector1">
            <a:avLst/>
          </a:prstGeom>
          <a:ln w="1524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cteur droit avec flèche 52"/>
          <p:cNvCxnSpPr/>
          <p:nvPr/>
        </p:nvCxnSpPr>
        <p:spPr>
          <a:xfrm flipV="1">
            <a:off x="12060034" y="14866242"/>
            <a:ext cx="307226" cy="9844621"/>
          </a:xfrm>
          <a:prstGeom prst="straightConnector1">
            <a:avLst/>
          </a:prstGeom>
          <a:ln w="1524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4" name="Connecteur droit avec flèche 1023"/>
          <p:cNvCxnSpPr/>
          <p:nvPr/>
        </p:nvCxnSpPr>
        <p:spPr>
          <a:xfrm flipV="1">
            <a:off x="17635162" y="16900943"/>
            <a:ext cx="3194733" cy="43275"/>
          </a:xfrm>
          <a:prstGeom prst="straightConnector1">
            <a:avLst/>
          </a:prstGeom>
          <a:ln w="152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6" name="Connecteur droit avec flèche 1025"/>
          <p:cNvCxnSpPr/>
          <p:nvPr/>
        </p:nvCxnSpPr>
        <p:spPr>
          <a:xfrm flipV="1">
            <a:off x="21758805" y="14437620"/>
            <a:ext cx="20914" cy="1871530"/>
          </a:xfrm>
          <a:prstGeom prst="straightConnector1">
            <a:avLst/>
          </a:prstGeom>
          <a:ln w="152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4" name="Connecteur droit 1033"/>
          <p:cNvCxnSpPr/>
          <p:nvPr/>
        </p:nvCxnSpPr>
        <p:spPr>
          <a:xfrm flipV="1">
            <a:off x="21739856" y="6427265"/>
            <a:ext cx="29406" cy="6475781"/>
          </a:xfrm>
          <a:prstGeom prst="line">
            <a:avLst/>
          </a:prstGeom>
          <a:ln w="152400">
            <a:solidFill>
              <a:srgbClr val="3F9F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0" name="Connecteur droit avec flèche 1039"/>
          <p:cNvCxnSpPr/>
          <p:nvPr/>
        </p:nvCxnSpPr>
        <p:spPr>
          <a:xfrm>
            <a:off x="21739856" y="6427265"/>
            <a:ext cx="2687433" cy="0"/>
          </a:xfrm>
          <a:prstGeom prst="straightConnector1">
            <a:avLst/>
          </a:prstGeom>
          <a:ln w="152400">
            <a:solidFill>
              <a:srgbClr val="3F9F5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3" name="Connecteur droit 1042"/>
          <p:cNvCxnSpPr/>
          <p:nvPr/>
        </p:nvCxnSpPr>
        <p:spPr>
          <a:xfrm flipH="1">
            <a:off x="22362041" y="6935068"/>
            <a:ext cx="2052765" cy="0"/>
          </a:xfrm>
          <a:prstGeom prst="line">
            <a:avLst/>
          </a:prstGeom>
          <a:ln w="152400">
            <a:solidFill>
              <a:srgbClr val="3F9F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7" name="Connecteur droit avec flèche 1046"/>
          <p:cNvCxnSpPr/>
          <p:nvPr/>
        </p:nvCxnSpPr>
        <p:spPr>
          <a:xfrm>
            <a:off x="22362041" y="6935068"/>
            <a:ext cx="0" cy="5967978"/>
          </a:xfrm>
          <a:prstGeom prst="straightConnector1">
            <a:avLst/>
          </a:prstGeom>
          <a:ln w="152400">
            <a:solidFill>
              <a:srgbClr val="3F9F5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1" name="Connecteur droit avec flèche 1050"/>
          <p:cNvCxnSpPr/>
          <p:nvPr/>
        </p:nvCxnSpPr>
        <p:spPr>
          <a:xfrm>
            <a:off x="22353822" y="14474411"/>
            <a:ext cx="0" cy="1908521"/>
          </a:xfrm>
          <a:prstGeom prst="straightConnector1">
            <a:avLst/>
          </a:prstGeom>
          <a:ln w="152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Connecteur droit 137"/>
          <p:cNvCxnSpPr/>
          <p:nvPr/>
        </p:nvCxnSpPr>
        <p:spPr>
          <a:xfrm>
            <a:off x="22943636" y="17781771"/>
            <a:ext cx="2608" cy="540945"/>
          </a:xfrm>
          <a:prstGeom prst="line">
            <a:avLst/>
          </a:prstGeom>
          <a:ln w="1270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Connecteur droit avec flèche 141"/>
          <p:cNvCxnSpPr/>
          <p:nvPr/>
        </p:nvCxnSpPr>
        <p:spPr>
          <a:xfrm>
            <a:off x="22884493" y="18329638"/>
            <a:ext cx="10626493" cy="0"/>
          </a:xfrm>
          <a:prstGeom prst="straightConnector1">
            <a:avLst/>
          </a:prstGeom>
          <a:ln w="152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8" name="Groupe 227"/>
          <p:cNvGrpSpPr/>
          <p:nvPr/>
        </p:nvGrpSpPr>
        <p:grpSpPr>
          <a:xfrm>
            <a:off x="36995649" y="25524106"/>
            <a:ext cx="6400801" cy="2662038"/>
            <a:chOff x="37215105" y="26767690"/>
            <a:chExt cx="6400801" cy="2662038"/>
          </a:xfrm>
        </p:grpSpPr>
        <p:grpSp>
          <p:nvGrpSpPr>
            <p:cNvPr id="229" name="Groupe 228"/>
            <p:cNvGrpSpPr/>
            <p:nvPr/>
          </p:nvGrpSpPr>
          <p:grpSpPr>
            <a:xfrm>
              <a:off x="37215105" y="26767690"/>
              <a:ext cx="6400801" cy="1814670"/>
              <a:chOff x="35370654" y="25062873"/>
              <a:chExt cx="6400801" cy="1814670"/>
            </a:xfrm>
          </p:grpSpPr>
          <p:cxnSp>
            <p:nvCxnSpPr>
              <p:cNvPr id="232" name="Connecteur droit 231"/>
              <p:cNvCxnSpPr/>
              <p:nvPr/>
            </p:nvCxnSpPr>
            <p:spPr>
              <a:xfrm>
                <a:off x="35370654" y="25561637"/>
                <a:ext cx="2202873" cy="1"/>
              </a:xfrm>
              <a:prstGeom prst="line">
                <a:avLst/>
              </a:prstGeom>
              <a:ln w="76200">
                <a:solidFill>
                  <a:srgbClr val="FF0000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3" name="ZoneTexte 232"/>
              <p:cNvSpPr txBox="1"/>
              <p:nvPr/>
            </p:nvSpPr>
            <p:spPr>
              <a:xfrm>
                <a:off x="37982271" y="25062873"/>
                <a:ext cx="1223412" cy="8309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fr-FR" sz="4800" b="1" dirty="0">
                    <a:solidFill>
                      <a:srgbClr val="FF0000"/>
                    </a:solidFill>
                  </a:rPr>
                  <a:t>LAN</a:t>
                </a:r>
              </a:p>
            </p:txBody>
          </p:sp>
          <p:sp>
            <p:nvSpPr>
              <p:cNvPr id="234" name="ZoneTexte 233"/>
              <p:cNvSpPr txBox="1"/>
              <p:nvPr/>
            </p:nvSpPr>
            <p:spPr>
              <a:xfrm>
                <a:off x="37843725" y="26046546"/>
                <a:ext cx="3927730" cy="8309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fr-FR" sz="4800" b="1" dirty="0">
                    <a:solidFill>
                      <a:srgbClr val="3F9F56"/>
                    </a:solidFill>
                  </a:rPr>
                  <a:t>WAN</a:t>
                </a:r>
              </a:p>
            </p:txBody>
          </p:sp>
        </p:grpSp>
        <p:cxnSp>
          <p:nvCxnSpPr>
            <p:cNvPr id="230" name="Connecteur droit avec flèche 229"/>
            <p:cNvCxnSpPr/>
            <p:nvPr/>
          </p:nvCxnSpPr>
          <p:spPr>
            <a:xfrm flipV="1">
              <a:off x="37215105" y="28169960"/>
              <a:ext cx="2321809" cy="28832"/>
            </a:xfrm>
            <a:prstGeom prst="straightConnector1">
              <a:avLst/>
            </a:prstGeom>
            <a:ln w="76200">
              <a:solidFill>
                <a:srgbClr val="3F9F56"/>
              </a:solidFill>
              <a:prstDash val="dashDot"/>
              <a:headEnd type="none" w="med" len="med"/>
              <a:tailEnd type="none" w="med" len="med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pic>
          <p:nvPicPr>
            <p:cNvPr id="231" name="Picture 44" descr="Résultat de recherche d'images pour &quot;logo 4g&quot;">
              <a:hlinkClick r:id="rId51"/>
            </p:cNvPr>
            <p:cNvPicPr>
              <a:picLocks noChangeAspect="1" noChangeArrowheads="1"/>
            </p:cNvPicPr>
            <p:nvPr/>
          </p:nvPicPr>
          <p:blipFill>
            <a:blip r:embed="rId52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993164" y="28531465"/>
              <a:ext cx="1230735" cy="8982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146" name="Connecteur droit 145"/>
          <p:cNvCxnSpPr/>
          <p:nvPr/>
        </p:nvCxnSpPr>
        <p:spPr>
          <a:xfrm flipV="1">
            <a:off x="20742863" y="16886305"/>
            <a:ext cx="1082768" cy="14638"/>
          </a:xfrm>
          <a:prstGeom prst="line">
            <a:avLst/>
          </a:prstGeom>
          <a:ln w="152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Connecteur droit 150"/>
          <p:cNvCxnSpPr/>
          <p:nvPr/>
        </p:nvCxnSpPr>
        <p:spPr>
          <a:xfrm flipV="1">
            <a:off x="21754559" y="16309150"/>
            <a:ext cx="0" cy="573076"/>
          </a:xfrm>
          <a:prstGeom prst="line">
            <a:avLst/>
          </a:prstGeom>
          <a:ln w="1270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Connecteur droit 154"/>
          <p:cNvCxnSpPr/>
          <p:nvPr/>
        </p:nvCxnSpPr>
        <p:spPr>
          <a:xfrm flipH="1">
            <a:off x="22353822" y="16352790"/>
            <a:ext cx="8219" cy="640278"/>
          </a:xfrm>
          <a:prstGeom prst="line">
            <a:avLst/>
          </a:prstGeom>
          <a:ln w="1270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Connecteur droit 157"/>
          <p:cNvCxnSpPr/>
          <p:nvPr/>
        </p:nvCxnSpPr>
        <p:spPr>
          <a:xfrm flipV="1">
            <a:off x="22914608" y="16315898"/>
            <a:ext cx="0" cy="984168"/>
          </a:xfrm>
          <a:prstGeom prst="line">
            <a:avLst/>
          </a:prstGeom>
          <a:ln w="152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/>
        </p:nvCxnSpPr>
        <p:spPr>
          <a:xfrm>
            <a:off x="22353822" y="16941067"/>
            <a:ext cx="177566" cy="0"/>
          </a:xfrm>
          <a:prstGeom prst="line">
            <a:avLst/>
          </a:prstGeom>
          <a:ln w="1270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/>
        </p:nvCxnSpPr>
        <p:spPr>
          <a:xfrm flipV="1">
            <a:off x="22555201" y="14912975"/>
            <a:ext cx="0" cy="2080093"/>
          </a:xfrm>
          <a:prstGeom prst="line">
            <a:avLst/>
          </a:prstGeom>
          <a:ln w="152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/>
          <p:cNvCxnSpPr/>
          <p:nvPr/>
        </p:nvCxnSpPr>
        <p:spPr>
          <a:xfrm flipV="1">
            <a:off x="22531388" y="14912975"/>
            <a:ext cx="5891212" cy="25455"/>
          </a:xfrm>
          <a:prstGeom prst="line">
            <a:avLst/>
          </a:prstGeom>
          <a:ln w="152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/>
          <p:cNvCxnSpPr/>
          <p:nvPr/>
        </p:nvCxnSpPr>
        <p:spPr>
          <a:xfrm flipV="1">
            <a:off x="28394025" y="13412999"/>
            <a:ext cx="0" cy="1547970"/>
          </a:xfrm>
          <a:prstGeom prst="line">
            <a:avLst/>
          </a:prstGeom>
          <a:ln w="152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avec flèche 36"/>
          <p:cNvCxnSpPr/>
          <p:nvPr/>
        </p:nvCxnSpPr>
        <p:spPr>
          <a:xfrm>
            <a:off x="28394025" y="13466064"/>
            <a:ext cx="2457450" cy="0"/>
          </a:xfrm>
          <a:prstGeom prst="straightConnector1">
            <a:avLst/>
          </a:prstGeom>
          <a:ln w="152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eur droit 47"/>
          <p:cNvCxnSpPr/>
          <p:nvPr/>
        </p:nvCxnSpPr>
        <p:spPr>
          <a:xfrm flipH="1">
            <a:off x="28841700" y="13924951"/>
            <a:ext cx="2104367" cy="18094"/>
          </a:xfrm>
          <a:prstGeom prst="line">
            <a:avLst/>
          </a:prstGeom>
          <a:ln w="152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cteur droit 51"/>
          <p:cNvCxnSpPr/>
          <p:nvPr/>
        </p:nvCxnSpPr>
        <p:spPr>
          <a:xfrm>
            <a:off x="28841700" y="13887759"/>
            <a:ext cx="0" cy="1485626"/>
          </a:xfrm>
          <a:prstGeom prst="line">
            <a:avLst/>
          </a:prstGeom>
          <a:ln w="152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necteur droit 54"/>
          <p:cNvCxnSpPr/>
          <p:nvPr/>
        </p:nvCxnSpPr>
        <p:spPr>
          <a:xfrm flipH="1">
            <a:off x="22852063" y="15373385"/>
            <a:ext cx="5989638" cy="0"/>
          </a:xfrm>
          <a:prstGeom prst="line">
            <a:avLst/>
          </a:prstGeom>
          <a:ln w="152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necteur droit avec flèche 58"/>
          <p:cNvCxnSpPr/>
          <p:nvPr/>
        </p:nvCxnSpPr>
        <p:spPr>
          <a:xfrm flipH="1">
            <a:off x="22914608" y="15355210"/>
            <a:ext cx="12083" cy="951052"/>
          </a:xfrm>
          <a:prstGeom prst="straightConnector1">
            <a:avLst/>
          </a:prstGeom>
          <a:ln w="152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9" name="Forme libre 178"/>
          <p:cNvSpPr/>
          <p:nvPr/>
        </p:nvSpPr>
        <p:spPr>
          <a:xfrm>
            <a:off x="33670561" y="17904083"/>
            <a:ext cx="864394" cy="740374"/>
          </a:xfrm>
          <a:custGeom>
            <a:avLst/>
            <a:gdLst>
              <a:gd name="connsiteX0" fmla="*/ 864394 w 864394"/>
              <a:gd name="connsiteY0" fmla="*/ 0 h 740374"/>
              <a:gd name="connsiteX1" fmla="*/ 514350 w 864394"/>
              <a:gd name="connsiteY1" fmla="*/ 657225 h 740374"/>
              <a:gd name="connsiteX2" fmla="*/ 0 w 864394"/>
              <a:gd name="connsiteY2" fmla="*/ 731044 h 740374"/>
              <a:gd name="connsiteX3" fmla="*/ 0 w 864394"/>
              <a:gd name="connsiteY3" fmla="*/ 731044 h 740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4394" h="740374">
                <a:moveTo>
                  <a:pt x="864394" y="0"/>
                </a:moveTo>
                <a:cubicBezTo>
                  <a:pt x="761404" y="267692"/>
                  <a:pt x="658415" y="535384"/>
                  <a:pt x="514350" y="657225"/>
                </a:cubicBezTo>
                <a:cubicBezTo>
                  <a:pt x="370285" y="779066"/>
                  <a:pt x="0" y="731044"/>
                  <a:pt x="0" y="731044"/>
                </a:cubicBezTo>
                <a:lnTo>
                  <a:pt x="0" y="731044"/>
                </a:lnTo>
              </a:path>
            </a:pathLst>
          </a:custGeom>
          <a:noFill/>
          <a:ln w="1016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80" name="Groupe 179"/>
          <p:cNvGrpSpPr/>
          <p:nvPr/>
        </p:nvGrpSpPr>
        <p:grpSpPr>
          <a:xfrm>
            <a:off x="34698594" y="8802031"/>
            <a:ext cx="4898449" cy="4762887"/>
            <a:chOff x="34698594" y="8802031"/>
            <a:chExt cx="4898449" cy="4762887"/>
          </a:xfrm>
        </p:grpSpPr>
        <p:grpSp>
          <p:nvGrpSpPr>
            <p:cNvPr id="181" name="Groupe 180"/>
            <p:cNvGrpSpPr/>
            <p:nvPr/>
          </p:nvGrpSpPr>
          <p:grpSpPr>
            <a:xfrm>
              <a:off x="34698594" y="8802031"/>
              <a:ext cx="4898449" cy="4762887"/>
              <a:chOff x="35108715" y="20375663"/>
              <a:chExt cx="4898449" cy="4762887"/>
            </a:xfrm>
          </p:grpSpPr>
          <p:pic>
            <p:nvPicPr>
              <p:cNvPr id="183" name="Picture 38" descr="https://www.bouyguestelecom.fr/media/catalog/product/h/u/huawei-psmart-2019-bleu-face.png"/>
              <p:cNvPicPr>
                <a:picLocks noChangeAspect="1" noChangeArrowheads="1"/>
              </p:cNvPicPr>
              <p:nvPr/>
            </p:nvPicPr>
            <p:blipFill rotWithShape="1">
              <a:blip r:embed="rId6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4545"/>
              <a:stretch/>
            </p:blipFill>
            <p:spPr bwMode="auto">
              <a:xfrm>
                <a:off x="37512335" y="20375663"/>
                <a:ext cx="2494829" cy="476288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184" name="Groupe 183"/>
              <p:cNvGrpSpPr/>
              <p:nvPr/>
            </p:nvGrpSpPr>
            <p:grpSpPr>
              <a:xfrm>
                <a:off x="35108715" y="20720822"/>
                <a:ext cx="4616886" cy="4214527"/>
                <a:chOff x="35108715" y="20720822"/>
                <a:chExt cx="4616886" cy="4214527"/>
              </a:xfrm>
            </p:grpSpPr>
            <p:pic>
              <p:nvPicPr>
                <p:cNvPr id="185" name="Picture 26" descr="Résultat de recherche d'images pour &quot;node red&quot;">
                  <a:hlinkClick r:id="rId64"/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6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67820"/>
                <a:stretch/>
              </p:blipFill>
              <p:spPr bwMode="auto">
                <a:xfrm>
                  <a:off x="37788865" y="20720822"/>
                  <a:ext cx="1936736" cy="4214527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86" name="Picture 44" descr="Résultat de recherche d'images pour &quot;logo 4g&quot;">
                  <a:hlinkClick r:id="rId51"/>
                </p:cNvPr>
                <p:cNvPicPr>
                  <a:picLocks noChangeAspect="1" noChangeArrowheads="1"/>
                </p:cNvPicPr>
                <p:nvPr/>
              </p:nvPicPr>
              <p:blipFill>
                <a:blip r:embed="rId52">
                  <a:grayscl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5108715" y="22127755"/>
                  <a:ext cx="1696749" cy="1238387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</p:grpSp>
        <p:sp>
          <p:nvSpPr>
            <p:cNvPr id="182" name="Rectangle 181"/>
            <p:cNvSpPr/>
            <p:nvPr/>
          </p:nvSpPr>
          <p:spPr>
            <a:xfrm>
              <a:off x="37404675" y="9163050"/>
              <a:ext cx="1895475" cy="4171950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87" name="Groupe 186"/>
          <p:cNvGrpSpPr/>
          <p:nvPr/>
        </p:nvGrpSpPr>
        <p:grpSpPr>
          <a:xfrm>
            <a:off x="34501978" y="14031309"/>
            <a:ext cx="7810335" cy="6172421"/>
            <a:chOff x="34501978" y="14031309"/>
            <a:chExt cx="7810335" cy="6172421"/>
          </a:xfrm>
        </p:grpSpPr>
        <p:grpSp>
          <p:nvGrpSpPr>
            <p:cNvPr id="188" name="Groupe 187"/>
            <p:cNvGrpSpPr/>
            <p:nvPr/>
          </p:nvGrpSpPr>
          <p:grpSpPr>
            <a:xfrm>
              <a:off x="34501978" y="14031309"/>
              <a:ext cx="7810335" cy="6172421"/>
              <a:chOff x="34504313" y="4899364"/>
              <a:chExt cx="8304225" cy="7054785"/>
            </a:xfrm>
          </p:grpSpPr>
          <p:pic>
            <p:nvPicPr>
              <p:cNvPr id="190" name="Picture 40" descr="Résultat de recherche d'images pour &quot;pc portable&quot;">
                <a:hlinkClick r:id="rId66"/>
              </p:cNvPr>
              <p:cNvPicPr>
                <a:picLocks noChangeAspect="1" noChangeArrowheads="1"/>
              </p:cNvPicPr>
              <p:nvPr/>
            </p:nvPicPr>
            <p:blipFill>
              <a:blip r:embed="rId67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871902" y="4899364"/>
                <a:ext cx="7936636" cy="705478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91" name="Picture 26" descr="Résultat de recherche d'images pour &quot;node red&quot;">
                <a:hlinkClick r:id="rId64"/>
              </p:cNvPr>
              <p:cNvPicPr>
                <a:picLocks noChangeAspect="1" noChangeArrowheads="1"/>
              </p:cNvPicPr>
              <p:nvPr/>
            </p:nvPicPr>
            <p:blipFill>
              <a:blip r:embed="rId6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6112474" y="5994308"/>
                <a:ext cx="5518495" cy="325459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92" name="Picture 46" descr="Résultat de recherche d'images pour &quot;logo cable ethernet&quot;">
                <a:hlinkClick r:id="rId68"/>
              </p:cNvPr>
              <p:cNvPicPr>
                <a:picLocks noChangeAspect="1" noChangeArrowheads="1"/>
              </p:cNvPicPr>
              <p:nvPr/>
            </p:nvPicPr>
            <p:blipFill>
              <a:blip r:embed="rId69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grayscl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504313" y="8933907"/>
                <a:ext cx="1557337" cy="91913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89" name="Rectangle 188"/>
            <p:cNvSpPr/>
            <p:nvPr/>
          </p:nvSpPr>
          <p:spPr>
            <a:xfrm>
              <a:off x="36042601" y="15020925"/>
              <a:ext cx="5133974" cy="2800349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93" name="Groupe 192"/>
          <p:cNvGrpSpPr/>
          <p:nvPr/>
        </p:nvGrpSpPr>
        <p:grpSpPr>
          <a:xfrm>
            <a:off x="34338352" y="20310657"/>
            <a:ext cx="7593253" cy="5997203"/>
            <a:chOff x="34338352" y="20310657"/>
            <a:chExt cx="7593253" cy="5997203"/>
          </a:xfrm>
        </p:grpSpPr>
        <p:grpSp>
          <p:nvGrpSpPr>
            <p:cNvPr id="194" name="Groupe 193"/>
            <p:cNvGrpSpPr/>
            <p:nvPr/>
          </p:nvGrpSpPr>
          <p:grpSpPr>
            <a:xfrm>
              <a:off x="34338352" y="20310657"/>
              <a:ext cx="7593253" cy="5997203"/>
              <a:chOff x="34158882" y="11995338"/>
              <a:chExt cx="8091464" cy="6877878"/>
            </a:xfrm>
          </p:grpSpPr>
          <p:pic>
            <p:nvPicPr>
              <p:cNvPr id="196" name="Picture 20" descr="Résultat de recherche d'images pour &quot;tablette&quot;">
                <a:hlinkClick r:id="rId70"/>
              </p:cNvPr>
              <p:cNvPicPr>
                <a:picLocks noChangeAspect="1" noChangeArrowheads="1"/>
              </p:cNvPicPr>
              <p:nvPr/>
            </p:nvPicPr>
            <p:blipFill>
              <a:blip r:embed="rId7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5372469" y="11995338"/>
                <a:ext cx="6877877" cy="687787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97" name="Picture 26" descr="Résultat de recherche d'images pour &quot;node red&quot;">
                <a:hlinkClick r:id="rId64"/>
              </p:cNvPr>
              <p:cNvPicPr>
                <a:picLocks noChangeAspect="1" noChangeArrowheads="1"/>
              </p:cNvPicPr>
              <p:nvPr/>
            </p:nvPicPr>
            <p:blipFill>
              <a:blip r:embed="rId6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5865230" y="13572159"/>
                <a:ext cx="5913620" cy="372132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98" name="Picture 30" descr="Image associée">
                <a:hlinkClick r:id="rId27"/>
              </p:cNvPr>
              <p:cNvPicPr>
                <a:picLocks noChangeAspect="1" noChangeArrowheads="1"/>
              </p:cNvPicPr>
              <p:nvPr/>
            </p:nvPicPr>
            <p:blipFill>
              <a:blip r:embed="rId72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9034607">
                <a:off x="34158882" y="12202623"/>
                <a:ext cx="1443127" cy="115372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95" name="Rectangle 194"/>
            <p:cNvSpPr/>
            <p:nvPr/>
          </p:nvSpPr>
          <p:spPr>
            <a:xfrm>
              <a:off x="35947350" y="21697950"/>
              <a:ext cx="5524499" cy="3219450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200" name="Groupe 199"/>
          <p:cNvGrpSpPr/>
          <p:nvPr/>
        </p:nvGrpSpPr>
        <p:grpSpPr>
          <a:xfrm>
            <a:off x="36995649" y="25524106"/>
            <a:ext cx="6400801" cy="2662038"/>
            <a:chOff x="37215105" y="26767690"/>
            <a:chExt cx="6400801" cy="2662038"/>
          </a:xfrm>
        </p:grpSpPr>
        <p:grpSp>
          <p:nvGrpSpPr>
            <p:cNvPr id="202" name="Groupe 201"/>
            <p:cNvGrpSpPr/>
            <p:nvPr/>
          </p:nvGrpSpPr>
          <p:grpSpPr>
            <a:xfrm>
              <a:off x="37215105" y="26767690"/>
              <a:ext cx="6400801" cy="1814670"/>
              <a:chOff x="35370654" y="25062873"/>
              <a:chExt cx="6400801" cy="1814670"/>
            </a:xfrm>
          </p:grpSpPr>
          <p:cxnSp>
            <p:nvCxnSpPr>
              <p:cNvPr id="240" name="Connecteur droit 239"/>
              <p:cNvCxnSpPr/>
              <p:nvPr/>
            </p:nvCxnSpPr>
            <p:spPr>
              <a:xfrm>
                <a:off x="35370654" y="25561637"/>
                <a:ext cx="2202873" cy="1"/>
              </a:xfrm>
              <a:prstGeom prst="line">
                <a:avLst/>
              </a:prstGeom>
              <a:ln w="76200">
                <a:solidFill>
                  <a:srgbClr val="FF0000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2" name="ZoneTexte 241"/>
              <p:cNvSpPr txBox="1"/>
              <p:nvPr/>
            </p:nvSpPr>
            <p:spPr>
              <a:xfrm>
                <a:off x="37982271" y="25062873"/>
                <a:ext cx="1223412" cy="8309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fr-FR" sz="4800" b="1" dirty="0">
                    <a:solidFill>
                      <a:srgbClr val="FF0000"/>
                    </a:solidFill>
                  </a:rPr>
                  <a:t>LAN</a:t>
                </a:r>
              </a:p>
            </p:txBody>
          </p:sp>
          <p:sp>
            <p:nvSpPr>
              <p:cNvPr id="243" name="ZoneTexte 242"/>
              <p:cNvSpPr txBox="1"/>
              <p:nvPr/>
            </p:nvSpPr>
            <p:spPr>
              <a:xfrm>
                <a:off x="37843725" y="26046546"/>
                <a:ext cx="3927730" cy="8309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fr-FR" sz="4800" b="1" dirty="0">
                    <a:solidFill>
                      <a:srgbClr val="3F9F56"/>
                    </a:solidFill>
                  </a:rPr>
                  <a:t>WAN</a:t>
                </a:r>
              </a:p>
            </p:txBody>
          </p:sp>
        </p:grpSp>
        <p:cxnSp>
          <p:nvCxnSpPr>
            <p:cNvPr id="203" name="Connecteur droit avec flèche 202"/>
            <p:cNvCxnSpPr/>
            <p:nvPr/>
          </p:nvCxnSpPr>
          <p:spPr>
            <a:xfrm flipV="1">
              <a:off x="37215105" y="28169960"/>
              <a:ext cx="2321809" cy="28832"/>
            </a:xfrm>
            <a:prstGeom prst="straightConnector1">
              <a:avLst/>
            </a:prstGeom>
            <a:ln w="76200">
              <a:solidFill>
                <a:srgbClr val="3F9F56"/>
              </a:solidFill>
              <a:prstDash val="dashDot"/>
              <a:headEnd type="none" w="med" len="med"/>
              <a:tailEnd type="none" w="med" len="med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pic>
          <p:nvPicPr>
            <p:cNvPr id="213" name="Picture 44" descr="Résultat de recherche d'images pour &quot;logo 4g&quot;">
              <a:hlinkClick r:id="rId51"/>
            </p:cNvPr>
            <p:cNvPicPr>
              <a:picLocks noChangeAspect="1" noChangeArrowheads="1"/>
            </p:cNvPicPr>
            <p:nvPr/>
          </p:nvPicPr>
          <p:blipFill>
            <a:blip r:embed="rId52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993164" y="28531465"/>
              <a:ext cx="1230735" cy="8982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44" name="Image 2" descr="image001"/>
          <p:cNvPicPr>
            <a:picLocks noChangeAspect="1" noChangeArrowheads="1"/>
          </p:cNvPicPr>
          <p:nvPr/>
        </p:nvPicPr>
        <p:blipFill rotWithShape="1">
          <a:blip r:embed="rId7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491"/>
          <a:stretch/>
        </p:blipFill>
        <p:spPr bwMode="auto">
          <a:xfrm>
            <a:off x="38414800" y="15007028"/>
            <a:ext cx="2733200" cy="2754634"/>
          </a:xfrm>
          <a:prstGeom prst="rect">
            <a:avLst/>
          </a:prstGeom>
          <a:ln>
            <a:noFill/>
          </a:ln>
          <a:effectLst>
            <a:outerShdw dist="139700" sx="1000" sy="1000" algn="tl" rotWithShape="0">
              <a:srgbClr val="333333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" name="Image 2" descr="image001"/>
          <p:cNvPicPr>
            <a:picLocks noChangeAspect="1" noChangeArrowheads="1"/>
          </p:cNvPicPr>
          <p:nvPr/>
        </p:nvPicPr>
        <p:blipFill>
          <a:blip r:embed="rId5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53655" y="15003846"/>
            <a:ext cx="2389562" cy="2758172"/>
          </a:xfrm>
          <a:prstGeom prst="rect">
            <a:avLst/>
          </a:prstGeom>
          <a:ln>
            <a:noFill/>
          </a:ln>
          <a:effectLst>
            <a:outerShdw dist="139700" sx="1000" sy="1000" algn="tl" rotWithShape="0">
              <a:srgbClr val="333333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6" name="Image 2" descr="image001"/>
          <p:cNvPicPr>
            <a:picLocks noChangeAspect="1" noChangeArrowheads="1"/>
          </p:cNvPicPr>
          <p:nvPr/>
        </p:nvPicPr>
        <p:blipFill rotWithShape="1">
          <a:blip r:embed="rId7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491"/>
          <a:stretch/>
        </p:blipFill>
        <p:spPr bwMode="auto">
          <a:xfrm>
            <a:off x="38294766" y="21712804"/>
            <a:ext cx="3142794" cy="3157933"/>
          </a:xfrm>
          <a:prstGeom prst="rect">
            <a:avLst/>
          </a:prstGeom>
          <a:ln>
            <a:noFill/>
          </a:ln>
          <a:effectLst>
            <a:outerShdw dist="139700" sx="1000" sy="1000" algn="tl" rotWithShape="0">
              <a:srgbClr val="333333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7" name="Image 2" descr="image001"/>
          <p:cNvPicPr>
            <a:picLocks noChangeAspect="1" noChangeArrowheads="1"/>
          </p:cNvPicPr>
          <p:nvPr/>
        </p:nvPicPr>
        <p:blipFill>
          <a:blip r:embed="rId5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66695" y="21709380"/>
            <a:ext cx="2747658" cy="3161989"/>
          </a:xfrm>
          <a:prstGeom prst="rect">
            <a:avLst/>
          </a:prstGeom>
          <a:ln>
            <a:noFill/>
          </a:ln>
          <a:effectLst>
            <a:outerShdw dist="139700" sx="1000" sy="1000" algn="tl" rotWithShape="0">
              <a:srgbClr val="333333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8" name="Image 2" descr="image001"/>
          <p:cNvPicPr>
            <a:picLocks noChangeAspect="1" noChangeArrowheads="1"/>
          </p:cNvPicPr>
          <p:nvPr/>
        </p:nvPicPr>
        <p:blipFill rotWithShape="1">
          <a:blip r:embed="rId7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491"/>
          <a:stretch/>
        </p:blipFill>
        <p:spPr bwMode="auto">
          <a:xfrm>
            <a:off x="37393611" y="9237310"/>
            <a:ext cx="1891665" cy="4097690"/>
          </a:xfrm>
          <a:prstGeom prst="rect">
            <a:avLst/>
          </a:prstGeom>
          <a:ln>
            <a:noFill/>
          </a:ln>
          <a:effectLst>
            <a:outerShdw dist="139700" sx="1000" sy="1000" algn="tl" rotWithShape="0">
              <a:srgbClr val="333333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49" name="Groupe 248"/>
          <p:cNvGrpSpPr/>
          <p:nvPr/>
        </p:nvGrpSpPr>
        <p:grpSpPr>
          <a:xfrm>
            <a:off x="34352735" y="20307020"/>
            <a:ext cx="7593253" cy="5997203"/>
            <a:chOff x="34158882" y="11995338"/>
            <a:chExt cx="8091464" cy="6877878"/>
          </a:xfrm>
        </p:grpSpPr>
        <p:pic>
          <p:nvPicPr>
            <p:cNvPr id="250" name="Picture 20" descr="Résultat de recherche d'images pour &quot;tablette&quot;">
              <a:hlinkClick r:id="rId70"/>
            </p:cNvPr>
            <p:cNvPicPr>
              <a:picLocks noChangeAspect="1" noChangeArrowheads="1"/>
            </p:cNvPicPr>
            <p:nvPr/>
          </p:nvPicPr>
          <p:blipFill>
            <a:blip r:embed="rId7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372469" y="11995338"/>
              <a:ext cx="6877877" cy="68778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1" name="Picture 26" descr="Résultat de recherche d'images pour &quot;node red&quot;">
              <a:hlinkClick r:id="rId64"/>
            </p:cNvPr>
            <p:cNvPicPr>
              <a:picLocks noChangeAspect="1" noChangeArrowheads="1"/>
            </p:cNvPicPr>
            <p:nvPr/>
          </p:nvPicPr>
          <p:blipFill>
            <a:blip r:embed="rId6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865230" y="13572159"/>
              <a:ext cx="5913620" cy="37213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2" name="Picture 30" descr="Image associée">
              <a:hlinkClick r:id="rId27"/>
            </p:cNvPr>
            <p:cNvPicPr>
              <a:picLocks noChangeAspect="1" noChangeArrowheads="1"/>
            </p:cNvPicPr>
            <p:nvPr/>
          </p:nvPicPr>
          <p:blipFill>
            <a:blip r:embed="rId7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9034607">
              <a:off x="34158882" y="12202623"/>
              <a:ext cx="1443127" cy="11537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53" name="Groupe 252"/>
          <p:cNvGrpSpPr/>
          <p:nvPr/>
        </p:nvGrpSpPr>
        <p:grpSpPr>
          <a:xfrm>
            <a:off x="34712977" y="8798394"/>
            <a:ext cx="4898449" cy="4762887"/>
            <a:chOff x="35108715" y="20375663"/>
            <a:chExt cx="4898449" cy="4762887"/>
          </a:xfrm>
        </p:grpSpPr>
        <p:pic>
          <p:nvPicPr>
            <p:cNvPr id="254" name="Picture 38" descr="https://www.bouyguestelecom.fr/media/catalog/product/h/u/huawei-psmart-2019-bleu-face.png"/>
            <p:cNvPicPr>
              <a:picLocks noChangeAspect="1" noChangeArrowheads="1"/>
            </p:cNvPicPr>
            <p:nvPr/>
          </p:nvPicPr>
          <p:blipFill rotWithShape="1">
            <a:blip r:embed="rId6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545"/>
            <a:stretch/>
          </p:blipFill>
          <p:spPr bwMode="auto">
            <a:xfrm>
              <a:off x="37512335" y="20375663"/>
              <a:ext cx="2494829" cy="47628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255" name="Groupe 254"/>
            <p:cNvGrpSpPr/>
            <p:nvPr/>
          </p:nvGrpSpPr>
          <p:grpSpPr>
            <a:xfrm>
              <a:off x="35108715" y="20720822"/>
              <a:ext cx="4616886" cy="4214527"/>
              <a:chOff x="35108715" y="20720822"/>
              <a:chExt cx="4616886" cy="4214527"/>
            </a:xfrm>
          </p:grpSpPr>
          <p:pic>
            <p:nvPicPr>
              <p:cNvPr id="256" name="Picture 26" descr="Résultat de recherche d'images pour &quot;node red&quot;">
                <a:hlinkClick r:id="rId64"/>
              </p:cNvPr>
              <p:cNvPicPr>
                <a:picLocks noChangeAspect="1" noChangeArrowheads="1"/>
              </p:cNvPicPr>
              <p:nvPr/>
            </p:nvPicPr>
            <p:blipFill rotWithShape="1">
              <a:blip r:embed="rId6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67820"/>
              <a:stretch/>
            </p:blipFill>
            <p:spPr bwMode="auto">
              <a:xfrm>
                <a:off x="37788865" y="20720822"/>
                <a:ext cx="1936736" cy="421452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58" name="Picture 44" descr="Résultat de recherche d'images pour &quot;logo 4g&quot;">
                <a:hlinkClick r:id="rId51"/>
              </p:cNvPr>
              <p:cNvPicPr>
                <a:picLocks noChangeAspect="1" noChangeArrowheads="1"/>
              </p:cNvPicPr>
              <p:nvPr/>
            </p:nvPicPr>
            <p:blipFill>
              <a:blip r:embed="rId52">
                <a:grayscl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5108715" y="22127755"/>
                <a:ext cx="1696749" cy="123838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grpSp>
        <p:nvGrpSpPr>
          <p:cNvPr id="259" name="Groupe 258"/>
          <p:cNvGrpSpPr/>
          <p:nvPr/>
        </p:nvGrpSpPr>
        <p:grpSpPr>
          <a:xfrm>
            <a:off x="34862078" y="14027672"/>
            <a:ext cx="7464618" cy="6172421"/>
            <a:chOff x="34871891" y="4899364"/>
            <a:chExt cx="7936634" cy="7054785"/>
          </a:xfrm>
        </p:grpSpPr>
        <p:pic>
          <p:nvPicPr>
            <p:cNvPr id="260" name="Picture 40" descr="Résultat de recherche d'images pour &quot;pc portable&quot;">
              <a:hlinkClick r:id="rId66"/>
            </p:cNvPr>
            <p:cNvPicPr>
              <a:picLocks noChangeAspect="1" noChangeArrowheads="1"/>
            </p:cNvPicPr>
            <p:nvPr/>
          </p:nvPicPr>
          <p:blipFill>
            <a:blip r:embed="rId6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871891" y="4899364"/>
              <a:ext cx="7936634" cy="70547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1" name="Picture 26" descr="Résultat de recherche d'images pour &quot;node red&quot;">
              <a:hlinkClick r:id="rId64"/>
            </p:cNvPr>
            <p:cNvPicPr>
              <a:picLocks noChangeAspect="1" noChangeArrowheads="1"/>
            </p:cNvPicPr>
            <p:nvPr/>
          </p:nvPicPr>
          <p:blipFill>
            <a:blip r:embed="rId6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112464" y="5994308"/>
              <a:ext cx="5518494" cy="32545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62" name="Groupe 261"/>
          <p:cNvGrpSpPr/>
          <p:nvPr/>
        </p:nvGrpSpPr>
        <p:grpSpPr>
          <a:xfrm>
            <a:off x="37010032" y="25520469"/>
            <a:ext cx="6400801" cy="2662038"/>
            <a:chOff x="37215105" y="26767690"/>
            <a:chExt cx="6400801" cy="2662038"/>
          </a:xfrm>
        </p:grpSpPr>
        <p:grpSp>
          <p:nvGrpSpPr>
            <p:cNvPr id="263" name="Groupe 262"/>
            <p:cNvGrpSpPr/>
            <p:nvPr/>
          </p:nvGrpSpPr>
          <p:grpSpPr>
            <a:xfrm>
              <a:off x="37215105" y="26767690"/>
              <a:ext cx="6400801" cy="1814670"/>
              <a:chOff x="35370654" y="25062873"/>
              <a:chExt cx="6400801" cy="1814670"/>
            </a:xfrm>
          </p:grpSpPr>
          <p:cxnSp>
            <p:nvCxnSpPr>
              <p:cNvPr id="266" name="Connecteur droit 265"/>
              <p:cNvCxnSpPr/>
              <p:nvPr/>
            </p:nvCxnSpPr>
            <p:spPr>
              <a:xfrm>
                <a:off x="35370654" y="25561637"/>
                <a:ext cx="2202873" cy="1"/>
              </a:xfrm>
              <a:prstGeom prst="line">
                <a:avLst/>
              </a:prstGeom>
              <a:ln w="76200">
                <a:solidFill>
                  <a:srgbClr val="FF0000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8" name="ZoneTexte 267"/>
              <p:cNvSpPr txBox="1"/>
              <p:nvPr/>
            </p:nvSpPr>
            <p:spPr>
              <a:xfrm>
                <a:off x="37982271" y="25062873"/>
                <a:ext cx="1223412" cy="8309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fr-FR" sz="4800" b="1" dirty="0">
                    <a:solidFill>
                      <a:srgbClr val="FF0000"/>
                    </a:solidFill>
                  </a:rPr>
                  <a:t>LAN</a:t>
                </a:r>
              </a:p>
            </p:txBody>
          </p:sp>
          <p:sp>
            <p:nvSpPr>
              <p:cNvPr id="269" name="ZoneTexte 268"/>
              <p:cNvSpPr txBox="1"/>
              <p:nvPr/>
            </p:nvSpPr>
            <p:spPr>
              <a:xfrm>
                <a:off x="37843725" y="26046546"/>
                <a:ext cx="3927730" cy="8309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fr-FR" sz="4800" b="1" dirty="0">
                    <a:solidFill>
                      <a:schemeClr val="accent3">
                        <a:lumMod val="50000"/>
                      </a:schemeClr>
                    </a:solidFill>
                  </a:rPr>
                  <a:t>WAN</a:t>
                </a:r>
              </a:p>
            </p:txBody>
          </p:sp>
        </p:grpSp>
        <p:cxnSp>
          <p:nvCxnSpPr>
            <p:cNvPr id="264" name="Connecteur droit avec flèche 263"/>
            <p:cNvCxnSpPr/>
            <p:nvPr/>
          </p:nvCxnSpPr>
          <p:spPr>
            <a:xfrm flipV="1">
              <a:off x="37215105" y="28169960"/>
              <a:ext cx="2321809" cy="28832"/>
            </a:xfrm>
            <a:prstGeom prst="straightConnector1">
              <a:avLst/>
            </a:prstGeom>
            <a:ln w="76200">
              <a:solidFill>
                <a:schemeClr val="accent3">
                  <a:lumMod val="50000"/>
                </a:schemeClr>
              </a:solidFill>
              <a:prstDash val="dashDot"/>
              <a:headEnd type="none" w="med" len="med"/>
              <a:tailEnd type="none" w="med" len="med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pic>
          <p:nvPicPr>
            <p:cNvPr id="265" name="Picture 44" descr="Résultat de recherche d'images pour &quot;logo 4g&quot;">
              <a:hlinkClick r:id="rId51"/>
            </p:cNvPr>
            <p:cNvPicPr>
              <a:picLocks noChangeAspect="1" noChangeArrowheads="1"/>
            </p:cNvPicPr>
            <p:nvPr/>
          </p:nvPicPr>
          <p:blipFill>
            <a:blip r:embed="rId52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993164" y="28531465"/>
              <a:ext cx="1230735" cy="8982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0393915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me 4"/>
          <p:cNvGraphicFramePr/>
          <p:nvPr>
            <p:extLst>
              <p:ext uri="{D42A27DB-BD31-4B8C-83A1-F6EECF244321}">
                <p14:modId xmlns:p14="http://schemas.microsoft.com/office/powerpoint/2010/main" val="2564444123"/>
              </p:ext>
            </p:extLst>
          </p:nvPr>
        </p:nvGraphicFramePr>
        <p:xfrm>
          <a:off x="-8141881" y="5330306"/>
          <a:ext cx="28539017" cy="207475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2" name="Rectangle à coins arrondis 21"/>
          <p:cNvSpPr/>
          <p:nvPr/>
        </p:nvSpPr>
        <p:spPr>
          <a:xfrm>
            <a:off x="8669027" y="24719536"/>
            <a:ext cx="5849007" cy="1329338"/>
          </a:xfrm>
          <a:prstGeom prst="round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0" name="Image 9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907418" cy="3846786"/>
          </a:xfrm>
          <a:prstGeom prst="rect">
            <a:avLst/>
          </a:prstGeom>
        </p:spPr>
      </p:pic>
      <p:pic>
        <p:nvPicPr>
          <p:cNvPr id="1039" name="Picture 15" descr="Résultat de recherche d'images pour &quot;visual studio code&quot;">
            <a:hlinkClick r:id="rId9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486" y="5110248"/>
            <a:ext cx="3967705" cy="26431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7" name="Rectangle 266"/>
          <p:cNvSpPr/>
          <p:nvPr/>
        </p:nvSpPr>
        <p:spPr>
          <a:xfrm>
            <a:off x="20015480" y="11976848"/>
            <a:ext cx="13731381" cy="13984817"/>
          </a:xfrm>
          <a:prstGeom prst="rect">
            <a:avLst/>
          </a:prstGeom>
          <a:solidFill>
            <a:schemeClr val="accent1">
              <a:alpha val="10000"/>
            </a:schemeClr>
          </a:solidFill>
          <a:ln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cxnSp>
        <p:nvCxnSpPr>
          <p:cNvPr id="99" name="Connecteur droit avec flèche 98"/>
          <p:cNvCxnSpPr/>
          <p:nvPr/>
        </p:nvCxnSpPr>
        <p:spPr>
          <a:xfrm flipH="1" flipV="1">
            <a:off x="22021419" y="13466064"/>
            <a:ext cx="81836" cy="2898543"/>
          </a:xfrm>
          <a:prstGeom prst="straightConnector1">
            <a:avLst/>
          </a:prstGeom>
          <a:ln w="76200">
            <a:solidFill>
              <a:srgbClr val="FF0000"/>
            </a:solidFill>
            <a:prstDash val="dashDot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2" name="Connecteur droit avec flèche 91"/>
          <p:cNvCxnSpPr/>
          <p:nvPr/>
        </p:nvCxnSpPr>
        <p:spPr>
          <a:xfrm flipV="1">
            <a:off x="28598438" y="13680532"/>
            <a:ext cx="2347629" cy="23907"/>
          </a:xfrm>
          <a:prstGeom prst="straightConnector1">
            <a:avLst/>
          </a:prstGeom>
          <a:ln w="76200">
            <a:solidFill>
              <a:srgbClr val="FF0000"/>
            </a:solidFill>
            <a:prstDash val="dashDot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41" name="Image 40"/>
          <p:cNvPicPr>
            <a:picLocks noChangeAspect="1"/>
          </p:cNvPicPr>
          <p:nvPr/>
        </p:nvPicPr>
        <p:blipFill rotWithShape="1"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59"/>
          <a:stretch/>
        </p:blipFill>
        <p:spPr>
          <a:xfrm>
            <a:off x="11950262" y="8084917"/>
            <a:ext cx="9036214" cy="11653511"/>
          </a:xfrm>
          <a:prstGeom prst="rect">
            <a:avLst/>
          </a:prstGeom>
        </p:spPr>
      </p:pic>
      <p:cxnSp>
        <p:nvCxnSpPr>
          <p:cNvPr id="79" name="Connecteur droit avec flèche 78"/>
          <p:cNvCxnSpPr/>
          <p:nvPr/>
        </p:nvCxnSpPr>
        <p:spPr>
          <a:xfrm>
            <a:off x="14315090" y="4855779"/>
            <a:ext cx="945931" cy="3972911"/>
          </a:xfrm>
          <a:prstGeom prst="straightConnector1">
            <a:avLst/>
          </a:prstGeom>
          <a:ln w="127000">
            <a:solidFill>
              <a:schemeClr val="accent6">
                <a:lumMod val="75000"/>
              </a:schemeClr>
            </a:solidFill>
            <a:prstDash val="dashDot"/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298" name="Picture 56" descr="Pack coffret 10 resi nr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86719" y="22275447"/>
            <a:ext cx="2595291" cy="2595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8" descr="Image associée">
            <a:hlinkClick r:id="rId13"/>
          </p:cNvPr>
          <p:cNvPicPr>
            <a:picLocks noChangeAspect="1" noChangeArrowheads="1"/>
          </p:cNvPicPr>
          <p:nvPr/>
        </p:nvPicPr>
        <p:blipFill rotWithShape="1">
          <a:blip r:embed="rId1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99" r="22544" b="33865"/>
          <a:stretch/>
        </p:blipFill>
        <p:spPr bwMode="auto">
          <a:xfrm>
            <a:off x="3237500" y="10852975"/>
            <a:ext cx="1627804" cy="1258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0" descr="Image associée">
            <a:hlinkClick r:id="rId15"/>
          </p:cNvPr>
          <p:cNvPicPr>
            <a:picLocks noChangeAspect="1" noChangeArrowheads="1"/>
          </p:cNvPicPr>
          <p:nvPr/>
        </p:nvPicPr>
        <p:blipFill rotWithShape="1">
          <a:blip r:embed="rId16" cstate="print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59" t="-2373" r="36851" b="27128"/>
          <a:stretch/>
        </p:blipFill>
        <p:spPr bwMode="auto">
          <a:xfrm>
            <a:off x="3586701" y="9075360"/>
            <a:ext cx="774969" cy="1072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7896" y="16762251"/>
            <a:ext cx="1666672" cy="1573176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3600" y="20565396"/>
            <a:ext cx="1644320" cy="1636078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7896" y="14761016"/>
            <a:ext cx="1169925" cy="1467502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364836" y="15812582"/>
            <a:ext cx="1446550" cy="4641142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fr-FR" b="1" dirty="0">
                <a:solidFill>
                  <a:schemeClr val="accent6">
                    <a:lumMod val="75000"/>
                  </a:schemeClr>
                </a:solidFill>
              </a:rPr>
              <a:t>CAPTEURS</a:t>
            </a:r>
          </a:p>
        </p:txBody>
      </p:sp>
      <p:sp>
        <p:nvSpPr>
          <p:cNvPr id="23" name="AutoShape 10" descr="Résultat de recherche d'images pour &quot;routeur cisco rv180w&quot;">
            <a:hlinkClick r:id="rId20"/>
          </p:cNvPr>
          <p:cNvSpPr>
            <a:spLocks noChangeAspect="1" noChangeArrowheads="1"/>
          </p:cNvSpPr>
          <p:nvPr/>
        </p:nvSpPr>
        <p:spPr bwMode="auto">
          <a:xfrm>
            <a:off x="19842163" y="-776288"/>
            <a:ext cx="2809875" cy="1628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4" name="AutoShape 12" descr="Résultat de recherche d'images pour &quot;routeur cisco rv180w&quot;">
            <a:hlinkClick r:id="rId20"/>
          </p:cNvPr>
          <p:cNvSpPr>
            <a:spLocks noChangeAspect="1" noChangeArrowheads="1"/>
          </p:cNvSpPr>
          <p:nvPr/>
        </p:nvSpPr>
        <p:spPr bwMode="auto">
          <a:xfrm>
            <a:off x="19994563" y="-623888"/>
            <a:ext cx="2809875" cy="1628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5" name="AutoShape 14" descr="Résultat de recherche d'images pour &quot;routeur cisco rv180w&quot;">
            <a:hlinkClick r:id="rId20"/>
          </p:cNvPr>
          <p:cNvSpPr>
            <a:spLocks noChangeAspect="1" noChangeArrowheads="1"/>
          </p:cNvSpPr>
          <p:nvPr/>
        </p:nvSpPr>
        <p:spPr bwMode="auto">
          <a:xfrm>
            <a:off x="20146963" y="-471488"/>
            <a:ext cx="2809875" cy="1628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6" name="AutoShape 16" descr="Résultat de recherche d'images pour &quot;routeur cisco rv180w&quot;">
            <a:hlinkClick r:id="rId20"/>
          </p:cNvPr>
          <p:cNvSpPr>
            <a:spLocks noChangeAspect="1" noChangeArrowheads="1"/>
          </p:cNvSpPr>
          <p:nvPr/>
        </p:nvSpPr>
        <p:spPr bwMode="auto">
          <a:xfrm>
            <a:off x="20299363" y="-319088"/>
            <a:ext cx="2809875" cy="1628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57" name="Image 56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9189" y="1923911"/>
            <a:ext cx="7838153" cy="6976746"/>
          </a:xfrm>
          <a:prstGeom prst="rect">
            <a:avLst/>
          </a:prstGeom>
        </p:spPr>
      </p:pic>
      <p:sp>
        <p:nvSpPr>
          <p:cNvPr id="69" name="ZoneTexte 68"/>
          <p:cNvSpPr txBox="1"/>
          <p:nvPr/>
        </p:nvSpPr>
        <p:spPr>
          <a:xfrm>
            <a:off x="28024305" y="14920773"/>
            <a:ext cx="650685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rgbClr val="002060"/>
                </a:solidFill>
              </a:rPr>
              <a:t>Serveur</a:t>
            </a:r>
          </a:p>
          <a:p>
            <a:pPr algn="ctr"/>
            <a:r>
              <a:rPr lang="fr-FR" sz="4400" b="1" dirty="0">
                <a:solidFill>
                  <a:srgbClr val="002060"/>
                </a:solidFill>
              </a:rPr>
              <a:t>d’application</a:t>
            </a:r>
          </a:p>
        </p:txBody>
      </p:sp>
      <p:pic>
        <p:nvPicPr>
          <p:cNvPr id="1048" name="Picture 24" descr="Image associée">
            <a:hlinkClick r:id="rId22"/>
          </p:cNvPr>
          <p:cNvPicPr>
            <a:picLocks noChangeAspect="1" noChangeArrowheads="1"/>
          </p:cNvPicPr>
          <p:nvPr/>
        </p:nvPicPr>
        <p:blipFill>
          <a:blip r:embed="rId2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4205" y="4021740"/>
            <a:ext cx="3691352" cy="3691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2" name="Groupe 111"/>
          <p:cNvGrpSpPr/>
          <p:nvPr/>
        </p:nvGrpSpPr>
        <p:grpSpPr>
          <a:xfrm>
            <a:off x="11656351" y="13307365"/>
            <a:ext cx="7163945" cy="8219461"/>
            <a:chOff x="14760894" y="16800320"/>
            <a:chExt cx="5797878" cy="6414300"/>
          </a:xfrm>
        </p:grpSpPr>
        <p:pic>
          <p:nvPicPr>
            <p:cNvPr id="31" name="Image 30"/>
            <p:cNvPicPr>
              <a:picLocks noChangeAspect="1"/>
            </p:cNvPicPr>
            <p:nvPr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760894" y="16800320"/>
              <a:ext cx="5797878" cy="5707639"/>
            </a:xfrm>
            <a:prstGeom prst="rect">
              <a:avLst/>
            </a:prstGeom>
          </p:spPr>
        </p:pic>
        <p:sp>
          <p:nvSpPr>
            <p:cNvPr id="119" name="ZoneTexte 118"/>
            <p:cNvSpPr txBox="1"/>
            <p:nvPr/>
          </p:nvSpPr>
          <p:spPr>
            <a:xfrm>
              <a:off x="15087600" y="22422017"/>
              <a:ext cx="5109882" cy="7926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0" b="1" dirty="0">
                  <a:solidFill>
                    <a:schemeClr val="accent6">
                      <a:lumMod val="75000"/>
                    </a:schemeClr>
                  </a:solidFill>
                </a:rPr>
                <a:t>Gate</a:t>
              </a:r>
              <a:r>
                <a:rPr lang="fr-FR" sz="6000" b="1" dirty="0">
                  <a:solidFill>
                    <a:srgbClr val="FF0000"/>
                  </a:solidFill>
                </a:rPr>
                <a:t>way</a:t>
              </a:r>
            </a:p>
          </p:txBody>
        </p:sp>
      </p:grpSp>
      <p:cxnSp>
        <p:nvCxnSpPr>
          <p:cNvPr id="1035" name="Connecteur droit avec flèche 1034"/>
          <p:cNvCxnSpPr/>
          <p:nvPr/>
        </p:nvCxnSpPr>
        <p:spPr>
          <a:xfrm>
            <a:off x="22093085" y="6667364"/>
            <a:ext cx="2665358" cy="12226"/>
          </a:xfrm>
          <a:prstGeom prst="straightConnector1">
            <a:avLst/>
          </a:prstGeom>
          <a:ln w="76200">
            <a:solidFill>
              <a:srgbClr val="3F9F56"/>
            </a:solidFill>
            <a:prstDash val="dashDot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67" name="ZoneTexte 166"/>
          <p:cNvSpPr txBox="1"/>
          <p:nvPr/>
        </p:nvSpPr>
        <p:spPr>
          <a:xfrm>
            <a:off x="5836022" y="7176200"/>
            <a:ext cx="51098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7200" b="1" dirty="0">
                <a:solidFill>
                  <a:schemeClr val="accent6">
                    <a:lumMod val="75000"/>
                  </a:schemeClr>
                </a:solidFill>
              </a:rPr>
              <a:t>End </a:t>
            </a:r>
            <a:r>
              <a:rPr lang="fr-FR" sz="7200" b="1" dirty="0" err="1">
                <a:solidFill>
                  <a:schemeClr val="accent6">
                    <a:lumMod val="75000"/>
                  </a:schemeClr>
                </a:solidFill>
              </a:rPr>
              <a:t>Device</a:t>
            </a:r>
            <a:endParaRPr lang="fr-FR" sz="7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56" name="Rectangle 1055"/>
          <p:cNvSpPr/>
          <p:nvPr/>
        </p:nvSpPr>
        <p:spPr>
          <a:xfrm>
            <a:off x="13426016" y="8679350"/>
            <a:ext cx="3522133" cy="203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3" name="Connecteur droit avec flèche 62"/>
          <p:cNvCxnSpPr/>
          <p:nvPr/>
        </p:nvCxnSpPr>
        <p:spPr>
          <a:xfrm>
            <a:off x="11037455" y="6819762"/>
            <a:ext cx="2746278" cy="2299854"/>
          </a:xfrm>
          <a:prstGeom prst="straightConnector1">
            <a:avLst/>
          </a:prstGeom>
          <a:ln w="127000">
            <a:solidFill>
              <a:schemeClr val="accent6">
                <a:lumMod val="75000"/>
              </a:schemeClr>
            </a:solidFill>
            <a:prstDash val="dashDot"/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168" name="Picture 24" descr="Image associée">
            <a:hlinkClick r:id="rId22"/>
          </p:cNvPr>
          <p:cNvPicPr>
            <a:picLocks noChangeAspect="1" noChangeArrowheads="1"/>
          </p:cNvPicPr>
          <p:nvPr/>
        </p:nvPicPr>
        <p:blipFill>
          <a:blip r:embed="rId2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16985" y="8090202"/>
            <a:ext cx="4042491" cy="4042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4" name="ZoneTexte 213"/>
          <p:cNvSpPr txBox="1"/>
          <p:nvPr/>
        </p:nvSpPr>
        <p:spPr>
          <a:xfrm>
            <a:off x="34847705" y="7398501"/>
            <a:ext cx="68778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7200" b="1" dirty="0">
                <a:solidFill>
                  <a:srgbClr val="002060"/>
                </a:solidFill>
              </a:rPr>
              <a:t>Supervision</a:t>
            </a:r>
          </a:p>
        </p:txBody>
      </p:sp>
      <p:sp>
        <p:nvSpPr>
          <p:cNvPr id="139" name="ZoneTexte 138"/>
          <p:cNvSpPr txBox="1"/>
          <p:nvPr/>
        </p:nvSpPr>
        <p:spPr>
          <a:xfrm>
            <a:off x="3627625" y="29152348"/>
            <a:ext cx="1099447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b="1" dirty="0" err="1">
                <a:solidFill>
                  <a:schemeClr val="accent6">
                    <a:lumMod val="75000"/>
                  </a:schemeClr>
                </a:solidFill>
              </a:rPr>
              <a:t>LoRa</a:t>
            </a:r>
            <a:r>
              <a:rPr lang="fr-FR" sz="6000" b="1" dirty="0">
                <a:solidFill>
                  <a:schemeClr val="accent6">
                    <a:lumMod val="75000"/>
                  </a:schemeClr>
                </a:solidFill>
              </a:rPr>
              <a:t>® RF    </a:t>
            </a:r>
            <a:r>
              <a:rPr lang="fr-FR" sz="6000" b="1" dirty="0" err="1">
                <a:solidFill>
                  <a:schemeClr val="accent6">
                    <a:lumMod val="75000"/>
                  </a:schemeClr>
                </a:solidFill>
              </a:rPr>
              <a:t>LoRaWAN</a:t>
            </a:r>
            <a:r>
              <a:rPr lang="fr-FR" sz="6000" b="1" baseline="30000" dirty="0" err="1">
                <a:solidFill>
                  <a:schemeClr val="accent6">
                    <a:lumMod val="75000"/>
                  </a:schemeClr>
                </a:solidFill>
              </a:rPr>
              <a:t>TM</a:t>
            </a:r>
            <a:endParaRPr lang="fr-FR" sz="6000" b="1" baseline="30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25" name="ZoneTexte 224"/>
          <p:cNvSpPr txBox="1"/>
          <p:nvPr/>
        </p:nvSpPr>
        <p:spPr>
          <a:xfrm>
            <a:off x="15508225" y="29184965"/>
            <a:ext cx="23518368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6000" b="1" dirty="0" err="1">
                <a:solidFill>
                  <a:srgbClr val="FF0000"/>
                </a:solidFill>
              </a:rPr>
              <a:t>TCP</a:t>
            </a:r>
            <a:r>
              <a:rPr lang="fr-FR" sz="6000" b="1" dirty="0">
                <a:solidFill>
                  <a:srgbClr val="FF0000"/>
                </a:solidFill>
              </a:rPr>
              <a:t>/IP</a:t>
            </a:r>
            <a:endParaRPr lang="fr-FR" sz="6000" b="1" baseline="30000" dirty="0">
              <a:solidFill>
                <a:srgbClr val="FF0000"/>
              </a:solidFill>
            </a:endParaRPr>
          </a:p>
        </p:txBody>
      </p:sp>
      <p:cxnSp>
        <p:nvCxnSpPr>
          <p:cNvPr id="241" name="Connecteur droit avec flèche 240"/>
          <p:cNvCxnSpPr/>
          <p:nvPr/>
        </p:nvCxnSpPr>
        <p:spPr>
          <a:xfrm flipH="1" flipV="1">
            <a:off x="22012240" y="6700138"/>
            <a:ext cx="16136" cy="6003758"/>
          </a:xfrm>
          <a:prstGeom prst="straightConnector1">
            <a:avLst/>
          </a:prstGeom>
          <a:ln w="76200">
            <a:solidFill>
              <a:srgbClr val="3F9F56"/>
            </a:solidFill>
            <a:prstDash val="dashDot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57" name="Connecteur droit avec flèche 256"/>
          <p:cNvCxnSpPr/>
          <p:nvPr/>
        </p:nvCxnSpPr>
        <p:spPr>
          <a:xfrm>
            <a:off x="15261021" y="29184967"/>
            <a:ext cx="23948451" cy="112409"/>
          </a:xfrm>
          <a:prstGeom prst="straightConnector1">
            <a:avLst/>
          </a:prstGeom>
          <a:ln w="1270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3" name="Picture 27" descr="Résultat de recherche d'images pour &quot;modulation lora&quot;">
            <a:hlinkClick r:id="rId25"/>
          </p:cNvPr>
          <p:cNvPicPr>
            <a:picLocks noChangeAspect="1" noChangeArrowheads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60392" y="6820632"/>
            <a:ext cx="2277586" cy="2389043"/>
          </a:xfrm>
          <a:prstGeom prst="ellipse">
            <a:avLst/>
          </a:prstGeom>
          <a:ln w="63500" cap="rnd">
            <a:noFill/>
          </a:ln>
          <a:effectLst>
            <a:outerShdw sx="1000" sy="1000" rotWithShape="0">
              <a:schemeClr val="bg1"/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9" name="ZoneTexte 198"/>
          <p:cNvSpPr txBox="1"/>
          <p:nvPr/>
        </p:nvSpPr>
        <p:spPr>
          <a:xfrm>
            <a:off x="12894223" y="5291223"/>
            <a:ext cx="3988592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accent6">
                    <a:lumMod val="75000"/>
                  </a:schemeClr>
                </a:solidFill>
              </a:rPr>
              <a:t>868 MHz</a:t>
            </a:r>
          </a:p>
        </p:txBody>
      </p:sp>
      <p:cxnSp>
        <p:nvCxnSpPr>
          <p:cNvPr id="201" name="Connecteur droit 200"/>
          <p:cNvCxnSpPr/>
          <p:nvPr/>
        </p:nvCxnSpPr>
        <p:spPr>
          <a:xfrm flipH="1">
            <a:off x="15142953" y="10553427"/>
            <a:ext cx="33147" cy="2859572"/>
          </a:xfrm>
          <a:prstGeom prst="line">
            <a:avLst/>
          </a:prstGeom>
          <a:ln w="76200">
            <a:solidFill>
              <a:schemeClr val="accent6">
                <a:lumMod val="50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7" name="Connecteur droit avec flèche 326"/>
          <p:cNvCxnSpPr/>
          <p:nvPr/>
        </p:nvCxnSpPr>
        <p:spPr>
          <a:xfrm flipH="1" flipV="1">
            <a:off x="22008664" y="16774511"/>
            <a:ext cx="72403" cy="3850289"/>
          </a:xfrm>
          <a:prstGeom prst="straightConnector1">
            <a:avLst/>
          </a:prstGeom>
          <a:ln w="76200">
            <a:solidFill>
              <a:srgbClr val="FF0000"/>
            </a:solidFill>
            <a:prstDash val="dashDot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28" name="Connecteur droit avec flèche 327"/>
          <p:cNvCxnSpPr/>
          <p:nvPr/>
        </p:nvCxnSpPr>
        <p:spPr>
          <a:xfrm>
            <a:off x="22110262" y="20650498"/>
            <a:ext cx="4308913" cy="61089"/>
          </a:xfrm>
          <a:prstGeom prst="straightConnector1">
            <a:avLst/>
          </a:prstGeom>
          <a:ln w="76200">
            <a:solidFill>
              <a:srgbClr val="FF0000"/>
            </a:solidFill>
            <a:prstDash val="dashDot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50" name="ZoneTexte 349"/>
          <p:cNvSpPr txBox="1"/>
          <p:nvPr/>
        </p:nvSpPr>
        <p:spPr>
          <a:xfrm>
            <a:off x="27788442" y="19743532"/>
            <a:ext cx="2467406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4400" b="1" dirty="0">
                <a:solidFill>
                  <a:srgbClr val="002060"/>
                </a:solidFill>
              </a:rPr>
              <a:t>Serveur</a:t>
            </a:r>
          </a:p>
          <a:p>
            <a:pPr algn="ctr"/>
            <a:r>
              <a:rPr lang="fr-FR" sz="4400" b="1" dirty="0">
                <a:solidFill>
                  <a:srgbClr val="002060"/>
                </a:solidFill>
              </a:rPr>
              <a:t>de réseau</a:t>
            </a:r>
          </a:p>
        </p:txBody>
      </p:sp>
      <p:pic>
        <p:nvPicPr>
          <p:cNvPr id="362" name="Picture 30" descr="Image associée">
            <a:hlinkClick r:id="rId27"/>
          </p:cNvPr>
          <p:cNvPicPr>
            <a:picLocks noChangeAspect="1" noChangeArrowheads="1"/>
          </p:cNvPicPr>
          <p:nvPr/>
        </p:nvPicPr>
        <p:blipFill>
          <a:blip r:embed="rId2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443718" flipH="1">
            <a:off x="22468023" y="12025226"/>
            <a:ext cx="1047368" cy="824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8" name="ZoneTexte 287"/>
          <p:cNvSpPr txBox="1"/>
          <p:nvPr/>
        </p:nvSpPr>
        <p:spPr>
          <a:xfrm>
            <a:off x="27877905" y="25003636"/>
            <a:ext cx="5617628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5000" b="1" dirty="0">
                <a:solidFill>
                  <a:srgbClr val="002060"/>
                </a:solidFill>
              </a:rPr>
              <a:t>Baie </a:t>
            </a:r>
            <a:r>
              <a:rPr lang="fr-FR" sz="5000" b="1" dirty="0" err="1">
                <a:solidFill>
                  <a:srgbClr val="002060"/>
                </a:solidFill>
              </a:rPr>
              <a:t>Did@LoRaWAN</a:t>
            </a:r>
            <a:endParaRPr lang="fr-FR" sz="5000" b="1" dirty="0">
              <a:solidFill>
                <a:srgbClr val="002060"/>
              </a:solidFill>
            </a:endParaRPr>
          </a:p>
        </p:txBody>
      </p:sp>
      <p:sp>
        <p:nvSpPr>
          <p:cNvPr id="294" name="AutoShape 48" descr="Résultat de recherche d'images pour &quot;logo magnétomètre&quot;">
            <a:hlinkClick r:id="rId29"/>
          </p:cNvPr>
          <p:cNvSpPr>
            <a:spLocks noChangeAspect="1" noChangeArrowheads="1"/>
          </p:cNvSpPr>
          <p:nvPr/>
        </p:nvSpPr>
        <p:spPr bwMode="auto">
          <a:xfrm>
            <a:off x="19673888" y="-1371600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95" name="AutoShape 50" descr="Résultat de recherche d'images pour &quot;logo magnétomètre&quot;">
            <a:hlinkClick r:id="rId29"/>
          </p:cNvPr>
          <p:cNvSpPr>
            <a:spLocks noChangeAspect="1" noChangeArrowheads="1"/>
          </p:cNvSpPr>
          <p:nvPr/>
        </p:nvSpPr>
        <p:spPr bwMode="auto">
          <a:xfrm>
            <a:off x="19994563" y="1840989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296" name="AutoShape 52" descr="Résultat de recherche d'images pour &quot;logo magnétomètre&quot;">
            <a:hlinkClick r:id="rId30"/>
          </p:cNvPr>
          <p:cNvSpPr>
            <a:spLocks noChangeAspect="1" noChangeArrowheads="1"/>
          </p:cNvSpPr>
          <p:nvPr/>
        </p:nvSpPr>
        <p:spPr bwMode="auto">
          <a:xfrm>
            <a:off x="92075" y="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97" name="Picture 54" descr="https://www.android-logiciels.fr/wp-content/uploads/2016/11/Magnetometre-icone.png">
            <a:hlinkClick r:id="rId31"/>
          </p:cNvPr>
          <p:cNvPicPr>
            <a:picLocks noChangeAspect="1" noChangeArrowheads="1"/>
          </p:cNvPicPr>
          <p:nvPr/>
        </p:nvPicPr>
        <p:blipFill>
          <a:blip r:embed="rId3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1996" y="22832603"/>
            <a:ext cx="1140900" cy="1140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0" name="Double flèche horizontale 79"/>
          <p:cNvSpPr/>
          <p:nvPr/>
        </p:nvSpPr>
        <p:spPr>
          <a:xfrm>
            <a:off x="1257297" y="25932384"/>
            <a:ext cx="24798341" cy="1536192"/>
          </a:xfrm>
          <a:prstGeom prst="leftRightArrow">
            <a:avLst>
              <a:gd name="adj1" fmla="val 39474"/>
              <a:gd name="adj2" fmla="val 46491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5400" dirty="0" err="1">
                <a:solidFill>
                  <a:schemeClr val="tx1"/>
                </a:solidFill>
              </a:rPr>
              <a:t>NetworkSessionKey</a:t>
            </a:r>
            <a:r>
              <a:rPr lang="fr-FR" sz="5400" dirty="0">
                <a:solidFill>
                  <a:schemeClr val="tx1"/>
                </a:solidFill>
              </a:rPr>
              <a:t>(</a:t>
            </a:r>
            <a:r>
              <a:rPr lang="fr-FR" sz="5400" dirty="0" err="1">
                <a:solidFill>
                  <a:schemeClr val="tx1"/>
                </a:solidFill>
              </a:rPr>
              <a:t>NwkSKey</a:t>
            </a:r>
            <a:r>
              <a:rPr lang="fr-FR" sz="54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81" name="Double flèche horizontale 80"/>
          <p:cNvSpPr/>
          <p:nvPr/>
        </p:nvSpPr>
        <p:spPr>
          <a:xfrm>
            <a:off x="1219201" y="27354854"/>
            <a:ext cx="26066495" cy="1536192"/>
          </a:xfrm>
          <a:prstGeom prst="leftRightArrow">
            <a:avLst>
              <a:gd name="adj1" fmla="val 39474"/>
              <a:gd name="adj2" fmla="val 46491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2" name="Rectangle 81"/>
          <p:cNvSpPr/>
          <p:nvPr/>
        </p:nvSpPr>
        <p:spPr>
          <a:xfrm>
            <a:off x="1975104" y="27620649"/>
            <a:ext cx="277977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5400" dirty="0" err="1"/>
              <a:t>ApplicationSessionKey</a:t>
            </a:r>
            <a:r>
              <a:rPr lang="fr-FR" sz="5400" dirty="0"/>
              <a:t>(</a:t>
            </a:r>
            <a:r>
              <a:rPr lang="fr-FR" sz="5400" dirty="0" err="1"/>
              <a:t>AppSKey</a:t>
            </a:r>
            <a:r>
              <a:rPr lang="fr-FR" sz="5400" dirty="0"/>
              <a:t>)</a:t>
            </a:r>
          </a:p>
        </p:txBody>
      </p:sp>
      <p:pic>
        <p:nvPicPr>
          <p:cNvPr id="76" name="Picture 6" descr="Image associée">
            <a:hlinkClick r:id="rId33"/>
          </p:cNvPr>
          <p:cNvPicPr>
            <a:picLocks noChangeAspect="1" noChangeArrowheads="1"/>
          </p:cNvPicPr>
          <p:nvPr/>
        </p:nvPicPr>
        <p:blipFill>
          <a:blip r:embed="rId3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8880" y="12492573"/>
            <a:ext cx="2233323" cy="1867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8" name="Image 77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26034" y="3058511"/>
            <a:ext cx="3787995" cy="3371697"/>
          </a:xfrm>
          <a:prstGeom prst="rect">
            <a:avLst/>
          </a:prstGeom>
        </p:spPr>
      </p:pic>
      <p:cxnSp>
        <p:nvCxnSpPr>
          <p:cNvPr id="84" name="Connecteur droit avec flèche 83"/>
          <p:cNvCxnSpPr/>
          <p:nvPr/>
        </p:nvCxnSpPr>
        <p:spPr>
          <a:xfrm flipH="1">
            <a:off x="15828579" y="5707117"/>
            <a:ext cx="2207173" cy="3310759"/>
          </a:xfrm>
          <a:prstGeom prst="straightConnector1">
            <a:avLst/>
          </a:prstGeom>
          <a:ln w="127000">
            <a:solidFill>
              <a:schemeClr val="accent6">
                <a:lumMod val="75000"/>
              </a:schemeClr>
            </a:solidFill>
            <a:prstDash val="dashDot"/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90" name="Picture 24" descr="Image associée">
            <a:hlinkClick r:id="rId22"/>
          </p:cNvPr>
          <p:cNvPicPr>
            <a:picLocks noChangeAspect="1" noChangeArrowheads="1"/>
          </p:cNvPicPr>
          <p:nvPr/>
        </p:nvPicPr>
        <p:blipFill>
          <a:blip r:embed="rId2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87395">
            <a:off x="17182290" y="4200511"/>
            <a:ext cx="2240829" cy="2240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5" name="Connecteur droit avec flèche 104"/>
          <p:cNvCxnSpPr/>
          <p:nvPr/>
        </p:nvCxnSpPr>
        <p:spPr>
          <a:xfrm flipV="1">
            <a:off x="22733876" y="15165243"/>
            <a:ext cx="5890770" cy="1185"/>
          </a:xfrm>
          <a:prstGeom prst="straightConnector1">
            <a:avLst/>
          </a:prstGeom>
          <a:ln w="76200">
            <a:solidFill>
              <a:srgbClr val="FF0000"/>
            </a:solidFill>
            <a:prstDash val="dashDot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7" name="Connecteur droit avec flèche 116"/>
          <p:cNvCxnSpPr/>
          <p:nvPr/>
        </p:nvCxnSpPr>
        <p:spPr>
          <a:xfrm>
            <a:off x="17746717" y="17116098"/>
            <a:ext cx="3683317" cy="14311"/>
          </a:xfrm>
          <a:prstGeom prst="straightConnector1">
            <a:avLst/>
          </a:prstGeom>
          <a:ln w="76200">
            <a:solidFill>
              <a:srgbClr val="FF0000"/>
            </a:solidFill>
            <a:prstDash val="dashDot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6" name="Connecteur droit 5"/>
          <p:cNvCxnSpPr/>
          <p:nvPr/>
        </p:nvCxnSpPr>
        <p:spPr>
          <a:xfrm flipH="1">
            <a:off x="1257300" y="29184965"/>
            <a:ext cx="14066782" cy="0"/>
          </a:xfrm>
          <a:prstGeom prst="line">
            <a:avLst/>
          </a:prstGeom>
          <a:ln w="12700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Connecteur droit avec flèche 88"/>
          <p:cNvCxnSpPr/>
          <p:nvPr/>
        </p:nvCxnSpPr>
        <p:spPr>
          <a:xfrm flipV="1">
            <a:off x="28630179" y="13716002"/>
            <a:ext cx="8830" cy="1418895"/>
          </a:xfrm>
          <a:prstGeom prst="straightConnector1">
            <a:avLst/>
          </a:prstGeom>
          <a:ln w="76200">
            <a:solidFill>
              <a:srgbClr val="FF0000"/>
            </a:solidFill>
            <a:prstDash val="dashDot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3" name="Connecteur droit avec flèche 92"/>
          <p:cNvCxnSpPr/>
          <p:nvPr/>
        </p:nvCxnSpPr>
        <p:spPr>
          <a:xfrm>
            <a:off x="22896576" y="18576824"/>
            <a:ext cx="10796016" cy="42672"/>
          </a:xfrm>
          <a:prstGeom prst="straightConnector1">
            <a:avLst/>
          </a:prstGeom>
          <a:ln w="76200">
            <a:solidFill>
              <a:srgbClr val="FF0000"/>
            </a:solidFill>
            <a:prstDash val="dashDot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5" name="Connecteur droit avec flèche 94"/>
          <p:cNvCxnSpPr/>
          <p:nvPr/>
        </p:nvCxnSpPr>
        <p:spPr>
          <a:xfrm flipH="1" flipV="1">
            <a:off x="22639283" y="16490731"/>
            <a:ext cx="31531" cy="2081049"/>
          </a:xfrm>
          <a:prstGeom prst="straightConnector1">
            <a:avLst/>
          </a:prstGeom>
          <a:ln w="76200">
            <a:solidFill>
              <a:srgbClr val="FF0000"/>
            </a:solidFill>
            <a:prstDash val="dashDot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29" name="Image 28"/>
          <p:cNvPicPr>
            <a:picLocks noChangeAspect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1001" y="24665826"/>
            <a:ext cx="1261408" cy="905843"/>
          </a:xfrm>
          <a:prstGeom prst="rect">
            <a:avLst/>
          </a:prstGeom>
        </p:spPr>
      </p:pic>
      <p:pic>
        <p:nvPicPr>
          <p:cNvPr id="1028" name="Picture 4" descr="Résultat de recherche d'images pour &quot;symbole routeur&quot;">
            <a:hlinkClick r:id="rId36"/>
          </p:cNvPr>
          <p:cNvPicPr>
            <a:picLocks noChangeAspect="1" noChangeArrowheads="1"/>
          </p:cNvPicPr>
          <p:nvPr/>
        </p:nvPicPr>
        <p:blipFill>
          <a:blip r:embed="rId3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88687" y="12983661"/>
            <a:ext cx="3422874" cy="1882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4" name="ZoneTexte 93"/>
          <p:cNvSpPr txBox="1"/>
          <p:nvPr/>
        </p:nvSpPr>
        <p:spPr>
          <a:xfrm>
            <a:off x="23410421" y="12584454"/>
            <a:ext cx="214353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4400" b="1" dirty="0">
                <a:solidFill>
                  <a:srgbClr val="002060"/>
                </a:solidFill>
              </a:rPr>
              <a:t>Routeur</a:t>
            </a:r>
          </a:p>
          <a:p>
            <a:pPr algn="ctr"/>
            <a:r>
              <a:rPr lang="fr-FR" sz="4400" b="1" dirty="0">
                <a:solidFill>
                  <a:srgbClr val="002060"/>
                </a:solidFill>
              </a:rPr>
              <a:t>WIFI/4G</a:t>
            </a:r>
          </a:p>
        </p:txBody>
      </p:sp>
      <p:pic>
        <p:nvPicPr>
          <p:cNvPr id="96" name="Picture 6" descr="Résultat de recherche d'images pour &quot;symbole serveur&quot;">
            <a:hlinkClick r:id="rId38"/>
          </p:cNvPr>
          <p:cNvPicPr>
            <a:picLocks noChangeAspect="1" noChangeArrowheads="1"/>
          </p:cNvPicPr>
          <p:nvPr/>
        </p:nvPicPr>
        <p:blipFill>
          <a:blip r:embed="rId3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71624" y="19320350"/>
            <a:ext cx="2867397" cy="2867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" name="ZoneTexte 102"/>
          <p:cNvSpPr txBox="1"/>
          <p:nvPr/>
        </p:nvSpPr>
        <p:spPr>
          <a:xfrm>
            <a:off x="23638578" y="16440503"/>
            <a:ext cx="173226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4400" b="1" dirty="0">
                <a:solidFill>
                  <a:srgbClr val="002060"/>
                </a:solidFill>
              </a:rPr>
              <a:t>Switch</a:t>
            </a:r>
          </a:p>
        </p:txBody>
      </p:sp>
      <p:pic>
        <p:nvPicPr>
          <p:cNvPr id="111" name="Picture 22" descr="Résultat de recherche d'images pour &quot;serveur raspberry pi 3 dans une boite&quot;">
            <a:hlinkClick r:id="rId40"/>
          </p:cNvPr>
          <p:cNvPicPr>
            <a:picLocks noChangeAspect="1" noChangeArrowheads="1"/>
          </p:cNvPicPr>
          <p:nvPr/>
        </p:nvPicPr>
        <p:blipFill rotWithShape="1">
          <a:blip r:embed="rId41" cstate="print">
            <a:clrChange>
              <a:clrFrom>
                <a:srgbClr val="F4F4F4"/>
              </a:clrFrom>
              <a:clrTo>
                <a:srgbClr val="F4F4F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53" b="9385"/>
          <a:stretch/>
        </p:blipFill>
        <p:spPr bwMode="auto">
          <a:xfrm>
            <a:off x="31411217" y="13943045"/>
            <a:ext cx="1566845" cy="1026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8" name="Connecteur droit avec flèche 117"/>
          <p:cNvCxnSpPr/>
          <p:nvPr/>
        </p:nvCxnSpPr>
        <p:spPr>
          <a:xfrm flipV="1">
            <a:off x="22728621" y="15161174"/>
            <a:ext cx="8830" cy="1418895"/>
          </a:xfrm>
          <a:prstGeom prst="straightConnector1">
            <a:avLst/>
          </a:prstGeom>
          <a:ln w="76200">
            <a:solidFill>
              <a:srgbClr val="FF0000"/>
            </a:solidFill>
            <a:prstDash val="dashDot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97" name="Picture 2" descr="Résultat de recherche d'images pour &quot;symbole switch&quot;">
            <a:hlinkClick r:id="rId42"/>
          </p:cNvPr>
          <p:cNvPicPr>
            <a:picLocks noChangeAspect="1" noChangeArrowheads="1"/>
          </p:cNvPicPr>
          <p:nvPr/>
        </p:nvPicPr>
        <p:blipFill>
          <a:blip r:embed="rId4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60544" y="15812024"/>
            <a:ext cx="3866745" cy="2423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3" name="Picture 24" descr="Image associée">
            <a:hlinkClick r:id="rId22"/>
          </p:cNvPr>
          <p:cNvPicPr>
            <a:picLocks noChangeAspect="1" noChangeArrowheads="1"/>
          </p:cNvPicPr>
          <p:nvPr/>
        </p:nvPicPr>
        <p:blipFill>
          <a:blip r:embed="rId2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54496">
            <a:off x="13183102" y="3233558"/>
            <a:ext cx="2140981" cy="2140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0" name="Picture 22" descr="Résultat de recherche d'images pour &quot;serveur raspberry pi 3 dans une boite&quot;">
            <a:hlinkClick r:id="rId40"/>
          </p:cNvPr>
          <p:cNvPicPr>
            <a:picLocks noChangeAspect="1" noChangeArrowheads="1"/>
          </p:cNvPicPr>
          <p:nvPr/>
        </p:nvPicPr>
        <p:blipFill rotWithShape="1">
          <a:blip r:embed="rId41" cstate="print">
            <a:clrChange>
              <a:clrFrom>
                <a:srgbClr val="F4F4F4"/>
              </a:clrFrom>
              <a:clrTo>
                <a:srgbClr val="F4F4F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53" b="9385"/>
          <a:stretch/>
        </p:blipFill>
        <p:spPr bwMode="auto">
          <a:xfrm>
            <a:off x="26128155" y="20909113"/>
            <a:ext cx="1566845" cy="1026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8" name="Arrondir un rectangle avec un coin diagonal 97"/>
          <p:cNvSpPr/>
          <p:nvPr/>
        </p:nvSpPr>
        <p:spPr>
          <a:xfrm>
            <a:off x="7709337" y="373968"/>
            <a:ext cx="29986015" cy="2274640"/>
          </a:xfrm>
          <a:prstGeom prst="round2Diag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9600" b="1" dirty="0">
                <a:solidFill>
                  <a:schemeClr val="bg1"/>
                </a:solidFill>
                <a:latin typeface="Arial Black" panose="020B0A04020102020204" pitchFamily="34" charset="0"/>
              </a:rPr>
              <a:t>Internet des Objets : Technologie </a:t>
            </a:r>
            <a:r>
              <a:rPr lang="fr-FR" sz="9600" b="1" dirty="0" err="1">
                <a:solidFill>
                  <a:schemeClr val="bg1"/>
                </a:solidFill>
                <a:latin typeface="Arial Black" panose="020B0A04020102020204" pitchFamily="34" charset="0"/>
              </a:rPr>
              <a:t>LoRaWAN</a:t>
            </a:r>
            <a:endParaRPr lang="fr-FR" sz="96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pic>
        <p:nvPicPr>
          <p:cNvPr id="101" name="Image 100"/>
          <p:cNvPicPr>
            <a:picLocks noChangeAspect="1"/>
          </p:cNvPicPr>
          <p:nvPr/>
        </p:nvPicPr>
        <p:blipFill>
          <a:blip r:embed="rId4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87893" y="304307"/>
            <a:ext cx="3173340" cy="3173340"/>
          </a:xfrm>
          <a:prstGeom prst="rect">
            <a:avLst/>
          </a:prstGeom>
        </p:spPr>
      </p:pic>
      <p:sp>
        <p:nvSpPr>
          <p:cNvPr id="2" name="AutoShape 2" descr="Résultat de recherche d'images pour &quot;logo c c++&quot;">
            <a:hlinkClick r:id="rId45"/>
          </p:cNvPr>
          <p:cNvSpPr>
            <a:spLocks noChangeAspect="1" noChangeArrowheads="1"/>
          </p:cNvSpPr>
          <p:nvPr/>
        </p:nvSpPr>
        <p:spPr bwMode="auto">
          <a:xfrm>
            <a:off x="17927638" y="-2743200"/>
            <a:ext cx="5715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" name="AutoShape 4" descr="Résultat de recherche d'images pour &quot;logo c c++&quot;">
            <a:hlinkClick r:id="rId45"/>
          </p:cNvPr>
          <p:cNvSpPr>
            <a:spLocks noChangeAspect="1" noChangeArrowheads="1"/>
          </p:cNvSpPr>
          <p:nvPr/>
        </p:nvSpPr>
        <p:spPr bwMode="auto">
          <a:xfrm>
            <a:off x="18080038" y="-2590800"/>
            <a:ext cx="5715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4" name="Picture 6" descr="Image associée">
            <a:hlinkClick r:id="rId46"/>
          </p:cNvPr>
          <p:cNvPicPr>
            <a:picLocks noChangeAspect="1" noChangeArrowheads="1"/>
          </p:cNvPicPr>
          <p:nvPr/>
        </p:nvPicPr>
        <p:blipFill>
          <a:blip r:embed="rId4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951" y="4459357"/>
            <a:ext cx="910152" cy="910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611" y="4500081"/>
            <a:ext cx="692837" cy="779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ectangle à coins arrondis 17"/>
          <p:cNvSpPr/>
          <p:nvPr/>
        </p:nvSpPr>
        <p:spPr>
          <a:xfrm>
            <a:off x="3139710" y="24515379"/>
            <a:ext cx="11724154" cy="1718442"/>
          </a:xfrm>
          <a:prstGeom prst="roundRect">
            <a:avLst/>
          </a:prstGeom>
          <a:noFill/>
          <a:ln>
            <a:solidFill>
              <a:srgbClr val="00B0F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B0F0"/>
              </a:solidFill>
            </a:endParaRPr>
          </a:p>
        </p:txBody>
      </p:sp>
      <p:sp>
        <p:nvSpPr>
          <p:cNvPr id="28" name="ZoneTexte 27"/>
          <p:cNvSpPr txBox="1"/>
          <p:nvPr/>
        </p:nvSpPr>
        <p:spPr>
          <a:xfrm>
            <a:off x="8826806" y="25102021"/>
            <a:ext cx="40655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3600" b="1" dirty="0">
                <a:solidFill>
                  <a:schemeClr val="accent5">
                    <a:lumMod val="75000"/>
                  </a:schemeClr>
                </a:solidFill>
              </a:rPr>
              <a:t>Compatible capteur </a:t>
            </a:r>
          </a:p>
        </p:txBody>
      </p:sp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4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67209" y="24886199"/>
            <a:ext cx="1470977" cy="1000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Rectangle 31"/>
          <p:cNvSpPr/>
          <p:nvPr/>
        </p:nvSpPr>
        <p:spPr>
          <a:xfrm>
            <a:off x="8683993" y="23602866"/>
            <a:ext cx="3056029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6600" b="1" i="1" cap="none" spc="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B0F0"/>
                </a:solidFill>
                <a:effectLst/>
              </a:rPr>
              <a:t>FAB </a:t>
            </a:r>
            <a:r>
              <a:rPr lang="fr-FR" sz="6600" b="1" i="1" cap="none" spc="0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B0F0"/>
                </a:solidFill>
                <a:effectLst/>
              </a:rPr>
              <a:t>LAB</a:t>
            </a:r>
            <a:endParaRPr lang="fr-FR" sz="66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00B0F0"/>
              </a:solidFill>
              <a:effectLst/>
            </a:endParaRPr>
          </a:p>
        </p:txBody>
      </p:sp>
      <p:cxnSp>
        <p:nvCxnSpPr>
          <p:cNvPr id="34" name="Connecteur droit 33"/>
          <p:cNvCxnSpPr/>
          <p:nvPr/>
        </p:nvCxnSpPr>
        <p:spPr>
          <a:xfrm>
            <a:off x="2481943" y="23397029"/>
            <a:ext cx="0" cy="1959428"/>
          </a:xfrm>
          <a:prstGeom prst="line">
            <a:avLst/>
          </a:prstGeom>
          <a:ln>
            <a:solidFill>
              <a:srgbClr val="00B0F0"/>
            </a:solidFill>
            <a:prstDash val="dash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0" name="Connecteur droit 119"/>
          <p:cNvCxnSpPr/>
          <p:nvPr/>
        </p:nvCxnSpPr>
        <p:spPr>
          <a:xfrm>
            <a:off x="2481943" y="25385486"/>
            <a:ext cx="700528" cy="20490"/>
          </a:xfrm>
          <a:prstGeom prst="line">
            <a:avLst/>
          </a:prstGeom>
          <a:ln>
            <a:solidFill>
              <a:srgbClr val="00B0F0"/>
            </a:solidFill>
            <a:prstDash val="dash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grpSp>
        <p:nvGrpSpPr>
          <p:cNvPr id="40" name="Groupe 39"/>
          <p:cNvGrpSpPr/>
          <p:nvPr/>
        </p:nvGrpSpPr>
        <p:grpSpPr>
          <a:xfrm>
            <a:off x="20757257" y="21121000"/>
            <a:ext cx="7149204" cy="5595029"/>
            <a:chOff x="20448023" y="19946411"/>
            <a:chExt cx="7149204" cy="5595029"/>
          </a:xfrm>
        </p:grpSpPr>
        <p:pic>
          <p:nvPicPr>
            <p:cNvPr id="38" name="Image 37"/>
            <p:cNvPicPr>
              <a:picLocks noChangeAspect="1"/>
            </p:cNvPicPr>
            <p:nvPr/>
          </p:nvPicPr>
          <p:blipFill>
            <a:blip r:embed="rId5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448023" y="19946411"/>
              <a:ext cx="7149204" cy="5595029"/>
            </a:xfrm>
            <a:prstGeom prst="rect">
              <a:avLst/>
            </a:prstGeom>
          </p:spPr>
        </p:pic>
        <p:sp>
          <p:nvSpPr>
            <p:cNvPr id="39" name="ZoneTexte 38"/>
            <p:cNvSpPr txBox="1"/>
            <p:nvPr/>
          </p:nvSpPr>
          <p:spPr>
            <a:xfrm>
              <a:off x="24524231" y="22081339"/>
              <a:ext cx="109235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000" dirty="0">
                  <a:solidFill>
                    <a:schemeClr val="bg1"/>
                  </a:solidFill>
                </a:rPr>
                <a:t>Gateway</a:t>
              </a:r>
            </a:p>
          </p:txBody>
        </p:sp>
        <p:sp>
          <p:nvSpPr>
            <p:cNvPr id="123" name="ZoneTexte 122"/>
            <p:cNvSpPr txBox="1"/>
            <p:nvPr/>
          </p:nvSpPr>
          <p:spPr>
            <a:xfrm>
              <a:off x="25637163" y="22303383"/>
              <a:ext cx="12450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800" dirty="0"/>
                <a:t>Application</a:t>
              </a:r>
            </a:p>
          </p:txBody>
        </p:sp>
      </p:grpSp>
      <p:pic>
        <p:nvPicPr>
          <p:cNvPr id="127" name="Picture 44" descr="Résultat de recherche d'images pour &quot;logo 4g&quot;">
            <a:hlinkClick r:id="rId51"/>
          </p:cNvPr>
          <p:cNvPicPr>
            <a:picLocks noChangeAspect="1" noChangeArrowheads="1"/>
          </p:cNvPicPr>
          <p:nvPr/>
        </p:nvPicPr>
        <p:blipFill>
          <a:blip r:embed="rId5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43015" y="12084908"/>
            <a:ext cx="1128751" cy="823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7" name="Image 76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2677" y="1980055"/>
            <a:ext cx="3945842" cy="3512197"/>
          </a:xfrm>
          <a:prstGeom prst="rect">
            <a:avLst/>
          </a:prstGeom>
        </p:spPr>
      </p:pic>
      <p:pic>
        <p:nvPicPr>
          <p:cNvPr id="221" name="Picture 36" descr="Résultat de recherche d'images pour &quot;le cloud ttn&quot;">
            <a:hlinkClick r:id="rId53"/>
          </p:cNvPr>
          <p:cNvPicPr>
            <a:picLocks noChangeAspect="1" noChangeArrowheads="1"/>
          </p:cNvPicPr>
          <p:nvPr/>
        </p:nvPicPr>
        <p:blipFill>
          <a:blip r:embed="rId54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33461" y="4791943"/>
            <a:ext cx="571500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Résultat de recherche d'images pour &quot;symbole serveur&quot;">
            <a:hlinkClick r:id="rId38"/>
          </p:cNvPr>
          <p:cNvPicPr>
            <a:picLocks noChangeAspect="1" noChangeArrowheads="1"/>
          </p:cNvPicPr>
          <p:nvPr/>
        </p:nvPicPr>
        <p:blipFill>
          <a:blip r:embed="rId3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57483" y="12170979"/>
            <a:ext cx="2741996" cy="2741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3" name="Connecteur droit avec flèche 32"/>
          <p:cNvCxnSpPr/>
          <p:nvPr/>
        </p:nvCxnSpPr>
        <p:spPr>
          <a:xfrm>
            <a:off x="8826806" y="9586452"/>
            <a:ext cx="3123456" cy="3322285"/>
          </a:xfrm>
          <a:prstGeom prst="straightConnector1">
            <a:avLst/>
          </a:prstGeom>
          <a:ln w="1524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avec flèche 35"/>
          <p:cNvCxnSpPr/>
          <p:nvPr/>
        </p:nvCxnSpPr>
        <p:spPr>
          <a:xfrm>
            <a:off x="8683993" y="11606532"/>
            <a:ext cx="3152407" cy="1494605"/>
          </a:xfrm>
          <a:prstGeom prst="straightConnector1">
            <a:avLst/>
          </a:prstGeom>
          <a:ln w="1524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droit avec flèche 41"/>
          <p:cNvCxnSpPr/>
          <p:nvPr/>
        </p:nvCxnSpPr>
        <p:spPr>
          <a:xfrm flipV="1">
            <a:off x="8683993" y="13307365"/>
            <a:ext cx="2972358" cy="105634"/>
          </a:xfrm>
          <a:prstGeom prst="straightConnector1">
            <a:avLst/>
          </a:prstGeom>
          <a:ln w="1524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eur droit avec flèche 43"/>
          <p:cNvCxnSpPr/>
          <p:nvPr/>
        </p:nvCxnSpPr>
        <p:spPr>
          <a:xfrm flipV="1">
            <a:off x="8683993" y="13564918"/>
            <a:ext cx="2972358" cy="1596259"/>
          </a:xfrm>
          <a:prstGeom prst="straightConnector1">
            <a:avLst/>
          </a:prstGeom>
          <a:ln w="1524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eur droit avec flèche 46"/>
          <p:cNvCxnSpPr/>
          <p:nvPr/>
        </p:nvCxnSpPr>
        <p:spPr>
          <a:xfrm flipV="1">
            <a:off x="8669027" y="13943045"/>
            <a:ext cx="2987324" cy="3961040"/>
          </a:xfrm>
          <a:prstGeom prst="straightConnector1">
            <a:avLst/>
          </a:prstGeom>
          <a:ln w="1524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cteur droit avec flèche 48"/>
          <p:cNvCxnSpPr/>
          <p:nvPr/>
        </p:nvCxnSpPr>
        <p:spPr>
          <a:xfrm flipV="1">
            <a:off x="8826806" y="14360021"/>
            <a:ext cx="2913216" cy="6549095"/>
          </a:xfrm>
          <a:prstGeom prst="straightConnector1">
            <a:avLst/>
          </a:prstGeom>
          <a:ln w="1524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cteur droit avec flèche 50"/>
          <p:cNvCxnSpPr/>
          <p:nvPr/>
        </p:nvCxnSpPr>
        <p:spPr>
          <a:xfrm flipV="1">
            <a:off x="8669027" y="14761016"/>
            <a:ext cx="3391007" cy="8494916"/>
          </a:xfrm>
          <a:prstGeom prst="straightConnector1">
            <a:avLst/>
          </a:prstGeom>
          <a:ln w="1524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cteur droit avec flèche 52"/>
          <p:cNvCxnSpPr/>
          <p:nvPr/>
        </p:nvCxnSpPr>
        <p:spPr>
          <a:xfrm flipV="1">
            <a:off x="12060034" y="14866242"/>
            <a:ext cx="307226" cy="9844621"/>
          </a:xfrm>
          <a:prstGeom prst="straightConnector1">
            <a:avLst/>
          </a:prstGeom>
          <a:ln w="1524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4" name="Connecteur droit avec flèche 1023"/>
          <p:cNvCxnSpPr/>
          <p:nvPr/>
        </p:nvCxnSpPr>
        <p:spPr>
          <a:xfrm flipV="1">
            <a:off x="17635162" y="16900943"/>
            <a:ext cx="3194733" cy="43275"/>
          </a:xfrm>
          <a:prstGeom prst="straightConnector1">
            <a:avLst/>
          </a:prstGeom>
          <a:ln w="152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Connecteur droit 137"/>
          <p:cNvCxnSpPr/>
          <p:nvPr/>
        </p:nvCxnSpPr>
        <p:spPr>
          <a:xfrm>
            <a:off x="22896576" y="17784388"/>
            <a:ext cx="2608" cy="540945"/>
          </a:xfrm>
          <a:prstGeom prst="line">
            <a:avLst/>
          </a:prstGeom>
          <a:ln w="152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Connecteur droit avec flèche 141"/>
          <p:cNvCxnSpPr/>
          <p:nvPr/>
        </p:nvCxnSpPr>
        <p:spPr>
          <a:xfrm>
            <a:off x="22884493" y="18329638"/>
            <a:ext cx="10626493" cy="0"/>
          </a:xfrm>
          <a:prstGeom prst="straightConnector1">
            <a:avLst/>
          </a:prstGeom>
          <a:ln w="152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" name="Forme libre 203"/>
          <p:cNvSpPr/>
          <p:nvPr/>
        </p:nvSpPr>
        <p:spPr>
          <a:xfrm>
            <a:off x="33670561" y="17904083"/>
            <a:ext cx="864394" cy="740374"/>
          </a:xfrm>
          <a:custGeom>
            <a:avLst/>
            <a:gdLst>
              <a:gd name="connsiteX0" fmla="*/ 864394 w 864394"/>
              <a:gd name="connsiteY0" fmla="*/ 0 h 740374"/>
              <a:gd name="connsiteX1" fmla="*/ 514350 w 864394"/>
              <a:gd name="connsiteY1" fmla="*/ 657225 h 740374"/>
              <a:gd name="connsiteX2" fmla="*/ 0 w 864394"/>
              <a:gd name="connsiteY2" fmla="*/ 731044 h 740374"/>
              <a:gd name="connsiteX3" fmla="*/ 0 w 864394"/>
              <a:gd name="connsiteY3" fmla="*/ 731044 h 740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4394" h="740374">
                <a:moveTo>
                  <a:pt x="864394" y="0"/>
                </a:moveTo>
                <a:cubicBezTo>
                  <a:pt x="761404" y="267692"/>
                  <a:pt x="658415" y="535384"/>
                  <a:pt x="514350" y="657225"/>
                </a:cubicBezTo>
                <a:cubicBezTo>
                  <a:pt x="370285" y="779066"/>
                  <a:pt x="0" y="731044"/>
                  <a:pt x="0" y="731044"/>
                </a:cubicBezTo>
                <a:lnTo>
                  <a:pt x="0" y="731044"/>
                </a:lnTo>
              </a:path>
            </a:pathLst>
          </a:custGeom>
          <a:noFill/>
          <a:ln w="1016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05" name="Groupe 204"/>
          <p:cNvGrpSpPr/>
          <p:nvPr/>
        </p:nvGrpSpPr>
        <p:grpSpPr>
          <a:xfrm>
            <a:off x="34698594" y="8802031"/>
            <a:ext cx="4898449" cy="4762887"/>
            <a:chOff x="34698594" y="8802031"/>
            <a:chExt cx="4898449" cy="4762887"/>
          </a:xfrm>
        </p:grpSpPr>
        <p:grpSp>
          <p:nvGrpSpPr>
            <p:cNvPr id="206" name="Groupe 205"/>
            <p:cNvGrpSpPr/>
            <p:nvPr/>
          </p:nvGrpSpPr>
          <p:grpSpPr>
            <a:xfrm>
              <a:off x="34698594" y="8802031"/>
              <a:ext cx="4898449" cy="4762887"/>
              <a:chOff x="35108715" y="20375663"/>
              <a:chExt cx="4898449" cy="4762887"/>
            </a:xfrm>
          </p:grpSpPr>
          <p:pic>
            <p:nvPicPr>
              <p:cNvPr id="208" name="Picture 38" descr="https://www.bouyguestelecom.fr/media/catalog/product/h/u/huawei-psmart-2019-bleu-face.png"/>
              <p:cNvPicPr>
                <a:picLocks noChangeAspect="1" noChangeArrowheads="1"/>
              </p:cNvPicPr>
              <p:nvPr/>
            </p:nvPicPr>
            <p:blipFill rotWithShape="1">
              <a:blip r:embed="rId5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4545"/>
              <a:stretch/>
            </p:blipFill>
            <p:spPr bwMode="auto">
              <a:xfrm>
                <a:off x="37512335" y="20375663"/>
                <a:ext cx="2494829" cy="476288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209" name="Groupe 208"/>
              <p:cNvGrpSpPr/>
              <p:nvPr/>
            </p:nvGrpSpPr>
            <p:grpSpPr>
              <a:xfrm>
                <a:off x="35108715" y="20720822"/>
                <a:ext cx="4616886" cy="4214527"/>
                <a:chOff x="35108715" y="20720822"/>
                <a:chExt cx="4616886" cy="4214527"/>
              </a:xfrm>
            </p:grpSpPr>
            <p:pic>
              <p:nvPicPr>
                <p:cNvPr id="210" name="Picture 26" descr="Résultat de recherche d'images pour &quot;node red&quot;">
                  <a:hlinkClick r:id="rId56"/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5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67820"/>
                <a:stretch/>
              </p:blipFill>
              <p:spPr bwMode="auto">
                <a:xfrm>
                  <a:off x="37788865" y="20720822"/>
                  <a:ext cx="1936736" cy="4214527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211" name="Picture 44" descr="Résultat de recherche d'images pour &quot;logo 4g&quot;">
                  <a:hlinkClick r:id="rId51"/>
                </p:cNvPr>
                <p:cNvPicPr>
                  <a:picLocks noChangeAspect="1" noChangeArrowheads="1"/>
                </p:cNvPicPr>
                <p:nvPr/>
              </p:nvPicPr>
              <p:blipFill>
                <a:blip r:embed="rId52">
                  <a:grayscl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5108715" y="22127755"/>
                  <a:ext cx="1696749" cy="1238387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</p:grpSp>
        <p:sp>
          <p:nvSpPr>
            <p:cNvPr id="207" name="Rectangle 206"/>
            <p:cNvSpPr/>
            <p:nvPr/>
          </p:nvSpPr>
          <p:spPr>
            <a:xfrm>
              <a:off x="37404675" y="9163050"/>
              <a:ext cx="1895475" cy="4171950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212" name="Groupe 211"/>
          <p:cNvGrpSpPr/>
          <p:nvPr/>
        </p:nvGrpSpPr>
        <p:grpSpPr>
          <a:xfrm>
            <a:off x="34501978" y="14031309"/>
            <a:ext cx="7810335" cy="6172421"/>
            <a:chOff x="34501978" y="14031309"/>
            <a:chExt cx="7810335" cy="6172421"/>
          </a:xfrm>
        </p:grpSpPr>
        <p:grpSp>
          <p:nvGrpSpPr>
            <p:cNvPr id="215" name="Groupe 214"/>
            <p:cNvGrpSpPr/>
            <p:nvPr/>
          </p:nvGrpSpPr>
          <p:grpSpPr>
            <a:xfrm>
              <a:off x="34501978" y="14031309"/>
              <a:ext cx="7810335" cy="6172421"/>
              <a:chOff x="34504313" y="4899364"/>
              <a:chExt cx="8304225" cy="7054785"/>
            </a:xfrm>
          </p:grpSpPr>
          <p:pic>
            <p:nvPicPr>
              <p:cNvPr id="217" name="Picture 40" descr="Résultat de recherche d'images pour &quot;pc portable&quot;">
                <a:hlinkClick r:id="rId58"/>
              </p:cNvPr>
              <p:cNvPicPr>
                <a:picLocks noChangeAspect="1" noChangeArrowheads="1"/>
              </p:cNvPicPr>
              <p:nvPr/>
            </p:nvPicPr>
            <p:blipFill>
              <a:blip r:embed="rId5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871902" y="4899364"/>
                <a:ext cx="7936636" cy="705478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18" name="Picture 26" descr="Résultat de recherche d'images pour &quot;node red&quot;">
                <a:hlinkClick r:id="rId56"/>
              </p:cNvPr>
              <p:cNvPicPr>
                <a:picLocks noChangeAspect="1" noChangeArrowheads="1"/>
              </p:cNvPicPr>
              <p:nvPr/>
            </p:nvPicPr>
            <p:blipFill>
              <a:blip r:embed="rId5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6112474" y="5994308"/>
                <a:ext cx="5518495" cy="325459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19" name="Picture 46" descr="Résultat de recherche d'images pour &quot;logo cable ethernet&quot;">
                <a:hlinkClick r:id="rId60"/>
              </p:cNvPr>
              <p:cNvPicPr>
                <a:picLocks noChangeAspect="1" noChangeArrowheads="1"/>
              </p:cNvPicPr>
              <p:nvPr/>
            </p:nvPicPr>
            <p:blipFill>
              <a:blip r:embed="rId61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grayscl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504313" y="8933907"/>
                <a:ext cx="1557337" cy="91913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216" name="Rectangle 215"/>
            <p:cNvSpPr/>
            <p:nvPr/>
          </p:nvSpPr>
          <p:spPr>
            <a:xfrm>
              <a:off x="36042601" y="15020925"/>
              <a:ext cx="5133974" cy="2800349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220" name="Groupe 219"/>
          <p:cNvGrpSpPr/>
          <p:nvPr/>
        </p:nvGrpSpPr>
        <p:grpSpPr>
          <a:xfrm>
            <a:off x="34338352" y="20310657"/>
            <a:ext cx="7593253" cy="5997203"/>
            <a:chOff x="34338352" y="20310657"/>
            <a:chExt cx="7593253" cy="5997203"/>
          </a:xfrm>
        </p:grpSpPr>
        <p:grpSp>
          <p:nvGrpSpPr>
            <p:cNvPr id="222" name="Groupe 221"/>
            <p:cNvGrpSpPr/>
            <p:nvPr/>
          </p:nvGrpSpPr>
          <p:grpSpPr>
            <a:xfrm>
              <a:off x="34338352" y="20310657"/>
              <a:ext cx="7593253" cy="5997203"/>
              <a:chOff x="34158882" y="11995338"/>
              <a:chExt cx="8091464" cy="6877878"/>
            </a:xfrm>
          </p:grpSpPr>
          <p:pic>
            <p:nvPicPr>
              <p:cNvPr id="224" name="Picture 20" descr="Résultat de recherche d'images pour &quot;tablette&quot;">
                <a:hlinkClick r:id="rId62"/>
              </p:cNvPr>
              <p:cNvPicPr>
                <a:picLocks noChangeAspect="1" noChangeArrowheads="1"/>
              </p:cNvPicPr>
              <p:nvPr/>
            </p:nvPicPr>
            <p:blipFill>
              <a:blip r:embed="rId6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5372469" y="11995338"/>
                <a:ext cx="6877877" cy="687787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26" name="Picture 26" descr="Résultat de recherche d'images pour &quot;node red&quot;">
                <a:hlinkClick r:id="rId56"/>
              </p:cNvPr>
              <p:cNvPicPr>
                <a:picLocks noChangeAspect="1" noChangeArrowheads="1"/>
              </p:cNvPicPr>
              <p:nvPr/>
            </p:nvPicPr>
            <p:blipFill>
              <a:blip r:embed="rId5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5865230" y="13572159"/>
                <a:ext cx="5913620" cy="372132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27" name="Picture 30" descr="Image associée">
                <a:hlinkClick r:id="rId27"/>
              </p:cNvPr>
              <p:cNvPicPr>
                <a:picLocks noChangeAspect="1" noChangeArrowheads="1"/>
              </p:cNvPicPr>
              <p:nvPr/>
            </p:nvPicPr>
            <p:blipFill>
              <a:blip r:embed="rId6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9034607">
                <a:off x="34158882" y="12202623"/>
                <a:ext cx="1443127" cy="115372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223" name="Rectangle 222"/>
            <p:cNvSpPr/>
            <p:nvPr/>
          </p:nvSpPr>
          <p:spPr>
            <a:xfrm>
              <a:off x="35947350" y="21697950"/>
              <a:ext cx="5524499" cy="3219450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228" name="Groupe 227"/>
          <p:cNvGrpSpPr/>
          <p:nvPr/>
        </p:nvGrpSpPr>
        <p:grpSpPr>
          <a:xfrm>
            <a:off x="36995649" y="25524106"/>
            <a:ext cx="6400801" cy="2662038"/>
            <a:chOff x="37215105" y="26767690"/>
            <a:chExt cx="6400801" cy="2662038"/>
          </a:xfrm>
        </p:grpSpPr>
        <p:grpSp>
          <p:nvGrpSpPr>
            <p:cNvPr id="229" name="Groupe 228"/>
            <p:cNvGrpSpPr/>
            <p:nvPr/>
          </p:nvGrpSpPr>
          <p:grpSpPr>
            <a:xfrm>
              <a:off x="37215105" y="26767690"/>
              <a:ext cx="6400801" cy="1814670"/>
              <a:chOff x="35370654" y="25062873"/>
              <a:chExt cx="6400801" cy="1814670"/>
            </a:xfrm>
          </p:grpSpPr>
          <p:cxnSp>
            <p:nvCxnSpPr>
              <p:cNvPr id="232" name="Connecteur droit 231"/>
              <p:cNvCxnSpPr/>
              <p:nvPr/>
            </p:nvCxnSpPr>
            <p:spPr>
              <a:xfrm>
                <a:off x="35370654" y="25561637"/>
                <a:ext cx="2202873" cy="1"/>
              </a:xfrm>
              <a:prstGeom prst="line">
                <a:avLst/>
              </a:prstGeom>
              <a:ln w="76200">
                <a:solidFill>
                  <a:srgbClr val="FF0000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3" name="ZoneTexte 232"/>
              <p:cNvSpPr txBox="1"/>
              <p:nvPr/>
            </p:nvSpPr>
            <p:spPr>
              <a:xfrm>
                <a:off x="37982271" y="25062873"/>
                <a:ext cx="1223412" cy="8309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fr-FR" sz="4800" b="1" dirty="0">
                    <a:solidFill>
                      <a:srgbClr val="FF0000"/>
                    </a:solidFill>
                  </a:rPr>
                  <a:t>LAN</a:t>
                </a:r>
              </a:p>
            </p:txBody>
          </p:sp>
          <p:sp>
            <p:nvSpPr>
              <p:cNvPr id="234" name="ZoneTexte 233"/>
              <p:cNvSpPr txBox="1"/>
              <p:nvPr/>
            </p:nvSpPr>
            <p:spPr>
              <a:xfrm>
                <a:off x="37843725" y="26046546"/>
                <a:ext cx="3927730" cy="8309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fr-FR" sz="4800" b="1" dirty="0">
                    <a:solidFill>
                      <a:srgbClr val="3F9F56"/>
                    </a:solidFill>
                  </a:rPr>
                  <a:t>WAN</a:t>
                </a:r>
              </a:p>
            </p:txBody>
          </p:sp>
        </p:grpSp>
        <p:cxnSp>
          <p:nvCxnSpPr>
            <p:cNvPr id="230" name="Connecteur droit avec flèche 229"/>
            <p:cNvCxnSpPr/>
            <p:nvPr/>
          </p:nvCxnSpPr>
          <p:spPr>
            <a:xfrm flipV="1">
              <a:off x="37215105" y="28169960"/>
              <a:ext cx="2321809" cy="28832"/>
            </a:xfrm>
            <a:prstGeom prst="straightConnector1">
              <a:avLst/>
            </a:prstGeom>
            <a:ln w="76200">
              <a:solidFill>
                <a:srgbClr val="3F9F56"/>
              </a:solidFill>
              <a:prstDash val="dashDot"/>
              <a:headEnd type="none" w="med" len="med"/>
              <a:tailEnd type="none" w="med" len="med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pic>
          <p:nvPicPr>
            <p:cNvPr id="231" name="Picture 44" descr="Résultat de recherche d'images pour &quot;logo 4g&quot;">
              <a:hlinkClick r:id="rId51"/>
            </p:cNvPr>
            <p:cNvPicPr>
              <a:picLocks noChangeAspect="1" noChangeArrowheads="1"/>
            </p:cNvPicPr>
            <p:nvPr/>
          </p:nvPicPr>
          <p:blipFill>
            <a:blip r:embed="rId52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993164" y="28531465"/>
              <a:ext cx="1230735" cy="8982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35" name="Image 2" descr="image001"/>
          <p:cNvPicPr>
            <a:picLocks noChangeAspect="1" noChangeArrowheads="1"/>
          </p:cNvPicPr>
          <p:nvPr/>
        </p:nvPicPr>
        <p:blipFill rotWithShape="1">
          <a:blip r:embed="rId6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491"/>
          <a:stretch/>
        </p:blipFill>
        <p:spPr bwMode="auto">
          <a:xfrm>
            <a:off x="38414800" y="15007028"/>
            <a:ext cx="2733200" cy="2754634"/>
          </a:xfrm>
          <a:prstGeom prst="rect">
            <a:avLst/>
          </a:prstGeom>
          <a:ln>
            <a:noFill/>
          </a:ln>
          <a:effectLst>
            <a:outerShdw dist="139700" sx="1000" sy="1000" algn="tl" rotWithShape="0">
              <a:srgbClr val="333333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6" name="Image 2" descr="image001"/>
          <p:cNvPicPr>
            <a:picLocks noChangeAspect="1" noChangeArrowheads="1"/>
          </p:cNvPicPr>
          <p:nvPr/>
        </p:nvPicPr>
        <p:blipFill>
          <a:blip r:embed="rId6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53655" y="15003846"/>
            <a:ext cx="2389562" cy="2758172"/>
          </a:xfrm>
          <a:prstGeom prst="rect">
            <a:avLst/>
          </a:prstGeom>
          <a:ln>
            <a:noFill/>
          </a:ln>
          <a:effectLst>
            <a:outerShdw dist="139700" sx="1000" sy="1000" algn="tl" rotWithShape="0">
              <a:srgbClr val="333333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7" name="Image 2" descr="image001"/>
          <p:cNvPicPr>
            <a:picLocks noChangeAspect="1" noChangeArrowheads="1"/>
          </p:cNvPicPr>
          <p:nvPr/>
        </p:nvPicPr>
        <p:blipFill rotWithShape="1">
          <a:blip r:embed="rId6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491"/>
          <a:stretch/>
        </p:blipFill>
        <p:spPr bwMode="auto">
          <a:xfrm>
            <a:off x="38294766" y="21712804"/>
            <a:ext cx="3142794" cy="3157933"/>
          </a:xfrm>
          <a:prstGeom prst="rect">
            <a:avLst/>
          </a:prstGeom>
          <a:ln>
            <a:noFill/>
          </a:ln>
          <a:effectLst>
            <a:outerShdw dist="139700" sx="1000" sy="1000" algn="tl" rotWithShape="0">
              <a:srgbClr val="333333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8" name="Image 2" descr="image001"/>
          <p:cNvPicPr>
            <a:picLocks noChangeAspect="1" noChangeArrowheads="1"/>
          </p:cNvPicPr>
          <p:nvPr/>
        </p:nvPicPr>
        <p:blipFill>
          <a:blip r:embed="rId6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66695" y="21709380"/>
            <a:ext cx="2747658" cy="3161989"/>
          </a:xfrm>
          <a:prstGeom prst="rect">
            <a:avLst/>
          </a:prstGeom>
          <a:ln>
            <a:noFill/>
          </a:ln>
          <a:effectLst>
            <a:outerShdw dist="139700" sx="1000" sy="1000" algn="tl" rotWithShape="0">
              <a:srgbClr val="333333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9" name="Image 2" descr="image001"/>
          <p:cNvPicPr>
            <a:picLocks noChangeAspect="1" noChangeArrowheads="1"/>
          </p:cNvPicPr>
          <p:nvPr/>
        </p:nvPicPr>
        <p:blipFill rotWithShape="1">
          <a:blip r:embed="rId6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491"/>
          <a:stretch/>
        </p:blipFill>
        <p:spPr bwMode="auto">
          <a:xfrm>
            <a:off x="37393611" y="9237310"/>
            <a:ext cx="1891665" cy="4097690"/>
          </a:xfrm>
          <a:prstGeom prst="rect">
            <a:avLst/>
          </a:prstGeom>
          <a:ln>
            <a:noFill/>
          </a:ln>
          <a:effectLst>
            <a:outerShdw dist="139700" sx="1000" sy="1000" algn="tl" rotWithShape="0">
              <a:srgbClr val="333333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6" name="Connecteur droit 145"/>
          <p:cNvCxnSpPr/>
          <p:nvPr/>
        </p:nvCxnSpPr>
        <p:spPr>
          <a:xfrm flipV="1">
            <a:off x="20742863" y="16886305"/>
            <a:ext cx="1082768" cy="14638"/>
          </a:xfrm>
          <a:prstGeom prst="line">
            <a:avLst/>
          </a:prstGeom>
          <a:ln w="152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A5F976BC-B123-4B7F-B5E6-B02BD4DC5CBB}"/>
              </a:ext>
            </a:extLst>
          </p:cNvPr>
          <p:cNvCxnSpPr/>
          <p:nvPr/>
        </p:nvCxnSpPr>
        <p:spPr>
          <a:xfrm>
            <a:off x="21814029" y="16886305"/>
            <a:ext cx="11602" cy="4022808"/>
          </a:xfrm>
          <a:prstGeom prst="line">
            <a:avLst/>
          </a:prstGeom>
          <a:ln w="152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>
            <a:extLst>
              <a:ext uri="{FF2B5EF4-FFF2-40B4-BE49-F238E27FC236}">
                <a16:creationId xmlns:a16="http://schemas.microsoft.com/office/drawing/2014/main" id="{8A972DE8-7066-4FFA-9338-DDEBEF91762C}"/>
              </a:ext>
            </a:extLst>
          </p:cNvPr>
          <p:cNvCxnSpPr/>
          <p:nvPr/>
        </p:nvCxnSpPr>
        <p:spPr>
          <a:xfrm>
            <a:off x="21814029" y="20909113"/>
            <a:ext cx="3556818" cy="0"/>
          </a:xfrm>
          <a:prstGeom prst="line">
            <a:avLst/>
          </a:prstGeom>
          <a:ln w="1524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36">
            <a:extLst>
              <a:ext uri="{FF2B5EF4-FFF2-40B4-BE49-F238E27FC236}">
                <a16:creationId xmlns:a16="http://schemas.microsoft.com/office/drawing/2014/main" id="{C2E78B9A-ACF7-4363-8E77-05765B667286}"/>
              </a:ext>
            </a:extLst>
          </p:cNvPr>
          <p:cNvCxnSpPr/>
          <p:nvPr/>
        </p:nvCxnSpPr>
        <p:spPr>
          <a:xfrm flipH="1">
            <a:off x="22386494" y="20310657"/>
            <a:ext cx="3029508" cy="7702"/>
          </a:xfrm>
          <a:prstGeom prst="line">
            <a:avLst/>
          </a:prstGeom>
          <a:ln w="152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44">
            <a:extLst>
              <a:ext uri="{FF2B5EF4-FFF2-40B4-BE49-F238E27FC236}">
                <a16:creationId xmlns:a16="http://schemas.microsoft.com/office/drawing/2014/main" id="{4E0ADB91-29FA-40F6-9473-8913A162263E}"/>
              </a:ext>
            </a:extLst>
          </p:cNvPr>
          <p:cNvCxnSpPr/>
          <p:nvPr/>
        </p:nvCxnSpPr>
        <p:spPr>
          <a:xfrm flipH="1" flipV="1">
            <a:off x="22285589" y="17609369"/>
            <a:ext cx="40377" cy="2747208"/>
          </a:xfrm>
          <a:prstGeom prst="line">
            <a:avLst/>
          </a:prstGeom>
          <a:ln w="152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eur droit 47">
            <a:extLst>
              <a:ext uri="{FF2B5EF4-FFF2-40B4-BE49-F238E27FC236}">
                <a16:creationId xmlns:a16="http://schemas.microsoft.com/office/drawing/2014/main" id="{1013CEE9-F82D-4CDB-AF8B-816C32268FC4}"/>
              </a:ext>
            </a:extLst>
          </p:cNvPr>
          <p:cNvCxnSpPr/>
          <p:nvPr/>
        </p:nvCxnSpPr>
        <p:spPr>
          <a:xfrm>
            <a:off x="22285589" y="17609369"/>
            <a:ext cx="618379" cy="0"/>
          </a:xfrm>
          <a:prstGeom prst="line">
            <a:avLst/>
          </a:prstGeom>
          <a:ln w="152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cteur droit 51">
            <a:extLst>
              <a:ext uri="{FF2B5EF4-FFF2-40B4-BE49-F238E27FC236}">
                <a16:creationId xmlns:a16="http://schemas.microsoft.com/office/drawing/2014/main" id="{E8335644-9E67-4AD5-9895-03637FCE9253}"/>
              </a:ext>
            </a:extLst>
          </p:cNvPr>
          <p:cNvCxnSpPr/>
          <p:nvPr/>
        </p:nvCxnSpPr>
        <p:spPr>
          <a:xfrm flipV="1">
            <a:off x="22903968" y="17609369"/>
            <a:ext cx="0" cy="294714"/>
          </a:xfrm>
          <a:prstGeom prst="line">
            <a:avLst/>
          </a:prstGeom>
          <a:ln w="152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necteur droit 54">
            <a:extLst>
              <a:ext uri="{FF2B5EF4-FFF2-40B4-BE49-F238E27FC236}">
                <a16:creationId xmlns:a16="http://schemas.microsoft.com/office/drawing/2014/main" id="{9E8F2D5F-3654-4D45-809B-D365D4ACCFBE}"/>
              </a:ext>
            </a:extLst>
          </p:cNvPr>
          <p:cNvCxnSpPr/>
          <p:nvPr/>
        </p:nvCxnSpPr>
        <p:spPr>
          <a:xfrm>
            <a:off x="21814029" y="18325333"/>
            <a:ext cx="0" cy="572376"/>
          </a:xfrm>
          <a:prstGeom prst="line">
            <a:avLst/>
          </a:prstGeom>
          <a:ln w="152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cteur droit 57">
            <a:extLst>
              <a:ext uri="{FF2B5EF4-FFF2-40B4-BE49-F238E27FC236}">
                <a16:creationId xmlns:a16="http://schemas.microsoft.com/office/drawing/2014/main" id="{42097019-00A4-4326-94A6-237211EA9EA7}"/>
              </a:ext>
            </a:extLst>
          </p:cNvPr>
          <p:cNvCxnSpPr>
            <a:cxnSpLocks/>
          </p:cNvCxnSpPr>
          <p:nvPr/>
        </p:nvCxnSpPr>
        <p:spPr>
          <a:xfrm flipV="1">
            <a:off x="22307772" y="18934529"/>
            <a:ext cx="0" cy="730405"/>
          </a:xfrm>
          <a:prstGeom prst="line">
            <a:avLst/>
          </a:prstGeom>
          <a:ln w="152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necteur droit 60">
            <a:extLst>
              <a:ext uri="{FF2B5EF4-FFF2-40B4-BE49-F238E27FC236}">
                <a16:creationId xmlns:a16="http://schemas.microsoft.com/office/drawing/2014/main" id="{CF0BC51A-7574-49A9-BA80-1014F3C0D053}"/>
              </a:ext>
            </a:extLst>
          </p:cNvPr>
          <p:cNvCxnSpPr/>
          <p:nvPr/>
        </p:nvCxnSpPr>
        <p:spPr>
          <a:xfrm>
            <a:off x="25845707" y="18335427"/>
            <a:ext cx="639636" cy="0"/>
          </a:xfrm>
          <a:prstGeom prst="line">
            <a:avLst/>
          </a:prstGeom>
          <a:ln w="152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2" name="Image 61">
            <a:extLst>
              <a:ext uri="{FF2B5EF4-FFF2-40B4-BE49-F238E27FC236}">
                <a16:creationId xmlns:a16="http://schemas.microsoft.com/office/drawing/2014/main" id="{7A5D8586-810F-46BD-A0E8-0455B3C72C30}"/>
              </a:ext>
            </a:extLst>
          </p:cNvPr>
          <p:cNvPicPr>
            <a:picLocks noChangeAspect="1"/>
          </p:cNvPicPr>
          <p:nvPr/>
        </p:nvPicPr>
        <p:blipFill>
          <a:blip r:embed="rId67"/>
          <a:stretch>
            <a:fillRect/>
          </a:stretch>
        </p:blipFill>
        <p:spPr>
          <a:xfrm>
            <a:off x="19067979" y="20307212"/>
            <a:ext cx="5273497" cy="3840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91625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Image 73">
            <a:extLst>
              <a:ext uri="{FF2B5EF4-FFF2-40B4-BE49-F238E27FC236}">
                <a16:creationId xmlns:a16="http://schemas.microsoft.com/office/drawing/2014/main" id="{21181FD3-CBF7-4EDA-BA4C-F32CC8778A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27019" y="10133842"/>
            <a:ext cx="3609145" cy="3158002"/>
          </a:xfrm>
          <a:prstGeom prst="rect">
            <a:avLst/>
          </a:prstGeom>
        </p:spPr>
      </p:pic>
      <p:graphicFrame>
        <p:nvGraphicFramePr>
          <p:cNvPr id="5" name="Diagramme 4"/>
          <p:cNvGraphicFramePr/>
          <p:nvPr/>
        </p:nvGraphicFramePr>
        <p:xfrm>
          <a:off x="-8141881" y="5330306"/>
          <a:ext cx="28539017" cy="207475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2" name="Rectangle à coins arrondis 21"/>
          <p:cNvSpPr/>
          <p:nvPr/>
        </p:nvSpPr>
        <p:spPr>
          <a:xfrm>
            <a:off x="8669027" y="24719536"/>
            <a:ext cx="5849007" cy="1329338"/>
          </a:xfrm>
          <a:prstGeom prst="round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0" name="Image 9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907418" cy="3846786"/>
          </a:xfrm>
          <a:prstGeom prst="rect">
            <a:avLst/>
          </a:prstGeom>
        </p:spPr>
      </p:pic>
      <p:pic>
        <p:nvPicPr>
          <p:cNvPr id="1039" name="Picture 15" descr="Résultat de recherche d'images pour &quot;visual studio code&quot;">
            <a:hlinkClick r:id="rId10"/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486" y="5110248"/>
            <a:ext cx="3967705" cy="26431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7" name="Rectangle 266"/>
          <p:cNvSpPr/>
          <p:nvPr/>
        </p:nvSpPr>
        <p:spPr>
          <a:xfrm>
            <a:off x="20015480" y="11976848"/>
            <a:ext cx="13731381" cy="13984817"/>
          </a:xfrm>
          <a:prstGeom prst="rect">
            <a:avLst/>
          </a:prstGeom>
          <a:solidFill>
            <a:schemeClr val="accent1">
              <a:alpha val="10000"/>
            </a:schemeClr>
          </a:solidFill>
          <a:ln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cxnSp>
        <p:nvCxnSpPr>
          <p:cNvPr id="99" name="Connecteur droit avec flèche 98"/>
          <p:cNvCxnSpPr/>
          <p:nvPr/>
        </p:nvCxnSpPr>
        <p:spPr>
          <a:xfrm flipH="1" flipV="1">
            <a:off x="22021419" y="13466064"/>
            <a:ext cx="81836" cy="2898543"/>
          </a:xfrm>
          <a:prstGeom prst="straightConnector1">
            <a:avLst/>
          </a:prstGeom>
          <a:ln w="76200">
            <a:solidFill>
              <a:srgbClr val="FF0000"/>
            </a:solidFill>
            <a:prstDash val="dashDot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2" name="Connecteur droit avec flèche 91"/>
          <p:cNvCxnSpPr/>
          <p:nvPr/>
        </p:nvCxnSpPr>
        <p:spPr>
          <a:xfrm flipV="1">
            <a:off x="28598438" y="13680532"/>
            <a:ext cx="2347629" cy="23907"/>
          </a:xfrm>
          <a:prstGeom prst="straightConnector1">
            <a:avLst/>
          </a:prstGeom>
          <a:ln w="76200">
            <a:solidFill>
              <a:srgbClr val="FF0000"/>
            </a:solidFill>
            <a:prstDash val="dashDot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41" name="Image 40"/>
          <p:cNvPicPr>
            <a:picLocks noChangeAspect="1"/>
          </p:cNvPicPr>
          <p:nvPr/>
        </p:nvPicPr>
        <p:blipFill rotWithShape="1"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59"/>
          <a:stretch/>
        </p:blipFill>
        <p:spPr>
          <a:xfrm>
            <a:off x="11950262" y="8084917"/>
            <a:ext cx="9036214" cy="11653511"/>
          </a:xfrm>
          <a:prstGeom prst="rect">
            <a:avLst/>
          </a:prstGeom>
        </p:spPr>
      </p:pic>
      <p:cxnSp>
        <p:nvCxnSpPr>
          <p:cNvPr id="79" name="Connecteur droit avec flèche 78"/>
          <p:cNvCxnSpPr/>
          <p:nvPr/>
        </p:nvCxnSpPr>
        <p:spPr>
          <a:xfrm>
            <a:off x="14315090" y="4855779"/>
            <a:ext cx="945931" cy="3972911"/>
          </a:xfrm>
          <a:prstGeom prst="straightConnector1">
            <a:avLst/>
          </a:prstGeom>
          <a:ln w="127000">
            <a:solidFill>
              <a:schemeClr val="accent6">
                <a:lumMod val="75000"/>
              </a:schemeClr>
            </a:solidFill>
            <a:prstDash val="dashDot"/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298" name="Picture 56" descr="Pack coffret 10 resi nr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86719" y="22275447"/>
            <a:ext cx="2595291" cy="2595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8" descr="Image associée">
            <a:hlinkClick r:id="rId14"/>
          </p:cNvPr>
          <p:cNvPicPr>
            <a:picLocks noChangeAspect="1" noChangeArrowheads="1"/>
          </p:cNvPicPr>
          <p:nvPr/>
        </p:nvPicPr>
        <p:blipFill rotWithShape="1">
          <a:blip r:embed="rId15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99" r="22544" b="33865"/>
          <a:stretch/>
        </p:blipFill>
        <p:spPr bwMode="auto">
          <a:xfrm>
            <a:off x="3237500" y="10852975"/>
            <a:ext cx="1627804" cy="1258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0" descr="Image associée">
            <a:hlinkClick r:id="rId16"/>
          </p:cNvPr>
          <p:cNvPicPr>
            <a:picLocks noChangeAspect="1" noChangeArrowheads="1"/>
          </p:cNvPicPr>
          <p:nvPr/>
        </p:nvPicPr>
        <p:blipFill rotWithShape="1">
          <a:blip r:embed="rId17" cstate="print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59" t="-2373" r="36851" b="27128"/>
          <a:stretch/>
        </p:blipFill>
        <p:spPr bwMode="auto">
          <a:xfrm>
            <a:off x="3586701" y="9075360"/>
            <a:ext cx="774969" cy="1072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7896" y="16762251"/>
            <a:ext cx="1666672" cy="1573176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3600" y="20565396"/>
            <a:ext cx="1644320" cy="1636078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7896" y="14761016"/>
            <a:ext cx="1169925" cy="1467502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364836" y="15812582"/>
            <a:ext cx="1446550" cy="4641142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fr-FR" b="1" dirty="0">
                <a:solidFill>
                  <a:schemeClr val="accent6">
                    <a:lumMod val="75000"/>
                  </a:schemeClr>
                </a:solidFill>
              </a:rPr>
              <a:t>CAPTEURS</a:t>
            </a:r>
          </a:p>
        </p:txBody>
      </p:sp>
      <p:sp>
        <p:nvSpPr>
          <p:cNvPr id="23" name="AutoShape 10" descr="Résultat de recherche d'images pour &quot;routeur cisco rv180w&quot;">
            <a:hlinkClick r:id="rId21"/>
          </p:cNvPr>
          <p:cNvSpPr>
            <a:spLocks noChangeAspect="1" noChangeArrowheads="1"/>
          </p:cNvSpPr>
          <p:nvPr/>
        </p:nvSpPr>
        <p:spPr bwMode="auto">
          <a:xfrm>
            <a:off x="19842163" y="-776288"/>
            <a:ext cx="2809875" cy="1628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4" name="AutoShape 12" descr="Résultat de recherche d'images pour &quot;routeur cisco rv180w&quot;">
            <a:hlinkClick r:id="rId21"/>
          </p:cNvPr>
          <p:cNvSpPr>
            <a:spLocks noChangeAspect="1" noChangeArrowheads="1"/>
          </p:cNvSpPr>
          <p:nvPr/>
        </p:nvSpPr>
        <p:spPr bwMode="auto">
          <a:xfrm>
            <a:off x="19994563" y="-623888"/>
            <a:ext cx="2809875" cy="1628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5" name="AutoShape 14" descr="Résultat de recherche d'images pour &quot;routeur cisco rv180w&quot;">
            <a:hlinkClick r:id="rId21"/>
          </p:cNvPr>
          <p:cNvSpPr>
            <a:spLocks noChangeAspect="1" noChangeArrowheads="1"/>
          </p:cNvSpPr>
          <p:nvPr/>
        </p:nvSpPr>
        <p:spPr bwMode="auto">
          <a:xfrm>
            <a:off x="20146963" y="-471488"/>
            <a:ext cx="2809875" cy="1628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6" name="AutoShape 16" descr="Résultat de recherche d'images pour &quot;routeur cisco rv180w&quot;">
            <a:hlinkClick r:id="rId21"/>
          </p:cNvPr>
          <p:cNvSpPr>
            <a:spLocks noChangeAspect="1" noChangeArrowheads="1"/>
          </p:cNvSpPr>
          <p:nvPr/>
        </p:nvSpPr>
        <p:spPr bwMode="auto">
          <a:xfrm>
            <a:off x="20299363" y="-319088"/>
            <a:ext cx="2809875" cy="1628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57" name="Image 56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9189" y="1923911"/>
            <a:ext cx="7838153" cy="6976746"/>
          </a:xfrm>
          <a:prstGeom prst="rect">
            <a:avLst/>
          </a:prstGeom>
        </p:spPr>
      </p:pic>
      <p:sp>
        <p:nvSpPr>
          <p:cNvPr id="69" name="ZoneTexte 68"/>
          <p:cNvSpPr txBox="1"/>
          <p:nvPr/>
        </p:nvSpPr>
        <p:spPr>
          <a:xfrm>
            <a:off x="28024305" y="14920773"/>
            <a:ext cx="650685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rgbClr val="002060"/>
                </a:solidFill>
              </a:rPr>
              <a:t>Serveur</a:t>
            </a:r>
          </a:p>
          <a:p>
            <a:pPr algn="ctr"/>
            <a:r>
              <a:rPr lang="fr-FR" sz="4400" b="1" dirty="0">
                <a:solidFill>
                  <a:srgbClr val="002060"/>
                </a:solidFill>
              </a:rPr>
              <a:t>d’application</a:t>
            </a:r>
          </a:p>
        </p:txBody>
      </p:sp>
      <p:pic>
        <p:nvPicPr>
          <p:cNvPr id="1048" name="Picture 24" descr="Image associée">
            <a:hlinkClick r:id="rId23"/>
          </p:cNvPr>
          <p:cNvPicPr>
            <a:picLocks noChangeAspect="1" noChangeArrowheads="1"/>
          </p:cNvPicPr>
          <p:nvPr/>
        </p:nvPicPr>
        <p:blipFill>
          <a:blip r:embed="rId24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4205" y="4021740"/>
            <a:ext cx="3691352" cy="3691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2" name="Groupe 111"/>
          <p:cNvGrpSpPr/>
          <p:nvPr/>
        </p:nvGrpSpPr>
        <p:grpSpPr>
          <a:xfrm>
            <a:off x="11656351" y="13307365"/>
            <a:ext cx="7163945" cy="8219461"/>
            <a:chOff x="14760894" y="16800320"/>
            <a:chExt cx="5797878" cy="6414300"/>
          </a:xfrm>
        </p:grpSpPr>
        <p:pic>
          <p:nvPicPr>
            <p:cNvPr id="31" name="Image 30"/>
            <p:cNvPicPr>
              <a:picLocks noChangeAspect="1"/>
            </p:cNvPicPr>
            <p:nvPr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760894" y="16800320"/>
              <a:ext cx="5797878" cy="5707639"/>
            </a:xfrm>
            <a:prstGeom prst="rect">
              <a:avLst/>
            </a:prstGeom>
          </p:spPr>
        </p:pic>
        <p:sp>
          <p:nvSpPr>
            <p:cNvPr id="119" name="ZoneTexte 118"/>
            <p:cNvSpPr txBox="1"/>
            <p:nvPr/>
          </p:nvSpPr>
          <p:spPr>
            <a:xfrm>
              <a:off x="15087600" y="22422017"/>
              <a:ext cx="5109882" cy="7926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0" b="1" dirty="0">
                  <a:solidFill>
                    <a:schemeClr val="accent6">
                      <a:lumMod val="75000"/>
                    </a:schemeClr>
                  </a:solidFill>
                </a:rPr>
                <a:t>Gate</a:t>
              </a:r>
              <a:r>
                <a:rPr lang="fr-FR" sz="6000" b="1" dirty="0">
                  <a:solidFill>
                    <a:srgbClr val="FF0000"/>
                  </a:solidFill>
                </a:rPr>
                <a:t>way</a:t>
              </a:r>
            </a:p>
          </p:txBody>
        </p:sp>
      </p:grpSp>
      <p:cxnSp>
        <p:nvCxnSpPr>
          <p:cNvPr id="1035" name="Connecteur droit avec flèche 1034"/>
          <p:cNvCxnSpPr/>
          <p:nvPr/>
        </p:nvCxnSpPr>
        <p:spPr>
          <a:xfrm>
            <a:off x="22093085" y="6667364"/>
            <a:ext cx="2665358" cy="12226"/>
          </a:xfrm>
          <a:prstGeom prst="straightConnector1">
            <a:avLst/>
          </a:prstGeom>
          <a:ln w="76200">
            <a:solidFill>
              <a:srgbClr val="3F9F56"/>
            </a:solidFill>
            <a:prstDash val="dashDot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67" name="ZoneTexte 166"/>
          <p:cNvSpPr txBox="1"/>
          <p:nvPr/>
        </p:nvSpPr>
        <p:spPr>
          <a:xfrm>
            <a:off x="5836022" y="7176200"/>
            <a:ext cx="51098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7200" b="1" dirty="0">
                <a:solidFill>
                  <a:schemeClr val="accent6">
                    <a:lumMod val="75000"/>
                  </a:schemeClr>
                </a:solidFill>
              </a:rPr>
              <a:t>End </a:t>
            </a:r>
            <a:r>
              <a:rPr lang="fr-FR" sz="7200" b="1" dirty="0" err="1">
                <a:solidFill>
                  <a:schemeClr val="accent6">
                    <a:lumMod val="75000"/>
                  </a:schemeClr>
                </a:solidFill>
              </a:rPr>
              <a:t>Device</a:t>
            </a:r>
            <a:endParaRPr lang="fr-FR" sz="7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56" name="Rectangle 1055"/>
          <p:cNvSpPr/>
          <p:nvPr/>
        </p:nvSpPr>
        <p:spPr>
          <a:xfrm>
            <a:off x="13426016" y="8679350"/>
            <a:ext cx="3522133" cy="203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3" name="Connecteur droit avec flèche 62"/>
          <p:cNvCxnSpPr/>
          <p:nvPr/>
        </p:nvCxnSpPr>
        <p:spPr>
          <a:xfrm>
            <a:off x="11037455" y="6819762"/>
            <a:ext cx="2746278" cy="2299854"/>
          </a:xfrm>
          <a:prstGeom prst="straightConnector1">
            <a:avLst/>
          </a:prstGeom>
          <a:ln w="127000">
            <a:solidFill>
              <a:schemeClr val="accent6">
                <a:lumMod val="75000"/>
              </a:schemeClr>
            </a:solidFill>
            <a:prstDash val="dashDot"/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168" name="Picture 24" descr="Image associée">
            <a:hlinkClick r:id="rId23"/>
          </p:cNvPr>
          <p:cNvPicPr>
            <a:picLocks noChangeAspect="1" noChangeArrowheads="1"/>
          </p:cNvPicPr>
          <p:nvPr/>
        </p:nvPicPr>
        <p:blipFill>
          <a:blip r:embed="rId24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16985" y="8090202"/>
            <a:ext cx="4042491" cy="4042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4" name="ZoneTexte 213"/>
          <p:cNvSpPr txBox="1"/>
          <p:nvPr/>
        </p:nvSpPr>
        <p:spPr>
          <a:xfrm>
            <a:off x="34847705" y="7398501"/>
            <a:ext cx="68778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7200" b="1" dirty="0">
                <a:solidFill>
                  <a:srgbClr val="002060"/>
                </a:solidFill>
              </a:rPr>
              <a:t>Supervision</a:t>
            </a:r>
          </a:p>
        </p:txBody>
      </p:sp>
      <p:sp>
        <p:nvSpPr>
          <p:cNvPr id="139" name="ZoneTexte 138"/>
          <p:cNvSpPr txBox="1"/>
          <p:nvPr/>
        </p:nvSpPr>
        <p:spPr>
          <a:xfrm>
            <a:off x="3627625" y="29152348"/>
            <a:ext cx="1099447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b="1" dirty="0" err="1">
                <a:solidFill>
                  <a:schemeClr val="accent6">
                    <a:lumMod val="75000"/>
                  </a:schemeClr>
                </a:solidFill>
              </a:rPr>
              <a:t>LoRa</a:t>
            </a:r>
            <a:r>
              <a:rPr lang="fr-FR" sz="6000" b="1" dirty="0">
                <a:solidFill>
                  <a:schemeClr val="accent6">
                    <a:lumMod val="75000"/>
                  </a:schemeClr>
                </a:solidFill>
              </a:rPr>
              <a:t>® RF    </a:t>
            </a:r>
            <a:r>
              <a:rPr lang="fr-FR" sz="6000" b="1" dirty="0" err="1">
                <a:solidFill>
                  <a:schemeClr val="accent6">
                    <a:lumMod val="75000"/>
                  </a:schemeClr>
                </a:solidFill>
              </a:rPr>
              <a:t>LoRaWAN</a:t>
            </a:r>
            <a:r>
              <a:rPr lang="fr-FR" sz="6000" b="1" baseline="30000" dirty="0" err="1">
                <a:solidFill>
                  <a:schemeClr val="accent6">
                    <a:lumMod val="75000"/>
                  </a:schemeClr>
                </a:solidFill>
              </a:rPr>
              <a:t>TM</a:t>
            </a:r>
            <a:endParaRPr lang="fr-FR" sz="6000" b="1" baseline="30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25" name="ZoneTexte 224"/>
          <p:cNvSpPr txBox="1"/>
          <p:nvPr/>
        </p:nvSpPr>
        <p:spPr>
          <a:xfrm>
            <a:off x="15508225" y="29184965"/>
            <a:ext cx="23518368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6000" b="1" dirty="0" err="1">
                <a:solidFill>
                  <a:srgbClr val="FF0000"/>
                </a:solidFill>
              </a:rPr>
              <a:t>TCP</a:t>
            </a:r>
            <a:r>
              <a:rPr lang="fr-FR" sz="6000" b="1" dirty="0">
                <a:solidFill>
                  <a:srgbClr val="FF0000"/>
                </a:solidFill>
              </a:rPr>
              <a:t>/IP</a:t>
            </a:r>
            <a:endParaRPr lang="fr-FR" sz="6000" b="1" baseline="30000" dirty="0">
              <a:solidFill>
                <a:srgbClr val="FF0000"/>
              </a:solidFill>
            </a:endParaRPr>
          </a:p>
        </p:txBody>
      </p:sp>
      <p:cxnSp>
        <p:nvCxnSpPr>
          <p:cNvPr id="241" name="Connecteur droit avec flèche 240"/>
          <p:cNvCxnSpPr/>
          <p:nvPr/>
        </p:nvCxnSpPr>
        <p:spPr>
          <a:xfrm flipH="1" flipV="1">
            <a:off x="22012240" y="6700138"/>
            <a:ext cx="16136" cy="6003758"/>
          </a:xfrm>
          <a:prstGeom prst="straightConnector1">
            <a:avLst/>
          </a:prstGeom>
          <a:ln w="76200">
            <a:solidFill>
              <a:srgbClr val="3F9F56"/>
            </a:solidFill>
            <a:prstDash val="dashDot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57" name="Connecteur droit avec flèche 256"/>
          <p:cNvCxnSpPr/>
          <p:nvPr/>
        </p:nvCxnSpPr>
        <p:spPr>
          <a:xfrm>
            <a:off x="15261021" y="29184967"/>
            <a:ext cx="23948451" cy="112409"/>
          </a:xfrm>
          <a:prstGeom prst="straightConnector1">
            <a:avLst/>
          </a:prstGeom>
          <a:ln w="1270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3" name="Picture 27" descr="Résultat de recherche d'images pour &quot;modulation lora&quot;">
            <a:hlinkClick r:id="rId26"/>
          </p:cNvPr>
          <p:cNvPicPr>
            <a:picLocks noChangeAspect="1" noChangeArrowheads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60392" y="6820632"/>
            <a:ext cx="2277586" cy="2389043"/>
          </a:xfrm>
          <a:prstGeom prst="ellipse">
            <a:avLst/>
          </a:prstGeom>
          <a:ln w="63500" cap="rnd">
            <a:noFill/>
          </a:ln>
          <a:effectLst>
            <a:outerShdw sx="1000" sy="1000" rotWithShape="0">
              <a:schemeClr val="bg1"/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9" name="ZoneTexte 198"/>
          <p:cNvSpPr txBox="1"/>
          <p:nvPr/>
        </p:nvSpPr>
        <p:spPr>
          <a:xfrm>
            <a:off x="12894223" y="5291223"/>
            <a:ext cx="3988592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accent6">
                    <a:lumMod val="75000"/>
                  </a:schemeClr>
                </a:solidFill>
              </a:rPr>
              <a:t>868 MHz</a:t>
            </a:r>
          </a:p>
        </p:txBody>
      </p:sp>
      <p:cxnSp>
        <p:nvCxnSpPr>
          <p:cNvPr id="201" name="Connecteur droit 200"/>
          <p:cNvCxnSpPr/>
          <p:nvPr/>
        </p:nvCxnSpPr>
        <p:spPr>
          <a:xfrm flipH="1">
            <a:off x="15142953" y="10553427"/>
            <a:ext cx="33147" cy="2859572"/>
          </a:xfrm>
          <a:prstGeom prst="line">
            <a:avLst/>
          </a:prstGeom>
          <a:ln w="76200">
            <a:solidFill>
              <a:schemeClr val="accent6">
                <a:lumMod val="50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7" name="Connecteur droit avec flèche 326"/>
          <p:cNvCxnSpPr/>
          <p:nvPr/>
        </p:nvCxnSpPr>
        <p:spPr>
          <a:xfrm flipH="1" flipV="1">
            <a:off x="22008664" y="16774511"/>
            <a:ext cx="72403" cy="3850289"/>
          </a:xfrm>
          <a:prstGeom prst="straightConnector1">
            <a:avLst/>
          </a:prstGeom>
          <a:ln w="76200">
            <a:solidFill>
              <a:srgbClr val="FF0000"/>
            </a:solidFill>
            <a:prstDash val="dashDot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28" name="Connecteur droit avec flèche 327"/>
          <p:cNvCxnSpPr/>
          <p:nvPr/>
        </p:nvCxnSpPr>
        <p:spPr>
          <a:xfrm>
            <a:off x="22110262" y="20650498"/>
            <a:ext cx="4308913" cy="61089"/>
          </a:xfrm>
          <a:prstGeom prst="straightConnector1">
            <a:avLst/>
          </a:prstGeom>
          <a:ln w="76200">
            <a:solidFill>
              <a:srgbClr val="FF0000"/>
            </a:solidFill>
            <a:prstDash val="dashDot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50" name="ZoneTexte 349"/>
          <p:cNvSpPr txBox="1"/>
          <p:nvPr/>
        </p:nvSpPr>
        <p:spPr>
          <a:xfrm>
            <a:off x="27788442" y="19743532"/>
            <a:ext cx="2467406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4400" b="1" dirty="0">
                <a:solidFill>
                  <a:srgbClr val="002060"/>
                </a:solidFill>
              </a:rPr>
              <a:t>Serveur</a:t>
            </a:r>
          </a:p>
          <a:p>
            <a:pPr algn="ctr"/>
            <a:r>
              <a:rPr lang="fr-FR" sz="4400" b="1" dirty="0">
                <a:solidFill>
                  <a:srgbClr val="002060"/>
                </a:solidFill>
              </a:rPr>
              <a:t>de réseau</a:t>
            </a:r>
          </a:p>
        </p:txBody>
      </p:sp>
      <p:pic>
        <p:nvPicPr>
          <p:cNvPr id="362" name="Picture 30" descr="Image associée">
            <a:hlinkClick r:id="rId28"/>
          </p:cNvPr>
          <p:cNvPicPr>
            <a:picLocks noChangeAspect="1" noChangeArrowheads="1"/>
          </p:cNvPicPr>
          <p:nvPr/>
        </p:nvPicPr>
        <p:blipFill>
          <a:blip r:embed="rId2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443718" flipH="1">
            <a:off x="22468023" y="12025226"/>
            <a:ext cx="1047368" cy="824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8" name="ZoneTexte 287"/>
          <p:cNvSpPr txBox="1"/>
          <p:nvPr/>
        </p:nvSpPr>
        <p:spPr>
          <a:xfrm>
            <a:off x="27877905" y="25003636"/>
            <a:ext cx="5617628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5000" b="1" dirty="0">
                <a:solidFill>
                  <a:srgbClr val="002060"/>
                </a:solidFill>
              </a:rPr>
              <a:t>Baie </a:t>
            </a:r>
            <a:r>
              <a:rPr lang="fr-FR" sz="5000" b="1" dirty="0" err="1">
                <a:solidFill>
                  <a:srgbClr val="002060"/>
                </a:solidFill>
              </a:rPr>
              <a:t>Did@LoRaWAN</a:t>
            </a:r>
            <a:endParaRPr lang="fr-FR" sz="5000" b="1" dirty="0">
              <a:solidFill>
                <a:srgbClr val="002060"/>
              </a:solidFill>
            </a:endParaRPr>
          </a:p>
        </p:txBody>
      </p:sp>
      <p:sp>
        <p:nvSpPr>
          <p:cNvPr id="294" name="AutoShape 48" descr="Résultat de recherche d'images pour &quot;logo magnétomètre&quot;">
            <a:hlinkClick r:id="rId30"/>
          </p:cNvPr>
          <p:cNvSpPr>
            <a:spLocks noChangeAspect="1" noChangeArrowheads="1"/>
          </p:cNvSpPr>
          <p:nvPr/>
        </p:nvSpPr>
        <p:spPr bwMode="auto">
          <a:xfrm>
            <a:off x="19673888" y="-1371600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95" name="AutoShape 50" descr="Résultat de recherche d'images pour &quot;logo magnétomètre&quot;">
            <a:hlinkClick r:id="rId30"/>
          </p:cNvPr>
          <p:cNvSpPr>
            <a:spLocks noChangeAspect="1" noChangeArrowheads="1"/>
          </p:cNvSpPr>
          <p:nvPr/>
        </p:nvSpPr>
        <p:spPr bwMode="auto">
          <a:xfrm>
            <a:off x="19994563" y="1840989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296" name="AutoShape 52" descr="Résultat de recherche d'images pour &quot;logo magnétomètre&quot;">
            <a:hlinkClick r:id="rId31"/>
          </p:cNvPr>
          <p:cNvSpPr>
            <a:spLocks noChangeAspect="1" noChangeArrowheads="1"/>
          </p:cNvSpPr>
          <p:nvPr/>
        </p:nvSpPr>
        <p:spPr bwMode="auto">
          <a:xfrm>
            <a:off x="92075" y="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97" name="Picture 54" descr="https://www.android-logiciels.fr/wp-content/uploads/2016/11/Magnetometre-icone.png">
            <a:hlinkClick r:id="rId32"/>
          </p:cNvPr>
          <p:cNvPicPr>
            <a:picLocks noChangeAspect="1" noChangeArrowheads="1"/>
          </p:cNvPicPr>
          <p:nvPr/>
        </p:nvPicPr>
        <p:blipFill>
          <a:blip r:embed="rId3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1996" y="22832603"/>
            <a:ext cx="1140900" cy="1140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0" name="Double flèche horizontale 79"/>
          <p:cNvSpPr/>
          <p:nvPr/>
        </p:nvSpPr>
        <p:spPr>
          <a:xfrm>
            <a:off x="1257297" y="25932384"/>
            <a:ext cx="24798341" cy="1536192"/>
          </a:xfrm>
          <a:prstGeom prst="leftRightArrow">
            <a:avLst>
              <a:gd name="adj1" fmla="val 39474"/>
              <a:gd name="adj2" fmla="val 46491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5400" dirty="0" err="1">
                <a:solidFill>
                  <a:schemeClr val="tx1"/>
                </a:solidFill>
              </a:rPr>
              <a:t>NetworkSessionKey</a:t>
            </a:r>
            <a:r>
              <a:rPr lang="fr-FR" sz="5400" dirty="0">
                <a:solidFill>
                  <a:schemeClr val="tx1"/>
                </a:solidFill>
              </a:rPr>
              <a:t>(</a:t>
            </a:r>
            <a:r>
              <a:rPr lang="fr-FR" sz="5400" dirty="0" err="1">
                <a:solidFill>
                  <a:schemeClr val="tx1"/>
                </a:solidFill>
              </a:rPr>
              <a:t>NwkSKey</a:t>
            </a:r>
            <a:r>
              <a:rPr lang="fr-FR" sz="54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81" name="Double flèche horizontale 80"/>
          <p:cNvSpPr/>
          <p:nvPr/>
        </p:nvSpPr>
        <p:spPr>
          <a:xfrm>
            <a:off x="1219201" y="27354854"/>
            <a:ext cx="26066495" cy="1536192"/>
          </a:xfrm>
          <a:prstGeom prst="leftRightArrow">
            <a:avLst>
              <a:gd name="adj1" fmla="val 39474"/>
              <a:gd name="adj2" fmla="val 46491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2" name="Rectangle 81"/>
          <p:cNvSpPr/>
          <p:nvPr/>
        </p:nvSpPr>
        <p:spPr>
          <a:xfrm>
            <a:off x="1975104" y="27620649"/>
            <a:ext cx="277977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5400" dirty="0" err="1"/>
              <a:t>ApplicationSessionKey</a:t>
            </a:r>
            <a:r>
              <a:rPr lang="fr-FR" sz="5400" dirty="0"/>
              <a:t>(</a:t>
            </a:r>
            <a:r>
              <a:rPr lang="fr-FR" sz="5400" dirty="0" err="1"/>
              <a:t>AppSKey</a:t>
            </a:r>
            <a:r>
              <a:rPr lang="fr-FR" sz="5400" dirty="0"/>
              <a:t>)</a:t>
            </a:r>
          </a:p>
        </p:txBody>
      </p:sp>
      <p:pic>
        <p:nvPicPr>
          <p:cNvPr id="76" name="Picture 6" descr="Image associée">
            <a:hlinkClick r:id="rId34"/>
          </p:cNvPr>
          <p:cNvPicPr>
            <a:picLocks noChangeAspect="1" noChangeArrowheads="1"/>
          </p:cNvPicPr>
          <p:nvPr/>
        </p:nvPicPr>
        <p:blipFill>
          <a:blip r:embed="rId3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8880" y="12492573"/>
            <a:ext cx="2233323" cy="1867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8" name="Image 77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26034" y="3058511"/>
            <a:ext cx="3787995" cy="3371697"/>
          </a:xfrm>
          <a:prstGeom prst="rect">
            <a:avLst/>
          </a:prstGeom>
        </p:spPr>
      </p:pic>
      <p:cxnSp>
        <p:nvCxnSpPr>
          <p:cNvPr id="84" name="Connecteur droit avec flèche 83"/>
          <p:cNvCxnSpPr/>
          <p:nvPr/>
        </p:nvCxnSpPr>
        <p:spPr>
          <a:xfrm flipH="1">
            <a:off x="15828579" y="5707117"/>
            <a:ext cx="2207173" cy="3310759"/>
          </a:xfrm>
          <a:prstGeom prst="straightConnector1">
            <a:avLst/>
          </a:prstGeom>
          <a:ln w="127000">
            <a:solidFill>
              <a:schemeClr val="accent6">
                <a:lumMod val="75000"/>
              </a:schemeClr>
            </a:solidFill>
            <a:prstDash val="dashDot"/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90" name="Picture 24" descr="Image associée">
            <a:hlinkClick r:id="rId23"/>
          </p:cNvPr>
          <p:cNvPicPr>
            <a:picLocks noChangeAspect="1" noChangeArrowheads="1"/>
          </p:cNvPicPr>
          <p:nvPr/>
        </p:nvPicPr>
        <p:blipFill>
          <a:blip r:embed="rId24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87395">
            <a:off x="17182290" y="4200511"/>
            <a:ext cx="2240829" cy="2240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5" name="Connecteur droit avec flèche 104"/>
          <p:cNvCxnSpPr/>
          <p:nvPr/>
        </p:nvCxnSpPr>
        <p:spPr>
          <a:xfrm flipV="1">
            <a:off x="22733876" y="15165243"/>
            <a:ext cx="5890770" cy="1185"/>
          </a:xfrm>
          <a:prstGeom prst="straightConnector1">
            <a:avLst/>
          </a:prstGeom>
          <a:ln w="76200">
            <a:solidFill>
              <a:srgbClr val="FF0000"/>
            </a:solidFill>
            <a:prstDash val="dashDot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7" name="Connecteur droit avec flèche 116"/>
          <p:cNvCxnSpPr/>
          <p:nvPr/>
        </p:nvCxnSpPr>
        <p:spPr>
          <a:xfrm>
            <a:off x="17746717" y="17116098"/>
            <a:ext cx="3683317" cy="14311"/>
          </a:xfrm>
          <a:prstGeom prst="straightConnector1">
            <a:avLst/>
          </a:prstGeom>
          <a:ln w="76200">
            <a:solidFill>
              <a:srgbClr val="FF0000"/>
            </a:solidFill>
            <a:prstDash val="dashDot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6" name="Connecteur droit 5"/>
          <p:cNvCxnSpPr/>
          <p:nvPr/>
        </p:nvCxnSpPr>
        <p:spPr>
          <a:xfrm flipH="1">
            <a:off x="1257300" y="29184965"/>
            <a:ext cx="14066782" cy="0"/>
          </a:xfrm>
          <a:prstGeom prst="line">
            <a:avLst/>
          </a:prstGeom>
          <a:ln w="12700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Connecteur droit avec flèche 88"/>
          <p:cNvCxnSpPr/>
          <p:nvPr/>
        </p:nvCxnSpPr>
        <p:spPr>
          <a:xfrm flipV="1">
            <a:off x="28630179" y="13716002"/>
            <a:ext cx="8830" cy="1418895"/>
          </a:xfrm>
          <a:prstGeom prst="straightConnector1">
            <a:avLst/>
          </a:prstGeom>
          <a:ln w="76200">
            <a:solidFill>
              <a:srgbClr val="FF0000"/>
            </a:solidFill>
            <a:prstDash val="dashDot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3" name="Connecteur droit avec flèche 92"/>
          <p:cNvCxnSpPr/>
          <p:nvPr/>
        </p:nvCxnSpPr>
        <p:spPr>
          <a:xfrm>
            <a:off x="22896576" y="18576824"/>
            <a:ext cx="10796016" cy="42672"/>
          </a:xfrm>
          <a:prstGeom prst="straightConnector1">
            <a:avLst/>
          </a:prstGeom>
          <a:ln w="76200">
            <a:solidFill>
              <a:srgbClr val="FF0000"/>
            </a:solidFill>
            <a:prstDash val="dashDot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5" name="Connecteur droit avec flèche 94"/>
          <p:cNvCxnSpPr/>
          <p:nvPr/>
        </p:nvCxnSpPr>
        <p:spPr>
          <a:xfrm flipH="1" flipV="1">
            <a:off x="22639283" y="16490731"/>
            <a:ext cx="31531" cy="2081049"/>
          </a:xfrm>
          <a:prstGeom prst="straightConnector1">
            <a:avLst/>
          </a:prstGeom>
          <a:ln w="76200">
            <a:solidFill>
              <a:srgbClr val="FF0000"/>
            </a:solidFill>
            <a:prstDash val="dashDot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29" name="Image 28"/>
          <p:cNvPicPr>
            <a:picLocks noChangeAspect="1"/>
          </p:cNvPicPr>
          <p:nvPr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1001" y="24665826"/>
            <a:ext cx="1261408" cy="905843"/>
          </a:xfrm>
          <a:prstGeom prst="rect">
            <a:avLst/>
          </a:prstGeom>
        </p:spPr>
      </p:pic>
      <p:pic>
        <p:nvPicPr>
          <p:cNvPr id="1028" name="Picture 4" descr="Résultat de recherche d'images pour &quot;symbole routeur&quot;">
            <a:hlinkClick r:id="rId37"/>
          </p:cNvPr>
          <p:cNvPicPr>
            <a:picLocks noChangeAspect="1" noChangeArrowheads="1"/>
          </p:cNvPicPr>
          <p:nvPr/>
        </p:nvPicPr>
        <p:blipFill>
          <a:blip r:embed="rId3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88687" y="12983661"/>
            <a:ext cx="3422874" cy="1882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4" name="ZoneTexte 93"/>
          <p:cNvSpPr txBox="1"/>
          <p:nvPr/>
        </p:nvSpPr>
        <p:spPr>
          <a:xfrm>
            <a:off x="23410421" y="12584454"/>
            <a:ext cx="214353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4400" b="1" dirty="0">
                <a:solidFill>
                  <a:srgbClr val="002060"/>
                </a:solidFill>
              </a:rPr>
              <a:t>Routeur</a:t>
            </a:r>
          </a:p>
          <a:p>
            <a:pPr algn="ctr"/>
            <a:r>
              <a:rPr lang="fr-FR" sz="4400" b="1" dirty="0">
                <a:solidFill>
                  <a:srgbClr val="002060"/>
                </a:solidFill>
              </a:rPr>
              <a:t>WIFI/4G</a:t>
            </a:r>
          </a:p>
        </p:txBody>
      </p:sp>
      <p:pic>
        <p:nvPicPr>
          <p:cNvPr id="96" name="Picture 6" descr="Résultat de recherche d'images pour &quot;symbole serveur&quot;">
            <a:hlinkClick r:id="rId39"/>
          </p:cNvPr>
          <p:cNvPicPr>
            <a:picLocks noChangeAspect="1" noChangeArrowheads="1"/>
          </p:cNvPicPr>
          <p:nvPr/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71624" y="19320350"/>
            <a:ext cx="2867397" cy="2867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" name="ZoneTexte 102"/>
          <p:cNvSpPr txBox="1"/>
          <p:nvPr/>
        </p:nvSpPr>
        <p:spPr>
          <a:xfrm>
            <a:off x="23638578" y="16440503"/>
            <a:ext cx="173226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4400" b="1" dirty="0">
                <a:solidFill>
                  <a:srgbClr val="002060"/>
                </a:solidFill>
              </a:rPr>
              <a:t>Switch</a:t>
            </a:r>
          </a:p>
        </p:txBody>
      </p:sp>
      <p:pic>
        <p:nvPicPr>
          <p:cNvPr id="111" name="Picture 22" descr="Résultat de recherche d'images pour &quot;serveur raspberry pi 3 dans une boite&quot;">
            <a:hlinkClick r:id="rId41"/>
          </p:cNvPr>
          <p:cNvPicPr>
            <a:picLocks noChangeAspect="1" noChangeArrowheads="1"/>
          </p:cNvPicPr>
          <p:nvPr/>
        </p:nvPicPr>
        <p:blipFill rotWithShape="1">
          <a:blip r:embed="rId42" cstate="print">
            <a:clrChange>
              <a:clrFrom>
                <a:srgbClr val="F4F4F4"/>
              </a:clrFrom>
              <a:clrTo>
                <a:srgbClr val="F4F4F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53" b="9385"/>
          <a:stretch/>
        </p:blipFill>
        <p:spPr bwMode="auto">
          <a:xfrm>
            <a:off x="31411217" y="13943045"/>
            <a:ext cx="1566845" cy="1026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8" name="Connecteur droit avec flèche 117"/>
          <p:cNvCxnSpPr/>
          <p:nvPr/>
        </p:nvCxnSpPr>
        <p:spPr>
          <a:xfrm flipV="1">
            <a:off x="22728621" y="15161174"/>
            <a:ext cx="8830" cy="1418895"/>
          </a:xfrm>
          <a:prstGeom prst="straightConnector1">
            <a:avLst/>
          </a:prstGeom>
          <a:ln w="76200">
            <a:solidFill>
              <a:srgbClr val="FF0000"/>
            </a:solidFill>
            <a:prstDash val="dashDot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97" name="Picture 2" descr="Résultat de recherche d'images pour &quot;symbole switch&quot;">
            <a:hlinkClick r:id="rId43"/>
          </p:cNvPr>
          <p:cNvPicPr>
            <a:picLocks noChangeAspect="1" noChangeArrowheads="1"/>
          </p:cNvPicPr>
          <p:nvPr/>
        </p:nvPicPr>
        <p:blipFill>
          <a:blip r:embed="rId4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60544" y="15812024"/>
            <a:ext cx="3866745" cy="2423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3" name="Picture 24" descr="Image associée">
            <a:hlinkClick r:id="rId23"/>
          </p:cNvPr>
          <p:cNvPicPr>
            <a:picLocks noChangeAspect="1" noChangeArrowheads="1"/>
          </p:cNvPicPr>
          <p:nvPr/>
        </p:nvPicPr>
        <p:blipFill>
          <a:blip r:embed="rId24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54496">
            <a:off x="13183102" y="3233558"/>
            <a:ext cx="2140981" cy="2140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0" name="Picture 22" descr="Résultat de recherche d'images pour &quot;serveur raspberry pi 3 dans une boite&quot;">
            <a:hlinkClick r:id="rId41"/>
          </p:cNvPr>
          <p:cNvPicPr>
            <a:picLocks noChangeAspect="1" noChangeArrowheads="1"/>
          </p:cNvPicPr>
          <p:nvPr/>
        </p:nvPicPr>
        <p:blipFill rotWithShape="1">
          <a:blip r:embed="rId42" cstate="print">
            <a:clrChange>
              <a:clrFrom>
                <a:srgbClr val="F4F4F4"/>
              </a:clrFrom>
              <a:clrTo>
                <a:srgbClr val="F4F4F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53" b="9385"/>
          <a:stretch/>
        </p:blipFill>
        <p:spPr bwMode="auto">
          <a:xfrm>
            <a:off x="26128155" y="20909113"/>
            <a:ext cx="1566845" cy="1026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8" name="Arrondir un rectangle avec un coin diagonal 97"/>
          <p:cNvSpPr/>
          <p:nvPr/>
        </p:nvSpPr>
        <p:spPr>
          <a:xfrm>
            <a:off x="7709337" y="373968"/>
            <a:ext cx="29986015" cy="2274640"/>
          </a:xfrm>
          <a:prstGeom prst="round2Diag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9600" b="1" dirty="0">
                <a:solidFill>
                  <a:schemeClr val="bg1"/>
                </a:solidFill>
                <a:latin typeface="Arial Black" panose="020B0A04020102020204" pitchFamily="34" charset="0"/>
              </a:rPr>
              <a:t>Internet des Objets : Technologie </a:t>
            </a:r>
            <a:r>
              <a:rPr lang="fr-FR" sz="9600" b="1" dirty="0" err="1">
                <a:solidFill>
                  <a:schemeClr val="bg1"/>
                </a:solidFill>
                <a:latin typeface="Arial Black" panose="020B0A04020102020204" pitchFamily="34" charset="0"/>
              </a:rPr>
              <a:t>LoRaWAN</a:t>
            </a:r>
            <a:endParaRPr lang="fr-FR" sz="96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pic>
        <p:nvPicPr>
          <p:cNvPr id="101" name="Image 100"/>
          <p:cNvPicPr>
            <a:picLocks noChangeAspect="1"/>
          </p:cNvPicPr>
          <p:nvPr/>
        </p:nvPicPr>
        <p:blipFill>
          <a:blip r:embed="rId4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87893" y="304307"/>
            <a:ext cx="3173340" cy="3173340"/>
          </a:xfrm>
          <a:prstGeom prst="rect">
            <a:avLst/>
          </a:prstGeom>
        </p:spPr>
      </p:pic>
      <p:sp>
        <p:nvSpPr>
          <p:cNvPr id="2" name="AutoShape 2" descr="Résultat de recherche d'images pour &quot;logo c c++&quot;">
            <a:hlinkClick r:id="rId46"/>
          </p:cNvPr>
          <p:cNvSpPr>
            <a:spLocks noChangeAspect="1" noChangeArrowheads="1"/>
          </p:cNvSpPr>
          <p:nvPr/>
        </p:nvSpPr>
        <p:spPr bwMode="auto">
          <a:xfrm>
            <a:off x="17927638" y="-2743200"/>
            <a:ext cx="5715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" name="AutoShape 4" descr="Résultat de recherche d'images pour &quot;logo c c++&quot;">
            <a:hlinkClick r:id="rId46"/>
          </p:cNvPr>
          <p:cNvSpPr>
            <a:spLocks noChangeAspect="1" noChangeArrowheads="1"/>
          </p:cNvSpPr>
          <p:nvPr/>
        </p:nvSpPr>
        <p:spPr bwMode="auto">
          <a:xfrm>
            <a:off x="18080038" y="-2590800"/>
            <a:ext cx="5715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4" name="Picture 6" descr="Image associée">
            <a:hlinkClick r:id="rId47"/>
          </p:cNvPr>
          <p:cNvPicPr>
            <a:picLocks noChangeAspect="1" noChangeArrowheads="1"/>
          </p:cNvPicPr>
          <p:nvPr/>
        </p:nvPicPr>
        <p:blipFill>
          <a:blip r:embed="rId4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951" y="4459357"/>
            <a:ext cx="910152" cy="910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611" y="4500081"/>
            <a:ext cx="692837" cy="779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ectangle à coins arrondis 17"/>
          <p:cNvSpPr/>
          <p:nvPr/>
        </p:nvSpPr>
        <p:spPr>
          <a:xfrm>
            <a:off x="3139710" y="24515379"/>
            <a:ext cx="11724154" cy="1718442"/>
          </a:xfrm>
          <a:prstGeom prst="roundRect">
            <a:avLst/>
          </a:prstGeom>
          <a:noFill/>
          <a:ln>
            <a:solidFill>
              <a:srgbClr val="00B0F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B0F0"/>
              </a:solidFill>
            </a:endParaRPr>
          </a:p>
        </p:txBody>
      </p:sp>
      <p:sp>
        <p:nvSpPr>
          <p:cNvPr id="28" name="ZoneTexte 27"/>
          <p:cNvSpPr txBox="1"/>
          <p:nvPr/>
        </p:nvSpPr>
        <p:spPr>
          <a:xfrm>
            <a:off x="8826806" y="25102021"/>
            <a:ext cx="40655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3600" b="1" dirty="0">
                <a:solidFill>
                  <a:schemeClr val="accent5">
                    <a:lumMod val="75000"/>
                  </a:schemeClr>
                </a:solidFill>
              </a:rPr>
              <a:t>Compatible capteur </a:t>
            </a:r>
          </a:p>
        </p:txBody>
      </p:sp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5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67209" y="24886199"/>
            <a:ext cx="1470977" cy="1000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Rectangle 31"/>
          <p:cNvSpPr/>
          <p:nvPr/>
        </p:nvSpPr>
        <p:spPr>
          <a:xfrm>
            <a:off x="8683993" y="23602866"/>
            <a:ext cx="3056029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6600" b="1" i="1" cap="none" spc="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B0F0"/>
                </a:solidFill>
                <a:effectLst/>
              </a:rPr>
              <a:t>FAB </a:t>
            </a:r>
            <a:r>
              <a:rPr lang="fr-FR" sz="6600" b="1" i="1" cap="none" spc="0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B0F0"/>
                </a:solidFill>
                <a:effectLst/>
              </a:rPr>
              <a:t>LAB</a:t>
            </a:r>
            <a:endParaRPr lang="fr-FR" sz="66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00B0F0"/>
              </a:solidFill>
              <a:effectLst/>
            </a:endParaRPr>
          </a:p>
        </p:txBody>
      </p:sp>
      <p:cxnSp>
        <p:nvCxnSpPr>
          <p:cNvPr id="34" name="Connecteur droit 33"/>
          <p:cNvCxnSpPr/>
          <p:nvPr/>
        </p:nvCxnSpPr>
        <p:spPr>
          <a:xfrm>
            <a:off x="2481943" y="23397029"/>
            <a:ext cx="0" cy="1959428"/>
          </a:xfrm>
          <a:prstGeom prst="line">
            <a:avLst/>
          </a:prstGeom>
          <a:ln>
            <a:solidFill>
              <a:srgbClr val="00B0F0"/>
            </a:solidFill>
            <a:prstDash val="dash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0" name="Connecteur droit 119"/>
          <p:cNvCxnSpPr/>
          <p:nvPr/>
        </p:nvCxnSpPr>
        <p:spPr>
          <a:xfrm>
            <a:off x="2481943" y="25385486"/>
            <a:ext cx="700528" cy="20490"/>
          </a:xfrm>
          <a:prstGeom prst="line">
            <a:avLst/>
          </a:prstGeom>
          <a:ln>
            <a:solidFill>
              <a:srgbClr val="00B0F0"/>
            </a:solidFill>
            <a:prstDash val="dash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grpSp>
        <p:nvGrpSpPr>
          <p:cNvPr id="40" name="Groupe 39"/>
          <p:cNvGrpSpPr/>
          <p:nvPr/>
        </p:nvGrpSpPr>
        <p:grpSpPr>
          <a:xfrm>
            <a:off x="20757257" y="21121000"/>
            <a:ext cx="7149204" cy="5595029"/>
            <a:chOff x="20448023" y="19946411"/>
            <a:chExt cx="7149204" cy="5595029"/>
          </a:xfrm>
        </p:grpSpPr>
        <p:pic>
          <p:nvPicPr>
            <p:cNvPr id="38" name="Image 37"/>
            <p:cNvPicPr>
              <a:picLocks noChangeAspect="1"/>
            </p:cNvPicPr>
            <p:nvPr/>
          </p:nvPicPr>
          <p:blipFill>
            <a:blip r:embed="rId5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448023" y="19946411"/>
              <a:ext cx="7149204" cy="5595029"/>
            </a:xfrm>
            <a:prstGeom prst="rect">
              <a:avLst/>
            </a:prstGeom>
          </p:spPr>
        </p:pic>
        <p:sp>
          <p:nvSpPr>
            <p:cNvPr id="39" name="ZoneTexte 38"/>
            <p:cNvSpPr txBox="1"/>
            <p:nvPr/>
          </p:nvSpPr>
          <p:spPr>
            <a:xfrm>
              <a:off x="24524231" y="22081339"/>
              <a:ext cx="109235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000" dirty="0">
                  <a:solidFill>
                    <a:schemeClr val="bg1"/>
                  </a:solidFill>
                </a:rPr>
                <a:t>Gateway</a:t>
              </a:r>
            </a:p>
          </p:txBody>
        </p:sp>
        <p:sp>
          <p:nvSpPr>
            <p:cNvPr id="123" name="ZoneTexte 122"/>
            <p:cNvSpPr txBox="1"/>
            <p:nvPr/>
          </p:nvSpPr>
          <p:spPr>
            <a:xfrm>
              <a:off x="25637163" y="22303383"/>
              <a:ext cx="12450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800" dirty="0"/>
                <a:t>Application</a:t>
              </a:r>
            </a:p>
          </p:txBody>
        </p:sp>
      </p:grpSp>
      <p:pic>
        <p:nvPicPr>
          <p:cNvPr id="127" name="Picture 44" descr="Résultat de recherche d'images pour &quot;logo 4g&quot;">
            <a:hlinkClick r:id="rId52"/>
          </p:cNvPr>
          <p:cNvPicPr>
            <a:picLocks noChangeAspect="1" noChangeArrowheads="1"/>
          </p:cNvPicPr>
          <p:nvPr/>
        </p:nvPicPr>
        <p:blipFill>
          <a:blip r:embed="rId5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43015" y="12084908"/>
            <a:ext cx="1128751" cy="823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7" name="Image 76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2677" y="1980055"/>
            <a:ext cx="3945842" cy="3512197"/>
          </a:xfrm>
          <a:prstGeom prst="rect">
            <a:avLst/>
          </a:prstGeom>
        </p:spPr>
      </p:pic>
      <p:pic>
        <p:nvPicPr>
          <p:cNvPr id="121" name="Image 2" descr="image001"/>
          <p:cNvPicPr>
            <a:picLocks noChangeAspect="1" noChangeArrowheads="1"/>
          </p:cNvPicPr>
          <p:nvPr/>
        </p:nvPicPr>
        <p:blipFill>
          <a:blip r:embed="rId5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4327" y="3738438"/>
            <a:ext cx="2389562" cy="20293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5" name="Image 2" descr="image001"/>
          <p:cNvPicPr>
            <a:picLocks noChangeAspect="1" noChangeArrowheads="1"/>
          </p:cNvPicPr>
          <p:nvPr/>
        </p:nvPicPr>
        <p:blipFill rotWithShape="1">
          <a:blip r:embed="rId5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491"/>
          <a:stretch/>
        </p:blipFill>
        <p:spPr bwMode="auto">
          <a:xfrm>
            <a:off x="29180099" y="4377174"/>
            <a:ext cx="2582740" cy="21573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6" name="Picture 19" descr="Résultat de recherche d'images pour &quot;logo javascript&quot;">
            <a:hlinkClick r:id="rId56"/>
          </p:cNvPr>
          <p:cNvPicPr>
            <a:picLocks noChangeAspect="1" noChangeArrowheads="1"/>
          </p:cNvPicPr>
          <p:nvPr/>
        </p:nvPicPr>
        <p:blipFill>
          <a:blip r:embed="rId5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60989" y="5463857"/>
            <a:ext cx="2181225" cy="157162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1" name="Picture 36" descr="Résultat de recherche d'images pour &quot;le cloud ttn&quot;">
            <a:hlinkClick r:id="rId58"/>
          </p:cNvPr>
          <p:cNvPicPr>
            <a:picLocks noChangeAspect="1" noChangeArrowheads="1"/>
          </p:cNvPicPr>
          <p:nvPr/>
        </p:nvPicPr>
        <p:blipFill>
          <a:blip r:embed="rId59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33461" y="4791943"/>
            <a:ext cx="571500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Résultat de recherche d'images pour &quot;symbole serveur&quot;">
            <a:hlinkClick r:id="rId39"/>
          </p:cNvPr>
          <p:cNvPicPr>
            <a:picLocks noChangeAspect="1" noChangeArrowheads="1"/>
          </p:cNvPicPr>
          <p:nvPr/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57483" y="12170979"/>
            <a:ext cx="2741996" cy="2741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3" name="Connecteur droit avec flèche 32"/>
          <p:cNvCxnSpPr/>
          <p:nvPr/>
        </p:nvCxnSpPr>
        <p:spPr>
          <a:xfrm>
            <a:off x="8826806" y="9586452"/>
            <a:ext cx="3123456" cy="3322285"/>
          </a:xfrm>
          <a:prstGeom prst="straightConnector1">
            <a:avLst/>
          </a:prstGeom>
          <a:ln w="1524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avec flèche 35"/>
          <p:cNvCxnSpPr/>
          <p:nvPr/>
        </p:nvCxnSpPr>
        <p:spPr>
          <a:xfrm>
            <a:off x="8683993" y="11606532"/>
            <a:ext cx="3152407" cy="1494605"/>
          </a:xfrm>
          <a:prstGeom prst="straightConnector1">
            <a:avLst/>
          </a:prstGeom>
          <a:ln w="1524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droit avec flèche 41"/>
          <p:cNvCxnSpPr/>
          <p:nvPr/>
        </p:nvCxnSpPr>
        <p:spPr>
          <a:xfrm flipV="1">
            <a:off x="8683993" y="13307365"/>
            <a:ext cx="2972358" cy="105634"/>
          </a:xfrm>
          <a:prstGeom prst="straightConnector1">
            <a:avLst/>
          </a:prstGeom>
          <a:ln w="1524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eur droit avec flèche 43"/>
          <p:cNvCxnSpPr/>
          <p:nvPr/>
        </p:nvCxnSpPr>
        <p:spPr>
          <a:xfrm flipV="1">
            <a:off x="8683993" y="13564918"/>
            <a:ext cx="2972358" cy="1596259"/>
          </a:xfrm>
          <a:prstGeom prst="straightConnector1">
            <a:avLst/>
          </a:prstGeom>
          <a:ln w="1524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eur droit avec flèche 46"/>
          <p:cNvCxnSpPr/>
          <p:nvPr/>
        </p:nvCxnSpPr>
        <p:spPr>
          <a:xfrm flipV="1">
            <a:off x="8669027" y="13943045"/>
            <a:ext cx="2987324" cy="3961040"/>
          </a:xfrm>
          <a:prstGeom prst="straightConnector1">
            <a:avLst/>
          </a:prstGeom>
          <a:ln w="1524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cteur droit avec flèche 48"/>
          <p:cNvCxnSpPr/>
          <p:nvPr/>
        </p:nvCxnSpPr>
        <p:spPr>
          <a:xfrm flipV="1">
            <a:off x="8826806" y="14360021"/>
            <a:ext cx="2913216" cy="6549095"/>
          </a:xfrm>
          <a:prstGeom prst="straightConnector1">
            <a:avLst/>
          </a:prstGeom>
          <a:ln w="1524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cteur droit avec flèche 50"/>
          <p:cNvCxnSpPr/>
          <p:nvPr/>
        </p:nvCxnSpPr>
        <p:spPr>
          <a:xfrm flipV="1">
            <a:off x="8669027" y="14761016"/>
            <a:ext cx="3391007" cy="8494916"/>
          </a:xfrm>
          <a:prstGeom prst="straightConnector1">
            <a:avLst/>
          </a:prstGeom>
          <a:ln w="1524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cteur droit avec flèche 52"/>
          <p:cNvCxnSpPr/>
          <p:nvPr/>
        </p:nvCxnSpPr>
        <p:spPr>
          <a:xfrm flipV="1">
            <a:off x="12060034" y="14866242"/>
            <a:ext cx="307226" cy="9844621"/>
          </a:xfrm>
          <a:prstGeom prst="straightConnector1">
            <a:avLst/>
          </a:prstGeom>
          <a:ln w="1524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4" name="Connecteur droit avec flèche 1023"/>
          <p:cNvCxnSpPr/>
          <p:nvPr/>
        </p:nvCxnSpPr>
        <p:spPr>
          <a:xfrm flipV="1">
            <a:off x="17635162" y="16900943"/>
            <a:ext cx="3194733" cy="43275"/>
          </a:xfrm>
          <a:prstGeom prst="straightConnector1">
            <a:avLst/>
          </a:prstGeom>
          <a:ln w="152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Connecteur droit 137"/>
          <p:cNvCxnSpPr/>
          <p:nvPr/>
        </p:nvCxnSpPr>
        <p:spPr>
          <a:xfrm>
            <a:off x="22896576" y="17784388"/>
            <a:ext cx="2608" cy="540945"/>
          </a:xfrm>
          <a:prstGeom prst="line">
            <a:avLst/>
          </a:prstGeom>
          <a:ln w="1270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Connecteur droit avec flèche 141"/>
          <p:cNvCxnSpPr/>
          <p:nvPr/>
        </p:nvCxnSpPr>
        <p:spPr>
          <a:xfrm>
            <a:off x="22884493" y="18329638"/>
            <a:ext cx="10626493" cy="0"/>
          </a:xfrm>
          <a:prstGeom prst="straightConnector1">
            <a:avLst/>
          </a:prstGeom>
          <a:ln w="152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" name="Forme libre 203"/>
          <p:cNvSpPr/>
          <p:nvPr/>
        </p:nvSpPr>
        <p:spPr>
          <a:xfrm>
            <a:off x="33670561" y="17904083"/>
            <a:ext cx="864394" cy="740374"/>
          </a:xfrm>
          <a:custGeom>
            <a:avLst/>
            <a:gdLst>
              <a:gd name="connsiteX0" fmla="*/ 864394 w 864394"/>
              <a:gd name="connsiteY0" fmla="*/ 0 h 740374"/>
              <a:gd name="connsiteX1" fmla="*/ 514350 w 864394"/>
              <a:gd name="connsiteY1" fmla="*/ 657225 h 740374"/>
              <a:gd name="connsiteX2" fmla="*/ 0 w 864394"/>
              <a:gd name="connsiteY2" fmla="*/ 731044 h 740374"/>
              <a:gd name="connsiteX3" fmla="*/ 0 w 864394"/>
              <a:gd name="connsiteY3" fmla="*/ 731044 h 740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4394" h="740374">
                <a:moveTo>
                  <a:pt x="864394" y="0"/>
                </a:moveTo>
                <a:cubicBezTo>
                  <a:pt x="761404" y="267692"/>
                  <a:pt x="658415" y="535384"/>
                  <a:pt x="514350" y="657225"/>
                </a:cubicBezTo>
                <a:cubicBezTo>
                  <a:pt x="370285" y="779066"/>
                  <a:pt x="0" y="731044"/>
                  <a:pt x="0" y="731044"/>
                </a:cubicBezTo>
                <a:lnTo>
                  <a:pt x="0" y="731044"/>
                </a:lnTo>
              </a:path>
            </a:pathLst>
          </a:custGeom>
          <a:noFill/>
          <a:ln w="1016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05" name="Groupe 204"/>
          <p:cNvGrpSpPr/>
          <p:nvPr/>
        </p:nvGrpSpPr>
        <p:grpSpPr>
          <a:xfrm>
            <a:off x="34698594" y="8802031"/>
            <a:ext cx="4898449" cy="4762887"/>
            <a:chOff x="34698594" y="8802031"/>
            <a:chExt cx="4898449" cy="4762887"/>
          </a:xfrm>
        </p:grpSpPr>
        <p:grpSp>
          <p:nvGrpSpPr>
            <p:cNvPr id="206" name="Groupe 205"/>
            <p:cNvGrpSpPr/>
            <p:nvPr/>
          </p:nvGrpSpPr>
          <p:grpSpPr>
            <a:xfrm>
              <a:off x="34698594" y="8802031"/>
              <a:ext cx="4898449" cy="4762887"/>
              <a:chOff x="35108715" y="20375663"/>
              <a:chExt cx="4898449" cy="4762887"/>
            </a:xfrm>
          </p:grpSpPr>
          <p:pic>
            <p:nvPicPr>
              <p:cNvPr id="208" name="Picture 38" descr="https://www.bouyguestelecom.fr/media/catalog/product/h/u/huawei-psmart-2019-bleu-face.png"/>
              <p:cNvPicPr>
                <a:picLocks noChangeAspect="1" noChangeArrowheads="1"/>
              </p:cNvPicPr>
              <p:nvPr/>
            </p:nvPicPr>
            <p:blipFill rotWithShape="1">
              <a:blip r:embed="rId6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4545"/>
              <a:stretch/>
            </p:blipFill>
            <p:spPr bwMode="auto">
              <a:xfrm>
                <a:off x="37512335" y="20375663"/>
                <a:ext cx="2494829" cy="476288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209" name="Groupe 208"/>
              <p:cNvGrpSpPr/>
              <p:nvPr/>
            </p:nvGrpSpPr>
            <p:grpSpPr>
              <a:xfrm>
                <a:off x="35108715" y="20720822"/>
                <a:ext cx="4616886" cy="4214527"/>
                <a:chOff x="35108715" y="20720822"/>
                <a:chExt cx="4616886" cy="4214527"/>
              </a:xfrm>
            </p:grpSpPr>
            <p:pic>
              <p:nvPicPr>
                <p:cNvPr id="210" name="Picture 26" descr="Résultat de recherche d'images pour &quot;node red&quot;">
                  <a:hlinkClick r:id="rId61"/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6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67820"/>
                <a:stretch/>
              </p:blipFill>
              <p:spPr bwMode="auto">
                <a:xfrm>
                  <a:off x="37788865" y="20720822"/>
                  <a:ext cx="1936736" cy="4214527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211" name="Picture 44" descr="Résultat de recherche d'images pour &quot;logo 4g&quot;">
                  <a:hlinkClick r:id="rId52"/>
                </p:cNvPr>
                <p:cNvPicPr>
                  <a:picLocks noChangeAspect="1" noChangeArrowheads="1"/>
                </p:cNvPicPr>
                <p:nvPr/>
              </p:nvPicPr>
              <p:blipFill>
                <a:blip r:embed="rId53">
                  <a:grayscl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5108715" y="22127755"/>
                  <a:ext cx="1696749" cy="1238387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</p:grpSp>
        <p:sp>
          <p:nvSpPr>
            <p:cNvPr id="207" name="Rectangle 206"/>
            <p:cNvSpPr/>
            <p:nvPr/>
          </p:nvSpPr>
          <p:spPr>
            <a:xfrm>
              <a:off x="37404675" y="9163050"/>
              <a:ext cx="1895475" cy="4171950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212" name="Groupe 211"/>
          <p:cNvGrpSpPr/>
          <p:nvPr/>
        </p:nvGrpSpPr>
        <p:grpSpPr>
          <a:xfrm>
            <a:off x="34501978" y="14031309"/>
            <a:ext cx="7810335" cy="6172421"/>
            <a:chOff x="34501978" y="14031309"/>
            <a:chExt cx="7810335" cy="6172421"/>
          </a:xfrm>
        </p:grpSpPr>
        <p:grpSp>
          <p:nvGrpSpPr>
            <p:cNvPr id="215" name="Groupe 214"/>
            <p:cNvGrpSpPr/>
            <p:nvPr/>
          </p:nvGrpSpPr>
          <p:grpSpPr>
            <a:xfrm>
              <a:off x="34501978" y="14031309"/>
              <a:ext cx="7810335" cy="6172421"/>
              <a:chOff x="34504313" y="4899364"/>
              <a:chExt cx="8304225" cy="7054785"/>
            </a:xfrm>
          </p:grpSpPr>
          <p:pic>
            <p:nvPicPr>
              <p:cNvPr id="217" name="Picture 40" descr="Résultat de recherche d'images pour &quot;pc portable&quot;">
                <a:hlinkClick r:id="rId63"/>
              </p:cNvPr>
              <p:cNvPicPr>
                <a:picLocks noChangeAspect="1" noChangeArrowheads="1"/>
              </p:cNvPicPr>
              <p:nvPr/>
            </p:nvPicPr>
            <p:blipFill>
              <a:blip r:embed="rId6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871902" y="4899364"/>
                <a:ext cx="7936636" cy="705478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18" name="Picture 26" descr="Résultat de recherche d'images pour &quot;node red&quot;">
                <a:hlinkClick r:id="rId61"/>
              </p:cNvPr>
              <p:cNvPicPr>
                <a:picLocks noChangeAspect="1" noChangeArrowheads="1"/>
              </p:cNvPicPr>
              <p:nvPr/>
            </p:nvPicPr>
            <p:blipFill>
              <a:blip r:embed="rId6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6112474" y="5994308"/>
                <a:ext cx="5518495" cy="325459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19" name="Picture 46" descr="Résultat de recherche d'images pour &quot;logo cable ethernet&quot;">
                <a:hlinkClick r:id="rId65"/>
              </p:cNvPr>
              <p:cNvPicPr>
                <a:picLocks noChangeAspect="1" noChangeArrowheads="1"/>
              </p:cNvPicPr>
              <p:nvPr/>
            </p:nvPicPr>
            <p:blipFill>
              <a:blip r:embed="rId66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grayscl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504313" y="8933907"/>
                <a:ext cx="1557337" cy="91913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216" name="Rectangle 215"/>
            <p:cNvSpPr/>
            <p:nvPr/>
          </p:nvSpPr>
          <p:spPr>
            <a:xfrm>
              <a:off x="36042601" y="15020925"/>
              <a:ext cx="5133974" cy="2800349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220" name="Groupe 219"/>
          <p:cNvGrpSpPr/>
          <p:nvPr/>
        </p:nvGrpSpPr>
        <p:grpSpPr>
          <a:xfrm>
            <a:off x="34338352" y="20310657"/>
            <a:ext cx="7593253" cy="5997203"/>
            <a:chOff x="34338352" y="20310657"/>
            <a:chExt cx="7593253" cy="5997203"/>
          </a:xfrm>
        </p:grpSpPr>
        <p:grpSp>
          <p:nvGrpSpPr>
            <p:cNvPr id="222" name="Groupe 221"/>
            <p:cNvGrpSpPr/>
            <p:nvPr/>
          </p:nvGrpSpPr>
          <p:grpSpPr>
            <a:xfrm>
              <a:off x="34338352" y="20310657"/>
              <a:ext cx="7593253" cy="5997203"/>
              <a:chOff x="34158882" y="11995338"/>
              <a:chExt cx="8091464" cy="6877878"/>
            </a:xfrm>
          </p:grpSpPr>
          <p:pic>
            <p:nvPicPr>
              <p:cNvPr id="224" name="Picture 20" descr="Résultat de recherche d'images pour &quot;tablette&quot;">
                <a:hlinkClick r:id="rId67"/>
              </p:cNvPr>
              <p:cNvPicPr>
                <a:picLocks noChangeAspect="1" noChangeArrowheads="1"/>
              </p:cNvPicPr>
              <p:nvPr/>
            </p:nvPicPr>
            <p:blipFill>
              <a:blip r:embed="rId6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5372469" y="11995338"/>
                <a:ext cx="6877877" cy="687787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26" name="Picture 26" descr="Résultat de recherche d'images pour &quot;node red&quot;">
                <a:hlinkClick r:id="rId61"/>
              </p:cNvPr>
              <p:cNvPicPr>
                <a:picLocks noChangeAspect="1" noChangeArrowheads="1"/>
              </p:cNvPicPr>
              <p:nvPr/>
            </p:nvPicPr>
            <p:blipFill>
              <a:blip r:embed="rId6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5865230" y="13572159"/>
                <a:ext cx="5913620" cy="372132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27" name="Picture 30" descr="Image associée">
                <a:hlinkClick r:id="rId28"/>
              </p:cNvPr>
              <p:cNvPicPr>
                <a:picLocks noChangeAspect="1" noChangeArrowheads="1"/>
              </p:cNvPicPr>
              <p:nvPr/>
            </p:nvPicPr>
            <p:blipFill>
              <a:blip r:embed="rId69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9034607">
                <a:off x="34158882" y="12202623"/>
                <a:ext cx="1443127" cy="115372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223" name="Rectangle 222"/>
            <p:cNvSpPr/>
            <p:nvPr/>
          </p:nvSpPr>
          <p:spPr>
            <a:xfrm>
              <a:off x="35947350" y="21697950"/>
              <a:ext cx="5524499" cy="3219450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228" name="Groupe 227"/>
          <p:cNvGrpSpPr/>
          <p:nvPr/>
        </p:nvGrpSpPr>
        <p:grpSpPr>
          <a:xfrm>
            <a:off x="36995649" y="25524106"/>
            <a:ext cx="6400801" cy="2662038"/>
            <a:chOff x="37215105" y="26767690"/>
            <a:chExt cx="6400801" cy="2662038"/>
          </a:xfrm>
        </p:grpSpPr>
        <p:grpSp>
          <p:nvGrpSpPr>
            <p:cNvPr id="229" name="Groupe 228"/>
            <p:cNvGrpSpPr/>
            <p:nvPr/>
          </p:nvGrpSpPr>
          <p:grpSpPr>
            <a:xfrm>
              <a:off x="37215105" y="26767690"/>
              <a:ext cx="6400801" cy="1814670"/>
              <a:chOff x="35370654" y="25062873"/>
              <a:chExt cx="6400801" cy="1814670"/>
            </a:xfrm>
          </p:grpSpPr>
          <p:cxnSp>
            <p:nvCxnSpPr>
              <p:cNvPr id="232" name="Connecteur droit 231"/>
              <p:cNvCxnSpPr/>
              <p:nvPr/>
            </p:nvCxnSpPr>
            <p:spPr>
              <a:xfrm>
                <a:off x="35370654" y="25561637"/>
                <a:ext cx="2202873" cy="1"/>
              </a:xfrm>
              <a:prstGeom prst="line">
                <a:avLst/>
              </a:prstGeom>
              <a:ln w="76200">
                <a:solidFill>
                  <a:srgbClr val="FF0000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3" name="ZoneTexte 232"/>
              <p:cNvSpPr txBox="1"/>
              <p:nvPr/>
            </p:nvSpPr>
            <p:spPr>
              <a:xfrm>
                <a:off x="37982271" y="25062873"/>
                <a:ext cx="1223412" cy="8309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fr-FR" sz="4800" b="1" dirty="0">
                    <a:solidFill>
                      <a:srgbClr val="FF0000"/>
                    </a:solidFill>
                  </a:rPr>
                  <a:t>LAN</a:t>
                </a:r>
              </a:p>
            </p:txBody>
          </p:sp>
          <p:sp>
            <p:nvSpPr>
              <p:cNvPr id="234" name="ZoneTexte 233"/>
              <p:cNvSpPr txBox="1"/>
              <p:nvPr/>
            </p:nvSpPr>
            <p:spPr>
              <a:xfrm>
                <a:off x="37843725" y="26046546"/>
                <a:ext cx="3927730" cy="8309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fr-FR" sz="4800" b="1" dirty="0">
                    <a:solidFill>
                      <a:srgbClr val="3F9F56"/>
                    </a:solidFill>
                  </a:rPr>
                  <a:t>WAN</a:t>
                </a:r>
              </a:p>
            </p:txBody>
          </p:sp>
        </p:grpSp>
        <p:cxnSp>
          <p:nvCxnSpPr>
            <p:cNvPr id="230" name="Connecteur droit avec flèche 229"/>
            <p:cNvCxnSpPr/>
            <p:nvPr/>
          </p:nvCxnSpPr>
          <p:spPr>
            <a:xfrm flipV="1">
              <a:off x="37215105" y="28169960"/>
              <a:ext cx="2321809" cy="28832"/>
            </a:xfrm>
            <a:prstGeom prst="straightConnector1">
              <a:avLst/>
            </a:prstGeom>
            <a:ln w="76200">
              <a:solidFill>
                <a:srgbClr val="3F9F56"/>
              </a:solidFill>
              <a:prstDash val="dashDot"/>
              <a:headEnd type="none" w="med" len="med"/>
              <a:tailEnd type="none" w="med" len="med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pic>
          <p:nvPicPr>
            <p:cNvPr id="231" name="Picture 44" descr="Résultat de recherche d'images pour &quot;logo 4g&quot;">
              <a:hlinkClick r:id="rId52"/>
            </p:cNvPr>
            <p:cNvPicPr>
              <a:picLocks noChangeAspect="1" noChangeArrowheads="1"/>
            </p:cNvPicPr>
            <p:nvPr/>
          </p:nvPicPr>
          <p:blipFill>
            <a:blip r:embed="rId53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993164" y="28531465"/>
              <a:ext cx="1230735" cy="8982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35" name="Image 2" descr="image001"/>
          <p:cNvPicPr>
            <a:picLocks noChangeAspect="1" noChangeArrowheads="1"/>
          </p:cNvPicPr>
          <p:nvPr/>
        </p:nvPicPr>
        <p:blipFill rotWithShape="1">
          <a:blip r:embed="rId7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491"/>
          <a:stretch/>
        </p:blipFill>
        <p:spPr bwMode="auto">
          <a:xfrm>
            <a:off x="38414800" y="15007028"/>
            <a:ext cx="2733200" cy="2754634"/>
          </a:xfrm>
          <a:prstGeom prst="rect">
            <a:avLst/>
          </a:prstGeom>
          <a:ln>
            <a:noFill/>
          </a:ln>
          <a:effectLst>
            <a:outerShdw dist="139700" sx="1000" sy="1000" algn="tl" rotWithShape="0">
              <a:srgbClr val="333333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6" name="Image 2" descr="image001"/>
          <p:cNvPicPr>
            <a:picLocks noChangeAspect="1" noChangeArrowheads="1"/>
          </p:cNvPicPr>
          <p:nvPr/>
        </p:nvPicPr>
        <p:blipFill>
          <a:blip r:embed="rId5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53655" y="15003846"/>
            <a:ext cx="2389562" cy="2758172"/>
          </a:xfrm>
          <a:prstGeom prst="rect">
            <a:avLst/>
          </a:prstGeom>
          <a:ln>
            <a:noFill/>
          </a:ln>
          <a:effectLst>
            <a:outerShdw dist="139700" sx="1000" sy="1000" algn="tl" rotWithShape="0">
              <a:srgbClr val="333333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7" name="Image 2" descr="image001"/>
          <p:cNvPicPr>
            <a:picLocks noChangeAspect="1" noChangeArrowheads="1"/>
          </p:cNvPicPr>
          <p:nvPr/>
        </p:nvPicPr>
        <p:blipFill rotWithShape="1">
          <a:blip r:embed="rId7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491"/>
          <a:stretch/>
        </p:blipFill>
        <p:spPr bwMode="auto">
          <a:xfrm>
            <a:off x="38294766" y="21712804"/>
            <a:ext cx="3142794" cy="3157933"/>
          </a:xfrm>
          <a:prstGeom prst="rect">
            <a:avLst/>
          </a:prstGeom>
          <a:ln>
            <a:noFill/>
          </a:ln>
          <a:effectLst>
            <a:outerShdw dist="139700" sx="1000" sy="1000" algn="tl" rotWithShape="0">
              <a:srgbClr val="333333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8" name="Image 2" descr="image001"/>
          <p:cNvPicPr>
            <a:picLocks noChangeAspect="1" noChangeArrowheads="1"/>
          </p:cNvPicPr>
          <p:nvPr/>
        </p:nvPicPr>
        <p:blipFill>
          <a:blip r:embed="rId5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66695" y="21709380"/>
            <a:ext cx="2747658" cy="3161989"/>
          </a:xfrm>
          <a:prstGeom prst="rect">
            <a:avLst/>
          </a:prstGeom>
          <a:ln>
            <a:noFill/>
          </a:ln>
          <a:effectLst>
            <a:outerShdw dist="139700" sx="1000" sy="1000" algn="tl" rotWithShape="0">
              <a:srgbClr val="333333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9" name="Image 2" descr="image001"/>
          <p:cNvPicPr>
            <a:picLocks noChangeAspect="1" noChangeArrowheads="1"/>
          </p:cNvPicPr>
          <p:nvPr/>
        </p:nvPicPr>
        <p:blipFill rotWithShape="1">
          <a:blip r:embed="rId7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491"/>
          <a:stretch/>
        </p:blipFill>
        <p:spPr bwMode="auto">
          <a:xfrm>
            <a:off x="37393611" y="9237310"/>
            <a:ext cx="1891665" cy="4097690"/>
          </a:xfrm>
          <a:prstGeom prst="rect">
            <a:avLst/>
          </a:prstGeom>
          <a:ln>
            <a:noFill/>
          </a:ln>
          <a:effectLst>
            <a:outerShdw dist="139700" sx="1000" sy="1000" algn="tl" rotWithShape="0">
              <a:srgbClr val="333333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6" name="Connecteur droit 145"/>
          <p:cNvCxnSpPr/>
          <p:nvPr/>
        </p:nvCxnSpPr>
        <p:spPr>
          <a:xfrm flipV="1">
            <a:off x="20742863" y="16886305"/>
            <a:ext cx="1082768" cy="14638"/>
          </a:xfrm>
          <a:prstGeom prst="line">
            <a:avLst/>
          </a:prstGeom>
          <a:ln w="152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A5F976BC-B123-4B7F-B5E6-B02BD4DC5CBB}"/>
              </a:ext>
            </a:extLst>
          </p:cNvPr>
          <p:cNvCxnSpPr/>
          <p:nvPr/>
        </p:nvCxnSpPr>
        <p:spPr>
          <a:xfrm>
            <a:off x="21814029" y="16886305"/>
            <a:ext cx="11602" cy="4022808"/>
          </a:xfrm>
          <a:prstGeom prst="line">
            <a:avLst/>
          </a:prstGeom>
          <a:ln w="152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>
            <a:extLst>
              <a:ext uri="{FF2B5EF4-FFF2-40B4-BE49-F238E27FC236}">
                <a16:creationId xmlns:a16="http://schemas.microsoft.com/office/drawing/2014/main" id="{8A972DE8-7066-4FFA-9338-DDEBEF91762C}"/>
              </a:ext>
            </a:extLst>
          </p:cNvPr>
          <p:cNvCxnSpPr/>
          <p:nvPr/>
        </p:nvCxnSpPr>
        <p:spPr>
          <a:xfrm>
            <a:off x="21814029" y="20909113"/>
            <a:ext cx="3556818" cy="0"/>
          </a:xfrm>
          <a:prstGeom prst="line">
            <a:avLst/>
          </a:prstGeom>
          <a:ln w="1524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36">
            <a:extLst>
              <a:ext uri="{FF2B5EF4-FFF2-40B4-BE49-F238E27FC236}">
                <a16:creationId xmlns:a16="http://schemas.microsoft.com/office/drawing/2014/main" id="{C2E78B9A-ACF7-4363-8E77-05765B667286}"/>
              </a:ext>
            </a:extLst>
          </p:cNvPr>
          <p:cNvCxnSpPr/>
          <p:nvPr/>
        </p:nvCxnSpPr>
        <p:spPr>
          <a:xfrm flipH="1">
            <a:off x="22386494" y="20310657"/>
            <a:ext cx="3029508" cy="7702"/>
          </a:xfrm>
          <a:prstGeom prst="line">
            <a:avLst/>
          </a:prstGeom>
          <a:ln w="152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44">
            <a:extLst>
              <a:ext uri="{FF2B5EF4-FFF2-40B4-BE49-F238E27FC236}">
                <a16:creationId xmlns:a16="http://schemas.microsoft.com/office/drawing/2014/main" id="{4E0ADB91-29FA-40F6-9473-8913A162263E}"/>
              </a:ext>
            </a:extLst>
          </p:cNvPr>
          <p:cNvCxnSpPr>
            <a:cxnSpLocks/>
          </p:cNvCxnSpPr>
          <p:nvPr/>
        </p:nvCxnSpPr>
        <p:spPr>
          <a:xfrm flipH="1" flipV="1">
            <a:off x="22307772" y="16580069"/>
            <a:ext cx="18196" cy="3776508"/>
          </a:xfrm>
          <a:prstGeom prst="line">
            <a:avLst/>
          </a:prstGeom>
          <a:ln w="152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cteur droit 51">
            <a:extLst>
              <a:ext uri="{FF2B5EF4-FFF2-40B4-BE49-F238E27FC236}">
                <a16:creationId xmlns:a16="http://schemas.microsoft.com/office/drawing/2014/main" id="{E8335644-9E67-4AD5-9895-03637FCE9253}"/>
              </a:ext>
            </a:extLst>
          </p:cNvPr>
          <p:cNvCxnSpPr/>
          <p:nvPr/>
        </p:nvCxnSpPr>
        <p:spPr>
          <a:xfrm flipV="1">
            <a:off x="22903968" y="17609369"/>
            <a:ext cx="0" cy="294714"/>
          </a:xfrm>
          <a:prstGeom prst="line">
            <a:avLst/>
          </a:prstGeom>
          <a:ln w="152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necteur droit 54">
            <a:extLst>
              <a:ext uri="{FF2B5EF4-FFF2-40B4-BE49-F238E27FC236}">
                <a16:creationId xmlns:a16="http://schemas.microsoft.com/office/drawing/2014/main" id="{9E8F2D5F-3654-4D45-809B-D365D4ACCFBE}"/>
              </a:ext>
            </a:extLst>
          </p:cNvPr>
          <p:cNvCxnSpPr/>
          <p:nvPr/>
        </p:nvCxnSpPr>
        <p:spPr>
          <a:xfrm>
            <a:off x="21814029" y="18325333"/>
            <a:ext cx="0" cy="572376"/>
          </a:xfrm>
          <a:prstGeom prst="line">
            <a:avLst/>
          </a:prstGeom>
          <a:ln w="152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cteur droit 57">
            <a:extLst>
              <a:ext uri="{FF2B5EF4-FFF2-40B4-BE49-F238E27FC236}">
                <a16:creationId xmlns:a16="http://schemas.microsoft.com/office/drawing/2014/main" id="{42097019-00A4-4326-94A6-237211EA9EA7}"/>
              </a:ext>
            </a:extLst>
          </p:cNvPr>
          <p:cNvCxnSpPr>
            <a:cxnSpLocks/>
          </p:cNvCxnSpPr>
          <p:nvPr/>
        </p:nvCxnSpPr>
        <p:spPr>
          <a:xfrm flipV="1">
            <a:off x="22307772" y="18934529"/>
            <a:ext cx="0" cy="730405"/>
          </a:xfrm>
          <a:prstGeom prst="line">
            <a:avLst/>
          </a:prstGeom>
          <a:ln w="152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necteur droit 60">
            <a:extLst>
              <a:ext uri="{FF2B5EF4-FFF2-40B4-BE49-F238E27FC236}">
                <a16:creationId xmlns:a16="http://schemas.microsoft.com/office/drawing/2014/main" id="{CF0BC51A-7574-49A9-BA80-1014F3C0D053}"/>
              </a:ext>
            </a:extLst>
          </p:cNvPr>
          <p:cNvCxnSpPr/>
          <p:nvPr/>
        </p:nvCxnSpPr>
        <p:spPr>
          <a:xfrm>
            <a:off x="25845707" y="18335427"/>
            <a:ext cx="639636" cy="0"/>
          </a:xfrm>
          <a:prstGeom prst="line">
            <a:avLst/>
          </a:prstGeom>
          <a:ln w="152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Image 11">
            <a:extLst>
              <a:ext uri="{FF2B5EF4-FFF2-40B4-BE49-F238E27FC236}">
                <a16:creationId xmlns:a16="http://schemas.microsoft.com/office/drawing/2014/main" id="{276412E3-3869-4794-88B9-0B55AF77F137}"/>
              </a:ext>
            </a:extLst>
          </p:cNvPr>
          <p:cNvPicPr>
            <a:picLocks noChangeAspect="1"/>
          </p:cNvPicPr>
          <p:nvPr/>
        </p:nvPicPr>
        <p:blipFill>
          <a:blip r:embed="rId71"/>
          <a:stretch>
            <a:fillRect/>
          </a:stretch>
        </p:blipFill>
        <p:spPr>
          <a:xfrm>
            <a:off x="34185699" y="8766780"/>
            <a:ext cx="8151058" cy="17515326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4EF58E15-E66F-443E-8281-54B185E003A6}"/>
              </a:ext>
            </a:extLst>
          </p:cNvPr>
          <p:cNvPicPr>
            <a:picLocks noChangeAspect="1"/>
          </p:cNvPicPr>
          <p:nvPr/>
        </p:nvPicPr>
        <p:blipFill>
          <a:blip r:embed="rId72"/>
          <a:stretch>
            <a:fillRect/>
          </a:stretch>
        </p:blipFill>
        <p:spPr>
          <a:xfrm>
            <a:off x="36952419" y="25387837"/>
            <a:ext cx="6444031" cy="2798307"/>
          </a:xfrm>
          <a:prstGeom prst="rect">
            <a:avLst/>
          </a:prstGeom>
        </p:spPr>
      </p:pic>
      <p:cxnSp>
        <p:nvCxnSpPr>
          <p:cNvPr id="27" name="Connecteur droit 26">
            <a:extLst>
              <a:ext uri="{FF2B5EF4-FFF2-40B4-BE49-F238E27FC236}">
                <a16:creationId xmlns:a16="http://schemas.microsoft.com/office/drawing/2014/main" id="{F467B17D-8B62-4156-A2B8-D93F73C5D4E6}"/>
              </a:ext>
            </a:extLst>
          </p:cNvPr>
          <p:cNvCxnSpPr/>
          <p:nvPr/>
        </p:nvCxnSpPr>
        <p:spPr>
          <a:xfrm>
            <a:off x="22307772" y="16580069"/>
            <a:ext cx="223616" cy="0"/>
          </a:xfrm>
          <a:prstGeom prst="line">
            <a:avLst/>
          </a:prstGeom>
          <a:ln w="152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cteur droit 42">
            <a:extLst>
              <a:ext uri="{FF2B5EF4-FFF2-40B4-BE49-F238E27FC236}">
                <a16:creationId xmlns:a16="http://schemas.microsoft.com/office/drawing/2014/main" id="{FFB09522-0757-43CC-8FF3-EC3CF673662F}"/>
              </a:ext>
            </a:extLst>
          </p:cNvPr>
          <p:cNvCxnSpPr/>
          <p:nvPr/>
        </p:nvCxnSpPr>
        <p:spPr>
          <a:xfrm flipV="1">
            <a:off x="22531388" y="14969128"/>
            <a:ext cx="0" cy="1610941"/>
          </a:xfrm>
          <a:prstGeom prst="line">
            <a:avLst/>
          </a:prstGeom>
          <a:ln w="152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cteur droit 49">
            <a:extLst>
              <a:ext uri="{FF2B5EF4-FFF2-40B4-BE49-F238E27FC236}">
                <a16:creationId xmlns:a16="http://schemas.microsoft.com/office/drawing/2014/main" id="{1DE0B178-9C3B-48C9-81D2-C3CDE63F8130}"/>
              </a:ext>
            </a:extLst>
          </p:cNvPr>
          <p:cNvCxnSpPr>
            <a:cxnSpLocks/>
          </p:cNvCxnSpPr>
          <p:nvPr/>
        </p:nvCxnSpPr>
        <p:spPr>
          <a:xfrm>
            <a:off x="22531388" y="14969128"/>
            <a:ext cx="5903912" cy="20177"/>
          </a:xfrm>
          <a:prstGeom prst="line">
            <a:avLst/>
          </a:prstGeom>
          <a:ln w="152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necteur droit 55">
            <a:extLst>
              <a:ext uri="{FF2B5EF4-FFF2-40B4-BE49-F238E27FC236}">
                <a16:creationId xmlns:a16="http://schemas.microsoft.com/office/drawing/2014/main" id="{0CD02495-CE7D-4802-9FE3-1BA58F272126}"/>
              </a:ext>
            </a:extLst>
          </p:cNvPr>
          <p:cNvCxnSpPr/>
          <p:nvPr/>
        </p:nvCxnSpPr>
        <p:spPr>
          <a:xfrm flipV="1">
            <a:off x="28435300" y="13466064"/>
            <a:ext cx="0" cy="1523241"/>
          </a:xfrm>
          <a:prstGeom prst="line">
            <a:avLst/>
          </a:prstGeom>
          <a:ln w="152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necteur droit 59">
            <a:extLst>
              <a:ext uri="{FF2B5EF4-FFF2-40B4-BE49-F238E27FC236}">
                <a16:creationId xmlns:a16="http://schemas.microsoft.com/office/drawing/2014/main" id="{24701C4B-6321-4FB7-8054-9E9283126E33}"/>
              </a:ext>
            </a:extLst>
          </p:cNvPr>
          <p:cNvCxnSpPr/>
          <p:nvPr/>
        </p:nvCxnSpPr>
        <p:spPr>
          <a:xfrm>
            <a:off x="28435300" y="13466064"/>
            <a:ext cx="2251419" cy="0"/>
          </a:xfrm>
          <a:prstGeom prst="line">
            <a:avLst/>
          </a:prstGeom>
          <a:ln w="152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necteur droit 64">
            <a:extLst>
              <a:ext uri="{FF2B5EF4-FFF2-40B4-BE49-F238E27FC236}">
                <a16:creationId xmlns:a16="http://schemas.microsoft.com/office/drawing/2014/main" id="{823203C8-3256-442A-A3E0-633490E9E608}"/>
              </a:ext>
            </a:extLst>
          </p:cNvPr>
          <p:cNvCxnSpPr/>
          <p:nvPr/>
        </p:nvCxnSpPr>
        <p:spPr>
          <a:xfrm flipH="1">
            <a:off x="28854400" y="14031004"/>
            <a:ext cx="1832319" cy="0"/>
          </a:xfrm>
          <a:prstGeom prst="line">
            <a:avLst/>
          </a:prstGeom>
          <a:ln w="152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onnecteur droit 66">
            <a:extLst>
              <a:ext uri="{FF2B5EF4-FFF2-40B4-BE49-F238E27FC236}">
                <a16:creationId xmlns:a16="http://schemas.microsoft.com/office/drawing/2014/main" id="{11C96B8B-95DB-4EC5-A316-962855D5463B}"/>
              </a:ext>
            </a:extLst>
          </p:cNvPr>
          <p:cNvCxnSpPr/>
          <p:nvPr/>
        </p:nvCxnSpPr>
        <p:spPr>
          <a:xfrm>
            <a:off x="28854400" y="14031004"/>
            <a:ext cx="0" cy="1259796"/>
          </a:xfrm>
          <a:prstGeom prst="line">
            <a:avLst/>
          </a:prstGeom>
          <a:ln w="152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Connecteur droit 69">
            <a:extLst>
              <a:ext uri="{FF2B5EF4-FFF2-40B4-BE49-F238E27FC236}">
                <a16:creationId xmlns:a16="http://schemas.microsoft.com/office/drawing/2014/main" id="{18F71196-6320-415E-A812-7A3A53E19391}"/>
              </a:ext>
            </a:extLst>
          </p:cNvPr>
          <p:cNvCxnSpPr>
            <a:cxnSpLocks/>
          </p:cNvCxnSpPr>
          <p:nvPr/>
        </p:nvCxnSpPr>
        <p:spPr>
          <a:xfrm flipH="1">
            <a:off x="22884493" y="15316200"/>
            <a:ext cx="6010685" cy="0"/>
          </a:xfrm>
          <a:prstGeom prst="line">
            <a:avLst/>
          </a:prstGeom>
          <a:ln w="152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necteur droit 72">
            <a:extLst>
              <a:ext uri="{FF2B5EF4-FFF2-40B4-BE49-F238E27FC236}">
                <a16:creationId xmlns:a16="http://schemas.microsoft.com/office/drawing/2014/main" id="{31248C5C-0044-4BF0-BE75-55EA28E7D0DB}"/>
              </a:ext>
            </a:extLst>
          </p:cNvPr>
          <p:cNvCxnSpPr/>
          <p:nvPr/>
        </p:nvCxnSpPr>
        <p:spPr>
          <a:xfrm>
            <a:off x="22884493" y="15316200"/>
            <a:ext cx="19475" cy="3019227"/>
          </a:xfrm>
          <a:prstGeom prst="line">
            <a:avLst/>
          </a:prstGeom>
          <a:ln w="152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60484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9339" y="7214742"/>
            <a:ext cx="38289846" cy="15850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70439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5243932"/>
              </p:ext>
            </p:extLst>
          </p:nvPr>
        </p:nvGraphicFramePr>
        <p:xfrm>
          <a:off x="1362508" y="569222"/>
          <a:ext cx="40083508" cy="291415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 DESIGNER" r:id="rId2" imgW="14300546" imgH="10396090" progId="CorelDESIGNER.Graphic.16">
                  <p:embed/>
                </p:oleObj>
              </mc:Choice>
              <mc:Fallback>
                <p:oleObj name="Corel DESIGNER" r:id="rId2" imgW="14300546" imgH="10396090" progId="CorelDESIGNER.Graphic.16">
                  <p:embed/>
                  <p:pic>
                    <p:nvPicPr>
                      <p:cNvPr id="4" name="Objet 3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362508" y="569222"/>
                        <a:ext cx="40083508" cy="2914153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9490690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3561</TotalTime>
  <Words>510</Words>
  <Application>Microsoft Office PowerPoint</Application>
  <PresentationFormat>Personnalisé</PresentationFormat>
  <Paragraphs>258</Paragraphs>
  <Slides>8</Slides>
  <Notes>5</Notes>
  <HiddenSlides>0</HiddenSlides>
  <MMClips>0</MMClips>
  <ScaleCrop>false</ScaleCrop>
  <HeadingPairs>
    <vt:vector size="8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3" baseType="lpstr">
      <vt:lpstr>Arial</vt:lpstr>
      <vt:lpstr>Arial Black</vt:lpstr>
      <vt:lpstr>Calibri</vt:lpstr>
      <vt:lpstr>Thème Office</vt:lpstr>
      <vt:lpstr>Corel DESIGNER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ge-com</dc:creator>
  <cp:lastModifiedBy>Michel RIBIERRE</cp:lastModifiedBy>
  <cp:revision>153</cp:revision>
  <cp:lastPrinted>2019-05-21T13:00:19Z</cp:lastPrinted>
  <dcterms:created xsi:type="dcterms:W3CDTF">2018-11-16T08:02:05Z</dcterms:created>
  <dcterms:modified xsi:type="dcterms:W3CDTF">2022-04-18T05:28:44Z</dcterms:modified>
</cp:coreProperties>
</file>