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7"/>
  </p:notesMasterIdLst>
  <p:sldIdLst>
    <p:sldId id="256" r:id="rId2"/>
    <p:sldId id="258" r:id="rId3"/>
    <p:sldId id="257" r:id="rId4"/>
    <p:sldId id="259" r:id="rId5"/>
    <p:sldId id="260" r:id="rId6"/>
    <p:sldId id="383" r:id="rId7"/>
    <p:sldId id="267" r:id="rId8"/>
    <p:sldId id="261" r:id="rId9"/>
    <p:sldId id="262" r:id="rId10"/>
    <p:sldId id="263" r:id="rId11"/>
    <p:sldId id="392" r:id="rId12"/>
    <p:sldId id="393" r:id="rId13"/>
    <p:sldId id="395" r:id="rId14"/>
    <p:sldId id="394" r:id="rId15"/>
    <p:sldId id="265" r:id="rId16"/>
    <p:sldId id="266" r:id="rId17"/>
    <p:sldId id="268" r:id="rId18"/>
    <p:sldId id="379" r:id="rId19"/>
    <p:sldId id="380" r:id="rId20"/>
    <p:sldId id="381" r:id="rId21"/>
    <p:sldId id="382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80" r:id="rId32"/>
    <p:sldId id="281" r:id="rId33"/>
    <p:sldId id="282" r:id="rId34"/>
    <p:sldId id="288" r:id="rId35"/>
    <p:sldId id="284" r:id="rId36"/>
    <p:sldId id="285" r:id="rId37"/>
    <p:sldId id="286" r:id="rId38"/>
    <p:sldId id="287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9" r:id="rId58"/>
    <p:sldId id="308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3" r:id="rId111"/>
    <p:sldId id="364" r:id="rId112"/>
    <p:sldId id="365" r:id="rId113"/>
    <p:sldId id="367" r:id="rId114"/>
    <p:sldId id="369" r:id="rId115"/>
    <p:sldId id="370" r:id="rId116"/>
    <p:sldId id="371" r:id="rId117"/>
    <p:sldId id="372" r:id="rId118"/>
    <p:sldId id="373" r:id="rId119"/>
    <p:sldId id="374" r:id="rId120"/>
    <p:sldId id="417" r:id="rId121"/>
    <p:sldId id="384" r:id="rId122"/>
    <p:sldId id="397" r:id="rId123"/>
    <p:sldId id="398" r:id="rId124"/>
    <p:sldId id="399" r:id="rId125"/>
    <p:sldId id="400" r:id="rId126"/>
    <p:sldId id="401" r:id="rId127"/>
    <p:sldId id="402" r:id="rId128"/>
    <p:sldId id="403" r:id="rId129"/>
    <p:sldId id="404" r:id="rId130"/>
    <p:sldId id="405" r:id="rId131"/>
    <p:sldId id="414" r:id="rId132"/>
    <p:sldId id="396" r:id="rId133"/>
    <p:sldId id="407" r:id="rId134"/>
    <p:sldId id="406" r:id="rId135"/>
    <p:sldId id="408" r:id="rId136"/>
    <p:sldId id="409" r:id="rId137"/>
    <p:sldId id="410" r:id="rId138"/>
    <p:sldId id="411" r:id="rId139"/>
    <p:sldId id="412" r:id="rId140"/>
    <p:sldId id="413" r:id="rId141"/>
    <p:sldId id="415" r:id="rId142"/>
    <p:sldId id="388" r:id="rId143"/>
    <p:sldId id="389" r:id="rId144"/>
    <p:sldId id="390" r:id="rId145"/>
    <p:sldId id="416" r:id="rId14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978C3-F445-4397-8519-C73A3833AEBB}" v="148" dt="2022-04-17T14:33:51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807" autoAdjust="0"/>
  </p:normalViewPr>
  <p:slideViewPr>
    <p:cSldViewPr snapToGrid="0" showGuides="1">
      <p:cViewPr varScale="1">
        <p:scale>
          <a:sx n="78" d="100"/>
          <a:sy n="78" d="100"/>
        </p:scale>
        <p:origin x="823" y="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viewProps" Target="view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microsoft.com/office/2015/10/relationships/revisionInfo" Target="revisionInfo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IBIERRE" userId="2e9ce70f2b28e640" providerId="LiveId" clId="{BD5978C3-F445-4397-8519-C73A3833AEBB}"/>
    <pc:docChg chg="undo custSel modSld">
      <pc:chgData name="Michel RIBIERRE" userId="2e9ce70f2b28e640" providerId="LiveId" clId="{BD5978C3-F445-4397-8519-C73A3833AEBB}" dt="2022-04-18T05:25:18.412" v="354" actId="20577"/>
      <pc:docMkLst>
        <pc:docMk/>
      </pc:docMkLst>
      <pc:sldChg chg="delSp modSp mod">
        <pc:chgData name="Michel RIBIERRE" userId="2e9ce70f2b28e640" providerId="LiveId" clId="{BD5978C3-F445-4397-8519-C73A3833AEBB}" dt="2022-04-18T05:25:18.412" v="354" actId="20577"/>
        <pc:sldMkLst>
          <pc:docMk/>
          <pc:sldMk cId="758341319" sldId="256"/>
        </pc:sldMkLst>
        <pc:spChg chg="mod">
          <ac:chgData name="Michel RIBIERRE" userId="2e9ce70f2b28e640" providerId="LiveId" clId="{BD5978C3-F445-4397-8519-C73A3833AEBB}" dt="2022-04-17T14:03:35.245" v="46" actId="20577"/>
          <ac:spMkLst>
            <pc:docMk/>
            <pc:sldMk cId="758341319" sldId="256"/>
            <ac:spMk id="9" creationId="{00000000-0000-0000-0000-000000000000}"/>
          </ac:spMkLst>
        </pc:spChg>
        <pc:spChg chg="mod">
          <ac:chgData name="Michel RIBIERRE" userId="2e9ce70f2b28e640" providerId="LiveId" clId="{BD5978C3-F445-4397-8519-C73A3833AEBB}" dt="2022-04-18T05:25:18.412" v="354" actId="20577"/>
          <ac:spMkLst>
            <pc:docMk/>
            <pc:sldMk cId="758341319" sldId="256"/>
            <ac:spMk id="12" creationId="{00000000-0000-0000-0000-000000000000}"/>
          </ac:spMkLst>
        </pc:spChg>
        <pc:cxnChg chg="del">
          <ac:chgData name="Michel RIBIERRE" userId="2e9ce70f2b28e640" providerId="LiveId" clId="{BD5978C3-F445-4397-8519-C73A3833AEBB}" dt="2022-04-17T14:03:42.056" v="47" actId="478"/>
          <ac:cxnSpMkLst>
            <pc:docMk/>
            <pc:sldMk cId="758341319" sldId="256"/>
            <ac:cxnSpMk id="10" creationId="{00000000-0000-0000-0000-000000000000}"/>
          </ac:cxnSpMkLst>
        </pc:cxnChg>
      </pc:sldChg>
      <pc:sldChg chg="addSp delSp modSp mod">
        <pc:chgData name="Michel RIBIERRE" userId="2e9ce70f2b28e640" providerId="LiveId" clId="{BD5978C3-F445-4397-8519-C73A3833AEBB}" dt="2022-04-17T14:04:37.921" v="51"/>
        <pc:sldMkLst>
          <pc:docMk/>
          <pc:sldMk cId="3125895101" sldId="257"/>
        </pc:sldMkLst>
        <pc:spChg chg="del">
          <ac:chgData name="Michel RIBIERRE" userId="2e9ce70f2b28e640" providerId="LiveId" clId="{BD5978C3-F445-4397-8519-C73A3833AEBB}" dt="2022-04-17T14:04:37.172" v="50" actId="478"/>
          <ac:spMkLst>
            <pc:docMk/>
            <pc:sldMk cId="3125895101" sldId="257"/>
            <ac:spMk id="14" creationId="{7D8ED269-DDE5-47A7-8AD2-617C684E8A58}"/>
          </ac:spMkLst>
        </pc:spChg>
        <pc:spChg chg="add mod">
          <ac:chgData name="Michel RIBIERRE" userId="2e9ce70f2b28e640" providerId="LiveId" clId="{BD5978C3-F445-4397-8519-C73A3833AEBB}" dt="2022-04-17T14:04:37.921" v="51"/>
          <ac:spMkLst>
            <pc:docMk/>
            <pc:sldMk cId="3125895101" sldId="257"/>
            <ac:spMk id="16" creationId="{63FBB9C7-C13F-48C0-B71E-7548508B4163}"/>
          </ac:spMkLst>
        </pc:spChg>
        <pc:cxnChg chg="del">
          <ac:chgData name="Michel RIBIERRE" userId="2e9ce70f2b28e640" providerId="LiveId" clId="{BD5978C3-F445-4397-8519-C73A3833AEBB}" dt="2022-04-17T14:04:37.172" v="50" actId="478"/>
          <ac:cxnSpMkLst>
            <pc:docMk/>
            <pc:sldMk cId="3125895101" sldId="257"/>
            <ac:cxnSpMk id="15" creationId="{DDB41475-8D4B-45D6-8D17-6773F416F55B}"/>
          </ac:cxnSpMkLst>
        </pc:cxnChg>
      </pc:sldChg>
      <pc:sldChg chg="addSp delSp modSp mod">
        <pc:chgData name="Michel RIBIERRE" userId="2e9ce70f2b28e640" providerId="LiveId" clId="{BD5978C3-F445-4397-8519-C73A3833AEBB}" dt="2022-04-17T14:04:19.636" v="49"/>
        <pc:sldMkLst>
          <pc:docMk/>
          <pc:sldMk cId="169138800" sldId="258"/>
        </pc:sldMkLst>
        <pc:spChg chg="add mod">
          <ac:chgData name="Michel RIBIERRE" userId="2e9ce70f2b28e640" providerId="LiveId" clId="{BD5978C3-F445-4397-8519-C73A3833AEBB}" dt="2022-04-17T14:04:19.636" v="49"/>
          <ac:spMkLst>
            <pc:docMk/>
            <pc:sldMk cId="169138800" sldId="258"/>
            <ac:spMk id="14" creationId="{2E37082F-CBA9-4087-962E-0AF6ECA05B37}"/>
          </ac:spMkLst>
        </pc:spChg>
        <pc:spChg chg="del">
          <ac:chgData name="Michel RIBIERRE" userId="2e9ce70f2b28e640" providerId="LiveId" clId="{BD5978C3-F445-4397-8519-C73A3833AEBB}" dt="2022-04-17T14:04:18.730" v="48" actId="478"/>
          <ac:spMkLst>
            <pc:docMk/>
            <pc:sldMk cId="169138800" sldId="258"/>
            <ac:spMk id="21" creationId="{9BB3A372-AD41-4E7C-8109-7B2FA4DB1698}"/>
          </ac:spMkLst>
        </pc:spChg>
        <pc:cxnChg chg="del">
          <ac:chgData name="Michel RIBIERRE" userId="2e9ce70f2b28e640" providerId="LiveId" clId="{BD5978C3-F445-4397-8519-C73A3833AEBB}" dt="2022-04-17T14:04:18.730" v="48" actId="478"/>
          <ac:cxnSpMkLst>
            <pc:docMk/>
            <pc:sldMk cId="169138800" sldId="258"/>
            <ac:cxnSpMk id="22" creationId="{D0D7CD41-7F4E-4FC1-94AD-503D6991E1AE}"/>
          </ac:cxnSpMkLst>
        </pc:cxnChg>
      </pc:sldChg>
      <pc:sldChg chg="addSp delSp modSp mod">
        <pc:chgData name="Michel RIBIERRE" userId="2e9ce70f2b28e640" providerId="LiveId" clId="{BD5978C3-F445-4397-8519-C73A3833AEBB}" dt="2022-04-17T14:04:49.630" v="53"/>
        <pc:sldMkLst>
          <pc:docMk/>
          <pc:sldMk cId="2705918293" sldId="259"/>
        </pc:sldMkLst>
        <pc:spChg chg="add mod">
          <ac:chgData name="Michel RIBIERRE" userId="2e9ce70f2b28e640" providerId="LiveId" clId="{BD5978C3-F445-4397-8519-C73A3833AEBB}" dt="2022-04-17T14:04:49.630" v="53"/>
          <ac:spMkLst>
            <pc:docMk/>
            <pc:sldMk cId="2705918293" sldId="259"/>
            <ac:spMk id="18" creationId="{4E479279-9705-4047-8E8B-083406CDCB17}"/>
          </ac:spMkLst>
        </pc:spChg>
        <pc:spChg chg="del">
          <ac:chgData name="Michel RIBIERRE" userId="2e9ce70f2b28e640" providerId="LiveId" clId="{BD5978C3-F445-4397-8519-C73A3833AEBB}" dt="2022-04-17T14:04:48.599" v="52" actId="478"/>
          <ac:spMkLst>
            <pc:docMk/>
            <pc:sldMk cId="2705918293" sldId="259"/>
            <ac:spMk id="22" creationId="{3A51E318-9E33-4629-9D40-4CE7ACDA8260}"/>
          </ac:spMkLst>
        </pc:spChg>
        <pc:cxnChg chg="del">
          <ac:chgData name="Michel RIBIERRE" userId="2e9ce70f2b28e640" providerId="LiveId" clId="{BD5978C3-F445-4397-8519-C73A3833AEBB}" dt="2022-04-17T14:04:48.599" v="52" actId="478"/>
          <ac:cxnSpMkLst>
            <pc:docMk/>
            <pc:sldMk cId="2705918293" sldId="259"/>
            <ac:cxnSpMk id="23" creationId="{92D5DF9A-1564-41AB-8D17-0DB60900CC7C}"/>
          </ac:cxnSpMkLst>
        </pc:cxnChg>
      </pc:sldChg>
      <pc:sldChg chg="addSp delSp modSp mod">
        <pc:chgData name="Michel RIBIERRE" userId="2e9ce70f2b28e640" providerId="LiveId" clId="{BD5978C3-F445-4397-8519-C73A3833AEBB}" dt="2022-04-17T14:06:29.859" v="58"/>
        <pc:sldMkLst>
          <pc:docMk/>
          <pc:sldMk cId="623570573" sldId="260"/>
        </pc:sldMkLst>
        <pc:spChg chg="add del mod">
          <ac:chgData name="Michel RIBIERRE" userId="2e9ce70f2b28e640" providerId="LiveId" clId="{BD5978C3-F445-4397-8519-C73A3833AEBB}" dt="2022-04-17T14:05:03.347" v="56"/>
          <ac:spMkLst>
            <pc:docMk/>
            <pc:sldMk cId="623570573" sldId="260"/>
            <ac:spMk id="15" creationId="{93DB0227-8491-4B32-8184-ED47AB76DD3C}"/>
          </ac:spMkLst>
        </pc:spChg>
        <pc:spChg chg="add mod">
          <ac:chgData name="Michel RIBIERRE" userId="2e9ce70f2b28e640" providerId="LiveId" clId="{BD5978C3-F445-4397-8519-C73A3833AEBB}" dt="2022-04-17T14:06:29.859" v="58"/>
          <ac:spMkLst>
            <pc:docMk/>
            <pc:sldMk cId="623570573" sldId="260"/>
            <ac:spMk id="16" creationId="{17B01A77-6D54-436A-9ACA-CDEBC096FAE6}"/>
          </ac:spMkLst>
        </pc:spChg>
        <pc:spChg chg="del">
          <ac:chgData name="Michel RIBIERRE" userId="2e9ce70f2b28e640" providerId="LiveId" clId="{BD5978C3-F445-4397-8519-C73A3833AEBB}" dt="2022-04-17T14:06:28.937" v="57" actId="478"/>
          <ac:spMkLst>
            <pc:docMk/>
            <pc:sldMk cId="623570573" sldId="260"/>
            <ac:spMk id="17" creationId="{B687225B-DBD3-4FCA-8254-3FE0ABF72629}"/>
          </ac:spMkLst>
        </pc:spChg>
        <pc:cxnChg chg="del">
          <ac:chgData name="Michel RIBIERRE" userId="2e9ce70f2b28e640" providerId="LiveId" clId="{BD5978C3-F445-4397-8519-C73A3833AEBB}" dt="2022-04-17T14:04:57.457" v="54" actId="478"/>
          <ac:cxnSpMkLst>
            <pc:docMk/>
            <pc:sldMk cId="623570573" sldId="260"/>
            <ac:cxnSpMk id="18" creationId="{927CE847-FEB7-4EAF-AF13-B89499C6AD6B}"/>
          </ac:cxnSpMkLst>
        </pc:cxnChg>
      </pc:sldChg>
      <pc:sldChg chg="addSp delSp modSp mod">
        <pc:chgData name="Michel RIBIERRE" userId="2e9ce70f2b28e640" providerId="LiveId" clId="{BD5978C3-F445-4397-8519-C73A3833AEBB}" dt="2022-04-17T14:06:55.047" v="64"/>
        <pc:sldMkLst>
          <pc:docMk/>
          <pc:sldMk cId="147280306" sldId="261"/>
        </pc:sldMkLst>
        <pc:spChg chg="del">
          <ac:chgData name="Michel RIBIERRE" userId="2e9ce70f2b28e640" providerId="LiveId" clId="{BD5978C3-F445-4397-8519-C73A3833AEBB}" dt="2022-04-17T14:06:54.016" v="63" actId="478"/>
          <ac:spMkLst>
            <pc:docMk/>
            <pc:sldMk cId="147280306" sldId="261"/>
            <ac:spMk id="11" creationId="{B9A6FB4E-0E8D-40DB-B12E-120E816C9E24}"/>
          </ac:spMkLst>
        </pc:spChg>
        <pc:spChg chg="add mod">
          <ac:chgData name="Michel RIBIERRE" userId="2e9ce70f2b28e640" providerId="LiveId" clId="{BD5978C3-F445-4397-8519-C73A3833AEBB}" dt="2022-04-17T14:06:55.047" v="64"/>
          <ac:spMkLst>
            <pc:docMk/>
            <pc:sldMk cId="147280306" sldId="261"/>
            <ac:spMk id="14" creationId="{2B9737AD-EF2A-4254-858C-E7D1E8ABF66D}"/>
          </ac:spMkLst>
        </pc:spChg>
        <pc:cxnChg chg="del">
          <ac:chgData name="Michel RIBIERRE" userId="2e9ce70f2b28e640" providerId="LiveId" clId="{BD5978C3-F445-4397-8519-C73A3833AEBB}" dt="2022-04-17T14:06:54.016" v="63" actId="478"/>
          <ac:cxnSpMkLst>
            <pc:docMk/>
            <pc:sldMk cId="147280306" sldId="261"/>
            <ac:cxnSpMk id="16" creationId="{67F6F91F-C237-48D9-BB69-FC8DF4BBA372}"/>
          </ac:cxnSpMkLst>
        </pc:cxnChg>
      </pc:sldChg>
      <pc:sldChg chg="addSp delSp modSp mod">
        <pc:chgData name="Michel RIBIERRE" userId="2e9ce70f2b28e640" providerId="LiveId" clId="{BD5978C3-F445-4397-8519-C73A3833AEBB}" dt="2022-04-17T14:07:06.842" v="66"/>
        <pc:sldMkLst>
          <pc:docMk/>
          <pc:sldMk cId="2054914625" sldId="262"/>
        </pc:sldMkLst>
        <pc:spChg chg="del">
          <ac:chgData name="Michel RIBIERRE" userId="2e9ce70f2b28e640" providerId="LiveId" clId="{BD5978C3-F445-4397-8519-C73A3833AEBB}" dt="2022-04-17T14:07:05.873" v="65" actId="478"/>
          <ac:spMkLst>
            <pc:docMk/>
            <pc:sldMk cId="2054914625" sldId="262"/>
            <ac:spMk id="17" creationId="{7AAA39EB-04B3-4A48-928E-4A9A59BC1A25}"/>
          </ac:spMkLst>
        </pc:spChg>
        <pc:spChg chg="add mod">
          <ac:chgData name="Michel RIBIERRE" userId="2e9ce70f2b28e640" providerId="LiveId" clId="{BD5978C3-F445-4397-8519-C73A3833AEBB}" dt="2022-04-17T14:07:06.842" v="66"/>
          <ac:spMkLst>
            <pc:docMk/>
            <pc:sldMk cId="2054914625" sldId="262"/>
            <ac:spMk id="19" creationId="{464BEDE7-BFE8-4861-BB98-68C693B3BDC4}"/>
          </ac:spMkLst>
        </pc:spChg>
        <pc:cxnChg chg="del">
          <ac:chgData name="Michel RIBIERRE" userId="2e9ce70f2b28e640" providerId="LiveId" clId="{BD5978C3-F445-4397-8519-C73A3833AEBB}" dt="2022-04-17T14:07:05.873" v="65" actId="478"/>
          <ac:cxnSpMkLst>
            <pc:docMk/>
            <pc:sldMk cId="2054914625" sldId="262"/>
            <ac:cxnSpMk id="18" creationId="{A497E87F-8133-4FB5-8534-449EF824DC9F}"/>
          </ac:cxnSpMkLst>
        </pc:cxnChg>
      </pc:sldChg>
      <pc:sldChg chg="addSp delSp modSp mod">
        <pc:chgData name="Michel RIBIERRE" userId="2e9ce70f2b28e640" providerId="LiveId" clId="{BD5978C3-F445-4397-8519-C73A3833AEBB}" dt="2022-04-17T14:07:19.732" v="68"/>
        <pc:sldMkLst>
          <pc:docMk/>
          <pc:sldMk cId="1296613126" sldId="263"/>
        </pc:sldMkLst>
        <pc:spChg chg="add mod">
          <ac:chgData name="Michel RIBIERRE" userId="2e9ce70f2b28e640" providerId="LiveId" clId="{BD5978C3-F445-4397-8519-C73A3833AEBB}" dt="2022-04-17T14:07:19.732" v="68"/>
          <ac:spMkLst>
            <pc:docMk/>
            <pc:sldMk cId="1296613126" sldId="263"/>
            <ac:spMk id="23" creationId="{9CD86154-2D3A-444A-9016-FAD9213B59A5}"/>
          </ac:spMkLst>
        </pc:spChg>
        <pc:spChg chg="del">
          <ac:chgData name="Michel RIBIERRE" userId="2e9ce70f2b28e640" providerId="LiveId" clId="{BD5978C3-F445-4397-8519-C73A3833AEBB}" dt="2022-04-17T14:07:18.139" v="67" actId="478"/>
          <ac:spMkLst>
            <pc:docMk/>
            <pc:sldMk cId="1296613126" sldId="263"/>
            <ac:spMk id="26" creationId="{0D185315-D6D3-40AE-8976-1E06A9D7A206}"/>
          </ac:spMkLst>
        </pc:spChg>
        <pc:cxnChg chg="del">
          <ac:chgData name="Michel RIBIERRE" userId="2e9ce70f2b28e640" providerId="LiveId" clId="{BD5978C3-F445-4397-8519-C73A3833AEBB}" dt="2022-04-17T14:07:18.139" v="67" actId="478"/>
          <ac:cxnSpMkLst>
            <pc:docMk/>
            <pc:sldMk cId="1296613126" sldId="263"/>
            <ac:cxnSpMk id="27" creationId="{BF1CAB3B-2218-4C1E-9230-D81A650E4D42}"/>
          </ac:cxnSpMkLst>
        </pc:cxnChg>
      </pc:sldChg>
      <pc:sldChg chg="addSp delSp modSp mod">
        <pc:chgData name="Michel RIBIERRE" userId="2e9ce70f2b28e640" providerId="LiveId" clId="{BD5978C3-F445-4397-8519-C73A3833AEBB}" dt="2022-04-17T14:08:40.308" v="80"/>
        <pc:sldMkLst>
          <pc:docMk/>
          <pc:sldMk cId="684611425" sldId="265"/>
        </pc:sldMkLst>
        <pc:spChg chg="add mod">
          <ac:chgData name="Michel RIBIERRE" userId="2e9ce70f2b28e640" providerId="LiveId" clId="{BD5978C3-F445-4397-8519-C73A3833AEBB}" dt="2022-04-17T14:08:40.308" v="80"/>
          <ac:spMkLst>
            <pc:docMk/>
            <pc:sldMk cId="684611425" sldId="265"/>
            <ac:spMk id="15" creationId="{77CCAD07-50DE-4F2B-A972-3F431DD5C7FF}"/>
          </ac:spMkLst>
        </pc:spChg>
        <pc:spChg chg="del mod">
          <ac:chgData name="Michel RIBIERRE" userId="2e9ce70f2b28e640" providerId="LiveId" clId="{BD5978C3-F445-4397-8519-C73A3833AEBB}" dt="2022-04-17T14:08:39.559" v="79" actId="478"/>
          <ac:spMkLst>
            <pc:docMk/>
            <pc:sldMk cId="684611425" sldId="265"/>
            <ac:spMk id="17" creationId="{6E380540-5A7F-43CD-A2C1-91C10E71F290}"/>
          </ac:spMkLst>
        </pc:spChg>
        <pc:cxnChg chg="del">
          <ac:chgData name="Michel RIBIERRE" userId="2e9ce70f2b28e640" providerId="LiveId" clId="{BD5978C3-F445-4397-8519-C73A3833AEBB}" dt="2022-04-17T14:08:39.559" v="79" actId="478"/>
          <ac:cxnSpMkLst>
            <pc:docMk/>
            <pc:sldMk cId="684611425" sldId="265"/>
            <ac:cxnSpMk id="18" creationId="{DDAE6839-99F1-4753-AB3C-0321BAE8A74E}"/>
          </ac:cxnSpMkLst>
        </pc:cxnChg>
      </pc:sldChg>
      <pc:sldChg chg="addSp delSp modSp mod">
        <pc:chgData name="Michel RIBIERRE" userId="2e9ce70f2b28e640" providerId="LiveId" clId="{BD5978C3-F445-4397-8519-C73A3833AEBB}" dt="2022-04-17T14:08:49.057" v="82"/>
        <pc:sldMkLst>
          <pc:docMk/>
          <pc:sldMk cId="1745734307" sldId="266"/>
        </pc:sldMkLst>
        <pc:spChg chg="add mod">
          <ac:chgData name="Michel RIBIERRE" userId="2e9ce70f2b28e640" providerId="LiveId" clId="{BD5978C3-F445-4397-8519-C73A3833AEBB}" dt="2022-04-17T14:08:49.057" v="82"/>
          <ac:spMkLst>
            <pc:docMk/>
            <pc:sldMk cId="1745734307" sldId="266"/>
            <ac:spMk id="8" creationId="{87C8826D-30C4-4DE4-BD30-B724C550B0F8}"/>
          </ac:spMkLst>
        </pc:spChg>
        <pc:spChg chg="del">
          <ac:chgData name="Michel RIBIERRE" userId="2e9ce70f2b28e640" providerId="LiveId" clId="{BD5978C3-F445-4397-8519-C73A3833AEBB}" dt="2022-04-17T14:08:48.385" v="81" actId="478"/>
          <ac:spMkLst>
            <pc:docMk/>
            <pc:sldMk cId="1745734307" sldId="266"/>
            <ac:spMk id="10" creationId="{80D0A932-3CAD-4FBB-AFF6-FB1363EA1A79}"/>
          </ac:spMkLst>
        </pc:spChg>
        <pc:cxnChg chg="del">
          <ac:chgData name="Michel RIBIERRE" userId="2e9ce70f2b28e640" providerId="LiveId" clId="{BD5978C3-F445-4397-8519-C73A3833AEBB}" dt="2022-04-17T14:08:48.385" v="81" actId="478"/>
          <ac:cxnSpMkLst>
            <pc:docMk/>
            <pc:sldMk cId="1745734307" sldId="266"/>
            <ac:cxnSpMk id="11" creationId="{E0E777B7-9D89-4FFB-B1EA-DF82050884EE}"/>
          </ac:cxnSpMkLst>
        </pc:cxnChg>
      </pc:sldChg>
      <pc:sldChg chg="addSp delSp modSp mod">
        <pc:chgData name="Michel RIBIERRE" userId="2e9ce70f2b28e640" providerId="LiveId" clId="{BD5978C3-F445-4397-8519-C73A3833AEBB}" dt="2022-04-17T14:06:46.940" v="62"/>
        <pc:sldMkLst>
          <pc:docMk/>
          <pc:sldMk cId="31111654" sldId="267"/>
        </pc:sldMkLst>
        <pc:spChg chg="del">
          <ac:chgData name="Michel RIBIERRE" userId="2e9ce70f2b28e640" providerId="LiveId" clId="{BD5978C3-F445-4397-8519-C73A3833AEBB}" dt="2022-04-17T14:06:46.034" v="61" actId="478"/>
          <ac:spMkLst>
            <pc:docMk/>
            <pc:sldMk cId="31111654" sldId="267"/>
            <ac:spMk id="11" creationId="{49335946-C551-4307-9D0E-C634761E865A}"/>
          </ac:spMkLst>
        </pc:spChg>
        <pc:spChg chg="add mod">
          <ac:chgData name="Michel RIBIERRE" userId="2e9ce70f2b28e640" providerId="LiveId" clId="{BD5978C3-F445-4397-8519-C73A3833AEBB}" dt="2022-04-17T14:06:46.940" v="62"/>
          <ac:spMkLst>
            <pc:docMk/>
            <pc:sldMk cId="31111654" sldId="267"/>
            <ac:spMk id="14" creationId="{1A9EA719-3980-420F-953F-3C96C587ECA1}"/>
          </ac:spMkLst>
        </pc:spChg>
        <pc:cxnChg chg="del">
          <ac:chgData name="Michel RIBIERRE" userId="2e9ce70f2b28e640" providerId="LiveId" clId="{BD5978C3-F445-4397-8519-C73A3833AEBB}" dt="2022-04-17T14:06:46.034" v="61" actId="478"/>
          <ac:cxnSpMkLst>
            <pc:docMk/>
            <pc:sldMk cId="31111654" sldId="267"/>
            <ac:cxnSpMk id="16" creationId="{BFC312A7-164C-45CA-87D1-84C8BA703552}"/>
          </ac:cxnSpMkLst>
        </pc:cxnChg>
      </pc:sldChg>
      <pc:sldChg chg="addSp delSp modSp mod">
        <pc:chgData name="Michel RIBIERRE" userId="2e9ce70f2b28e640" providerId="LiveId" clId="{BD5978C3-F445-4397-8519-C73A3833AEBB}" dt="2022-04-17T14:08:57.260" v="84"/>
        <pc:sldMkLst>
          <pc:docMk/>
          <pc:sldMk cId="2324905647" sldId="268"/>
        </pc:sldMkLst>
        <pc:spChg chg="add mod">
          <ac:chgData name="Michel RIBIERRE" userId="2e9ce70f2b28e640" providerId="LiveId" clId="{BD5978C3-F445-4397-8519-C73A3833AEBB}" dt="2022-04-17T14:08:57.260" v="84"/>
          <ac:spMkLst>
            <pc:docMk/>
            <pc:sldMk cId="2324905647" sldId="268"/>
            <ac:spMk id="14" creationId="{35E348CD-DE81-4172-95C8-EE73DBBEACA2}"/>
          </ac:spMkLst>
        </pc:spChg>
        <pc:spChg chg="del">
          <ac:chgData name="Michel RIBIERRE" userId="2e9ce70f2b28e640" providerId="LiveId" clId="{BD5978C3-F445-4397-8519-C73A3833AEBB}" dt="2022-04-17T14:08:56.245" v="83" actId="478"/>
          <ac:spMkLst>
            <pc:docMk/>
            <pc:sldMk cId="2324905647" sldId="268"/>
            <ac:spMk id="16" creationId="{445F517D-6219-4C12-A9E5-6113A54218C4}"/>
          </ac:spMkLst>
        </pc:spChg>
        <pc:cxnChg chg="del">
          <ac:chgData name="Michel RIBIERRE" userId="2e9ce70f2b28e640" providerId="LiveId" clId="{BD5978C3-F445-4397-8519-C73A3833AEBB}" dt="2022-04-17T14:08:56.245" v="83" actId="478"/>
          <ac:cxnSpMkLst>
            <pc:docMk/>
            <pc:sldMk cId="2324905647" sldId="268"/>
            <ac:cxnSpMk id="17" creationId="{0FE68C5A-E787-4FBF-AC0B-DB60EDC7DC29}"/>
          </ac:cxnSpMkLst>
        </pc:cxnChg>
      </pc:sldChg>
      <pc:sldChg chg="addSp delSp modSp mod">
        <pc:chgData name="Michel RIBIERRE" userId="2e9ce70f2b28e640" providerId="LiveId" clId="{BD5978C3-F445-4397-8519-C73A3833AEBB}" dt="2022-04-17T14:09:43.645" v="94"/>
        <pc:sldMkLst>
          <pc:docMk/>
          <pc:sldMk cId="3010292527" sldId="269"/>
        </pc:sldMkLst>
        <pc:spChg chg="add mod">
          <ac:chgData name="Michel RIBIERRE" userId="2e9ce70f2b28e640" providerId="LiveId" clId="{BD5978C3-F445-4397-8519-C73A3833AEBB}" dt="2022-04-17T14:09:43.645" v="94"/>
          <ac:spMkLst>
            <pc:docMk/>
            <pc:sldMk cId="3010292527" sldId="269"/>
            <ac:spMk id="8" creationId="{B8DFAA39-2DE7-4C08-8233-5B81E131C832}"/>
          </ac:spMkLst>
        </pc:spChg>
        <pc:spChg chg="del">
          <ac:chgData name="Michel RIBIERRE" userId="2e9ce70f2b28e640" providerId="LiveId" clId="{BD5978C3-F445-4397-8519-C73A3833AEBB}" dt="2022-04-17T14:09:42.960" v="93" actId="478"/>
          <ac:spMkLst>
            <pc:docMk/>
            <pc:sldMk cId="3010292527" sldId="269"/>
            <ac:spMk id="11" creationId="{A2B69271-2EA3-4EA0-93F0-75C108F88A8A}"/>
          </ac:spMkLst>
        </pc:spChg>
        <pc:cxnChg chg="del">
          <ac:chgData name="Michel RIBIERRE" userId="2e9ce70f2b28e640" providerId="LiveId" clId="{BD5978C3-F445-4397-8519-C73A3833AEBB}" dt="2022-04-17T14:09:42.960" v="93" actId="478"/>
          <ac:cxnSpMkLst>
            <pc:docMk/>
            <pc:sldMk cId="3010292527" sldId="269"/>
            <ac:cxnSpMk id="13" creationId="{E81B56BD-B9EC-4DC3-BA5C-6F5247051908}"/>
          </ac:cxnSpMkLst>
        </pc:cxnChg>
      </pc:sldChg>
      <pc:sldChg chg="addSp delSp modSp mod">
        <pc:chgData name="Michel RIBIERRE" userId="2e9ce70f2b28e640" providerId="LiveId" clId="{BD5978C3-F445-4397-8519-C73A3833AEBB}" dt="2022-04-17T14:09:59.337" v="98"/>
        <pc:sldMkLst>
          <pc:docMk/>
          <pc:sldMk cId="488799796" sldId="270"/>
        </pc:sldMkLst>
        <pc:spChg chg="add mod">
          <ac:chgData name="Michel RIBIERRE" userId="2e9ce70f2b28e640" providerId="LiveId" clId="{BD5978C3-F445-4397-8519-C73A3833AEBB}" dt="2022-04-17T14:09:59.337" v="98"/>
          <ac:spMkLst>
            <pc:docMk/>
            <pc:sldMk cId="488799796" sldId="270"/>
            <ac:spMk id="8" creationId="{E5178857-E527-4F3E-A5F6-6631A8D64054}"/>
          </ac:spMkLst>
        </pc:spChg>
        <pc:spChg chg="add del">
          <ac:chgData name="Michel RIBIERRE" userId="2e9ce70f2b28e640" providerId="LiveId" clId="{BD5978C3-F445-4397-8519-C73A3833AEBB}" dt="2022-04-17T14:09:58.696" v="97" actId="478"/>
          <ac:spMkLst>
            <pc:docMk/>
            <pc:sldMk cId="488799796" sldId="270"/>
            <ac:spMk id="10" creationId="{C3585A37-C584-46DF-8C9E-A992F413A22B}"/>
          </ac:spMkLst>
        </pc:spChg>
        <pc:cxnChg chg="add del">
          <ac:chgData name="Michel RIBIERRE" userId="2e9ce70f2b28e640" providerId="LiveId" clId="{BD5978C3-F445-4397-8519-C73A3833AEBB}" dt="2022-04-17T14:09:58.696" v="97" actId="478"/>
          <ac:cxnSpMkLst>
            <pc:docMk/>
            <pc:sldMk cId="488799796" sldId="270"/>
            <ac:cxnSpMk id="11" creationId="{0B269727-142E-4B7C-84C9-F7067F321540}"/>
          </ac:cxnSpMkLst>
        </pc:cxnChg>
      </pc:sldChg>
      <pc:sldChg chg="addSp delSp modSp mod">
        <pc:chgData name="Michel RIBIERRE" userId="2e9ce70f2b28e640" providerId="LiveId" clId="{BD5978C3-F445-4397-8519-C73A3833AEBB}" dt="2022-04-17T14:10:08.511" v="100"/>
        <pc:sldMkLst>
          <pc:docMk/>
          <pc:sldMk cId="3604984041" sldId="271"/>
        </pc:sldMkLst>
        <pc:spChg chg="add mod">
          <ac:chgData name="Michel RIBIERRE" userId="2e9ce70f2b28e640" providerId="LiveId" clId="{BD5978C3-F445-4397-8519-C73A3833AEBB}" dt="2022-04-17T14:10:08.511" v="100"/>
          <ac:spMkLst>
            <pc:docMk/>
            <pc:sldMk cId="3604984041" sldId="271"/>
            <ac:spMk id="8" creationId="{0CE01019-821B-4E24-8EB0-45302A344D8D}"/>
          </ac:spMkLst>
        </pc:spChg>
        <pc:spChg chg="del">
          <ac:chgData name="Michel RIBIERRE" userId="2e9ce70f2b28e640" providerId="LiveId" clId="{BD5978C3-F445-4397-8519-C73A3833AEBB}" dt="2022-04-17T14:10:07.713" v="99" actId="478"/>
          <ac:spMkLst>
            <pc:docMk/>
            <pc:sldMk cId="3604984041" sldId="271"/>
            <ac:spMk id="10" creationId="{D46EA837-129F-47AA-990A-E9D9FBD46CDD}"/>
          </ac:spMkLst>
        </pc:spChg>
        <pc:cxnChg chg="del">
          <ac:chgData name="Michel RIBIERRE" userId="2e9ce70f2b28e640" providerId="LiveId" clId="{BD5978C3-F445-4397-8519-C73A3833AEBB}" dt="2022-04-17T14:10:07.713" v="99" actId="478"/>
          <ac:cxnSpMkLst>
            <pc:docMk/>
            <pc:sldMk cId="3604984041" sldId="271"/>
            <ac:cxnSpMk id="11" creationId="{EA3E2FBF-95BD-43AD-A79D-5E52C0A3418E}"/>
          </ac:cxnSpMkLst>
        </pc:cxnChg>
      </pc:sldChg>
      <pc:sldChg chg="addSp delSp modSp mod">
        <pc:chgData name="Michel RIBIERRE" userId="2e9ce70f2b28e640" providerId="LiveId" clId="{BD5978C3-F445-4397-8519-C73A3833AEBB}" dt="2022-04-17T14:10:24.682" v="102"/>
        <pc:sldMkLst>
          <pc:docMk/>
          <pc:sldMk cId="2967186165" sldId="272"/>
        </pc:sldMkLst>
        <pc:spChg chg="add mod">
          <ac:chgData name="Michel RIBIERRE" userId="2e9ce70f2b28e640" providerId="LiveId" clId="{BD5978C3-F445-4397-8519-C73A3833AEBB}" dt="2022-04-17T14:10:24.682" v="102"/>
          <ac:spMkLst>
            <pc:docMk/>
            <pc:sldMk cId="2967186165" sldId="272"/>
            <ac:spMk id="8" creationId="{ADF970D8-EA55-4953-9466-362BD251C7EA}"/>
          </ac:spMkLst>
        </pc:spChg>
        <pc:spChg chg="del">
          <ac:chgData name="Michel RIBIERRE" userId="2e9ce70f2b28e640" providerId="LiveId" clId="{BD5978C3-F445-4397-8519-C73A3833AEBB}" dt="2022-04-17T14:10:23.636" v="101" actId="478"/>
          <ac:spMkLst>
            <pc:docMk/>
            <pc:sldMk cId="2967186165" sldId="272"/>
            <ac:spMk id="10" creationId="{EBF4FA83-4B3C-4367-927B-3344E3B0DF71}"/>
          </ac:spMkLst>
        </pc:spChg>
        <pc:cxnChg chg="del">
          <ac:chgData name="Michel RIBIERRE" userId="2e9ce70f2b28e640" providerId="LiveId" clId="{BD5978C3-F445-4397-8519-C73A3833AEBB}" dt="2022-04-17T14:10:23.636" v="101" actId="478"/>
          <ac:cxnSpMkLst>
            <pc:docMk/>
            <pc:sldMk cId="2967186165" sldId="272"/>
            <ac:cxnSpMk id="11" creationId="{466B5E2C-06C7-4B5D-A6FC-763B9AFEA99A}"/>
          </ac:cxnSpMkLst>
        </pc:cxnChg>
      </pc:sldChg>
      <pc:sldChg chg="addSp delSp modSp mod">
        <pc:chgData name="Michel RIBIERRE" userId="2e9ce70f2b28e640" providerId="LiveId" clId="{BD5978C3-F445-4397-8519-C73A3833AEBB}" dt="2022-04-17T14:10:43.307" v="104"/>
        <pc:sldMkLst>
          <pc:docMk/>
          <pc:sldMk cId="191138831" sldId="273"/>
        </pc:sldMkLst>
        <pc:spChg chg="add mod">
          <ac:chgData name="Michel RIBIERRE" userId="2e9ce70f2b28e640" providerId="LiveId" clId="{BD5978C3-F445-4397-8519-C73A3833AEBB}" dt="2022-04-17T14:10:43.307" v="104"/>
          <ac:spMkLst>
            <pc:docMk/>
            <pc:sldMk cId="191138831" sldId="273"/>
            <ac:spMk id="8" creationId="{C1632F21-F70A-402D-ACD8-BE4083F1849B}"/>
          </ac:spMkLst>
        </pc:spChg>
        <pc:spChg chg="del">
          <ac:chgData name="Michel RIBIERRE" userId="2e9ce70f2b28e640" providerId="LiveId" clId="{BD5978C3-F445-4397-8519-C73A3833AEBB}" dt="2022-04-17T14:10:42.368" v="103" actId="478"/>
          <ac:spMkLst>
            <pc:docMk/>
            <pc:sldMk cId="191138831" sldId="273"/>
            <ac:spMk id="10" creationId="{2BA7312D-8800-4D52-8C67-DF3359A4EDF8}"/>
          </ac:spMkLst>
        </pc:spChg>
        <pc:cxnChg chg="del">
          <ac:chgData name="Michel RIBIERRE" userId="2e9ce70f2b28e640" providerId="LiveId" clId="{BD5978C3-F445-4397-8519-C73A3833AEBB}" dt="2022-04-17T14:10:42.368" v="103" actId="478"/>
          <ac:cxnSpMkLst>
            <pc:docMk/>
            <pc:sldMk cId="191138831" sldId="273"/>
            <ac:cxnSpMk id="11" creationId="{876543FE-1B7B-4A0E-BAAB-1F2EAD78A616}"/>
          </ac:cxnSpMkLst>
        </pc:cxnChg>
      </pc:sldChg>
      <pc:sldChg chg="addSp delSp modSp mod">
        <pc:chgData name="Michel RIBIERRE" userId="2e9ce70f2b28e640" providerId="LiveId" clId="{BD5978C3-F445-4397-8519-C73A3833AEBB}" dt="2022-04-17T14:10:53.048" v="106"/>
        <pc:sldMkLst>
          <pc:docMk/>
          <pc:sldMk cId="2237625851" sldId="274"/>
        </pc:sldMkLst>
        <pc:spChg chg="add mod">
          <ac:chgData name="Michel RIBIERRE" userId="2e9ce70f2b28e640" providerId="LiveId" clId="{BD5978C3-F445-4397-8519-C73A3833AEBB}" dt="2022-04-17T14:10:53.048" v="106"/>
          <ac:spMkLst>
            <pc:docMk/>
            <pc:sldMk cId="2237625851" sldId="274"/>
            <ac:spMk id="8" creationId="{1CC81935-858F-48BD-9A3F-FF94C63CD877}"/>
          </ac:spMkLst>
        </pc:spChg>
        <pc:spChg chg="del">
          <ac:chgData name="Michel RIBIERRE" userId="2e9ce70f2b28e640" providerId="LiveId" clId="{BD5978C3-F445-4397-8519-C73A3833AEBB}" dt="2022-04-17T14:10:52.313" v="105" actId="478"/>
          <ac:spMkLst>
            <pc:docMk/>
            <pc:sldMk cId="2237625851" sldId="274"/>
            <ac:spMk id="10" creationId="{5858A596-8610-47CF-8CD4-702DFCA83A15}"/>
          </ac:spMkLst>
        </pc:spChg>
        <pc:cxnChg chg="del">
          <ac:chgData name="Michel RIBIERRE" userId="2e9ce70f2b28e640" providerId="LiveId" clId="{BD5978C3-F445-4397-8519-C73A3833AEBB}" dt="2022-04-17T14:10:52.313" v="105" actId="478"/>
          <ac:cxnSpMkLst>
            <pc:docMk/>
            <pc:sldMk cId="2237625851" sldId="274"/>
            <ac:cxnSpMk id="11" creationId="{67C86553-B24A-4293-BD24-3A59D8509606}"/>
          </ac:cxnSpMkLst>
        </pc:cxnChg>
      </pc:sldChg>
      <pc:sldChg chg="addSp delSp modSp mod">
        <pc:chgData name="Michel RIBIERRE" userId="2e9ce70f2b28e640" providerId="LiveId" clId="{BD5978C3-F445-4397-8519-C73A3833AEBB}" dt="2022-04-17T14:11:00.953" v="108"/>
        <pc:sldMkLst>
          <pc:docMk/>
          <pc:sldMk cId="81868908" sldId="275"/>
        </pc:sldMkLst>
        <pc:spChg chg="add mod">
          <ac:chgData name="Michel RIBIERRE" userId="2e9ce70f2b28e640" providerId="LiveId" clId="{BD5978C3-F445-4397-8519-C73A3833AEBB}" dt="2022-04-17T14:11:00.953" v="108"/>
          <ac:spMkLst>
            <pc:docMk/>
            <pc:sldMk cId="81868908" sldId="275"/>
            <ac:spMk id="8" creationId="{47A4ED3A-6CF5-4B14-B416-E5EA73EB91CE}"/>
          </ac:spMkLst>
        </pc:spChg>
        <pc:spChg chg="del">
          <ac:chgData name="Michel RIBIERRE" userId="2e9ce70f2b28e640" providerId="LiveId" clId="{BD5978C3-F445-4397-8519-C73A3833AEBB}" dt="2022-04-17T14:11:00.203" v="107" actId="478"/>
          <ac:spMkLst>
            <pc:docMk/>
            <pc:sldMk cId="81868908" sldId="275"/>
            <ac:spMk id="10" creationId="{99FBB3EA-3EA8-4887-BF24-95299861D638}"/>
          </ac:spMkLst>
        </pc:spChg>
        <pc:cxnChg chg="del">
          <ac:chgData name="Michel RIBIERRE" userId="2e9ce70f2b28e640" providerId="LiveId" clId="{BD5978C3-F445-4397-8519-C73A3833AEBB}" dt="2022-04-17T14:11:00.203" v="107" actId="478"/>
          <ac:cxnSpMkLst>
            <pc:docMk/>
            <pc:sldMk cId="81868908" sldId="275"/>
            <ac:cxnSpMk id="11" creationId="{F06FB09A-860D-45ED-9268-0CA569E0169B}"/>
          </ac:cxnSpMkLst>
        </pc:cxnChg>
      </pc:sldChg>
      <pc:sldChg chg="addSp delSp modSp mod">
        <pc:chgData name="Michel RIBIERRE" userId="2e9ce70f2b28e640" providerId="LiveId" clId="{BD5978C3-F445-4397-8519-C73A3833AEBB}" dt="2022-04-17T14:11:08.499" v="110"/>
        <pc:sldMkLst>
          <pc:docMk/>
          <pc:sldMk cId="3243521756" sldId="276"/>
        </pc:sldMkLst>
        <pc:spChg chg="add mod">
          <ac:chgData name="Michel RIBIERRE" userId="2e9ce70f2b28e640" providerId="LiveId" clId="{BD5978C3-F445-4397-8519-C73A3833AEBB}" dt="2022-04-17T14:11:08.499" v="110"/>
          <ac:spMkLst>
            <pc:docMk/>
            <pc:sldMk cId="3243521756" sldId="276"/>
            <ac:spMk id="8" creationId="{02A453C1-C52B-4E7B-AC55-FDAB820B49C7}"/>
          </ac:spMkLst>
        </pc:spChg>
        <pc:spChg chg="del">
          <ac:chgData name="Michel RIBIERRE" userId="2e9ce70f2b28e640" providerId="LiveId" clId="{BD5978C3-F445-4397-8519-C73A3833AEBB}" dt="2022-04-17T14:11:07.765" v="109" actId="478"/>
          <ac:spMkLst>
            <pc:docMk/>
            <pc:sldMk cId="3243521756" sldId="276"/>
            <ac:spMk id="10" creationId="{EA502053-13A8-49D0-B3A1-4BE6038BFE2D}"/>
          </ac:spMkLst>
        </pc:spChg>
        <pc:cxnChg chg="del">
          <ac:chgData name="Michel RIBIERRE" userId="2e9ce70f2b28e640" providerId="LiveId" clId="{BD5978C3-F445-4397-8519-C73A3833AEBB}" dt="2022-04-17T14:11:07.765" v="109" actId="478"/>
          <ac:cxnSpMkLst>
            <pc:docMk/>
            <pc:sldMk cId="3243521756" sldId="276"/>
            <ac:cxnSpMk id="11" creationId="{473C7D1A-0905-4081-A38F-75154EE3092D}"/>
          </ac:cxnSpMkLst>
        </pc:cxnChg>
      </pc:sldChg>
      <pc:sldChg chg="addSp delSp modSp mod">
        <pc:chgData name="Michel RIBIERRE" userId="2e9ce70f2b28e640" providerId="LiveId" clId="{BD5978C3-F445-4397-8519-C73A3833AEBB}" dt="2022-04-17T14:11:18.030" v="112"/>
        <pc:sldMkLst>
          <pc:docMk/>
          <pc:sldMk cId="2861741831" sldId="277"/>
        </pc:sldMkLst>
        <pc:spChg chg="add mod">
          <ac:chgData name="Michel RIBIERRE" userId="2e9ce70f2b28e640" providerId="LiveId" clId="{BD5978C3-F445-4397-8519-C73A3833AEBB}" dt="2022-04-17T14:11:18.030" v="112"/>
          <ac:spMkLst>
            <pc:docMk/>
            <pc:sldMk cId="2861741831" sldId="277"/>
            <ac:spMk id="8" creationId="{2917C103-135A-4FEF-88F1-D6B5722C9FE2}"/>
          </ac:spMkLst>
        </pc:spChg>
        <pc:spChg chg="del">
          <ac:chgData name="Michel RIBIERRE" userId="2e9ce70f2b28e640" providerId="LiveId" clId="{BD5978C3-F445-4397-8519-C73A3833AEBB}" dt="2022-04-17T14:11:16.999" v="111" actId="478"/>
          <ac:spMkLst>
            <pc:docMk/>
            <pc:sldMk cId="2861741831" sldId="277"/>
            <ac:spMk id="10" creationId="{C62410A8-7E74-4D0A-B0F7-93CD36A4F385}"/>
          </ac:spMkLst>
        </pc:spChg>
        <pc:cxnChg chg="del">
          <ac:chgData name="Michel RIBIERRE" userId="2e9ce70f2b28e640" providerId="LiveId" clId="{BD5978C3-F445-4397-8519-C73A3833AEBB}" dt="2022-04-17T14:11:16.999" v="111" actId="478"/>
          <ac:cxnSpMkLst>
            <pc:docMk/>
            <pc:sldMk cId="2861741831" sldId="277"/>
            <ac:cxnSpMk id="11" creationId="{13088790-7597-4C33-8020-B7C8C2495D75}"/>
          </ac:cxnSpMkLst>
        </pc:cxnChg>
      </pc:sldChg>
      <pc:sldChg chg="addSp delSp modSp mod">
        <pc:chgData name="Michel RIBIERRE" userId="2e9ce70f2b28e640" providerId="LiveId" clId="{BD5978C3-F445-4397-8519-C73A3833AEBB}" dt="2022-04-17T14:11:26.860" v="114"/>
        <pc:sldMkLst>
          <pc:docMk/>
          <pc:sldMk cId="3840184292" sldId="280"/>
        </pc:sldMkLst>
        <pc:spChg chg="add mod">
          <ac:chgData name="Michel RIBIERRE" userId="2e9ce70f2b28e640" providerId="LiveId" clId="{BD5978C3-F445-4397-8519-C73A3833AEBB}" dt="2022-04-17T14:11:26.860" v="114"/>
          <ac:spMkLst>
            <pc:docMk/>
            <pc:sldMk cId="3840184292" sldId="280"/>
            <ac:spMk id="8" creationId="{43E1D953-6F9F-435B-9703-2CB76D665A09}"/>
          </ac:spMkLst>
        </pc:spChg>
        <pc:spChg chg="del">
          <ac:chgData name="Michel RIBIERRE" userId="2e9ce70f2b28e640" providerId="LiveId" clId="{BD5978C3-F445-4397-8519-C73A3833AEBB}" dt="2022-04-17T14:11:26.079" v="113" actId="478"/>
          <ac:spMkLst>
            <pc:docMk/>
            <pc:sldMk cId="3840184292" sldId="280"/>
            <ac:spMk id="13" creationId="{3E5A9B53-6EC1-45DF-9E2C-2FA7AC980D48}"/>
          </ac:spMkLst>
        </pc:spChg>
        <pc:cxnChg chg="del">
          <ac:chgData name="Michel RIBIERRE" userId="2e9ce70f2b28e640" providerId="LiveId" clId="{BD5978C3-F445-4397-8519-C73A3833AEBB}" dt="2022-04-17T14:11:26.079" v="113" actId="478"/>
          <ac:cxnSpMkLst>
            <pc:docMk/>
            <pc:sldMk cId="3840184292" sldId="280"/>
            <ac:cxnSpMk id="14" creationId="{085AC32F-CD3F-4AF5-9F15-D6BF432383EA}"/>
          </ac:cxnSpMkLst>
        </pc:cxnChg>
      </pc:sldChg>
      <pc:sldChg chg="addSp delSp modSp mod">
        <pc:chgData name="Michel RIBIERRE" userId="2e9ce70f2b28e640" providerId="LiveId" clId="{BD5978C3-F445-4397-8519-C73A3833AEBB}" dt="2022-04-17T14:11:35.922" v="116"/>
        <pc:sldMkLst>
          <pc:docMk/>
          <pc:sldMk cId="1290666598" sldId="281"/>
        </pc:sldMkLst>
        <pc:spChg chg="add mod">
          <ac:chgData name="Michel RIBIERRE" userId="2e9ce70f2b28e640" providerId="LiveId" clId="{BD5978C3-F445-4397-8519-C73A3833AEBB}" dt="2022-04-17T14:11:35.922" v="116"/>
          <ac:spMkLst>
            <pc:docMk/>
            <pc:sldMk cId="1290666598" sldId="281"/>
            <ac:spMk id="8" creationId="{FBCA59EC-0214-41C6-A4CD-75B8846A0832}"/>
          </ac:spMkLst>
        </pc:spChg>
        <pc:spChg chg="del">
          <ac:chgData name="Michel RIBIERRE" userId="2e9ce70f2b28e640" providerId="LiveId" clId="{BD5978C3-F445-4397-8519-C73A3833AEBB}" dt="2022-04-17T14:11:35.079" v="115" actId="478"/>
          <ac:spMkLst>
            <pc:docMk/>
            <pc:sldMk cId="1290666598" sldId="281"/>
            <ac:spMk id="10" creationId="{B325E5BD-35B2-4ED6-A778-C1E4B74D568E}"/>
          </ac:spMkLst>
        </pc:spChg>
        <pc:cxnChg chg="del">
          <ac:chgData name="Michel RIBIERRE" userId="2e9ce70f2b28e640" providerId="LiveId" clId="{BD5978C3-F445-4397-8519-C73A3833AEBB}" dt="2022-04-17T14:11:35.079" v="115" actId="478"/>
          <ac:cxnSpMkLst>
            <pc:docMk/>
            <pc:sldMk cId="1290666598" sldId="281"/>
            <ac:cxnSpMk id="11" creationId="{12F94A67-1F1A-4B4C-A37C-EDD8E89BF4CF}"/>
          </ac:cxnSpMkLst>
        </pc:cxnChg>
      </pc:sldChg>
      <pc:sldChg chg="addSp delSp modSp mod">
        <pc:chgData name="Michel RIBIERRE" userId="2e9ce70f2b28e640" providerId="LiveId" clId="{BD5978C3-F445-4397-8519-C73A3833AEBB}" dt="2022-04-17T14:11:42.828" v="118"/>
        <pc:sldMkLst>
          <pc:docMk/>
          <pc:sldMk cId="3627129400" sldId="282"/>
        </pc:sldMkLst>
        <pc:spChg chg="add mod">
          <ac:chgData name="Michel RIBIERRE" userId="2e9ce70f2b28e640" providerId="LiveId" clId="{BD5978C3-F445-4397-8519-C73A3833AEBB}" dt="2022-04-17T14:11:42.828" v="118"/>
          <ac:spMkLst>
            <pc:docMk/>
            <pc:sldMk cId="3627129400" sldId="282"/>
            <ac:spMk id="8" creationId="{2DF6F8EF-F6E0-49AB-8827-843E5D01CDCB}"/>
          </ac:spMkLst>
        </pc:spChg>
        <pc:spChg chg="del">
          <ac:chgData name="Michel RIBIERRE" userId="2e9ce70f2b28e640" providerId="LiveId" clId="{BD5978C3-F445-4397-8519-C73A3833AEBB}" dt="2022-04-17T14:11:42.141" v="117" actId="478"/>
          <ac:spMkLst>
            <pc:docMk/>
            <pc:sldMk cId="3627129400" sldId="282"/>
            <ac:spMk id="10" creationId="{6B423644-D0D6-4CE0-9945-DBA664A4C9F3}"/>
          </ac:spMkLst>
        </pc:spChg>
        <pc:cxnChg chg="del">
          <ac:chgData name="Michel RIBIERRE" userId="2e9ce70f2b28e640" providerId="LiveId" clId="{BD5978C3-F445-4397-8519-C73A3833AEBB}" dt="2022-04-17T14:11:42.141" v="117" actId="478"/>
          <ac:cxnSpMkLst>
            <pc:docMk/>
            <pc:sldMk cId="3627129400" sldId="282"/>
            <ac:cxnSpMk id="11" creationId="{491CEF92-F29C-4CB8-8A9B-FA2B50A8CA8C}"/>
          </ac:cxnSpMkLst>
        </pc:cxnChg>
      </pc:sldChg>
      <pc:sldChg chg="addSp delSp modSp mod">
        <pc:chgData name="Michel RIBIERRE" userId="2e9ce70f2b28e640" providerId="LiveId" clId="{BD5978C3-F445-4397-8519-C73A3833AEBB}" dt="2022-04-17T14:11:59.595" v="122"/>
        <pc:sldMkLst>
          <pc:docMk/>
          <pc:sldMk cId="2594952454" sldId="284"/>
        </pc:sldMkLst>
        <pc:spChg chg="add mod">
          <ac:chgData name="Michel RIBIERRE" userId="2e9ce70f2b28e640" providerId="LiveId" clId="{BD5978C3-F445-4397-8519-C73A3833AEBB}" dt="2022-04-17T14:11:59.595" v="122"/>
          <ac:spMkLst>
            <pc:docMk/>
            <pc:sldMk cId="2594952454" sldId="284"/>
            <ac:spMk id="8" creationId="{76534337-8076-4A49-8A00-A1E9372E141A}"/>
          </ac:spMkLst>
        </pc:spChg>
        <pc:spChg chg="del">
          <ac:chgData name="Michel RIBIERRE" userId="2e9ce70f2b28e640" providerId="LiveId" clId="{BD5978C3-F445-4397-8519-C73A3833AEBB}" dt="2022-04-17T14:11:58.939" v="121" actId="478"/>
          <ac:spMkLst>
            <pc:docMk/>
            <pc:sldMk cId="2594952454" sldId="284"/>
            <ac:spMk id="10" creationId="{F8A73073-58B0-4209-8337-3B283A897D08}"/>
          </ac:spMkLst>
        </pc:spChg>
        <pc:cxnChg chg="del">
          <ac:chgData name="Michel RIBIERRE" userId="2e9ce70f2b28e640" providerId="LiveId" clId="{BD5978C3-F445-4397-8519-C73A3833AEBB}" dt="2022-04-17T14:11:58.939" v="121" actId="478"/>
          <ac:cxnSpMkLst>
            <pc:docMk/>
            <pc:sldMk cId="2594952454" sldId="284"/>
            <ac:cxnSpMk id="11" creationId="{23DB6F58-0D3A-485C-94B4-EBF30050A246}"/>
          </ac:cxnSpMkLst>
        </pc:cxnChg>
      </pc:sldChg>
      <pc:sldChg chg="addSp delSp modSp mod">
        <pc:chgData name="Michel RIBIERRE" userId="2e9ce70f2b28e640" providerId="LiveId" clId="{BD5978C3-F445-4397-8519-C73A3833AEBB}" dt="2022-04-17T14:12:08.015" v="124"/>
        <pc:sldMkLst>
          <pc:docMk/>
          <pc:sldMk cId="4077920902" sldId="285"/>
        </pc:sldMkLst>
        <pc:spChg chg="del">
          <ac:chgData name="Michel RIBIERRE" userId="2e9ce70f2b28e640" providerId="LiveId" clId="{BD5978C3-F445-4397-8519-C73A3833AEBB}" dt="2022-04-17T14:12:06.624" v="123" actId="478"/>
          <ac:spMkLst>
            <pc:docMk/>
            <pc:sldMk cId="4077920902" sldId="285"/>
            <ac:spMk id="7" creationId="{648C6FBD-A6A1-462F-95A3-9A31CCD501B7}"/>
          </ac:spMkLst>
        </pc:spChg>
        <pc:spChg chg="add mod">
          <ac:chgData name="Michel RIBIERRE" userId="2e9ce70f2b28e640" providerId="LiveId" clId="{BD5978C3-F445-4397-8519-C73A3833AEBB}" dt="2022-04-17T14:12:08.015" v="124"/>
          <ac:spMkLst>
            <pc:docMk/>
            <pc:sldMk cId="4077920902" sldId="285"/>
            <ac:spMk id="9" creationId="{C7EA58D1-B273-42C7-A94B-7D16F0C1C230}"/>
          </ac:spMkLst>
        </pc:spChg>
        <pc:cxnChg chg="del">
          <ac:chgData name="Michel RIBIERRE" userId="2e9ce70f2b28e640" providerId="LiveId" clId="{BD5978C3-F445-4397-8519-C73A3833AEBB}" dt="2022-04-17T14:12:06.624" v="123" actId="478"/>
          <ac:cxnSpMkLst>
            <pc:docMk/>
            <pc:sldMk cId="4077920902" sldId="285"/>
            <ac:cxnSpMk id="8" creationId="{A6884963-B18D-4240-B224-096B71F33F97}"/>
          </ac:cxnSpMkLst>
        </pc:cxnChg>
      </pc:sldChg>
      <pc:sldChg chg="addSp delSp modSp mod">
        <pc:chgData name="Michel RIBIERRE" userId="2e9ce70f2b28e640" providerId="LiveId" clId="{BD5978C3-F445-4397-8519-C73A3833AEBB}" dt="2022-04-17T14:12:27.636" v="126"/>
        <pc:sldMkLst>
          <pc:docMk/>
          <pc:sldMk cId="1499247400" sldId="286"/>
        </pc:sldMkLst>
        <pc:spChg chg="add mod">
          <ac:chgData name="Michel RIBIERRE" userId="2e9ce70f2b28e640" providerId="LiveId" clId="{BD5978C3-F445-4397-8519-C73A3833AEBB}" dt="2022-04-17T14:12:27.636" v="126"/>
          <ac:spMkLst>
            <pc:docMk/>
            <pc:sldMk cId="1499247400" sldId="286"/>
            <ac:spMk id="8" creationId="{5971C2AD-7FB9-4E55-BBF6-2FA8EABEDDBA}"/>
          </ac:spMkLst>
        </pc:spChg>
        <pc:spChg chg="del">
          <ac:chgData name="Michel RIBIERRE" userId="2e9ce70f2b28e640" providerId="LiveId" clId="{BD5978C3-F445-4397-8519-C73A3833AEBB}" dt="2022-04-17T14:12:26.808" v="125" actId="478"/>
          <ac:spMkLst>
            <pc:docMk/>
            <pc:sldMk cId="1499247400" sldId="286"/>
            <ac:spMk id="10" creationId="{A8061B6C-D4A4-4EFF-AC7F-067B8BD5BC21}"/>
          </ac:spMkLst>
        </pc:spChg>
        <pc:cxnChg chg="del">
          <ac:chgData name="Michel RIBIERRE" userId="2e9ce70f2b28e640" providerId="LiveId" clId="{BD5978C3-F445-4397-8519-C73A3833AEBB}" dt="2022-04-17T14:12:26.808" v="125" actId="478"/>
          <ac:cxnSpMkLst>
            <pc:docMk/>
            <pc:sldMk cId="1499247400" sldId="286"/>
            <ac:cxnSpMk id="11" creationId="{09AFFA29-F129-4B4D-9E68-A07A9C6127A2}"/>
          </ac:cxnSpMkLst>
        </pc:cxnChg>
      </pc:sldChg>
      <pc:sldChg chg="addSp delSp modSp mod">
        <pc:chgData name="Michel RIBIERRE" userId="2e9ce70f2b28e640" providerId="LiveId" clId="{BD5978C3-F445-4397-8519-C73A3833AEBB}" dt="2022-04-17T14:12:40.415" v="128"/>
        <pc:sldMkLst>
          <pc:docMk/>
          <pc:sldMk cId="1271100704" sldId="287"/>
        </pc:sldMkLst>
        <pc:spChg chg="add mod">
          <ac:chgData name="Michel RIBIERRE" userId="2e9ce70f2b28e640" providerId="LiveId" clId="{BD5978C3-F445-4397-8519-C73A3833AEBB}" dt="2022-04-17T14:12:40.415" v="128"/>
          <ac:spMkLst>
            <pc:docMk/>
            <pc:sldMk cId="1271100704" sldId="287"/>
            <ac:spMk id="8" creationId="{D534EF47-BE5A-4CC9-A90D-67A1A8CA5E0E}"/>
          </ac:spMkLst>
        </pc:spChg>
        <pc:spChg chg="del">
          <ac:chgData name="Michel RIBIERRE" userId="2e9ce70f2b28e640" providerId="LiveId" clId="{BD5978C3-F445-4397-8519-C73A3833AEBB}" dt="2022-04-17T14:12:39.635" v="127" actId="478"/>
          <ac:spMkLst>
            <pc:docMk/>
            <pc:sldMk cId="1271100704" sldId="287"/>
            <ac:spMk id="10" creationId="{DBDB8C87-DB7B-47A0-BB08-930FBC27590B}"/>
          </ac:spMkLst>
        </pc:spChg>
        <pc:cxnChg chg="del">
          <ac:chgData name="Michel RIBIERRE" userId="2e9ce70f2b28e640" providerId="LiveId" clId="{BD5978C3-F445-4397-8519-C73A3833AEBB}" dt="2022-04-17T14:12:39.635" v="127" actId="478"/>
          <ac:cxnSpMkLst>
            <pc:docMk/>
            <pc:sldMk cId="1271100704" sldId="287"/>
            <ac:cxnSpMk id="11" creationId="{9E472674-FCF5-475A-9497-B9875B497BED}"/>
          </ac:cxnSpMkLst>
        </pc:cxnChg>
      </pc:sldChg>
      <pc:sldChg chg="addSp delSp modSp mod">
        <pc:chgData name="Michel RIBIERRE" userId="2e9ce70f2b28e640" providerId="LiveId" clId="{BD5978C3-F445-4397-8519-C73A3833AEBB}" dt="2022-04-17T14:11:50.655" v="120"/>
        <pc:sldMkLst>
          <pc:docMk/>
          <pc:sldMk cId="1610288477" sldId="288"/>
        </pc:sldMkLst>
        <pc:spChg chg="add mod">
          <ac:chgData name="Michel RIBIERRE" userId="2e9ce70f2b28e640" providerId="LiveId" clId="{BD5978C3-F445-4397-8519-C73A3833AEBB}" dt="2022-04-17T14:11:50.655" v="120"/>
          <ac:spMkLst>
            <pc:docMk/>
            <pc:sldMk cId="1610288477" sldId="288"/>
            <ac:spMk id="8" creationId="{503B670F-74AA-48B9-A5BC-0C1989D41CB3}"/>
          </ac:spMkLst>
        </pc:spChg>
        <pc:spChg chg="del">
          <ac:chgData name="Michel RIBIERRE" userId="2e9ce70f2b28e640" providerId="LiveId" clId="{BD5978C3-F445-4397-8519-C73A3833AEBB}" dt="2022-04-17T14:11:49.937" v="119" actId="478"/>
          <ac:spMkLst>
            <pc:docMk/>
            <pc:sldMk cId="1610288477" sldId="288"/>
            <ac:spMk id="10" creationId="{CFB244DD-82A8-4CB2-A654-674D6F734B75}"/>
          </ac:spMkLst>
        </pc:spChg>
        <pc:cxnChg chg="del">
          <ac:chgData name="Michel RIBIERRE" userId="2e9ce70f2b28e640" providerId="LiveId" clId="{BD5978C3-F445-4397-8519-C73A3833AEBB}" dt="2022-04-17T14:11:49.937" v="119" actId="478"/>
          <ac:cxnSpMkLst>
            <pc:docMk/>
            <pc:sldMk cId="1610288477" sldId="288"/>
            <ac:cxnSpMk id="11" creationId="{FBFA9D8E-E560-4C53-9C2F-9E03DAA72E3B}"/>
          </ac:cxnSpMkLst>
        </pc:cxnChg>
      </pc:sldChg>
      <pc:sldChg chg="addSp delSp modSp mod">
        <pc:chgData name="Michel RIBIERRE" userId="2e9ce70f2b28e640" providerId="LiveId" clId="{BD5978C3-F445-4397-8519-C73A3833AEBB}" dt="2022-04-17T14:12:48.305" v="130"/>
        <pc:sldMkLst>
          <pc:docMk/>
          <pc:sldMk cId="130747936" sldId="289"/>
        </pc:sldMkLst>
        <pc:spChg chg="add mod">
          <ac:chgData name="Michel RIBIERRE" userId="2e9ce70f2b28e640" providerId="LiveId" clId="{BD5978C3-F445-4397-8519-C73A3833AEBB}" dt="2022-04-17T14:12:48.305" v="130"/>
          <ac:spMkLst>
            <pc:docMk/>
            <pc:sldMk cId="130747936" sldId="289"/>
            <ac:spMk id="8" creationId="{6CAB90EE-8371-4E2F-B1F1-5211A5C2CA59}"/>
          </ac:spMkLst>
        </pc:spChg>
        <pc:spChg chg="del">
          <ac:chgData name="Michel RIBIERRE" userId="2e9ce70f2b28e640" providerId="LiveId" clId="{BD5978C3-F445-4397-8519-C73A3833AEBB}" dt="2022-04-17T14:12:47.617" v="129" actId="478"/>
          <ac:spMkLst>
            <pc:docMk/>
            <pc:sldMk cId="130747936" sldId="289"/>
            <ac:spMk id="10" creationId="{8735EA9D-08AA-4461-B7F1-BA3D504162AA}"/>
          </ac:spMkLst>
        </pc:spChg>
        <pc:cxnChg chg="del">
          <ac:chgData name="Michel RIBIERRE" userId="2e9ce70f2b28e640" providerId="LiveId" clId="{BD5978C3-F445-4397-8519-C73A3833AEBB}" dt="2022-04-17T14:12:47.617" v="129" actId="478"/>
          <ac:cxnSpMkLst>
            <pc:docMk/>
            <pc:sldMk cId="130747936" sldId="289"/>
            <ac:cxnSpMk id="11" creationId="{4F8EA951-6E68-4B21-9B86-F8D9136B89D4}"/>
          </ac:cxnSpMkLst>
        </pc:cxnChg>
      </pc:sldChg>
      <pc:sldChg chg="addSp delSp modSp mod">
        <pc:chgData name="Michel RIBIERRE" userId="2e9ce70f2b28e640" providerId="LiveId" clId="{BD5978C3-F445-4397-8519-C73A3833AEBB}" dt="2022-04-17T14:12:55.133" v="132"/>
        <pc:sldMkLst>
          <pc:docMk/>
          <pc:sldMk cId="2025425091" sldId="290"/>
        </pc:sldMkLst>
        <pc:spChg chg="add mod">
          <ac:chgData name="Michel RIBIERRE" userId="2e9ce70f2b28e640" providerId="LiveId" clId="{BD5978C3-F445-4397-8519-C73A3833AEBB}" dt="2022-04-17T14:12:55.133" v="132"/>
          <ac:spMkLst>
            <pc:docMk/>
            <pc:sldMk cId="2025425091" sldId="290"/>
            <ac:spMk id="8" creationId="{7A105CDC-9FBC-4990-A749-4CAE2EDFD2B1}"/>
          </ac:spMkLst>
        </pc:spChg>
        <pc:spChg chg="del">
          <ac:chgData name="Michel RIBIERRE" userId="2e9ce70f2b28e640" providerId="LiveId" clId="{BD5978C3-F445-4397-8519-C73A3833AEBB}" dt="2022-04-17T14:12:54.383" v="131" actId="478"/>
          <ac:spMkLst>
            <pc:docMk/>
            <pc:sldMk cId="2025425091" sldId="290"/>
            <ac:spMk id="10" creationId="{76A9CAB9-E6F8-4CE1-BD61-3C76E778B0A1}"/>
          </ac:spMkLst>
        </pc:spChg>
        <pc:cxnChg chg="del">
          <ac:chgData name="Michel RIBIERRE" userId="2e9ce70f2b28e640" providerId="LiveId" clId="{BD5978C3-F445-4397-8519-C73A3833AEBB}" dt="2022-04-17T14:12:54.383" v="131" actId="478"/>
          <ac:cxnSpMkLst>
            <pc:docMk/>
            <pc:sldMk cId="2025425091" sldId="290"/>
            <ac:cxnSpMk id="11" creationId="{9A5222C6-7D94-4F22-AA2D-74F7434BC545}"/>
          </ac:cxnSpMkLst>
        </pc:cxnChg>
      </pc:sldChg>
      <pc:sldChg chg="addSp delSp modSp mod">
        <pc:chgData name="Michel RIBIERRE" userId="2e9ce70f2b28e640" providerId="LiveId" clId="{BD5978C3-F445-4397-8519-C73A3833AEBB}" dt="2022-04-17T14:13:03.007" v="134"/>
        <pc:sldMkLst>
          <pc:docMk/>
          <pc:sldMk cId="2296080568" sldId="291"/>
        </pc:sldMkLst>
        <pc:spChg chg="add mod">
          <ac:chgData name="Michel RIBIERRE" userId="2e9ce70f2b28e640" providerId="LiveId" clId="{BD5978C3-F445-4397-8519-C73A3833AEBB}" dt="2022-04-17T14:13:03.007" v="134"/>
          <ac:spMkLst>
            <pc:docMk/>
            <pc:sldMk cId="2296080568" sldId="291"/>
            <ac:spMk id="8" creationId="{DDFF30B8-6F4E-42E3-B056-C0A67E1B3847}"/>
          </ac:spMkLst>
        </pc:spChg>
        <pc:spChg chg="del">
          <ac:chgData name="Michel RIBIERRE" userId="2e9ce70f2b28e640" providerId="LiveId" clId="{BD5978C3-F445-4397-8519-C73A3833AEBB}" dt="2022-04-17T14:13:02.258" v="133" actId="478"/>
          <ac:spMkLst>
            <pc:docMk/>
            <pc:sldMk cId="2296080568" sldId="291"/>
            <ac:spMk id="13" creationId="{15DD8F55-DE4D-4C5F-A999-4C08D8D10749}"/>
          </ac:spMkLst>
        </pc:spChg>
        <pc:cxnChg chg="del">
          <ac:chgData name="Michel RIBIERRE" userId="2e9ce70f2b28e640" providerId="LiveId" clId="{BD5978C3-F445-4397-8519-C73A3833AEBB}" dt="2022-04-17T14:13:02.258" v="133" actId="478"/>
          <ac:cxnSpMkLst>
            <pc:docMk/>
            <pc:sldMk cId="2296080568" sldId="291"/>
            <ac:cxnSpMk id="14" creationId="{1881CB48-9656-487E-8679-61F07D81888F}"/>
          </ac:cxnSpMkLst>
        </pc:cxnChg>
      </pc:sldChg>
      <pc:sldChg chg="addSp delSp modSp mod">
        <pc:chgData name="Michel RIBIERRE" userId="2e9ce70f2b28e640" providerId="LiveId" clId="{BD5978C3-F445-4397-8519-C73A3833AEBB}" dt="2022-04-17T14:13:10.632" v="136"/>
        <pc:sldMkLst>
          <pc:docMk/>
          <pc:sldMk cId="3233375452" sldId="292"/>
        </pc:sldMkLst>
        <pc:spChg chg="add mod">
          <ac:chgData name="Michel RIBIERRE" userId="2e9ce70f2b28e640" providerId="LiveId" clId="{BD5978C3-F445-4397-8519-C73A3833AEBB}" dt="2022-04-17T14:13:10.632" v="136"/>
          <ac:spMkLst>
            <pc:docMk/>
            <pc:sldMk cId="3233375452" sldId="292"/>
            <ac:spMk id="8" creationId="{62A14CE7-9AD2-4470-AA15-752D99C2D4FB}"/>
          </ac:spMkLst>
        </pc:spChg>
        <pc:spChg chg="del">
          <ac:chgData name="Michel RIBIERRE" userId="2e9ce70f2b28e640" providerId="LiveId" clId="{BD5978C3-F445-4397-8519-C73A3833AEBB}" dt="2022-04-17T14:13:09.867" v="135" actId="478"/>
          <ac:spMkLst>
            <pc:docMk/>
            <pc:sldMk cId="3233375452" sldId="292"/>
            <ac:spMk id="10" creationId="{E9BCBE7E-49BC-4FF7-9F60-F85225E0F7D1}"/>
          </ac:spMkLst>
        </pc:spChg>
        <pc:cxnChg chg="del">
          <ac:chgData name="Michel RIBIERRE" userId="2e9ce70f2b28e640" providerId="LiveId" clId="{BD5978C3-F445-4397-8519-C73A3833AEBB}" dt="2022-04-17T14:13:09.867" v="135" actId="478"/>
          <ac:cxnSpMkLst>
            <pc:docMk/>
            <pc:sldMk cId="3233375452" sldId="292"/>
            <ac:cxnSpMk id="11" creationId="{AE7E91E0-4A7D-4C00-B126-CD792CA4BE5F}"/>
          </ac:cxnSpMkLst>
        </pc:cxnChg>
      </pc:sldChg>
      <pc:sldChg chg="addSp delSp modSp mod">
        <pc:chgData name="Michel RIBIERRE" userId="2e9ce70f2b28e640" providerId="LiveId" clId="{BD5978C3-F445-4397-8519-C73A3833AEBB}" dt="2022-04-17T14:13:18.633" v="138"/>
        <pc:sldMkLst>
          <pc:docMk/>
          <pc:sldMk cId="3881641466" sldId="293"/>
        </pc:sldMkLst>
        <pc:spChg chg="add mod">
          <ac:chgData name="Michel RIBIERRE" userId="2e9ce70f2b28e640" providerId="LiveId" clId="{BD5978C3-F445-4397-8519-C73A3833AEBB}" dt="2022-04-17T14:13:18.633" v="138"/>
          <ac:spMkLst>
            <pc:docMk/>
            <pc:sldMk cId="3881641466" sldId="293"/>
            <ac:spMk id="8" creationId="{F427D557-7E06-4E80-8D56-00FC90E6CEB4}"/>
          </ac:spMkLst>
        </pc:spChg>
        <pc:spChg chg="del">
          <ac:chgData name="Michel RIBIERRE" userId="2e9ce70f2b28e640" providerId="LiveId" clId="{BD5978C3-F445-4397-8519-C73A3833AEBB}" dt="2022-04-17T14:13:17.836" v="137" actId="478"/>
          <ac:spMkLst>
            <pc:docMk/>
            <pc:sldMk cId="3881641466" sldId="293"/>
            <ac:spMk id="10" creationId="{3810C70E-101C-423D-82BB-9BE186111D1D}"/>
          </ac:spMkLst>
        </pc:spChg>
        <pc:cxnChg chg="del">
          <ac:chgData name="Michel RIBIERRE" userId="2e9ce70f2b28e640" providerId="LiveId" clId="{BD5978C3-F445-4397-8519-C73A3833AEBB}" dt="2022-04-17T14:13:17.836" v="137" actId="478"/>
          <ac:cxnSpMkLst>
            <pc:docMk/>
            <pc:sldMk cId="3881641466" sldId="293"/>
            <ac:cxnSpMk id="11" creationId="{61D397FE-950A-40B5-BD60-5C613050910F}"/>
          </ac:cxnSpMkLst>
        </pc:cxnChg>
      </pc:sldChg>
      <pc:sldChg chg="addSp delSp modSp mod">
        <pc:chgData name="Michel RIBIERRE" userId="2e9ce70f2b28e640" providerId="LiveId" clId="{BD5978C3-F445-4397-8519-C73A3833AEBB}" dt="2022-04-17T14:13:26.459" v="140"/>
        <pc:sldMkLst>
          <pc:docMk/>
          <pc:sldMk cId="3824918852" sldId="294"/>
        </pc:sldMkLst>
        <pc:spChg chg="add mod">
          <ac:chgData name="Michel RIBIERRE" userId="2e9ce70f2b28e640" providerId="LiveId" clId="{BD5978C3-F445-4397-8519-C73A3833AEBB}" dt="2022-04-17T14:13:26.459" v="140"/>
          <ac:spMkLst>
            <pc:docMk/>
            <pc:sldMk cId="3824918852" sldId="294"/>
            <ac:spMk id="8" creationId="{C70C72C6-86CF-4635-B7A9-3BDA2006B0B6}"/>
          </ac:spMkLst>
        </pc:spChg>
        <pc:spChg chg="del">
          <ac:chgData name="Michel RIBIERRE" userId="2e9ce70f2b28e640" providerId="LiveId" clId="{BD5978C3-F445-4397-8519-C73A3833AEBB}" dt="2022-04-17T14:13:25.741" v="139" actId="478"/>
          <ac:spMkLst>
            <pc:docMk/>
            <pc:sldMk cId="3824918852" sldId="294"/>
            <ac:spMk id="10" creationId="{1E30E1B9-B899-413C-855F-B7584D8EC033}"/>
          </ac:spMkLst>
        </pc:spChg>
        <pc:cxnChg chg="del">
          <ac:chgData name="Michel RIBIERRE" userId="2e9ce70f2b28e640" providerId="LiveId" clId="{BD5978C3-F445-4397-8519-C73A3833AEBB}" dt="2022-04-17T14:13:25.741" v="139" actId="478"/>
          <ac:cxnSpMkLst>
            <pc:docMk/>
            <pc:sldMk cId="3824918852" sldId="294"/>
            <ac:cxnSpMk id="11" creationId="{08A361E0-F895-408D-B6DA-E005E1C1F64E}"/>
          </ac:cxnSpMkLst>
        </pc:cxnChg>
      </pc:sldChg>
      <pc:sldChg chg="addSp delSp modSp mod">
        <pc:chgData name="Michel RIBIERRE" userId="2e9ce70f2b28e640" providerId="LiveId" clId="{BD5978C3-F445-4397-8519-C73A3833AEBB}" dt="2022-04-17T14:13:34.178" v="142"/>
        <pc:sldMkLst>
          <pc:docMk/>
          <pc:sldMk cId="379608986" sldId="295"/>
        </pc:sldMkLst>
        <pc:spChg chg="add mod">
          <ac:chgData name="Michel RIBIERRE" userId="2e9ce70f2b28e640" providerId="LiveId" clId="{BD5978C3-F445-4397-8519-C73A3833AEBB}" dt="2022-04-17T14:13:34.178" v="142"/>
          <ac:spMkLst>
            <pc:docMk/>
            <pc:sldMk cId="379608986" sldId="295"/>
            <ac:spMk id="8" creationId="{E3F7800B-F876-4FC0-A520-81CF5D4A06DA}"/>
          </ac:spMkLst>
        </pc:spChg>
        <pc:spChg chg="del">
          <ac:chgData name="Michel RIBIERRE" userId="2e9ce70f2b28e640" providerId="LiveId" clId="{BD5978C3-F445-4397-8519-C73A3833AEBB}" dt="2022-04-17T14:13:33.413" v="141" actId="478"/>
          <ac:spMkLst>
            <pc:docMk/>
            <pc:sldMk cId="379608986" sldId="295"/>
            <ac:spMk id="10" creationId="{C03FBCBF-3875-4D32-BE92-106CCA50FE00}"/>
          </ac:spMkLst>
        </pc:spChg>
        <pc:cxnChg chg="del">
          <ac:chgData name="Michel RIBIERRE" userId="2e9ce70f2b28e640" providerId="LiveId" clId="{BD5978C3-F445-4397-8519-C73A3833AEBB}" dt="2022-04-17T14:13:33.413" v="141" actId="478"/>
          <ac:cxnSpMkLst>
            <pc:docMk/>
            <pc:sldMk cId="379608986" sldId="295"/>
            <ac:cxnSpMk id="11" creationId="{0500911C-315A-444A-B3E6-3CD7B8AB28D6}"/>
          </ac:cxnSpMkLst>
        </pc:cxnChg>
      </pc:sldChg>
      <pc:sldChg chg="addSp delSp modSp mod">
        <pc:chgData name="Michel RIBIERRE" userId="2e9ce70f2b28e640" providerId="LiveId" clId="{BD5978C3-F445-4397-8519-C73A3833AEBB}" dt="2022-04-17T14:13:45.035" v="144"/>
        <pc:sldMkLst>
          <pc:docMk/>
          <pc:sldMk cId="3244528017" sldId="296"/>
        </pc:sldMkLst>
        <pc:spChg chg="add mod">
          <ac:chgData name="Michel RIBIERRE" userId="2e9ce70f2b28e640" providerId="LiveId" clId="{BD5978C3-F445-4397-8519-C73A3833AEBB}" dt="2022-04-17T14:13:45.035" v="144"/>
          <ac:spMkLst>
            <pc:docMk/>
            <pc:sldMk cId="3244528017" sldId="296"/>
            <ac:spMk id="8" creationId="{ADD7389E-2A04-42D3-9C34-3FB9ADFCB9EE}"/>
          </ac:spMkLst>
        </pc:spChg>
        <pc:spChg chg="del">
          <ac:chgData name="Michel RIBIERRE" userId="2e9ce70f2b28e640" providerId="LiveId" clId="{BD5978C3-F445-4397-8519-C73A3833AEBB}" dt="2022-04-17T14:13:44.410" v="143" actId="478"/>
          <ac:spMkLst>
            <pc:docMk/>
            <pc:sldMk cId="3244528017" sldId="296"/>
            <ac:spMk id="10" creationId="{A116D4C0-D41A-48EF-BCDA-D50B49992133}"/>
          </ac:spMkLst>
        </pc:spChg>
        <pc:cxnChg chg="del">
          <ac:chgData name="Michel RIBIERRE" userId="2e9ce70f2b28e640" providerId="LiveId" clId="{BD5978C3-F445-4397-8519-C73A3833AEBB}" dt="2022-04-17T14:13:44.410" v="143" actId="478"/>
          <ac:cxnSpMkLst>
            <pc:docMk/>
            <pc:sldMk cId="3244528017" sldId="296"/>
            <ac:cxnSpMk id="11" creationId="{8A2A2430-95D4-4ACD-A97C-A96C7D189CDD}"/>
          </ac:cxnSpMkLst>
        </pc:cxnChg>
      </pc:sldChg>
      <pc:sldChg chg="addSp delSp modSp mod">
        <pc:chgData name="Michel RIBIERRE" userId="2e9ce70f2b28e640" providerId="LiveId" clId="{BD5978C3-F445-4397-8519-C73A3833AEBB}" dt="2022-04-17T14:13:52.627" v="146"/>
        <pc:sldMkLst>
          <pc:docMk/>
          <pc:sldMk cId="4152921277" sldId="297"/>
        </pc:sldMkLst>
        <pc:spChg chg="del">
          <ac:chgData name="Michel RIBIERRE" userId="2e9ce70f2b28e640" providerId="LiveId" clId="{BD5978C3-F445-4397-8519-C73A3833AEBB}" dt="2022-04-17T14:13:51.940" v="145" actId="478"/>
          <ac:spMkLst>
            <pc:docMk/>
            <pc:sldMk cId="4152921277" sldId="297"/>
            <ac:spMk id="9" creationId="{FDF0FCA1-3F52-4009-AB39-D93BC262F099}"/>
          </ac:spMkLst>
        </pc:spChg>
        <pc:spChg chg="add mod">
          <ac:chgData name="Michel RIBIERRE" userId="2e9ce70f2b28e640" providerId="LiveId" clId="{BD5978C3-F445-4397-8519-C73A3833AEBB}" dt="2022-04-17T14:13:52.627" v="146"/>
          <ac:spMkLst>
            <pc:docMk/>
            <pc:sldMk cId="4152921277" sldId="297"/>
            <ac:spMk id="11" creationId="{4918F9AE-6D35-4E07-A0BE-4A13C8EA51A1}"/>
          </ac:spMkLst>
        </pc:spChg>
        <pc:cxnChg chg="del">
          <ac:chgData name="Michel RIBIERRE" userId="2e9ce70f2b28e640" providerId="LiveId" clId="{BD5978C3-F445-4397-8519-C73A3833AEBB}" dt="2022-04-17T14:13:51.940" v="145" actId="478"/>
          <ac:cxnSpMkLst>
            <pc:docMk/>
            <pc:sldMk cId="4152921277" sldId="297"/>
            <ac:cxnSpMk id="10" creationId="{4E2B99AF-D92A-48DD-9641-57FCC95A0A23}"/>
          </ac:cxnSpMkLst>
        </pc:cxnChg>
      </pc:sldChg>
      <pc:sldChg chg="addSp delSp modSp mod">
        <pc:chgData name="Michel RIBIERRE" userId="2e9ce70f2b28e640" providerId="LiveId" clId="{BD5978C3-F445-4397-8519-C73A3833AEBB}" dt="2022-04-17T14:14:00.845" v="148"/>
        <pc:sldMkLst>
          <pc:docMk/>
          <pc:sldMk cId="3816875229" sldId="298"/>
        </pc:sldMkLst>
        <pc:spChg chg="del">
          <ac:chgData name="Michel RIBIERRE" userId="2e9ce70f2b28e640" providerId="LiveId" clId="{BD5978C3-F445-4397-8519-C73A3833AEBB}" dt="2022-04-17T14:14:00.096" v="147" actId="478"/>
          <ac:spMkLst>
            <pc:docMk/>
            <pc:sldMk cId="3816875229" sldId="298"/>
            <ac:spMk id="8" creationId="{CB155E18-DD1E-4991-9E35-C655E1C69F16}"/>
          </ac:spMkLst>
        </pc:spChg>
        <pc:spChg chg="add mod">
          <ac:chgData name="Michel RIBIERRE" userId="2e9ce70f2b28e640" providerId="LiveId" clId="{BD5978C3-F445-4397-8519-C73A3833AEBB}" dt="2022-04-17T14:14:00.845" v="148"/>
          <ac:spMkLst>
            <pc:docMk/>
            <pc:sldMk cId="3816875229" sldId="298"/>
            <ac:spMk id="10" creationId="{E0565A21-0294-4FE2-A38E-08E1314F3297}"/>
          </ac:spMkLst>
        </pc:spChg>
        <pc:cxnChg chg="del">
          <ac:chgData name="Michel RIBIERRE" userId="2e9ce70f2b28e640" providerId="LiveId" clId="{BD5978C3-F445-4397-8519-C73A3833AEBB}" dt="2022-04-17T14:14:00.096" v="147" actId="478"/>
          <ac:cxnSpMkLst>
            <pc:docMk/>
            <pc:sldMk cId="3816875229" sldId="298"/>
            <ac:cxnSpMk id="9" creationId="{65C2DC01-0839-4610-875D-13EE7F73CC8B}"/>
          </ac:cxnSpMkLst>
        </pc:cxnChg>
      </pc:sldChg>
      <pc:sldChg chg="addSp delSp modSp mod">
        <pc:chgData name="Michel RIBIERRE" userId="2e9ce70f2b28e640" providerId="LiveId" clId="{BD5978C3-F445-4397-8519-C73A3833AEBB}" dt="2022-04-17T14:14:25.298" v="150"/>
        <pc:sldMkLst>
          <pc:docMk/>
          <pc:sldMk cId="1803549574" sldId="299"/>
        </pc:sldMkLst>
        <pc:spChg chg="add mod">
          <ac:chgData name="Michel RIBIERRE" userId="2e9ce70f2b28e640" providerId="LiveId" clId="{BD5978C3-F445-4397-8519-C73A3833AEBB}" dt="2022-04-17T14:14:25.298" v="150"/>
          <ac:spMkLst>
            <pc:docMk/>
            <pc:sldMk cId="1803549574" sldId="299"/>
            <ac:spMk id="9" creationId="{3051B353-7EB5-4935-879D-5A640066BDF3}"/>
          </ac:spMkLst>
        </pc:spChg>
        <pc:spChg chg="del">
          <ac:chgData name="Michel RIBIERRE" userId="2e9ce70f2b28e640" providerId="LiveId" clId="{BD5978C3-F445-4397-8519-C73A3833AEBB}" dt="2022-04-17T14:14:24.502" v="149" actId="478"/>
          <ac:spMkLst>
            <pc:docMk/>
            <pc:sldMk cId="1803549574" sldId="299"/>
            <ac:spMk id="11" creationId="{D9F22BDA-6D7A-4B27-A075-53725F571AB6}"/>
          </ac:spMkLst>
        </pc:spChg>
        <pc:cxnChg chg="del">
          <ac:chgData name="Michel RIBIERRE" userId="2e9ce70f2b28e640" providerId="LiveId" clId="{BD5978C3-F445-4397-8519-C73A3833AEBB}" dt="2022-04-17T14:14:24.502" v="149" actId="478"/>
          <ac:cxnSpMkLst>
            <pc:docMk/>
            <pc:sldMk cId="1803549574" sldId="299"/>
            <ac:cxnSpMk id="13" creationId="{285A938C-7CB1-4EFB-9D59-0045FBE2667C}"/>
          </ac:cxnSpMkLst>
        </pc:cxnChg>
      </pc:sldChg>
      <pc:sldChg chg="addSp delSp modSp mod">
        <pc:chgData name="Michel RIBIERRE" userId="2e9ce70f2b28e640" providerId="LiveId" clId="{BD5978C3-F445-4397-8519-C73A3833AEBB}" dt="2022-04-17T14:14:34.690" v="152"/>
        <pc:sldMkLst>
          <pc:docMk/>
          <pc:sldMk cId="1150488709" sldId="300"/>
        </pc:sldMkLst>
        <pc:spChg chg="add mod">
          <ac:chgData name="Michel RIBIERRE" userId="2e9ce70f2b28e640" providerId="LiveId" clId="{BD5978C3-F445-4397-8519-C73A3833AEBB}" dt="2022-04-17T14:14:34.690" v="152"/>
          <ac:spMkLst>
            <pc:docMk/>
            <pc:sldMk cId="1150488709" sldId="300"/>
            <ac:spMk id="9" creationId="{4A6DCCE4-8D8D-4EDE-BEF1-CB85276D4E74}"/>
          </ac:spMkLst>
        </pc:spChg>
        <pc:spChg chg="del">
          <ac:chgData name="Michel RIBIERRE" userId="2e9ce70f2b28e640" providerId="LiveId" clId="{BD5978C3-F445-4397-8519-C73A3833AEBB}" dt="2022-04-17T14:14:33.909" v="151" actId="478"/>
          <ac:spMkLst>
            <pc:docMk/>
            <pc:sldMk cId="1150488709" sldId="300"/>
            <ac:spMk id="14" creationId="{4D03FA63-11AD-4F9D-93DD-3D39CEB15D1C}"/>
          </ac:spMkLst>
        </pc:spChg>
        <pc:cxnChg chg="del">
          <ac:chgData name="Michel RIBIERRE" userId="2e9ce70f2b28e640" providerId="LiveId" clId="{BD5978C3-F445-4397-8519-C73A3833AEBB}" dt="2022-04-17T14:14:33.909" v="151" actId="478"/>
          <ac:cxnSpMkLst>
            <pc:docMk/>
            <pc:sldMk cId="1150488709" sldId="300"/>
            <ac:cxnSpMk id="15" creationId="{99E1049F-4331-4271-B6B4-A6D17C2A8684}"/>
          </ac:cxnSpMkLst>
        </pc:cxnChg>
      </pc:sldChg>
      <pc:sldChg chg="addSp delSp modSp mod">
        <pc:chgData name="Michel RIBIERRE" userId="2e9ce70f2b28e640" providerId="LiveId" clId="{BD5978C3-F445-4397-8519-C73A3833AEBB}" dt="2022-04-17T14:14:41.987" v="154"/>
        <pc:sldMkLst>
          <pc:docMk/>
          <pc:sldMk cId="127789204" sldId="301"/>
        </pc:sldMkLst>
        <pc:spChg chg="add mod">
          <ac:chgData name="Michel RIBIERRE" userId="2e9ce70f2b28e640" providerId="LiveId" clId="{BD5978C3-F445-4397-8519-C73A3833AEBB}" dt="2022-04-17T14:14:41.987" v="154"/>
          <ac:spMkLst>
            <pc:docMk/>
            <pc:sldMk cId="127789204" sldId="301"/>
            <ac:spMk id="9" creationId="{B61A74BF-BA41-42DC-9F82-46C85F0E4038}"/>
          </ac:spMkLst>
        </pc:spChg>
        <pc:spChg chg="del">
          <ac:chgData name="Michel RIBIERRE" userId="2e9ce70f2b28e640" providerId="LiveId" clId="{BD5978C3-F445-4397-8519-C73A3833AEBB}" dt="2022-04-17T14:14:41.253" v="153" actId="478"/>
          <ac:spMkLst>
            <pc:docMk/>
            <pc:sldMk cId="127789204" sldId="301"/>
            <ac:spMk id="11" creationId="{36F8E379-FB8A-4505-83BE-E6488A5BD0A2}"/>
          </ac:spMkLst>
        </pc:spChg>
        <pc:cxnChg chg="del">
          <ac:chgData name="Michel RIBIERRE" userId="2e9ce70f2b28e640" providerId="LiveId" clId="{BD5978C3-F445-4397-8519-C73A3833AEBB}" dt="2022-04-17T14:14:41.253" v="153" actId="478"/>
          <ac:cxnSpMkLst>
            <pc:docMk/>
            <pc:sldMk cId="127789204" sldId="301"/>
            <ac:cxnSpMk id="13" creationId="{4CC4E7D5-17A7-4044-9D37-14AD2475B62D}"/>
          </ac:cxnSpMkLst>
        </pc:cxnChg>
      </pc:sldChg>
      <pc:sldChg chg="addSp delSp modSp mod">
        <pc:chgData name="Michel RIBIERRE" userId="2e9ce70f2b28e640" providerId="LiveId" clId="{BD5978C3-F445-4397-8519-C73A3833AEBB}" dt="2022-04-17T14:15:46.326" v="156"/>
        <pc:sldMkLst>
          <pc:docMk/>
          <pc:sldMk cId="2349776592" sldId="302"/>
        </pc:sldMkLst>
        <pc:spChg chg="add mod">
          <ac:chgData name="Michel RIBIERRE" userId="2e9ce70f2b28e640" providerId="LiveId" clId="{BD5978C3-F445-4397-8519-C73A3833AEBB}" dt="2022-04-17T14:15:46.326" v="156"/>
          <ac:spMkLst>
            <pc:docMk/>
            <pc:sldMk cId="2349776592" sldId="302"/>
            <ac:spMk id="9" creationId="{676D3622-A7F8-4D13-A894-13B9AF0955C3}"/>
          </ac:spMkLst>
        </pc:spChg>
        <pc:spChg chg="del">
          <ac:chgData name="Michel RIBIERRE" userId="2e9ce70f2b28e640" providerId="LiveId" clId="{BD5978C3-F445-4397-8519-C73A3833AEBB}" dt="2022-04-17T14:15:44.466" v="155" actId="478"/>
          <ac:spMkLst>
            <pc:docMk/>
            <pc:sldMk cId="2349776592" sldId="302"/>
            <ac:spMk id="14" creationId="{635338E0-9C91-4270-8F58-AD6DBAA30E16}"/>
          </ac:spMkLst>
        </pc:spChg>
        <pc:cxnChg chg="del">
          <ac:chgData name="Michel RIBIERRE" userId="2e9ce70f2b28e640" providerId="LiveId" clId="{BD5978C3-F445-4397-8519-C73A3833AEBB}" dt="2022-04-17T14:15:44.466" v="155" actId="478"/>
          <ac:cxnSpMkLst>
            <pc:docMk/>
            <pc:sldMk cId="2349776592" sldId="302"/>
            <ac:cxnSpMk id="15" creationId="{03E22275-E0AB-402F-948D-3A1AA3536BF9}"/>
          </ac:cxnSpMkLst>
        </pc:cxnChg>
      </pc:sldChg>
      <pc:sldChg chg="addSp delSp modSp mod">
        <pc:chgData name="Michel RIBIERRE" userId="2e9ce70f2b28e640" providerId="LiveId" clId="{BD5978C3-F445-4397-8519-C73A3833AEBB}" dt="2022-04-17T14:15:55.734" v="158"/>
        <pc:sldMkLst>
          <pc:docMk/>
          <pc:sldMk cId="669727836" sldId="303"/>
        </pc:sldMkLst>
        <pc:spChg chg="add mod">
          <ac:chgData name="Michel RIBIERRE" userId="2e9ce70f2b28e640" providerId="LiveId" clId="{BD5978C3-F445-4397-8519-C73A3833AEBB}" dt="2022-04-17T14:15:55.734" v="158"/>
          <ac:spMkLst>
            <pc:docMk/>
            <pc:sldMk cId="669727836" sldId="303"/>
            <ac:spMk id="9" creationId="{5A3DCA21-5DBA-4CB1-9B37-C0AE7A98C013}"/>
          </ac:spMkLst>
        </pc:spChg>
        <pc:spChg chg="del">
          <ac:chgData name="Michel RIBIERRE" userId="2e9ce70f2b28e640" providerId="LiveId" clId="{BD5978C3-F445-4397-8519-C73A3833AEBB}" dt="2022-04-17T14:15:53.938" v="157" actId="478"/>
          <ac:spMkLst>
            <pc:docMk/>
            <pc:sldMk cId="669727836" sldId="303"/>
            <ac:spMk id="11" creationId="{BDC71BF7-A402-43A9-880F-FDC690D1D05E}"/>
          </ac:spMkLst>
        </pc:spChg>
        <pc:cxnChg chg="del">
          <ac:chgData name="Michel RIBIERRE" userId="2e9ce70f2b28e640" providerId="LiveId" clId="{BD5978C3-F445-4397-8519-C73A3833AEBB}" dt="2022-04-17T14:15:53.938" v="157" actId="478"/>
          <ac:cxnSpMkLst>
            <pc:docMk/>
            <pc:sldMk cId="669727836" sldId="303"/>
            <ac:cxnSpMk id="13" creationId="{36831551-7A9A-48F9-AC5A-0D6C9B5B2ED9}"/>
          </ac:cxnSpMkLst>
        </pc:cxnChg>
      </pc:sldChg>
      <pc:sldChg chg="addSp delSp modSp mod">
        <pc:chgData name="Michel RIBIERRE" userId="2e9ce70f2b28e640" providerId="LiveId" clId="{BD5978C3-F445-4397-8519-C73A3833AEBB}" dt="2022-04-17T14:16:16.777" v="162"/>
        <pc:sldMkLst>
          <pc:docMk/>
          <pc:sldMk cId="674407289" sldId="304"/>
        </pc:sldMkLst>
        <pc:spChg chg="add mod">
          <ac:chgData name="Michel RIBIERRE" userId="2e9ce70f2b28e640" providerId="LiveId" clId="{BD5978C3-F445-4397-8519-C73A3833AEBB}" dt="2022-04-17T14:16:16.777" v="162"/>
          <ac:spMkLst>
            <pc:docMk/>
            <pc:sldMk cId="674407289" sldId="304"/>
            <ac:spMk id="9" creationId="{785AEC1D-219B-41CB-AB87-0FF4A5BA77A7}"/>
          </ac:spMkLst>
        </pc:spChg>
        <pc:spChg chg="del">
          <ac:chgData name="Michel RIBIERRE" userId="2e9ce70f2b28e640" providerId="LiveId" clId="{BD5978C3-F445-4397-8519-C73A3833AEBB}" dt="2022-04-17T14:16:15.418" v="161" actId="478"/>
          <ac:spMkLst>
            <pc:docMk/>
            <pc:sldMk cId="674407289" sldId="304"/>
            <ac:spMk id="11" creationId="{2EF49664-3C65-42DE-BF09-B1F75503117F}"/>
          </ac:spMkLst>
        </pc:spChg>
        <pc:cxnChg chg="add del">
          <ac:chgData name="Michel RIBIERRE" userId="2e9ce70f2b28e640" providerId="LiveId" clId="{BD5978C3-F445-4397-8519-C73A3833AEBB}" dt="2022-04-17T14:16:15.418" v="161" actId="478"/>
          <ac:cxnSpMkLst>
            <pc:docMk/>
            <pc:sldMk cId="674407289" sldId="304"/>
            <ac:cxnSpMk id="13" creationId="{E0636A4D-CAEE-4075-9736-BBE0C7C80117}"/>
          </ac:cxnSpMkLst>
        </pc:cxnChg>
      </pc:sldChg>
      <pc:sldChg chg="addSp delSp modSp mod">
        <pc:chgData name="Michel RIBIERRE" userId="2e9ce70f2b28e640" providerId="LiveId" clId="{BD5978C3-F445-4397-8519-C73A3833AEBB}" dt="2022-04-17T14:16:26.212" v="164"/>
        <pc:sldMkLst>
          <pc:docMk/>
          <pc:sldMk cId="342984887" sldId="305"/>
        </pc:sldMkLst>
        <pc:spChg chg="add mod">
          <ac:chgData name="Michel RIBIERRE" userId="2e9ce70f2b28e640" providerId="LiveId" clId="{BD5978C3-F445-4397-8519-C73A3833AEBB}" dt="2022-04-17T14:16:26.212" v="164"/>
          <ac:spMkLst>
            <pc:docMk/>
            <pc:sldMk cId="342984887" sldId="305"/>
            <ac:spMk id="9" creationId="{DC7FA28B-676C-4AA5-ADB4-30E24DC82764}"/>
          </ac:spMkLst>
        </pc:spChg>
        <pc:spChg chg="del">
          <ac:chgData name="Michel RIBIERRE" userId="2e9ce70f2b28e640" providerId="LiveId" clId="{BD5978C3-F445-4397-8519-C73A3833AEBB}" dt="2022-04-17T14:16:25.135" v="163" actId="478"/>
          <ac:spMkLst>
            <pc:docMk/>
            <pc:sldMk cId="342984887" sldId="305"/>
            <ac:spMk id="11" creationId="{4A290A2C-DECA-4A43-B5A5-313C110CC6A0}"/>
          </ac:spMkLst>
        </pc:spChg>
        <pc:cxnChg chg="del">
          <ac:chgData name="Michel RIBIERRE" userId="2e9ce70f2b28e640" providerId="LiveId" clId="{BD5978C3-F445-4397-8519-C73A3833AEBB}" dt="2022-04-17T14:16:25.135" v="163" actId="478"/>
          <ac:cxnSpMkLst>
            <pc:docMk/>
            <pc:sldMk cId="342984887" sldId="305"/>
            <ac:cxnSpMk id="13" creationId="{EB24F49E-9AA0-4267-9C62-424D9E40FF7F}"/>
          </ac:cxnSpMkLst>
        </pc:cxnChg>
      </pc:sldChg>
      <pc:sldChg chg="addSp delSp modSp mod">
        <pc:chgData name="Michel RIBIERRE" userId="2e9ce70f2b28e640" providerId="LiveId" clId="{BD5978C3-F445-4397-8519-C73A3833AEBB}" dt="2022-04-17T14:16:33.540" v="166"/>
        <pc:sldMkLst>
          <pc:docMk/>
          <pc:sldMk cId="2680017483" sldId="306"/>
        </pc:sldMkLst>
        <pc:spChg chg="del">
          <ac:chgData name="Michel RIBIERRE" userId="2e9ce70f2b28e640" providerId="LiveId" clId="{BD5978C3-F445-4397-8519-C73A3833AEBB}" dt="2022-04-17T14:16:32.337" v="165" actId="478"/>
          <ac:spMkLst>
            <pc:docMk/>
            <pc:sldMk cId="2680017483" sldId="306"/>
            <ac:spMk id="9" creationId="{7C2C6375-DE80-4DC4-915B-2AFB3235556D}"/>
          </ac:spMkLst>
        </pc:spChg>
        <pc:spChg chg="add mod">
          <ac:chgData name="Michel RIBIERRE" userId="2e9ce70f2b28e640" providerId="LiveId" clId="{BD5978C3-F445-4397-8519-C73A3833AEBB}" dt="2022-04-17T14:16:33.540" v="166"/>
          <ac:spMkLst>
            <pc:docMk/>
            <pc:sldMk cId="2680017483" sldId="306"/>
            <ac:spMk id="11" creationId="{E1208445-2C0A-4F11-A9F0-581E52EC0DEE}"/>
          </ac:spMkLst>
        </pc:spChg>
        <pc:cxnChg chg="del">
          <ac:chgData name="Michel RIBIERRE" userId="2e9ce70f2b28e640" providerId="LiveId" clId="{BD5978C3-F445-4397-8519-C73A3833AEBB}" dt="2022-04-17T14:16:32.337" v="165" actId="478"/>
          <ac:cxnSpMkLst>
            <pc:docMk/>
            <pc:sldMk cId="2680017483" sldId="306"/>
            <ac:cxnSpMk id="10" creationId="{9A58F2D7-2775-421E-9B6A-99002AEA6A56}"/>
          </ac:cxnSpMkLst>
        </pc:cxnChg>
      </pc:sldChg>
      <pc:sldChg chg="addSp delSp modSp mod">
        <pc:chgData name="Michel RIBIERRE" userId="2e9ce70f2b28e640" providerId="LiveId" clId="{BD5978C3-F445-4397-8519-C73A3833AEBB}" dt="2022-04-17T14:16:50.335" v="170"/>
        <pc:sldMkLst>
          <pc:docMk/>
          <pc:sldMk cId="3788898559" sldId="308"/>
        </pc:sldMkLst>
        <pc:spChg chg="add mod">
          <ac:chgData name="Michel RIBIERRE" userId="2e9ce70f2b28e640" providerId="LiveId" clId="{BD5978C3-F445-4397-8519-C73A3833AEBB}" dt="2022-04-17T14:16:50.335" v="170"/>
          <ac:spMkLst>
            <pc:docMk/>
            <pc:sldMk cId="3788898559" sldId="308"/>
            <ac:spMk id="9" creationId="{4EC8CC9F-C184-4AAD-9FE0-59FFBBDF259A}"/>
          </ac:spMkLst>
        </pc:spChg>
        <pc:spChg chg="del">
          <ac:chgData name="Michel RIBIERRE" userId="2e9ce70f2b28e640" providerId="LiveId" clId="{BD5978C3-F445-4397-8519-C73A3833AEBB}" dt="2022-04-17T14:16:49.007" v="169" actId="478"/>
          <ac:spMkLst>
            <pc:docMk/>
            <pc:sldMk cId="3788898559" sldId="308"/>
            <ac:spMk id="11" creationId="{A9A310AB-DE67-4506-847A-8DF4E24D8CAF}"/>
          </ac:spMkLst>
        </pc:spChg>
        <pc:cxnChg chg="del">
          <ac:chgData name="Michel RIBIERRE" userId="2e9ce70f2b28e640" providerId="LiveId" clId="{BD5978C3-F445-4397-8519-C73A3833AEBB}" dt="2022-04-17T14:16:49.007" v="169" actId="478"/>
          <ac:cxnSpMkLst>
            <pc:docMk/>
            <pc:sldMk cId="3788898559" sldId="308"/>
            <ac:cxnSpMk id="13" creationId="{3B1ED6B8-9EC4-4940-AD57-AEBEEB06F4C1}"/>
          </ac:cxnSpMkLst>
        </pc:cxnChg>
      </pc:sldChg>
      <pc:sldChg chg="addSp delSp modSp mod">
        <pc:chgData name="Michel RIBIERRE" userId="2e9ce70f2b28e640" providerId="LiveId" clId="{BD5978C3-F445-4397-8519-C73A3833AEBB}" dt="2022-04-17T14:16:41.758" v="168"/>
        <pc:sldMkLst>
          <pc:docMk/>
          <pc:sldMk cId="1429750109" sldId="309"/>
        </pc:sldMkLst>
        <pc:spChg chg="add mod">
          <ac:chgData name="Michel RIBIERRE" userId="2e9ce70f2b28e640" providerId="LiveId" clId="{BD5978C3-F445-4397-8519-C73A3833AEBB}" dt="2022-04-17T14:16:41.758" v="168"/>
          <ac:spMkLst>
            <pc:docMk/>
            <pc:sldMk cId="1429750109" sldId="309"/>
            <ac:spMk id="9" creationId="{ADA2D77B-FAB0-4868-B885-6B096AE90087}"/>
          </ac:spMkLst>
        </pc:spChg>
        <pc:spChg chg="del">
          <ac:chgData name="Michel RIBIERRE" userId="2e9ce70f2b28e640" providerId="LiveId" clId="{BD5978C3-F445-4397-8519-C73A3833AEBB}" dt="2022-04-17T14:16:40.305" v="167" actId="478"/>
          <ac:spMkLst>
            <pc:docMk/>
            <pc:sldMk cId="1429750109" sldId="309"/>
            <ac:spMk id="11" creationId="{7FA7C739-CF77-49B8-A61E-395B656690A8}"/>
          </ac:spMkLst>
        </pc:spChg>
        <pc:cxnChg chg="del">
          <ac:chgData name="Michel RIBIERRE" userId="2e9ce70f2b28e640" providerId="LiveId" clId="{BD5978C3-F445-4397-8519-C73A3833AEBB}" dt="2022-04-17T14:16:40.305" v="167" actId="478"/>
          <ac:cxnSpMkLst>
            <pc:docMk/>
            <pc:sldMk cId="1429750109" sldId="309"/>
            <ac:cxnSpMk id="13" creationId="{F079C4E1-2EC5-4B5A-85E1-69831A3EA526}"/>
          </ac:cxnSpMkLst>
        </pc:cxnChg>
      </pc:sldChg>
      <pc:sldChg chg="addSp delSp modSp mod">
        <pc:chgData name="Michel RIBIERRE" userId="2e9ce70f2b28e640" providerId="LiveId" clId="{BD5978C3-F445-4397-8519-C73A3833AEBB}" dt="2022-04-17T14:16:59.114" v="172"/>
        <pc:sldMkLst>
          <pc:docMk/>
          <pc:sldMk cId="734301440" sldId="310"/>
        </pc:sldMkLst>
        <pc:spChg chg="add mod">
          <ac:chgData name="Michel RIBIERRE" userId="2e9ce70f2b28e640" providerId="LiveId" clId="{BD5978C3-F445-4397-8519-C73A3833AEBB}" dt="2022-04-17T14:16:59.114" v="172"/>
          <ac:spMkLst>
            <pc:docMk/>
            <pc:sldMk cId="734301440" sldId="310"/>
            <ac:spMk id="9" creationId="{09FBA91B-0B57-4503-8FC9-B19DB2D29BCF}"/>
          </ac:spMkLst>
        </pc:spChg>
        <pc:spChg chg="del">
          <ac:chgData name="Michel RIBIERRE" userId="2e9ce70f2b28e640" providerId="LiveId" clId="{BD5978C3-F445-4397-8519-C73A3833AEBB}" dt="2022-04-17T14:16:57.256" v="171" actId="478"/>
          <ac:spMkLst>
            <pc:docMk/>
            <pc:sldMk cId="734301440" sldId="310"/>
            <ac:spMk id="11" creationId="{3B8BE953-E7CF-45D3-A508-FCF0FF813101}"/>
          </ac:spMkLst>
        </pc:spChg>
        <pc:cxnChg chg="del">
          <ac:chgData name="Michel RIBIERRE" userId="2e9ce70f2b28e640" providerId="LiveId" clId="{BD5978C3-F445-4397-8519-C73A3833AEBB}" dt="2022-04-17T14:16:57.256" v="171" actId="478"/>
          <ac:cxnSpMkLst>
            <pc:docMk/>
            <pc:sldMk cId="734301440" sldId="310"/>
            <ac:cxnSpMk id="13" creationId="{4AF37004-CE48-412C-A62D-199A6BDFB9F0}"/>
          </ac:cxnSpMkLst>
        </pc:cxnChg>
      </pc:sldChg>
      <pc:sldChg chg="addSp delSp modSp mod">
        <pc:chgData name="Michel RIBIERRE" userId="2e9ce70f2b28e640" providerId="LiveId" clId="{BD5978C3-F445-4397-8519-C73A3833AEBB}" dt="2022-04-17T14:17:08.475" v="174"/>
        <pc:sldMkLst>
          <pc:docMk/>
          <pc:sldMk cId="2565205008" sldId="311"/>
        </pc:sldMkLst>
        <pc:spChg chg="add mod">
          <ac:chgData name="Michel RIBIERRE" userId="2e9ce70f2b28e640" providerId="LiveId" clId="{BD5978C3-F445-4397-8519-C73A3833AEBB}" dt="2022-04-17T14:17:08.475" v="174"/>
          <ac:spMkLst>
            <pc:docMk/>
            <pc:sldMk cId="2565205008" sldId="311"/>
            <ac:spMk id="9" creationId="{1CD7AACB-52B1-456D-9C55-321C511BACAE}"/>
          </ac:spMkLst>
        </pc:spChg>
        <pc:spChg chg="del">
          <ac:chgData name="Michel RIBIERRE" userId="2e9ce70f2b28e640" providerId="LiveId" clId="{BD5978C3-F445-4397-8519-C73A3833AEBB}" dt="2022-04-17T14:17:07.193" v="173" actId="478"/>
          <ac:spMkLst>
            <pc:docMk/>
            <pc:sldMk cId="2565205008" sldId="311"/>
            <ac:spMk id="11" creationId="{77B3B891-D64D-4C58-8F56-A0CA6AF22286}"/>
          </ac:spMkLst>
        </pc:spChg>
        <pc:cxnChg chg="del">
          <ac:chgData name="Michel RIBIERRE" userId="2e9ce70f2b28e640" providerId="LiveId" clId="{BD5978C3-F445-4397-8519-C73A3833AEBB}" dt="2022-04-17T14:17:07.193" v="173" actId="478"/>
          <ac:cxnSpMkLst>
            <pc:docMk/>
            <pc:sldMk cId="2565205008" sldId="311"/>
            <ac:cxnSpMk id="13" creationId="{B050664D-7219-4A8F-9AD9-10A0CD636D53}"/>
          </ac:cxnSpMkLst>
        </pc:cxnChg>
      </pc:sldChg>
      <pc:sldChg chg="addSp delSp modSp mod">
        <pc:chgData name="Michel RIBIERRE" userId="2e9ce70f2b28e640" providerId="LiveId" clId="{BD5978C3-F445-4397-8519-C73A3833AEBB}" dt="2022-04-17T14:17:16.067" v="176"/>
        <pc:sldMkLst>
          <pc:docMk/>
          <pc:sldMk cId="3732559865" sldId="312"/>
        </pc:sldMkLst>
        <pc:spChg chg="add mod">
          <ac:chgData name="Michel RIBIERRE" userId="2e9ce70f2b28e640" providerId="LiveId" clId="{BD5978C3-F445-4397-8519-C73A3833AEBB}" dt="2022-04-17T14:17:16.067" v="176"/>
          <ac:spMkLst>
            <pc:docMk/>
            <pc:sldMk cId="3732559865" sldId="312"/>
            <ac:spMk id="9" creationId="{4C104BC3-E481-4683-9B21-A2AA6F9511BD}"/>
          </ac:spMkLst>
        </pc:spChg>
        <pc:spChg chg="del">
          <ac:chgData name="Michel RIBIERRE" userId="2e9ce70f2b28e640" providerId="LiveId" clId="{BD5978C3-F445-4397-8519-C73A3833AEBB}" dt="2022-04-17T14:17:14.802" v="175" actId="478"/>
          <ac:spMkLst>
            <pc:docMk/>
            <pc:sldMk cId="3732559865" sldId="312"/>
            <ac:spMk id="11" creationId="{38B337C1-A3B5-4E39-AB0C-713121771DE7}"/>
          </ac:spMkLst>
        </pc:spChg>
        <pc:cxnChg chg="del">
          <ac:chgData name="Michel RIBIERRE" userId="2e9ce70f2b28e640" providerId="LiveId" clId="{BD5978C3-F445-4397-8519-C73A3833AEBB}" dt="2022-04-17T14:17:14.802" v="175" actId="478"/>
          <ac:cxnSpMkLst>
            <pc:docMk/>
            <pc:sldMk cId="3732559865" sldId="312"/>
            <ac:cxnSpMk id="13" creationId="{C4BE0FDF-ABC0-4ED0-BC07-EFB0DC029A66}"/>
          </ac:cxnSpMkLst>
        </pc:cxnChg>
      </pc:sldChg>
      <pc:sldChg chg="addSp delSp modSp mod">
        <pc:chgData name="Michel RIBIERRE" userId="2e9ce70f2b28e640" providerId="LiveId" clId="{BD5978C3-F445-4397-8519-C73A3833AEBB}" dt="2022-04-17T14:17:24.240" v="178"/>
        <pc:sldMkLst>
          <pc:docMk/>
          <pc:sldMk cId="2691471251" sldId="313"/>
        </pc:sldMkLst>
        <pc:spChg chg="add mod">
          <ac:chgData name="Michel RIBIERRE" userId="2e9ce70f2b28e640" providerId="LiveId" clId="{BD5978C3-F445-4397-8519-C73A3833AEBB}" dt="2022-04-17T14:17:24.240" v="178"/>
          <ac:spMkLst>
            <pc:docMk/>
            <pc:sldMk cId="2691471251" sldId="313"/>
            <ac:spMk id="9" creationId="{F055A8B4-5EE1-4C1C-AB56-EBF34F6A0D8D}"/>
          </ac:spMkLst>
        </pc:spChg>
        <pc:spChg chg="del">
          <ac:chgData name="Michel RIBIERRE" userId="2e9ce70f2b28e640" providerId="LiveId" clId="{BD5978C3-F445-4397-8519-C73A3833AEBB}" dt="2022-04-17T14:17:22.976" v="177" actId="478"/>
          <ac:spMkLst>
            <pc:docMk/>
            <pc:sldMk cId="2691471251" sldId="313"/>
            <ac:spMk id="11" creationId="{A0134423-D264-41E5-8E15-2B55003439D7}"/>
          </ac:spMkLst>
        </pc:spChg>
        <pc:cxnChg chg="del">
          <ac:chgData name="Michel RIBIERRE" userId="2e9ce70f2b28e640" providerId="LiveId" clId="{BD5978C3-F445-4397-8519-C73A3833AEBB}" dt="2022-04-17T14:17:22.976" v="177" actId="478"/>
          <ac:cxnSpMkLst>
            <pc:docMk/>
            <pc:sldMk cId="2691471251" sldId="313"/>
            <ac:cxnSpMk id="13" creationId="{35BBADD7-BAE1-4D54-AF95-5B8C6268B375}"/>
          </ac:cxnSpMkLst>
        </pc:cxnChg>
      </pc:sldChg>
      <pc:sldChg chg="addSp delSp modSp mod">
        <pc:chgData name="Michel RIBIERRE" userId="2e9ce70f2b28e640" providerId="LiveId" clId="{BD5978C3-F445-4397-8519-C73A3833AEBB}" dt="2022-04-17T14:17:32.004" v="180"/>
        <pc:sldMkLst>
          <pc:docMk/>
          <pc:sldMk cId="449733701" sldId="314"/>
        </pc:sldMkLst>
        <pc:spChg chg="add mod">
          <ac:chgData name="Michel RIBIERRE" userId="2e9ce70f2b28e640" providerId="LiveId" clId="{BD5978C3-F445-4397-8519-C73A3833AEBB}" dt="2022-04-17T14:17:32.004" v="180"/>
          <ac:spMkLst>
            <pc:docMk/>
            <pc:sldMk cId="449733701" sldId="314"/>
            <ac:spMk id="9" creationId="{E75BD6C5-25B1-4BEB-B394-30E6BDAF7247}"/>
          </ac:spMkLst>
        </pc:spChg>
        <pc:spChg chg="del">
          <ac:chgData name="Michel RIBIERRE" userId="2e9ce70f2b28e640" providerId="LiveId" clId="{BD5978C3-F445-4397-8519-C73A3833AEBB}" dt="2022-04-17T14:17:30.739" v="179" actId="478"/>
          <ac:spMkLst>
            <pc:docMk/>
            <pc:sldMk cId="449733701" sldId="314"/>
            <ac:spMk id="11" creationId="{B27F1C42-B097-4100-9E80-181A6B24594E}"/>
          </ac:spMkLst>
        </pc:spChg>
        <pc:cxnChg chg="del">
          <ac:chgData name="Michel RIBIERRE" userId="2e9ce70f2b28e640" providerId="LiveId" clId="{BD5978C3-F445-4397-8519-C73A3833AEBB}" dt="2022-04-17T14:17:30.739" v="179" actId="478"/>
          <ac:cxnSpMkLst>
            <pc:docMk/>
            <pc:sldMk cId="449733701" sldId="314"/>
            <ac:cxnSpMk id="13" creationId="{FB3F7D62-B356-43CE-9B68-626B95AAA803}"/>
          </ac:cxnSpMkLst>
        </pc:cxnChg>
      </pc:sldChg>
      <pc:sldChg chg="addSp delSp modSp mod">
        <pc:chgData name="Michel RIBIERRE" userId="2e9ce70f2b28e640" providerId="LiveId" clId="{BD5978C3-F445-4397-8519-C73A3833AEBB}" dt="2022-04-17T14:17:39.769" v="182"/>
        <pc:sldMkLst>
          <pc:docMk/>
          <pc:sldMk cId="3955082917" sldId="315"/>
        </pc:sldMkLst>
        <pc:spChg chg="add mod">
          <ac:chgData name="Michel RIBIERRE" userId="2e9ce70f2b28e640" providerId="LiveId" clId="{BD5978C3-F445-4397-8519-C73A3833AEBB}" dt="2022-04-17T14:17:39.769" v="182"/>
          <ac:spMkLst>
            <pc:docMk/>
            <pc:sldMk cId="3955082917" sldId="315"/>
            <ac:spMk id="9" creationId="{47B369FB-5CB5-4676-9ABC-85DE68C7155A}"/>
          </ac:spMkLst>
        </pc:spChg>
        <pc:spChg chg="del">
          <ac:chgData name="Michel RIBIERRE" userId="2e9ce70f2b28e640" providerId="LiveId" clId="{BD5978C3-F445-4397-8519-C73A3833AEBB}" dt="2022-04-17T14:17:38.535" v="181" actId="478"/>
          <ac:spMkLst>
            <pc:docMk/>
            <pc:sldMk cId="3955082917" sldId="315"/>
            <ac:spMk id="11" creationId="{D7BA9794-7BAE-4FAE-95DD-9552EA7E9EB2}"/>
          </ac:spMkLst>
        </pc:spChg>
        <pc:cxnChg chg="del">
          <ac:chgData name="Michel RIBIERRE" userId="2e9ce70f2b28e640" providerId="LiveId" clId="{BD5978C3-F445-4397-8519-C73A3833AEBB}" dt="2022-04-17T14:17:38.535" v="181" actId="478"/>
          <ac:cxnSpMkLst>
            <pc:docMk/>
            <pc:sldMk cId="3955082917" sldId="315"/>
            <ac:cxnSpMk id="13" creationId="{F7A3A481-C480-4D0E-B075-D3BEED2F1F69}"/>
          </ac:cxnSpMkLst>
        </pc:cxnChg>
      </pc:sldChg>
      <pc:sldChg chg="addSp delSp modSp mod">
        <pc:chgData name="Michel RIBIERRE" userId="2e9ce70f2b28e640" providerId="LiveId" clId="{BD5978C3-F445-4397-8519-C73A3833AEBB}" dt="2022-04-17T14:17:48.627" v="184"/>
        <pc:sldMkLst>
          <pc:docMk/>
          <pc:sldMk cId="1081083865" sldId="316"/>
        </pc:sldMkLst>
        <pc:spChg chg="del">
          <ac:chgData name="Michel RIBIERRE" userId="2e9ce70f2b28e640" providerId="LiveId" clId="{BD5978C3-F445-4397-8519-C73A3833AEBB}" dt="2022-04-17T14:17:47.409" v="183" actId="478"/>
          <ac:spMkLst>
            <pc:docMk/>
            <pc:sldMk cId="1081083865" sldId="316"/>
            <ac:spMk id="9" creationId="{3EF95AEC-3C0C-4703-8C25-5F3D8E6465D8}"/>
          </ac:spMkLst>
        </pc:spChg>
        <pc:spChg chg="add mod">
          <ac:chgData name="Michel RIBIERRE" userId="2e9ce70f2b28e640" providerId="LiveId" clId="{BD5978C3-F445-4397-8519-C73A3833AEBB}" dt="2022-04-17T14:17:48.627" v="184"/>
          <ac:spMkLst>
            <pc:docMk/>
            <pc:sldMk cId="1081083865" sldId="316"/>
            <ac:spMk id="11" creationId="{2867AFFF-9F81-4D4B-AD5E-AB7BCCF3EE19}"/>
          </ac:spMkLst>
        </pc:spChg>
        <pc:cxnChg chg="del">
          <ac:chgData name="Michel RIBIERRE" userId="2e9ce70f2b28e640" providerId="LiveId" clId="{BD5978C3-F445-4397-8519-C73A3833AEBB}" dt="2022-04-17T14:17:47.409" v="183" actId="478"/>
          <ac:cxnSpMkLst>
            <pc:docMk/>
            <pc:sldMk cId="1081083865" sldId="316"/>
            <ac:cxnSpMk id="10" creationId="{45968E24-A80D-4473-B6BD-40564C39E30B}"/>
          </ac:cxnSpMkLst>
        </pc:cxnChg>
      </pc:sldChg>
      <pc:sldChg chg="addSp delSp modSp mod">
        <pc:chgData name="Michel RIBIERRE" userId="2e9ce70f2b28e640" providerId="LiveId" clId="{BD5978C3-F445-4397-8519-C73A3833AEBB}" dt="2022-04-17T14:17:56.285" v="186"/>
        <pc:sldMkLst>
          <pc:docMk/>
          <pc:sldMk cId="2515347010" sldId="317"/>
        </pc:sldMkLst>
        <pc:spChg chg="add mod">
          <ac:chgData name="Michel RIBIERRE" userId="2e9ce70f2b28e640" providerId="LiveId" clId="{BD5978C3-F445-4397-8519-C73A3833AEBB}" dt="2022-04-17T14:17:56.285" v="186"/>
          <ac:spMkLst>
            <pc:docMk/>
            <pc:sldMk cId="2515347010" sldId="317"/>
            <ac:spMk id="9" creationId="{67C9CDD1-6F6A-48B9-8FED-0E2BB524F7A4}"/>
          </ac:spMkLst>
        </pc:spChg>
        <pc:spChg chg="del">
          <ac:chgData name="Michel RIBIERRE" userId="2e9ce70f2b28e640" providerId="LiveId" clId="{BD5978C3-F445-4397-8519-C73A3833AEBB}" dt="2022-04-17T14:17:54.910" v="185" actId="478"/>
          <ac:spMkLst>
            <pc:docMk/>
            <pc:sldMk cId="2515347010" sldId="317"/>
            <ac:spMk id="11" creationId="{CA9E836D-1576-4227-95CE-71EFDECACCD7}"/>
          </ac:spMkLst>
        </pc:spChg>
        <pc:cxnChg chg="del">
          <ac:chgData name="Michel RIBIERRE" userId="2e9ce70f2b28e640" providerId="LiveId" clId="{BD5978C3-F445-4397-8519-C73A3833AEBB}" dt="2022-04-17T14:17:54.910" v="185" actId="478"/>
          <ac:cxnSpMkLst>
            <pc:docMk/>
            <pc:sldMk cId="2515347010" sldId="317"/>
            <ac:cxnSpMk id="13" creationId="{FAAE673D-3D85-4042-8D45-54C90ADFAF89}"/>
          </ac:cxnSpMkLst>
        </pc:cxnChg>
      </pc:sldChg>
      <pc:sldChg chg="addSp delSp modSp mod">
        <pc:chgData name="Michel RIBIERRE" userId="2e9ce70f2b28e640" providerId="LiveId" clId="{BD5978C3-F445-4397-8519-C73A3833AEBB}" dt="2022-04-17T14:18:04.753" v="188"/>
        <pc:sldMkLst>
          <pc:docMk/>
          <pc:sldMk cId="4242873697" sldId="318"/>
        </pc:sldMkLst>
        <pc:spChg chg="add mod">
          <ac:chgData name="Michel RIBIERRE" userId="2e9ce70f2b28e640" providerId="LiveId" clId="{BD5978C3-F445-4397-8519-C73A3833AEBB}" dt="2022-04-17T14:18:04.753" v="188"/>
          <ac:spMkLst>
            <pc:docMk/>
            <pc:sldMk cId="4242873697" sldId="318"/>
            <ac:spMk id="9" creationId="{DCE77CE9-92A5-4655-8BE3-95FEDA5022C0}"/>
          </ac:spMkLst>
        </pc:spChg>
        <pc:spChg chg="del">
          <ac:chgData name="Michel RIBIERRE" userId="2e9ce70f2b28e640" providerId="LiveId" clId="{BD5978C3-F445-4397-8519-C73A3833AEBB}" dt="2022-04-17T14:18:03.410" v="187" actId="478"/>
          <ac:spMkLst>
            <pc:docMk/>
            <pc:sldMk cId="4242873697" sldId="318"/>
            <ac:spMk id="11" creationId="{6D08C4F2-7865-41ED-A5BC-7C5073EEDDDA}"/>
          </ac:spMkLst>
        </pc:spChg>
        <pc:cxnChg chg="del">
          <ac:chgData name="Michel RIBIERRE" userId="2e9ce70f2b28e640" providerId="LiveId" clId="{BD5978C3-F445-4397-8519-C73A3833AEBB}" dt="2022-04-17T14:18:03.410" v="187" actId="478"/>
          <ac:cxnSpMkLst>
            <pc:docMk/>
            <pc:sldMk cId="4242873697" sldId="318"/>
            <ac:cxnSpMk id="13" creationId="{CC6B5DD8-CB3F-466D-9FA9-F0258F0B9BCF}"/>
          </ac:cxnSpMkLst>
        </pc:cxnChg>
      </pc:sldChg>
      <pc:sldChg chg="addSp delSp modSp mod">
        <pc:chgData name="Michel RIBIERRE" userId="2e9ce70f2b28e640" providerId="LiveId" clId="{BD5978C3-F445-4397-8519-C73A3833AEBB}" dt="2022-04-17T14:18:11.849" v="190"/>
        <pc:sldMkLst>
          <pc:docMk/>
          <pc:sldMk cId="3818985360" sldId="319"/>
        </pc:sldMkLst>
        <pc:spChg chg="add mod">
          <ac:chgData name="Michel RIBIERRE" userId="2e9ce70f2b28e640" providerId="LiveId" clId="{BD5978C3-F445-4397-8519-C73A3833AEBB}" dt="2022-04-17T14:18:11.849" v="190"/>
          <ac:spMkLst>
            <pc:docMk/>
            <pc:sldMk cId="3818985360" sldId="319"/>
            <ac:spMk id="9" creationId="{F9CD5127-7488-43C6-90B2-36B6259C5F7B}"/>
          </ac:spMkLst>
        </pc:spChg>
        <pc:spChg chg="del">
          <ac:chgData name="Michel RIBIERRE" userId="2e9ce70f2b28e640" providerId="LiveId" clId="{BD5978C3-F445-4397-8519-C73A3833AEBB}" dt="2022-04-17T14:18:10.568" v="189" actId="478"/>
          <ac:spMkLst>
            <pc:docMk/>
            <pc:sldMk cId="3818985360" sldId="319"/>
            <ac:spMk id="11" creationId="{FF3F9DE8-1C2F-4E4E-B3EE-1FA39BCB27CC}"/>
          </ac:spMkLst>
        </pc:spChg>
        <pc:cxnChg chg="del">
          <ac:chgData name="Michel RIBIERRE" userId="2e9ce70f2b28e640" providerId="LiveId" clId="{BD5978C3-F445-4397-8519-C73A3833AEBB}" dt="2022-04-17T14:18:10.568" v="189" actId="478"/>
          <ac:cxnSpMkLst>
            <pc:docMk/>
            <pc:sldMk cId="3818985360" sldId="319"/>
            <ac:cxnSpMk id="13" creationId="{AEF3F34A-BEDE-460E-9A76-4CAD012F2404}"/>
          </ac:cxnSpMkLst>
        </pc:cxnChg>
      </pc:sldChg>
      <pc:sldChg chg="addSp delSp modSp mod">
        <pc:chgData name="Michel RIBIERRE" userId="2e9ce70f2b28e640" providerId="LiveId" clId="{BD5978C3-F445-4397-8519-C73A3833AEBB}" dt="2022-04-17T14:18:19.848" v="192"/>
        <pc:sldMkLst>
          <pc:docMk/>
          <pc:sldMk cId="106890499" sldId="320"/>
        </pc:sldMkLst>
        <pc:spChg chg="add mod">
          <ac:chgData name="Michel RIBIERRE" userId="2e9ce70f2b28e640" providerId="LiveId" clId="{BD5978C3-F445-4397-8519-C73A3833AEBB}" dt="2022-04-17T14:18:19.848" v="192"/>
          <ac:spMkLst>
            <pc:docMk/>
            <pc:sldMk cId="106890499" sldId="320"/>
            <ac:spMk id="9" creationId="{8BA0F6EB-87FD-4D89-8CFC-60FD9CF8D0FD}"/>
          </ac:spMkLst>
        </pc:spChg>
        <pc:spChg chg="del">
          <ac:chgData name="Michel RIBIERRE" userId="2e9ce70f2b28e640" providerId="LiveId" clId="{BD5978C3-F445-4397-8519-C73A3833AEBB}" dt="2022-04-17T14:18:18.583" v="191" actId="478"/>
          <ac:spMkLst>
            <pc:docMk/>
            <pc:sldMk cId="106890499" sldId="320"/>
            <ac:spMk id="11" creationId="{2C0FEF2A-4DB1-4B9B-A17C-EC605C0707F0}"/>
          </ac:spMkLst>
        </pc:spChg>
        <pc:cxnChg chg="del">
          <ac:chgData name="Michel RIBIERRE" userId="2e9ce70f2b28e640" providerId="LiveId" clId="{BD5978C3-F445-4397-8519-C73A3833AEBB}" dt="2022-04-17T14:18:18.583" v="191" actId="478"/>
          <ac:cxnSpMkLst>
            <pc:docMk/>
            <pc:sldMk cId="106890499" sldId="320"/>
            <ac:cxnSpMk id="13" creationId="{9F50BAAE-A30D-4C16-869F-8897DE85BA2C}"/>
          </ac:cxnSpMkLst>
        </pc:cxnChg>
      </pc:sldChg>
      <pc:sldChg chg="addSp delSp modSp mod">
        <pc:chgData name="Michel RIBIERRE" userId="2e9ce70f2b28e640" providerId="LiveId" clId="{BD5978C3-F445-4397-8519-C73A3833AEBB}" dt="2022-04-17T14:18:27.385" v="194"/>
        <pc:sldMkLst>
          <pc:docMk/>
          <pc:sldMk cId="2551618100" sldId="321"/>
        </pc:sldMkLst>
        <pc:spChg chg="add mod">
          <ac:chgData name="Michel RIBIERRE" userId="2e9ce70f2b28e640" providerId="LiveId" clId="{BD5978C3-F445-4397-8519-C73A3833AEBB}" dt="2022-04-17T14:18:27.385" v="194"/>
          <ac:spMkLst>
            <pc:docMk/>
            <pc:sldMk cId="2551618100" sldId="321"/>
            <ac:spMk id="9" creationId="{C3CF6753-265D-4343-9532-68B58B41F03C}"/>
          </ac:spMkLst>
        </pc:spChg>
        <pc:spChg chg="del">
          <ac:chgData name="Michel RIBIERRE" userId="2e9ce70f2b28e640" providerId="LiveId" clId="{BD5978C3-F445-4397-8519-C73A3833AEBB}" dt="2022-04-17T14:18:26.244" v="193" actId="478"/>
          <ac:spMkLst>
            <pc:docMk/>
            <pc:sldMk cId="2551618100" sldId="321"/>
            <ac:spMk id="11" creationId="{31AD59F7-6EEE-46DE-AC03-7A74A1ABB6CF}"/>
          </ac:spMkLst>
        </pc:spChg>
        <pc:cxnChg chg="del">
          <ac:chgData name="Michel RIBIERRE" userId="2e9ce70f2b28e640" providerId="LiveId" clId="{BD5978C3-F445-4397-8519-C73A3833AEBB}" dt="2022-04-17T14:18:26.244" v="193" actId="478"/>
          <ac:cxnSpMkLst>
            <pc:docMk/>
            <pc:sldMk cId="2551618100" sldId="321"/>
            <ac:cxnSpMk id="13" creationId="{D96A6647-6D52-4234-949E-6748263DB4A4}"/>
          </ac:cxnSpMkLst>
        </pc:cxnChg>
      </pc:sldChg>
      <pc:sldChg chg="addSp delSp modSp mod">
        <pc:chgData name="Michel RIBIERRE" userId="2e9ce70f2b28e640" providerId="LiveId" clId="{BD5978C3-F445-4397-8519-C73A3833AEBB}" dt="2022-04-17T14:18:35.260" v="196"/>
        <pc:sldMkLst>
          <pc:docMk/>
          <pc:sldMk cId="1754596550" sldId="322"/>
        </pc:sldMkLst>
        <pc:spChg chg="add mod">
          <ac:chgData name="Michel RIBIERRE" userId="2e9ce70f2b28e640" providerId="LiveId" clId="{BD5978C3-F445-4397-8519-C73A3833AEBB}" dt="2022-04-17T14:18:35.260" v="196"/>
          <ac:spMkLst>
            <pc:docMk/>
            <pc:sldMk cId="1754596550" sldId="322"/>
            <ac:spMk id="9" creationId="{2C258B39-7F5C-4126-8AAA-B2507713AA9A}"/>
          </ac:spMkLst>
        </pc:spChg>
        <pc:spChg chg="del">
          <ac:chgData name="Michel RIBIERRE" userId="2e9ce70f2b28e640" providerId="LiveId" clId="{BD5978C3-F445-4397-8519-C73A3833AEBB}" dt="2022-04-17T14:18:33.979" v="195" actId="478"/>
          <ac:spMkLst>
            <pc:docMk/>
            <pc:sldMk cId="1754596550" sldId="322"/>
            <ac:spMk id="11" creationId="{DA2FB235-9492-4322-A76D-6E3F6B9B0D88}"/>
          </ac:spMkLst>
        </pc:spChg>
        <pc:cxnChg chg="del">
          <ac:chgData name="Michel RIBIERRE" userId="2e9ce70f2b28e640" providerId="LiveId" clId="{BD5978C3-F445-4397-8519-C73A3833AEBB}" dt="2022-04-17T14:18:33.979" v="195" actId="478"/>
          <ac:cxnSpMkLst>
            <pc:docMk/>
            <pc:sldMk cId="1754596550" sldId="322"/>
            <ac:cxnSpMk id="13" creationId="{B0A00415-7F76-4609-87DA-3367F36D5A87}"/>
          </ac:cxnSpMkLst>
        </pc:cxnChg>
      </pc:sldChg>
      <pc:sldChg chg="addSp delSp modSp mod">
        <pc:chgData name="Michel RIBIERRE" userId="2e9ce70f2b28e640" providerId="LiveId" clId="{BD5978C3-F445-4397-8519-C73A3833AEBB}" dt="2022-04-17T14:18:44.259" v="198"/>
        <pc:sldMkLst>
          <pc:docMk/>
          <pc:sldMk cId="2061461709" sldId="323"/>
        </pc:sldMkLst>
        <pc:spChg chg="add mod">
          <ac:chgData name="Michel RIBIERRE" userId="2e9ce70f2b28e640" providerId="LiveId" clId="{BD5978C3-F445-4397-8519-C73A3833AEBB}" dt="2022-04-17T14:18:44.259" v="198"/>
          <ac:spMkLst>
            <pc:docMk/>
            <pc:sldMk cId="2061461709" sldId="323"/>
            <ac:spMk id="9" creationId="{8D9C5E5F-5CC0-4B33-BD06-33BD9EDE8416}"/>
          </ac:spMkLst>
        </pc:spChg>
        <pc:spChg chg="del">
          <ac:chgData name="Michel RIBIERRE" userId="2e9ce70f2b28e640" providerId="LiveId" clId="{BD5978C3-F445-4397-8519-C73A3833AEBB}" dt="2022-04-17T14:18:43.056" v="197" actId="478"/>
          <ac:spMkLst>
            <pc:docMk/>
            <pc:sldMk cId="2061461709" sldId="323"/>
            <ac:spMk id="14" creationId="{88608D3A-BF7A-4B27-A340-CD12E5770A71}"/>
          </ac:spMkLst>
        </pc:spChg>
        <pc:cxnChg chg="del">
          <ac:chgData name="Michel RIBIERRE" userId="2e9ce70f2b28e640" providerId="LiveId" clId="{BD5978C3-F445-4397-8519-C73A3833AEBB}" dt="2022-04-17T14:18:43.056" v="197" actId="478"/>
          <ac:cxnSpMkLst>
            <pc:docMk/>
            <pc:sldMk cId="2061461709" sldId="323"/>
            <ac:cxnSpMk id="15" creationId="{B9EFBB4F-1836-4234-BD97-72CF67B56F37}"/>
          </ac:cxnSpMkLst>
        </pc:cxnChg>
      </pc:sldChg>
      <pc:sldChg chg="addSp delSp modSp mod">
        <pc:chgData name="Michel RIBIERRE" userId="2e9ce70f2b28e640" providerId="LiveId" clId="{BD5978C3-F445-4397-8519-C73A3833AEBB}" dt="2022-04-17T14:18:52.180" v="200"/>
        <pc:sldMkLst>
          <pc:docMk/>
          <pc:sldMk cId="1931063455" sldId="324"/>
        </pc:sldMkLst>
        <pc:spChg chg="add mod">
          <ac:chgData name="Michel RIBIERRE" userId="2e9ce70f2b28e640" providerId="LiveId" clId="{BD5978C3-F445-4397-8519-C73A3833AEBB}" dt="2022-04-17T14:18:52.180" v="200"/>
          <ac:spMkLst>
            <pc:docMk/>
            <pc:sldMk cId="1931063455" sldId="324"/>
            <ac:spMk id="9" creationId="{6E2A2F6D-2454-44A8-BC77-F80E38C2DD24}"/>
          </ac:spMkLst>
        </pc:spChg>
        <pc:spChg chg="del">
          <ac:chgData name="Michel RIBIERRE" userId="2e9ce70f2b28e640" providerId="LiveId" clId="{BD5978C3-F445-4397-8519-C73A3833AEBB}" dt="2022-04-17T14:18:51.086" v="199" actId="478"/>
          <ac:spMkLst>
            <pc:docMk/>
            <pc:sldMk cId="1931063455" sldId="324"/>
            <ac:spMk id="11" creationId="{F3262550-DEF7-492D-AB11-07AA85F893AA}"/>
          </ac:spMkLst>
        </pc:spChg>
        <pc:cxnChg chg="del">
          <ac:chgData name="Michel RIBIERRE" userId="2e9ce70f2b28e640" providerId="LiveId" clId="{BD5978C3-F445-4397-8519-C73A3833AEBB}" dt="2022-04-17T14:18:51.086" v="199" actId="478"/>
          <ac:cxnSpMkLst>
            <pc:docMk/>
            <pc:sldMk cId="1931063455" sldId="324"/>
            <ac:cxnSpMk id="13" creationId="{0FC65B61-7065-4B3D-9AEA-E7587A4D4B00}"/>
          </ac:cxnSpMkLst>
        </pc:cxnChg>
      </pc:sldChg>
      <pc:sldChg chg="addSp delSp modSp mod">
        <pc:chgData name="Michel RIBIERRE" userId="2e9ce70f2b28e640" providerId="LiveId" clId="{BD5978C3-F445-4397-8519-C73A3833AEBB}" dt="2022-04-17T14:19:15.147" v="206"/>
        <pc:sldMkLst>
          <pc:docMk/>
          <pc:sldMk cId="4265939342" sldId="325"/>
        </pc:sldMkLst>
        <pc:spChg chg="add del mod">
          <ac:chgData name="Michel RIBIERRE" userId="2e9ce70f2b28e640" providerId="LiveId" clId="{BD5978C3-F445-4397-8519-C73A3833AEBB}" dt="2022-04-17T14:19:04.960" v="203"/>
          <ac:spMkLst>
            <pc:docMk/>
            <pc:sldMk cId="4265939342" sldId="325"/>
            <ac:spMk id="9" creationId="{E862A035-671A-40FB-AB05-C5005C07854D}"/>
          </ac:spMkLst>
        </pc:spChg>
        <pc:spChg chg="add mod">
          <ac:chgData name="Michel RIBIERRE" userId="2e9ce70f2b28e640" providerId="LiveId" clId="{BD5978C3-F445-4397-8519-C73A3833AEBB}" dt="2022-04-17T14:19:15.147" v="206"/>
          <ac:spMkLst>
            <pc:docMk/>
            <pc:sldMk cId="4265939342" sldId="325"/>
            <ac:spMk id="10" creationId="{88BFD427-98AE-440B-B08B-82F17B673406}"/>
          </ac:spMkLst>
        </pc:spChg>
        <pc:spChg chg="del">
          <ac:chgData name="Michel RIBIERRE" userId="2e9ce70f2b28e640" providerId="LiveId" clId="{BD5978C3-F445-4397-8519-C73A3833AEBB}" dt="2022-04-17T14:19:13.725" v="205" actId="478"/>
          <ac:spMkLst>
            <pc:docMk/>
            <pc:sldMk cId="4265939342" sldId="325"/>
            <ac:spMk id="11" creationId="{0C5A199D-7E57-4C51-971F-3B2AF98F4F8F}"/>
          </ac:spMkLst>
        </pc:spChg>
        <pc:cxnChg chg="add del">
          <ac:chgData name="Michel RIBIERRE" userId="2e9ce70f2b28e640" providerId="LiveId" clId="{BD5978C3-F445-4397-8519-C73A3833AEBB}" dt="2022-04-17T14:19:13.725" v="205" actId="478"/>
          <ac:cxnSpMkLst>
            <pc:docMk/>
            <pc:sldMk cId="4265939342" sldId="325"/>
            <ac:cxnSpMk id="13" creationId="{D9146CD4-D76E-4052-82D2-4D0B71E8E88C}"/>
          </ac:cxnSpMkLst>
        </pc:cxnChg>
      </pc:sldChg>
      <pc:sldChg chg="addSp delSp modSp mod">
        <pc:chgData name="Michel RIBIERRE" userId="2e9ce70f2b28e640" providerId="LiveId" clId="{BD5978C3-F445-4397-8519-C73A3833AEBB}" dt="2022-04-17T14:19:24.473" v="208"/>
        <pc:sldMkLst>
          <pc:docMk/>
          <pc:sldMk cId="3312808457" sldId="326"/>
        </pc:sldMkLst>
        <pc:spChg chg="add mod">
          <ac:chgData name="Michel RIBIERRE" userId="2e9ce70f2b28e640" providerId="LiveId" clId="{BD5978C3-F445-4397-8519-C73A3833AEBB}" dt="2022-04-17T14:19:24.473" v="208"/>
          <ac:spMkLst>
            <pc:docMk/>
            <pc:sldMk cId="3312808457" sldId="326"/>
            <ac:spMk id="9" creationId="{B6E9A22C-CE5F-438E-AE0B-DFF543F6D74E}"/>
          </ac:spMkLst>
        </pc:spChg>
        <pc:spChg chg="del">
          <ac:chgData name="Michel RIBIERRE" userId="2e9ce70f2b28e640" providerId="LiveId" clId="{BD5978C3-F445-4397-8519-C73A3833AEBB}" dt="2022-04-17T14:19:23.146" v="207" actId="478"/>
          <ac:spMkLst>
            <pc:docMk/>
            <pc:sldMk cId="3312808457" sldId="326"/>
            <ac:spMk id="11" creationId="{CAB01493-1CAA-4F73-946E-D115367C396B}"/>
          </ac:spMkLst>
        </pc:spChg>
        <pc:cxnChg chg="del">
          <ac:chgData name="Michel RIBIERRE" userId="2e9ce70f2b28e640" providerId="LiveId" clId="{BD5978C3-F445-4397-8519-C73A3833AEBB}" dt="2022-04-17T14:19:23.146" v="207" actId="478"/>
          <ac:cxnSpMkLst>
            <pc:docMk/>
            <pc:sldMk cId="3312808457" sldId="326"/>
            <ac:cxnSpMk id="13" creationId="{6F10351E-D722-43E5-B00D-FB4CBFD79013}"/>
          </ac:cxnSpMkLst>
        </pc:cxnChg>
      </pc:sldChg>
      <pc:sldChg chg="addSp delSp modSp mod">
        <pc:chgData name="Michel RIBIERRE" userId="2e9ce70f2b28e640" providerId="LiveId" clId="{BD5978C3-F445-4397-8519-C73A3833AEBB}" dt="2022-04-17T14:19:37.037" v="212"/>
        <pc:sldMkLst>
          <pc:docMk/>
          <pc:sldMk cId="534947489" sldId="327"/>
        </pc:sldMkLst>
        <pc:spChg chg="add mod">
          <ac:chgData name="Michel RIBIERRE" userId="2e9ce70f2b28e640" providerId="LiveId" clId="{BD5978C3-F445-4397-8519-C73A3833AEBB}" dt="2022-04-17T14:19:37.037" v="212"/>
          <ac:spMkLst>
            <pc:docMk/>
            <pc:sldMk cId="534947489" sldId="327"/>
            <ac:spMk id="9" creationId="{0841158B-91F5-40B9-872C-1E3EFCF99C22}"/>
          </ac:spMkLst>
        </pc:spChg>
        <pc:spChg chg="del mod">
          <ac:chgData name="Michel RIBIERRE" userId="2e9ce70f2b28e640" providerId="LiveId" clId="{BD5978C3-F445-4397-8519-C73A3833AEBB}" dt="2022-04-17T14:19:35.975" v="211" actId="478"/>
          <ac:spMkLst>
            <pc:docMk/>
            <pc:sldMk cId="534947489" sldId="327"/>
            <ac:spMk id="11" creationId="{42C31ECB-9844-4EC3-855F-84F07141A674}"/>
          </ac:spMkLst>
        </pc:spChg>
        <pc:cxnChg chg="del">
          <ac:chgData name="Michel RIBIERRE" userId="2e9ce70f2b28e640" providerId="LiveId" clId="{BD5978C3-F445-4397-8519-C73A3833AEBB}" dt="2022-04-17T14:19:35.975" v="211" actId="478"/>
          <ac:cxnSpMkLst>
            <pc:docMk/>
            <pc:sldMk cId="534947489" sldId="327"/>
            <ac:cxnSpMk id="13" creationId="{86172807-E5A2-410E-8C79-543288DA963E}"/>
          </ac:cxnSpMkLst>
        </pc:cxnChg>
      </pc:sldChg>
      <pc:sldChg chg="addSp delSp modSp mod">
        <pc:chgData name="Michel RIBIERRE" userId="2e9ce70f2b28e640" providerId="LiveId" clId="{BD5978C3-F445-4397-8519-C73A3833AEBB}" dt="2022-04-17T14:19:45.132" v="214"/>
        <pc:sldMkLst>
          <pc:docMk/>
          <pc:sldMk cId="3302256630" sldId="328"/>
        </pc:sldMkLst>
        <pc:spChg chg="add mod">
          <ac:chgData name="Michel RIBIERRE" userId="2e9ce70f2b28e640" providerId="LiveId" clId="{BD5978C3-F445-4397-8519-C73A3833AEBB}" dt="2022-04-17T14:19:45.132" v="214"/>
          <ac:spMkLst>
            <pc:docMk/>
            <pc:sldMk cId="3302256630" sldId="328"/>
            <ac:spMk id="9" creationId="{775FCC77-15EA-4E74-A0A4-7733AC67F494}"/>
          </ac:spMkLst>
        </pc:spChg>
        <pc:spChg chg="del">
          <ac:chgData name="Michel RIBIERRE" userId="2e9ce70f2b28e640" providerId="LiveId" clId="{BD5978C3-F445-4397-8519-C73A3833AEBB}" dt="2022-04-17T14:19:43.852" v="213" actId="478"/>
          <ac:spMkLst>
            <pc:docMk/>
            <pc:sldMk cId="3302256630" sldId="328"/>
            <ac:spMk id="11" creationId="{451E608D-E947-486A-B631-FB8E8A4DB28F}"/>
          </ac:spMkLst>
        </pc:spChg>
        <pc:cxnChg chg="del">
          <ac:chgData name="Michel RIBIERRE" userId="2e9ce70f2b28e640" providerId="LiveId" clId="{BD5978C3-F445-4397-8519-C73A3833AEBB}" dt="2022-04-17T14:19:43.852" v="213" actId="478"/>
          <ac:cxnSpMkLst>
            <pc:docMk/>
            <pc:sldMk cId="3302256630" sldId="328"/>
            <ac:cxnSpMk id="13" creationId="{0CCCDA62-38B1-4ADC-9BEC-B67733E15ED8}"/>
          </ac:cxnSpMkLst>
        </pc:cxnChg>
      </pc:sldChg>
      <pc:sldChg chg="addSp delSp modSp mod">
        <pc:chgData name="Michel RIBIERRE" userId="2e9ce70f2b28e640" providerId="LiveId" clId="{BD5978C3-F445-4397-8519-C73A3833AEBB}" dt="2022-04-17T14:19:53.710" v="216"/>
        <pc:sldMkLst>
          <pc:docMk/>
          <pc:sldMk cId="3665110955" sldId="329"/>
        </pc:sldMkLst>
        <pc:spChg chg="add mod">
          <ac:chgData name="Michel RIBIERRE" userId="2e9ce70f2b28e640" providerId="LiveId" clId="{BD5978C3-F445-4397-8519-C73A3833AEBB}" dt="2022-04-17T14:19:53.710" v="216"/>
          <ac:spMkLst>
            <pc:docMk/>
            <pc:sldMk cId="3665110955" sldId="329"/>
            <ac:spMk id="9" creationId="{31A9F6C9-D1A0-4FFE-93EA-0CFABC9E9C00}"/>
          </ac:spMkLst>
        </pc:spChg>
        <pc:spChg chg="del">
          <ac:chgData name="Michel RIBIERRE" userId="2e9ce70f2b28e640" providerId="LiveId" clId="{BD5978C3-F445-4397-8519-C73A3833AEBB}" dt="2022-04-17T14:19:52.335" v="215" actId="478"/>
          <ac:spMkLst>
            <pc:docMk/>
            <pc:sldMk cId="3665110955" sldId="329"/>
            <ac:spMk id="11" creationId="{6EB11CA1-8C17-4B89-93DF-8F772ECF8C22}"/>
          </ac:spMkLst>
        </pc:spChg>
        <pc:cxnChg chg="del">
          <ac:chgData name="Michel RIBIERRE" userId="2e9ce70f2b28e640" providerId="LiveId" clId="{BD5978C3-F445-4397-8519-C73A3833AEBB}" dt="2022-04-17T14:19:52.335" v="215" actId="478"/>
          <ac:cxnSpMkLst>
            <pc:docMk/>
            <pc:sldMk cId="3665110955" sldId="329"/>
            <ac:cxnSpMk id="13" creationId="{05ACA8E4-E1D2-42D6-9A39-2DF6E6E47154}"/>
          </ac:cxnSpMkLst>
        </pc:cxnChg>
      </pc:sldChg>
      <pc:sldChg chg="addSp delSp modSp mod">
        <pc:chgData name="Michel RIBIERRE" userId="2e9ce70f2b28e640" providerId="LiveId" clId="{BD5978C3-F445-4397-8519-C73A3833AEBB}" dt="2022-04-17T14:20:03.429" v="218"/>
        <pc:sldMkLst>
          <pc:docMk/>
          <pc:sldMk cId="4176789841" sldId="330"/>
        </pc:sldMkLst>
        <pc:spChg chg="add mod">
          <ac:chgData name="Michel RIBIERRE" userId="2e9ce70f2b28e640" providerId="LiveId" clId="{BD5978C3-F445-4397-8519-C73A3833AEBB}" dt="2022-04-17T14:20:03.429" v="218"/>
          <ac:spMkLst>
            <pc:docMk/>
            <pc:sldMk cId="4176789841" sldId="330"/>
            <ac:spMk id="9" creationId="{EDA2893D-E037-4DBD-9144-F00F981FF83D}"/>
          </ac:spMkLst>
        </pc:spChg>
        <pc:spChg chg="del">
          <ac:chgData name="Michel RIBIERRE" userId="2e9ce70f2b28e640" providerId="LiveId" clId="{BD5978C3-F445-4397-8519-C73A3833AEBB}" dt="2022-04-17T14:20:02.132" v="217" actId="478"/>
          <ac:spMkLst>
            <pc:docMk/>
            <pc:sldMk cId="4176789841" sldId="330"/>
            <ac:spMk id="11" creationId="{88E3FE12-6A1D-40FC-B16A-954533F4AA0B}"/>
          </ac:spMkLst>
        </pc:spChg>
        <pc:cxnChg chg="del">
          <ac:chgData name="Michel RIBIERRE" userId="2e9ce70f2b28e640" providerId="LiveId" clId="{BD5978C3-F445-4397-8519-C73A3833AEBB}" dt="2022-04-17T14:20:02.132" v="217" actId="478"/>
          <ac:cxnSpMkLst>
            <pc:docMk/>
            <pc:sldMk cId="4176789841" sldId="330"/>
            <ac:cxnSpMk id="13" creationId="{D19D50EA-950E-4FBD-8BB9-2864C3B5798D}"/>
          </ac:cxnSpMkLst>
        </pc:cxnChg>
      </pc:sldChg>
      <pc:sldChg chg="addSp delSp modSp mod">
        <pc:chgData name="Michel RIBIERRE" userId="2e9ce70f2b28e640" providerId="LiveId" clId="{BD5978C3-F445-4397-8519-C73A3833AEBB}" dt="2022-04-17T14:20:19.911" v="220"/>
        <pc:sldMkLst>
          <pc:docMk/>
          <pc:sldMk cId="3903168605" sldId="331"/>
        </pc:sldMkLst>
        <pc:spChg chg="add mod">
          <ac:chgData name="Michel RIBIERRE" userId="2e9ce70f2b28e640" providerId="LiveId" clId="{BD5978C3-F445-4397-8519-C73A3833AEBB}" dt="2022-04-17T14:20:19.911" v="220"/>
          <ac:spMkLst>
            <pc:docMk/>
            <pc:sldMk cId="3903168605" sldId="331"/>
            <ac:spMk id="9" creationId="{776130FA-367E-4C67-8253-53E2AF15FAA4}"/>
          </ac:spMkLst>
        </pc:spChg>
        <pc:spChg chg="del">
          <ac:chgData name="Michel RIBIERRE" userId="2e9ce70f2b28e640" providerId="LiveId" clId="{BD5978C3-F445-4397-8519-C73A3833AEBB}" dt="2022-04-17T14:20:18.631" v="219" actId="478"/>
          <ac:spMkLst>
            <pc:docMk/>
            <pc:sldMk cId="3903168605" sldId="331"/>
            <ac:spMk id="11" creationId="{F11E881E-1343-4657-93B3-C7D569D21CA6}"/>
          </ac:spMkLst>
        </pc:spChg>
        <pc:cxnChg chg="del">
          <ac:chgData name="Michel RIBIERRE" userId="2e9ce70f2b28e640" providerId="LiveId" clId="{BD5978C3-F445-4397-8519-C73A3833AEBB}" dt="2022-04-17T14:20:18.631" v="219" actId="478"/>
          <ac:cxnSpMkLst>
            <pc:docMk/>
            <pc:sldMk cId="3903168605" sldId="331"/>
            <ac:cxnSpMk id="13" creationId="{0C78CCAF-DD40-44B1-BF8F-D0FF5F917B31}"/>
          </ac:cxnSpMkLst>
        </pc:cxnChg>
      </pc:sldChg>
      <pc:sldChg chg="addSp delSp modSp mod">
        <pc:chgData name="Michel RIBIERRE" userId="2e9ce70f2b28e640" providerId="LiveId" clId="{BD5978C3-F445-4397-8519-C73A3833AEBB}" dt="2022-04-17T14:20:27.285" v="222"/>
        <pc:sldMkLst>
          <pc:docMk/>
          <pc:sldMk cId="1477776254" sldId="332"/>
        </pc:sldMkLst>
        <pc:spChg chg="add mod">
          <ac:chgData name="Michel RIBIERRE" userId="2e9ce70f2b28e640" providerId="LiveId" clId="{BD5978C3-F445-4397-8519-C73A3833AEBB}" dt="2022-04-17T14:20:27.285" v="222"/>
          <ac:spMkLst>
            <pc:docMk/>
            <pc:sldMk cId="1477776254" sldId="332"/>
            <ac:spMk id="9" creationId="{5E4AACEA-B056-4FAB-84EC-8824FF6E8253}"/>
          </ac:spMkLst>
        </pc:spChg>
        <pc:spChg chg="del">
          <ac:chgData name="Michel RIBIERRE" userId="2e9ce70f2b28e640" providerId="LiveId" clId="{BD5978C3-F445-4397-8519-C73A3833AEBB}" dt="2022-04-17T14:20:26.082" v="221" actId="478"/>
          <ac:spMkLst>
            <pc:docMk/>
            <pc:sldMk cId="1477776254" sldId="332"/>
            <ac:spMk id="11" creationId="{AA84D293-25A4-4673-916D-E7537B264C2D}"/>
          </ac:spMkLst>
        </pc:spChg>
        <pc:cxnChg chg="del">
          <ac:chgData name="Michel RIBIERRE" userId="2e9ce70f2b28e640" providerId="LiveId" clId="{BD5978C3-F445-4397-8519-C73A3833AEBB}" dt="2022-04-17T14:20:26.082" v="221" actId="478"/>
          <ac:cxnSpMkLst>
            <pc:docMk/>
            <pc:sldMk cId="1477776254" sldId="332"/>
            <ac:cxnSpMk id="13" creationId="{A11DD6BD-8627-4BAE-B76F-341455407EBC}"/>
          </ac:cxnSpMkLst>
        </pc:cxnChg>
      </pc:sldChg>
      <pc:sldChg chg="addSp delSp modSp mod">
        <pc:chgData name="Michel RIBIERRE" userId="2e9ce70f2b28e640" providerId="LiveId" clId="{BD5978C3-F445-4397-8519-C73A3833AEBB}" dt="2022-04-17T14:20:35.955" v="224"/>
        <pc:sldMkLst>
          <pc:docMk/>
          <pc:sldMk cId="1858284192" sldId="333"/>
        </pc:sldMkLst>
        <pc:spChg chg="add mod">
          <ac:chgData name="Michel RIBIERRE" userId="2e9ce70f2b28e640" providerId="LiveId" clId="{BD5978C3-F445-4397-8519-C73A3833AEBB}" dt="2022-04-17T14:20:35.955" v="224"/>
          <ac:spMkLst>
            <pc:docMk/>
            <pc:sldMk cId="1858284192" sldId="333"/>
            <ac:spMk id="9" creationId="{18DE6BF0-8066-4F29-81FC-3891F63D3D47}"/>
          </ac:spMkLst>
        </pc:spChg>
        <pc:spChg chg="del">
          <ac:chgData name="Michel RIBIERRE" userId="2e9ce70f2b28e640" providerId="LiveId" clId="{BD5978C3-F445-4397-8519-C73A3833AEBB}" dt="2022-04-17T14:20:34.674" v="223" actId="478"/>
          <ac:spMkLst>
            <pc:docMk/>
            <pc:sldMk cId="1858284192" sldId="333"/>
            <ac:spMk id="11" creationId="{634198B7-0DFB-4243-916F-A6A18C4D7FB7}"/>
          </ac:spMkLst>
        </pc:spChg>
        <pc:cxnChg chg="del">
          <ac:chgData name="Michel RIBIERRE" userId="2e9ce70f2b28e640" providerId="LiveId" clId="{BD5978C3-F445-4397-8519-C73A3833AEBB}" dt="2022-04-17T14:20:34.674" v="223" actId="478"/>
          <ac:cxnSpMkLst>
            <pc:docMk/>
            <pc:sldMk cId="1858284192" sldId="333"/>
            <ac:cxnSpMk id="13" creationId="{DC330485-BD26-4513-971E-E1130CF85B10}"/>
          </ac:cxnSpMkLst>
        </pc:cxnChg>
      </pc:sldChg>
      <pc:sldChg chg="addSp delSp modSp mod">
        <pc:chgData name="Michel RIBIERRE" userId="2e9ce70f2b28e640" providerId="LiveId" clId="{BD5978C3-F445-4397-8519-C73A3833AEBB}" dt="2022-04-17T14:20:50.874" v="226"/>
        <pc:sldMkLst>
          <pc:docMk/>
          <pc:sldMk cId="2531766294" sldId="334"/>
        </pc:sldMkLst>
        <pc:spChg chg="add mod">
          <ac:chgData name="Michel RIBIERRE" userId="2e9ce70f2b28e640" providerId="LiveId" clId="{BD5978C3-F445-4397-8519-C73A3833AEBB}" dt="2022-04-17T14:20:50.874" v="226"/>
          <ac:spMkLst>
            <pc:docMk/>
            <pc:sldMk cId="2531766294" sldId="334"/>
            <ac:spMk id="9" creationId="{BA445C21-2EEC-4AAE-8EA2-B5021DFFCF6A}"/>
          </ac:spMkLst>
        </pc:spChg>
        <pc:spChg chg="del">
          <ac:chgData name="Michel RIBIERRE" userId="2e9ce70f2b28e640" providerId="LiveId" clId="{BD5978C3-F445-4397-8519-C73A3833AEBB}" dt="2022-04-17T14:20:48.844" v="225" actId="478"/>
          <ac:spMkLst>
            <pc:docMk/>
            <pc:sldMk cId="2531766294" sldId="334"/>
            <ac:spMk id="11" creationId="{90B6D32F-77FD-49C4-85C8-7CB053C6D2FD}"/>
          </ac:spMkLst>
        </pc:spChg>
        <pc:cxnChg chg="del">
          <ac:chgData name="Michel RIBIERRE" userId="2e9ce70f2b28e640" providerId="LiveId" clId="{BD5978C3-F445-4397-8519-C73A3833AEBB}" dt="2022-04-17T14:20:48.844" v="225" actId="478"/>
          <ac:cxnSpMkLst>
            <pc:docMk/>
            <pc:sldMk cId="2531766294" sldId="334"/>
            <ac:cxnSpMk id="13" creationId="{42C9A931-150B-436A-99E7-C2CE24BE7E21}"/>
          </ac:cxnSpMkLst>
        </pc:cxnChg>
      </pc:sldChg>
      <pc:sldChg chg="addSp delSp modSp mod">
        <pc:chgData name="Michel RIBIERRE" userId="2e9ce70f2b28e640" providerId="LiveId" clId="{BD5978C3-F445-4397-8519-C73A3833AEBB}" dt="2022-04-17T14:21:00.623" v="228"/>
        <pc:sldMkLst>
          <pc:docMk/>
          <pc:sldMk cId="3996229309" sldId="335"/>
        </pc:sldMkLst>
        <pc:spChg chg="add mod">
          <ac:chgData name="Michel RIBIERRE" userId="2e9ce70f2b28e640" providerId="LiveId" clId="{BD5978C3-F445-4397-8519-C73A3833AEBB}" dt="2022-04-17T14:21:00.623" v="228"/>
          <ac:spMkLst>
            <pc:docMk/>
            <pc:sldMk cId="3996229309" sldId="335"/>
            <ac:spMk id="9" creationId="{D6CB56C9-7681-4317-A88A-45E0232B4706}"/>
          </ac:spMkLst>
        </pc:spChg>
        <pc:spChg chg="del">
          <ac:chgData name="Michel RIBIERRE" userId="2e9ce70f2b28e640" providerId="LiveId" clId="{BD5978C3-F445-4397-8519-C73A3833AEBB}" dt="2022-04-17T14:20:59.140" v="227" actId="478"/>
          <ac:spMkLst>
            <pc:docMk/>
            <pc:sldMk cId="3996229309" sldId="335"/>
            <ac:spMk id="11" creationId="{EF3AE9D0-37BB-4FE1-A8E8-4B472CBFF9B7}"/>
          </ac:spMkLst>
        </pc:spChg>
        <pc:cxnChg chg="del">
          <ac:chgData name="Michel RIBIERRE" userId="2e9ce70f2b28e640" providerId="LiveId" clId="{BD5978C3-F445-4397-8519-C73A3833AEBB}" dt="2022-04-17T14:20:59.140" v="227" actId="478"/>
          <ac:cxnSpMkLst>
            <pc:docMk/>
            <pc:sldMk cId="3996229309" sldId="335"/>
            <ac:cxnSpMk id="13" creationId="{1CA230F3-6B63-4AFA-A094-652E1EEE8E34}"/>
          </ac:cxnSpMkLst>
        </pc:cxnChg>
      </pc:sldChg>
      <pc:sldChg chg="addSp delSp modSp mod">
        <pc:chgData name="Michel RIBIERRE" userId="2e9ce70f2b28e640" providerId="LiveId" clId="{BD5978C3-F445-4397-8519-C73A3833AEBB}" dt="2022-04-17T14:21:09.341" v="230"/>
        <pc:sldMkLst>
          <pc:docMk/>
          <pc:sldMk cId="106163799" sldId="336"/>
        </pc:sldMkLst>
        <pc:spChg chg="add mod">
          <ac:chgData name="Michel RIBIERRE" userId="2e9ce70f2b28e640" providerId="LiveId" clId="{BD5978C3-F445-4397-8519-C73A3833AEBB}" dt="2022-04-17T14:21:09.341" v="230"/>
          <ac:spMkLst>
            <pc:docMk/>
            <pc:sldMk cId="106163799" sldId="336"/>
            <ac:spMk id="9" creationId="{E781F074-8560-4609-92E7-47A9E113CC8F}"/>
          </ac:spMkLst>
        </pc:spChg>
        <pc:spChg chg="del">
          <ac:chgData name="Michel RIBIERRE" userId="2e9ce70f2b28e640" providerId="LiveId" clId="{BD5978C3-F445-4397-8519-C73A3833AEBB}" dt="2022-04-17T14:21:08.075" v="229" actId="478"/>
          <ac:spMkLst>
            <pc:docMk/>
            <pc:sldMk cId="106163799" sldId="336"/>
            <ac:spMk id="11" creationId="{25D757A1-2392-4441-8D43-74DFE83561DB}"/>
          </ac:spMkLst>
        </pc:spChg>
        <pc:cxnChg chg="del">
          <ac:chgData name="Michel RIBIERRE" userId="2e9ce70f2b28e640" providerId="LiveId" clId="{BD5978C3-F445-4397-8519-C73A3833AEBB}" dt="2022-04-17T14:21:08.075" v="229" actId="478"/>
          <ac:cxnSpMkLst>
            <pc:docMk/>
            <pc:sldMk cId="106163799" sldId="336"/>
            <ac:cxnSpMk id="13" creationId="{00C8EFEC-C2BD-400F-925E-76AB91F5F5DB}"/>
          </ac:cxnSpMkLst>
        </pc:cxnChg>
      </pc:sldChg>
      <pc:sldChg chg="addSp delSp modSp mod">
        <pc:chgData name="Michel RIBIERRE" userId="2e9ce70f2b28e640" providerId="LiveId" clId="{BD5978C3-F445-4397-8519-C73A3833AEBB}" dt="2022-04-17T14:21:19.652" v="232"/>
        <pc:sldMkLst>
          <pc:docMk/>
          <pc:sldMk cId="2286764097" sldId="337"/>
        </pc:sldMkLst>
        <pc:spChg chg="add mod">
          <ac:chgData name="Michel RIBIERRE" userId="2e9ce70f2b28e640" providerId="LiveId" clId="{BD5978C3-F445-4397-8519-C73A3833AEBB}" dt="2022-04-17T14:21:19.652" v="232"/>
          <ac:spMkLst>
            <pc:docMk/>
            <pc:sldMk cId="2286764097" sldId="337"/>
            <ac:spMk id="9" creationId="{A6CFF4E9-084E-4F6D-8F7B-65E8BA2A0BD8}"/>
          </ac:spMkLst>
        </pc:spChg>
        <pc:spChg chg="del">
          <ac:chgData name="Michel RIBIERRE" userId="2e9ce70f2b28e640" providerId="LiveId" clId="{BD5978C3-F445-4397-8519-C73A3833AEBB}" dt="2022-04-17T14:21:18.309" v="231" actId="478"/>
          <ac:spMkLst>
            <pc:docMk/>
            <pc:sldMk cId="2286764097" sldId="337"/>
            <ac:spMk id="11" creationId="{37C7E0D1-4069-4846-A256-44EFBB55B1EF}"/>
          </ac:spMkLst>
        </pc:spChg>
        <pc:cxnChg chg="del">
          <ac:chgData name="Michel RIBIERRE" userId="2e9ce70f2b28e640" providerId="LiveId" clId="{BD5978C3-F445-4397-8519-C73A3833AEBB}" dt="2022-04-17T14:21:18.309" v="231" actId="478"/>
          <ac:cxnSpMkLst>
            <pc:docMk/>
            <pc:sldMk cId="2286764097" sldId="337"/>
            <ac:cxnSpMk id="13" creationId="{6F43D445-BB6C-40DC-8704-0FEF7FA99B82}"/>
          </ac:cxnSpMkLst>
        </pc:cxnChg>
      </pc:sldChg>
      <pc:sldChg chg="addSp delSp modSp mod">
        <pc:chgData name="Michel RIBIERRE" userId="2e9ce70f2b28e640" providerId="LiveId" clId="{BD5978C3-F445-4397-8519-C73A3833AEBB}" dt="2022-04-17T14:21:31.384" v="234"/>
        <pc:sldMkLst>
          <pc:docMk/>
          <pc:sldMk cId="3441795709" sldId="338"/>
        </pc:sldMkLst>
        <pc:spChg chg="add mod">
          <ac:chgData name="Michel RIBIERRE" userId="2e9ce70f2b28e640" providerId="LiveId" clId="{BD5978C3-F445-4397-8519-C73A3833AEBB}" dt="2022-04-17T14:21:31.384" v="234"/>
          <ac:spMkLst>
            <pc:docMk/>
            <pc:sldMk cId="3441795709" sldId="338"/>
            <ac:spMk id="9" creationId="{DB89C627-F240-4CEC-9969-54C9847810C7}"/>
          </ac:spMkLst>
        </pc:spChg>
        <pc:spChg chg="del">
          <ac:chgData name="Michel RIBIERRE" userId="2e9ce70f2b28e640" providerId="LiveId" clId="{BD5978C3-F445-4397-8519-C73A3833AEBB}" dt="2022-04-17T14:21:29.900" v="233" actId="478"/>
          <ac:spMkLst>
            <pc:docMk/>
            <pc:sldMk cId="3441795709" sldId="338"/>
            <ac:spMk id="11" creationId="{410F0451-C729-4FC8-8922-08E22805C900}"/>
          </ac:spMkLst>
        </pc:spChg>
        <pc:cxnChg chg="del">
          <ac:chgData name="Michel RIBIERRE" userId="2e9ce70f2b28e640" providerId="LiveId" clId="{BD5978C3-F445-4397-8519-C73A3833AEBB}" dt="2022-04-17T14:21:29.900" v="233" actId="478"/>
          <ac:cxnSpMkLst>
            <pc:docMk/>
            <pc:sldMk cId="3441795709" sldId="338"/>
            <ac:cxnSpMk id="13" creationId="{8C888F82-8AB2-40AC-A9F3-CC52D7EFC5DE}"/>
          </ac:cxnSpMkLst>
        </pc:cxnChg>
      </pc:sldChg>
      <pc:sldChg chg="addSp delSp modSp mod">
        <pc:chgData name="Michel RIBIERRE" userId="2e9ce70f2b28e640" providerId="LiveId" clId="{BD5978C3-F445-4397-8519-C73A3833AEBB}" dt="2022-04-17T14:21:40.040" v="236"/>
        <pc:sldMkLst>
          <pc:docMk/>
          <pc:sldMk cId="4086753527" sldId="339"/>
        </pc:sldMkLst>
        <pc:spChg chg="del">
          <ac:chgData name="Michel RIBIERRE" userId="2e9ce70f2b28e640" providerId="LiveId" clId="{BD5978C3-F445-4397-8519-C73A3833AEBB}" dt="2022-04-17T14:21:38.790" v="235" actId="478"/>
          <ac:spMkLst>
            <pc:docMk/>
            <pc:sldMk cId="4086753527" sldId="339"/>
            <ac:spMk id="9" creationId="{4E80C5A0-856A-457F-927F-D5D790F4121C}"/>
          </ac:spMkLst>
        </pc:spChg>
        <pc:spChg chg="add mod">
          <ac:chgData name="Michel RIBIERRE" userId="2e9ce70f2b28e640" providerId="LiveId" clId="{BD5978C3-F445-4397-8519-C73A3833AEBB}" dt="2022-04-17T14:21:40.040" v="236"/>
          <ac:spMkLst>
            <pc:docMk/>
            <pc:sldMk cId="4086753527" sldId="339"/>
            <ac:spMk id="11" creationId="{7A1F0FD4-71C4-422A-AA1D-D6D39D3DEF14}"/>
          </ac:spMkLst>
        </pc:spChg>
        <pc:cxnChg chg="del">
          <ac:chgData name="Michel RIBIERRE" userId="2e9ce70f2b28e640" providerId="LiveId" clId="{BD5978C3-F445-4397-8519-C73A3833AEBB}" dt="2022-04-17T14:21:38.790" v="235" actId="478"/>
          <ac:cxnSpMkLst>
            <pc:docMk/>
            <pc:sldMk cId="4086753527" sldId="339"/>
            <ac:cxnSpMk id="10" creationId="{D076AC8F-5204-472B-9BD9-0AFD735C955C}"/>
          </ac:cxnSpMkLst>
        </pc:cxnChg>
      </pc:sldChg>
      <pc:sldChg chg="addSp delSp modSp mod">
        <pc:chgData name="Michel RIBIERRE" userId="2e9ce70f2b28e640" providerId="LiveId" clId="{BD5978C3-F445-4397-8519-C73A3833AEBB}" dt="2022-04-17T14:21:48.132" v="238"/>
        <pc:sldMkLst>
          <pc:docMk/>
          <pc:sldMk cId="3994973491" sldId="340"/>
        </pc:sldMkLst>
        <pc:spChg chg="add mod">
          <ac:chgData name="Michel RIBIERRE" userId="2e9ce70f2b28e640" providerId="LiveId" clId="{BD5978C3-F445-4397-8519-C73A3833AEBB}" dt="2022-04-17T14:21:48.132" v="238"/>
          <ac:spMkLst>
            <pc:docMk/>
            <pc:sldMk cId="3994973491" sldId="340"/>
            <ac:spMk id="9" creationId="{72CA4E58-7943-4FA8-9620-2EB3F3623C44}"/>
          </ac:spMkLst>
        </pc:spChg>
        <pc:spChg chg="del">
          <ac:chgData name="Michel RIBIERRE" userId="2e9ce70f2b28e640" providerId="LiveId" clId="{BD5978C3-F445-4397-8519-C73A3833AEBB}" dt="2022-04-17T14:21:46.882" v="237" actId="478"/>
          <ac:spMkLst>
            <pc:docMk/>
            <pc:sldMk cId="3994973491" sldId="340"/>
            <ac:spMk id="11" creationId="{7CFD16C7-30D5-495B-B070-EA125F4EDFCC}"/>
          </ac:spMkLst>
        </pc:spChg>
        <pc:cxnChg chg="del">
          <ac:chgData name="Michel RIBIERRE" userId="2e9ce70f2b28e640" providerId="LiveId" clId="{BD5978C3-F445-4397-8519-C73A3833AEBB}" dt="2022-04-17T14:21:46.882" v="237" actId="478"/>
          <ac:cxnSpMkLst>
            <pc:docMk/>
            <pc:sldMk cId="3994973491" sldId="340"/>
            <ac:cxnSpMk id="13" creationId="{C077EC6F-DCED-4DB0-89D8-E75257D01651}"/>
          </ac:cxnSpMkLst>
        </pc:cxnChg>
      </pc:sldChg>
      <pc:sldChg chg="addSp delSp modSp mod">
        <pc:chgData name="Michel RIBIERRE" userId="2e9ce70f2b28e640" providerId="LiveId" clId="{BD5978C3-F445-4397-8519-C73A3833AEBB}" dt="2022-04-17T14:21:57.163" v="240"/>
        <pc:sldMkLst>
          <pc:docMk/>
          <pc:sldMk cId="1752743166" sldId="341"/>
        </pc:sldMkLst>
        <pc:spChg chg="add mod">
          <ac:chgData name="Michel RIBIERRE" userId="2e9ce70f2b28e640" providerId="LiveId" clId="{BD5978C3-F445-4397-8519-C73A3833AEBB}" dt="2022-04-17T14:21:57.163" v="240"/>
          <ac:spMkLst>
            <pc:docMk/>
            <pc:sldMk cId="1752743166" sldId="341"/>
            <ac:spMk id="9" creationId="{5D81E874-33C4-47BF-80E9-2482FBBDDE13}"/>
          </ac:spMkLst>
        </pc:spChg>
        <pc:spChg chg="del">
          <ac:chgData name="Michel RIBIERRE" userId="2e9ce70f2b28e640" providerId="LiveId" clId="{BD5978C3-F445-4397-8519-C73A3833AEBB}" dt="2022-04-17T14:21:55.882" v="239" actId="478"/>
          <ac:spMkLst>
            <pc:docMk/>
            <pc:sldMk cId="1752743166" sldId="341"/>
            <ac:spMk id="11" creationId="{AE1C1291-97D9-4364-B1FD-E7671A497FB5}"/>
          </ac:spMkLst>
        </pc:spChg>
        <pc:cxnChg chg="del">
          <ac:chgData name="Michel RIBIERRE" userId="2e9ce70f2b28e640" providerId="LiveId" clId="{BD5978C3-F445-4397-8519-C73A3833AEBB}" dt="2022-04-17T14:21:55.882" v="239" actId="478"/>
          <ac:cxnSpMkLst>
            <pc:docMk/>
            <pc:sldMk cId="1752743166" sldId="341"/>
            <ac:cxnSpMk id="13" creationId="{8B47B2E5-BF6A-4CA0-8B7E-2216F45F7F4A}"/>
          </ac:cxnSpMkLst>
        </pc:cxnChg>
      </pc:sldChg>
      <pc:sldChg chg="addSp delSp modSp mod">
        <pc:chgData name="Michel RIBIERRE" userId="2e9ce70f2b28e640" providerId="LiveId" clId="{BD5978C3-F445-4397-8519-C73A3833AEBB}" dt="2022-04-17T14:22:06.223" v="242"/>
        <pc:sldMkLst>
          <pc:docMk/>
          <pc:sldMk cId="1367948068" sldId="342"/>
        </pc:sldMkLst>
        <pc:spChg chg="add mod">
          <ac:chgData name="Michel RIBIERRE" userId="2e9ce70f2b28e640" providerId="LiveId" clId="{BD5978C3-F445-4397-8519-C73A3833AEBB}" dt="2022-04-17T14:22:06.223" v="242"/>
          <ac:spMkLst>
            <pc:docMk/>
            <pc:sldMk cId="1367948068" sldId="342"/>
            <ac:spMk id="9" creationId="{4EAED9E0-BC4E-4BB9-9BC1-25654A4261DD}"/>
          </ac:spMkLst>
        </pc:spChg>
        <pc:spChg chg="del">
          <ac:chgData name="Michel RIBIERRE" userId="2e9ce70f2b28e640" providerId="LiveId" clId="{BD5978C3-F445-4397-8519-C73A3833AEBB}" dt="2022-04-17T14:22:04.912" v="241" actId="478"/>
          <ac:spMkLst>
            <pc:docMk/>
            <pc:sldMk cId="1367948068" sldId="342"/>
            <ac:spMk id="11" creationId="{8B61E6BE-1A01-42DD-99FE-5BAA6BF35DE3}"/>
          </ac:spMkLst>
        </pc:spChg>
        <pc:cxnChg chg="del">
          <ac:chgData name="Michel RIBIERRE" userId="2e9ce70f2b28e640" providerId="LiveId" clId="{BD5978C3-F445-4397-8519-C73A3833AEBB}" dt="2022-04-17T14:22:04.912" v="241" actId="478"/>
          <ac:cxnSpMkLst>
            <pc:docMk/>
            <pc:sldMk cId="1367948068" sldId="342"/>
            <ac:cxnSpMk id="13" creationId="{65A0CDD2-A09B-4368-886B-9664EE304D79}"/>
          </ac:cxnSpMkLst>
        </pc:cxnChg>
      </pc:sldChg>
      <pc:sldChg chg="addSp delSp modSp mod">
        <pc:chgData name="Michel RIBIERRE" userId="2e9ce70f2b28e640" providerId="LiveId" clId="{BD5978C3-F445-4397-8519-C73A3833AEBB}" dt="2022-04-17T14:22:13.849" v="244"/>
        <pc:sldMkLst>
          <pc:docMk/>
          <pc:sldMk cId="2788598989" sldId="344"/>
        </pc:sldMkLst>
        <pc:spChg chg="add mod">
          <ac:chgData name="Michel RIBIERRE" userId="2e9ce70f2b28e640" providerId="LiveId" clId="{BD5978C3-F445-4397-8519-C73A3833AEBB}" dt="2022-04-17T14:22:13.849" v="244"/>
          <ac:spMkLst>
            <pc:docMk/>
            <pc:sldMk cId="2788598989" sldId="344"/>
            <ac:spMk id="9" creationId="{06788B49-CC3A-4C17-B86C-1DC27616D94B}"/>
          </ac:spMkLst>
        </pc:spChg>
        <pc:spChg chg="del">
          <ac:chgData name="Michel RIBIERRE" userId="2e9ce70f2b28e640" providerId="LiveId" clId="{BD5978C3-F445-4397-8519-C73A3833AEBB}" dt="2022-04-17T14:22:12.678" v="243" actId="478"/>
          <ac:spMkLst>
            <pc:docMk/>
            <pc:sldMk cId="2788598989" sldId="344"/>
            <ac:spMk id="11" creationId="{8B41AD6B-4175-4F50-938C-6CE41EB912B9}"/>
          </ac:spMkLst>
        </pc:spChg>
        <pc:cxnChg chg="del">
          <ac:chgData name="Michel RIBIERRE" userId="2e9ce70f2b28e640" providerId="LiveId" clId="{BD5978C3-F445-4397-8519-C73A3833AEBB}" dt="2022-04-17T14:22:12.678" v="243" actId="478"/>
          <ac:cxnSpMkLst>
            <pc:docMk/>
            <pc:sldMk cId="2788598989" sldId="344"/>
            <ac:cxnSpMk id="13" creationId="{2ACD80FC-52BE-484B-BC37-8F85B6EF24A6}"/>
          </ac:cxnSpMkLst>
        </pc:cxnChg>
      </pc:sldChg>
      <pc:sldChg chg="addSp delSp modSp mod">
        <pc:chgData name="Michel RIBIERRE" userId="2e9ce70f2b28e640" providerId="LiveId" clId="{BD5978C3-F445-4397-8519-C73A3833AEBB}" dt="2022-04-17T14:22:21.802" v="246"/>
        <pc:sldMkLst>
          <pc:docMk/>
          <pc:sldMk cId="3822054501" sldId="345"/>
        </pc:sldMkLst>
        <pc:spChg chg="add mod">
          <ac:chgData name="Michel RIBIERRE" userId="2e9ce70f2b28e640" providerId="LiveId" clId="{BD5978C3-F445-4397-8519-C73A3833AEBB}" dt="2022-04-17T14:22:21.802" v="246"/>
          <ac:spMkLst>
            <pc:docMk/>
            <pc:sldMk cId="3822054501" sldId="345"/>
            <ac:spMk id="9" creationId="{5D3324DC-20F7-425B-B48D-6DD1B00958FE}"/>
          </ac:spMkLst>
        </pc:spChg>
        <pc:spChg chg="del">
          <ac:chgData name="Michel RIBIERRE" userId="2e9ce70f2b28e640" providerId="LiveId" clId="{BD5978C3-F445-4397-8519-C73A3833AEBB}" dt="2022-04-17T14:22:20.520" v="245" actId="478"/>
          <ac:spMkLst>
            <pc:docMk/>
            <pc:sldMk cId="3822054501" sldId="345"/>
            <ac:spMk id="11" creationId="{26D676A7-5975-42B6-9CEE-AEC2554DF8CE}"/>
          </ac:spMkLst>
        </pc:spChg>
        <pc:cxnChg chg="del">
          <ac:chgData name="Michel RIBIERRE" userId="2e9ce70f2b28e640" providerId="LiveId" clId="{BD5978C3-F445-4397-8519-C73A3833AEBB}" dt="2022-04-17T14:22:20.520" v="245" actId="478"/>
          <ac:cxnSpMkLst>
            <pc:docMk/>
            <pc:sldMk cId="3822054501" sldId="345"/>
            <ac:cxnSpMk id="13" creationId="{854759CB-9593-46CF-973D-FB568A295076}"/>
          </ac:cxnSpMkLst>
        </pc:cxnChg>
      </pc:sldChg>
      <pc:sldChg chg="addSp delSp modSp mod">
        <pc:chgData name="Michel RIBIERRE" userId="2e9ce70f2b28e640" providerId="LiveId" clId="{BD5978C3-F445-4397-8519-C73A3833AEBB}" dt="2022-04-17T14:22:29.349" v="248"/>
        <pc:sldMkLst>
          <pc:docMk/>
          <pc:sldMk cId="3905904274" sldId="346"/>
        </pc:sldMkLst>
        <pc:spChg chg="del">
          <ac:chgData name="Michel RIBIERRE" userId="2e9ce70f2b28e640" providerId="LiveId" clId="{BD5978C3-F445-4397-8519-C73A3833AEBB}" dt="2022-04-17T14:22:28.022" v="247" actId="478"/>
          <ac:spMkLst>
            <pc:docMk/>
            <pc:sldMk cId="3905904274" sldId="346"/>
            <ac:spMk id="7" creationId="{B86181F4-60DB-40DD-B1AC-8F9AF008D692}"/>
          </ac:spMkLst>
        </pc:spChg>
        <pc:spChg chg="add mod">
          <ac:chgData name="Michel RIBIERRE" userId="2e9ce70f2b28e640" providerId="LiveId" clId="{BD5978C3-F445-4397-8519-C73A3833AEBB}" dt="2022-04-17T14:22:29.349" v="248"/>
          <ac:spMkLst>
            <pc:docMk/>
            <pc:sldMk cId="3905904274" sldId="346"/>
            <ac:spMk id="9" creationId="{5FBD5D1A-84CB-4066-818F-CBB73C6E7A04}"/>
          </ac:spMkLst>
        </pc:spChg>
        <pc:cxnChg chg="del">
          <ac:chgData name="Michel RIBIERRE" userId="2e9ce70f2b28e640" providerId="LiveId" clId="{BD5978C3-F445-4397-8519-C73A3833AEBB}" dt="2022-04-17T14:22:28.022" v="247" actId="478"/>
          <ac:cxnSpMkLst>
            <pc:docMk/>
            <pc:sldMk cId="3905904274" sldId="346"/>
            <ac:cxnSpMk id="8" creationId="{2D6CAABE-27BE-47A3-9B55-E1F8DFDC1495}"/>
          </ac:cxnSpMkLst>
        </pc:cxnChg>
      </pc:sldChg>
      <pc:sldChg chg="addSp delSp modSp mod">
        <pc:chgData name="Michel RIBIERRE" userId="2e9ce70f2b28e640" providerId="LiveId" clId="{BD5978C3-F445-4397-8519-C73A3833AEBB}" dt="2022-04-17T14:22:37.535" v="250"/>
        <pc:sldMkLst>
          <pc:docMk/>
          <pc:sldMk cId="894752041" sldId="347"/>
        </pc:sldMkLst>
        <pc:spChg chg="add mod">
          <ac:chgData name="Michel RIBIERRE" userId="2e9ce70f2b28e640" providerId="LiveId" clId="{BD5978C3-F445-4397-8519-C73A3833AEBB}" dt="2022-04-17T14:22:37.535" v="250"/>
          <ac:spMkLst>
            <pc:docMk/>
            <pc:sldMk cId="894752041" sldId="347"/>
            <ac:spMk id="9" creationId="{70DA67F6-3039-487F-88EE-B67B87DBB681}"/>
          </ac:spMkLst>
        </pc:spChg>
        <pc:spChg chg="del">
          <ac:chgData name="Michel RIBIERRE" userId="2e9ce70f2b28e640" providerId="LiveId" clId="{BD5978C3-F445-4397-8519-C73A3833AEBB}" dt="2022-04-17T14:22:36.223" v="249" actId="478"/>
          <ac:spMkLst>
            <pc:docMk/>
            <pc:sldMk cId="894752041" sldId="347"/>
            <ac:spMk id="11" creationId="{78E88425-0E14-4111-8487-91D1E4B3F93C}"/>
          </ac:spMkLst>
        </pc:spChg>
        <pc:cxnChg chg="del">
          <ac:chgData name="Michel RIBIERRE" userId="2e9ce70f2b28e640" providerId="LiveId" clId="{BD5978C3-F445-4397-8519-C73A3833AEBB}" dt="2022-04-17T14:22:36.223" v="249" actId="478"/>
          <ac:cxnSpMkLst>
            <pc:docMk/>
            <pc:sldMk cId="894752041" sldId="347"/>
            <ac:cxnSpMk id="13" creationId="{8C13DD1F-8735-4B36-A2D9-827FBE1DA0F0}"/>
          </ac:cxnSpMkLst>
        </pc:cxnChg>
      </pc:sldChg>
      <pc:sldChg chg="addSp delSp modSp mod">
        <pc:chgData name="Michel RIBIERRE" userId="2e9ce70f2b28e640" providerId="LiveId" clId="{BD5978C3-F445-4397-8519-C73A3833AEBB}" dt="2022-04-17T14:22:45.426" v="252"/>
        <pc:sldMkLst>
          <pc:docMk/>
          <pc:sldMk cId="3262918705" sldId="348"/>
        </pc:sldMkLst>
        <pc:spChg chg="add mod">
          <ac:chgData name="Michel RIBIERRE" userId="2e9ce70f2b28e640" providerId="LiveId" clId="{BD5978C3-F445-4397-8519-C73A3833AEBB}" dt="2022-04-17T14:22:45.426" v="252"/>
          <ac:spMkLst>
            <pc:docMk/>
            <pc:sldMk cId="3262918705" sldId="348"/>
            <ac:spMk id="9" creationId="{902E73DB-AF7F-4DC3-BF9A-ABEFF4C1D2A9}"/>
          </ac:spMkLst>
        </pc:spChg>
        <pc:spChg chg="del">
          <ac:chgData name="Michel RIBIERRE" userId="2e9ce70f2b28e640" providerId="LiveId" clId="{BD5978C3-F445-4397-8519-C73A3833AEBB}" dt="2022-04-17T14:22:44.051" v="251" actId="478"/>
          <ac:spMkLst>
            <pc:docMk/>
            <pc:sldMk cId="3262918705" sldId="348"/>
            <ac:spMk id="11" creationId="{A2DDF5A0-18FB-4DEA-AB20-8ED0A2B797F2}"/>
          </ac:spMkLst>
        </pc:spChg>
        <pc:cxnChg chg="del">
          <ac:chgData name="Michel RIBIERRE" userId="2e9ce70f2b28e640" providerId="LiveId" clId="{BD5978C3-F445-4397-8519-C73A3833AEBB}" dt="2022-04-17T14:22:44.051" v="251" actId="478"/>
          <ac:cxnSpMkLst>
            <pc:docMk/>
            <pc:sldMk cId="3262918705" sldId="348"/>
            <ac:cxnSpMk id="13" creationId="{0FABFDE5-E3B7-47A4-9077-9DD2A0679719}"/>
          </ac:cxnSpMkLst>
        </pc:cxnChg>
      </pc:sldChg>
      <pc:sldChg chg="addSp delSp modSp mod">
        <pc:chgData name="Michel RIBIERRE" userId="2e9ce70f2b28e640" providerId="LiveId" clId="{BD5978C3-F445-4397-8519-C73A3833AEBB}" dt="2022-04-17T14:22:54.878" v="254"/>
        <pc:sldMkLst>
          <pc:docMk/>
          <pc:sldMk cId="3936299738" sldId="349"/>
        </pc:sldMkLst>
        <pc:spChg chg="add mod">
          <ac:chgData name="Michel RIBIERRE" userId="2e9ce70f2b28e640" providerId="LiveId" clId="{BD5978C3-F445-4397-8519-C73A3833AEBB}" dt="2022-04-17T14:22:54.878" v="254"/>
          <ac:spMkLst>
            <pc:docMk/>
            <pc:sldMk cId="3936299738" sldId="349"/>
            <ac:spMk id="9" creationId="{60F8688D-C94D-4B5F-8D8F-30B2FFE6E5AF}"/>
          </ac:spMkLst>
        </pc:spChg>
        <pc:spChg chg="del">
          <ac:chgData name="Michel RIBIERRE" userId="2e9ce70f2b28e640" providerId="LiveId" clId="{BD5978C3-F445-4397-8519-C73A3833AEBB}" dt="2022-04-17T14:22:53.534" v="253" actId="478"/>
          <ac:spMkLst>
            <pc:docMk/>
            <pc:sldMk cId="3936299738" sldId="349"/>
            <ac:spMk id="11" creationId="{CA948184-EA73-4E7E-8A70-D5CA76C31F0B}"/>
          </ac:spMkLst>
        </pc:spChg>
        <pc:cxnChg chg="del">
          <ac:chgData name="Michel RIBIERRE" userId="2e9ce70f2b28e640" providerId="LiveId" clId="{BD5978C3-F445-4397-8519-C73A3833AEBB}" dt="2022-04-17T14:22:53.534" v="253" actId="478"/>
          <ac:cxnSpMkLst>
            <pc:docMk/>
            <pc:sldMk cId="3936299738" sldId="349"/>
            <ac:cxnSpMk id="13" creationId="{A97F4D0B-1491-4C5E-9314-E21A62DC7201}"/>
          </ac:cxnSpMkLst>
        </pc:cxnChg>
      </pc:sldChg>
      <pc:sldChg chg="addSp delSp modSp mod">
        <pc:chgData name="Michel RIBIERRE" userId="2e9ce70f2b28e640" providerId="LiveId" clId="{BD5978C3-F445-4397-8519-C73A3833AEBB}" dt="2022-04-17T14:23:11.733" v="256"/>
        <pc:sldMkLst>
          <pc:docMk/>
          <pc:sldMk cId="2438829081" sldId="350"/>
        </pc:sldMkLst>
        <pc:spChg chg="add mod">
          <ac:chgData name="Michel RIBIERRE" userId="2e9ce70f2b28e640" providerId="LiveId" clId="{BD5978C3-F445-4397-8519-C73A3833AEBB}" dt="2022-04-17T14:23:11.733" v="256"/>
          <ac:spMkLst>
            <pc:docMk/>
            <pc:sldMk cId="2438829081" sldId="350"/>
            <ac:spMk id="9" creationId="{0CBD9B22-89CC-4747-ADC7-2B4576976BC6}"/>
          </ac:spMkLst>
        </pc:spChg>
        <pc:spChg chg="del">
          <ac:chgData name="Michel RIBIERRE" userId="2e9ce70f2b28e640" providerId="LiveId" clId="{BD5978C3-F445-4397-8519-C73A3833AEBB}" dt="2022-04-17T14:23:10.485" v="255" actId="478"/>
          <ac:spMkLst>
            <pc:docMk/>
            <pc:sldMk cId="2438829081" sldId="350"/>
            <ac:spMk id="11" creationId="{6CA69505-ECDB-424A-B7AA-707F035EEA71}"/>
          </ac:spMkLst>
        </pc:spChg>
        <pc:cxnChg chg="del">
          <ac:chgData name="Michel RIBIERRE" userId="2e9ce70f2b28e640" providerId="LiveId" clId="{BD5978C3-F445-4397-8519-C73A3833AEBB}" dt="2022-04-17T14:23:10.485" v="255" actId="478"/>
          <ac:cxnSpMkLst>
            <pc:docMk/>
            <pc:sldMk cId="2438829081" sldId="350"/>
            <ac:cxnSpMk id="13" creationId="{1E314D50-A5BC-4D26-95B6-290DA3B4664B}"/>
          </ac:cxnSpMkLst>
        </pc:cxnChg>
      </pc:sldChg>
      <pc:sldChg chg="addSp delSp modSp mod">
        <pc:chgData name="Michel RIBIERRE" userId="2e9ce70f2b28e640" providerId="LiveId" clId="{BD5978C3-F445-4397-8519-C73A3833AEBB}" dt="2022-04-17T14:23:27.176" v="258"/>
        <pc:sldMkLst>
          <pc:docMk/>
          <pc:sldMk cId="999172830" sldId="351"/>
        </pc:sldMkLst>
        <pc:spChg chg="add mod">
          <ac:chgData name="Michel RIBIERRE" userId="2e9ce70f2b28e640" providerId="LiveId" clId="{BD5978C3-F445-4397-8519-C73A3833AEBB}" dt="2022-04-17T14:23:27.176" v="258"/>
          <ac:spMkLst>
            <pc:docMk/>
            <pc:sldMk cId="999172830" sldId="351"/>
            <ac:spMk id="9" creationId="{8D98E52B-9176-4EA6-BC0B-1603552F548E}"/>
          </ac:spMkLst>
        </pc:spChg>
        <pc:spChg chg="del">
          <ac:chgData name="Michel RIBIERRE" userId="2e9ce70f2b28e640" providerId="LiveId" clId="{BD5978C3-F445-4397-8519-C73A3833AEBB}" dt="2022-04-17T14:23:25.857" v="257" actId="478"/>
          <ac:spMkLst>
            <pc:docMk/>
            <pc:sldMk cId="999172830" sldId="351"/>
            <ac:spMk id="11" creationId="{D3082E7E-A6B9-4856-8188-E6011FB88441}"/>
          </ac:spMkLst>
        </pc:spChg>
        <pc:cxnChg chg="del">
          <ac:chgData name="Michel RIBIERRE" userId="2e9ce70f2b28e640" providerId="LiveId" clId="{BD5978C3-F445-4397-8519-C73A3833AEBB}" dt="2022-04-17T14:23:25.857" v="257" actId="478"/>
          <ac:cxnSpMkLst>
            <pc:docMk/>
            <pc:sldMk cId="999172830" sldId="351"/>
            <ac:cxnSpMk id="13" creationId="{0A84609C-8C67-45F3-94EE-B36767084010}"/>
          </ac:cxnSpMkLst>
        </pc:cxnChg>
      </pc:sldChg>
      <pc:sldChg chg="addSp delSp modSp mod">
        <pc:chgData name="Michel RIBIERRE" userId="2e9ce70f2b28e640" providerId="LiveId" clId="{BD5978C3-F445-4397-8519-C73A3833AEBB}" dt="2022-04-17T14:23:39.568" v="260"/>
        <pc:sldMkLst>
          <pc:docMk/>
          <pc:sldMk cId="2024873015" sldId="352"/>
        </pc:sldMkLst>
        <pc:spChg chg="add mod">
          <ac:chgData name="Michel RIBIERRE" userId="2e9ce70f2b28e640" providerId="LiveId" clId="{BD5978C3-F445-4397-8519-C73A3833AEBB}" dt="2022-04-17T14:23:39.568" v="260"/>
          <ac:spMkLst>
            <pc:docMk/>
            <pc:sldMk cId="2024873015" sldId="352"/>
            <ac:spMk id="9" creationId="{B7201DEC-E1F0-4A29-9BBE-8C401EF603D2}"/>
          </ac:spMkLst>
        </pc:spChg>
        <pc:spChg chg="del">
          <ac:chgData name="Michel RIBIERRE" userId="2e9ce70f2b28e640" providerId="LiveId" clId="{BD5978C3-F445-4397-8519-C73A3833AEBB}" dt="2022-04-17T14:23:38.241" v="259" actId="478"/>
          <ac:spMkLst>
            <pc:docMk/>
            <pc:sldMk cId="2024873015" sldId="352"/>
            <ac:spMk id="11" creationId="{EA9A7C25-F1DA-452D-9BE6-0C9E4F8C0C7C}"/>
          </ac:spMkLst>
        </pc:spChg>
        <pc:cxnChg chg="del">
          <ac:chgData name="Michel RIBIERRE" userId="2e9ce70f2b28e640" providerId="LiveId" clId="{BD5978C3-F445-4397-8519-C73A3833AEBB}" dt="2022-04-17T14:23:38.241" v="259" actId="478"/>
          <ac:cxnSpMkLst>
            <pc:docMk/>
            <pc:sldMk cId="2024873015" sldId="352"/>
            <ac:cxnSpMk id="13" creationId="{927F76D5-1280-4CAF-A607-1530AC8FCC5C}"/>
          </ac:cxnSpMkLst>
        </pc:cxnChg>
      </pc:sldChg>
      <pc:sldChg chg="addSp delSp modSp mod">
        <pc:chgData name="Michel RIBIERRE" userId="2e9ce70f2b28e640" providerId="LiveId" clId="{BD5978C3-F445-4397-8519-C73A3833AEBB}" dt="2022-04-17T14:23:47.411" v="262"/>
        <pc:sldMkLst>
          <pc:docMk/>
          <pc:sldMk cId="4200136966" sldId="353"/>
        </pc:sldMkLst>
        <pc:spChg chg="add mod">
          <ac:chgData name="Michel RIBIERRE" userId="2e9ce70f2b28e640" providerId="LiveId" clId="{BD5978C3-F445-4397-8519-C73A3833AEBB}" dt="2022-04-17T14:23:47.411" v="262"/>
          <ac:spMkLst>
            <pc:docMk/>
            <pc:sldMk cId="4200136966" sldId="353"/>
            <ac:spMk id="9" creationId="{452D3D03-0653-4628-94BA-D7F6C838392E}"/>
          </ac:spMkLst>
        </pc:spChg>
        <pc:spChg chg="del">
          <ac:chgData name="Michel RIBIERRE" userId="2e9ce70f2b28e640" providerId="LiveId" clId="{BD5978C3-F445-4397-8519-C73A3833AEBB}" dt="2022-04-17T14:23:46.115" v="261" actId="478"/>
          <ac:spMkLst>
            <pc:docMk/>
            <pc:sldMk cId="4200136966" sldId="353"/>
            <ac:spMk id="11" creationId="{04B54454-9C5A-4023-B32B-80EF7717C9DE}"/>
          </ac:spMkLst>
        </pc:spChg>
        <pc:cxnChg chg="del">
          <ac:chgData name="Michel RIBIERRE" userId="2e9ce70f2b28e640" providerId="LiveId" clId="{BD5978C3-F445-4397-8519-C73A3833AEBB}" dt="2022-04-17T14:23:46.115" v="261" actId="478"/>
          <ac:cxnSpMkLst>
            <pc:docMk/>
            <pc:sldMk cId="4200136966" sldId="353"/>
            <ac:cxnSpMk id="13" creationId="{7DC1F7A7-45D5-4D9B-8D91-6C653B7BBC37}"/>
          </ac:cxnSpMkLst>
        </pc:cxnChg>
      </pc:sldChg>
      <pc:sldChg chg="addSp delSp modSp mod">
        <pc:chgData name="Michel RIBIERRE" userId="2e9ce70f2b28e640" providerId="LiveId" clId="{BD5978C3-F445-4397-8519-C73A3833AEBB}" dt="2022-04-17T14:24:01.299" v="264"/>
        <pc:sldMkLst>
          <pc:docMk/>
          <pc:sldMk cId="2973069498" sldId="354"/>
        </pc:sldMkLst>
        <pc:spChg chg="add mod">
          <ac:chgData name="Michel RIBIERRE" userId="2e9ce70f2b28e640" providerId="LiveId" clId="{BD5978C3-F445-4397-8519-C73A3833AEBB}" dt="2022-04-17T14:24:01.299" v="264"/>
          <ac:spMkLst>
            <pc:docMk/>
            <pc:sldMk cId="2973069498" sldId="354"/>
            <ac:spMk id="9" creationId="{C51CFDB6-163D-4E5C-ABA8-A0600EF0AA6B}"/>
          </ac:spMkLst>
        </pc:spChg>
        <pc:spChg chg="del">
          <ac:chgData name="Michel RIBIERRE" userId="2e9ce70f2b28e640" providerId="LiveId" clId="{BD5978C3-F445-4397-8519-C73A3833AEBB}" dt="2022-04-17T14:23:59.768" v="263" actId="478"/>
          <ac:spMkLst>
            <pc:docMk/>
            <pc:sldMk cId="2973069498" sldId="354"/>
            <ac:spMk id="11" creationId="{787DD8B5-63A4-4C5C-B58F-144CED420162}"/>
          </ac:spMkLst>
        </pc:spChg>
        <pc:cxnChg chg="del">
          <ac:chgData name="Michel RIBIERRE" userId="2e9ce70f2b28e640" providerId="LiveId" clId="{BD5978C3-F445-4397-8519-C73A3833AEBB}" dt="2022-04-17T14:23:59.768" v="263" actId="478"/>
          <ac:cxnSpMkLst>
            <pc:docMk/>
            <pc:sldMk cId="2973069498" sldId="354"/>
            <ac:cxnSpMk id="13" creationId="{AB4CF6BA-2F17-4638-B0C5-6D6D846BA1C5}"/>
          </ac:cxnSpMkLst>
        </pc:cxnChg>
      </pc:sldChg>
      <pc:sldChg chg="addSp delSp modSp mod">
        <pc:chgData name="Michel RIBIERRE" userId="2e9ce70f2b28e640" providerId="LiveId" clId="{BD5978C3-F445-4397-8519-C73A3833AEBB}" dt="2022-04-17T14:24:11.391" v="266"/>
        <pc:sldMkLst>
          <pc:docMk/>
          <pc:sldMk cId="3977057323" sldId="355"/>
        </pc:sldMkLst>
        <pc:spChg chg="add mod">
          <ac:chgData name="Michel RIBIERRE" userId="2e9ce70f2b28e640" providerId="LiveId" clId="{BD5978C3-F445-4397-8519-C73A3833AEBB}" dt="2022-04-17T14:24:11.391" v="266"/>
          <ac:spMkLst>
            <pc:docMk/>
            <pc:sldMk cId="3977057323" sldId="355"/>
            <ac:spMk id="9" creationId="{818124EC-36C3-4F2E-A7CA-5BC6C3322975}"/>
          </ac:spMkLst>
        </pc:spChg>
        <pc:spChg chg="del">
          <ac:chgData name="Michel RIBIERRE" userId="2e9ce70f2b28e640" providerId="LiveId" clId="{BD5978C3-F445-4397-8519-C73A3833AEBB}" dt="2022-04-17T14:24:09.986" v="265" actId="478"/>
          <ac:spMkLst>
            <pc:docMk/>
            <pc:sldMk cId="3977057323" sldId="355"/>
            <ac:spMk id="11" creationId="{5FE02D3D-116C-4AF0-85C0-B4495C32930F}"/>
          </ac:spMkLst>
        </pc:spChg>
        <pc:cxnChg chg="del">
          <ac:chgData name="Michel RIBIERRE" userId="2e9ce70f2b28e640" providerId="LiveId" clId="{BD5978C3-F445-4397-8519-C73A3833AEBB}" dt="2022-04-17T14:24:09.986" v="265" actId="478"/>
          <ac:cxnSpMkLst>
            <pc:docMk/>
            <pc:sldMk cId="3977057323" sldId="355"/>
            <ac:cxnSpMk id="13" creationId="{E591DD9C-1AF8-4687-A177-10860EDCD9DB}"/>
          </ac:cxnSpMkLst>
        </pc:cxnChg>
      </pc:sldChg>
      <pc:sldChg chg="addSp delSp modSp mod">
        <pc:chgData name="Michel RIBIERRE" userId="2e9ce70f2b28e640" providerId="LiveId" clId="{BD5978C3-F445-4397-8519-C73A3833AEBB}" dt="2022-04-17T14:24:20" v="268"/>
        <pc:sldMkLst>
          <pc:docMk/>
          <pc:sldMk cId="129695777" sldId="356"/>
        </pc:sldMkLst>
        <pc:spChg chg="add mod">
          <ac:chgData name="Michel RIBIERRE" userId="2e9ce70f2b28e640" providerId="LiveId" clId="{BD5978C3-F445-4397-8519-C73A3833AEBB}" dt="2022-04-17T14:24:20" v="268"/>
          <ac:spMkLst>
            <pc:docMk/>
            <pc:sldMk cId="129695777" sldId="356"/>
            <ac:spMk id="9" creationId="{A8E1F695-6C4D-4FAE-8DE9-530FFA34434E}"/>
          </ac:spMkLst>
        </pc:spChg>
        <pc:spChg chg="del">
          <ac:chgData name="Michel RIBIERRE" userId="2e9ce70f2b28e640" providerId="LiveId" clId="{BD5978C3-F445-4397-8519-C73A3833AEBB}" dt="2022-04-17T14:24:18.719" v="267" actId="478"/>
          <ac:spMkLst>
            <pc:docMk/>
            <pc:sldMk cId="129695777" sldId="356"/>
            <ac:spMk id="11" creationId="{C688A178-C436-4947-BB01-68FD5FE58E50}"/>
          </ac:spMkLst>
        </pc:spChg>
        <pc:cxnChg chg="del">
          <ac:chgData name="Michel RIBIERRE" userId="2e9ce70f2b28e640" providerId="LiveId" clId="{BD5978C3-F445-4397-8519-C73A3833AEBB}" dt="2022-04-17T14:24:18.719" v="267" actId="478"/>
          <ac:cxnSpMkLst>
            <pc:docMk/>
            <pc:sldMk cId="129695777" sldId="356"/>
            <ac:cxnSpMk id="13" creationId="{83EF003F-E6E1-4C37-8AF7-EF6DC62096D5}"/>
          </ac:cxnSpMkLst>
        </pc:cxnChg>
      </pc:sldChg>
      <pc:sldChg chg="addSp delSp modSp mod">
        <pc:chgData name="Michel RIBIERRE" userId="2e9ce70f2b28e640" providerId="LiveId" clId="{BD5978C3-F445-4397-8519-C73A3833AEBB}" dt="2022-04-17T14:24:30.812" v="270"/>
        <pc:sldMkLst>
          <pc:docMk/>
          <pc:sldMk cId="2838624102" sldId="357"/>
        </pc:sldMkLst>
        <pc:spChg chg="add mod">
          <ac:chgData name="Michel RIBIERRE" userId="2e9ce70f2b28e640" providerId="LiveId" clId="{BD5978C3-F445-4397-8519-C73A3833AEBB}" dt="2022-04-17T14:24:30.812" v="270"/>
          <ac:spMkLst>
            <pc:docMk/>
            <pc:sldMk cId="2838624102" sldId="357"/>
            <ac:spMk id="9" creationId="{077DC252-D9F3-4A0F-9F9E-9648C82EF1F2}"/>
          </ac:spMkLst>
        </pc:spChg>
        <pc:spChg chg="del">
          <ac:chgData name="Michel RIBIERRE" userId="2e9ce70f2b28e640" providerId="LiveId" clId="{BD5978C3-F445-4397-8519-C73A3833AEBB}" dt="2022-04-17T14:24:29.515" v="269" actId="478"/>
          <ac:spMkLst>
            <pc:docMk/>
            <pc:sldMk cId="2838624102" sldId="357"/>
            <ac:spMk id="11" creationId="{540D2576-1567-4F16-85BD-A45D944D0CBB}"/>
          </ac:spMkLst>
        </pc:spChg>
        <pc:cxnChg chg="del">
          <ac:chgData name="Michel RIBIERRE" userId="2e9ce70f2b28e640" providerId="LiveId" clId="{BD5978C3-F445-4397-8519-C73A3833AEBB}" dt="2022-04-17T14:24:29.515" v="269" actId="478"/>
          <ac:cxnSpMkLst>
            <pc:docMk/>
            <pc:sldMk cId="2838624102" sldId="357"/>
            <ac:cxnSpMk id="13" creationId="{F149DDBA-1919-4BAD-829D-1896C4EB9D85}"/>
          </ac:cxnSpMkLst>
        </pc:cxnChg>
      </pc:sldChg>
      <pc:sldChg chg="addSp delSp modSp mod">
        <pc:chgData name="Michel RIBIERRE" userId="2e9ce70f2b28e640" providerId="LiveId" clId="{BD5978C3-F445-4397-8519-C73A3833AEBB}" dt="2022-04-17T14:24:41.185" v="272"/>
        <pc:sldMkLst>
          <pc:docMk/>
          <pc:sldMk cId="954805410" sldId="358"/>
        </pc:sldMkLst>
        <pc:spChg chg="add mod">
          <ac:chgData name="Michel RIBIERRE" userId="2e9ce70f2b28e640" providerId="LiveId" clId="{BD5978C3-F445-4397-8519-C73A3833AEBB}" dt="2022-04-17T14:24:41.185" v="272"/>
          <ac:spMkLst>
            <pc:docMk/>
            <pc:sldMk cId="954805410" sldId="358"/>
            <ac:spMk id="9" creationId="{4E1F8E11-0F35-4209-97AA-01CCAE7CD2AA}"/>
          </ac:spMkLst>
        </pc:spChg>
        <pc:spChg chg="del">
          <ac:chgData name="Michel RIBIERRE" userId="2e9ce70f2b28e640" providerId="LiveId" clId="{BD5978C3-F445-4397-8519-C73A3833AEBB}" dt="2022-04-17T14:24:39.904" v="271" actId="478"/>
          <ac:spMkLst>
            <pc:docMk/>
            <pc:sldMk cId="954805410" sldId="358"/>
            <ac:spMk id="11" creationId="{73A48338-11C6-4E46-8FB0-0751BE83C70C}"/>
          </ac:spMkLst>
        </pc:spChg>
        <pc:cxnChg chg="del">
          <ac:chgData name="Michel RIBIERRE" userId="2e9ce70f2b28e640" providerId="LiveId" clId="{BD5978C3-F445-4397-8519-C73A3833AEBB}" dt="2022-04-17T14:24:39.904" v="271" actId="478"/>
          <ac:cxnSpMkLst>
            <pc:docMk/>
            <pc:sldMk cId="954805410" sldId="358"/>
            <ac:cxnSpMk id="13" creationId="{76D063E3-0740-445A-A26E-2A41943FA641}"/>
          </ac:cxnSpMkLst>
        </pc:cxnChg>
      </pc:sldChg>
      <pc:sldChg chg="addSp delSp modSp mod">
        <pc:chgData name="Michel RIBIERRE" userId="2e9ce70f2b28e640" providerId="LiveId" clId="{BD5978C3-F445-4397-8519-C73A3833AEBB}" dt="2022-04-17T14:24:48.828" v="274"/>
        <pc:sldMkLst>
          <pc:docMk/>
          <pc:sldMk cId="1377849100" sldId="359"/>
        </pc:sldMkLst>
        <pc:spChg chg="add mod">
          <ac:chgData name="Michel RIBIERRE" userId="2e9ce70f2b28e640" providerId="LiveId" clId="{BD5978C3-F445-4397-8519-C73A3833AEBB}" dt="2022-04-17T14:24:48.828" v="274"/>
          <ac:spMkLst>
            <pc:docMk/>
            <pc:sldMk cId="1377849100" sldId="359"/>
            <ac:spMk id="9" creationId="{BE626952-2581-48A8-BE10-AF45C323A2E8}"/>
          </ac:spMkLst>
        </pc:spChg>
        <pc:spChg chg="del">
          <ac:chgData name="Michel RIBIERRE" userId="2e9ce70f2b28e640" providerId="LiveId" clId="{BD5978C3-F445-4397-8519-C73A3833AEBB}" dt="2022-04-17T14:24:47.626" v="273" actId="478"/>
          <ac:spMkLst>
            <pc:docMk/>
            <pc:sldMk cId="1377849100" sldId="359"/>
            <ac:spMk id="11" creationId="{A318E802-6935-4DA6-9845-BC29EF594EFE}"/>
          </ac:spMkLst>
        </pc:spChg>
        <pc:cxnChg chg="del">
          <ac:chgData name="Michel RIBIERRE" userId="2e9ce70f2b28e640" providerId="LiveId" clId="{BD5978C3-F445-4397-8519-C73A3833AEBB}" dt="2022-04-17T14:24:47.626" v="273" actId="478"/>
          <ac:cxnSpMkLst>
            <pc:docMk/>
            <pc:sldMk cId="1377849100" sldId="359"/>
            <ac:cxnSpMk id="13" creationId="{D855EBFE-3E2F-40F0-9C85-357417BCB1C1}"/>
          </ac:cxnSpMkLst>
        </pc:cxnChg>
      </pc:sldChg>
      <pc:sldChg chg="addSp delSp modSp mod">
        <pc:chgData name="Michel RIBIERRE" userId="2e9ce70f2b28e640" providerId="LiveId" clId="{BD5978C3-F445-4397-8519-C73A3833AEBB}" dt="2022-04-17T14:25:07.300" v="278"/>
        <pc:sldMkLst>
          <pc:docMk/>
          <pc:sldMk cId="324933372" sldId="360"/>
        </pc:sldMkLst>
        <pc:spChg chg="add mod">
          <ac:chgData name="Michel RIBIERRE" userId="2e9ce70f2b28e640" providerId="LiveId" clId="{BD5978C3-F445-4397-8519-C73A3833AEBB}" dt="2022-04-17T14:25:07.300" v="278"/>
          <ac:spMkLst>
            <pc:docMk/>
            <pc:sldMk cId="324933372" sldId="360"/>
            <ac:spMk id="9" creationId="{681BF1AF-BAF2-4280-AFD8-7FF370626B49}"/>
          </ac:spMkLst>
        </pc:spChg>
        <pc:spChg chg="del">
          <ac:chgData name="Michel RIBIERRE" userId="2e9ce70f2b28e640" providerId="LiveId" clId="{BD5978C3-F445-4397-8519-C73A3833AEBB}" dt="2022-04-17T14:25:06.082" v="277" actId="478"/>
          <ac:spMkLst>
            <pc:docMk/>
            <pc:sldMk cId="324933372" sldId="360"/>
            <ac:spMk id="11" creationId="{950A4917-8774-4E76-8080-A07629679074}"/>
          </ac:spMkLst>
        </pc:spChg>
        <pc:cxnChg chg="add del">
          <ac:chgData name="Michel RIBIERRE" userId="2e9ce70f2b28e640" providerId="LiveId" clId="{BD5978C3-F445-4397-8519-C73A3833AEBB}" dt="2022-04-17T14:25:06.082" v="277" actId="478"/>
          <ac:cxnSpMkLst>
            <pc:docMk/>
            <pc:sldMk cId="324933372" sldId="360"/>
            <ac:cxnSpMk id="13" creationId="{2BB86132-F67A-4A69-8D7C-CF549D21AA71}"/>
          </ac:cxnSpMkLst>
        </pc:cxnChg>
      </pc:sldChg>
      <pc:sldChg chg="addSp delSp modSp mod">
        <pc:chgData name="Michel RIBIERRE" userId="2e9ce70f2b28e640" providerId="LiveId" clId="{BD5978C3-F445-4397-8519-C73A3833AEBB}" dt="2022-04-17T14:25:18.741" v="280"/>
        <pc:sldMkLst>
          <pc:docMk/>
          <pc:sldMk cId="3715882014" sldId="361"/>
        </pc:sldMkLst>
        <pc:spChg chg="del">
          <ac:chgData name="Michel RIBIERRE" userId="2e9ce70f2b28e640" providerId="LiveId" clId="{BD5978C3-F445-4397-8519-C73A3833AEBB}" dt="2022-04-17T14:25:16.945" v="279" actId="478"/>
          <ac:spMkLst>
            <pc:docMk/>
            <pc:sldMk cId="3715882014" sldId="361"/>
            <ac:spMk id="8" creationId="{C3BC2983-74F5-4219-A541-CCA2AEF1E837}"/>
          </ac:spMkLst>
        </pc:spChg>
        <pc:spChg chg="add mod">
          <ac:chgData name="Michel RIBIERRE" userId="2e9ce70f2b28e640" providerId="LiveId" clId="{BD5978C3-F445-4397-8519-C73A3833AEBB}" dt="2022-04-17T14:25:18.741" v="280"/>
          <ac:spMkLst>
            <pc:docMk/>
            <pc:sldMk cId="3715882014" sldId="361"/>
            <ac:spMk id="10" creationId="{34DF16A4-6B3C-4B6A-99CB-11E410ED0264}"/>
          </ac:spMkLst>
        </pc:spChg>
        <pc:cxnChg chg="del">
          <ac:chgData name="Michel RIBIERRE" userId="2e9ce70f2b28e640" providerId="LiveId" clId="{BD5978C3-F445-4397-8519-C73A3833AEBB}" dt="2022-04-17T14:25:16.945" v="279" actId="478"/>
          <ac:cxnSpMkLst>
            <pc:docMk/>
            <pc:sldMk cId="3715882014" sldId="361"/>
            <ac:cxnSpMk id="9" creationId="{BFA3148F-3105-4938-BBD7-D3B7AEF30F44}"/>
          </ac:cxnSpMkLst>
        </pc:cxnChg>
      </pc:sldChg>
      <pc:sldChg chg="addSp delSp modSp mod">
        <pc:chgData name="Michel RIBIERRE" userId="2e9ce70f2b28e640" providerId="LiveId" clId="{BD5978C3-F445-4397-8519-C73A3833AEBB}" dt="2022-04-17T14:25:48.720" v="284"/>
        <pc:sldMkLst>
          <pc:docMk/>
          <pc:sldMk cId="2769995896" sldId="363"/>
        </pc:sldMkLst>
        <pc:spChg chg="add mod">
          <ac:chgData name="Michel RIBIERRE" userId="2e9ce70f2b28e640" providerId="LiveId" clId="{BD5978C3-F445-4397-8519-C73A3833AEBB}" dt="2022-04-17T14:25:48.720" v="284"/>
          <ac:spMkLst>
            <pc:docMk/>
            <pc:sldMk cId="2769995896" sldId="363"/>
            <ac:spMk id="9" creationId="{D47890AA-876A-48BD-9CB9-44AD242092C7}"/>
          </ac:spMkLst>
        </pc:spChg>
        <pc:spChg chg="del">
          <ac:chgData name="Michel RIBIERRE" userId="2e9ce70f2b28e640" providerId="LiveId" clId="{BD5978C3-F445-4397-8519-C73A3833AEBB}" dt="2022-04-17T14:25:27.929" v="281" actId="478"/>
          <ac:spMkLst>
            <pc:docMk/>
            <pc:sldMk cId="2769995896" sldId="363"/>
            <ac:spMk id="11" creationId="{DF916264-6117-4B48-AE23-169A2E8BE2FC}"/>
          </ac:spMkLst>
        </pc:spChg>
        <pc:cxnChg chg="del">
          <ac:chgData name="Michel RIBIERRE" userId="2e9ce70f2b28e640" providerId="LiveId" clId="{BD5978C3-F445-4397-8519-C73A3833AEBB}" dt="2022-04-17T14:25:27.929" v="281" actId="478"/>
          <ac:cxnSpMkLst>
            <pc:docMk/>
            <pc:sldMk cId="2769995896" sldId="363"/>
            <ac:cxnSpMk id="13" creationId="{DE66CEC2-9FDC-4E06-B225-0D128D95767C}"/>
          </ac:cxnSpMkLst>
        </pc:cxnChg>
      </pc:sldChg>
      <pc:sldChg chg="addSp delSp modSp mod">
        <pc:chgData name="Michel RIBIERRE" userId="2e9ce70f2b28e640" providerId="LiveId" clId="{BD5978C3-F445-4397-8519-C73A3833AEBB}" dt="2022-04-17T14:25:38.005" v="283"/>
        <pc:sldMkLst>
          <pc:docMk/>
          <pc:sldMk cId="1117523958" sldId="364"/>
        </pc:sldMkLst>
        <pc:spChg chg="add mod">
          <ac:chgData name="Michel RIBIERRE" userId="2e9ce70f2b28e640" providerId="LiveId" clId="{BD5978C3-F445-4397-8519-C73A3833AEBB}" dt="2022-04-17T14:25:38.005" v="283"/>
          <ac:spMkLst>
            <pc:docMk/>
            <pc:sldMk cId="1117523958" sldId="364"/>
            <ac:spMk id="9" creationId="{A4D77923-323D-46F4-A42C-FC154377C03C}"/>
          </ac:spMkLst>
        </pc:spChg>
        <pc:spChg chg="del">
          <ac:chgData name="Michel RIBIERRE" userId="2e9ce70f2b28e640" providerId="LiveId" clId="{BD5978C3-F445-4397-8519-C73A3833AEBB}" dt="2022-04-17T14:25:35.630" v="282" actId="478"/>
          <ac:spMkLst>
            <pc:docMk/>
            <pc:sldMk cId="1117523958" sldId="364"/>
            <ac:spMk id="11" creationId="{732C6C2D-63CC-4779-B7D5-4748A57CC23B}"/>
          </ac:spMkLst>
        </pc:spChg>
        <pc:cxnChg chg="del">
          <ac:chgData name="Michel RIBIERRE" userId="2e9ce70f2b28e640" providerId="LiveId" clId="{BD5978C3-F445-4397-8519-C73A3833AEBB}" dt="2022-04-17T14:25:35.630" v="282" actId="478"/>
          <ac:cxnSpMkLst>
            <pc:docMk/>
            <pc:sldMk cId="1117523958" sldId="364"/>
            <ac:cxnSpMk id="13" creationId="{803EAD24-6449-4E21-BF61-23091BC7EED9}"/>
          </ac:cxnSpMkLst>
        </pc:cxnChg>
      </pc:sldChg>
      <pc:sldChg chg="addSp delSp modSp mod">
        <pc:chgData name="Michel RIBIERRE" userId="2e9ce70f2b28e640" providerId="LiveId" clId="{BD5978C3-F445-4397-8519-C73A3833AEBB}" dt="2022-04-17T14:26:06.545" v="286"/>
        <pc:sldMkLst>
          <pc:docMk/>
          <pc:sldMk cId="909095443" sldId="365"/>
        </pc:sldMkLst>
        <pc:spChg chg="add mod">
          <ac:chgData name="Michel RIBIERRE" userId="2e9ce70f2b28e640" providerId="LiveId" clId="{BD5978C3-F445-4397-8519-C73A3833AEBB}" dt="2022-04-17T14:26:06.545" v="286"/>
          <ac:spMkLst>
            <pc:docMk/>
            <pc:sldMk cId="909095443" sldId="365"/>
            <ac:spMk id="9" creationId="{FB6CA466-6E17-489A-B550-7BD657B94301}"/>
          </ac:spMkLst>
        </pc:spChg>
        <pc:spChg chg="del">
          <ac:chgData name="Michel RIBIERRE" userId="2e9ce70f2b28e640" providerId="LiveId" clId="{BD5978C3-F445-4397-8519-C73A3833AEBB}" dt="2022-04-17T14:26:05.389" v="285" actId="478"/>
          <ac:spMkLst>
            <pc:docMk/>
            <pc:sldMk cId="909095443" sldId="365"/>
            <ac:spMk id="11" creationId="{70E868C5-E7E3-4500-BB0B-8C40EF539885}"/>
          </ac:spMkLst>
        </pc:spChg>
        <pc:cxnChg chg="del">
          <ac:chgData name="Michel RIBIERRE" userId="2e9ce70f2b28e640" providerId="LiveId" clId="{BD5978C3-F445-4397-8519-C73A3833AEBB}" dt="2022-04-17T14:26:05.389" v="285" actId="478"/>
          <ac:cxnSpMkLst>
            <pc:docMk/>
            <pc:sldMk cId="909095443" sldId="365"/>
            <ac:cxnSpMk id="13" creationId="{13BE7647-D4B5-4170-A016-E41DF268C57D}"/>
          </ac:cxnSpMkLst>
        </pc:cxnChg>
      </pc:sldChg>
      <pc:sldChg chg="addSp delSp modSp mod">
        <pc:chgData name="Michel RIBIERRE" userId="2e9ce70f2b28e640" providerId="LiveId" clId="{BD5978C3-F445-4397-8519-C73A3833AEBB}" dt="2022-04-17T14:26:16.606" v="288"/>
        <pc:sldMkLst>
          <pc:docMk/>
          <pc:sldMk cId="2216599644" sldId="367"/>
        </pc:sldMkLst>
        <pc:spChg chg="add mod">
          <ac:chgData name="Michel RIBIERRE" userId="2e9ce70f2b28e640" providerId="LiveId" clId="{BD5978C3-F445-4397-8519-C73A3833AEBB}" dt="2022-04-17T14:26:16.606" v="288"/>
          <ac:spMkLst>
            <pc:docMk/>
            <pc:sldMk cId="2216599644" sldId="367"/>
            <ac:spMk id="10" creationId="{A882535C-7506-468B-A51B-D59E933EFAB1}"/>
          </ac:spMkLst>
        </pc:spChg>
        <pc:spChg chg="del">
          <ac:chgData name="Michel RIBIERRE" userId="2e9ce70f2b28e640" providerId="LiveId" clId="{BD5978C3-F445-4397-8519-C73A3833AEBB}" dt="2022-04-17T14:26:15.341" v="287" actId="478"/>
          <ac:spMkLst>
            <pc:docMk/>
            <pc:sldMk cId="2216599644" sldId="367"/>
            <ac:spMk id="11" creationId="{0F0CF5B3-1739-445C-8844-D909838F1E31}"/>
          </ac:spMkLst>
        </pc:spChg>
        <pc:cxnChg chg="del">
          <ac:chgData name="Michel RIBIERRE" userId="2e9ce70f2b28e640" providerId="LiveId" clId="{BD5978C3-F445-4397-8519-C73A3833AEBB}" dt="2022-04-17T14:26:15.341" v="287" actId="478"/>
          <ac:cxnSpMkLst>
            <pc:docMk/>
            <pc:sldMk cId="2216599644" sldId="367"/>
            <ac:cxnSpMk id="14" creationId="{B6A8929E-6E42-40DB-8FBD-1E0BF4785BDC}"/>
          </ac:cxnSpMkLst>
        </pc:cxnChg>
      </pc:sldChg>
      <pc:sldChg chg="addSp delSp modSp mod">
        <pc:chgData name="Michel RIBIERRE" userId="2e9ce70f2b28e640" providerId="LiveId" clId="{BD5978C3-F445-4397-8519-C73A3833AEBB}" dt="2022-04-17T14:26:25.559" v="290"/>
        <pc:sldMkLst>
          <pc:docMk/>
          <pc:sldMk cId="2572556909" sldId="369"/>
        </pc:sldMkLst>
        <pc:spChg chg="add mod">
          <ac:chgData name="Michel RIBIERRE" userId="2e9ce70f2b28e640" providerId="LiveId" clId="{BD5978C3-F445-4397-8519-C73A3833AEBB}" dt="2022-04-17T14:26:25.559" v="290"/>
          <ac:spMkLst>
            <pc:docMk/>
            <pc:sldMk cId="2572556909" sldId="369"/>
            <ac:spMk id="16" creationId="{6971F75A-D32B-4185-85C3-B419821AD45E}"/>
          </ac:spMkLst>
        </pc:spChg>
        <pc:spChg chg="del">
          <ac:chgData name="Michel RIBIERRE" userId="2e9ce70f2b28e640" providerId="LiveId" clId="{BD5978C3-F445-4397-8519-C73A3833AEBB}" dt="2022-04-17T14:26:24.434" v="289" actId="478"/>
          <ac:spMkLst>
            <pc:docMk/>
            <pc:sldMk cId="2572556909" sldId="369"/>
            <ac:spMk id="19" creationId="{74EEE757-EBC7-40EC-8731-65280BB46CD6}"/>
          </ac:spMkLst>
        </pc:spChg>
        <pc:cxnChg chg="del">
          <ac:chgData name="Michel RIBIERRE" userId="2e9ce70f2b28e640" providerId="LiveId" clId="{BD5978C3-F445-4397-8519-C73A3833AEBB}" dt="2022-04-17T14:26:24.434" v="289" actId="478"/>
          <ac:cxnSpMkLst>
            <pc:docMk/>
            <pc:sldMk cId="2572556909" sldId="369"/>
            <ac:cxnSpMk id="20" creationId="{8D7090AF-A0E7-447E-B0A2-E10BEE5A7E2D}"/>
          </ac:cxnSpMkLst>
        </pc:cxnChg>
      </pc:sldChg>
      <pc:sldChg chg="addSp delSp modSp mod">
        <pc:chgData name="Michel RIBIERRE" userId="2e9ce70f2b28e640" providerId="LiveId" clId="{BD5978C3-F445-4397-8519-C73A3833AEBB}" dt="2022-04-17T14:26:35.324" v="292"/>
        <pc:sldMkLst>
          <pc:docMk/>
          <pc:sldMk cId="1902088585" sldId="370"/>
        </pc:sldMkLst>
        <pc:spChg chg="del">
          <ac:chgData name="Michel RIBIERRE" userId="2e9ce70f2b28e640" providerId="LiveId" clId="{BD5978C3-F445-4397-8519-C73A3833AEBB}" dt="2022-04-17T14:26:34.200" v="291" actId="478"/>
          <ac:spMkLst>
            <pc:docMk/>
            <pc:sldMk cId="1902088585" sldId="370"/>
            <ac:spMk id="20" creationId="{D407DB47-6402-4D3C-BA5F-284675B5A1BD}"/>
          </ac:spMkLst>
        </pc:spChg>
        <pc:spChg chg="add mod">
          <ac:chgData name="Michel RIBIERRE" userId="2e9ce70f2b28e640" providerId="LiveId" clId="{BD5978C3-F445-4397-8519-C73A3833AEBB}" dt="2022-04-17T14:26:35.324" v="292"/>
          <ac:spMkLst>
            <pc:docMk/>
            <pc:sldMk cId="1902088585" sldId="370"/>
            <ac:spMk id="22" creationId="{59CA965D-AC11-4D95-83ED-C5D53E0DB744}"/>
          </ac:spMkLst>
        </pc:spChg>
        <pc:cxnChg chg="del">
          <ac:chgData name="Michel RIBIERRE" userId="2e9ce70f2b28e640" providerId="LiveId" clId="{BD5978C3-F445-4397-8519-C73A3833AEBB}" dt="2022-04-17T14:26:34.200" v="291" actId="478"/>
          <ac:cxnSpMkLst>
            <pc:docMk/>
            <pc:sldMk cId="1902088585" sldId="370"/>
            <ac:cxnSpMk id="21" creationId="{F0F1C259-9EDC-49B1-8EF1-FCD255D1A7E5}"/>
          </ac:cxnSpMkLst>
        </pc:cxnChg>
      </pc:sldChg>
      <pc:sldChg chg="addSp delSp modSp mod">
        <pc:chgData name="Michel RIBIERRE" userId="2e9ce70f2b28e640" providerId="LiveId" clId="{BD5978C3-F445-4397-8519-C73A3833AEBB}" dt="2022-04-17T14:26:42.824" v="294"/>
        <pc:sldMkLst>
          <pc:docMk/>
          <pc:sldMk cId="3903006086" sldId="371"/>
        </pc:sldMkLst>
        <pc:spChg chg="add mod">
          <ac:chgData name="Michel RIBIERRE" userId="2e9ce70f2b28e640" providerId="LiveId" clId="{BD5978C3-F445-4397-8519-C73A3833AEBB}" dt="2022-04-17T14:26:42.824" v="294"/>
          <ac:spMkLst>
            <pc:docMk/>
            <pc:sldMk cId="3903006086" sldId="371"/>
            <ac:spMk id="14" creationId="{A115785E-21FE-448C-A7CA-AB11D4038DEC}"/>
          </ac:spMkLst>
        </pc:spChg>
        <pc:spChg chg="del">
          <ac:chgData name="Michel RIBIERRE" userId="2e9ce70f2b28e640" providerId="LiveId" clId="{BD5978C3-F445-4397-8519-C73A3833AEBB}" dt="2022-04-17T14:26:41.606" v="293" actId="478"/>
          <ac:spMkLst>
            <pc:docMk/>
            <pc:sldMk cId="3903006086" sldId="371"/>
            <ac:spMk id="15" creationId="{6C291D5A-1B0D-48A1-A9CD-00CC8DA036EA}"/>
          </ac:spMkLst>
        </pc:spChg>
        <pc:cxnChg chg="del">
          <ac:chgData name="Michel RIBIERRE" userId="2e9ce70f2b28e640" providerId="LiveId" clId="{BD5978C3-F445-4397-8519-C73A3833AEBB}" dt="2022-04-17T14:26:41.606" v="293" actId="478"/>
          <ac:cxnSpMkLst>
            <pc:docMk/>
            <pc:sldMk cId="3903006086" sldId="371"/>
            <ac:cxnSpMk id="17" creationId="{AFCDD4A9-5B12-4928-B10A-CEFA698F5C28}"/>
          </ac:cxnSpMkLst>
        </pc:cxnChg>
      </pc:sldChg>
      <pc:sldChg chg="addSp delSp modSp mod">
        <pc:chgData name="Michel RIBIERRE" userId="2e9ce70f2b28e640" providerId="LiveId" clId="{BD5978C3-F445-4397-8519-C73A3833AEBB}" dt="2022-04-17T14:26:50.854" v="296"/>
        <pc:sldMkLst>
          <pc:docMk/>
          <pc:sldMk cId="3123087298" sldId="372"/>
        </pc:sldMkLst>
        <pc:spChg chg="del">
          <ac:chgData name="Michel RIBIERRE" userId="2e9ce70f2b28e640" providerId="LiveId" clId="{BD5978C3-F445-4397-8519-C73A3833AEBB}" dt="2022-04-17T14:26:49.730" v="295" actId="478"/>
          <ac:spMkLst>
            <pc:docMk/>
            <pc:sldMk cId="3123087298" sldId="372"/>
            <ac:spMk id="11" creationId="{35244546-3C77-46BF-8360-CCA682E4A718}"/>
          </ac:spMkLst>
        </pc:spChg>
        <pc:spChg chg="add mod">
          <ac:chgData name="Michel RIBIERRE" userId="2e9ce70f2b28e640" providerId="LiveId" clId="{BD5978C3-F445-4397-8519-C73A3833AEBB}" dt="2022-04-17T14:26:50.854" v="296"/>
          <ac:spMkLst>
            <pc:docMk/>
            <pc:sldMk cId="3123087298" sldId="372"/>
            <ac:spMk id="13" creationId="{60A93E30-F9C4-4A89-A8D1-E9E73CA7FAC2}"/>
          </ac:spMkLst>
        </pc:spChg>
        <pc:cxnChg chg="del">
          <ac:chgData name="Michel RIBIERRE" userId="2e9ce70f2b28e640" providerId="LiveId" clId="{BD5978C3-F445-4397-8519-C73A3833AEBB}" dt="2022-04-17T14:26:49.730" v="295" actId="478"/>
          <ac:cxnSpMkLst>
            <pc:docMk/>
            <pc:sldMk cId="3123087298" sldId="372"/>
            <ac:cxnSpMk id="15" creationId="{6CE1CE74-EC56-4D9E-9EAA-10D90D59A197}"/>
          </ac:cxnSpMkLst>
        </pc:cxnChg>
      </pc:sldChg>
      <pc:sldChg chg="addSp delSp modSp mod">
        <pc:chgData name="Michel RIBIERRE" userId="2e9ce70f2b28e640" providerId="LiveId" clId="{BD5978C3-F445-4397-8519-C73A3833AEBB}" dt="2022-04-17T14:27:01.167" v="298"/>
        <pc:sldMkLst>
          <pc:docMk/>
          <pc:sldMk cId="3564180011" sldId="373"/>
        </pc:sldMkLst>
        <pc:spChg chg="add mod">
          <ac:chgData name="Michel RIBIERRE" userId="2e9ce70f2b28e640" providerId="LiveId" clId="{BD5978C3-F445-4397-8519-C73A3833AEBB}" dt="2022-04-17T14:27:01.167" v="298"/>
          <ac:spMkLst>
            <pc:docMk/>
            <pc:sldMk cId="3564180011" sldId="373"/>
            <ac:spMk id="10" creationId="{A8019E40-CAB4-4537-8641-37FEDC771D8E}"/>
          </ac:spMkLst>
        </pc:spChg>
        <pc:spChg chg="del">
          <ac:chgData name="Michel RIBIERRE" userId="2e9ce70f2b28e640" providerId="LiveId" clId="{BD5978C3-F445-4397-8519-C73A3833AEBB}" dt="2022-04-17T14:26:59.902" v="297" actId="478"/>
          <ac:spMkLst>
            <pc:docMk/>
            <pc:sldMk cId="3564180011" sldId="373"/>
            <ac:spMk id="11" creationId="{9DADFE69-A2F6-4745-BFE6-BF5BBD78AE75}"/>
          </ac:spMkLst>
        </pc:spChg>
        <pc:cxnChg chg="del">
          <ac:chgData name="Michel RIBIERRE" userId="2e9ce70f2b28e640" providerId="LiveId" clId="{BD5978C3-F445-4397-8519-C73A3833AEBB}" dt="2022-04-17T14:26:59.902" v="297" actId="478"/>
          <ac:cxnSpMkLst>
            <pc:docMk/>
            <pc:sldMk cId="3564180011" sldId="373"/>
            <ac:cxnSpMk id="14" creationId="{FB60007E-66F6-4F6E-8906-0FD760316A9A}"/>
          </ac:cxnSpMkLst>
        </pc:cxnChg>
      </pc:sldChg>
      <pc:sldChg chg="addSp delSp modSp mod">
        <pc:chgData name="Michel RIBIERRE" userId="2e9ce70f2b28e640" providerId="LiveId" clId="{BD5978C3-F445-4397-8519-C73A3833AEBB}" dt="2022-04-17T14:27:08.372" v="300"/>
        <pc:sldMkLst>
          <pc:docMk/>
          <pc:sldMk cId="3057217250" sldId="374"/>
        </pc:sldMkLst>
        <pc:spChg chg="del">
          <ac:chgData name="Michel RIBIERRE" userId="2e9ce70f2b28e640" providerId="LiveId" clId="{BD5978C3-F445-4397-8519-C73A3833AEBB}" dt="2022-04-17T14:27:07.294" v="299" actId="478"/>
          <ac:spMkLst>
            <pc:docMk/>
            <pc:sldMk cId="3057217250" sldId="374"/>
            <ac:spMk id="11" creationId="{EEC2238A-8A3E-453C-BA02-D9CE42711500}"/>
          </ac:spMkLst>
        </pc:spChg>
        <pc:spChg chg="add mod">
          <ac:chgData name="Michel RIBIERRE" userId="2e9ce70f2b28e640" providerId="LiveId" clId="{BD5978C3-F445-4397-8519-C73A3833AEBB}" dt="2022-04-17T14:27:08.372" v="300"/>
          <ac:spMkLst>
            <pc:docMk/>
            <pc:sldMk cId="3057217250" sldId="374"/>
            <ac:spMk id="14" creationId="{D4454D18-10D8-455D-8F41-417E04CBE502}"/>
          </ac:spMkLst>
        </pc:spChg>
        <pc:cxnChg chg="del">
          <ac:chgData name="Michel RIBIERRE" userId="2e9ce70f2b28e640" providerId="LiveId" clId="{BD5978C3-F445-4397-8519-C73A3833AEBB}" dt="2022-04-17T14:27:07.294" v="299" actId="478"/>
          <ac:cxnSpMkLst>
            <pc:docMk/>
            <pc:sldMk cId="3057217250" sldId="374"/>
            <ac:cxnSpMk id="13" creationId="{B52F46F1-8560-4A5E-A1B1-1A95B1010C25}"/>
          </ac:cxnSpMkLst>
        </pc:cxnChg>
      </pc:sldChg>
      <pc:sldChg chg="addSp delSp modSp mod">
        <pc:chgData name="Michel RIBIERRE" userId="2e9ce70f2b28e640" providerId="LiveId" clId="{BD5978C3-F445-4397-8519-C73A3833AEBB}" dt="2022-04-17T14:09:11.260" v="86"/>
        <pc:sldMkLst>
          <pc:docMk/>
          <pc:sldMk cId="468319280" sldId="379"/>
        </pc:sldMkLst>
        <pc:spChg chg="add mod">
          <ac:chgData name="Michel RIBIERRE" userId="2e9ce70f2b28e640" providerId="LiveId" clId="{BD5978C3-F445-4397-8519-C73A3833AEBB}" dt="2022-04-17T14:09:11.260" v="86"/>
          <ac:spMkLst>
            <pc:docMk/>
            <pc:sldMk cId="468319280" sldId="379"/>
            <ac:spMk id="9" creationId="{16061EF0-07A7-4C51-BF71-26923567108F}"/>
          </ac:spMkLst>
        </pc:spChg>
        <pc:spChg chg="del">
          <ac:chgData name="Michel RIBIERRE" userId="2e9ce70f2b28e640" providerId="LiveId" clId="{BD5978C3-F445-4397-8519-C73A3833AEBB}" dt="2022-04-17T14:09:10.447" v="85" actId="478"/>
          <ac:spMkLst>
            <pc:docMk/>
            <pc:sldMk cId="468319280" sldId="379"/>
            <ac:spMk id="11" creationId="{827E6D66-58BE-42AE-8923-4EC7AACAAA7F}"/>
          </ac:spMkLst>
        </pc:spChg>
        <pc:cxnChg chg="del">
          <ac:chgData name="Michel RIBIERRE" userId="2e9ce70f2b28e640" providerId="LiveId" clId="{BD5978C3-F445-4397-8519-C73A3833AEBB}" dt="2022-04-17T14:09:10.447" v="85" actId="478"/>
          <ac:cxnSpMkLst>
            <pc:docMk/>
            <pc:sldMk cId="468319280" sldId="379"/>
            <ac:cxnSpMk id="13" creationId="{4CC2BA69-1934-410F-ADA0-5E61E662446A}"/>
          </ac:cxnSpMkLst>
        </pc:cxnChg>
      </pc:sldChg>
      <pc:sldChg chg="addSp delSp modSp mod">
        <pc:chgData name="Michel RIBIERRE" userId="2e9ce70f2b28e640" providerId="LiveId" clId="{BD5978C3-F445-4397-8519-C73A3833AEBB}" dt="2022-04-17T14:09:19.774" v="88"/>
        <pc:sldMkLst>
          <pc:docMk/>
          <pc:sldMk cId="2741269861" sldId="380"/>
        </pc:sldMkLst>
        <pc:spChg chg="add mod">
          <ac:chgData name="Michel RIBIERRE" userId="2e9ce70f2b28e640" providerId="LiveId" clId="{BD5978C3-F445-4397-8519-C73A3833AEBB}" dt="2022-04-17T14:09:19.774" v="88"/>
          <ac:spMkLst>
            <pc:docMk/>
            <pc:sldMk cId="2741269861" sldId="380"/>
            <ac:spMk id="10" creationId="{F9B05650-3B66-4918-80CC-D694BBB6D028}"/>
          </ac:spMkLst>
        </pc:spChg>
        <pc:spChg chg="del">
          <ac:chgData name="Michel RIBIERRE" userId="2e9ce70f2b28e640" providerId="LiveId" clId="{BD5978C3-F445-4397-8519-C73A3833AEBB}" dt="2022-04-17T14:09:19.087" v="87" actId="478"/>
          <ac:spMkLst>
            <pc:docMk/>
            <pc:sldMk cId="2741269861" sldId="380"/>
            <ac:spMk id="11" creationId="{CDC9B5CA-C058-4AFD-A8A4-4D2ACD92AB55}"/>
          </ac:spMkLst>
        </pc:spChg>
        <pc:cxnChg chg="del">
          <ac:chgData name="Michel RIBIERRE" userId="2e9ce70f2b28e640" providerId="LiveId" clId="{BD5978C3-F445-4397-8519-C73A3833AEBB}" dt="2022-04-17T14:09:19.087" v="87" actId="478"/>
          <ac:cxnSpMkLst>
            <pc:docMk/>
            <pc:sldMk cId="2741269861" sldId="380"/>
            <ac:cxnSpMk id="14" creationId="{F931C834-A37A-43B2-9608-C59DD7813A1E}"/>
          </ac:cxnSpMkLst>
        </pc:cxnChg>
      </pc:sldChg>
      <pc:sldChg chg="addSp delSp modSp mod">
        <pc:chgData name="Michel RIBIERRE" userId="2e9ce70f2b28e640" providerId="LiveId" clId="{BD5978C3-F445-4397-8519-C73A3833AEBB}" dt="2022-04-17T14:09:27.649" v="90"/>
        <pc:sldMkLst>
          <pc:docMk/>
          <pc:sldMk cId="2737720930" sldId="381"/>
        </pc:sldMkLst>
        <pc:spChg chg="add mod">
          <ac:chgData name="Michel RIBIERRE" userId="2e9ce70f2b28e640" providerId="LiveId" clId="{BD5978C3-F445-4397-8519-C73A3833AEBB}" dt="2022-04-17T14:09:27.649" v="90"/>
          <ac:spMkLst>
            <pc:docMk/>
            <pc:sldMk cId="2737720930" sldId="381"/>
            <ac:spMk id="10" creationId="{166E69DB-64EC-4623-8113-5597FD1FF30F}"/>
          </ac:spMkLst>
        </pc:spChg>
        <pc:spChg chg="del">
          <ac:chgData name="Michel RIBIERRE" userId="2e9ce70f2b28e640" providerId="LiveId" clId="{BD5978C3-F445-4397-8519-C73A3833AEBB}" dt="2022-04-17T14:09:26.837" v="89" actId="478"/>
          <ac:spMkLst>
            <pc:docMk/>
            <pc:sldMk cId="2737720930" sldId="381"/>
            <ac:spMk id="11" creationId="{1172AD2C-A28F-4483-9CE1-90DBB97E6DC3}"/>
          </ac:spMkLst>
        </pc:spChg>
        <pc:cxnChg chg="del">
          <ac:chgData name="Michel RIBIERRE" userId="2e9ce70f2b28e640" providerId="LiveId" clId="{BD5978C3-F445-4397-8519-C73A3833AEBB}" dt="2022-04-17T14:09:26.837" v="89" actId="478"/>
          <ac:cxnSpMkLst>
            <pc:docMk/>
            <pc:sldMk cId="2737720930" sldId="381"/>
            <ac:cxnSpMk id="14" creationId="{5214FC6E-3576-4DE5-8747-CADB8583DED0}"/>
          </ac:cxnSpMkLst>
        </pc:cxnChg>
      </pc:sldChg>
      <pc:sldChg chg="addSp delSp modSp mod">
        <pc:chgData name="Michel RIBIERRE" userId="2e9ce70f2b28e640" providerId="LiveId" clId="{BD5978C3-F445-4397-8519-C73A3833AEBB}" dt="2022-04-17T14:09:35.726" v="92"/>
        <pc:sldMkLst>
          <pc:docMk/>
          <pc:sldMk cId="3740661125" sldId="382"/>
        </pc:sldMkLst>
        <pc:spChg chg="add mod">
          <ac:chgData name="Michel RIBIERRE" userId="2e9ce70f2b28e640" providerId="LiveId" clId="{BD5978C3-F445-4397-8519-C73A3833AEBB}" dt="2022-04-17T14:09:35.726" v="92"/>
          <ac:spMkLst>
            <pc:docMk/>
            <pc:sldMk cId="3740661125" sldId="382"/>
            <ac:spMk id="10" creationId="{1159D241-C078-4FDC-8246-31DA837BD3C5}"/>
          </ac:spMkLst>
        </pc:spChg>
        <pc:spChg chg="del">
          <ac:chgData name="Michel RIBIERRE" userId="2e9ce70f2b28e640" providerId="LiveId" clId="{BD5978C3-F445-4397-8519-C73A3833AEBB}" dt="2022-04-17T14:09:35.023" v="91" actId="478"/>
          <ac:spMkLst>
            <pc:docMk/>
            <pc:sldMk cId="3740661125" sldId="382"/>
            <ac:spMk id="11" creationId="{49450192-E37E-4698-A9AE-92B7176E5F10}"/>
          </ac:spMkLst>
        </pc:spChg>
        <pc:cxnChg chg="del">
          <ac:chgData name="Michel RIBIERRE" userId="2e9ce70f2b28e640" providerId="LiveId" clId="{BD5978C3-F445-4397-8519-C73A3833AEBB}" dt="2022-04-17T14:09:35.023" v="91" actId="478"/>
          <ac:cxnSpMkLst>
            <pc:docMk/>
            <pc:sldMk cId="3740661125" sldId="382"/>
            <ac:cxnSpMk id="14" creationId="{62C726B3-A7FE-4796-B665-8C1889D97631}"/>
          </ac:cxnSpMkLst>
        </pc:cxnChg>
      </pc:sldChg>
      <pc:sldChg chg="addSp delSp modSp mod">
        <pc:chgData name="Michel RIBIERRE" userId="2e9ce70f2b28e640" providerId="LiveId" clId="{BD5978C3-F445-4397-8519-C73A3833AEBB}" dt="2022-04-17T14:06:38.783" v="60"/>
        <pc:sldMkLst>
          <pc:docMk/>
          <pc:sldMk cId="78065632" sldId="383"/>
        </pc:sldMkLst>
        <pc:spChg chg="add mod">
          <ac:chgData name="Michel RIBIERRE" userId="2e9ce70f2b28e640" providerId="LiveId" clId="{BD5978C3-F445-4397-8519-C73A3833AEBB}" dt="2022-04-17T14:06:38.783" v="60"/>
          <ac:spMkLst>
            <pc:docMk/>
            <pc:sldMk cId="78065632" sldId="383"/>
            <ac:spMk id="9" creationId="{93FD94F8-F147-43C7-9243-E41DCDC5EA63}"/>
          </ac:spMkLst>
        </pc:spChg>
        <pc:spChg chg="del">
          <ac:chgData name="Michel RIBIERRE" userId="2e9ce70f2b28e640" providerId="LiveId" clId="{BD5978C3-F445-4397-8519-C73A3833AEBB}" dt="2022-04-17T14:06:37.737" v="59" actId="478"/>
          <ac:spMkLst>
            <pc:docMk/>
            <pc:sldMk cId="78065632" sldId="383"/>
            <ac:spMk id="11" creationId="{32983D53-6461-4207-80A5-1AF18F4DD289}"/>
          </ac:spMkLst>
        </pc:spChg>
        <pc:cxnChg chg="del">
          <ac:chgData name="Michel RIBIERRE" userId="2e9ce70f2b28e640" providerId="LiveId" clId="{BD5978C3-F445-4397-8519-C73A3833AEBB}" dt="2022-04-17T14:06:37.737" v="59" actId="478"/>
          <ac:cxnSpMkLst>
            <pc:docMk/>
            <pc:sldMk cId="78065632" sldId="383"/>
            <ac:cxnSpMk id="13" creationId="{A0FC8C26-073D-461D-9AF5-BBC96FDAD5AD}"/>
          </ac:cxnSpMkLst>
        </pc:cxnChg>
      </pc:sldChg>
      <pc:sldChg chg="addSp delSp modSp mod">
        <pc:chgData name="Michel RIBIERRE" userId="2e9ce70f2b28e640" providerId="LiveId" clId="{BD5978C3-F445-4397-8519-C73A3833AEBB}" dt="2022-04-17T14:27:28.729" v="304"/>
        <pc:sldMkLst>
          <pc:docMk/>
          <pc:sldMk cId="2639571198" sldId="384"/>
        </pc:sldMkLst>
        <pc:spChg chg="del">
          <ac:chgData name="Michel RIBIERRE" userId="2e9ce70f2b28e640" providerId="LiveId" clId="{BD5978C3-F445-4397-8519-C73A3833AEBB}" dt="2022-04-17T14:27:27.526" v="303" actId="478"/>
          <ac:spMkLst>
            <pc:docMk/>
            <pc:sldMk cId="2639571198" sldId="384"/>
            <ac:spMk id="10" creationId="{181AAB5D-A732-4D70-AA5B-26F81CA86212}"/>
          </ac:spMkLst>
        </pc:spChg>
        <pc:spChg chg="add mod">
          <ac:chgData name="Michel RIBIERRE" userId="2e9ce70f2b28e640" providerId="LiveId" clId="{BD5978C3-F445-4397-8519-C73A3833AEBB}" dt="2022-04-17T14:27:28.729" v="304"/>
          <ac:spMkLst>
            <pc:docMk/>
            <pc:sldMk cId="2639571198" sldId="384"/>
            <ac:spMk id="11" creationId="{CBBE2F91-BE98-45F1-91F2-EB8831B7FCCA}"/>
          </ac:spMkLst>
        </pc:spChg>
        <pc:cxnChg chg="del">
          <ac:chgData name="Michel RIBIERRE" userId="2e9ce70f2b28e640" providerId="LiveId" clId="{BD5978C3-F445-4397-8519-C73A3833AEBB}" dt="2022-04-17T14:27:27.526" v="303" actId="478"/>
          <ac:cxnSpMkLst>
            <pc:docMk/>
            <pc:sldMk cId="2639571198" sldId="384"/>
            <ac:cxnSpMk id="16" creationId="{9370C797-EFFF-44C8-B170-904CADDB0C8A}"/>
          </ac:cxnSpMkLst>
        </pc:cxnChg>
      </pc:sldChg>
      <pc:sldChg chg="addSp delSp modSp mod">
        <pc:chgData name="Michel RIBIERRE" userId="2e9ce70f2b28e640" providerId="LiveId" clId="{BD5978C3-F445-4397-8519-C73A3833AEBB}" dt="2022-04-17T14:33:22.898" v="346"/>
        <pc:sldMkLst>
          <pc:docMk/>
          <pc:sldMk cId="3528008614" sldId="388"/>
        </pc:sldMkLst>
        <pc:spChg chg="add mod">
          <ac:chgData name="Michel RIBIERRE" userId="2e9ce70f2b28e640" providerId="LiveId" clId="{BD5978C3-F445-4397-8519-C73A3833AEBB}" dt="2022-04-17T14:33:22.898" v="346"/>
          <ac:spMkLst>
            <pc:docMk/>
            <pc:sldMk cId="3528008614" sldId="388"/>
            <ac:spMk id="16" creationId="{D4D65A00-02B0-482D-98E8-86199C2A9EEC}"/>
          </ac:spMkLst>
        </pc:spChg>
        <pc:spChg chg="del">
          <ac:chgData name="Michel RIBIERRE" userId="2e9ce70f2b28e640" providerId="LiveId" clId="{BD5978C3-F445-4397-8519-C73A3833AEBB}" dt="2022-04-17T14:33:21.758" v="345" actId="478"/>
          <ac:spMkLst>
            <pc:docMk/>
            <pc:sldMk cId="3528008614" sldId="388"/>
            <ac:spMk id="17" creationId="{9773C0CC-E67E-4A4E-B18C-736A89C33601}"/>
          </ac:spMkLst>
        </pc:spChg>
        <pc:cxnChg chg="del">
          <ac:chgData name="Michel RIBIERRE" userId="2e9ce70f2b28e640" providerId="LiveId" clId="{BD5978C3-F445-4397-8519-C73A3833AEBB}" dt="2022-04-17T14:33:21.758" v="345" actId="478"/>
          <ac:cxnSpMkLst>
            <pc:docMk/>
            <pc:sldMk cId="3528008614" sldId="388"/>
            <ac:cxnSpMk id="18" creationId="{7B390CF7-6B43-4D8F-A38F-3777DC37DFFC}"/>
          </ac:cxnSpMkLst>
        </pc:cxnChg>
      </pc:sldChg>
      <pc:sldChg chg="addSp delSp modSp mod">
        <pc:chgData name="Michel RIBIERRE" userId="2e9ce70f2b28e640" providerId="LiveId" clId="{BD5978C3-F445-4397-8519-C73A3833AEBB}" dt="2022-04-17T14:33:32.243" v="348"/>
        <pc:sldMkLst>
          <pc:docMk/>
          <pc:sldMk cId="2740265380" sldId="389"/>
        </pc:sldMkLst>
        <pc:spChg chg="add mod">
          <ac:chgData name="Michel RIBIERRE" userId="2e9ce70f2b28e640" providerId="LiveId" clId="{BD5978C3-F445-4397-8519-C73A3833AEBB}" dt="2022-04-17T14:33:32.243" v="348"/>
          <ac:spMkLst>
            <pc:docMk/>
            <pc:sldMk cId="2740265380" sldId="389"/>
            <ac:spMk id="16" creationId="{BA5BBE09-191F-4AB4-B0FA-52BEB0C1ED9C}"/>
          </ac:spMkLst>
        </pc:spChg>
        <pc:spChg chg="del">
          <ac:chgData name="Michel RIBIERRE" userId="2e9ce70f2b28e640" providerId="LiveId" clId="{BD5978C3-F445-4397-8519-C73A3833AEBB}" dt="2022-04-17T14:33:30.946" v="347" actId="478"/>
          <ac:spMkLst>
            <pc:docMk/>
            <pc:sldMk cId="2740265380" sldId="389"/>
            <ac:spMk id="17" creationId="{C8C1241D-6BA5-45C7-9E01-6EE76197CD03}"/>
          </ac:spMkLst>
        </pc:spChg>
        <pc:cxnChg chg="del">
          <ac:chgData name="Michel RIBIERRE" userId="2e9ce70f2b28e640" providerId="LiveId" clId="{BD5978C3-F445-4397-8519-C73A3833AEBB}" dt="2022-04-17T14:33:30.946" v="347" actId="478"/>
          <ac:cxnSpMkLst>
            <pc:docMk/>
            <pc:sldMk cId="2740265380" sldId="389"/>
            <ac:cxnSpMk id="18" creationId="{77F2ACEA-C890-48C9-A391-6CDF189987B8}"/>
          </ac:cxnSpMkLst>
        </pc:cxnChg>
      </pc:sldChg>
      <pc:sldChg chg="addSp delSp modSp mod">
        <pc:chgData name="Michel RIBIERRE" userId="2e9ce70f2b28e640" providerId="LiveId" clId="{BD5978C3-F445-4397-8519-C73A3833AEBB}" dt="2022-04-17T14:33:41.383" v="350"/>
        <pc:sldMkLst>
          <pc:docMk/>
          <pc:sldMk cId="4276326651" sldId="390"/>
        </pc:sldMkLst>
        <pc:spChg chg="add mod">
          <ac:chgData name="Michel RIBIERRE" userId="2e9ce70f2b28e640" providerId="LiveId" clId="{BD5978C3-F445-4397-8519-C73A3833AEBB}" dt="2022-04-17T14:33:41.383" v="350"/>
          <ac:spMkLst>
            <pc:docMk/>
            <pc:sldMk cId="4276326651" sldId="390"/>
            <ac:spMk id="11" creationId="{D7AA2044-2795-4A10-AB18-6170F6A62351}"/>
          </ac:spMkLst>
        </pc:spChg>
        <pc:spChg chg="del">
          <ac:chgData name="Michel RIBIERRE" userId="2e9ce70f2b28e640" providerId="LiveId" clId="{BD5978C3-F445-4397-8519-C73A3833AEBB}" dt="2022-04-17T14:33:40.040" v="349" actId="478"/>
          <ac:spMkLst>
            <pc:docMk/>
            <pc:sldMk cId="4276326651" sldId="390"/>
            <ac:spMk id="16" creationId="{B6AD85D3-3EAC-406F-8A03-40F02643B852}"/>
          </ac:spMkLst>
        </pc:spChg>
        <pc:cxnChg chg="del">
          <ac:chgData name="Michel RIBIERRE" userId="2e9ce70f2b28e640" providerId="LiveId" clId="{BD5978C3-F445-4397-8519-C73A3833AEBB}" dt="2022-04-17T14:33:40.040" v="349" actId="478"/>
          <ac:cxnSpMkLst>
            <pc:docMk/>
            <pc:sldMk cId="4276326651" sldId="390"/>
            <ac:cxnSpMk id="17" creationId="{79D9C50F-AB0B-4E0A-BA2B-4F5851762EE1}"/>
          </ac:cxnSpMkLst>
        </pc:cxnChg>
      </pc:sldChg>
      <pc:sldChg chg="addSp delSp modSp mod">
        <pc:chgData name="Michel RIBIERRE" userId="2e9ce70f2b28e640" providerId="LiveId" clId="{BD5978C3-F445-4397-8519-C73A3833AEBB}" dt="2022-04-17T14:07:28.935" v="70"/>
        <pc:sldMkLst>
          <pc:docMk/>
          <pc:sldMk cId="222528450" sldId="392"/>
        </pc:sldMkLst>
        <pc:spChg chg="add mod">
          <ac:chgData name="Michel RIBIERRE" userId="2e9ce70f2b28e640" providerId="LiveId" clId="{BD5978C3-F445-4397-8519-C73A3833AEBB}" dt="2022-04-17T14:07:28.935" v="70"/>
          <ac:spMkLst>
            <pc:docMk/>
            <pc:sldMk cId="222528450" sldId="392"/>
            <ac:spMk id="13" creationId="{38E877D5-E60F-442C-B018-5B761A9A9EBE}"/>
          </ac:spMkLst>
        </pc:spChg>
        <pc:spChg chg="del">
          <ac:chgData name="Michel RIBIERRE" userId="2e9ce70f2b28e640" providerId="LiveId" clId="{BD5978C3-F445-4397-8519-C73A3833AEBB}" dt="2022-04-17T14:07:28.294" v="69" actId="478"/>
          <ac:spMkLst>
            <pc:docMk/>
            <pc:sldMk cId="222528450" sldId="392"/>
            <ac:spMk id="16" creationId="{8217E8B2-D494-42CA-B756-C994B94583F3}"/>
          </ac:spMkLst>
        </pc:spChg>
        <pc:cxnChg chg="del">
          <ac:chgData name="Michel RIBIERRE" userId="2e9ce70f2b28e640" providerId="LiveId" clId="{BD5978C3-F445-4397-8519-C73A3833AEBB}" dt="2022-04-17T14:07:28.294" v="69" actId="478"/>
          <ac:cxnSpMkLst>
            <pc:docMk/>
            <pc:sldMk cId="222528450" sldId="392"/>
            <ac:cxnSpMk id="17" creationId="{F2D8236A-B85C-42F1-B769-938CF747B6DF}"/>
          </ac:cxnSpMkLst>
        </pc:cxnChg>
      </pc:sldChg>
      <pc:sldChg chg="addSp delSp modSp mod">
        <pc:chgData name="Michel RIBIERRE" userId="2e9ce70f2b28e640" providerId="LiveId" clId="{BD5978C3-F445-4397-8519-C73A3833AEBB}" dt="2022-04-17T14:07:39.307" v="72"/>
        <pc:sldMkLst>
          <pc:docMk/>
          <pc:sldMk cId="2476011033" sldId="393"/>
        </pc:sldMkLst>
        <pc:spChg chg="del">
          <ac:chgData name="Michel RIBIERRE" userId="2e9ce70f2b28e640" providerId="LiveId" clId="{BD5978C3-F445-4397-8519-C73A3833AEBB}" dt="2022-04-17T14:07:38.480" v="71" actId="478"/>
          <ac:spMkLst>
            <pc:docMk/>
            <pc:sldMk cId="2476011033" sldId="393"/>
            <ac:spMk id="11" creationId="{42E5258C-19B2-4058-A93D-EE731B6936CA}"/>
          </ac:spMkLst>
        </pc:spChg>
        <pc:spChg chg="add mod">
          <ac:chgData name="Michel RIBIERRE" userId="2e9ce70f2b28e640" providerId="LiveId" clId="{BD5978C3-F445-4397-8519-C73A3833AEBB}" dt="2022-04-17T14:07:39.307" v="72"/>
          <ac:spMkLst>
            <pc:docMk/>
            <pc:sldMk cId="2476011033" sldId="393"/>
            <ac:spMk id="14" creationId="{4CA11BBF-2A63-41F2-AB5A-E1BA8627C8A9}"/>
          </ac:spMkLst>
        </pc:spChg>
        <pc:cxnChg chg="del">
          <ac:chgData name="Michel RIBIERRE" userId="2e9ce70f2b28e640" providerId="LiveId" clId="{BD5978C3-F445-4397-8519-C73A3833AEBB}" dt="2022-04-17T14:07:38.480" v="71" actId="478"/>
          <ac:cxnSpMkLst>
            <pc:docMk/>
            <pc:sldMk cId="2476011033" sldId="393"/>
            <ac:cxnSpMk id="13" creationId="{C1A2067D-8383-47B5-8693-B0069DEA44F9}"/>
          </ac:cxnSpMkLst>
        </pc:cxnChg>
      </pc:sldChg>
      <pc:sldChg chg="addSp delSp modSp mod">
        <pc:chgData name="Michel RIBIERRE" userId="2e9ce70f2b28e640" providerId="LiveId" clId="{BD5978C3-F445-4397-8519-C73A3833AEBB}" dt="2022-04-17T14:07:55.289" v="76"/>
        <pc:sldMkLst>
          <pc:docMk/>
          <pc:sldMk cId="3750057493" sldId="394"/>
        </pc:sldMkLst>
        <pc:spChg chg="del">
          <ac:chgData name="Michel RIBIERRE" userId="2e9ce70f2b28e640" providerId="LiveId" clId="{BD5978C3-F445-4397-8519-C73A3833AEBB}" dt="2022-04-17T14:07:54.508" v="75" actId="478"/>
          <ac:spMkLst>
            <pc:docMk/>
            <pc:sldMk cId="3750057493" sldId="394"/>
            <ac:spMk id="9" creationId="{A120A638-EBA0-4003-A04F-1B227C4C2B72}"/>
          </ac:spMkLst>
        </pc:spChg>
        <pc:spChg chg="add mod">
          <ac:chgData name="Michel RIBIERRE" userId="2e9ce70f2b28e640" providerId="LiveId" clId="{BD5978C3-F445-4397-8519-C73A3833AEBB}" dt="2022-04-17T14:07:55.289" v="76"/>
          <ac:spMkLst>
            <pc:docMk/>
            <pc:sldMk cId="3750057493" sldId="394"/>
            <ac:spMk id="11" creationId="{4EDD8F6D-03F1-4F59-B672-B5D58F4F2F0A}"/>
          </ac:spMkLst>
        </pc:spChg>
        <pc:cxnChg chg="del">
          <ac:chgData name="Michel RIBIERRE" userId="2e9ce70f2b28e640" providerId="LiveId" clId="{BD5978C3-F445-4397-8519-C73A3833AEBB}" dt="2022-04-17T14:07:54.508" v="75" actId="478"/>
          <ac:cxnSpMkLst>
            <pc:docMk/>
            <pc:sldMk cId="3750057493" sldId="394"/>
            <ac:cxnSpMk id="10" creationId="{BA7D07E7-4A09-4B79-838B-4250DC8D826F}"/>
          </ac:cxnSpMkLst>
        </pc:cxnChg>
      </pc:sldChg>
      <pc:sldChg chg="addSp delSp modSp mod">
        <pc:chgData name="Michel RIBIERRE" userId="2e9ce70f2b28e640" providerId="LiveId" clId="{BD5978C3-F445-4397-8519-C73A3833AEBB}" dt="2022-04-17T14:07:48.072" v="74"/>
        <pc:sldMkLst>
          <pc:docMk/>
          <pc:sldMk cId="2641151108" sldId="395"/>
        </pc:sldMkLst>
        <pc:spChg chg="del">
          <ac:chgData name="Michel RIBIERRE" userId="2e9ce70f2b28e640" providerId="LiveId" clId="{BD5978C3-F445-4397-8519-C73A3833AEBB}" dt="2022-04-17T14:07:47.181" v="73" actId="478"/>
          <ac:spMkLst>
            <pc:docMk/>
            <pc:sldMk cId="2641151108" sldId="395"/>
            <ac:spMk id="14" creationId="{AE5135B1-5AC1-4E03-8F6F-A8459C4E9C09}"/>
          </ac:spMkLst>
        </pc:spChg>
        <pc:spChg chg="add mod">
          <ac:chgData name="Michel RIBIERRE" userId="2e9ce70f2b28e640" providerId="LiveId" clId="{BD5978C3-F445-4397-8519-C73A3833AEBB}" dt="2022-04-17T14:07:48.072" v="74"/>
          <ac:spMkLst>
            <pc:docMk/>
            <pc:sldMk cId="2641151108" sldId="395"/>
            <ac:spMk id="16" creationId="{148602FD-6743-46C9-AE9A-E2D8BFB4190A}"/>
          </ac:spMkLst>
        </pc:spChg>
        <pc:cxnChg chg="del">
          <ac:chgData name="Michel RIBIERRE" userId="2e9ce70f2b28e640" providerId="LiveId" clId="{BD5978C3-F445-4397-8519-C73A3833AEBB}" dt="2022-04-17T14:07:47.181" v="73" actId="478"/>
          <ac:cxnSpMkLst>
            <pc:docMk/>
            <pc:sldMk cId="2641151108" sldId="395"/>
            <ac:cxnSpMk id="15" creationId="{F55B0AA6-1367-4B45-8B4C-DE7737247D44}"/>
          </ac:cxnSpMkLst>
        </pc:cxnChg>
      </pc:sldChg>
      <pc:sldChg chg="addSp delSp modSp mod">
        <pc:chgData name="Michel RIBIERRE" userId="2e9ce70f2b28e640" providerId="LiveId" clId="{BD5978C3-F445-4397-8519-C73A3833AEBB}" dt="2022-04-17T14:29:12.400" v="326"/>
        <pc:sldMkLst>
          <pc:docMk/>
          <pc:sldMk cId="1288787259" sldId="396"/>
        </pc:sldMkLst>
        <pc:spChg chg="add mod">
          <ac:chgData name="Michel RIBIERRE" userId="2e9ce70f2b28e640" providerId="LiveId" clId="{BD5978C3-F445-4397-8519-C73A3833AEBB}" dt="2022-04-17T14:29:12.400" v="326"/>
          <ac:spMkLst>
            <pc:docMk/>
            <pc:sldMk cId="1288787259" sldId="396"/>
            <ac:spMk id="11" creationId="{59073922-7414-4B22-947C-735F3E3EC611}"/>
          </ac:spMkLst>
        </pc:spChg>
        <pc:spChg chg="del">
          <ac:chgData name="Michel RIBIERRE" userId="2e9ce70f2b28e640" providerId="LiveId" clId="{BD5978C3-F445-4397-8519-C73A3833AEBB}" dt="2022-04-17T14:29:11.291" v="325" actId="478"/>
          <ac:spMkLst>
            <pc:docMk/>
            <pc:sldMk cId="1288787259" sldId="396"/>
            <ac:spMk id="16" creationId="{B9390340-A538-43FF-8B44-A30E69121653}"/>
          </ac:spMkLst>
        </pc:spChg>
        <pc:cxnChg chg="del">
          <ac:chgData name="Michel RIBIERRE" userId="2e9ce70f2b28e640" providerId="LiveId" clId="{BD5978C3-F445-4397-8519-C73A3833AEBB}" dt="2022-04-17T14:29:11.291" v="325" actId="478"/>
          <ac:cxnSpMkLst>
            <pc:docMk/>
            <pc:sldMk cId="1288787259" sldId="396"/>
            <ac:cxnSpMk id="17" creationId="{5834ACC4-9690-4A81-82D7-595DA059FDB4}"/>
          </ac:cxnSpMkLst>
        </pc:cxnChg>
      </pc:sldChg>
      <pc:sldChg chg="addSp delSp modSp mod">
        <pc:chgData name="Michel RIBIERRE" userId="2e9ce70f2b28e640" providerId="LiveId" clId="{BD5978C3-F445-4397-8519-C73A3833AEBB}" dt="2022-04-17T14:27:51.136" v="306"/>
        <pc:sldMkLst>
          <pc:docMk/>
          <pc:sldMk cId="3825724556" sldId="397"/>
        </pc:sldMkLst>
        <pc:spChg chg="del">
          <ac:chgData name="Michel RIBIERRE" userId="2e9ce70f2b28e640" providerId="LiveId" clId="{BD5978C3-F445-4397-8519-C73A3833AEBB}" dt="2022-04-17T14:27:50.012" v="305" actId="478"/>
          <ac:spMkLst>
            <pc:docMk/>
            <pc:sldMk cId="3825724556" sldId="397"/>
            <ac:spMk id="10" creationId="{6831B71F-5F01-4413-BBF4-6BD6A15B02CA}"/>
          </ac:spMkLst>
        </pc:spChg>
        <pc:spChg chg="add mod">
          <ac:chgData name="Michel RIBIERRE" userId="2e9ce70f2b28e640" providerId="LiveId" clId="{BD5978C3-F445-4397-8519-C73A3833AEBB}" dt="2022-04-17T14:27:51.136" v="306"/>
          <ac:spMkLst>
            <pc:docMk/>
            <pc:sldMk cId="3825724556" sldId="397"/>
            <ac:spMk id="11" creationId="{E83E79A9-EA5F-4A5A-B3A0-8C4524EE48B3}"/>
          </ac:spMkLst>
        </pc:spChg>
        <pc:cxnChg chg="del">
          <ac:chgData name="Michel RIBIERRE" userId="2e9ce70f2b28e640" providerId="LiveId" clId="{BD5978C3-F445-4397-8519-C73A3833AEBB}" dt="2022-04-17T14:27:50.012" v="305" actId="478"/>
          <ac:cxnSpMkLst>
            <pc:docMk/>
            <pc:sldMk cId="3825724556" sldId="397"/>
            <ac:cxnSpMk id="16" creationId="{8D5CB1E3-CB8D-49F1-8E17-06995B6E21B3}"/>
          </ac:cxnSpMkLst>
        </pc:cxnChg>
      </pc:sldChg>
      <pc:sldChg chg="addSp delSp modSp mod">
        <pc:chgData name="Michel RIBIERRE" userId="2e9ce70f2b28e640" providerId="LiveId" clId="{BD5978C3-F445-4397-8519-C73A3833AEBB}" dt="2022-04-17T14:27:59.411" v="308"/>
        <pc:sldMkLst>
          <pc:docMk/>
          <pc:sldMk cId="2655577847" sldId="398"/>
        </pc:sldMkLst>
        <pc:spChg chg="del">
          <ac:chgData name="Michel RIBIERRE" userId="2e9ce70f2b28e640" providerId="LiveId" clId="{BD5978C3-F445-4397-8519-C73A3833AEBB}" dt="2022-04-17T14:27:58.286" v="307" actId="478"/>
          <ac:spMkLst>
            <pc:docMk/>
            <pc:sldMk cId="2655577847" sldId="398"/>
            <ac:spMk id="10" creationId="{0AC2DC46-DB3C-4177-9167-3548584E26F3}"/>
          </ac:spMkLst>
        </pc:spChg>
        <pc:spChg chg="add mod">
          <ac:chgData name="Michel RIBIERRE" userId="2e9ce70f2b28e640" providerId="LiveId" clId="{BD5978C3-F445-4397-8519-C73A3833AEBB}" dt="2022-04-17T14:27:59.411" v="308"/>
          <ac:spMkLst>
            <pc:docMk/>
            <pc:sldMk cId="2655577847" sldId="398"/>
            <ac:spMk id="11" creationId="{9BA3CBEB-F17E-45C4-B709-1CF36487FEE6}"/>
          </ac:spMkLst>
        </pc:spChg>
        <pc:cxnChg chg="del">
          <ac:chgData name="Michel RIBIERRE" userId="2e9ce70f2b28e640" providerId="LiveId" clId="{BD5978C3-F445-4397-8519-C73A3833AEBB}" dt="2022-04-17T14:27:58.286" v="307" actId="478"/>
          <ac:cxnSpMkLst>
            <pc:docMk/>
            <pc:sldMk cId="2655577847" sldId="398"/>
            <ac:cxnSpMk id="16" creationId="{5027D55E-9CE3-4217-89CE-1B2CA9435A90}"/>
          </ac:cxnSpMkLst>
        </pc:cxnChg>
      </pc:sldChg>
      <pc:sldChg chg="addSp delSp modSp mod">
        <pc:chgData name="Michel RIBIERRE" userId="2e9ce70f2b28e640" providerId="LiveId" clId="{BD5978C3-F445-4397-8519-C73A3833AEBB}" dt="2022-04-17T14:28:10.580" v="310"/>
        <pc:sldMkLst>
          <pc:docMk/>
          <pc:sldMk cId="258702969" sldId="399"/>
        </pc:sldMkLst>
        <pc:spChg chg="add mod">
          <ac:chgData name="Michel RIBIERRE" userId="2e9ce70f2b28e640" providerId="LiveId" clId="{BD5978C3-F445-4397-8519-C73A3833AEBB}" dt="2022-04-17T14:28:10.580" v="310"/>
          <ac:spMkLst>
            <pc:docMk/>
            <pc:sldMk cId="258702969" sldId="399"/>
            <ac:spMk id="10" creationId="{B610E0D3-960C-4FDA-89F7-12453EBA1BFE}"/>
          </ac:spMkLst>
        </pc:spChg>
        <pc:spChg chg="del">
          <ac:chgData name="Michel RIBIERRE" userId="2e9ce70f2b28e640" providerId="LiveId" clId="{BD5978C3-F445-4397-8519-C73A3833AEBB}" dt="2022-04-17T14:28:09.315" v="309" actId="478"/>
          <ac:spMkLst>
            <pc:docMk/>
            <pc:sldMk cId="258702969" sldId="399"/>
            <ac:spMk id="17" creationId="{AD7F18A5-72A0-482C-9993-B1CCD594D6DD}"/>
          </ac:spMkLst>
        </pc:spChg>
        <pc:cxnChg chg="del">
          <ac:chgData name="Michel RIBIERRE" userId="2e9ce70f2b28e640" providerId="LiveId" clId="{BD5978C3-F445-4397-8519-C73A3833AEBB}" dt="2022-04-17T14:28:09.315" v="309" actId="478"/>
          <ac:cxnSpMkLst>
            <pc:docMk/>
            <pc:sldMk cId="258702969" sldId="399"/>
            <ac:cxnSpMk id="18" creationId="{C8856CC0-16D9-4F71-A792-45D6007E5347}"/>
          </ac:cxnSpMkLst>
        </pc:cxnChg>
      </pc:sldChg>
      <pc:sldChg chg="addSp delSp modSp mod">
        <pc:chgData name="Michel RIBIERRE" userId="2e9ce70f2b28e640" providerId="LiveId" clId="{BD5978C3-F445-4397-8519-C73A3833AEBB}" dt="2022-04-17T14:28:18.079" v="312"/>
        <pc:sldMkLst>
          <pc:docMk/>
          <pc:sldMk cId="510270093" sldId="400"/>
        </pc:sldMkLst>
        <pc:spChg chg="del">
          <ac:chgData name="Michel RIBIERRE" userId="2e9ce70f2b28e640" providerId="LiveId" clId="{BD5978C3-F445-4397-8519-C73A3833AEBB}" dt="2022-04-17T14:28:16.860" v="311" actId="478"/>
          <ac:spMkLst>
            <pc:docMk/>
            <pc:sldMk cId="510270093" sldId="400"/>
            <ac:spMk id="10" creationId="{1DA759BB-B079-44FD-9642-5A1EBD6F2721}"/>
          </ac:spMkLst>
        </pc:spChg>
        <pc:spChg chg="add mod">
          <ac:chgData name="Michel RIBIERRE" userId="2e9ce70f2b28e640" providerId="LiveId" clId="{BD5978C3-F445-4397-8519-C73A3833AEBB}" dt="2022-04-17T14:28:18.079" v="312"/>
          <ac:spMkLst>
            <pc:docMk/>
            <pc:sldMk cId="510270093" sldId="400"/>
            <ac:spMk id="11" creationId="{D49F6D0F-1709-4639-9B8F-1807A7AC8441}"/>
          </ac:spMkLst>
        </pc:spChg>
        <pc:cxnChg chg="del">
          <ac:chgData name="Michel RIBIERRE" userId="2e9ce70f2b28e640" providerId="LiveId" clId="{BD5978C3-F445-4397-8519-C73A3833AEBB}" dt="2022-04-17T14:28:16.860" v="311" actId="478"/>
          <ac:cxnSpMkLst>
            <pc:docMk/>
            <pc:sldMk cId="510270093" sldId="400"/>
            <ac:cxnSpMk id="16" creationId="{FCBB88E5-58FB-4E75-89DF-2EF98C6A19AA}"/>
          </ac:cxnSpMkLst>
        </pc:cxnChg>
      </pc:sldChg>
      <pc:sldChg chg="addSp delSp modSp mod">
        <pc:chgData name="Michel RIBIERRE" userId="2e9ce70f2b28e640" providerId="LiveId" clId="{BD5978C3-F445-4397-8519-C73A3833AEBB}" dt="2022-04-17T14:28:26.764" v="314"/>
        <pc:sldMkLst>
          <pc:docMk/>
          <pc:sldMk cId="1155651805" sldId="401"/>
        </pc:sldMkLst>
        <pc:spChg chg="del">
          <ac:chgData name="Michel RIBIERRE" userId="2e9ce70f2b28e640" providerId="LiveId" clId="{BD5978C3-F445-4397-8519-C73A3833AEBB}" dt="2022-04-17T14:28:25.546" v="313" actId="478"/>
          <ac:spMkLst>
            <pc:docMk/>
            <pc:sldMk cId="1155651805" sldId="401"/>
            <ac:spMk id="10" creationId="{FF3A6DA4-46C5-4F34-9AC7-01A7718C6219}"/>
          </ac:spMkLst>
        </pc:spChg>
        <pc:spChg chg="add mod">
          <ac:chgData name="Michel RIBIERRE" userId="2e9ce70f2b28e640" providerId="LiveId" clId="{BD5978C3-F445-4397-8519-C73A3833AEBB}" dt="2022-04-17T14:28:26.764" v="314"/>
          <ac:spMkLst>
            <pc:docMk/>
            <pc:sldMk cId="1155651805" sldId="401"/>
            <ac:spMk id="11" creationId="{34859DDA-5224-45F5-B357-DED3DFFA768A}"/>
          </ac:spMkLst>
        </pc:spChg>
        <pc:cxnChg chg="del">
          <ac:chgData name="Michel RIBIERRE" userId="2e9ce70f2b28e640" providerId="LiveId" clId="{BD5978C3-F445-4397-8519-C73A3833AEBB}" dt="2022-04-17T14:28:25.546" v="313" actId="478"/>
          <ac:cxnSpMkLst>
            <pc:docMk/>
            <pc:sldMk cId="1155651805" sldId="401"/>
            <ac:cxnSpMk id="16" creationId="{C528C531-4F20-4C0F-A7F3-5E6FAA43319A}"/>
          </ac:cxnSpMkLst>
        </pc:cxnChg>
      </pc:sldChg>
      <pc:sldChg chg="addSp delSp modSp mod">
        <pc:chgData name="Michel RIBIERRE" userId="2e9ce70f2b28e640" providerId="LiveId" clId="{BD5978C3-F445-4397-8519-C73A3833AEBB}" dt="2022-04-17T14:28:33.842" v="316"/>
        <pc:sldMkLst>
          <pc:docMk/>
          <pc:sldMk cId="600524328" sldId="402"/>
        </pc:sldMkLst>
        <pc:spChg chg="del">
          <ac:chgData name="Michel RIBIERRE" userId="2e9ce70f2b28e640" providerId="LiveId" clId="{BD5978C3-F445-4397-8519-C73A3833AEBB}" dt="2022-04-17T14:28:32.717" v="315" actId="478"/>
          <ac:spMkLst>
            <pc:docMk/>
            <pc:sldMk cId="600524328" sldId="402"/>
            <ac:spMk id="10" creationId="{A61EAD6F-D048-4BC1-B3E3-91297FD21D94}"/>
          </ac:spMkLst>
        </pc:spChg>
        <pc:spChg chg="add mod">
          <ac:chgData name="Michel RIBIERRE" userId="2e9ce70f2b28e640" providerId="LiveId" clId="{BD5978C3-F445-4397-8519-C73A3833AEBB}" dt="2022-04-17T14:28:33.842" v="316"/>
          <ac:spMkLst>
            <pc:docMk/>
            <pc:sldMk cId="600524328" sldId="402"/>
            <ac:spMk id="11" creationId="{65285EAC-612B-43EC-B726-F3EEB7E4A54F}"/>
          </ac:spMkLst>
        </pc:spChg>
        <pc:cxnChg chg="del">
          <ac:chgData name="Michel RIBIERRE" userId="2e9ce70f2b28e640" providerId="LiveId" clId="{BD5978C3-F445-4397-8519-C73A3833AEBB}" dt="2022-04-17T14:28:32.717" v="315" actId="478"/>
          <ac:cxnSpMkLst>
            <pc:docMk/>
            <pc:sldMk cId="600524328" sldId="402"/>
            <ac:cxnSpMk id="16" creationId="{1E2780A3-EADB-41B1-9414-9C6CC7E385F2}"/>
          </ac:cxnSpMkLst>
        </pc:cxnChg>
      </pc:sldChg>
      <pc:sldChg chg="addSp delSp modSp mod">
        <pc:chgData name="Michel RIBIERRE" userId="2e9ce70f2b28e640" providerId="LiveId" clId="{BD5978C3-F445-4397-8519-C73A3833AEBB}" dt="2022-04-17T14:28:42.388" v="318"/>
        <pc:sldMkLst>
          <pc:docMk/>
          <pc:sldMk cId="2249917422" sldId="403"/>
        </pc:sldMkLst>
        <pc:spChg chg="del">
          <ac:chgData name="Michel RIBIERRE" userId="2e9ce70f2b28e640" providerId="LiveId" clId="{BD5978C3-F445-4397-8519-C73A3833AEBB}" dt="2022-04-17T14:28:41.154" v="317" actId="478"/>
          <ac:spMkLst>
            <pc:docMk/>
            <pc:sldMk cId="2249917422" sldId="403"/>
            <ac:spMk id="10" creationId="{06E28A90-82E2-40BF-923A-1C035C093030}"/>
          </ac:spMkLst>
        </pc:spChg>
        <pc:spChg chg="add mod">
          <ac:chgData name="Michel RIBIERRE" userId="2e9ce70f2b28e640" providerId="LiveId" clId="{BD5978C3-F445-4397-8519-C73A3833AEBB}" dt="2022-04-17T14:28:42.388" v="318"/>
          <ac:spMkLst>
            <pc:docMk/>
            <pc:sldMk cId="2249917422" sldId="403"/>
            <ac:spMk id="11" creationId="{547E353A-44B8-4538-93CE-C70C4FFE30FA}"/>
          </ac:spMkLst>
        </pc:spChg>
        <pc:cxnChg chg="del">
          <ac:chgData name="Michel RIBIERRE" userId="2e9ce70f2b28e640" providerId="LiveId" clId="{BD5978C3-F445-4397-8519-C73A3833AEBB}" dt="2022-04-17T14:28:41.154" v="317" actId="478"/>
          <ac:cxnSpMkLst>
            <pc:docMk/>
            <pc:sldMk cId="2249917422" sldId="403"/>
            <ac:cxnSpMk id="16" creationId="{68930D39-4F60-4EAF-8366-270C81D03C0B}"/>
          </ac:cxnSpMkLst>
        </pc:cxnChg>
      </pc:sldChg>
      <pc:sldChg chg="addSp delSp modSp mod">
        <pc:chgData name="Michel RIBIERRE" userId="2e9ce70f2b28e640" providerId="LiveId" clId="{BD5978C3-F445-4397-8519-C73A3833AEBB}" dt="2022-04-17T14:28:49.761" v="320"/>
        <pc:sldMkLst>
          <pc:docMk/>
          <pc:sldMk cId="3850635438" sldId="404"/>
        </pc:sldMkLst>
        <pc:spChg chg="del">
          <ac:chgData name="Michel RIBIERRE" userId="2e9ce70f2b28e640" providerId="LiveId" clId="{BD5978C3-F445-4397-8519-C73A3833AEBB}" dt="2022-04-17T14:28:48.590" v="319" actId="478"/>
          <ac:spMkLst>
            <pc:docMk/>
            <pc:sldMk cId="3850635438" sldId="404"/>
            <ac:spMk id="10" creationId="{63ABB1A6-2D21-486D-96DA-CEF63E0246EC}"/>
          </ac:spMkLst>
        </pc:spChg>
        <pc:spChg chg="add mod">
          <ac:chgData name="Michel RIBIERRE" userId="2e9ce70f2b28e640" providerId="LiveId" clId="{BD5978C3-F445-4397-8519-C73A3833AEBB}" dt="2022-04-17T14:28:49.761" v="320"/>
          <ac:spMkLst>
            <pc:docMk/>
            <pc:sldMk cId="3850635438" sldId="404"/>
            <ac:spMk id="11" creationId="{F923287E-2D85-4C4C-BCD4-3E178CD4C045}"/>
          </ac:spMkLst>
        </pc:spChg>
        <pc:cxnChg chg="del">
          <ac:chgData name="Michel RIBIERRE" userId="2e9ce70f2b28e640" providerId="LiveId" clId="{BD5978C3-F445-4397-8519-C73A3833AEBB}" dt="2022-04-17T14:28:48.590" v="319" actId="478"/>
          <ac:cxnSpMkLst>
            <pc:docMk/>
            <pc:sldMk cId="3850635438" sldId="404"/>
            <ac:cxnSpMk id="16" creationId="{A0CD9F5F-DF38-46C1-A2CB-9ADA915CA73F}"/>
          </ac:cxnSpMkLst>
        </pc:cxnChg>
      </pc:sldChg>
      <pc:sldChg chg="addSp delSp modSp mod">
        <pc:chgData name="Michel RIBIERRE" userId="2e9ce70f2b28e640" providerId="LiveId" clId="{BD5978C3-F445-4397-8519-C73A3833AEBB}" dt="2022-04-17T14:28:58.057" v="322"/>
        <pc:sldMkLst>
          <pc:docMk/>
          <pc:sldMk cId="168322482" sldId="405"/>
        </pc:sldMkLst>
        <pc:spChg chg="del">
          <ac:chgData name="Michel RIBIERRE" userId="2e9ce70f2b28e640" providerId="LiveId" clId="{BD5978C3-F445-4397-8519-C73A3833AEBB}" dt="2022-04-17T14:28:56.870" v="321" actId="478"/>
          <ac:spMkLst>
            <pc:docMk/>
            <pc:sldMk cId="168322482" sldId="405"/>
            <ac:spMk id="10" creationId="{6DC2491C-52C7-4D9A-9EDF-27B3DBBEFBE0}"/>
          </ac:spMkLst>
        </pc:spChg>
        <pc:spChg chg="add mod">
          <ac:chgData name="Michel RIBIERRE" userId="2e9ce70f2b28e640" providerId="LiveId" clId="{BD5978C3-F445-4397-8519-C73A3833AEBB}" dt="2022-04-17T14:28:58.057" v="322"/>
          <ac:spMkLst>
            <pc:docMk/>
            <pc:sldMk cId="168322482" sldId="405"/>
            <ac:spMk id="11" creationId="{89E60E38-1816-412F-AC50-EE74255DD5AA}"/>
          </ac:spMkLst>
        </pc:spChg>
        <pc:cxnChg chg="del">
          <ac:chgData name="Michel RIBIERRE" userId="2e9ce70f2b28e640" providerId="LiveId" clId="{BD5978C3-F445-4397-8519-C73A3833AEBB}" dt="2022-04-17T14:28:56.870" v="321" actId="478"/>
          <ac:cxnSpMkLst>
            <pc:docMk/>
            <pc:sldMk cId="168322482" sldId="405"/>
            <ac:cxnSpMk id="16" creationId="{D0D0B2FC-9400-4413-8B4C-F3A2D7A7C6D7}"/>
          </ac:cxnSpMkLst>
        </pc:cxnChg>
      </pc:sldChg>
      <pc:sldChg chg="addSp delSp modSp mod">
        <pc:chgData name="Michel RIBIERRE" userId="2e9ce70f2b28e640" providerId="LiveId" clId="{BD5978C3-F445-4397-8519-C73A3833AEBB}" dt="2022-04-17T14:29:31.146" v="330"/>
        <pc:sldMkLst>
          <pc:docMk/>
          <pc:sldMk cId="2531992674" sldId="406"/>
        </pc:sldMkLst>
        <pc:spChg chg="add mod">
          <ac:chgData name="Michel RIBIERRE" userId="2e9ce70f2b28e640" providerId="LiveId" clId="{BD5978C3-F445-4397-8519-C73A3833AEBB}" dt="2022-04-17T14:29:31.146" v="330"/>
          <ac:spMkLst>
            <pc:docMk/>
            <pc:sldMk cId="2531992674" sldId="406"/>
            <ac:spMk id="15" creationId="{966C8F15-B9A4-4B73-81A6-458FAE78F1D0}"/>
          </ac:spMkLst>
        </pc:spChg>
        <pc:spChg chg="del">
          <ac:chgData name="Michel RIBIERRE" userId="2e9ce70f2b28e640" providerId="LiveId" clId="{BD5978C3-F445-4397-8519-C73A3833AEBB}" dt="2022-04-17T14:29:30.022" v="329" actId="478"/>
          <ac:spMkLst>
            <pc:docMk/>
            <pc:sldMk cId="2531992674" sldId="406"/>
            <ac:spMk id="18" creationId="{CA38E18A-15BE-4D95-828C-9E397ACF13D0}"/>
          </ac:spMkLst>
        </pc:spChg>
        <pc:cxnChg chg="del">
          <ac:chgData name="Michel RIBIERRE" userId="2e9ce70f2b28e640" providerId="LiveId" clId="{BD5978C3-F445-4397-8519-C73A3833AEBB}" dt="2022-04-17T14:29:30.022" v="329" actId="478"/>
          <ac:cxnSpMkLst>
            <pc:docMk/>
            <pc:sldMk cId="2531992674" sldId="406"/>
            <ac:cxnSpMk id="19" creationId="{F48EBE42-FB24-4A9C-B109-A1B0E1B209A4}"/>
          </ac:cxnSpMkLst>
        </pc:cxnChg>
      </pc:sldChg>
      <pc:sldChg chg="addSp delSp modSp mod">
        <pc:chgData name="Michel RIBIERRE" userId="2e9ce70f2b28e640" providerId="LiveId" clId="{BD5978C3-F445-4397-8519-C73A3833AEBB}" dt="2022-04-17T14:29:21.398" v="328"/>
        <pc:sldMkLst>
          <pc:docMk/>
          <pc:sldMk cId="3495129166" sldId="407"/>
        </pc:sldMkLst>
        <pc:spChg chg="add mod">
          <ac:chgData name="Michel RIBIERRE" userId="2e9ce70f2b28e640" providerId="LiveId" clId="{BD5978C3-F445-4397-8519-C73A3833AEBB}" dt="2022-04-17T14:29:21.398" v="328"/>
          <ac:spMkLst>
            <pc:docMk/>
            <pc:sldMk cId="3495129166" sldId="407"/>
            <ac:spMk id="15" creationId="{48F8A25C-BB1A-4129-8CB4-F1F607DADE20}"/>
          </ac:spMkLst>
        </pc:spChg>
        <pc:spChg chg="del">
          <ac:chgData name="Michel RIBIERRE" userId="2e9ce70f2b28e640" providerId="LiveId" clId="{BD5978C3-F445-4397-8519-C73A3833AEBB}" dt="2022-04-17T14:29:20.039" v="327" actId="478"/>
          <ac:spMkLst>
            <pc:docMk/>
            <pc:sldMk cId="3495129166" sldId="407"/>
            <ac:spMk id="18" creationId="{7E9A692C-87D0-431B-BED0-4F310C197B36}"/>
          </ac:spMkLst>
        </pc:spChg>
        <pc:cxnChg chg="del">
          <ac:chgData name="Michel RIBIERRE" userId="2e9ce70f2b28e640" providerId="LiveId" clId="{BD5978C3-F445-4397-8519-C73A3833AEBB}" dt="2022-04-17T14:29:20.039" v="327" actId="478"/>
          <ac:cxnSpMkLst>
            <pc:docMk/>
            <pc:sldMk cId="3495129166" sldId="407"/>
            <ac:cxnSpMk id="19" creationId="{19919754-DA12-4E34-9EC7-9B9AECAFEB49}"/>
          </ac:cxnSpMkLst>
        </pc:cxnChg>
      </pc:sldChg>
      <pc:sldChg chg="addSp delSp modSp mod">
        <pc:chgData name="Michel RIBIERRE" userId="2e9ce70f2b28e640" providerId="LiveId" clId="{BD5978C3-F445-4397-8519-C73A3833AEBB}" dt="2022-04-17T14:29:53.299" v="332"/>
        <pc:sldMkLst>
          <pc:docMk/>
          <pc:sldMk cId="3843889386" sldId="408"/>
        </pc:sldMkLst>
        <pc:spChg chg="add mod">
          <ac:chgData name="Michel RIBIERRE" userId="2e9ce70f2b28e640" providerId="LiveId" clId="{BD5978C3-F445-4397-8519-C73A3833AEBB}" dt="2022-04-17T14:29:53.299" v="332"/>
          <ac:spMkLst>
            <pc:docMk/>
            <pc:sldMk cId="3843889386" sldId="408"/>
            <ac:spMk id="15" creationId="{A2BA28E8-EE17-429D-8EE1-881F059B470A}"/>
          </ac:spMkLst>
        </pc:spChg>
        <pc:spChg chg="del">
          <ac:chgData name="Michel RIBIERRE" userId="2e9ce70f2b28e640" providerId="LiveId" clId="{BD5978C3-F445-4397-8519-C73A3833AEBB}" dt="2022-04-17T14:29:51.705" v="331" actId="478"/>
          <ac:spMkLst>
            <pc:docMk/>
            <pc:sldMk cId="3843889386" sldId="408"/>
            <ac:spMk id="18" creationId="{428DBDAD-3A00-4223-A448-A0780D32E36A}"/>
          </ac:spMkLst>
        </pc:spChg>
        <pc:cxnChg chg="del">
          <ac:chgData name="Michel RIBIERRE" userId="2e9ce70f2b28e640" providerId="LiveId" clId="{BD5978C3-F445-4397-8519-C73A3833AEBB}" dt="2022-04-17T14:29:51.705" v="331" actId="478"/>
          <ac:cxnSpMkLst>
            <pc:docMk/>
            <pc:sldMk cId="3843889386" sldId="408"/>
            <ac:cxnSpMk id="19" creationId="{DB1BC839-E7DA-46D9-8795-29431B2640E1}"/>
          </ac:cxnSpMkLst>
        </pc:cxnChg>
      </pc:sldChg>
      <pc:sldChg chg="addSp delSp modSp mod">
        <pc:chgData name="Michel RIBIERRE" userId="2e9ce70f2b28e640" providerId="LiveId" clId="{BD5978C3-F445-4397-8519-C73A3833AEBB}" dt="2022-04-17T14:30:16.015" v="334"/>
        <pc:sldMkLst>
          <pc:docMk/>
          <pc:sldMk cId="3213270405" sldId="409"/>
        </pc:sldMkLst>
        <pc:spChg chg="del">
          <ac:chgData name="Michel RIBIERRE" userId="2e9ce70f2b28e640" providerId="LiveId" clId="{BD5978C3-F445-4397-8519-C73A3833AEBB}" dt="2022-04-17T14:30:13.922" v="333" actId="478"/>
          <ac:spMkLst>
            <pc:docMk/>
            <pc:sldMk cId="3213270405" sldId="409"/>
            <ac:spMk id="10" creationId="{25FED8E5-DC2F-4A3F-B5B1-3CD6E53CC13A}"/>
          </ac:spMkLst>
        </pc:spChg>
        <pc:spChg chg="add mod">
          <ac:chgData name="Michel RIBIERRE" userId="2e9ce70f2b28e640" providerId="LiveId" clId="{BD5978C3-F445-4397-8519-C73A3833AEBB}" dt="2022-04-17T14:30:16.015" v="334"/>
          <ac:spMkLst>
            <pc:docMk/>
            <pc:sldMk cId="3213270405" sldId="409"/>
            <ac:spMk id="11" creationId="{FC8CC48E-6D92-43AA-A71F-02F73DCFE6EA}"/>
          </ac:spMkLst>
        </pc:spChg>
        <pc:cxnChg chg="del">
          <ac:chgData name="Michel RIBIERRE" userId="2e9ce70f2b28e640" providerId="LiveId" clId="{BD5978C3-F445-4397-8519-C73A3833AEBB}" dt="2022-04-17T14:30:13.922" v="333" actId="478"/>
          <ac:cxnSpMkLst>
            <pc:docMk/>
            <pc:sldMk cId="3213270405" sldId="409"/>
            <ac:cxnSpMk id="16" creationId="{EF293608-6A5D-40D7-930A-64B3250F603A}"/>
          </ac:cxnSpMkLst>
        </pc:cxnChg>
      </pc:sldChg>
      <pc:sldChg chg="addSp delSp modSp mod">
        <pc:chgData name="Michel RIBIERRE" userId="2e9ce70f2b28e640" providerId="LiveId" clId="{BD5978C3-F445-4397-8519-C73A3833AEBB}" dt="2022-04-17T14:30:42.094" v="336"/>
        <pc:sldMkLst>
          <pc:docMk/>
          <pc:sldMk cId="3586308255" sldId="410"/>
        </pc:sldMkLst>
        <pc:spChg chg="add mod">
          <ac:chgData name="Michel RIBIERRE" userId="2e9ce70f2b28e640" providerId="LiveId" clId="{BD5978C3-F445-4397-8519-C73A3833AEBB}" dt="2022-04-17T14:30:42.094" v="336"/>
          <ac:spMkLst>
            <pc:docMk/>
            <pc:sldMk cId="3586308255" sldId="410"/>
            <ac:spMk id="15" creationId="{A04F019B-C4CF-43C2-878B-DAA7059B6DCA}"/>
          </ac:spMkLst>
        </pc:spChg>
        <pc:spChg chg="del">
          <ac:chgData name="Michel RIBIERRE" userId="2e9ce70f2b28e640" providerId="LiveId" clId="{BD5978C3-F445-4397-8519-C73A3833AEBB}" dt="2022-04-17T14:30:40.376" v="335" actId="478"/>
          <ac:spMkLst>
            <pc:docMk/>
            <pc:sldMk cId="3586308255" sldId="410"/>
            <ac:spMk id="18" creationId="{54FE41A4-D15F-4F60-BAC8-36026CFB2A17}"/>
          </ac:spMkLst>
        </pc:spChg>
        <pc:cxnChg chg="del">
          <ac:chgData name="Michel RIBIERRE" userId="2e9ce70f2b28e640" providerId="LiveId" clId="{BD5978C3-F445-4397-8519-C73A3833AEBB}" dt="2022-04-17T14:30:40.376" v="335" actId="478"/>
          <ac:cxnSpMkLst>
            <pc:docMk/>
            <pc:sldMk cId="3586308255" sldId="410"/>
            <ac:cxnSpMk id="19" creationId="{ABACCD81-8133-4758-8CB7-7934B6DA8D95}"/>
          </ac:cxnSpMkLst>
        </pc:cxnChg>
      </pc:sldChg>
      <pc:sldChg chg="addSp delSp modSp mod">
        <pc:chgData name="Michel RIBIERRE" userId="2e9ce70f2b28e640" providerId="LiveId" clId="{BD5978C3-F445-4397-8519-C73A3833AEBB}" dt="2022-04-17T14:31:02.558" v="338"/>
        <pc:sldMkLst>
          <pc:docMk/>
          <pc:sldMk cId="1687504564" sldId="411"/>
        </pc:sldMkLst>
        <pc:spChg chg="add mod">
          <ac:chgData name="Michel RIBIERRE" userId="2e9ce70f2b28e640" providerId="LiveId" clId="{BD5978C3-F445-4397-8519-C73A3833AEBB}" dt="2022-04-17T14:31:02.558" v="338"/>
          <ac:spMkLst>
            <pc:docMk/>
            <pc:sldMk cId="1687504564" sldId="411"/>
            <ac:spMk id="15" creationId="{AD722E8B-D2D9-4724-9DCD-9F3A86B14D3F}"/>
          </ac:spMkLst>
        </pc:spChg>
        <pc:spChg chg="del">
          <ac:chgData name="Michel RIBIERRE" userId="2e9ce70f2b28e640" providerId="LiveId" clId="{BD5978C3-F445-4397-8519-C73A3833AEBB}" dt="2022-04-17T14:31:00.882" v="337" actId="478"/>
          <ac:spMkLst>
            <pc:docMk/>
            <pc:sldMk cId="1687504564" sldId="411"/>
            <ac:spMk id="18" creationId="{2F22D95A-1182-4B1A-9421-83D9AB092AEC}"/>
          </ac:spMkLst>
        </pc:spChg>
        <pc:cxnChg chg="del">
          <ac:chgData name="Michel RIBIERRE" userId="2e9ce70f2b28e640" providerId="LiveId" clId="{BD5978C3-F445-4397-8519-C73A3833AEBB}" dt="2022-04-17T14:31:00.882" v="337" actId="478"/>
          <ac:cxnSpMkLst>
            <pc:docMk/>
            <pc:sldMk cId="1687504564" sldId="411"/>
            <ac:cxnSpMk id="19" creationId="{17F4363F-93FA-484E-9B6C-026C25008257}"/>
          </ac:cxnSpMkLst>
        </pc:cxnChg>
      </pc:sldChg>
      <pc:sldChg chg="addSp delSp modSp mod">
        <pc:chgData name="Michel RIBIERRE" userId="2e9ce70f2b28e640" providerId="LiveId" clId="{BD5978C3-F445-4397-8519-C73A3833AEBB}" dt="2022-04-17T14:31:14.727" v="340"/>
        <pc:sldMkLst>
          <pc:docMk/>
          <pc:sldMk cId="786935195" sldId="412"/>
        </pc:sldMkLst>
        <pc:spChg chg="add mod">
          <ac:chgData name="Michel RIBIERRE" userId="2e9ce70f2b28e640" providerId="LiveId" clId="{BD5978C3-F445-4397-8519-C73A3833AEBB}" dt="2022-04-17T14:31:14.727" v="340"/>
          <ac:spMkLst>
            <pc:docMk/>
            <pc:sldMk cId="786935195" sldId="412"/>
            <ac:spMk id="15" creationId="{E1B3FFED-9E43-459D-9484-B6A0BC9AC735}"/>
          </ac:spMkLst>
        </pc:spChg>
        <pc:spChg chg="del">
          <ac:chgData name="Michel RIBIERRE" userId="2e9ce70f2b28e640" providerId="LiveId" clId="{BD5978C3-F445-4397-8519-C73A3833AEBB}" dt="2022-04-17T14:31:13.025" v="339" actId="478"/>
          <ac:spMkLst>
            <pc:docMk/>
            <pc:sldMk cId="786935195" sldId="412"/>
            <ac:spMk id="18" creationId="{1D2C6CA0-E908-47B6-A7DA-E2C5F51C8912}"/>
          </ac:spMkLst>
        </pc:spChg>
        <pc:cxnChg chg="del">
          <ac:chgData name="Michel RIBIERRE" userId="2e9ce70f2b28e640" providerId="LiveId" clId="{BD5978C3-F445-4397-8519-C73A3833AEBB}" dt="2022-04-17T14:31:13.025" v="339" actId="478"/>
          <ac:cxnSpMkLst>
            <pc:docMk/>
            <pc:sldMk cId="786935195" sldId="412"/>
            <ac:cxnSpMk id="19" creationId="{C6EA6988-F216-40B5-B502-2F52823340C5}"/>
          </ac:cxnSpMkLst>
        </pc:cxnChg>
      </pc:sldChg>
      <pc:sldChg chg="addSp delSp modSp mod">
        <pc:chgData name="Michel RIBIERRE" userId="2e9ce70f2b28e640" providerId="LiveId" clId="{BD5978C3-F445-4397-8519-C73A3833AEBB}" dt="2022-04-17T14:31:27.678" v="342"/>
        <pc:sldMkLst>
          <pc:docMk/>
          <pc:sldMk cId="3306103732" sldId="413"/>
        </pc:sldMkLst>
        <pc:spChg chg="del">
          <ac:chgData name="Michel RIBIERRE" userId="2e9ce70f2b28e640" providerId="LiveId" clId="{BD5978C3-F445-4397-8519-C73A3833AEBB}" dt="2022-04-17T14:31:26.085" v="341" actId="478"/>
          <ac:spMkLst>
            <pc:docMk/>
            <pc:sldMk cId="3306103732" sldId="413"/>
            <ac:spMk id="22" creationId="{0F0E1C2B-5CF2-4AA4-87CA-C8BDB5DCD9FA}"/>
          </ac:spMkLst>
        </pc:spChg>
        <pc:spChg chg="add mod">
          <ac:chgData name="Michel RIBIERRE" userId="2e9ce70f2b28e640" providerId="LiveId" clId="{BD5978C3-F445-4397-8519-C73A3833AEBB}" dt="2022-04-17T14:31:27.678" v="342"/>
          <ac:spMkLst>
            <pc:docMk/>
            <pc:sldMk cId="3306103732" sldId="413"/>
            <ac:spMk id="26" creationId="{9752C4F1-8C1C-425A-91B8-9118252F4E8F}"/>
          </ac:spMkLst>
        </pc:spChg>
        <pc:cxnChg chg="del">
          <ac:chgData name="Michel RIBIERRE" userId="2e9ce70f2b28e640" providerId="LiveId" clId="{BD5978C3-F445-4397-8519-C73A3833AEBB}" dt="2022-04-17T14:31:26.085" v="341" actId="478"/>
          <ac:cxnSpMkLst>
            <pc:docMk/>
            <pc:sldMk cId="3306103732" sldId="413"/>
            <ac:cxnSpMk id="25" creationId="{085B0022-38D1-4D3B-B005-11F2293E3FF8}"/>
          </ac:cxnSpMkLst>
        </pc:cxnChg>
      </pc:sldChg>
      <pc:sldChg chg="addSp delSp modSp mod">
        <pc:chgData name="Michel RIBIERRE" userId="2e9ce70f2b28e640" providerId="LiveId" clId="{BD5978C3-F445-4397-8519-C73A3833AEBB}" dt="2022-04-17T14:29:05.573" v="324"/>
        <pc:sldMkLst>
          <pc:docMk/>
          <pc:sldMk cId="2594215452" sldId="414"/>
        </pc:sldMkLst>
        <pc:spChg chg="del">
          <ac:chgData name="Michel RIBIERRE" userId="2e9ce70f2b28e640" providerId="LiveId" clId="{BD5978C3-F445-4397-8519-C73A3833AEBB}" dt="2022-04-17T14:29:04.495" v="323" actId="478"/>
          <ac:spMkLst>
            <pc:docMk/>
            <pc:sldMk cId="2594215452" sldId="414"/>
            <ac:spMk id="10" creationId="{A2AFA669-8A65-4430-BA31-9FB23E5F57AD}"/>
          </ac:spMkLst>
        </pc:spChg>
        <pc:spChg chg="add mod">
          <ac:chgData name="Michel RIBIERRE" userId="2e9ce70f2b28e640" providerId="LiveId" clId="{BD5978C3-F445-4397-8519-C73A3833AEBB}" dt="2022-04-17T14:29:05.573" v="324"/>
          <ac:spMkLst>
            <pc:docMk/>
            <pc:sldMk cId="2594215452" sldId="414"/>
            <ac:spMk id="11" creationId="{455FA283-2F1C-47E5-8DFF-A8699C3FB6F0}"/>
          </ac:spMkLst>
        </pc:spChg>
        <pc:cxnChg chg="del">
          <ac:chgData name="Michel RIBIERRE" userId="2e9ce70f2b28e640" providerId="LiveId" clId="{BD5978C3-F445-4397-8519-C73A3833AEBB}" dt="2022-04-17T14:29:04.495" v="323" actId="478"/>
          <ac:cxnSpMkLst>
            <pc:docMk/>
            <pc:sldMk cId="2594215452" sldId="414"/>
            <ac:cxnSpMk id="16" creationId="{AF204AA1-3E32-4EDE-ABD3-F81EC0282140}"/>
          </ac:cxnSpMkLst>
        </pc:cxnChg>
      </pc:sldChg>
      <pc:sldChg chg="addSp delSp modSp mod">
        <pc:chgData name="Michel RIBIERRE" userId="2e9ce70f2b28e640" providerId="LiveId" clId="{BD5978C3-F445-4397-8519-C73A3833AEBB}" dt="2022-04-17T14:33:02.014" v="344"/>
        <pc:sldMkLst>
          <pc:docMk/>
          <pc:sldMk cId="3325248904" sldId="415"/>
        </pc:sldMkLst>
        <pc:spChg chg="del">
          <ac:chgData name="Michel RIBIERRE" userId="2e9ce70f2b28e640" providerId="LiveId" clId="{BD5978C3-F445-4397-8519-C73A3833AEBB}" dt="2022-04-17T14:33:00.522" v="343" actId="478"/>
          <ac:spMkLst>
            <pc:docMk/>
            <pc:sldMk cId="3325248904" sldId="415"/>
            <ac:spMk id="10" creationId="{EFDC0F00-14D3-44C4-B363-3A9347F6F29D}"/>
          </ac:spMkLst>
        </pc:spChg>
        <pc:spChg chg="add mod">
          <ac:chgData name="Michel RIBIERRE" userId="2e9ce70f2b28e640" providerId="LiveId" clId="{BD5978C3-F445-4397-8519-C73A3833AEBB}" dt="2022-04-17T14:33:02.014" v="344"/>
          <ac:spMkLst>
            <pc:docMk/>
            <pc:sldMk cId="3325248904" sldId="415"/>
            <ac:spMk id="11" creationId="{FCF788FC-0B48-48F1-9FC9-1F75D5488173}"/>
          </ac:spMkLst>
        </pc:spChg>
        <pc:cxnChg chg="del">
          <ac:chgData name="Michel RIBIERRE" userId="2e9ce70f2b28e640" providerId="LiveId" clId="{BD5978C3-F445-4397-8519-C73A3833AEBB}" dt="2022-04-17T14:33:00.522" v="343" actId="478"/>
          <ac:cxnSpMkLst>
            <pc:docMk/>
            <pc:sldMk cId="3325248904" sldId="415"/>
            <ac:cxnSpMk id="16" creationId="{38CADD76-B921-43B2-9CBF-A0E1453D13D0}"/>
          </ac:cxnSpMkLst>
        </pc:cxnChg>
      </pc:sldChg>
      <pc:sldChg chg="addSp delSp modSp mod">
        <pc:chgData name="Michel RIBIERRE" userId="2e9ce70f2b28e640" providerId="LiveId" clId="{BD5978C3-F445-4397-8519-C73A3833AEBB}" dt="2022-04-17T14:33:51.492" v="352"/>
        <pc:sldMkLst>
          <pc:docMk/>
          <pc:sldMk cId="3223680625" sldId="416"/>
        </pc:sldMkLst>
        <pc:spChg chg="add mod">
          <ac:chgData name="Michel RIBIERRE" userId="2e9ce70f2b28e640" providerId="LiveId" clId="{BD5978C3-F445-4397-8519-C73A3833AEBB}" dt="2022-04-17T14:33:51.492" v="352"/>
          <ac:spMkLst>
            <pc:docMk/>
            <pc:sldMk cId="3223680625" sldId="416"/>
            <ac:spMk id="15" creationId="{3E0E3F3B-D18D-4457-A359-5FFC208D612E}"/>
          </ac:spMkLst>
        </pc:spChg>
        <pc:spChg chg="del">
          <ac:chgData name="Michel RIBIERRE" userId="2e9ce70f2b28e640" providerId="LiveId" clId="{BD5978C3-F445-4397-8519-C73A3833AEBB}" dt="2022-04-17T14:33:50.226" v="351" actId="478"/>
          <ac:spMkLst>
            <pc:docMk/>
            <pc:sldMk cId="3223680625" sldId="416"/>
            <ac:spMk id="17" creationId="{879456D1-F02A-4DEF-BACE-DC8D8F28B054}"/>
          </ac:spMkLst>
        </pc:spChg>
        <pc:cxnChg chg="del">
          <ac:chgData name="Michel RIBIERRE" userId="2e9ce70f2b28e640" providerId="LiveId" clId="{BD5978C3-F445-4397-8519-C73A3833AEBB}" dt="2022-04-17T14:33:50.226" v="351" actId="478"/>
          <ac:cxnSpMkLst>
            <pc:docMk/>
            <pc:sldMk cId="3223680625" sldId="416"/>
            <ac:cxnSpMk id="18" creationId="{D149626D-2342-41D4-89DE-9B59990B9614}"/>
          </ac:cxnSpMkLst>
        </pc:cxnChg>
      </pc:sldChg>
      <pc:sldChg chg="addSp delSp modSp mod">
        <pc:chgData name="Michel RIBIERRE" userId="2e9ce70f2b28e640" providerId="LiveId" clId="{BD5978C3-F445-4397-8519-C73A3833AEBB}" dt="2022-04-17T14:27:17.464" v="302"/>
        <pc:sldMkLst>
          <pc:docMk/>
          <pc:sldMk cId="1178923747" sldId="417"/>
        </pc:sldMkLst>
        <pc:spChg chg="del">
          <ac:chgData name="Michel RIBIERRE" userId="2e9ce70f2b28e640" providerId="LiveId" clId="{BD5978C3-F445-4397-8519-C73A3833AEBB}" dt="2022-04-17T14:27:16.277" v="301" actId="478"/>
          <ac:spMkLst>
            <pc:docMk/>
            <pc:sldMk cId="1178923747" sldId="417"/>
            <ac:spMk id="11" creationId="{EEC2238A-8A3E-453C-BA02-D9CE42711500}"/>
          </ac:spMkLst>
        </pc:spChg>
        <pc:spChg chg="add mod">
          <ac:chgData name="Michel RIBIERRE" userId="2e9ce70f2b28e640" providerId="LiveId" clId="{BD5978C3-F445-4397-8519-C73A3833AEBB}" dt="2022-04-17T14:27:17.464" v="302"/>
          <ac:spMkLst>
            <pc:docMk/>
            <pc:sldMk cId="1178923747" sldId="417"/>
            <ac:spMk id="14" creationId="{7B26D3B0-6171-44B3-8281-F4FA9FE9685E}"/>
          </ac:spMkLst>
        </pc:spChg>
        <pc:cxnChg chg="del">
          <ac:chgData name="Michel RIBIERRE" userId="2e9ce70f2b28e640" providerId="LiveId" clId="{BD5978C3-F445-4397-8519-C73A3833AEBB}" dt="2022-04-17T14:27:16.277" v="301" actId="478"/>
          <ac:cxnSpMkLst>
            <pc:docMk/>
            <pc:sldMk cId="1178923747" sldId="417"/>
            <ac:cxnSpMk id="13" creationId="{B52F46F1-8560-4A5E-A1B1-1A95B1010C25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>
                <a:latin typeface="Arial" panose="020B0604020202020204" pitchFamily="34" charset="0"/>
                <a:cs typeface="Arial" panose="020B0604020202020204" pitchFamily="34" charset="0"/>
              </a:rPr>
              <a:t>Elaboration</a:t>
            </a:r>
            <a:r>
              <a:rPr lang="fr-FR" b="1" baseline="0">
                <a:latin typeface="Arial" panose="020B0604020202020204" pitchFamily="34" charset="0"/>
                <a:cs typeface="Arial" panose="020B0604020202020204" pitchFamily="34" charset="0"/>
              </a:rPr>
              <a:t> de 2 symboles n = 0 consécutifs</a:t>
            </a:r>
            <a:endParaRPr lang="fr-FR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Feuil1!$Q$12:$Q$2012</c:f>
              <c:numCache>
                <c:formatCode>General</c:formatCode>
                <c:ptCount val="2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</c:numCache>
            </c:numRef>
          </c:cat>
          <c:val>
            <c:numRef>
              <c:f>Feuil1!$R$12:$R$2012</c:f>
              <c:numCache>
                <c:formatCode>General</c:formatCode>
                <c:ptCount val="2001"/>
                <c:pt idx="0">
                  <c:v>0</c:v>
                </c:pt>
                <c:pt idx="1">
                  <c:v>6.3962336256203362E-3</c:v>
                </c:pt>
                <c:pt idx="2">
                  <c:v>1.3018381209876684E-2</c:v>
                </c:pt>
                <c:pt idx="3">
                  <c:v>1.9866108194029879E-2</c:v>
                </c:pt>
                <c:pt idx="4">
                  <c:v>2.693901645380474E-2</c:v>
                </c:pt>
                <c:pt idx="5">
                  <c:v>3.4236639071406214E-2</c:v>
                </c:pt>
                <c:pt idx="6">
                  <c:v>4.1758434944217562E-2</c:v>
                </c:pt>
                <c:pt idx="7">
                  <c:v>4.9503783232285541E-2</c:v>
                </c:pt>
                <c:pt idx="8">
                  <c:v>5.7471977646954442E-2</c:v>
                </c:pt>
                <c:pt idx="9">
                  <c:v>6.5662220583285413E-2</c:v>
                </c:pt>
                <c:pt idx="10">
                  <c:v>7.4073617099189776E-2</c:v>
                </c:pt>
                <c:pt idx="11">
                  <c:v>8.2705168744515209E-2</c:v>
                </c:pt>
                <c:pt idx="12">
                  <c:v>9.1555767243654232E-2</c:v>
                </c:pt>
                <c:pt idx="13">
                  <c:v>0.10062418803559074</c:v>
                </c:pt>
                <c:pt idx="14">
                  <c:v>0.10990908367567047</c:v>
                </c:pt>
                <c:pt idx="15">
                  <c:v>0.1194089771037662</c:v>
                </c:pt>
                <c:pt idx="16">
                  <c:v>0.12912225478391814</c:v>
                </c:pt>
                <c:pt idx="17">
                  <c:v>0.13904715972095508</c:v>
                </c:pt>
                <c:pt idx="18">
                  <c:v>0.14918178436005181</c:v>
                </c:pt>
                <c:pt idx="19">
                  <c:v>0.15952406337564512</c:v>
                </c:pt>
                <c:pt idx="20">
                  <c:v>0.1700717663566203</c:v>
                </c:pt>
                <c:pt idx="21">
                  <c:v>0.180822490395189</c:v>
                </c:pt>
                <c:pt idx="22">
                  <c:v>0.19177365258741075</c:v>
                </c:pt>
                <c:pt idx="23">
                  <c:v>0.2029224824538593</c:v>
                </c:pt>
                <c:pt idx="24">
                  <c:v>0.21426601428950809</c:v>
                </c:pt>
                <c:pt idx="25">
                  <c:v>0.22580107945249919</c:v>
                </c:pt>
                <c:pt idx="26">
                  <c:v>0.2375242986020735</c:v>
                </c:pt>
                <c:pt idx="27">
                  <c:v>0.24943207389656924</c:v>
                </c:pt>
                <c:pt idx="28">
                  <c:v>0.26152058116304799</c:v>
                </c:pt>
                <c:pt idx="29">
                  <c:v>0.27378576205077748</c:v>
                </c:pt>
                <c:pt idx="30">
                  <c:v>0.28622331618148633</c:v>
                </c:pt>
                <c:pt idx="31">
                  <c:v>0.2988286933100151</c:v>
                </c:pt>
                <c:pt idx="32">
                  <c:v>0.31159708550970644</c:v>
                </c:pt>
                <c:pt idx="33">
                  <c:v>0.32452341939761981</c:v>
                </c:pt>
                <c:pt idx="34">
                  <c:v>0.33760234841540843</c:v>
                </c:pt>
                <c:pt idx="35">
                  <c:v>0.3508282451824643</c:v>
                </c:pt>
                <c:pt idx="36">
                  <c:v>0.36419519393871935</c:v>
                </c:pt>
                <c:pt idx="37">
                  <c:v>0.37769698309528277</c:v>
                </c:pt>
                <c:pt idx="38">
                  <c:v>0.3913270979118994</c:v>
                </c:pt>
                <c:pt idx="39">
                  <c:v>0.40507871332102585</c:v>
                </c:pt>
                <c:pt idx="40">
                  <c:v>0.41894468691913866</c:v>
                </c:pt>
                <c:pt idx="41">
                  <c:v>0.43291755214671895</c:v>
                </c:pt>
                <c:pt idx="42">
                  <c:v>0.44698951167918088</c:v>
                </c:pt>
                <c:pt idx="43">
                  <c:v>0.46115243105184567</c:v>
                </c:pt>
                <c:pt idx="44">
                  <c:v>0.47539783254289181</c:v>
                </c:pt>
                <c:pt idx="45">
                  <c:v>0.4897168893390354</c:v>
                </c:pt>
                <c:pt idx="46">
                  <c:v>0.50410042000952304</c:v>
                </c:pt>
                <c:pt idx="47">
                  <c:v>0.51853888331482401</c:v>
                </c:pt>
                <c:pt idx="48">
                  <c:v>0.53302237337721814</c:v>
                </c:pt>
                <c:pt idx="49">
                  <c:v>0.54754061524125985</c:v>
                </c:pt>
                <c:pt idx="50">
                  <c:v>0.56208296085287079</c:v>
                </c:pt>
                <c:pt idx="51">
                  <c:v>0.57663838548656654</c:v>
                </c:pt>
                <c:pt idx="52">
                  <c:v>0.59119548465104832</c:v>
                </c:pt>
                <c:pt idx="53">
                  <c:v>0.60574247150409011</c:v>
                </c:pt>
                <c:pt idx="54">
                  <c:v>0.62026717480832272</c:v>
                </c:pt>
                <c:pt idx="55">
                  <c:v>0.63475703746014822</c:v>
                </c:pt>
                <c:pt idx="56">
                  <c:v>0.64919911562461141</c:v>
                </c:pt>
                <c:pt idx="57">
                  <c:v>0.66358007850960898</c:v>
                </c:pt>
                <c:pt idx="58">
                  <c:v>0.67788620881331707</c:v>
                </c:pt>
                <c:pt idx="59">
                  <c:v>0.69210340387916969</c:v>
                </c:pt>
                <c:pt idx="60">
                  <c:v>0.7062171775931102</c:v>
                </c:pt>
                <c:pt idx="61">
                  <c:v>0.72021266305817422</c:v>
                </c:pt>
                <c:pt idx="62">
                  <c:v>0.73407461608171698</c:v>
                </c:pt>
                <c:pt idx="63">
                  <c:v>0.74778741951079641</c:v>
                </c:pt>
                <c:pt idx="64">
                  <c:v>0.76133508845132936</c:v>
                </c:pt>
                <c:pt idx="65">
                  <c:v>0.7747012764066693</c:v>
                </c:pt>
                <c:pt idx="66">
                  <c:v>0.7878692823711948</c:v>
                </c:pt>
                <c:pt idx="67">
                  <c:v>0.80082205891433667</c:v>
                </c:pt>
                <c:pt idx="68">
                  <c:v>0.81354222129022424</c:v>
                </c:pt>
                <c:pt idx="69">
                  <c:v>0.82601205760775942</c:v>
                </c:pt>
                <c:pt idx="70">
                  <c:v>0.83821354009545923</c:v>
                </c:pt>
                <c:pt idx="71">
                  <c:v>0.85012833749480654</c:v>
                </c:pt>
                <c:pt idx="72">
                  <c:v>0.8617378286151387</c:v>
                </c:pt>
                <c:pt idx="73">
                  <c:v>0.87302311708224345</c:v>
                </c:pt>
                <c:pt idx="74">
                  <c:v>0.88396504731185743</c:v>
                </c:pt>
                <c:pt idx="75">
                  <c:v>0.89454422173812198</c:v>
                </c:pt>
                <c:pt idx="76">
                  <c:v>0.90474101932578299</c:v>
                </c:pt>
                <c:pt idx="77">
                  <c:v>0.91453561539348116</c:v>
                </c:pt>
                <c:pt idx="78">
                  <c:v>0.92390800277389096</c:v>
                </c:pt>
                <c:pt idx="79">
                  <c:v>0.9328380143347027</c:v>
                </c:pt>
                <c:pt idx="80">
                  <c:v>0.94130534688251422</c:v>
                </c:pt>
                <c:pt idx="81">
                  <c:v>0.94928958646958672</c:v>
                </c:pt>
                <c:pt idx="82">
                  <c:v>0.95677023512112769</c:v>
                </c:pt>
                <c:pt idx="83">
                  <c:v>0.9637267389982872</c:v>
                </c:pt>
                <c:pt idx="84">
                  <c:v>0.97013851800937934</c:v>
                </c:pt>
                <c:pt idx="85">
                  <c:v>0.975984996878975</c:v>
                </c:pt>
                <c:pt idx="86">
                  <c:v>0.98124563768144291</c:v>
                </c:pt>
                <c:pt idx="87">
                  <c:v>0.9858999738422437</c:v>
                </c:pt>
                <c:pt idx="88">
                  <c:v>0.98992764560680258</c:v>
                </c:pt>
                <c:pt idx="89">
                  <c:v>0.99330843697309634</c:v>
                </c:pt>
                <c:pt idx="90">
                  <c:v>0.99602231408019071</c:v>
                </c:pt>
                <c:pt idx="91">
                  <c:v>0.99804946504084702</c:v>
                </c:pt>
                <c:pt idx="92">
                  <c:v>0.9993703412019902</c:v>
                </c:pt>
                <c:pt idx="93">
                  <c:v>0.99996569981228489</c:v>
                </c:pt>
                <c:pt idx="94">
                  <c:v>0.99981664807130965</c:v>
                </c:pt>
                <c:pt idx="95">
                  <c:v>0.99890468852984693</c:v>
                </c:pt>
                <c:pt idx="96">
                  <c:v>0.99721176580562487</c:v>
                </c:pt>
                <c:pt idx="97">
                  <c:v>0.99472031457345822</c:v>
                </c:pt>
                <c:pt idx="98">
                  <c:v>0.99141330878313871</c:v>
                </c:pt>
                <c:pt idx="99">
                  <c:v>0.98727431205263405</c:v>
                </c:pt>
                <c:pt idx="100">
                  <c:v>0.98228752917816464</c:v>
                </c:pt>
                <c:pt idx="101">
                  <c:v>0.97643785869655653</c:v>
                </c:pt>
                <c:pt idx="102">
                  <c:v>0.96971094642891131</c:v>
                </c:pt>
                <c:pt idx="103">
                  <c:v>0.96209323992811491</c:v>
                </c:pt>
                <c:pt idx="104">
                  <c:v>0.953572043746025</c:v>
                </c:pt>
                <c:pt idx="105">
                  <c:v>0.9441355754293449</c:v>
                </c:pt>
                <c:pt idx="106">
                  <c:v>0.9337730221462307</c:v>
                </c:pt>
                <c:pt idx="107">
                  <c:v>0.92247459783859254</c:v>
                </c:pt>
                <c:pt idx="108">
                  <c:v>0.91023160078786358</c:v>
                </c:pt>
                <c:pt idx="109">
                  <c:v>0.89703647147473453</c:v>
                </c:pt>
                <c:pt idx="110">
                  <c:v>0.88288285060600191</c:v>
                </c:pt>
                <c:pt idx="111">
                  <c:v>0.86776563717429434</c:v>
                </c:pt>
                <c:pt idx="112">
                  <c:v>0.85168104640901221</c:v>
                </c:pt>
                <c:pt idx="113">
                  <c:v>0.83462666746939307</c:v>
                </c:pt>
                <c:pt idx="114">
                  <c:v>0.81660152072321968</c:v>
                </c:pt>
                <c:pt idx="115">
                  <c:v>0.79760611444732055</c:v>
                </c:pt>
                <c:pt idx="116">
                  <c:v>0.77764250077873898</c:v>
                </c:pt>
                <c:pt idx="117">
                  <c:v>0.75671433073827221</c:v>
                </c:pt>
                <c:pt idx="118">
                  <c:v>0.73482690814103446</c:v>
                </c:pt>
                <c:pt idx="119">
                  <c:v>0.71198724220183585</c:v>
                </c:pt>
                <c:pt idx="120">
                  <c:v>0.6882040986364929</c:v>
                </c:pt>
                <c:pt idx="121">
                  <c:v>0.66348804905375647</c:v>
                </c:pt>
                <c:pt idx="122">
                  <c:v>0.63785151842639609</c:v>
                </c:pt>
                <c:pt idx="123">
                  <c:v>0.61130883042412543</c:v>
                </c:pt>
                <c:pt idx="124">
                  <c:v>0.58387625038558277</c:v>
                </c:pt>
                <c:pt idx="125">
                  <c:v>0.55557202570147335</c:v>
                </c:pt>
                <c:pt idx="126">
                  <c:v>0.52641642337634165</c:v>
                </c:pt>
                <c:pt idx="127">
                  <c:v>0.49643176453226473</c:v>
                </c:pt>
                <c:pt idx="128">
                  <c:v>0.46564245561410844</c:v>
                </c:pt>
                <c:pt idx="129">
                  <c:v>0.43407501605292464</c:v>
                </c:pt>
                <c:pt idx="130">
                  <c:v>0.40175810214161006</c:v>
                </c:pt>
                <c:pt idx="131">
                  <c:v>0.36872252687515517</c:v>
                </c:pt>
                <c:pt idx="132">
                  <c:v>0.3350012755067408</c:v>
                </c:pt>
                <c:pt idx="133">
                  <c:v>0.30062951657062781</c:v>
                </c:pt>
                <c:pt idx="134">
                  <c:v>0.2656446081232724</c:v>
                </c:pt>
                <c:pt idx="135">
                  <c:v>0.23008609895546328</c:v>
                </c:pt>
                <c:pt idx="136">
                  <c:v>0.19399572453052599</c:v>
                </c:pt>
                <c:pt idx="137">
                  <c:v>0.15741739740685542</c:v>
                </c:pt>
                <c:pt idx="138">
                  <c:v>0.12039719190724275</c:v>
                </c:pt>
                <c:pt idx="139">
                  <c:v>8.2983322802732518E-2</c:v>
                </c:pt>
                <c:pt idx="140">
                  <c:v>4.5226117785068909E-2</c:v>
                </c:pt>
                <c:pt idx="141">
                  <c:v>7.1779835092880698E-3</c:v>
                </c:pt>
                <c:pt idx="142">
                  <c:v>-3.1106635003337577E-2</c:v>
                </c:pt>
                <c:pt idx="143">
                  <c:v>-6.9571301801940919E-2</c:v>
                </c:pt>
                <c:pt idx="144">
                  <c:v>-0.10815764447108114</c:v>
                </c:pt>
                <c:pt idx="145">
                  <c:v>-0.14680541580057282</c:v>
                </c:pt>
                <c:pt idx="146">
                  <c:v>-0.18545256282278527</c:v>
                </c:pt>
                <c:pt idx="147">
                  <c:v>-0.22403530336504843</c:v>
                </c:pt>
                <c:pt idx="148">
                  <c:v>-0.26248821024834018</c:v>
                </c:pt>
                <c:pt idx="149">
                  <c:v>-0.30074430324561902</c:v>
                </c:pt>
                <c:pt idx="150">
                  <c:v>-0.33873514889394046</c:v>
                </c:pt>
                <c:pt idx="151">
                  <c:v>-0.37639096823382728</c:v>
                </c:pt>
                <c:pt idx="152">
                  <c:v>-0.41364075252733978</c:v>
                </c:pt>
                <c:pt idx="153">
                  <c:v>-0.4504123869827506</c:v>
                </c:pt>
                <c:pt idx="154">
                  <c:v>-0.48663278248887532</c:v>
                </c:pt>
                <c:pt idx="155">
                  <c:v>-0.52222801533576635</c:v>
                </c:pt>
                <c:pt idx="156">
                  <c:v>-0.55712347487079739</c:v>
                </c:pt>
                <c:pt idx="157">
                  <c:v>-0.59124401901012025</c:v>
                </c:pt>
                <c:pt idx="158">
                  <c:v>-0.624514137495078</c:v>
                </c:pt>
                <c:pt idx="159">
                  <c:v>-0.65685812275152267</c:v>
                </c:pt>
                <c:pt idx="160">
                  <c:v>-0.68820024817705228</c:v>
                </c:pt>
                <c:pt idx="161">
                  <c:v>-0.71846495364714402</c:v>
                </c:pt>
                <c:pt idx="162">
                  <c:v>-0.74757703799594422</c:v>
                </c:pt>
                <c:pt idx="163">
                  <c:v>-0.77546185819126601</c:v>
                </c:pt>
                <c:pt idx="164">
                  <c:v>-0.80204553488616792</c:v>
                </c:pt>
                <c:pt idx="165">
                  <c:v>-0.82725516399145949</c:v>
                </c:pt>
                <c:pt idx="166">
                  <c:v>-0.85101903387469913</c:v>
                </c:pt>
                <c:pt idx="167">
                  <c:v>-0.87326684775181496</c:v>
                </c:pt>
                <c:pt idx="168">
                  <c:v>-0.89392995079756976</c:v>
                </c:pt>
                <c:pt idx="169">
                  <c:v>-0.91294156146074645</c:v>
                </c:pt>
                <c:pt idx="170">
                  <c:v>-0.93023700642940899</c:v>
                </c:pt>
                <c:pt idx="171">
                  <c:v>-0.94575395865093614</c:v>
                </c:pt>
                <c:pt idx="172">
                  <c:v>-0.9594326777709935</c:v>
                </c:pt>
                <c:pt idx="173">
                  <c:v>-0.97121625231530972</c:v>
                </c:pt>
                <c:pt idx="174">
                  <c:v>-0.98105084289827549</c:v>
                </c:pt>
                <c:pt idx="175">
                  <c:v>-0.98888592570317302</c:v>
                </c:pt>
                <c:pt idx="176">
                  <c:v>-0.99467453544046514</c:v>
                </c:pt>
                <c:pt idx="177">
                  <c:v>-0.99837350695325178</c:v>
                </c:pt>
                <c:pt idx="178">
                  <c:v>-0.99994371460295151</c:v>
                </c:pt>
                <c:pt idx="179">
                  <c:v>-0.99935030853371243</c:v>
                </c:pt>
                <c:pt idx="180">
                  <c:v>-0.9965629468812397</c:v>
                </c:pt>
                <c:pt idx="181">
                  <c:v>-0.99155602296089396</c:v>
                </c:pt>
                <c:pt idx="182">
                  <c:v>-0.98430888644129699</c:v>
                </c:pt>
                <c:pt idx="183">
                  <c:v>-0.97480605748355909</c:v>
                </c:pt>
                <c:pt idx="184">
                  <c:v>-0.96303743280283682</c:v>
                </c:pt>
                <c:pt idx="185">
                  <c:v>-0.94899848258855024</c:v>
                </c:pt>
                <c:pt idx="186">
                  <c:v>-0.93269043720244083</c:v>
                </c:pt>
                <c:pt idx="187">
                  <c:v>-0.9141204625600462</c:v>
                </c:pt>
                <c:pt idx="188">
                  <c:v>-0.89330182309135331</c:v>
                </c:pt>
                <c:pt idx="189">
                  <c:v>-0.87025403117061106</c:v>
                </c:pt>
                <c:pt idx="190">
                  <c:v>-0.84500298190381351</c:v>
                </c:pt>
                <c:pt idx="191">
                  <c:v>-0.81758107216548304</c:v>
                </c:pt>
                <c:pt idx="192">
                  <c:v>-0.78802730278425415</c:v>
                </c:pt>
                <c:pt idx="193">
                  <c:v>-0.75638736278974461</c:v>
                </c:pt>
                <c:pt idx="194">
                  <c:v>-0.72271369465139479</c:v>
                </c:pt>
                <c:pt idx="195">
                  <c:v>-0.6870655394637033</c:v>
                </c:pt>
                <c:pt idx="196">
                  <c:v>-0.64950896106169242</c:v>
                </c:pt>
                <c:pt idx="197">
                  <c:v>-0.61011684808574951</c:v>
                </c:pt>
                <c:pt idx="198">
                  <c:v>-0.56896889305634102</c:v>
                </c:pt>
                <c:pt idx="199">
                  <c:v>-0.52615154756671367</c:v>
                </c:pt>
                <c:pt idx="200">
                  <c:v>-0.48175795275554367</c:v>
                </c:pt>
                <c:pt idx="201">
                  <c:v>-0.43588784428192812</c:v>
                </c:pt>
                <c:pt idx="202">
                  <c:v>-0.38864743109198013</c:v>
                </c:pt>
                <c:pt idx="203">
                  <c:v>-0.3401492473397329</c:v>
                </c:pt>
                <c:pt idx="204">
                  <c:v>-0.29051197690521363</c:v>
                </c:pt>
                <c:pt idx="205">
                  <c:v>-0.23986025003915026</c:v>
                </c:pt>
                <c:pt idx="206">
                  <c:v>-0.18832441175709203</c:v>
                </c:pt>
                <c:pt idx="207">
                  <c:v>-0.13604026170537095</c:v>
                </c:pt>
                <c:pt idx="208">
                  <c:v>-8.3148765327465776E-2</c:v>
                </c:pt>
                <c:pt idx="209">
                  <c:v>-2.9795736271604558E-2</c:v>
                </c:pt>
                <c:pt idx="210">
                  <c:v>2.3868509901252461E-2</c:v>
                </c:pt>
                <c:pt idx="211">
                  <c:v>7.7689530525816439E-2</c:v>
                </c:pt>
                <c:pt idx="212">
                  <c:v>0.13150915884446532</c:v>
                </c:pt>
                <c:pt idx="213">
                  <c:v>0.18516593477526949</c:v>
                </c:pt>
                <c:pt idx="214">
                  <c:v>0.23849556284899123</c:v>
                </c:pt>
                <c:pt idx="215">
                  <c:v>0.29133139658403862</c:v>
                </c:pt>
                <c:pt idx="216">
                  <c:v>0.34350494842061924</c:v>
                </c:pt>
                <c:pt idx="217">
                  <c:v>0.39484642418410215</c:v>
                </c:pt>
                <c:pt idx="218">
                  <c:v>0.44518528089359355</c:v>
                </c:pt>
                <c:pt idx="219">
                  <c:v>0.49435080657555813</c:v>
                </c:pt>
                <c:pt idx="220">
                  <c:v>0.54217272058451571</c:v>
                </c:pt>
                <c:pt idx="221">
                  <c:v>0.58848179277431922</c:v>
                </c:pt>
                <c:pt idx="222">
                  <c:v>0.63311047970481682</c:v>
                </c:pt>
                <c:pt idx="223">
                  <c:v>0.67589357591079613</c:v>
                </c:pt>
                <c:pt idx="224">
                  <c:v>0.71666887810374746</c:v>
                </c:pt>
                <c:pt idx="225">
                  <c:v>0.7552778600230694</c:v>
                </c:pt>
                <c:pt idx="226">
                  <c:v>0.79156635550280607</c:v>
                </c:pt>
                <c:pt idx="227">
                  <c:v>0.82538524717382777</c:v>
                </c:pt>
                <c:pt idx="228">
                  <c:v>0.85659115808048669</c:v>
                </c:pt>
                <c:pt idx="229">
                  <c:v>0.88504714335625023</c:v>
                </c:pt>
                <c:pt idx="230">
                  <c:v>0.91062337897570012</c:v>
                </c:pt>
                <c:pt idx="231">
                  <c:v>0.9331978444815715</c:v>
                </c:pt>
                <c:pt idx="232">
                  <c:v>0.95265699647638535</c:v>
                </c:pt>
                <c:pt idx="233">
                  <c:v>0.96889642956964706</c:v>
                </c:pt>
                <c:pt idx="234">
                  <c:v>0.98182152138478551</c:v>
                </c:pt>
                <c:pt idx="235">
                  <c:v>0.99134805815592775</c:v>
                </c:pt>
                <c:pt idx="236">
                  <c:v>0.99740283738445357</c:v>
                </c:pt>
                <c:pt idx="237">
                  <c:v>0.99992424398000812</c:v>
                </c:pt>
                <c:pt idx="238">
                  <c:v>0.99886279628138086</c:v>
                </c:pt>
                <c:pt idx="239">
                  <c:v>0.99418165834034022</c:v>
                </c:pt>
                <c:pt idx="240">
                  <c:v>0.98585711485714334</c:v>
                </c:pt>
                <c:pt idx="241">
                  <c:v>0.97387900518091508</c:v>
                </c:pt>
                <c:pt idx="242">
                  <c:v>0.95825111283228825</c:v>
                </c:pt>
                <c:pt idx="243">
                  <c:v>0.93899150707038248</c:v>
                </c:pt>
                <c:pt idx="244">
                  <c:v>0.91613283311216032</c:v>
                </c:pt>
                <c:pt idx="245">
                  <c:v>0.88972254771996673</c:v>
                </c:pt>
                <c:pt idx="246">
                  <c:v>0.85982309700330861</c:v>
                </c:pt>
                <c:pt idx="247">
                  <c:v>0.82651203343397717</c:v>
                </c:pt>
                <c:pt idx="248">
                  <c:v>0.78988206924993531</c:v>
                </c:pt>
                <c:pt idx="249">
                  <c:v>0.75004106362303902</c:v>
                </c:pt>
                <c:pt idx="250">
                  <c:v>0.70711194118889753</c:v>
                </c:pt>
                <c:pt idx="251">
                  <c:v>0.6612325397838158</c:v>
                </c:pt>
                <c:pt idx="252">
                  <c:v>0.61255538550370314</c:v>
                </c:pt>
                <c:pt idx="253">
                  <c:v>0.56124739349270469</c:v>
                </c:pt>
                <c:pt idx="254">
                  <c:v>0.50748949318457981</c:v>
                </c:pt>
                <c:pt idx="255">
                  <c:v>0.45147617705703497</c:v>
                </c:pt>
                <c:pt idx="256">
                  <c:v>0.39341497231709788</c:v>
                </c:pt>
                <c:pt idx="257">
                  <c:v>0.33352583531377067</c:v>
                </c:pt>
                <c:pt idx="258">
                  <c:v>0.27204046887082906</c:v>
                </c:pt>
                <c:pt idx="259">
                  <c:v>0.20920156314685856</c:v>
                </c:pt>
                <c:pt idx="260">
                  <c:v>0.14526196105956873</c:v>
                </c:pt>
                <c:pt idx="261">
                  <c:v>8.0483749755694889E-2</c:v>
                </c:pt>
                <c:pt idx="262">
                  <c:v>1.5137280063982966E-2</c:v>
                </c:pt>
                <c:pt idx="263">
                  <c:v>-5.0499883664574287E-2</c:v>
                </c:pt>
                <c:pt idx="264">
                  <c:v>-0.1161440804508192</c:v>
                </c:pt>
                <c:pt idx="265">
                  <c:v>-0.18150673295768138</c:v>
                </c:pt>
                <c:pt idx="266">
                  <c:v>-0.24629558729579717</c:v>
                </c:pt>
                <c:pt idx="267">
                  <c:v>-0.31021600804121535</c:v>
                </c:pt>
                <c:pt idx="268">
                  <c:v>-0.37297232366222999</c:v>
                </c:pt>
                <c:pt idx="269">
                  <c:v>-0.43426921707868665</c:v>
                </c:pt>
                <c:pt idx="270">
                  <c:v>-0.49381315561263295</c:v>
                </c:pt>
                <c:pt idx="271">
                  <c:v>-0.55131385413717005</c:v>
                </c:pt>
                <c:pt idx="272">
                  <c:v>-0.60648576479424343</c:v>
                </c:pt>
                <c:pt idx="273">
                  <c:v>-0.65904958623543253</c:v>
                </c:pt>
                <c:pt idx="274">
                  <c:v>-0.70873378494597383</c:v>
                </c:pt>
                <c:pt idx="275">
                  <c:v>-0.75527612084512086</c:v>
                </c:pt>
                <c:pt idx="276">
                  <c:v>-0.79842516901880023</c:v>
                </c:pt>
                <c:pt idx="277">
                  <c:v>-0.83794182913735815</c:v>
                </c:pt>
                <c:pt idx="278">
                  <c:v>-0.87360081384517985</c:v>
                </c:pt>
                <c:pt idx="279">
                  <c:v>-0.90519210718404663</c:v>
                </c:pt>
                <c:pt idx="280">
                  <c:v>-0.93252238393134956</c:v>
                </c:pt>
                <c:pt idx="281">
                  <c:v>-0.95541638060131451</c:v>
                </c:pt>
                <c:pt idx="282">
                  <c:v>-0.97371820877525717</c:v>
                </c:pt>
                <c:pt idx="283">
                  <c:v>-0.98729260139857666</c:v>
                </c:pt>
                <c:pt idx="284">
                  <c:v>-0.99602608271069593</c:v>
                </c:pt>
                <c:pt idx="285">
                  <c:v>-0.99982805256180007</c:v>
                </c:pt>
                <c:pt idx="286">
                  <c:v>-0.998631776019548</c:v>
                </c:pt>
                <c:pt idx="287">
                  <c:v>-0.99239526938179257</c:v>
                </c:pt>
                <c:pt idx="288">
                  <c:v>-0.981102073989507</c:v>
                </c:pt>
                <c:pt idx="289">
                  <c:v>-0.96476190957885666</c:v>
                </c:pt>
                <c:pt idx="290">
                  <c:v>-0.94341119932363082</c:v>
                </c:pt>
                <c:pt idx="291">
                  <c:v>-0.9171134591995459</c:v>
                </c:pt>
                <c:pt idx="292">
                  <c:v>-0.88595954485030404</c:v>
                </c:pt>
                <c:pt idx="293">
                  <c:v>-0.85006774975139354</c:v>
                </c:pt>
                <c:pt idx="294">
                  <c:v>-0.80958374915037223</c:v>
                </c:pt>
                <c:pt idx="295">
                  <c:v>-0.76468038501060354</c:v>
                </c:pt>
                <c:pt idx="296">
                  <c:v>-0.71555728799687501</c:v>
                </c:pt>
                <c:pt idx="297">
                  <c:v>-0.66244033341375641</c:v>
                </c:pt>
                <c:pt idx="298">
                  <c:v>-0.60558092893757232</c:v>
                </c:pt>
                <c:pt idx="299">
                  <c:v>-0.5452551329672477</c:v>
                </c:pt>
                <c:pt idx="300">
                  <c:v>-0.48176260345319777</c:v>
                </c:pt>
                <c:pt idx="301">
                  <c:v>-0.41542537814270797</c:v>
                </c:pt>
                <c:pt idx="302">
                  <c:v>-0.34658648829894506</c:v>
                </c:pt>
                <c:pt idx="303">
                  <c:v>-0.27560840910330497</c:v>
                </c:pt>
                <c:pt idx="304">
                  <c:v>-0.20287135113044341</c:v>
                </c:pt>
                <c:pt idx="305">
                  <c:v>-0.12877139848518285</c:v>
                </c:pt>
                <c:pt idx="306">
                  <c:v>-5.371850040294536E-2</c:v>
                </c:pt>
                <c:pt idx="307">
                  <c:v>2.1865675667606631E-2</c:v>
                </c:pt>
                <c:pt idx="308">
                  <c:v>9.7550020267961612E-2</c:v>
                </c:pt>
                <c:pt idx="309">
                  <c:v>0.17289637698700325</c:v>
                </c:pt>
                <c:pt idx="310">
                  <c:v>0.24746204476158182</c:v>
                </c:pt>
                <c:pt idx="311">
                  <c:v>0.32080237466306527</c:v>
                </c:pt>
                <c:pt idx="312">
                  <c:v>0.39247344730689832</c:v>
                </c:pt>
                <c:pt idx="313">
                  <c:v>0.46203481596799673</c:v>
                </c:pt>
                <c:pt idx="314">
                  <c:v>0.52905229949170796</c:v>
                </c:pt>
                <c:pt idx="315">
                  <c:v>0.59310080816863331</c:v>
                </c:pt>
                <c:pt idx="316">
                  <c:v>0.6537671849014639</c:v>
                </c:pt>
                <c:pt idx="317">
                  <c:v>0.71065304324338374</c:v>
                </c:pt>
                <c:pt idx="318">
                  <c:v>0.76337758324020566</c:v>
                </c:pt>
                <c:pt idx="319">
                  <c:v>0.81158036547159451</c:v>
                </c:pt>
                <c:pt idx="320">
                  <c:v>0.85492402326955697</c:v>
                </c:pt>
                <c:pt idx="321">
                  <c:v>0.89309689280365112</c:v>
                </c:pt>
                <c:pt idx="322">
                  <c:v>0.92581554056963622</c:v>
                </c:pt>
                <c:pt idx="323">
                  <c:v>0.95282716780939392</c:v>
                </c:pt>
                <c:pt idx="324">
                  <c:v>0.97391187153096193</c:v>
                </c:pt>
                <c:pt idx="325">
                  <c:v>0.98888474209453658</c:v>
                </c:pt>
                <c:pt idx="326">
                  <c:v>0.9975977777877103</c:v>
                </c:pt>
                <c:pt idx="327">
                  <c:v>0.99994159743497635</c:v>
                </c:pt>
                <c:pt idx="328">
                  <c:v>0.99584693287496551</c:v>
                </c:pt>
                <c:pt idx="329">
                  <c:v>0.98528588409550377</c:v>
                </c:pt>
                <c:pt idx="330">
                  <c:v>0.96827292094128947</c:v>
                </c:pt>
                <c:pt idx="331">
                  <c:v>0.94486561660055912</c:v>
                </c:pt>
                <c:pt idx="332">
                  <c:v>0.91516509953274261</c:v>
                </c:pt>
                <c:pt idx="333">
                  <c:v>0.87931621211464095</c:v>
                </c:pt>
                <c:pt idx="334">
                  <c:v>0.83750736605227361</c:v>
                </c:pt>
                <c:pt idx="335">
                  <c:v>0.78997008652210154</c:v>
                </c:pt>
                <c:pt idx="336">
                  <c:v>0.73697823905984761</c:v>
                </c:pt>
                <c:pt idx="337">
                  <c:v>0.67884693539729146</c:v>
                </c:pt>
                <c:pt idx="338">
                  <c:v>0.61593111674523826</c:v>
                </c:pt>
                <c:pt idx="339">
                  <c:v>0.54862381542073835</c:v>
                </c:pt>
                <c:pt idx="340">
                  <c:v>0.47735409820369928</c:v>
                </c:pt>
                <c:pt idx="341">
                  <c:v>0.40258469736565089</c:v>
                </c:pt>
                <c:pt idx="342">
                  <c:v>0.32480933792383637</c:v>
                </c:pt>
                <c:pt idx="343">
                  <c:v>0.24454977231776662</c:v>
                </c:pt>
                <c:pt idx="344">
                  <c:v>0.16235253636273758</c:v>
                </c:pt>
                <c:pt idx="345">
                  <c:v>7.8785442983697829E-2</c:v>
                </c:pt>
                <c:pt idx="346">
                  <c:v>-5.5661671486007449E-3</c:v>
                </c:pt>
                <c:pt idx="347">
                  <c:v>-9.0103396392630528E-2</c:v>
                </c:pt>
                <c:pt idx="348">
                  <c:v>-0.17421795814872013</c:v>
                </c:pt>
                <c:pt idx="349">
                  <c:v>-0.25729651555051286</c:v>
                </c:pt>
                <c:pt idx="350">
                  <c:v>-0.33872516201784703</c:v>
                </c:pt>
                <c:pt idx="351">
                  <c:v>-0.41789401274584997</c:v>
                </c:pt>
                <c:pt idx="352">
                  <c:v>-0.49420187427271195</c:v>
                </c:pt>
                <c:pt idx="353">
                  <c:v>-0.56706095753576147</c:v>
                </c:pt>
                <c:pt idx="354">
                  <c:v>-0.63590159831534343</c:v>
                </c:pt>
                <c:pt idx="355">
                  <c:v>-0.70017694770111838</c:v>
                </c:pt>
                <c:pt idx="356">
                  <c:v>-0.75936759421721745</c:v>
                </c:pt>
                <c:pt idx="357">
                  <c:v>-0.81298607853101967</c:v>
                </c:pt>
                <c:pt idx="358">
                  <c:v>-0.86058126126347145</c:v>
                </c:pt>
                <c:pt idx="359">
                  <c:v>-0.90174250433342529</c:v>
                </c:pt>
                <c:pt idx="360">
                  <c:v>-0.93610362651837253</c:v>
                </c:pt>
                <c:pt idx="361">
                  <c:v>-0.9633465945114118</c:v>
                </c:pt>
                <c:pt idx="362">
                  <c:v>-0.98320491170823476</c:v>
                </c:pt>
                <c:pt idx="363">
                  <c:v>-0.9954666682750124</c:v>
                </c:pt>
                <c:pt idx="364">
                  <c:v>-0.99997721773149129</c:v>
                </c:pt>
                <c:pt idx="365">
                  <c:v>-0.99664144733356441</c:v>
                </c:pt>
                <c:pt idx="366">
                  <c:v>-0.98542561195286449</c:v>
                </c:pt>
                <c:pt idx="367">
                  <c:v>-0.96635870392066336</c:v>
                </c:pt>
                <c:pt idx="368">
                  <c:v>-0.93953333441920917</c:v>
                </c:pt>
                <c:pt idx="369">
                  <c:v>-0.90510610545142456</c:v>
                </c:pt>
                <c:pt idx="370">
                  <c:v>-0.86329745518179746</c:v>
                </c:pt>
                <c:pt idx="371">
                  <c:v>-0.81439096349549778</c:v>
                </c:pt>
                <c:pt idx="372">
                  <c:v>-0.75873210894410092</c:v>
                </c:pt>
                <c:pt idx="373">
                  <c:v>-0.69672647280535815</c:v>
                </c:pt>
                <c:pt idx="374">
                  <c:v>-0.62883739074891198</c:v>
                </c:pt>
                <c:pt idx="375">
                  <c:v>-0.55558305753306236</c:v>
                </c:pt>
                <c:pt idx="376">
                  <c:v>-0.47753309522114207</c:v>
                </c:pt>
                <c:pt idx="377">
                  <c:v>-0.39530460055613481</c:v>
                </c:pt>
                <c:pt idx="378">
                  <c:v>-0.30955769232512936</c:v>
                </c:pt>
                <c:pt idx="379">
                  <c:v>-0.2209905847322417</c:v>
                </c:pt>
                <c:pt idx="380">
                  <c:v>-0.13033421793106587</c:v>
                </c:pt>
                <c:pt idx="381">
                  <c:v>-3.8346481893628229E-2</c:v>
                </c:pt>
                <c:pt idx="382">
                  <c:v>5.4193925339880003E-2</c:v>
                </c:pt>
                <c:pt idx="383">
                  <c:v>0.14649395933132131</c:v>
                </c:pt>
                <c:pt idx="384">
                  <c:v>0.23775296074588675</c:v>
                </c:pt>
                <c:pt idx="385">
                  <c:v>0.32716960252498217</c:v>
                </c:pt>
                <c:pt idx="386">
                  <c:v>0.41394899487193576</c:v>
                </c:pt>
                <c:pt idx="387">
                  <c:v>0.49730988691469608</c:v>
                </c:pt>
                <c:pt idx="388">
                  <c:v>0.57649190110403736</c:v>
                </c:pt>
                <c:pt idx="389">
                  <c:v>0.65076273411760288</c:v>
                </c:pt>
                <c:pt idx="390">
                  <c:v>0.71942525631311427</c:v>
                </c:pt>
                <c:pt idx="391">
                  <c:v>0.78182444064677092</c:v>
                </c:pt>
                <c:pt idx="392">
                  <c:v>0.83735405148127118</c:v>
                </c:pt>
                <c:pt idx="393">
                  <c:v>0.88546302388061626</c:v>
                </c:pt>
                <c:pt idx="394">
                  <c:v>0.92566146485166168</c:v>
                </c:pt>
                <c:pt idx="395">
                  <c:v>0.95752620956242851</c:v>
                </c:pt>
                <c:pt idx="396">
                  <c:v>0.98070586785700042</c:v>
                </c:pt>
                <c:pt idx="397">
                  <c:v>0.99492529940083119</c:v>
                </c:pt>
                <c:pt idx="398">
                  <c:v>0.99998945952604712</c:v>
                </c:pt>
                <c:pt idx="399">
                  <c:v>0.99578656229355234</c:v>
                </c:pt>
                <c:pt idx="400">
                  <c:v>0.98229051242928456</c:v>
                </c:pt>
                <c:pt idx="401">
                  <c:v>0.95956256359952508</c:v>
                </c:pt>
                <c:pt idx="402">
                  <c:v>0.92775216693028362</c:v>
                </c:pt>
                <c:pt idx="403">
                  <c:v>0.88709698070578291</c:v>
                </c:pt>
                <c:pt idx="404">
                  <c:v>0.83792201975008318</c:v>
                </c:pt>
                <c:pt idx="405">
                  <c:v>0.78063793104536905</c:v>
                </c:pt>
                <c:pt idx="406">
                  <c:v>0.71573839060368938</c:v>
                </c:pt>
                <c:pt idx="407">
                  <c:v>0.64379662541255844</c:v>
                </c:pt>
                <c:pt idx="408">
                  <c:v>0.56546107333811735</c:v>
                </c:pt>
                <c:pt idx="409">
                  <c:v>0.48145020310603481</c:v>
                </c:pt>
                <c:pt idx="410">
                  <c:v>0.39254652579730581</c:v>
                </c:pt>
                <c:pt idx="411">
                  <c:v>0.29958983859711735</c:v>
                </c:pt>
                <c:pt idx="412">
                  <c:v>0.20346975071860635</c:v>
                </c:pt>
                <c:pt idx="413">
                  <c:v>0.10511755038593684</c:v>
                </c:pt>
                <c:pt idx="414">
                  <c:v>5.4974803971017724E-3</c:v>
                </c:pt>
                <c:pt idx="415">
                  <c:v>-9.440250201070513E-2</c:v>
                </c:pt>
                <c:pt idx="416">
                  <c:v>-0.19358039760719667</c:v>
                </c:pt>
                <c:pt idx="417">
                  <c:v>-0.29103017952147703</c:v>
                </c:pt>
                <c:pt idx="418">
                  <c:v>-0.38575205282219571</c:v>
                </c:pt>
                <c:pt idx="419">
                  <c:v>-0.476762857216113</c:v>
                </c:pt>
                <c:pt idx="420">
                  <c:v>-0.56310650625983494</c:v>
                </c:pt>
                <c:pt idx="421">
                  <c:v>-0.64386435300351763</c:v>
                </c:pt>
                <c:pt idx="422">
                  <c:v>-0.71816536960586863</c:v>
                </c:pt>
                <c:pt idx="423">
                  <c:v>-0.78519602724473259</c:v>
                </c:pt>
                <c:pt idx="424">
                  <c:v>-0.84420976265315828</c:v>
                </c:pt>
                <c:pt idx="425">
                  <c:v>-0.89453591888291584</c:v>
                </c:pt>
                <c:pt idx="426">
                  <c:v>-0.93558805046769633</c:v>
                </c:pt>
                <c:pt idx="427">
                  <c:v>-0.96687148704534887</c:v>
                </c:pt>
                <c:pt idx="428">
                  <c:v>-0.98799005470650025</c:v>
                </c:pt>
                <c:pt idx="429">
                  <c:v>-0.99865186085407665</c:v>
                </c:pt>
                <c:pt idx="430">
                  <c:v>-0.99867405615752536</c:v>
                </c:pt>
                <c:pt idx="431">
                  <c:v>-0.98798649622324652</c:v>
                </c:pt>
                <c:pt idx="432">
                  <c:v>-0.96663423581904695</c:v>
                </c:pt>
                <c:pt idx="433">
                  <c:v>-0.93477879980887879</c:v>
                </c:pt>
                <c:pt idx="434">
                  <c:v>-0.89269818728213191</c:v>
                </c:pt>
                <c:pt idx="435">
                  <c:v>-0.84078557859094383</c:v>
                </c:pt>
                <c:pt idx="436">
                  <c:v>-0.77954672901568645</c:v>
                </c:pt>
                <c:pt idx="437">
                  <c:v>-0.70959604742520732</c:v>
                </c:pt>
                <c:pt idx="438">
                  <c:v>-0.63165137343317579</c:v>
                </c:pt>
                <c:pt idx="439">
                  <c:v>-0.54652748201204648</c:v>
                </c:pt>
                <c:pt idx="440">
                  <c:v>-0.45512836013787811</c:v>
                </c:pt>
                <c:pt idx="441">
                  <c:v>-0.35843831562040879</c:v>
                </c:pt>
                <c:pt idx="442">
                  <c:v>-0.25751199363381105</c:v>
                </c:pt>
                <c:pt idx="443">
                  <c:v>-0.15346339141062057</c:v>
                </c:pt>
                <c:pt idx="444">
                  <c:v>-4.7453975897798893E-2</c:v>
                </c:pt>
                <c:pt idx="445">
                  <c:v>5.9319977297179728E-2</c:v>
                </c:pt>
                <c:pt idx="446">
                  <c:v>0.16564069281528729</c:v>
                </c:pt>
                <c:pt idx="447">
                  <c:v>0.27028271011962185</c:v>
                </c:pt>
                <c:pt idx="448">
                  <c:v>0.37202705158173321</c:v>
                </c:pt>
                <c:pt idx="449">
                  <c:v>0.46967558351264427</c:v>
                </c:pt>
                <c:pt idx="450">
                  <c:v>0.56206540285963902</c:v>
                </c:pt>
                <c:pt idx="451">
                  <c:v>0.64808307742737326</c:v>
                </c:pt>
                <c:pt idx="452">
                  <c:v>0.72667856459452229</c:v>
                </c:pt>
                <c:pt idx="453">
                  <c:v>0.79687863268942682</c:v>
                </c:pt>
                <c:pt idx="454">
                  <c:v>0.85779961054407083</c:v>
                </c:pt>
                <c:pt idx="455">
                  <c:v>0.90865929432297643</c:v>
                </c:pt>
                <c:pt idx="456">
                  <c:v>0.9487878465545434</c:v>
                </c:pt>
                <c:pt idx="457">
                  <c:v>0.97763753038099011</c:v>
                </c:pt>
                <c:pt idx="458">
                  <c:v>0.99479113236407479</c:v>
                </c:pt>
                <c:pt idx="459">
                  <c:v>0.99996893968214962</c:v>
                </c:pt>
                <c:pt idx="460">
                  <c:v>0.99303415214380819</c:v>
                </c:pt>
                <c:pt idx="461">
                  <c:v>0.97399662600784986</c:v>
                </c:pt>
                <c:pt idx="462">
                  <c:v>0.94301486499131326</c:v>
                </c:pt>
                <c:pt idx="463">
                  <c:v>0.90039619389000669</c:v>
                </c:pt>
                <c:pt idx="464">
                  <c:v>0.84659507172360426</c:v>
                </c:pt>
                <c:pt idx="465">
                  <c:v>0.7822095240173057</c:v>
                </c:pt>
                <c:pt idx="466">
                  <c:v>0.70797569748640077</c:v>
                </c:pt>
                <c:pt idx="467">
                  <c:v>0.62476056471863051</c:v>
                </c:pt>
                <c:pt idx="468">
                  <c:v>0.53355283115160823</c:v>
                </c:pt>
                <c:pt idx="469">
                  <c:v>0.43545212140260819</c:v>
                </c:pt>
                <c:pt idx="470">
                  <c:v>0.33165654649618315</c:v>
                </c:pt>
                <c:pt idx="471">
                  <c:v>0.22344877741368624</c:v>
                </c:pt>
                <c:pt idx="472">
                  <c:v>0.11218077331514538</c:v>
                </c:pt>
                <c:pt idx="473">
                  <c:v>-7.4266558359228397E-4</c:v>
                </c:pt>
                <c:pt idx="474">
                  <c:v>-0.11388133049484797</c:v>
                </c:pt>
                <c:pt idx="475">
                  <c:v>-0.22577781387806015</c:v>
                </c:pt>
                <c:pt idx="476">
                  <c:v>-0.33497627279676861</c:v>
                </c:pt>
                <c:pt idx="477">
                  <c:v>-0.44004150880888715</c:v>
                </c:pt>
                <c:pt idx="478">
                  <c:v>-0.53957811700944325</c:v>
                </c:pt>
                <c:pt idx="479">
                  <c:v>-0.63224944953778106</c:v>
                </c:pt>
                <c:pt idx="480">
                  <c:v>-0.71679613482725446</c:v>
                </c:pt>
                <c:pt idx="481">
                  <c:v>-0.79205389327942244</c:v>
                </c:pt>
                <c:pt idx="482">
                  <c:v>-0.8569703930095075</c:v>
                </c:pt>
                <c:pt idx="483">
                  <c:v>-0.91062089591199769</c:v>
                </c:pt>
                <c:pt idx="484">
                  <c:v>-0.95222245456262622</c:v>
                </c:pt>
                <c:pt idx="485">
                  <c:v>-0.98114643438138216</c:v>
                </c:pt>
                <c:pt idx="486">
                  <c:v>-0.99692915295479589</c:v>
                </c:pt>
                <c:pt idx="487">
                  <c:v>-0.99928044932276172</c:v>
                </c:pt>
                <c:pt idx="488">
                  <c:v>-0.98809002019119818</c:v>
                </c:pt>
                <c:pt idx="489">
                  <c:v>-0.96343138719748922</c:v>
                </c:pt>
                <c:pt idx="490">
                  <c:v>-0.9255633892395958</c:v>
                </c:pt>
                <c:pt idx="491">
                  <c:v>-0.87492912614030238</c:v>
                </c:pt>
                <c:pt idx="492">
                  <c:v>-0.81215231416630829</c:v>
                </c:pt>
                <c:pt idx="493">
                  <c:v>-0.7380310497257746</c:v>
                </c:pt>
                <c:pt idx="494">
                  <c:v>-0.653529014456385</c:v>
                </c:pt>
                <c:pt idx="495">
                  <c:v>-0.55976419238580255</c:v>
                </c:pt>
                <c:pt idx="496">
                  <c:v>-0.45799520736629645</c:v>
                </c:pt>
                <c:pt idx="497">
                  <c:v>-0.34960542600531624</c:v>
                </c:pt>
                <c:pt idx="498">
                  <c:v>-0.23608500727090989</c:v>
                </c:pt>
                <c:pt idx="499">
                  <c:v>-0.11901111427826298</c:v>
                </c:pt>
                <c:pt idx="500">
                  <c:v>-2.6535897928668363E-5</c:v>
                </c:pt>
                <c:pt idx="501">
                  <c:v>0.11918300478165911</c:v>
                </c:pt>
                <c:pt idx="502">
                  <c:v>0.23691255198384389</c:v>
                </c:pt>
                <c:pt idx="503">
                  <c:v>0.35146230325865269</c:v>
                </c:pt>
                <c:pt idx="504">
                  <c:v>0.46116233634821929</c:v>
                </c:pt>
                <c:pt idx="505">
                  <c:v>0.56439731977447349</c:v>
                </c:pt>
                <c:pt idx="506">
                  <c:v>0.65963084151409335</c:v>
                </c:pt>
                <c:pt idx="507">
                  <c:v>0.74542898689417658</c:v>
                </c:pt>
                <c:pt idx="508">
                  <c:v>0.82048279910230637</c:v>
                </c:pt>
                <c:pt idx="509">
                  <c:v>0.88362926359612104</c:v>
                </c:pt>
                <c:pt idx="510">
                  <c:v>0.93387047127711453</c:v>
                </c:pt>
                <c:pt idx="511">
                  <c:v>0.97039063453065355</c:v>
                </c:pt>
                <c:pt idx="512">
                  <c:v>0.99257065500993935</c:v>
                </c:pt>
                <c:pt idx="513">
                  <c:v>0.99999997214471503</c:v>
                </c:pt>
                <c:pt idx="514">
                  <c:v>0.99248545648349584</c:v>
                </c:pt>
                <c:pt idx="515">
                  <c:v>0.97005715173931817</c:v>
                </c:pt>
                <c:pt idx="516">
                  <c:v>0.93297071332334469</c:v>
                </c:pt>
                <c:pt idx="517">
                  <c:v>0.88170643865642995</c:v>
                </c:pt>
                <c:pt idx="518">
                  <c:v>0.81696483500640626</c:v>
                </c:pt>
                <c:pt idx="519">
                  <c:v>0.7396587233001034</c:v>
                </c:pt>
                <c:pt idx="520">
                  <c:v>0.65090193053444145</c:v>
                </c:pt>
                <c:pt idx="521">
                  <c:v>0.55199467824083626</c:v>
                </c:pt>
                <c:pt idx="522">
                  <c:v>0.44440582908339027</c:v>
                </c:pt>
                <c:pt idx="523">
                  <c:v>0.32975220720845233</c:v>
                </c:pt>
                <c:pt idx="524">
                  <c:v>0.20977525951466267</c:v>
                </c:pt>
                <c:pt idx="525">
                  <c:v>8.6315373681714228E-2</c:v>
                </c:pt>
                <c:pt idx="526">
                  <c:v>-3.8715786295816575E-2</c:v>
                </c:pt>
                <c:pt idx="527">
                  <c:v>-0.16336452602375692</c:v>
                </c:pt>
                <c:pt idx="528">
                  <c:v>-0.28566551213649005</c:v>
                </c:pt>
                <c:pt idx="529">
                  <c:v>-0.40367284455856439</c:v>
                </c:pt>
                <c:pt idx="530">
                  <c:v>-0.51549132298517764</c:v>
                </c:pt>
                <c:pt idx="531">
                  <c:v>-0.61930740640958293</c:v>
                </c:pt>
                <c:pt idx="532">
                  <c:v>-0.71341935781327026</c:v>
                </c:pt>
                <c:pt idx="533">
                  <c:v>-0.79626606761555563</c:v>
                </c:pt>
                <c:pt idx="534">
                  <c:v>-0.86645405937938214</c:v>
                </c:pt>
                <c:pt idx="535">
                  <c:v>-0.92278219967735142</c:v>
                </c:pt>
                <c:pt idx="536">
                  <c:v>-0.96426366088560655</c:v>
                </c:pt>
                <c:pt idx="537">
                  <c:v>-0.99014472079547788</c:v>
                </c:pt>
                <c:pt idx="538">
                  <c:v>-0.999920025969121</c:v>
                </c:pt>
                <c:pt idx="539">
                  <c:v>-0.99334399622419689</c:v>
                </c:pt>
                <c:pt idx="540">
                  <c:v>-0.97043810487839066</c:v>
                </c:pt>
                <c:pt idx="541">
                  <c:v>-0.9314938326434552</c:v>
                </c:pt>
                <c:pt idx="542">
                  <c:v>-0.87707116142719832</c:v>
                </c:pt>
                <c:pt idx="543">
                  <c:v>-0.8079925467583412</c:v>
                </c:pt>
                <c:pt idx="544">
                  <c:v>-0.72533238296632063</c:v>
                </c:pt>
                <c:pt idx="545">
                  <c:v>-0.63040205240958513</c:v>
                </c:pt>
                <c:pt idx="546">
                  <c:v>-0.52473072766463169</c:v>
                </c:pt>
                <c:pt idx="547">
                  <c:v>-0.41004217232652834</c:v>
                </c:pt>
                <c:pt idx="548">
                  <c:v>-0.28822786056270883</c:v>
                </c:pt>
                <c:pt idx="549">
                  <c:v>-0.16131680643488747</c:v>
                </c:pt>
                <c:pt idx="550">
                  <c:v>-3.1442559904306666E-2</c:v>
                </c:pt>
                <c:pt idx="551">
                  <c:v>9.9192113943829999E-2</c:v>
                </c:pt>
                <c:pt idx="552">
                  <c:v>0.2283523038214158</c:v>
                </c:pt>
                <c:pt idx="553">
                  <c:v>0.35380915723595252</c:v>
                </c:pt>
                <c:pt idx="554">
                  <c:v>0.47337857575976539</c:v>
                </c:pt>
                <c:pt idx="555">
                  <c:v>0.5849597316067624</c:v>
                </c:pt>
                <c:pt idx="556">
                  <c:v>0.68657272470270525</c:v>
                </c:pt>
                <c:pt idx="557">
                  <c:v>0.77639469943414552</c:v>
                </c:pt>
                <c:pt idx="558">
                  <c:v>0.85279375245537425</c:v>
                </c:pt>
                <c:pt idx="559">
                  <c:v>0.91435998745660552</c:v>
                </c:pt>
                <c:pt idx="560">
                  <c:v>0.95993310956324474</c:v>
                </c:pt>
                <c:pt idx="561">
                  <c:v>0.98862600073113782</c:v>
                </c:pt>
                <c:pt idx="562">
                  <c:v>0.9998437775819996</c:v>
                </c:pt>
                <c:pt idx="563">
                  <c:v>0.99329790381475402</c:v>
                </c:pt>
                <c:pt idx="564">
                  <c:v>0.96901500963891629</c:v>
                </c:pt>
                <c:pt idx="565">
                  <c:v>0.92734015940101022</c:v>
                </c:pt>
                <c:pt idx="566">
                  <c:v>0.86893440431473812</c:v>
                </c:pt>
                <c:pt idx="567">
                  <c:v>0.79476655838433896</c:v>
                </c:pt>
                <c:pt idx="568">
                  <c:v>0.70609924049977002</c:v>
                </c:pt>
                <c:pt idx="569">
                  <c:v>0.60446933242902701</c:v>
                </c:pt>
                <c:pt idx="570">
                  <c:v>0.49166310908901389</c:v>
                </c:pt>
                <c:pt idx="571">
                  <c:v>0.3696864020345163</c:v>
                </c:pt>
                <c:pt idx="572">
                  <c:v>0.24073025753236768</c:v>
                </c:pt>
                <c:pt idx="573">
                  <c:v>0.10713264486853037</c:v>
                </c:pt>
                <c:pt idx="574">
                  <c:v>-2.8663143296863463E-2</c:v>
                </c:pt>
                <c:pt idx="575">
                  <c:v>-0.1641526805255985</c:v>
                </c:pt>
                <c:pt idx="576">
                  <c:v>-0.29681640368313378</c:v>
                </c:pt>
                <c:pt idx="577">
                  <c:v>-0.42416658386326056</c:v>
                </c:pt>
                <c:pt idx="578">
                  <c:v>-0.54379440098093856</c:v>
                </c:pt>
                <c:pt idx="579">
                  <c:v>-0.65341623109052538</c:v>
                </c:pt>
                <c:pt idx="580">
                  <c:v>-0.75091825132632817</c:v>
                </c:pt>
                <c:pt idx="581">
                  <c:v>-0.83439848035822728</c:v>
                </c:pt>
                <c:pt idx="582">
                  <c:v>-0.90220540263524829</c:v>
                </c:pt>
                <c:pt idx="583">
                  <c:v>-0.95297237234784926</c:v>
                </c:pt>
                <c:pt idx="584">
                  <c:v>-0.9856470575258115</c:v>
                </c:pt>
                <c:pt idx="585">
                  <c:v>-0.99951526520604717</c:v>
                </c:pt>
                <c:pt idx="586">
                  <c:v>-0.99421858401330132</c:v>
                </c:pt>
                <c:pt idx="587">
                  <c:v>-0.96976538932624234</c:v>
                </c:pt>
                <c:pt idx="588">
                  <c:v>-0.92653487666623302</c:v>
                </c:pt>
                <c:pt idx="589">
                  <c:v>-0.86527391897397887</c:v>
                </c:pt>
                <c:pt idx="590">
                  <c:v>-0.7870866807009419</c:v>
                </c:pt>
                <c:pt idx="591">
                  <c:v>-0.69341706359156874</c:v>
                </c:pt>
                <c:pt idx="592">
                  <c:v>-0.58602420294934576</c:v>
                </c:pt>
                <c:pt idx="593">
                  <c:v>-0.46695137622108129</c:v>
                </c:pt>
                <c:pt idx="594">
                  <c:v>-0.33848882498726718</c:v>
                </c:pt>
                <c:pt idx="595">
                  <c:v>-0.20313112398643537</c:v>
                </c:pt>
                <c:pt idx="596">
                  <c:v>-6.352985375123088E-2</c:v>
                </c:pt>
                <c:pt idx="597">
                  <c:v>7.7557555974929956E-2</c:v>
                </c:pt>
                <c:pt idx="598">
                  <c:v>0.21732184923871783</c:v>
                </c:pt>
                <c:pt idx="599">
                  <c:v>0.35295779218746226</c:v>
                </c:pt>
                <c:pt idx="600">
                  <c:v>0.48172074668581694</c:v>
                </c:pt>
                <c:pt idx="601">
                  <c:v>0.6009828314935598</c:v>
                </c:pt>
                <c:pt idx="602">
                  <c:v>0.7082875180276138</c:v>
                </c:pt>
                <c:pt idx="603">
                  <c:v>0.80140151593677467</c:v>
                </c:pt>
                <c:pt idx="604">
                  <c:v>0.87836283582489305</c:v>
                </c:pt>
                <c:pt idx="605">
                  <c:v>0.93752397244245977</c:v>
                </c:pt>
                <c:pt idx="606">
                  <c:v>0.97758923100256745</c:v>
                </c:pt>
                <c:pt idx="607">
                  <c:v>0.99764532092563829</c:v>
                </c:pt>
                <c:pt idx="608">
                  <c:v>0.99718446373993741</c:v>
                </c:pt>
                <c:pt idx="609">
                  <c:v>0.97611940303124056</c:v>
                </c:pt>
                <c:pt idx="610">
                  <c:v>0.93478986175721457</c:v>
                </c:pt>
                <c:pt idx="611">
                  <c:v>0.87396016300849499</c:v>
                </c:pt>
                <c:pt idx="612">
                  <c:v>0.7948079111249492</c:v>
                </c:pt>
                <c:pt idx="613">
                  <c:v>0.69890381736363294</c:v>
                </c:pt>
                <c:pt idx="614">
                  <c:v>0.58818294421875572</c:v>
                </c:pt>
                <c:pt idx="615">
                  <c:v>0.46490783099796734</c:v>
                </c:pt>
                <c:pt idx="616">
                  <c:v>0.33162414625733877</c:v>
                </c:pt>
                <c:pt idx="617">
                  <c:v>0.19110968608305043</c:v>
                </c:pt>
                <c:pt idx="618">
                  <c:v>4.631769696156654E-2</c:v>
                </c:pt>
                <c:pt idx="619">
                  <c:v>-9.968435573726861E-2</c:v>
                </c:pt>
                <c:pt idx="620">
                  <c:v>-0.24377933139776214</c:v>
                </c:pt>
                <c:pt idx="621">
                  <c:v>-0.38286693065917965</c:v>
                </c:pt>
                <c:pt idx="622">
                  <c:v>-0.51393077555391065</c:v>
                </c:pt>
                <c:pt idx="623">
                  <c:v>-0.63410460336236119</c:v>
                </c:pt>
                <c:pt idx="624">
                  <c:v>-0.74073611451323684</c:v>
                </c:pt>
                <c:pt idx="625">
                  <c:v>-0.83144703707881096</c:v>
                </c:pt>
                <c:pt idx="626">
                  <c:v>-0.90418802495082684</c:v>
                </c:pt>
                <c:pt idx="627">
                  <c:v>-0.95728709326551786</c:v>
                </c:pt>
                <c:pt idx="628">
                  <c:v>-0.98949041197465637</c:v>
                </c:pt>
                <c:pt idx="629">
                  <c:v>-0.99999442480941436</c:v>
                </c:pt>
                <c:pt idx="630">
                  <c:v>-0.98846843371869653</c:v>
                </c:pt>
                <c:pt idx="631">
                  <c:v>-0.955066984974559</c:v>
                </c:pt>
                <c:pt idx="632">
                  <c:v>-0.90043160869269945</c:v>
                </c:pt>
                <c:pt idx="633">
                  <c:v>-0.82568169412958159</c:v>
                </c:pt>
                <c:pt idx="634">
                  <c:v>-0.73239452393278226</c:v>
                </c:pt>
                <c:pt idx="635">
                  <c:v>-0.62257473630569271</c:v>
                </c:pt>
                <c:pt idx="636">
                  <c:v>-0.49861372930559433</c:v>
                </c:pt>
                <c:pt idx="637">
                  <c:v>-0.36323976058286128</c:v>
                </c:pt>
                <c:pt idx="638">
                  <c:v>-0.21945972312537237</c:v>
                </c:pt>
                <c:pt idx="639">
                  <c:v>-7.0493787447692038E-2</c:v>
                </c:pt>
                <c:pt idx="640">
                  <c:v>8.0295712148162918E-2</c:v>
                </c:pt>
                <c:pt idx="641">
                  <c:v>0.2294796100399451</c:v>
                </c:pt>
                <c:pt idx="642">
                  <c:v>0.37363979574424871</c:v>
                </c:pt>
                <c:pt idx="643">
                  <c:v>0.50944789792870571</c:v>
                </c:pt>
                <c:pt idx="644">
                  <c:v>0.63374295673309688</c:v>
                </c:pt>
                <c:pt idx="645">
                  <c:v>0.74360626347565895</c:v>
                </c:pt>
                <c:pt idx="646">
                  <c:v>0.83643157759108744</c:v>
                </c:pt>
                <c:pt idx="647">
                  <c:v>0.90998900421669349</c:v>
                </c:pt>
                <c:pt idx="648">
                  <c:v>0.96248093155645276</c:v>
                </c:pt>
                <c:pt idx="649">
                  <c:v>0.9925885833278294</c:v>
                </c:pt>
                <c:pt idx="650">
                  <c:v>0.9995079355359755</c:v>
                </c:pt>
                <c:pt idx="651">
                  <c:v>0.98297397484410942</c:v>
                </c:pt>
                <c:pt idx="652">
                  <c:v>0.94327253331420091</c:v>
                </c:pt>
                <c:pt idx="653">
                  <c:v>0.88123921583319365</c:v>
                </c:pt>
                <c:pt idx="654">
                  <c:v>0.79824523593747809</c:v>
                </c:pt>
                <c:pt idx="655">
                  <c:v>0.69617028621566601</c:v>
                </c:pt>
                <c:pt idx="656">
                  <c:v>0.57736288376109091</c:v>
                </c:pt>
                <c:pt idx="657">
                  <c:v>0.44458894171859042</c:v>
                </c:pt>
                <c:pt idx="658">
                  <c:v>0.30096961716379672</c:v>
                </c:pt>
                <c:pt idx="659">
                  <c:v>0.14990976577118903</c:v>
                </c:pt>
                <c:pt idx="660">
                  <c:v>-4.9814123714292642E-3</c:v>
                </c:pt>
                <c:pt idx="661">
                  <c:v>-0.15997573075353619</c:v>
                </c:pt>
                <c:pt idx="662">
                  <c:v>-0.31131539197476887</c:v>
                </c:pt>
                <c:pt idx="663">
                  <c:v>-0.45530425827719706</c:v>
                </c:pt>
                <c:pt idx="664">
                  <c:v>-0.58839880767982444</c:v>
                </c:pt>
                <c:pt idx="665">
                  <c:v>-0.70729653227142153</c:v>
                </c:pt>
                <c:pt idx="666">
                  <c:v>-0.80901955613322696</c:v>
                </c:pt>
                <c:pt idx="667">
                  <c:v>-0.89099132707319983</c:v>
                </c:pt>
                <c:pt idx="668">
                  <c:v>-0.95110436831190959</c:v>
                </c:pt>
                <c:pt idx="669">
                  <c:v>-0.9877772615101188</c:v>
                </c:pt>
                <c:pt idx="670">
                  <c:v>-0.99999926771027359</c:v>
                </c:pt>
                <c:pt idx="671">
                  <c:v>-0.98736127316126066</c:v>
                </c:pt>
                <c:pt idx="672">
                  <c:v>-0.95007206660937749</c:v>
                </c:pt>
                <c:pt idx="673">
                  <c:v>-0.88895930630737063</c:v>
                </c:pt>
                <c:pt idx="674">
                  <c:v>-0.80545491053864393</c:v>
                </c:pt>
                <c:pt idx="675">
                  <c:v>-0.70156499586289323</c:v>
                </c:pt>
                <c:pt idx="676">
                  <c:v>-0.57982488292058187</c:v>
                </c:pt>
                <c:pt idx="677">
                  <c:v>-0.44324008044917973</c:v>
                </c:pt>
                <c:pt idx="678">
                  <c:v>-0.2952145339777551</c:v>
                </c:pt>
                <c:pt idx="679">
                  <c:v>-0.13946777640547578</c:v>
                </c:pt>
                <c:pt idx="680">
                  <c:v>2.0057066361016031E-2</c:v>
                </c:pt>
                <c:pt idx="681">
                  <c:v>0.17929218938385008</c:v>
                </c:pt>
                <c:pt idx="682">
                  <c:v>0.33414849677066349</c:v>
                </c:pt>
                <c:pt idx="683">
                  <c:v>0.48062085712315139</c:v>
                </c:pt>
                <c:pt idx="684">
                  <c:v>0.61489252302841313</c:v>
                </c:pt>
                <c:pt idx="685">
                  <c:v>0.73343598336811144</c:v>
                </c:pt>
                <c:pt idx="686">
                  <c:v>0.83310756041769307</c:v>
                </c:pt>
                <c:pt idx="687">
                  <c:v>0.91123317856079067</c:v>
                </c:pt>
                <c:pt idx="688">
                  <c:v>0.96568291662981021</c:v>
                </c:pt>
                <c:pt idx="689">
                  <c:v>0.99493220816933015</c:v>
                </c:pt>
                <c:pt idx="690">
                  <c:v>0.99810786819095054</c:v>
                </c:pt>
                <c:pt idx="691">
                  <c:v>0.97501749433734908</c:v>
                </c:pt>
                <c:pt idx="692">
                  <c:v>0.9261612062264194</c:v>
                </c:pt>
                <c:pt idx="693">
                  <c:v>0.85272513904939451</c:v>
                </c:pt>
                <c:pt idx="694">
                  <c:v>0.75655658494490519</c:v>
                </c:pt>
                <c:pt idx="695">
                  <c:v>0.64012116597789603</c:v>
                </c:pt>
                <c:pt idx="696">
                  <c:v>0.50644291275786413</c:v>
                </c:pt>
                <c:pt idx="697">
                  <c:v>0.3590285995340704</c:v>
                </c:pt>
                <c:pt idx="698">
                  <c:v>0.20177813672122943</c:v>
                </c:pt>
                <c:pt idx="699">
                  <c:v>3.8883232330156073E-2</c:v>
                </c:pt>
                <c:pt idx="700">
                  <c:v>-0.12528310745427684</c:v>
                </c:pt>
                <c:pt idx="701">
                  <c:v>-0.28628337234642093</c:v>
                </c:pt>
                <c:pt idx="702">
                  <c:v>-0.43973554694638195</c:v>
                </c:pt>
                <c:pt idx="703">
                  <c:v>-0.58143308164837859</c:v>
                </c:pt>
                <c:pt idx="704">
                  <c:v>-0.70746154535227124</c:v>
                </c:pt>
                <c:pt idx="705">
                  <c:v>-0.81430870245605758</c:v>
                </c:pt>
                <c:pt idx="706">
                  <c:v>-0.89896488012085329</c:v>
                </c:pt>
                <c:pt idx="707">
                  <c:v>-0.95901070491038076</c:v>
                </c:pt>
                <c:pt idx="708">
                  <c:v>-0.99268958675159302</c:v>
                </c:pt>
                <c:pt idx="709">
                  <c:v>-0.99896270636681261</c:v>
                </c:pt>
                <c:pt idx="710">
                  <c:v>-0.97754471111501029</c:v>
                </c:pt>
                <c:pt idx="711">
                  <c:v>-0.92891883255370855</c:v>
                </c:pt>
                <c:pt idx="712">
                  <c:v>-0.8543306940228238</c:v>
                </c:pt>
                <c:pt idx="713">
                  <c:v>-0.7557606635280989</c:v>
                </c:pt>
                <c:pt idx="714">
                  <c:v>-0.6358752102462949</c:v>
                </c:pt>
                <c:pt idx="715">
                  <c:v>-0.49795832529871181</c:v>
                </c:pt>
                <c:pt idx="716">
                  <c:v>-0.34582465184334898</c:v>
                </c:pt>
                <c:pt idx="717">
                  <c:v>-0.18371651889090421</c:v>
                </c:pt>
                <c:pt idx="718">
                  <c:v>-1.6187570994172742E-2</c:v>
                </c:pt>
                <c:pt idx="719">
                  <c:v>0.15202388340368003</c:v>
                </c:pt>
                <c:pt idx="720">
                  <c:v>0.31612833260102347</c:v>
                </c:pt>
                <c:pt idx="721">
                  <c:v>0.47142160233876351</c:v>
                </c:pt>
                <c:pt idx="722">
                  <c:v>0.61342059369414437</c:v>
                </c:pt>
                <c:pt idx="723">
                  <c:v>0.73799429072959688</c:v>
                </c:pt>
                <c:pt idx="724">
                  <c:v>0.84148617909656209</c:v>
                </c:pt>
                <c:pt idx="725">
                  <c:v>0.92082439920401571</c:v>
                </c:pt>
                <c:pt idx="726">
                  <c:v>0.97361625099296445</c:v>
                </c:pt>
                <c:pt idx="727">
                  <c:v>0.99822406571944255</c:v>
                </c:pt>
                <c:pt idx="728">
                  <c:v>0.99381995409659551</c:v>
                </c:pt>
                <c:pt idx="729">
                  <c:v>0.96041751727111835</c:v>
                </c:pt>
                <c:pt idx="730">
                  <c:v>0.89887925221969911</c:v>
                </c:pt>
                <c:pt idx="731">
                  <c:v>0.81089907864855204</c:v>
                </c:pt>
                <c:pt idx="732">
                  <c:v>0.69896014081816671</c:v>
                </c:pt>
                <c:pt idx="733">
                  <c:v>0.56626877393650665</c:v>
                </c:pt>
                <c:pt idx="734">
                  <c:v>0.41666624908215305</c:v>
                </c:pt>
                <c:pt idx="735">
                  <c:v>0.25452060106041297</c:v>
                </c:pt>
                <c:pt idx="736">
                  <c:v>8.460147865582672E-2</c:v>
                </c:pt>
                <c:pt idx="737">
                  <c:v>-8.8058483948708938E-2</c:v>
                </c:pt>
                <c:pt idx="738">
                  <c:v>-0.25831181084936822</c:v>
                </c:pt>
                <c:pt idx="739">
                  <c:v>-0.42104952502007936</c:v>
                </c:pt>
                <c:pt idx="740">
                  <c:v>-0.57135513697457374</c:v>
                </c:pt>
                <c:pt idx="741">
                  <c:v>-0.70465463548902263</c:v>
                </c:pt>
                <c:pt idx="742">
                  <c:v>-0.81685787671365406</c:v>
                </c:pt>
                <c:pt idx="743">
                  <c:v>-0.90448695161954373</c:v>
                </c:pt>
                <c:pt idx="744">
                  <c:v>-0.96478743414101509</c:v>
                </c:pt>
                <c:pt idx="745">
                  <c:v>-0.99581886675368114</c:v>
                </c:pt>
                <c:pt idx="746">
                  <c:v>-0.99652141549734752</c:v>
                </c:pt>
                <c:pt idx="747">
                  <c:v>-0.96675630751259944</c:v>
                </c:pt>
                <c:pt idx="748">
                  <c:v>-0.90731843225534925</c:v>
                </c:pt>
                <c:pt idx="749">
                  <c:v>-0.81992032075476129</c:v>
                </c:pt>
                <c:pt idx="750">
                  <c:v>-0.70714759108539282</c:v>
                </c:pt>
                <c:pt idx="751">
                  <c:v>-0.57238683625661979</c:v>
                </c:pt>
                <c:pt idx="752">
                  <c:v>-0.41972780551187167</c:v>
                </c:pt>
                <c:pt idx="753">
                  <c:v>-0.25384256384546083</c:v>
                </c:pt>
                <c:pt idx="754">
                  <c:v>-7.9845080268607191E-2</c:v>
                </c:pt>
                <c:pt idx="755">
                  <c:v>9.6864632641305848E-2</c:v>
                </c:pt>
                <c:pt idx="756">
                  <c:v>0.2707671503824095</c:v>
                </c:pt>
                <c:pt idx="757">
                  <c:v>0.43639594399349929</c:v>
                </c:pt>
                <c:pt idx="758">
                  <c:v>0.58851000354885696</c:v>
                </c:pt>
                <c:pt idx="759">
                  <c:v>0.72226131864138432</c:v>
                </c:pt>
                <c:pt idx="760">
                  <c:v>0.83335182951012354</c:v>
                </c:pt>
                <c:pt idx="761">
                  <c:v>0.91817470852094063</c:v>
                </c:pt>
                <c:pt idx="762">
                  <c:v>0.97393524699236766</c:v>
                </c:pt>
                <c:pt idx="763">
                  <c:v>0.99874719718680638</c:v>
                </c:pt>
                <c:pt idx="764">
                  <c:v>0.99170113858733056</c:v>
                </c:pt>
                <c:pt idx="765">
                  <c:v>0.95290228123187459</c:v>
                </c:pt>
                <c:pt idx="766">
                  <c:v>0.88347606223621777</c:v>
                </c:pt>
                <c:pt idx="767">
                  <c:v>0.78554090621874395</c:v>
                </c:pt>
                <c:pt idx="768">
                  <c:v>0.66214857464811705</c:v>
                </c:pt>
                <c:pt idx="769">
                  <c:v>0.5171935896145512</c:v>
                </c:pt>
                <c:pt idx="770">
                  <c:v>0.3552942496142531</c:v>
                </c:pt>
                <c:pt idx="771">
                  <c:v>0.18164872417394803</c:v>
                </c:pt>
                <c:pt idx="772">
                  <c:v>1.8705873143497333E-3</c:v>
                </c:pt>
                <c:pt idx="773">
                  <c:v>-0.17819110387898945</c:v>
                </c:pt>
                <c:pt idx="774">
                  <c:v>-0.35264148731255096</c:v>
                </c:pt>
                <c:pt idx="775">
                  <c:v>-0.51573321748459366</c:v>
                </c:pt>
                <c:pt idx="776">
                  <c:v>-0.6620570974534975</c:v>
                </c:pt>
                <c:pt idx="777">
                  <c:v>-0.78672367411558597</c:v>
                </c:pt>
                <c:pt idx="778">
                  <c:v>-0.88552964690719338</c:v>
                </c:pt>
                <c:pt idx="779">
                  <c:v>-0.95510334616936643</c:v>
                </c:pt>
                <c:pt idx="780">
                  <c:v>-0.99302414330942035</c:v>
                </c:pt>
                <c:pt idx="781">
                  <c:v>-0.99791144443422286</c:v>
                </c:pt>
                <c:pt idx="782">
                  <c:v>-0.96947986960748178</c:v>
                </c:pt>
                <c:pt idx="783">
                  <c:v>-0.90855830260286363</c:v>
                </c:pt>
                <c:pt idx="784">
                  <c:v>-0.81707167712848994</c:v>
                </c:pt>
                <c:pt idx="785">
                  <c:v>-0.69798560698184231</c:v>
                </c:pt>
                <c:pt idx="786">
                  <c:v>-0.55521522849987137</c:v>
                </c:pt>
                <c:pt idx="787">
                  <c:v>-0.39350086141082508</c:v>
                </c:pt>
                <c:pt idx="788">
                  <c:v>-0.21825426597847702</c:v>
                </c:pt>
                <c:pt idx="789">
                  <c:v>-3.5380338622654342E-2</c:v>
                </c:pt>
                <c:pt idx="790">
                  <c:v>0.14891999380541007</c:v>
                </c:pt>
                <c:pt idx="791">
                  <c:v>0.32835918388717827</c:v>
                </c:pt>
                <c:pt idx="792">
                  <c:v>0.49677775359631926</c:v>
                </c:pt>
                <c:pt idx="793">
                  <c:v>0.64835694627506857</c:v>
                </c:pt>
                <c:pt idx="794">
                  <c:v>0.77782197637559258</c:v>
                </c:pt>
                <c:pt idx="795">
                  <c:v>0.88062872117032387</c:v>
                </c:pt>
                <c:pt idx="796">
                  <c:v>0.95312715976139051</c:v>
                </c:pt>
                <c:pt idx="797">
                  <c:v>0.99269556766208733</c:v>
                </c:pt>
                <c:pt idx="798">
                  <c:v>0.99784040039900146</c:v>
                </c:pt>
                <c:pt idx="799">
                  <c:v>0.96825791913381754</c:v>
                </c:pt>
                <c:pt idx="800">
                  <c:v>0.90485488987774454</c:v>
                </c:pt>
                <c:pt idx="801">
                  <c:v>0.80972708367877755</c:v>
                </c:pt>
                <c:pt idx="802">
                  <c:v>0.68609577129556842</c:v>
                </c:pt>
                <c:pt idx="803">
                  <c:v>0.53820389184464856</c:v>
                </c:pt>
                <c:pt idx="804">
                  <c:v>0.37117502836401595</c:v>
                </c:pt>
                <c:pt idx="805">
                  <c:v>0.19083969177189325</c:v>
                </c:pt>
                <c:pt idx="806">
                  <c:v>3.534647744628811E-3</c:v>
                </c:pt>
                <c:pt idx="807">
                  <c:v>-0.18411792828836945</c:v>
                </c:pt>
                <c:pt idx="808">
                  <c:v>-0.36544385593477757</c:v>
                </c:pt>
                <c:pt idx="809">
                  <c:v>-0.53395473348576217</c:v>
                </c:pt>
                <c:pt idx="810">
                  <c:v>-0.68358163449932963</c:v>
                </c:pt>
                <c:pt idx="811">
                  <c:v>-0.80889626633775491</c:v>
                </c:pt>
                <c:pt idx="812">
                  <c:v>-0.90531146012695474</c:v>
                </c:pt>
                <c:pt idx="813">
                  <c:v>-0.96925348217738649</c:v>
                </c:pt>
                <c:pt idx="814">
                  <c:v>-0.99829956115325313</c:v>
                </c:pt>
                <c:pt idx="815">
                  <c:v>-0.99127518602225617</c:v>
                </c:pt>
                <c:pt idx="816">
                  <c:v>-0.94830710988045097</c:v>
                </c:pt>
                <c:pt idx="817">
                  <c:v>-0.87082954805567914</c:v>
                </c:pt>
                <c:pt idx="818">
                  <c:v>-0.76154273196487654</c:v>
                </c:pt>
                <c:pt idx="819">
                  <c:v>-0.6243247139267466</c:v>
                </c:pt>
                <c:pt idx="820">
                  <c:v>-0.46409904982611505</c:v>
                </c:pt>
                <c:pt idx="821">
                  <c:v>-0.28666265216277287</c:v>
                </c:pt>
                <c:pt idx="822">
                  <c:v>-9.8479642575447474E-2</c:v>
                </c:pt>
                <c:pt idx="823">
                  <c:v>9.3551619229430227E-2</c:v>
                </c:pt>
                <c:pt idx="824">
                  <c:v>0.28235004804296965</c:v>
                </c:pt>
                <c:pt idx="825">
                  <c:v>0.46091278870078933</c:v>
                </c:pt>
                <c:pt idx="826">
                  <c:v>0.6225760247659492</c:v>
                </c:pt>
                <c:pt idx="827">
                  <c:v>0.76126590917290526</c:v>
                </c:pt>
                <c:pt idx="828">
                  <c:v>0.87173010665366335</c:v>
                </c:pt>
                <c:pt idx="829">
                  <c:v>0.949741020019639</c:v>
                </c:pt>
                <c:pt idx="830">
                  <c:v>0.9922627011381342</c:v>
                </c:pt>
                <c:pt idx="831">
                  <c:v>0.99757469451974323</c:v>
                </c:pt>
                <c:pt idx="832">
                  <c:v>0.96534758590880954</c:v>
                </c:pt>
                <c:pt idx="833">
                  <c:v>0.89666677776176229</c:v>
                </c:pt>
                <c:pt idx="834">
                  <c:v>0.79400292587773524</c:v>
                </c:pt>
                <c:pt idx="835">
                  <c:v>0.66112947697643487</c:v>
                </c:pt>
                <c:pt idx="836">
                  <c:v>0.50298977084491958</c:v>
                </c:pt>
                <c:pt idx="837">
                  <c:v>0.32551813558252274</c:v>
                </c:pt>
                <c:pt idx="838">
                  <c:v>0.13542123380205975</c:v>
                </c:pt>
                <c:pt idx="839">
                  <c:v>-6.007246172753973E-2</c:v>
                </c:pt>
                <c:pt idx="840">
                  <c:v>-0.25348583925897905</c:v>
                </c:pt>
                <c:pt idx="841">
                  <c:v>-0.43737872991864674</c:v>
                </c:pt>
                <c:pt idx="842">
                  <c:v>-0.60463503033428589</c:v>
                </c:pt>
                <c:pt idx="843">
                  <c:v>-0.74874027312650659</c:v>
                </c:pt>
                <c:pt idx="844">
                  <c:v>-0.86403875683607811</c:v>
                </c:pt>
                <c:pt idx="845">
                  <c:v>-0.9459599792581278</c:v>
                </c:pt>
                <c:pt idx="846">
                  <c:v>-0.99120516212059706</c:v>
                </c:pt>
                <c:pt idx="847">
                  <c:v>-0.99788607770869919</c:v>
                </c:pt>
                <c:pt idx="848">
                  <c:v>-0.9656101409028861</c:v>
                </c:pt>
                <c:pt idx="849">
                  <c:v>-0.89550775058003673</c:v>
                </c:pt>
                <c:pt idx="850">
                  <c:v>-0.79020007789166413</c:v>
                </c:pt>
                <c:pt idx="851">
                  <c:v>-0.65370782176750197</c:v>
                </c:pt>
                <c:pt idx="852">
                  <c:v>-0.49130379411813707</c:v>
                </c:pt>
                <c:pt idx="853">
                  <c:v>-0.30931446592231648</c:v>
                </c:pt>
                <c:pt idx="854">
                  <c:v>-0.11487770888990625</c:v>
                </c:pt>
                <c:pt idx="855">
                  <c:v>8.4334181487720233E-2</c:v>
                </c:pt>
                <c:pt idx="856">
                  <c:v>0.28041557590914257</c:v>
                </c:pt>
                <c:pt idx="857">
                  <c:v>0.46554098758854412</c:v>
                </c:pt>
                <c:pt idx="858">
                  <c:v>0.63227853865787842</c:v>
                </c:pt>
                <c:pt idx="859">
                  <c:v>0.77389083792515534</c:v>
                </c:pt>
                <c:pt idx="860">
                  <c:v>0.88461101275855558</c:v>
                </c:pt>
                <c:pt idx="861">
                  <c:v>0.95988246000232602</c:v>
                </c:pt>
                <c:pt idx="862">
                  <c:v>0.99655217992171075</c:v>
                </c:pt>
                <c:pt idx="863">
                  <c:v>0.99300928960605439</c:v>
                </c:pt>
                <c:pt idx="864">
                  <c:v>0.94926241580543824</c:v>
                </c:pt>
                <c:pt idx="865">
                  <c:v>0.86695206310255757</c:v>
                </c:pt>
                <c:pt idx="866">
                  <c:v>0.74929664922520767</c:v>
                </c:pt>
                <c:pt idx="867">
                  <c:v>0.60097359259381056</c:v>
                </c:pt>
                <c:pt idx="868">
                  <c:v>0.42793951907683186</c:v>
                </c:pt>
                <c:pt idx="869">
                  <c:v>0.23719621474410579</c:v>
                </c:pt>
                <c:pt idx="870">
                  <c:v>3.6511281196022552E-2</c:v>
                </c:pt>
                <c:pt idx="871">
                  <c:v>-0.16589555093724512</c:v>
                </c:pt>
                <c:pt idx="872">
                  <c:v>-0.36168791564601227</c:v>
                </c:pt>
                <c:pt idx="873">
                  <c:v>-0.54275649208717969</c:v>
                </c:pt>
                <c:pt idx="874">
                  <c:v>-0.70155671428509581</c:v>
                </c:pt>
                <c:pt idx="875">
                  <c:v>-0.83142639567295251</c:v>
                </c:pt>
                <c:pt idx="876">
                  <c:v>-0.92686978769876849</c:v>
                </c:pt>
                <c:pt idx="877">
                  <c:v>-0.98379579999922928</c:v>
                </c:pt>
                <c:pt idx="878">
                  <c:v>-0.99969985279287543</c:v>
                </c:pt>
                <c:pt idx="879">
                  <c:v>-0.97378104690448375</c:v>
                </c:pt>
                <c:pt idx="880">
                  <c:v>-0.9069889386891743</c:v>
                </c:pt>
                <c:pt idx="881">
                  <c:v>-0.80199709339410508</c:v>
                </c:pt>
                <c:pt idx="882">
                  <c:v>-0.66310364426297497</c:v>
                </c:pt>
                <c:pt idx="883">
                  <c:v>-0.49606217945896658</c:v>
                </c:pt>
                <c:pt idx="884">
                  <c:v>-0.30784928375300957</c:v>
                </c:pt>
                <c:pt idx="885">
                  <c:v>-0.1063778470855673</c:v>
                </c:pt>
                <c:pt idx="886">
                  <c:v>9.9832305571575658E-2</c:v>
                </c:pt>
                <c:pt idx="887">
                  <c:v>0.30201292016049441</c:v>
                </c:pt>
                <c:pt idx="888">
                  <c:v>0.49151997160846528</c:v>
                </c:pt>
                <c:pt idx="889">
                  <c:v>0.66020466943818146</c:v>
                </c:pt>
                <c:pt idx="890">
                  <c:v>0.80076685225468036</c:v>
                </c:pt>
                <c:pt idx="891">
                  <c:v>0.90707534429579417</c:v>
                </c:pt>
                <c:pt idx="892">
                  <c:v>0.97444105475866416</c:v>
                </c:pt>
                <c:pt idx="893">
                  <c:v>0.99983044400680976</c:v>
                </c:pt>
                <c:pt idx="894">
                  <c:v>0.98200939170358459</c:v>
                </c:pt>
                <c:pt idx="895">
                  <c:v>0.92161038590935485</c:v>
                </c:pt>
                <c:pt idx="896">
                  <c:v>0.821119192084245</c:v>
                </c:pt>
                <c:pt idx="897">
                  <c:v>0.68478062159614661</c:v>
                </c:pt>
                <c:pt idx="898">
                  <c:v>0.51842655309551855</c:v>
                </c:pt>
                <c:pt idx="899">
                  <c:v>0.32923281306649532</c:v>
                </c:pt>
                <c:pt idx="900">
                  <c:v>0.12541474046343487</c:v>
                </c:pt>
                <c:pt idx="901">
                  <c:v>-8.4125901754611918E-2</c:v>
                </c:pt>
                <c:pt idx="902">
                  <c:v>-0.29018768067607364</c:v>
                </c:pt>
                <c:pt idx="903">
                  <c:v>-0.48367322652199524</c:v>
                </c:pt>
                <c:pt idx="904">
                  <c:v>-0.65599227178733188</c:v>
                </c:pt>
                <c:pt idx="905">
                  <c:v>-0.79944610663976934</c:v>
                </c:pt>
                <c:pt idx="906">
                  <c:v>-0.90757613734181286</c:v>
                </c:pt>
                <c:pt idx="907">
                  <c:v>-0.97546059318462819</c:v>
                </c:pt>
                <c:pt idx="908">
                  <c:v>-0.99994552176773366</c:v>
                </c:pt>
                <c:pt idx="909">
                  <c:v>-0.97979896188398763</c:v>
                </c:pt>
                <c:pt idx="910">
                  <c:v>-0.91578047608529767</c:v>
                </c:pt>
                <c:pt idx="911">
                  <c:v>-0.81062192271953115</c:v>
                </c:pt>
                <c:pt idx="912">
                  <c:v>-0.66891929021970098</c:v>
                </c:pt>
                <c:pt idx="913">
                  <c:v>-0.49693943070130553</c:v>
                </c:pt>
                <c:pt idx="914">
                  <c:v>-0.30234943471571285</c:v>
                </c:pt>
                <c:pt idx="915">
                  <c:v>-9.388000485850892E-2</c:v>
                </c:pt>
                <c:pt idx="916">
                  <c:v>0.11906265708457293</c:v>
                </c:pt>
                <c:pt idx="917">
                  <c:v>0.32681938905643709</c:v>
                </c:pt>
                <c:pt idx="918">
                  <c:v>0.51991616636518534</c:v>
                </c:pt>
                <c:pt idx="919">
                  <c:v>0.68949791868719223</c:v>
                </c:pt>
                <c:pt idx="920">
                  <c:v>0.82773814975087767</c:v>
                </c:pt>
                <c:pt idx="921">
                  <c:v>0.92820528005979985</c:v>
                </c:pt>
                <c:pt idx="922">
                  <c:v>0.98616836232065441</c:v>
                </c:pt>
                <c:pt idx="923">
                  <c:v>0.99882737696281176</c:v>
                </c:pt>
                <c:pt idx="924">
                  <c:v>0.96545659772848735</c:v>
                </c:pt>
                <c:pt idx="925">
                  <c:v>0.88745338547079244</c:v>
                </c:pt>
                <c:pt idx="926">
                  <c:v>0.76828905265450742</c:v>
                </c:pt>
                <c:pt idx="927">
                  <c:v>0.61336294942978664</c:v>
                </c:pt>
                <c:pt idx="928">
                  <c:v>0.42976544803361366</c:v>
                </c:pt>
                <c:pt idx="929">
                  <c:v>0.22595983420772564</c:v>
                </c:pt>
                <c:pt idx="930">
                  <c:v>1.1397045716669503E-2</c:v>
                </c:pt>
                <c:pt idx="931">
                  <c:v>-0.20391946296438676</c:v>
                </c:pt>
                <c:pt idx="932">
                  <c:v>-0.40989887192246116</c:v>
                </c:pt>
                <c:pt idx="933">
                  <c:v>-0.59683662176842567</c:v>
                </c:pt>
                <c:pt idx="934">
                  <c:v>-0.75587428053941386</c:v>
                </c:pt>
                <c:pt idx="935">
                  <c:v>-0.87942376666747568</c:v>
                </c:pt>
                <c:pt idx="936">
                  <c:v>-0.96153543530439844</c:v>
                </c:pt>
                <c:pt idx="937">
                  <c:v>-0.99819192303763649</c:v>
                </c:pt>
                <c:pt idx="938">
                  <c:v>-0.98751293319416944</c:v>
                </c:pt>
                <c:pt idx="939">
                  <c:v>-0.92986018943007631</c:v>
                </c:pt>
                <c:pt idx="940">
                  <c:v>-0.82783640893610377</c:v>
                </c:pt>
                <c:pt idx="941">
                  <c:v>-0.68617713682770154</c:v>
                </c:pt>
                <c:pt idx="942">
                  <c:v>-0.51153940678770704</c:v>
                </c:pt>
                <c:pt idx="943">
                  <c:v>-0.31219620542258941</c:v>
                </c:pt>
                <c:pt idx="944">
                  <c:v>-9.765037525715177E-2</c:v>
                </c:pt>
                <c:pt idx="945">
                  <c:v>0.12181433760798532</c:v>
                </c:pt>
                <c:pt idx="946">
                  <c:v>0.33562410797073577</c:v>
                </c:pt>
                <c:pt idx="947">
                  <c:v>0.53342443470311329</c:v>
                </c:pt>
                <c:pt idx="948">
                  <c:v>0.7055836152799464</c:v>
                </c:pt>
                <c:pt idx="949">
                  <c:v>0.84366574508294434</c:v>
                </c:pt>
                <c:pt idx="950">
                  <c:v>0.94084985284605627</c:v>
                </c:pt>
                <c:pt idx="951">
                  <c:v>0.99227410298628116</c:v>
                </c:pt>
                <c:pt idx="952">
                  <c:v>0.99528738292465102</c:v>
                </c:pt>
                <c:pt idx="953">
                  <c:v>0.94959490102796351</c:v>
                </c:pt>
                <c:pt idx="954">
                  <c:v>0.85728945243568977</c:v>
                </c:pt>
                <c:pt idx="955">
                  <c:v>0.722765530137362</c:v>
                </c:pt>
                <c:pt idx="956">
                  <c:v>0.55251920282956513</c:v>
                </c:pt>
                <c:pt idx="957">
                  <c:v>0.35484236865456725</c:v>
                </c:pt>
                <c:pt idx="958">
                  <c:v>0.13942534160782322</c:v>
                </c:pt>
                <c:pt idx="959">
                  <c:v>-8.3113536668602495E-2</c:v>
                </c:pt>
                <c:pt idx="960">
                  <c:v>-0.30174868943520794</c:v>
                </c:pt>
                <c:pt idx="961">
                  <c:v>-0.50559312078477281</c:v>
                </c:pt>
                <c:pt idx="962">
                  <c:v>-0.68444228924281725</c:v>
                </c:pt>
                <c:pt idx="963">
                  <c:v>-0.8292888151564185</c:v>
                </c:pt>
                <c:pt idx="964">
                  <c:v>-0.93278190225110569</c:v>
                </c:pt>
                <c:pt idx="965">
                  <c:v>-0.98960778833289642</c:v>
                </c:pt>
                <c:pt idx="966">
                  <c:v>-0.99677120516498485</c:v>
                </c:pt>
                <c:pt idx="967">
                  <c:v>-0.95376255900097684</c:v>
                </c:pt>
                <c:pt idx="968">
                  <c:v>-0.8626011198489183</c:v>
                </c:pt>
                <c:pt idx="969">
                  <c:v>-0.72775066083706141</c:v>
                </c:pt>
                <c:pt idx="970">
                  <c:v>-0.55591041611838687</c:v>
                </c:pt>
                <c:pt idx="971">
                  <c:v>-0.35569060388564488</c:v>
                </c:pt>
                <c:pt idx="972">
                  <c:v>-0.13718776389278781</c:v>
                </c:pt>
                <c:pt idx="973">
                  <c:v>8.851952702029818E-2</c:v>
                </c:pt>
                <c:pt idx="974">
                  <c:v>0.30992965659401339</c:v>
                </c:pt>
                <c:pt idx="975">
                  <c:v>0.51570366218447217</c:v>
                </c:pt>
                <c:pt idx="976">
                  <c:v>0.69524783026132386</c:v>
                </c:pt>
                <c:pt idx="977">
                  <c:v>0.83926321348050337</c:v>
                </c:pt>
                <c:pt idx="978">
                  <c:v>0.94023338498256781</c:v>
                </c:pt>
                <c:pt idx="979">
                  <c:v>0.99282456874394864</c:v>
                </c:pt>
                <c:pt idx="980">
                  <c:v>0.99417648595410513</c:v>
                </c:pt>
                <c:pt idx="981">
                  <c:v>0.94406764568425472</c:v>
                </c:pt>
                <c:pt idx="982">
                  <c:v>0.84494512317856174</c:v>
                </c:pt>
                <c:pt idx="983">
                  <c:v>0.70181579724626897</c:v>
                </c:pt>
                <c:pt idx="984">
                  <c:v>0.52200320777168607</c:v>
                </c:pt>
                <c:pt idx="985">
                  <c:v>0.31478127324627792</c:v>
                </c:pt>
                <c:pt idx="986">
                  <c:v>9.0902703212325797E-2</c:v>
                </c:pt>
                <c:pt idx="987">
                  <c:v>-0.13795430324389521</c:v>
                </c:pt>
                <c:pt idx="988">
                  <c:v>-0.35979288159832246</c:v>
                </c:pt>
                <c:pt idx="989">
                  <c:v>-0.56292647527683037</c:v>
                </c:pt>
                <c:pt idx="990">
                  <c:v>-0.73659701337057903</c:v>
                </c:pt>
                <c:pt idx="991">
                  <c:v>-0.87154949671543991</c:v>
                </c:pt>
                <c:pt idx="992">
                  <c:v>-0.96053208694853498</c:v>
                </c:pt>
                <c:pt idx="993">
                  <c:v>-0.99869435395310158</c:v>
                </c:pt>
                <c:pt idx="994">
                  <c:v>-0.983861406343568</c:v>
                </c:pt>
                <c:pt idx="995">
                  <c:v>-0.91666796191187039</c:v>
                </c:pt>
                <c:pt idx="996">
                  <c:v>-0.80054369262399061</c:v>
                </c:pt>
                <c:pt idx="997">
                  <c:v>-0.64154902754794785</c:v>
                </c:pt>
                <c:pt idx="998">
                  <c:v>-0.44806860505739132</c:v>
                </c:pt>
                <c:pt idx="999">
                  <c:v>-0.23037730458227768</c:v>
                </c:pt>
                <c:pt idx="1000">
                  <c:v>-1.0083641197131112E-4</c:v>
                </c:pt>
                <c:pt idx="1001">
                  <c:v>6.3962336256203362E-3</c:v>
                </c:pt>
                <c:pt idx="1002">
                  <c:v>1.3018381209876684E-2</c:v>
                </c:pt>
                <c:pt idx="1003">
                  <c:v>1.9866108194029879E-2</c:v>
                </c:pt>
                <c:pt idx="1004">
                  <c:v>2.693901645380474E-2</c:v>
                </c:pt>
                <c:pt idx="1005">
                  <c:v>3.4236639071406214E-2</c:v>
                </c:pt>
                <c:pt idx="1006">
                  <c:v>4.1758434944217562E-2</c:v>
                </c:pt>
                <c:pt idx="1007">
                  <c:v>4.9503783232285541E-2</c:v>
                </c:pt>
                <c:pt idx="1008">
                  <c:v>5.7471977646954442E-2</c:v>
                </c:pt>
                <c:pt idx="1009">
                  <c:v>6.5662220583285413E-2</c:v>
                </c:pt>
                <c:pt idx="1010">
                  <c:v>7.4073617099189776E-2</c:v>
                </c:pt>
                <c:pt idx="1011">
                  <c:v>8.2705168744515209E-2</c:v>
                </c:pt>
                <c:pt idx="1012">
                  <c:v>9.1555767243654232E-2</c:v>
                </c:pt>
                <c:pt idx="1013">
                  <c:v>0.10062418803559074</c:v>
                </c:pt>
                <c:pt idx="1014">
                  <c:v>0.10990908367567047</c:v>
                </c:pt>
                <c:pt idx="1015">
                  <c:v>0.1194089771037662</c:v>
                </c:pt>
                <c:pt idx="1016">
                  <c:v>0.12912225478391814</c:v>
                </c:pt>
                <c:pt idx="1017">
                  <c:v>0.13904715972095508</c:v>
                </c:pt>
                <c:pt idx="1018">
                  <c:v>0.14918178436005181</c:v>
                </c:pt>
                <c:pt idx="1019">
                  <c:v>0.15952406337564512</c:v>
                </c:pt>
                <c:pt idx="1020">
                  <c:v>0.1700717663566203</c:v>
                </c:pt>
                <c:pt idx="1021">
                  <c:v>0.180822490395189</c:v>
                </c:pt>
                <c:pt idx="1022">
                  <c:v>0.19177365258741075</c:v>
                </c:pt>
                <c:pt idx="1023">
                  <c:v>0.2029224824538593</c:v>
                </c:pt>
                <c:pt idx="1024">
                  <c:v>0.21426601428950809</c:v>
                </c:pt>
                <c:pt idx="1025">
                  <c:v>0.22580107945249919</c:v>
                </c:pt>
                <c:pt idx="1026">
                  <c:v>0.2375242986020735</c:v>
                </c:pt>
                <c:pt idx="1027">
                  <c:v>0.24943207389656924</c:v>
                </c:pt>
                <c:pt idx="1028">
                  <c:v>0.26152058116304799</c:v>
                </c:pt>
                <c:pt idx="1029">
                  <c:v>0.27378576205077748</c:v>
                </c:pt>
                <c:pt idx="1030">
                  <c:v>0.28622331618148633</c:v>
                </c:pt>
                <c:pt idx="1031">
                  <c:v>0.2988286933100151</c:v>
                </c:pt>
                <c:pt idx="1032">
                  <c:v>0.31159708550970644</c:v>
                </c:pt>
                <c:pt idx="1033">
                  <c:v>0.32452341939761981</c:v>
                </c:pt>
                <c:pt idx="1034">
                  <c:v>0.33760234841540843</c:v>
                </c:pt>
                <c:pt idx="1035">
                  <c:v>0.3508282451824643</c:v>
                </c:pt>
                <c:pt idx="1036">
                  <c:v>0.36419519393871935</c:v>
                </c:pt>
                <c:pt idx="1037">
                  <c:v>0.37769698309528277</c:v>
                </c:pt>
                <c:pt idx="1038">
                  <c:v>0.3913270979118994</c:v>
                </c:pt>
                <c:pt idx="1039">
                  <c:v>0.40507871332102585</c:v>
                </c:pt>
                <c:pt idx="1040">
                  <c:v>0.41894468691913866</c:v>
                </c:pt>
                <c:pt idx="1041">
                  <c:v>0.43291755214671895</c:v>
                </c:pt>
                <c:pt idx="1042">
                  <c:v>0.44698951167918088</c:v>
                </c:pt>
                <c:pt idx="1043">
                  <c:v>0.46115243105184567</c:v>
                </c:pt>
                <c:pt idx="1044">
                  <c:v>0.47539783254289181</c:v>
                </c:pt>
                <c:pt idx="1045">
                  <c:v>0.4897168893390354</c:v>
                </c:pt>
                <c:pt idx="1046">
                  <c:v>0.50410042000952304</c:v>
                </c:pt>
                <c:pt idx="1047">
                  <c:v>0.51853888331482401</c:v>
                </c:pt>
                <c:pt idx="1048">
                  <c:v>0.53302237337721814</c:v>
                </c:pt>
                <c:pt idx="1049">
                  <c:v>0.54754061524125985</c:v>
                </c:pt>
                <c:pt idx="1050">
                  <c:v>0.56208296085287079</c:v>
                </c:pt>
                <c:pt idx="1051">
                  <c:v>0.57663838548656654</c:v>
                </c:pt>
                <c:pt idx="1052">
                  <c:v>0.59119548465104832</c:v>
                </c:pt>
                <c:pt idx="1053">
                  <c:v>0.60574247150409011</c:v>
                </c:pt>
                <c:pt idx="1054">
                  <c:v>0.62026717480832272</c:v>
                </c:pt>
                <c:pt idx="1055">
                  <c:v>0.63475703746014822</c:v>
                </c:pt>
                <c:pt idx="1056">
                  <c:v>0.64919911562461141</c:v>
                </c:pt>
                <c:pt idx="1057">
                  <c:v>0.66358007850960898</c:v>
                </c:pt>
                <c:pt idx="1058">
                  <c:v>0.67788620881331707</c:v>
                </c:pt>
                <c:pt idx="1059">
                  <c:v>0.69210340387916969</c:v>
                </c:pt>
                <c:pt idx="1060">
                  <c:v>0.7062171775931102</c:v>
                </c:pt>
                <c:pt idx="1061">
                  <c:v>0.72021266305817422</c:v>
                </c:pt>
                <c:pt idx="1062">
                  <c:v>0.73407461608171698</c:v>
                </c:pt>
                <c:pt idx="1063">
                  <c:v>0.74778741951079641</c:v>
                </c:pt>
                <c:pt idx="1064">
                  <c:v>0.76133508845132936</c:v>
                </c:pt>
                <c:pt idx="1065">
                  <c:v>0.7747012764066693</c:v>
                </c:pt>
                <c:pt idx="1066">
                  <c:v>0.7878692823711948</c:v>
                </c:pt>
                <c:pt idx="1067">
                  <c:v>0.80082205891433667</c:v>
                </c:pt>
                <c:pt idx="1068">
                  <c:v>0.81354222129022424</c:v>
                </c:pt>
                <c:pt idx="1069">
                  <c:v>0.82601205760775942</c:v>
                </c:pt>
                <c:pt idx="1070">
                  <c:v>0.83821354009545923</c:v>
                </c:pt>
                <c:pt idx="1071">
                  <c:v>0.85012833749480654</c:v>
                </c:pt>
                <c:pt idx="1072">
                  <c:v>0.8617378286151387</c:v>
                </c:pt>
                <c:pt idx="1073">
                  <c:v>0.87302311708224345</c:v>
                </c:pt>
                <c:pt idx="1074">
                  <c:v>0.88396504731185743</c:v>
                </c:pt>
                <c:pt idx="1075">
                  <c:v>0.89454422173812198</c:v>
                </c:pt>
                <c:pt idx="1076">
                  <c:v>0.90474101932578299</c:v>
                </c:pt>
                <c:pt idx="1077">
                  <c:v>0.91453561539348116</c:v>
                </c:pt>
                <c:pt idx="1078">
                  <c:v>0.92390800277389096</c:v>
                </c:pt>
                <c:pt idx="1079">
                  <c:v>0.9328380143347027</c:v>
                </c:pt>
                <c:pt idx="1080">
                  <c:v>0.94130534688251422</c:v>
                </c:pt>
                <c:pt idx="1081">
                  <c:v>0.94928958646958672</c:v>
                </c:pt>
                <c:pt idx="1082">
                  <c:v>0.95677023512112769</c:v>
                </c:pt>
                <c:pt idx="1083">
                  <c:v>0.9637267389982872</c:v>
                </c:pt>
                <c:pt idx="1084">
                  <c:v>0.97013851800937934</c:v>
                </c:pt>
                <c:pt idx="1085">
                  <c:v>0.975984996878975</c:v>
                </c:pt>
                <c:pt idx="1086">
                  <c:v>0.98124563768144291</c:v>
                </c:pt>
                <c:pt idx="1087">
                  <c:v>0.9858999738422437</c:v>
                </c:pt>
                <c:pt idx="1088">
                  <c:v>0.98992764560680258</c:v>
                </c:pt>
                <c:pt idx="1089">
                  <c:v>0.99330843697309634</c:v>
                </c:pt>
                <c:pt idx="1090">
                  <c:v>0.99602231408019071</c:v>
                </c:pt>
                <c:pt idx="1091">
                  <c:v>0.99804946504084702</c:v>
                </c:pt>
                <c:pt idx="1092">
                  <c:v>0.9993703412019902</c:v>
                </c:pt>
                <c:pt idx="1093">
                  <c:v>0.99996569981228489</c:v>
                </c:pt>
                <c:pt idx="1094">
                  <c:v>0.99981664807130965</c:v>
                </c:pt>
                <c:pt idx="1095">
                  <c:v>0.99890468852984693</c:v>
                </c:pt>
                <c:pt idx="1096">
                  <c:v>0.99721176580562487</c:v>
                </c:pt>
                <c:pt idx="1097">
                  <c:v>0.99472031457345822</c:v>
                </c:pt>
                <c:pt idx="1098">
                  <c:v>0.99141330878313871</c:v>
                </c:pt>
                <c:pt idx="1099">
                  <c:v>0.98727431205263405</c:v>
                </c:pt>
                <c:pt idx="1100">
                  <c:v>0.98228752917816464</c:v>
                </c:pt>
                <c:pt idx="1101">
                  <c:v>0.97643785869655653</c:v>
                </c:pt>
                <c:pt idx="1102">
                  <c:v>0.96971094642891131</c:v>
                </c:pt>
                <c:pt idx="1103">
                  <c:v>0.96209323992811491</c:v>
                </c:pt>
                <c:pt idx="1104">
                  <c:v>0.953572043746025</c:v>
                </c:pt>
                <c:pt idx="1105">
                  <c:v>0.9441355754293449</c:v>
                </c:pt>
                <c:pt idx="1106">
                  <c:v>0.9337730221462307</c:v>
                </c:pt>
                <c:pt idx="1107">
                  <c:v>0.92247459783859254</c:v>
                </c:pt>
                <c:pt idx="1108">
                  <c:v>0.91023160078786358</c:v>
                </c:pt>
                <c:pt idx="1109">
                  <c:v>0.89703647147473453</c:v>
                </c:pt>
                <c:pt idx="1110">
                  <c:v>0.88288285060600191</c:v>
                </c:pt>
                <c:pt idx="1111">
                  <c:v>0.86776563717429434</c:v>
                </c:pt>
                <c:pt idx="1112">
                  <c:v>0.85168104640901221</c:v>
                </c:pt>
                <c:pt idx="1113">
                  <c:v>0.83462666746939307</c:v>
                </c:pt>
                <c:pt idx="1114">
                  <c:v>0.81660152072321968</c:v>
                </c:pt>
                <c:pt idx="1115">
                  <c:v>0.79760611444732055</c:v>
                </c:pt>
                <c:pt idx="1116">
                  <c:v>0.77764250077873898</c:v>
                </c:pt>
                <c:pt idx="1117">
                  <c:v>0.75671433073827221</c:v>
                </c:pt>
                <c:pt idx="1118">
                  <c:v>0.73482690814103446</c:v>
                </c:pt>
                <c:pt idx="1119">
                  <c:v>0.71198724220183585</c:v>
                </c:pt>
                <c:pt idx="1120">
                  <c:v>0.6882040986364929</c:v>
                </c:pt>
                <c:pt idx="1121">
                  <c:v>0.66348804905375647</c:v>
                </c:pt>
                <c:pt idx="1122">
                  <c:v>0.63785151842639609</c:v>
                </c:pt>
                <c:pt idx="1123">
                  <c:v>0.61130883042412543</c:v>
                </c:pt>
                <c:pt idx="1124">
                  <c:v>0.58387625038558277</c:v>
                </c:pt>
                <c:pt idx="1125">
                  <c:v>0.55557202570147335</c:v>
                </c:pt>
                <c:pt idx="1126">
                  <c:v>0.52641642337634165</c:v>
                </c:pt>
                <c:pt idx="1127">
                  <c:v>0.49643176453226473</c:v>
                </c:pt>
                <c:pt idx="1128">
                  <c:v>0.46564245561410844</c:v>
                </c:pt>
                <c:pt idx="1129">
                  <c:v>0.43407501605292464</c:v>
                </c:pt>
                <c:pt idx="1130">
                  <c:v>0.40175810214161006</c:v>
                </c:pt>
                <c:pt idx="1131">
                  <c:v>0.36872252687515517</c:v>
                </c:pt>
                <c:pt idx="1132">
                  <c:v>0.3350012755067408</c:v>
                </c:pt>
                <c:pt idx="1133">
                  <c:v>0.30062951657062781</c:v>
                </c:pt>
                <c:pt idx="1134">
                  <c:v>0.2656446081232724</c:v>
                </c:pt>
                <c:pt idx="1135">
                  <c:v>0.23008609895546328</c:v>
                </c:pt>
                <c:pt idx="1136">
                  <c:v>0.19399572453052599</c:v>
                </c:pt>
                <c:pt idx="1137">
                  <c:v>0.15741739740685542</c:v>
                </c:pt>
                <c:pt idx="1138">
                  <c:v>0.12039719190724275</c:v>
                </c:pt>
                <c:pt idx="1139">
                  <c:v>8.2983322802732518E-2</c:v>
                </c:pt>
                <c:pt idx="1140">
                  <c:v>4.5226117785068909E-2</c:v>
                </c:pt>
                <c:pt idx="1141">
                  <c:v>7.1779835092880698E-3</c:v>
                </c:pt>
                <c:pt idx="1142">
                  <c:v>-3.1106635003337577E-2</c:v>
                </c:pt>
                <c:pt idx="1143">
                  <c:v>-6.9571301801940919E-2</c:v>
                </c:pt>
                <c:pt idx="1144">
                  <c:v>-0.10815764447108114</c:v>
                </c:pt>
                <c:pt idx="1145">
                  <c:v>-0.14680541580057282</c:v>
                </c:pt>
                <c:pt idx="1146">
                  <c:v>-0.18545256282278527</c:v>
                </c:pt>
                <c:pt idx="1147">
                  <c:v>-0.22403530336504843</c:v>
                </c:pt>
                <c:pt idx="1148">
                  <c:v>-0.26248821024834018</c:v>
                </c:pt>
                <c:pt idx="1149">
                  <c:v>-0.30074430324561902</c:v>
                </c:pt>
                <c:pt idx="1150">
                  <c:v>-0.33873514889394046</c:v>
                </c:pt>
                <c:pt idx="1151">
                  <c:v>-0.37639096823382728</c:v>
                </c:pt>
                <c:pt idx="1152">
                  <c:v>-0.41364075252733978</c:v>
                </c:pt>
                <c:pt idx="1153">
                  <c:v>-0.4504123869827506</c:v>
                </c:pt>
                <c:pt idx="1154">
                  <c:v>-0.48663278248887532</c:v>
                </c:pt>
                <c:pt idx="1155">
                  <c:v>-0.52222801533576635</c:v>
                </c:pt>
                <c:pt idx="1156">
                  <c:v>-0.55712347487079739</c:v>
                </c:pt>
                <c:pt idx="1157">
                  <c:v>-0.59124401901012025</c:v>
                </c:pt>
                <c:pt idx="1158">
                  <c:v>-0.624514137495078</c:v>
                </c:pt>
                <c:pt idx="1159">
                  <c:v>-0.65685812275152267</c:v>
                </c:pt>
                <c:pt idx="1160">
                  <c:v>-0.68820024817705228</c:v>
                </c:pt>
                <c:pt idx="1161">
                  <c:v>-0.71846495364714402</c:v>
                </c:pt>
                <c:pt idx="1162">
                  <c:v>-0.74757703799594422</c:v>
                </c:pt>
                <c:pt idx="1163">
                  <c:v>-0.77546185819126601</c:v>
                </c:pt>
                <c:pt idx="1164">
                  <c:v>-0.80204553488616792</c:v>
                </c:pt>
                <c:pt idx="1165">
                  <c:v>-0.82725516399145949</c:v>
                </c:pt>
                <c:pt idx="1166">
                  <c:v>-0.85101903387469913</c:v>
                </c:pt>
                <c:pt idx="1167">
                  <c:v>-0.87326684775181496</c:v>
                </c:pt>
                <c:pt idx="1168">
                  <c:v>-0.89392995079756976</c:v>
                </c:pt>
                <c:pt idx="1169">
                  <c:v>-0.91294156146074645</c:v>
                </c:pt>
                <c:pt idx="1170">
                  <c:v>-0.93023700642940899</c:v>
                </c:pt>
                <c:pt idx="1171">
                  <c:v>-0.94575395865093614</c:v>
                </c:pt>
                <c:pt idx="1172">
                  <c:v>-0.9594326777709935</c:v>
                </c:pt>
                <c:pt idx="1173">
                  <c:v>-0.97121625231530972</c:v>
                </c:pt>
                <c:pt idx="1174">
                  <c:v>-0.98105084289827549</c:v>
                </c:pt>
                <c:pt idx="1175">
                  <c:v>-0.98888592570317302</c:v>
                </c:pt>
                <c:pt idx="1176">
                  <c:v>-0.99467453544046514</c:v>
                </c:pt>
                <c:pt idx="1177">
                  <c:v>-0.99837350695325178</c:v>
                </c:pt>
                <c:pt idx="1178">
                  <c:v>-0.99994371460295151</c:v>
                </c:pt>
                <c:pt idx="1179">
                  <c:v>-0.99935030853371243</c:v>
                </c:pt>
                <c:pt idx="1180">
                  <c:v>-0.9965629468812397</c:v>
                </c:pt>
                <c:pt idx="1181">
                  <c:v>-0.99155602296089396</c:v>
                </c:pt>
                <c:pt idx="1182">
                  <c:v>-0.98430888644129699</c:v>
                </c:pt>
                <c:pt idx="1183">
                  <c:v>-0.97480605748355909</c:v>
                </c:pt>
                <c:pt idx="1184">
                  <c:v>-0.96303743280283682</c:v>
                </c:pt>
                <c:pt idx="1185">
                  <c:v>-0.94899848258855024</c:v>
                </c:pt>
                <c:pt idx="1186">
                  <c:v>-0.93269043720244083</c:v>
                </c:pt>
                <c:pt idx="1187">
                  <c:v>-0.9141204625600462</c:v>
                </c:pt>
                <c:pt idx="1188">
                  <c:v>-0.89330182309135331</c:v>
                </c:pt>
                <c:pt idx="1189">
                  <c:v>-0.87025403117061106</c:v>
                </c:pt>
                <c:pt idx="1190">
                  <c:v>-0.84500298190381351</c:v>
                </c:pt>
                <c:pt idx="1191">
                  <c:v>-0.81758107216548304</c:v>
                </c:pt>
                <c:pt idx="1192">
                  <c:v>-0.78802730278425415</c:v>
                </c:pt>
                <c:pt idx="1193">
                  <c:v>-0.75638736278974461</c:v>
                </c:pt>
                <c:pt idx="1194">
                  <c:v>-0.72271369465139479</c:v>
                </c:pt>
                <c:pt idx="1195">
                  <c:v>-0.6870655394637033</c:v>
                </c:pt>
                <c:pt idx="1196">
                  <c:v>-0.64950896106169242</c:v>
                </c:pt>
                <c:pt idx="1197">
                  <c:v>-0.61011684808574951</c:v>
                </c:pt>
                <c:pt idx="1198">
                  <c:v>-0.56896889305634102</c:v>
                </c:pt>
                <c:pt idx="1199">
                  <c:v>-0.52615154756671367</c:v>
                </c:pt>
                <c:pt idx="1200">
                  <c:v>-0.48175795275554367</c:v>
                </c:pt>
                <c:pt idx="1201">
                  <c:v>-0.43588784428192812</c:v>
                </c:pt>
                <c:pt idx="1202">
                  <c:v>-0.38864743109198013</c:v>
                </c:pt>
                <c:pt idx="1203">
                  <c:v>-0.3401492473397329</c:v>
                </c:pt>
                <c:pt idx="1204">
                  <c:v>-0.29051197690521363</c:v>
                </c:pt>
                <c:pt idx="1205">
                  <c:v>-0.23986025003915026</c:v>
                </c:pt>
                <c:pt idx="1206">
                  <c:v>-0.18832441175709203</c:v>
                </c:pt>
                <c:pt idx="1207">
                  <c:v>-0.13604026170537095</c:v>
                </c:pt>
                <c:pt idx="1208">
                  <c:v>-8.3148765327465776E-2</c:v>
                </c:pt>
                <c:pt idx="1209">
                  <c:v>-2.9795736271604558E-2</c:v>
                </c:pt>
                <c:pt idx="1210">
                  <c:v>2.3868509901252461E-2</c:v>
                </c:pt>
                <c:pt idx="1211">
                  <c:v>7.7689530525816439E-2</c:v>
                </c:pt>
                <c:pt idx="1212">
                  <c:v>0.13150915884446532</c:v>
                </c:pt>
                <c:pt idx="1213">
                  <c:v>0.18516593477526949</c:v>
                </c:pt>
                <c:pt idx="1214">
                  <c:v>0.23849556284899123</c:v>
                </c:pt>
                <c:pt idx="1215">
                  <c:v>0.29133139658403862</c:v>
                </c:pt>
                <c:pt idx="1216">
                  <c:v>0.34350494842061924</c:v>
                </c:pt>
                <c:pt idx="1217">
                  <c:v>0.39484642418410215</c:v>
                </c:pt>
                <c:pt idx="1218">
                  <c:v>0.44518528089359355</c:v>
                </c:pt>
                <c:pt idx="1219">
                  <c:v>0.49435080657555813</c:v>
                </c:pt>
                <c:pt idx="1220">
                  <c:v>0.54217272058451571</c:v>
                </c:pt>
                <c:pt idx="1221">
                  <c:v>0.58848179277431922</c:v>
                </c:pt>
                <c:pt idx="1222">
                  <c:v>0.63311047970481682</c:v>
                </c:pt>
                <c:pt idx="1223">
                  <c:v>0.67589357591079613</c:v>
                </c:pt>
                <c:pt idx="1224">
                  <c:v>0.71666887810374746</c:v>
                </c:pt>
                <c:pt idx="1225">
                  <c:v>0.7552778600230694</c:v>
                </c:pt>
                <c:pt idx="1226">
                  <c:v>0.79156635550280607</c:v>
                </c:pt>
                <c:pt idx="1227">
                  <c:v>0.82538524717382777</c:v>
                </c:pt>
                <c:pt idx="1228">
                  <c:v>0.85659115808048669</c:v>
                </c:pt>
                <c:pt idx="1229">
                  <c:v>0.88504714335625023</c:v>
                </c:pt>
                <c:pt idx="1230">
                  <c:v>0.91062337897570012</c:v>
                </c:pt>
                <c:pt idx="1231">
                  <c:v>0.9331978444815715</c:v>
                </c:pt>
                <c:pt idx="1232">
                  <c:v>0.95265699647638535</c:v>
                </c:pt>
                <c:pt idx="1233">
                  <c:v>0.96889642956964706</c:v>
                </c:pt>
                <c:pt idx="1234">
                  <c:v>0.98182152138478551</c:v>
                </c:pt>
                <c:pt idx="1235">
                  <c:v>0.99134805815592775</c:v>
                </c:pt>
                <c:pt idx="1236">
                  <c:v>0.99740283738445357</c:v>
                </c:pt>
                <c:pt idx="1237">
                  <c:v>0.99992424398000812</c:v>
                </c:pt>
                <c:pt idx="1238">
                  <c:v>0.99886279628138086</c:v>
                </c:pt>
                <c:pt idx="1239">
                  <c:v>0.99418165834034022</c:v>
                </c:pt>
                <c:pt idx="1240">
                  <c:v>0.98585711485714334</c:v>
                </c:pt>
                <c:pt idx="1241">
                  <c:v>0.97387900518091508</c:v>
                </c:pt>
                <c:pt idx="1242">
                  <c:v>0.95825111283228825</c:v>
                </c:pt>
                <c:pt idx="1243">
                  <c:v>0.93899150707038248</c:v>
                </c:pt>
                <c:pt idx="1244">
                  <c:v>0.91613283311216032</c:v>
                </c:pt>
                <c:pt idx="1245">
                  <c:v>0.88972254771996673</c:v>
                </c:pt>
                <c:pt idx="1246">
                  <c:v>0.85982309700330861</c:v>
                </c:pt>
                <c:pt idx="1247">
                  <c:v>0.82651203343397717</c:v>
                </c:pt>
                <c:pt idx="1248">
                  <c:v>0.78988206924993531</c:v>
                </c:pt>
                <c:pt idx="1249">
                  <c:v>0.75004106362303902</c:v>
                </c:pt>
                <c:pt idx="1250">
                  <c:v>0.70711194118889753</c:v>
                </c:pt>
                <c:pt idx="1251">
                  <c:v>0.6612325397838158</c:v>
                </c:pt>
                <c:pt idx="1252">
                  <c:v>0.61255538550370314</c:v>
                </c:pt>
                <c:pt idx="1253">
                  <c:v>0.56124739349270469</c:v>
                </c:pt>
                <c:pt idx="1254">
                  <c:v>0.50748949318457981</c:v>
                </c:pt>
                <c:pt idx="1255">
                  <c:v>0.45147617705703497</c:v>
                </c:pt>
                <c:pt idx="1256">
                  <c:v>0.39341497231709788</c:v>
                </c:pt>
                <c:pt idx="1257">
                  <c:v>0.33352583531377067</c:v>
                </c:pt>
                <c:pt idx="1258">
                  <c:v>0.27204046887082906</c:v>
                </c:pt>
                <c:pt idx="1259">
                  <c:v>0.20920156314685856</c:v>
                </c:pt>
                <c:pt idx="1260">
                  <c:v>0.14526196105956873</c:v>
                </c:pt>
                <c:pt idx="1261">
                  <c:v>8.0483749755694889E-2</c:v>
                </c:pt>
                <c:pt idx="1262">
                  <c:v>1.5137280063982966E-2</c:v>
                </c:pt>
                <c:pt idx="1263">
                  <c:v>-5.0499883664574287E-2</c:v>
                </c:pt>
                <c:pt idx="1264">
                  <c:v>-0.1161440804508192</c:v>
                </c:pt>
                <c:pt idx="1265">
                  <c:v>-0.18150673295768138</c:v>
                </c:pt>
                <c:pt idx="1266">
                  <c:v>-0.24629558729579717</c:v>
                </c:pt>
                <c:pt idx="1267">
                  <c:v>-0.31021600804121535</c:v>
                </c:pt>
                <c:pt idx="1268">
                  <c:v>-0.37297232366222999</c:v>
                </c:pt>
                <c:pt idx="1269">
                  <c:v>-0.43426921707868665</c:v>
                </c:pt>
                <c:pt idx="1270">
                  <c:v>-0.49381315561263295</c:v>
                </c:pt>
                <c:pt idx="1271">
                  <c:v>-0.55131385413717005</c:v>
                </c:pt>
                <c:pt idx="1272">
                  <c:v>-0.60648576479424343</c:v>
                </c:pt>
                <c:pt idx="1273">
                  <c:v>-0.65904958623543253</c:v>
                </c:pt>
                <c:pt idx="1274">
                  <c:v>-0.70873378494597383</c:v>
                </c:pt>
                <c:pt idx="1275">
                  <c:v>-0.75527612084512086</c:v>
                </c:pt>
                <c:pt idx="1276">
                  <c:v>-0.79842516901880023</c:v>
                </c:pt>
                <c:pt idx="1277">
                  <c:v>-0.83794182913735815</c:v>
                </c:pt>
                <c:pt idx="1278">
                  <c:v>-0.87360081384517985</c:v>
                </c:pt>
                <c:pt idx="1279">
                  <c:v>-0.90519210718404663</c:v>
                </c:pt>
                <c:pt idx="1280">
                  <c:v>-0.93252238393134956</c:v>
                </c:pt>
                <c:pt idx="1281">
                  <c:v>-0.95541638060131451</c:v>
                </c:pt>
                <c:pt idx="1282">
                  <c:v>-0.97371820877525717</c:v>
                </c:pt>
                <c:pt idx="1283">
                  <c:v>-0.98729260139857666</c:v>
                </c:pt>
                <c:pt idx="1284">
                  <c:v>-0.99602608271069593</c:v>
                </c:pt>
                <c:pt idx="1285">
                  <c:v>-0.99982805256180007</c:v>
                </c:pt>
                <c:pt idx="1286">
                  <c:v>-0.998631776019548</c:v>
                </c:pt>
                <c:pt idx="1287">
                  <c:v>-0.99239526938179257</c:v>
                </c:pt>
                <c:pt idx="1288">
                  <c:v>-0.981102073989507</c:v>
                </c:pt>
                <c:pt idx="1289">
                  <c:v>-0.96476190957885666</c:v>
                </c:pt>
                <c:pt idx="1290">
                  <c:v>-0.94341119932363082</c:v>
                </c:pt>
                <c:pt idx="1291">
                  <c:v>-0.9171134591995459</c:v>
                </c:pt>
                <c:pt idx="1292">
                  <c:v>-0.88595954485030404</c:v>
                </c:pt>
                <c:pt idx="1293">
                  <c:v>-0.85006774975139354</c:v>
                </c:pt>
                <c:pt idx="1294">
                  <c:v>-0.80958374915037223</c:v>
                </c:pt>
                <c:pt idx="1295">
                  <c:v>-0.76468038501060354</c:v>
                </c:pt>
                <c:pt idx="1296">
                  <c:v>-0.71555728799687501</c:v>
                </c:pt>
                <c:pt idx="1297">
                  <c:v>-0.66244033341375641</c:v>
                </c:pt>
                <c:pt idx="1298">
                  <c:v>-0.60558092893757232</c:v>
                </c:pt>
                <c:pt idx="1299">
                  <c:v>-0.5452551329672477</c:v>
                </c:pt>
                <c:pt idx="1300">
                  <c:v>-0.48176260345319777</c:v>
                </c:pt>
                <c:pt idx="1301">
                  <c:v>-0.41542537814270797</c:v>
                </c:pt>
                <c:pt idx="1302">
                  <c:v>-0.34658648829894506</c:v>
                </c:pt>
                <c:pt idx="1303">
                  <c:v>-0.27560840910330497</c:v>
                </c:pt>
                <c:pt idx="1304">
                  <c:v>-0.20287135113044341</c:v>
                </c:pt>
                <c:pt idx="1305">
                  <c:v>-0.12877139848518285</c:v>
                </c:pt>
                <c:pt idx="1306">
                  <c:v>-5.371850040294536E-2</c:v>
                </c:pt>
                <c:pt idx="1307">
                  <c:v>2.1865675667606631E-2</c:v>
                </c:pt>
                <c:pt idx="1308">
                  <c:v>9.7550020267961612E-2</c:v>
                </c:pt>
                <c:pt idx="1309">
                  <c:v>0.17289637698700325</c:v>
                </c:pt>
                <c:pt idx="1310">
                  <c:v>0.24746204476158182</c:v>
                </c:pt>
                <c:pt idx="1311">
                  <c:v>0.32080237466306527</c:v>
                </c:pt>
                <c:pt idx="1312">
                  <c:v>0.39247344730689832</c:v>
                </c:pt>
                <c:pt idx="1313">
                  <c:v>0.46203481596799673</c:v>
                </c:pt>
                <c:pt idx="1314">
                  <c:v>0.52905229949170796</c:v>
                </c:pt>
                <c:pt idx="1315">
                  <c:v>0.59310080816863331</c:v>
                </c:pt>
                <c:pt idx="1316">
                  <c:v>0.6537671849014639</c:v>
                </c:pt>
                <c:pt idx="1317">
                  <c:v>0.71065304324338374</c:v>
                </c:pt>
                <c:pt idx="1318">
                  <c:v>0.76337758324020566</c:v>
                </c:pt>
                <c:pt idx="1319">
                  <c:v>0.81158036547159451</c:v>
                </c:pt>
                <c:pt idx="1320">
                  <c:v>0.85492402326955697</c:v>
                </c:pt>
                <c:pt idx="1321">
                  <c:v>0.89309689280365112</c:v>
                </c:pt>
                <c:pt idx="1322">
                  <c:v>0.92581554056963622</c:v>
                </c:pt>
                <c:pt idx="1323">
                  <c:v>0.95282716780939392</c:v>
                </c:pt>
                <c:pt idx="1324">
                  <c:v>0.97391187153096193</c:v>
                </c:pt>
                <c:pt idx="1325">
                  <c:v>0.98888474209453658</c:v>
                </c:pt>
                <c:pt idx="1326">
                  <c:v>0.9975977777877103</c:v>
                </c:pt>
                <c:pt idx="1327">
                  <c:v>0.99994159743497635</c:v>
                </c:pt>
                <c:pt idx="1328">
                  <c:v>0.99584693287496551</c:v>
                </c:pt>
                <c:pt idx="1329">
                  <c:v>0.98528588409550377</c:v>
                </c:pt>
                <c:pt idx="1330">
                  <c:v>0.96827292094128947</c:v>
                </c:pt>
                <c:pt idx="1331">
                  <c:v>0.94486561660055912</c:v>
                </c:pt>
                <c:pt idx="1332">
                  <c:v>0.91516509953274261</c:v>
                </c:pt>
                <c:pt idx="1333">
                  <c:v>0.87931621211464095</c:v>
                </c:pt>
                <c:pt idx="1334">
                  <c:v>0.83750736605227361</c:v>
                </c:pt>
                <c:pt idx="1335">
                  <c:v>0.78997008652210154</c:v>
                </c:pt>
                <c:pt idx="1336">
                  <c:v>0.73697823905984761</c:v>
                </c:pt>
                <c:pt idx="1337">
                  <c:v>0.67884693539729146</c:v>
                </c:pt>
                <c:pt idx="1338">
                  <c:v>0.61593111674523826</c:v>
                </c:pt>
                <c:pt idx="1339">
                  <c:v>0.54862381542073835</c:v>
                </c:pt>
                <c:pt idx="1340">
                  <c:v>0.47735409820369928</c:v>
                </c:pt>
                <c:pt idx="1341">
                  <c:v>0.40258469736565089</c:v>
                </c:pt>
                <c:pt idx="1342">
                  <c:v>0.32480933792383637</c:v>
                </c:pt>
                <c:pt idx="1343">
                  <c:v>0.24454977231776662</c:v>
                </c:pt>
                <c:pt idx="1344">
                  <c:v>0.16235253636273758</c:v>
                </c:pt>
                <c:pt idx="1345">
                  <c:v>7.8785442983697829E-2</c:v>
                </c:pt>
                <c:pt idx="1346">
                  <c:v>-5.5661671486007449E-3</c:v>
                </c:pt>
                <c:pt idx="1347">
                  <c:v>-9.0103396392630528E-2</c:v>
                </c:pt>
                <c:pt idx="1348">
                  <c:v>-0.17421795814872013</c:v>
                </c:pt>
                <c:pt idx="1349">
                  <c:v>-0.25729651555051286</c:v>
                </c:pt>
                <c:pt idx="1350">
                  <c:v>-0.33872516201784703</c:v>
                </c:pt>
                <c:pt idx="1351">
                  <c:v>-0.41789401274584997</c:v>
                </c:pt>
                <c:pt idx="1352">
                  <c:v>-0.49420187427271195</c:v>
                </c:pt>
                <c:pt idx="1353">
                  <c:v>-0.56706095753576147</c:v>
                </c:pt>
                <c:pt idx="1354">
                  <c:v>-0.63590159831534343</c:v>
                </c:pt>
                <c:pt idx="1355">
                  <c:v>-0.70017694770111838</c:v>
                </c:pt>
                <c:pt idx="1356">
                  <c:v>-0.75936759421721745</c:v>
                </c:pt>
                <c:pt idx="1357">
                  <c:v>-0.81298607853101967</c:v>
                </c:pt>
                <c:pt idx="1358">
                  <c:v>-0.86058126126347145</c:v>
                </c:pt>
                <c:pt idx="1359">
                  <c:v>-0.90174250433342529</c:v>
                </c:pt>
                <c:pt idx="1360">
                  <c:v>-0.93610362651837253</c:v>
                </c:pt>
                <c:pt idx="1361">
                  <c:v>-0.9633465945114118</c:v>
                </c:pt>
                <c:pt idx="1362">
                  <c:v>-0.98320491170823476</c:v>
                </c:pt>
                <c:pt idx="1363">
                  <c:v>-0.9954666682750124</c:v>
                </c:pt>
                <c:pt idx="1364">
                  <c:v>-0.99997721773149129</c:v>
                </c:pt>
                <c:pt idx="1365">
                  <c:v>-0.99664144733356441</c:v>
                </c:pt>
                <c:pt idx="1366">
                  <c:v>-0.98542561195286449</c:v>
                </c:pt>
                <c:pt idx="1367">
                  <c:v>-0.96635870392066336</c:v>
                </c:pt>
                <c:pt idx="1368">
                  <c:v>-0.93953333441920917</c:v>
                </c:pt>
                <c:pt idx="1369">
                  <c:v>-0.90510610545142456</c:v>
                </c:pt>
                <c:pt idx="1370">
                  <c:v>-0.86329745518179746</c:v>
                </c:pt>
                <c:pt idx="1371">
                  <c:v>-0.81439096349549778</c:v>
                </c:pt>
                <c:pt idx="1372">
                  <c:v>-0.75873210894410092</c:v>
                </c:pt>
                <c:pt idx="1373">
                  <c:v>-0.69672647280535815</c:v>
                </c:pt>
                <c:pt idx="1374">
                  <c:v>-0.62883739074891198</c:v>
                </c:pt>
                <c:pt idx="1375">
                  <c:v>-0.55558305753306236</c:v>
                </c:pt>
                <c:pt idx="1376">
                  <c:v>-0.47753309522114207</c:v>
                </c:pt>
                <c:pt idx="1377">
                  <c:v>-0.39530460055613481</c:v>
                </c:pt>
                <c:pt idx="1378">
                  <c:v>-0.30955769232512936</c:v>
                </c:pt>
                <c:pt idx="1379">
                  <c:v>-0.2209905847322417</c:v>
                </c:pt>
                <c:pt idx="1380">
                  <c:v>-0.13033421793106587</c:v>
                </c:pt>
                <c:pt idx="1381">
                  <c:v>-3.8346481893628229E-2</c:v>
                </c:pt>
                <c:pt idx="1382">
                  <c:v>5.4193925339880003E-2</c:v>
                </c:pt>
                <c:pt idx="1383">
                  <c:v>0.14649395933132131</c:v>
                </c:pt>
                <c:pt idx="1384">
                  <c:v>0.23775296074588675</c:v>
                </c:pt>
                <c:pt idx="1385">
                  <c:v>0.32716960252498217</c:v>
                </c:pt>
                <c:pt idx="1386">
                  <c:v>0.41394899487193576</c:v>
                </c:pt>
                <c:pt idx="1387">
                  <c:v>0.49730988691469608</c:v>
                </c:pt>
                <c:pt idx="1388">
                  <c:v>0.57649190110403736</c:v>
                </c:pt>
                <c:pt idx="1389">
                  <c:v>0.65076273411760288</c:v>
                </c:pt>
                <c:pt idx="1390">
                  <c:v>0.71942525631311427</c:v>
                </c:pt>
                <c:pt idx="1391">
                  <c:v>0.78182444064677092</c:v>
                </c:pt>
                <c:pt idx="1392">
                  <c:v>0.83735405148127118</c:v>
                </c:pt>
                <c:pt idx="1393">
                  <c:v>0.88546302388061626</c:v>
                </c:pt>
                <c:pt idx="1394">
                  <c:v>0.92566146485166168</c:v>
                </c:pt>
                <c:pt idx="1395">
                  <c:v>0.95752620956242851</c:v>
                </c:pt>
                <c:pt idx="1396">
                  <c:v>0.98070586785700042</c:v>
                </c:pt>
                <c:pt idx="1397">
                  <c:v>0.99492529940083119</c:v>
                </c:pt>
                <c:pt idx="1398">
                  <c:v>0.99998945952604712</c:v>
                </c:pt>
                <c:pt idx="1399">
                  <c:v>0.99578656229355234</c:v>
                </c:pt>
                <c:pt idx="1400">
                  <c:v>0.98229051242928456</c:v>
                </c:pt>
                <c:pt idx="1401">
                  <c:v>0.95956256359952508</c:v>
                </c:pt>
                <c:pt idx="1402">
                  <c:v>0.92775216693028362</c:v>
                </c:pt>
                <c:pt idx="1403">
                  <c:v>0.88709698070578291</c:v>
                </c:pt>
                <c:pt idx="1404">
                  <c:v>0.83792201975008318</c:v>
                </c:pt>
                <c:pt idx="1405">
                  <c:v>0.78063793104536905</c:v>
                </c:pt>
                <c:pt idx="1406">
                  <c:v>0.71573839060368938</c:v>
                </c:pt>
                <c:pt idx="1407">
                  <c:v>0.64379662541255844</c:v>
                </c:pt>
                <c:pt idx="1408">
                  <c:v>0.56546107333811735</c:v>
                </c:pt>
                <c:pt idx="1409">
                  <c:v>0.48145020310603481</c:v>
                </c:pt>
                <c:pt idx="1410">
                  <c:v>0.39254652579730581</c:v>
                </c:pt>
                <c:pt idx="1411">
                  <c:v>0.29958983859711735</c:v>
                </c:pt>
                <c:pt idx="1412">
                  <c:v>0.20346975071860635</c:v>
                </c:pt>
                <c:pt idx="1413">
                  <c:v>0.10511755038593684</c:v>
                </c:pt>
                <c:pt idx="1414">
                  <c:v>5.4974803971017724E-3</c:v>
                </c:pt>
                <c:pt idx="1415">
                  <c:v>-9.440250201070513E-2</c:v>
                </c:pt>
                <c:pt idx="1416">
                  <c:v>-0.19358039760719667</c:v>
                </c:pt>
                <c:pt idx="1417">
                  <c:v>-0.29103017952147703</c:v>
                </c:pt>
                <c:pt idx="1418">
                  <c:v>-0.38575205282219571</c:v>
                </c:pt>
                <c:pt idx="1419">
                  <c:v>-0.476762857216113</c:v>
                </c:pt>
                <c:pt idx="1420">
                  <c:v>-0.56310650625983494</c:v>
                </c:pt>
                <c:pt idx="1421">
                  <c:v>-0.64386435300351763</c:v>
                </c:pt>
                <c:pt idx="1422">
                  <c:v>-0.71816536960586863</c:v>
                </c:pt>
                <c:pt idx="1423">
                  <c:v>-0.78519602724473259</c:v>
                </c:pt>
                <c:pt idx="1424">
                  <c:v>-0.84420976265315828</c:v>
                </c:pt>
                <c:pt idx="1425">
                  <c:v>-0.89453591888291584</c:v>
                </c:pt>
                <c:pt idx="1426">
                  <c:v>-0.93558805046769633</c:v>
                </c:pt>
                <c:pt idx="1427">
                  <c:v>-0.96687148704534887</c:v>
                </c:pt>
                <c:pt idx="1428">
                  <c:v>-0.98799005470650025</c:v>
                </c:pt>
                <c:pt idx="1429">
                  <c:v>-0.99865186085407665</c:v>
                </c:pt>
                <c:pt idx="1430">
                  <c:v>-0.99867405615752536</c:v>
                </c:pt>
                <c:pt idx="1431">
                  <c:v>-0.98798649622324652</c:v>
                </c:pt>
                <c:pt idx="1432">
                  <c:v>-0.96663423581904695</c:v>
                </c:pt>
                <c:pt idx="1433">
                  <c:v>-0.93477879980887879</c:v>
                </c:pt>
                <c:pt idx="1434">
                  <c:v>-0.89269818728213191</c:v>
                </c:pt>
                <c:pt idx="1435">
                  <c:v>-0.84078557859094383</c:v>
                </c:pt>
                <c:pt idx="1436">
                  <c:v>-0.77954672901568645</c:v>
                </c:pt>
                <c:pt idx="1437">
                  <c:v>-0.70959604742520732</c:v>
                </c:pt>
                <c:pt idx="1438">
                  <c:v>-0.63165137343317579</c:v>
                </c:pt>
                <c:pt idx="1439">
                  <c:v>-0.54652748201204648</c:v>
                </c:pt>
                <c:pt idx="1440">
                  <c:v>-0.45512836013787811</c:v>
                </c:pt>
                <c:pt idx="1441">
                  <c:v>-0.35843831562040879</c:v>
                </c:pt>
                <c:pt idx="1442">
                  <c:v>-0.25751199363381105</c:v>
                </c:pt>
                <c:pt idx="1443">
                  <c:v>-0.15346339141062057</c:v>
                </c:pt>
                <c:pt idx="1444">
                  <c:v>-4.7453975897798893E-2</c:v>
                </c:pt>
                <c:pt idx="1445">
                  <c:v>5.9319977297179728E-2</c:v>
                </c:pt>
                <c:pt idx="1446">
                  <c:v>0.16564069281528729</c:v>
                </c:pt>
                <c:pt idx="1447">
                  <c:v>0.27028271011962185</c:v>
                </c:pt>
                <c:pt idx="1448">
                  <c:v>0.37202705158173321</c:v>
                </c:pt>
                <c:pt idx="1449">
                  <c:v>0.46967558351264427</c:v>
                </c:pt>
                <c:pt idx="1450">
                  <c:v>0.56206540285963902</c:v>
                </c:pt>
                <c:pt idx="1451">
                  <c:v>0.64808307742737326</c:v>
                </c:pt>
                <c:pt idx="1452">
                  <c:v>0.72667856459452229</c:v>
                </c:pt>
                <c:pt idx="1453">
                  <c:v>0.79687863268942682</c:v>
                </c:pt>
                <c:pt idx="1454">
                  <c:v>0.85779961054407083</c:v>
                </c:pt>
                <c:pt idx="1455">
                  <c:v>0.90865929432297643</c:v>
                </c:pt>
                <c:pt idx="1456">
                  <c:v>0.9487878465545434</c:v>
                </c:pt>
                <c:pt idx="1457">
                  <c:v>0.97763753038099011</c:v>
                </c:pt>
                <c:pt idx="1458">
                  <c:v>0.99479113236407479</c:v>
                </c:pt>
                <c:pt idx="1459">
                  <c:v>0.99996893968214962</c:v>
                </c:pt>
                <c:pt idx="1460">
                  <c:v>0.99303415214380819</c:v>
                </c:pt>
                <c:pt idx="1461">
                  <c:v>0.97399662600784986</c:v>
                </c:pt>
                <c:pt idx="1462">
                  <c:v>0.94301486499131326</c:v>
                </c:pt>
                <c:pt idx="1463">
                  <c:v>0.90039619389000669</c:v>
                </c:pt>
                <c:pt idx="1464">
                  <c:v>0.84659507172360426</c:v>
                </c:pt>
                <c:pt idx="1465">
                  <c:v>0.7822095240173057</c:v>
                </c:pt>
                <c:pt idx="1466">
                  <c:v>0.70797569748640077</c:v>
                </c:pt>
                <c:pt idx="1467">
                  <c:v>0.62476056471863051</c:v>
                </c:pt>
                <c:pt idx="1468">
                  <c:v>0.53355283115160823</c:v>
                </c:pt>
                <c:pt idx="1469">
                  <c:v>0.43545212140260819</c:v>
                </c:pt>
                <c:pt idx="1470">
                  <c:v>0.33165654649618315</c:v>
                </c:pt>
                <c:pt idx="1471">
                  <c:v>0.22344877741368624</c:v>
                </c:pt>
                <c:pt idx="1472">
                  <c:v>0.11218077331514538</c:v>
                </c:pt>
                <c:pt idx="1473">
                  <c:v>-7.4266558359228397E-4</c:v>
                </c:pt>
                <c:pt idx="1474">
                  <c:v>-0.11388133049484797</c:v>
                </c:pt>
                <c:pt idx="1475">
                  <c:v>-0.22577781387806015</c:v>
                </c:pt>
                <c:pt idx="1476">
                  <c:v>-0.33497627279676861</c:v>
                </c:pt>
                <c:pt idx="1477">
                  <c:v>-0.44004150880888715</c:v>
                </c:pt>
                <c:pt idx="1478">
                  <c:v>-0.53957811700944325</c:v>
                </c:pt>
                <c:pt idx="1479">
                  <c:v>-0.63224944953778106</c:v>
                </c:pt>
                <c:pt idx="1480">
                  <c:v>-0.71679613482725446</c:v>
                </c:pt>
                <c:pt idx="1481">
                  <c:v>-0.79205389327942244</c:v>
                </c:pt>
                <c:pt idx="1482">
                  <c:v>-0.8569703930095075</c:v>
                </c:pt>
                <c:pt idx="1483">
                  <c:v>-0.91062089591199769</c:v>
                </c:pt>
                <c:pt idx="1484">
                  <c:v>-0.95222245456262622</c:v>
                </c:pt>
                <c:pt idx="1485">
                  <c:v>-0.98114643438138216</c:v>
                </c:pt>
                <c:pt idx="1486">
                  <c:v>-0.99692915295479589</c:v>
                </c:pt>
                <c:pt idx="1487">
                  <c:v>-0.99928044932276172</c:v>
                </c:pt>
                <c:pt idx="1488">
                  <c:v>-0.98809002019119818</c:v>
                </c:pt>
                <c:pt idx="1489">
                  <c:v>-0.96343138719748922</c:v>
                </c:pt>
                <c:pt idx="1490">
                  <c:v>-0.9255633892395958</c:v>
                </c:pt>
                <c:pt idx="1491">
                  <c:v>-0.87492912614030238</c:v>
                </c:pt>
                <c:pt idx="1492">
                  <c:v>-0.81215231416630829</c:v>
                </c:pt>
                <c:pt idx="1493">
                  <c:v>-0.7380310497257746</c:v>
                </c:pt>
                <c:pt idx="1494">
                  <c:v>-0.653529014456385</c:v>
                </c:pt>
                <c:pt idx="1495">
                  <c:v>-0.55976419238580255</c:v>
                </c:pt>
                <c:pt idx="1496">
                  <c:v>-0.45799520736629645</c:v>
                </c:pt>
                <c:pt idx="1497">
                  <c:v>-0.34960542600531624</c:v>
                </c:pt>
                <c:pt idx="1498">
                  <c:v>-0.23608500727090989</c:v>
                </c:pt>
                <c:pt idx="1499">
                  <c:v>-0.11901111427826298</c:v>
                </c:pt>
                <c:pt idx="1500">
                  <c:v>-2.6535897928668363E-5</c:v>
                </c:pt>
                <c:pt idx="1501">
                  <c:v>0.11918300478165911</c:v>
                </c:pt>
                <c:pt idx="1502">
                  <c:v>0.23691255198384389</c:v>
                </c:pt>
                <c:pt idx="1503">
                  <c:v>0.35146230325865269</c:v>
                </c:pt>
                <c:pt idx="1504">
                  <c:v>0.46116233634821929</c:v>
                </c:pt>
                <c:pt idx="1505">
                  <c:v>0.56439731977447349</c:v>
                </c:pt>
                <c:pt idx="1506">
                  <c:v>0.65963084151409335</c:v>
                </c:pt>
                <c:pt idx="1507">
                  <c:v>0.74542898689417658</c:v>
                </c:pt>
                <c:pt idx="1508">
                  <c:v>0.82048279910230637</c:v>
                </c:pt>
                <c:pt idx="1509">
                  <c:v>0.88362926359612104</c:v>
                </c:pt>
                <c:pt idx="1510">
                  <c:v>0.93387047127711453</c:v>
                </c:pt>
                <c:pt idx="1511">
                  <c:v>0.97039063453065355</c:v>
                </c:pt>
                <c:pt idx="1512">
                  <c:v>0.99257065500993935</c:v>
                </c:pt>
                <c:pt idx="1513">
                  <c:v>0.99999997214471503</c:v>
                </c:pt>
                <c:pt idx="1514">
                  <c:v>0.99248545648349584</c:v>
                </c:pt>
                <c:pt idx="1515">
                  <c:v>0.97005715173931817</c:v>
                </c:pt>
                <c:pt idx="1516">
                  <c:v>0.93297071332334469</c:v>
                </c:pt>
                <c:pt idx="1517">
                  <c:v>0.88170643865642995</c:v>
                </c:pt>
                <c:pt idx="1518">
                  <c:v>0.81696483500640626</c:v>
                </c:pt>
                <c:pt idx="1519">
                  <c:v>0.7396587233001034</c:v>
                </c:pt>
                <c:pt idx="1520">
                  <c:v>0.65090193053444145</c:v>
                </c:pt>
                <c:pt idx="1521">
                  <c:v>0.55199467824083626</c:v>
                </c:pt>
                <c:pt idx="1522">
                  <c:v>0.44440582908339027</c:v>
                </c:pt>
                <c:pt idx="1523">
                  <c:v>0.32975220720845233</c:v>
                </c:pt>
                <c:pt idx="1524">
                  <c:v>0.20977525951466267</c:v>
                </c:pt>
                <c:pt idx="1525">
                  <c:v>8.6315373681714228E-2</c:v>
                </c:pt>
                <c:pt idx="1526">
                  <c:v>-3.8715786295816575E-2</c:v>
                </c:pt>
                <c:pt idx="1527">
                  <c:v>-0.16336452602375692</c:v>
                </c:pt>
                <c:pt idx="1528">
                  <c:v>-0.28566551213649005</c:v>
                </c:pt>
                <c:pt idx="1529">
                  <c:v>-0.40367284455856439</c:v>
                </c:pt>
                <c:pt idx="1530">
                  <c:v>-0.51549132298517764</c:v>
                </c:pt>
                <c:pt idx="1531">
                  <c:v>-0.61930740640958293</c:v>
                </c:pt>
                <c:pt idx="1532">
                  <c:v>-0.71341935781327026</c:v>
                </c:pt>
                <c:pt idx="1533">
                  <c:v>-0.79626606761555563</c:v>
                </c:pt>
                <c:pt idx="1534">
                  <c:v>-0.86645405937938214</c:v>
                </c:pt>
                <c:pt idx="1535">
                  <c:v>-0.92278219967735142</c:v>
                </c:pt>
                <c:pt idx="1536">
                  <c:v>-0.96426366088560655</c:v>
                </c:pt>
                <c:pt idx="1537">
                  <c:v>-0.99014472079547788</c:v>
                </c:pt>
                <c:pt idx="1538">
                  <c:v>-0.999920025969121</c:v>
                </c:pt>
                <c:pt idx="1539">
                  <c:v>-0.99334399622419689</c:v>
                </c:pt>
                <c:pt idx="1540">
                  <c:v>-0.97043810487839066</c:v>
                </c:pt>
                <c:pt idx="1541">
                  <c:v>-0.9314938326434552</c:v>
                </c:pt>
                <c:pt idx="1542">
                  <c:v>-0.87707116142719832</c:v>
                </c:pt>
                <c:pt idx="1543">
                  <c:v>-0.8079925467583412</c:v>
                </c:pt>
                <c:pt idx="1544">
                  <c:v>-0.72533238296632063</c:v>
                </c:pt>
                <c:pt idx="1545">
                  <c:v>-0.63040205240958513</c:v>
                </c:pt>
                <c:pt idx="1546">
                  <c:v>-0.52473072766463169</c:v>
                </c:pt>
                <c:pt idx="1547">
                  <c:v>-0.41004217232652834</c:v>
                </c:pt>
                <c:pt idx="1548">
                  <c:v>-0.28822786056270883</c:v>
                </c:pt>
                <c:pt idx="1549">
                  <c:v>-0.16131680643488747</c:v>
                </c:pt>
                <c:pt idx="1550">
                  <c:v>-3.1442559904306666E-2</c:v>
                </c:pt>
                <c:pt idx="1551">
                  <c:v>9.9192113943829999E-2</c:v>
                </c:pt>
                <c:pt idx="1552">
                  <c:v>0.2283523038214158</c:v>
                </c:pt>
                <c:pt idx="1553">
                  <c:v>0.35380915723595252</c:v>
                </c:pt>
                <c:pt idx="1554">
                  <c:v>0.47337857575976539</c:v>
                </c:pt>
                <c:pt idx="1555">
                  <c:v>0.5849597316067624</c:v>
                </c:pt>
                <c:pt idx="1556">
                  <c:v>0.68657272470270525</c:v>
                </c:pt>
                <c:pt idx="1557">
                  <c:v>0.77639469943414552</c:v>
                </c:pt>
                <c:pt idx="1558">
                  <c:v>0.85279375245537425</c:v>
                </c:pt>
                <c:pt idx="1559">
                  <c:v>0.91435998745660552</c:v>
                </c:pt>
                <c:pt idx="1560">
                  <c:v>0.95993310956324474</c:v>
                </c:pt>
                <c:pt idx="1561">
                  <c:v>0.98862600073113782</c:v>
                </c:pt>
                <c:pt idx="1562">
                  <c:v>0.9998437775819996</c:v>
                </c:pt>
                <c:pt idx="1563">
                  <c:v>0.99329790381475402</c:v>
                </c:pt>
                <c:pt idx="1564">
                  <c:v>0.96901500963891629</c:v>
                </c:pt>
                <c:pt idx="1565">
                  <c:v>0.92734015940101022</c:v>
                </c:pt>
                <c:pt idx="1566">
                  <c:v>0.86893440431473812</c:v>
                </c:pt>
                <c:pt idx="1567">
                  <c:v>0.79476655838433896</c:v>
                </c:pt>
                <c:pt idx="1568">
                  <c:v>0.70609924049977002</c:v>
                </c:pt>
                <c:pt idx="1569">
                  <c:v>0.60446933242902701</c:v>
                </c:pt>
                <c:pt idx="1570">
                  <c:v>0.49166310908901389</c:v>
                </c:pt>
                <c:pt idx="1571">
                  <c:v>0.3696864020345163</c:v>
                </c:pt>
                <c:pt idx="1572">
                  <c:v>0.24073025753236768</c:v>
                </c:pt>
                <c:pt idx="1573">
                  <c:v>0.10713264486853037</c:v>
                </c:pt>
                <c:pt idx="1574">
                  <c:v>-2.8663143296863463E-2</c:v>
                </c:pt>
                <c:pt idx="1575">
                  <c:v>-0.1641526805255985</c:v>
                </c:pt>
                <c:pt idx="1576">
                  <c:v>-0.29681640368313378</c:v>
                </c:pt>
                <c:pt idx="1577">
                  <c:v>-0.42416658386326056</c:v>
                </c:pt>
                <c:pt idx="1578">
                  <c:v>-0.54379440098093856</c:v>
                </c:pt>
                <c:pt idx="1579">
                  <c:v>-0.65341623109052538</c:v>
                </c:pt>
                <c:pt idx="1580">
                  <c:v>-0.75091825132632817</c:v>
                </c:pt>
                <c:pt idx="1581">
                  <c:v>-0.83439848035822728</c:v>
                </c:pt>
                <c:pt idx="1582">
                  <c:v>-0.90220540263524829</c:v>
                </c:pt>
                <c:pt idx="1583">
                  <c:v>-0.95297237234784926</c:v>
                </c:pt>
                <c:pt idx="1584">
                  <c:v>-0.9856470575258115</c:v>
                </c:pt>
                <c:pt idx="1585">
                  <c:v>-0.99951526520604717</c:v>
                </c:pt>
                <c:pt idx="1586">
                  <c:v>-0.99421858401330132</c:v>
                </c:pt>
                <c:pt idx="1587">
                  <c:v>-0.96976538932624234</c:v>
                </c:pt>
                <c:pt idx="1588">
                  <c:v>-0.92653487666623302</c:v>
                </c:pt>
                <c:pt idx="1589">
                  <c:v>-0.86527391897397887</c:v>
                </c:pt>
                <c:pt idx="1590">
                  <c:v>-0.7870866807009419</c:v>
                </c:pt>
                <c:pt idx="1591">
                  <c:v>-0.69341706359156874</c:v>
                </c:pt>
                <c:pt idx="1592">
                  <c:v>-0.58602420294934576</c:v>
                </c:pt>
                <c:pt idx="1593">
                  <c:v>-0.46695137622108129</c:v>
                </c:pt>
                <c:pt idx="1594">
                  <c:v>-0.33848882498726718</c:v>
                </c:pt>
                <c:pt idx="1595">
                  <c:v>-0.20313112398643537</c:v>
                </c:pt>
                <c:pt idx="1596">
                  <c:v>-6.352985375123088E-2</c:v>
                </c:pt>
                <c:pt idx="1597">
                  <c:v>7.7557555974929956E-2</c:v>
                </c:pt>
                <c:pt idx="1598">
                  <c:v>0.21732184923871783</c:v>
                </c:pt>
                <c:pt idx="1599">
                  <c:v>0.35295779218746226</c:v>
                </c:pt>
                <c:pt idx="1600">
                  <c:v>0.48172074668581694</c:v>
                </c:pt>
                <c:pt idx="1601">
                  <c:v>0.6009828314935598</c:v>
                </c:pt>
                <c:pt idx="1602">
                  <c:v>0.7082875180276138</c:v>
                </c:pt>
                <c:pt idx="1603">
                  <c:v>0.80140151593677467</c:v>
                </c:pt>
                <c:pt idx="1604">
                  <c:v>0.87836283582489305</c:v>
                </c:pt>
                <c:pt idx="1605">
                  <c:v>0.93752397244245977</c:v>
                </c:pt>
                <c:pt idx="1606">
                  <c:v>0.97758923100256745</c:v>
                </c:pt>
                <c:pt idx="1607">
                  <c:v>0.99764532092563829</c:v>
                </c:pt>
                <c:pt idx="1608">
                  <c:v>0.99718446373993741</c:v>
                </c:pt>
                <c:pt idx="1609">
                  <c:v>0.97611940303124056</c:v>
                </c:pt>
                <c:pt idx="1610">
                  <c:v>0.93478986175721457</c:v>
                </c:pt>
                <c:pt idx="1611">
                  <c:v>0.87396016300849499</c:v>
                </c:pt>
                <c:pt idx="1612">
                  <c:v>0.7948079111249492</c:v>
                </c:pt>
                <c:pt idx="1613">
                  <c:v>0.69890381736363294</c:v>
                </c:pt>
                <c:pt idx="1614">
                  <c:v>0.58818294421875572</c:v>
                </c:pt>
                <c:pt idx="1615">
                  <c:v>0.46490783099796734</c:v>
                </c:pt>
                <c:pt idx="1616">
                  <c:v>0.33162414625733877</c:v>
                </c:pt>
                <c:pt idx="1617">
                  <c:v>0.19110968608305043</c:v>
                </c:pt>
                <c:pt idx="1618">
                  <c:v>4.631769696156654E-2</c:v>
                </c:pt>
                <c:pt idx="1619">
                  <c:v>-9.968435573726861E-2</c:v>
                </c:pt>
                <c:pt idx="1620">
                  <c:v>-0.24377933139776214</c:v>
                </c:pt>
                <c:pt idx="1621">
                  <c:v>-0.38286693065917965</c:v>
                </c:pt>
                <c:pt idx="1622">
                  <c:v>-0.51393077555391065</c:v>
                </c:pt>
                <c:pt idx="1623">
                  <c:v>-0.63410460336236119</c:v>
                </c:pt>
                <c:pt idx="1624">
                  <c:v>-0.74073611451323684</c:v>
                </c:pt>
                <c:pt idx="1625">
                  <c:v>-0.83144703707881096</c:v>
                </c:pt>
                <c:pt idx="1626">
                  <c:v>-0.90418802495082684</c:v>
                </c:pt>
                <c:pt idx="1627">
                  <c:v>-0.95728709326551786</c:v>
                </c:pt>
                <c:pt idx="1628">
                  <c:v>-0.98949041197465637</c:v>
                </c:pt>
                <c:pt idx="1629">
                  <c:v>-0.99999442480941436</c:v>
                </c:pt>
                <c:pt idx="1630">
                  <c:v>-0.98846843371869653</c:v>
                </c:pt>
                <c:pt idx="1631">
                  <c:v>-0.955066984974559</c:v>
                </c:pt>
                <c:pt idx="1632">
                  <c:v>-0.90043160869269945</c:v>
                </c:pt>
                <c:pt idx="1633">
                  <c:v>-0.82568169412958159</c:v>
                </c:pt>
                <c:pt idx="1634">
                  <c:v>-0.73239452393278226</c:v>
                </c:pt>
                <c:pt idx="1635">
                  <c:v>-0.62257473630569271</c:v>
                </c:pt>
                <c:pt idx="1636">
                  <c:v>-0.49861372930559433</c:v>
                </c:pt>
                <c:pt idx="1637">
                  <c:v>-0.36323976058286128</c:v>
                </c:pt>
                <c:pt idx="1638">
                  <c:v>-0.21945972312537237</c:v>
                </c:pt>
                <c:pt idx="1639">
                  <c:v>-7.0493787447692038E-2</c:v>
                </c:pt>
                <c:pt idx="1640">
                  <c:v>8.0295712148162918E-2</c:v>
                </c:pt>
                <c:pt idx="1641">
                  <c:v>0.2294796100399451</c:v>
                </c:pt>
                <c:pt idx="1642">
                  <c:v>0.37363979574424871</c:v>
                </c:pt>
                <c:pt idx="1643">
                  <c:v>0.50944789792870571</c:v>
                </c:pt>
                <c:pt idx="1644">
                  <c:v>0.63374295673309688</c:v>
                </c:pt>
                <c:pt idx="1645">
                  <c:v>0.74360626347565895</c:v>
                </c:pt>
                <c:pt idx="1646">
                  <c:v>0.83643157759108744</c:v>
                </c:pt>
                <c:pt idx="1647">
                  <c:v>0.90998900421669349</c:v>
                </c:pt>
                <c:pt idx="1648">
                  <c:v>0.96248093155645276</c:v>
                </c:pt>
                <c:pt idx="1649">
                  <c:v>0.9925885833278294</c:v>
                </c:pt>
                <c:pt idx="1650">
                  <c:v>0.9995079355359755</c:v>
                </c:pt>
                <c:pt idx="1651">
                  <c:v>0.98297397484410942</c:v>
                </c:pt>
                <c:pt idx="1652">
                  <c:v>0.94327253331420091</c:v>
                </c:pt>
                <c:pt idx="1653">
                  <c:v>0.88123921583319365</c:v>
                </c:pt>
                <c:pt idx="1654">
                  <c:v>0.79824523593747809</c:v>
                </c:pt>
                <c:pt idx="1655">
                  <c:v>0.69617028621566601</c:v>
                </c:pt>
                <c:pt idx="1656">
                  <c:v>0.57736288376109091</c:v>
                </c:pt>
                <c:pt idx="1657">
                  <c:v>0.44458894171859042</c:v>
                </c:pt>
                <c:pt idx="1658">
                  <c:v>0.30096961716379672</c:v>
                </c:pt>
                <c:pt idx="1659">
                  <c:v>0.14990976577118903</c:v>
                </c:pt>
                <c:pt idx="1660">
                  <c:v>-4.9814123714292642E-3</c:v>
                </c:pt>
                <c:pt idx="1661">
                  <c:v>-0.15997573075353619</c:v>
                </c:pt>
                <c:pt idx="1662">
                  <c:v>-0.31131539197476887</c:v>
                </c:pt>
                <c:pt idx="1663">
                  <c:v>-0.45530425827719706</c:v>
                </c:pt>
                <c:pt idx="1664">
                  <c:v>-0.58839880767982444</c:v>
                </c:pt>
                <c:pt idx="1665">
                  <c:v>-0.70729653227142153</c:v>
                </c:pt>
                <c:pt idx="1666">
                  <c:v>-0.80901955613322696</c:v>
                </c:pt>
                <c:pt idx="1667">
                  <c:v>-0.89099132707319983</c:v>
                </c:pt>
                <c:pt idx="1668">
                  <c:v>-0.95110436831190959</c:v>
                </c:pt>
                <c:pt idx="1669">
                  <c:v>-0.9877772615101188</c:v>
                </c:pt>
                <c:pt idx="1670">
                  <c:v>-0.99999926771027359</c:v>
                </c:pt>
                <c:pt idx="1671">
                  <c:v>-0.98736127316126066</c:v>
                </c:pt>
                <c:pt idx="1672">
                  <c:v>-0.95007206660937749</c:v>
                </c:pt>
                <c:pt idx="1673">
                  <c:v>-0.88895930630737063</c:v>
                </c:pt>
                <c:pt idx="1674">
                  <c:v>-0.80545491053864393</c:v>
                </c:pt>
                <c:pt idx="1675">
                  <c:v>-0.70156499586289323</c:v>
                </c:pt>
                <c:pt idx="1676">
                  <c:v>-0.57982488292058187</c:v>
                </c:pt>
                <c:pt idx="1677">
                  <c:v>-0.44324008044917973</c:v>
                </c:pt>
                <c:pt idx="1678">
                  <c:v>-0.2952145339777551</c:v>
                </c:pt>
                <c:pt idx="1679">
                  <c:v>-0.13946777640547578</c:v>
                </c:pt>
                <c:pt idx="1680">
                  <c:v>2.0057066361016031E-2</c:v>
                </c:pt>
                <c:pt idx="1681">
                  <c:v>0.17929218938385008</c:v>
                </c:pt>
                <c:pt idx="1682">
                  <c:v>0.33414849677066349</c:v>
                </c:pt>
                <c:pt idx="1683">
                  <c:v>0.48062085712315139</c:v>
                </c:pt>
                <c:pt idx="1684">
                  <c:v>0.61489252302841313</c:v>
                </c:pt>
                <c:pt idx="1685">
                  <c:v>0.73343598336811144</c:v>
                </c:pt>
                <c:pt idx="1686">
                  <c:v>0.83310756041769307</c:v>
                </c:pt>
                <c:pt idx="1687">
                  <c:v>0.91123317856079067</c:v>
                </c:pt>
                <c:pt idx="1688">
                  <c:v>0.96568291662981021</c:v>
                </c:pt>
                <c:pt idx="1689">
                  <c:v>0.99493220816933015</c:v>
                </c:pt>
                <c:pt idx="1690">
                  <c:v>0.99810786819095054</c:v>
                </c:pt>
                <c:pt idx="1691">
                  <c:v>0.97501749433734908</c:v>
                </c:pt>
                <c:pt idx="1692">
                  <c:v>0.9261612062264194</c:v>
                </c:pt>
                <c:pt idx="1693">
                  <c:v>0.85272513904939451</c:v>
                </c:pt>
                <c:pt idx="1694">
                  <c:v>0.75655658494490519</c:v>
                </c:pt>
                <c:pt idx="1695">
                  <c:v>0.64012116597789603</c:v>
                </c:pt>
                <c:pt idx="1696">
                  <c:v>0.50644291275786413</c:v>
                </c:pt>
                <c:pt idx="1697">
                  <c:v>0.3590285995340704</c:v>
                </c:pt>
                <c:pt idx="1698">
                  <c:v>0.20177813672122943</c:v>
                </c:pt>
                <c:pt idx="1699">
                  <c:v>3.8883232330156073E-2</c:v>
                </c:pt>
                <c:pt idx="1700">
                  <c:v>-0.12528310745427684</c:v>
                </c:pt>
                <c:pt idx="1701">
                  <c:v>-0.28628337234642093</c:v>
                </c:pt>
                <c:pt idx="1702">
                  <c:v>-0.43973554694638195</c:v>
                </c:pt>
                <c:pt idx="1703">
                  <c:v>-0.58143308164837859</c:v>
                </c:pt>
                <c:pt idx="1704">
                  <c:v>-0.70746154535227124</c:v>
                </c:pt>
                <c:pt idx="1705">
                  <c:v>-0.81430870245605758</c:v>
                </c:pt>
                <c:pt idx="1706">
                  <c:v>-0.89896488012085329</c:v>
                </c:pt>
                <c:pt idx="1707">
                  <c:v>-0.95901070491038076</c:v>
                </c:pt>
                <c:pt idx="1708">
                  <c:v>-0.99268958675159302</c:v>
                </c:pt>
                <c:pt idx="1709">
                  <c:v>-0.99896270636681261</c:v>
                </c:pt>
                <c:pt idx="1710">
                  <c:v>-0.97754471111501029</c:v>
                </c:pt>
                <c:pt idx="1711">
                  <c:v>-0.92891883255370855</c:v>
                </c:pt>
                <c:pt idx="1712">
                  <c:v>-0.8543306940228238</c:v>
                </c:pt>
                <c:pt idx="1713">
                  <c:v>-0.7557606635280989</c:v>
                </c:pt>
                <c:pt idx="1714">
                  <c:v>-0.6358752102462949</c:v>
                </c:pt>
                <c:pt idx="1715">
                  <c:v>-0.49795832529871181</c:v>
                </c:pt>
                <c:pt idx="1716">
                  <c:v>-0.34582465184334898</c:v>
                </c:pt>
                <c:pt idx="1717">
                  <c:v>-0.18371651889090421</c:v>
                </c:pt>
                <c:pt idx="1718">
                  <c:v>-1.6187570994172742E-2</c:v>
                </c:pt>
                <c:pt idx="1719">
                  <c:v>0.15202388340368003</c:v>
                </c:pt>
                <c:pt idx="1720">
                  <c:v>0.31612833260102347</c:v>
                </c:pt>
                <c:pt idx="1721">
                  <c:v>0.47142160233876351</c:v>
                </c:pt>
                <c:pt idx="1722">
                  <c:v>0.61342059369414437</c:v>
                </c:pt>
                <c:pt idx="1723">
                  <c:v>0.73799429072959688</c:v>
                </c:pt>
                <c:pt idx="1724">
                  <c:v>0.84148617909656209</c:v>
                </c:pt>
                <c:pt idx="1725">
                  <c:v>0.92082439920401571</c:v>
                </c:pt>
                <c:pt idx="1726">
                  <c:v>0.97361625099296445</c:v>
                </c:pt>
                <c:pt idx="1727">
                  <c:v>0.99822406571944255</c:v>
                </c:pt>
                <c:pt idx="1728">
                  <c:v>0.99381995409659551</c:v>
                </c:pt>
                <c:pt idx="1729">
                  <c:v>0.96041751727111835</c:v>
                </c:pt>
                <c:pt idx="1730">
                  <c:v>0.89887925221969911</c:v>
                </c:pt>
                <c:pt idx="1731">
                  <c:v>0.81089907864855204</c:v>
                </c:pt>
                <c:pt idx="1732">
                  <c:v>0.69896014081816671</c:v>
                </c:pt>
                <c:pt idx="1733">
                  <c:v>0.56626877393650665</c:v>
                </c:pt>
                <c:pt idx="1734">
                  <c:v>0.41666624908215305</c:v>
                </c:pt>
                <c:pt idx="1735">
                  <c:v>0.25452060106041297</c:v>
                </c:pt>
                <c:pt idx="1736">
                  <c:v>8.460147865582672E-2</c:v>
                </c:pt>
                <c:pt idx="1737">
                  <c:v>-8.8058483948708938E-2</c:v>
                </c:pt>
                <c:pt idx="1738">
                  <c:v>-0.25831181084936822</c:v>
                </c:pt>
                <c:pt idx="1739">
                  <c:v>-0.42104952502007936</c:v>
                </c:pt>
                <c:pt idx="1740">
                  <c:v>-0.57135513697457374</c:v>
                </c:pt>
                <c:pt idx="1741">
                  <c:v>-0.70465463548902263</c:v>
                </c:pt>
                <c:pt idx="1742">
                  <c:v>-0.81685787671365406</c:v>
                </c:pt>
                <c:pt idx="1743">
                  <c:v>-0.90448695161954373</c:v>
                </c:pt>
                <c:pt idx="1744">
                  <c:v>-0.96478743414101509</c:v>
                </c:pt>
                <c:pt idx="1745">
                  <c:v>-0.99581886675368114</c:v>
                </c:pt>
                <c:pt idx="1746">
                  <c:v>-0.99652141549734752</c:v>
                </c:pt>
                <c:pt idx="1747">
                  <c:v>-0.96675630751259944</c:v>
                </c:pt>
                <c:pt idx="1748">
                  <c:v>-0.90731843225534925</c:v>
                </c:pt>
                <c:pt idx="1749">
                  <c:v>-0.81992032075476129</c:v>
                </c:pt>
                <c:pt idx="1750">
                  <c:v>-0.70714759108539282</c:v>
                </c:pt>
                <c:pt idx="1751">
                  <c:v>-0.57238683625661979</c:v>
                </c:pt>
                <c:pt idx="1752">
                  <c:v>-0.41972780551187167</c:v>
                </c:pt>
                <c:pt idx="1753">
                  <c:v>-0.25384256384546083</c:v>
                </c:pt>
                <c:pt idx="1754">
                  <c:v>-7.9845080268607191E-2</c:v>
                </c:pt>
                <c:pt idx="1755">
                  <c:v>9.6864632641305848E-2</c:v>
                </c:pt>
                <c:pt idx="1756">
                  <c:v>0.2707671503824095</c:v>
                </c:pt>
                <c:pt idx="1757">
                  <c:v>0.43639594399349929</c:v>
                </c:pt>
                <c:pt idx="1758">
                  <c:v>0.58851000354885696</c:v>
                </c:pt>
                <c:pt idx="1759">
                  <c:v>0.72226131864138432</c:v>
                </c:pt>
                <c:pt idx="1760">
                  <c:v>0.83335182951012354</c:v>
                </c:pt>
                <c:pt idx="1761">
                  <c:v>0.91817470852094063</c:v>
                </c:pt>
                <c:pt idx="1762">
                  <c:v>0.97393524699236766</c:v>
                </c:pt>
                <c:pt idx="1763">
                  <c:v>0.99874719718680638</c:v>
                </c:pt>
                <c:pt idx="1764">
                  <c:v>0.99170113858733056</c:v>
                </c:pt>
                <c:pt idx="1765">
                  <c:v>0.95290228123187459</c:v>
                </c:pt>
                <c:pt idx="1766">
                  <c:v>0.88347606223621777</c:v>
                </c:pt>
                <c:pt idx="1767">
                  <c:v>0.78554090621874395</c:v>
                </c:pt>
                <c:pt idx="1768">
                  <c:v>0.66214857464811705</c:v>
                </c:pt>
                <c:pt idx="1769">
                  <c:v>0.5171935896145512</c:v>
                </c:pt>
                <c:pt idx="1770">
                  <c:v>0.3552942496142531</c:v>
                </c:pt>
                <c:pt idx="1771">
                  <c:v>0.18164872417394803</c:v>
                </c:pt>
                <c:pt idx="1772">
                  <c:v>1.8705873143497333E-3</c:v>
                </c:pt>
                <c:pt idx="1773">
                  <c:v>-0.17819110387898945</c:v>
                </c:pt>
                <c:pt idx="1774">
                  <c:v>-0.35264148731255096</c:v>
                </c:pt>
                <c:pt idx="1775">
                  <c:v>-0.51573321748459366</c:v>
                </c:pt>
                <c:pt idx="1776">
                  <c:v>-0.6620570974534975</c:v>
                </c:pt>
                <c:pt idx="1777">
                  <c:v>-0.78672367411558597</c:v>
                </c:pt>
                <c:pt idx="1778">
                  <c:v>-0.88552964690719338</c:v>
                </c:pt>
                <c:pt idx="1779">
                  <c:v>-0.95510334616936643</c:v>
                </c:pt>
                <c:pt idx="1780">
                  <c:v>-0.99302414330942035</c:v>
                </c:pt>
                <c:pt idx="1781">
                  <c:v>-0.99791144443422286</c:v>
                </c:pt>
                <c:pt idx="1782">
                  <c:v>-0.96947986960748178</c:v>
                </c:pt>
                <c:pt idx="1783">
                  <c:v>-0.90855830260286363</c:v>
                </c:pt>
                <c:pt idx="1784">
                  <c:v>-0.81707167712848994</c:v>
                </c:pt>
                <c:pt idx="1785">
                  <c:v>-0.69798560698184231</c:v>
                </c:pt>
                <c:pt idx="1786">
                  <c:v>-0.55521522849987137</c:v>
                </c:pt>
                <c:pt idx="1787">
                  <c:v>-0.39350086141082508</c:v>
                </c:pt>
                <c:pt idx="1788">
                  <c:v>-0.21825426597847702</c:v>
                </c:pt>
                <c:pt idx="1789">
                  <c:v>-3.5380338622654342E-2</c:v>
                </c:pt>
                <c:pt idx="1790">
                  <c:v>0.14891999380541007</c:v>
                </c:pt>
                <c:pt idx="1791">
                  <c:v>0.32835918388717827</c:v>
                </c:pt>
                <c:pt idx="1792">
                  <c:v>0.49677775359631926</c:v>
                </c:pt>
                <c:pt idx="1793">
                  <c:v>0.64835694627506857</c:v>
                </c:pt>
                <c:pt idx="1794">
                  <c:v>0.77782197637559258</c:v>
                </c:pt>
                <c:pt idx="1795">
                  <c:v>0.88062872117032387</c:v>
                </c:pt>
                <c:pt idx="1796">
                  <c:v>0.95312715976139051</c:v>
                </c:pt>
                <c:pt idx="1797">
                  <c:v>0.99269556766208733</c:v>
                </c:pt>
                <c:pt idx="1798">
                  <c:v>0.99784040039900146</c:v>
                </c:pt>
                <c:pt idx="1799">
                  <c:v>0.96825791913381754</c:v>
                </c:pt>
                <c:pt idx="1800">
                  <c:v>0.90485488987774454</c:v>
                </c:pt>
                <c:pt idx="1801">
                  <c:v>0.80972708367877755</c:v>
                </c:pt>
                <c:pt idx="1802">
                  <c:v>0.68609577129556842</c:v>
                </c:pt>
                <c:pt idx="1803">
                  <c:v>0.53820389184464856</c:v>
                </c:pt>
                <c:pt idx="1804">
                  <c:v>0.37117502836401595</c:v>
                </c:pt>
                <c:pt idx="1805">
                  <c:v>0.19083969177189325</c:v>
                </c:pt>
                <c:pt idx="1806">
                  <c:v>3.534647744628811E-3</c:v>
                </c:pt>
                <c:pt idx="1807">
                  <c:v>-0.18411792828836945</c:v>
                </c:pt>
                <c:pt idx="1808">
                  <c:v>-0.36544385593477757</c:v>
                </c:pt>
                <c:pt idx="1809">
                  <c:v>-0.53395473348576217</c:v>
                </c:pt>
                <c:pt idx="1810">
                  <c:v>-0.68358163449932963</c:v>
                </c:pt>
                <c:pt idx="1811">
                  <c:v>-0.80889626633775491</c:v>
                </c:pt>
                <c:pt idx="1812">
                  <c:v>-0.90531146012695474</c:v>
                </c:pt>
                <c:pt idx="1813">
                  <c:v>-0.96925348217738649</c:v>
                </c:pt>
                <c:pt idx="1814">
                  <c:v>-0.99829956115325313</c:v>
                </c:pt>
                <c:pt idx="1815">
                  <c:v>-0.99127518602225617</c:v>
                </c:pt>
                <c:pt idx="1816">
                  <c:v>-0.94830710988045097</c:v>
                </c:pt>
                <c:pt idx="1817">
                  <c:v>-0.87082954805567914</c:v>
                </c:pt>
                <c:pt idx="1818">
                  <c:v>-0.76154273196487654</c:v>
                </c:pt>
                <c:pt idx="1819">
                  <c:v>-0.6243247139267466</c:v>
                </c:pt>
                <c:pt idx="1820">
                  <c:v>-0.46409904982611505</c:v>
                </c:pt>
                <c:pt idx="1821">
                  <c:v>-0.28666265216277287</c:v>
                </c:pt>
                <c:pt idx="1822">
                  <c:v>-9.8479642575447474E-2</c:v>
                </c:pt>
                <c:pt idx="1823">
                  <c:v>9.3551619229430227E-2</c:v>
                </c:pt>
                <c:pt idx="1824">
                  <c:v>0.28235004804296965</c:v>
                </c:pt>
                <c:pt idx="1825">
                  <c:v>0.46091278870078933</c:v>
                </c:pt>
                <c:pt idx="1826">
                  <c:v>0.6225760247659492</c:v>
                </c:pt>
                <c:pt idx="1827">
                  <c:v>0.76126590917290526</c:v>
                </c:pt>
                <c:pt idx="1828">
                  <c:v>0.87173010665366335</c:v>
                </c:pt>
                <c:pt idx="1829">
                  <c:v>0.949741020019639</c:v>
                </c:pt>
                <c:pt idx="1830">
                  <c:v>0.9922627011381342</c:v>
                </c:pt>
                <c:pt idx="1831">
                  <c:v>0.99757469451974323</c:v>
                </c:pt>
                <c:pt idx="1832">
                  <c:v>0.96534758590880954</c:v>
                </c:pt>
                <c:pt idx="1833">
                  <c:v>0.89666677776176229</c:v>
                </c:pt>
                <c:pt idx="1834">
                  <c:v>0.79400292587773524</c:v>
                </c:pt>
                <c:pt idx="1835">
                  <c:v>0.66112947697643487</c:v>
                </c:pt>
                <c:pt idx="1836">
                  <c:v>0.50298977084491958</c:v>
                </c:pt>
                <c:pt idx="1837">
                  <c:v>0.32551813558252274</c:v>
                </c:pt>
                <c:pt idx="1838">
                  <c:v>0.13542123380205975</c:v>
                </c:pt>
                <c:pt idx="1839">
                  <c:v>-6.007246172753973E-2</c:v>
                </c:pt>
                <c:pt idx="1840">
                  <c:v>-0.25348583925897905</c:v>
                </c:pt>
                <c:pt idx="1841">
                  <c:v>-0.43737872991864674</c:v>
                </c:pt>
                <c:pt idx="1842">
                  <c:v>-0.60463503033428589</c:v>
                </c:pt>
                <c:pt idx="1843">
                  <c:v>-0.74874027312650659</c:v>
                </c:pt>
                <c:pt idx="1844">
                  <c:v>-0.86403875683607811</c:v>
                </c:pt>
                <c:pt idx="1845">
                  <c:v>-0.9459599792581278</c:v>
                </c:pt>
                <c:pt idx="1846">
                  <c:v>-0.99120516212059706</c:v>
                </c:pt>
                <c:pt idx="1847">
                  <c:v>-0.99788607770869919</c:v>
                </c:pt>
                <c:pt idx="1848">
                  <c:v>-0.9656101409028861</c:v>
                </c:pt>
                <c:pt idx="1849">
                  <c:v>-0.89550775058003673</c:v>
                </c:pt>
                <c:pt idx="1850">
                  <c:v>-0.79020007789166413</c:v>
                </c:pt>
                <c:pt idx="1851">
                  <c:v>-0.65370782176750197</c:v>
                </c:pt>
                <c:pt idx="1852">
                  <c:v>-0.49130379411813707</c:v>
                </c:pt>
                <c:pt idx="1853">
                  <c:v>-0.30931446592231648</c:v>
                </c:pt>
                <c:pt idx="1854">
                  <c:v>-0.11487770888990625</c:v>
                </c:pt>
                <c:pt idx="1855">
                  <c:v>8.4334181487720233E-2</c:v>
                </c:pt>
                <c:pt idx="1856">
                  <c:v>0.28041557590914257</c:v>
                </c:pt>
                <c:pt idx="1857">
                  <c:v>0.46554098758854412</c:v>
                </c:pt>
                <c:pt idx="1858">
                  <c:v>0.63227853865787842</c:v>
                </c:pt>
                <c:pt idx="1859">
                  <c:v>0.77389083792515534</c:v>
                </c:pt>
                <c:pt idx="1860">
                  <c:v>0.88461101275855558</c:v>
                </c:pt>
                <c:pt idx="1861">
                  <c:v>0.95988246000232602</c:v>
                </c:pt>
                <c:pt idx="1862">
                  <c:v>0.99655217992171075</c:v>
                </c:pt>
                <c:pt idx="1863">
                  <c:v>0.99300928960605439</c:v>
                </c:pt>
                <c:pt idx="1864">
                  <c:v>0.94926241580543824</c:v>
                </c:pt>
                <c:pt idx="1865">
                  <c:v>0.86695206310255757</c:v>
                </c:pt>
                <c:pt idx="1866">
                  <c:v>0.74929664922520767</c:v>
                </c:pt>
                <c:pt idx="1867">
                  <c:v>0.60097359259381056</c:v>
                </c:pt>
                <c:pt idx="1868">
                  <c:v>0.42793951907683186</c:v>
                </c:pt>
                <c:pt idx="1869">
                  <c:v>0.23719621474410579</c:v>
                </c:pt>
                <c:pt idx="1870">
                  <c:v>3.6511281196022552E-2</c:v>
                </c:pt>
                <c:pt idx="1871">
                  <c:v>-0.16589555093724512</c:v>
                </c:pt>
                <c:pt idx="1872">
                  <c:v>-0.36168791564601227</c:v>
                </c:pt>
                <c:pt idx="1873">
                  <c:v>-0.54275649208717969</c:v>
                </c:pt>
                <c:pt idx="1874">
                  <c:v>-0.70155671428509581</c:v>
                </c:pt>
                <c:pt idx="1875">
                  <c:v>-0.83142639567295251</c:v>
                </c:pt>
                <c:pt idx="1876">
                  <c:v>-0.92686978769876849</c:v>
                </c:pt>
                <c:pt idx="1877">
                  <c:v>-0.98379579999922928</c:v>
                </c:pt>
                <c:pt idx="1878">
                  <c:v>-0.99969985279287543</c:v>
                </c:pt>
                <c:pt idx="1879">
                  <c:v>-0.97378104690448375</c:v>
                </c:pt>
                <c:pt idx="1880">
                  <c:v>-0.9069889386891743</c:v>
                </c:pt>
                <c:pt idx="1881">
                  <c:v>-0.80199709339410508</c:v>
                </c:pt>
                <c:pt idx="1882">
                  <c:v>-0.66310364426297497</c:v>
                </c:pt>
                <c:pt idx="1883">
                  <c:v>-0.49606217945896658</c:v>
                </c:pt>
                <c:pt idx="1884">
                  <c:v>-0.30784928375300957</c:v>
                </c:pt>
                <c:pt idx="1885">
                  <c:v>-0.1063778470855673</c:v>
                </c:pt>
                <c:pt idx="1886">
                  <c:v>9.9832305571575658E-2</c:v>
                </c:pt>
                <c:pt idx="1887">
                  <c:v>0.30201292016049441</c:v>
                </c:pt>
                <c:pt idx="1888">
                  <c:v>0.49151997160846528</c:v>
                </c:pt>
                <c:pt idx="1889">
                  <c:v>0.66020466943818146</c:v>
                </c:pt>
                <c:pt idx="1890">
                  <c:v>0.80076685225468036</c:v>
                </c:pt>
                <c:pt idx="1891">
                  <c:v>0.90707534429579417</c:v>
                </c:pt>
                <c:pt idx="1892">
                  <c:v>0.97444105475866416</c:v>
                </c:pt>
                <c:pt idx="1893">
                  <c:v>0.99983044400680976</c:v>
                </c:pt>
                <c:pt idx="1894">
                  <c:v>0.98200939170358459</c:v>
                </c:pt>
                <c:pt idx="1895">
                  <c:v>0.92161038590935485</c:v>
                </c:pt>
                <c:pt idx="1896">
                  <c:v>0.821119192084245</c:v>
                </c:pt>
                <c:pt idx="1897">
                  <c:v>0.68478062159614661</c:v>
                </c:pt>
                <c:pt idx="1898">
                  <c:v>0.51842655309551855</c:v>
                </c:pt>
                <c:pt idx="1899">
                  <c:v>0.32923281306649532</c:v>
                </c:pt>
                <c:pt idx="1900">
                  <c:v>0.12541474046343487</c:v>
                </c:pt>
                <c:pt idx="1901">
                  <c:v>-8.4125901754611918E-2</c:v>
                </c:pt>
                <c:pt idx="1902">
                  <c:v>-0.29018768067607364</c:v>
                </c:pt>
                <c:pt idx="1903">
                  <c:v>-0.48367322652199524</c:v>
                </c:pt>
                <c:pt idx="1904">
                  <c:v>-0.65599227178733188</c:v>
                </c:pt>
                <c:pt idx="1905">
                  <c:v>-0.79944610663976934</c:v>
                </c:pt>
                <c:pt idx="1906">
                  <c:v>-0.90757613734181286</c:v>
                </c:pt>
                <c:pt idx="1907">
                  <c:v>-0.97546059318462819</c:v>
                </c:pt>
                <c:pt idx="1908">
                  <c:v>-0.99994552176773366</c:v>
                </c:pt>
                <c:pt idx="1909">
                  <c:v>-0.97979896188398763</c:v>
                </c:pt>
                <c:pt idx="1910">
                  <c:v>-0.91578047608529767</c:v>
                </c:pt>
                <c:pt idx="1911">
                  <c:v>-0.81062192271953115</c:v>
                </c:pt>
                <c:pt idx="1912">
                  <c:v>-0.66891929021970098</c:v>
                </c:pt>
                <c:pt idx="1913">
                  <c:v>-0.49693943070130553</c:v>
                </c:pt>
                <c:pt idx="1914">
                  <c:v>-0.30234943471571285</c:v>
                </c:pt>
                <c:pt idx="1915">
                  <c:v>-9.388000485850892E-2</c:v>
                </c:pt>
                <c:pt idx="1916">
                  <c:v>0.11906265708457293</c:v>
                </c:pt>
                <c:pt idx="1917">
                  <c:v>0.32681938905643709</c:v>
                </c:pt>
                <c:pt idx="1918">
                  <c:v>0.51991616636518534</c:v>
                </c:pt>
                <c:pt idx="1919">
                  <c:v>0.68949791868719223</c:v>
                </c:pt>
                <c:pt idx="1920">
                  <c:v>0.82773814975087767</c:v>
                </c:pt>
                <c:pt idx="1921">
                  <c:v>0.92820528005979985</c:v>
                </c:pt>
                <c:pt idx="1922">
                  <c:v>0.98616836232065441</c:v>
                </c:pt>
                <c:pt idx="1923">
                  <c:v>0.99882737696281176</c:v>
                </c:pt>
                <c:pt idx="1924">
                  <c:v>0.96545659772848735</c:v>
                </c:pt>
                <c:pt idx="1925">
                  <c:v>0.88745338547079244</c:v>
                </c:pt>
                <c:pt idx="1926">
                  <c:v>0.76828905265450742</c:v>
                </c:pt>
                <c:pt idx="1927">
                  <c:v>0.61336294942978664</c:v>
                </c:pt>
                <c:pt idx="1928">
                  <c:v>0.42976544803361366</c:v>
                </c:pt>
                <c:pt idx="1929">
                  <c:v>0.22595983420772564</c:v>
                </c:pt>
                <c:pt idx="1930">
                  <c:v>1.1397045716669503E-2</c:v>
                </c:pt>
                <c:pt idx="1931">
                  <c:v>-0.20391946296438676</c:v>
                </c:pt>
                <c:pt idx="1932">
                  <c:v>-0.40989887192246116</c:v>
                </c:pt>
                <c:pt idx="1933">
                  <c:v>-0.59683662176842567</c:v>
                </c:pt>
                <c:pt idx="1934">
                  <c:v>-0.75587428053941386</c:v>
                </c:pt>
                <c:pt idx="1935">
                  <c:v>-0.87942376666747568</c:v>
                </c:pt>
                <c:pt idx="1936">
                  <c:v>-0.96153543530439844</c:v>
                </c:pt>
                <c:pt idx="1937">
                  <c:v>-0.99819192303763649</c:v>
                </c:pt>
                <c:pt idx="1938">
                  <c:v>-0.98751293319416944</c:v>
                </c:pt>
                <c:pt idx="1939">
                  <c:v>-0.92986018943007631</c:v>
                </c:pt>
                <c:pt idx="1940">
                  <c:v>-0.82783640893610377</c:v>
                </c:pt>
                <c:pt idx="1941">
                  <c:v>-0.68617713682770154</c:v>
                </c:pt>
                <c:pt idx="1942">
                  <c:v>-0.51153940678770704</c:v>
                </c:pt>
                <c:pt idx="1943">
                  <c:v>-0.31219620542258941</c:v>
                </c:pt>
                <c:pt idx="1944">
                  <c:v>-9.765037525715177E-2</c:v>
                </c:pt>
                <c:pt idx="1945">
                  <c:v>0.12181433760798532</c:v>
                </c:pt>
                <c:pt idx="1946">
                  <c:v>0.33562410797073577</c:v>
                </c:pt>
                <c:pt idx="1947">
                  <c:v>0.53342443470311329</c:v>
                </c:pt>
                <c:pt idx="1948">
                  <c:v>0.7055836152799464</c:v>
                </c:pt>
                <c:pt idx="1949">
                  <c:v>0.84366574508294434</c:v>
                </c:pt>
                <c:pt idx="1950">
                  <c:v>0.94084985284605627</c:v>
                </c:pt>
                <c:pt idx="1951">
                  <c:v>0.99227410298628116</c:v>
                </c:pt>
                <c:pt idx="1952">
                  <c:v>0.99528738292465102</c:v>
                </c:pt>
                <c:pt idx="1953">
                  <c:v>0.94959490102796351</c:v>
                </c:pt>
                <c:pt idx="1954">
                  <c:v>0.85728945243568977</c:v>
                </c:pt>
                <c:pt idx="1955">
                  <c:v>0.722765530137362</c:v>
                </c:pt>
                <c:pt idx="1956">
                  <c:v>0.55251920282956513</c:v>
                </c:pt>
                <c:pt idx="1957">
                  <c:v>0.35484236865456725</c:v>
                </c:pt>
                <c:pt idx="1958">
                  <c:v>0.13942534160782322</c:v>
                </c:pt>
                <c:pt idx="1959">
                  <c:v>-8.3113536668602495E-2</c:v>
                </c:pt>
                <c:pt idx="1960">
                  <c:v>-0.30174868943520794</c:v>
                </c:pt>
                <c:pt idx="1961">
                  <c:v>-0.50559312078477281</c:v>
                </c:pt>
                <c:pt idx="1962">
                  <c:v>-0.68444228924281725</c:v>
                </c:pt>
                <c:pt idx="1963">
                  <c:v>-0.8292888151564185</c:v>
                </c:pt>
                <c:pt idx="1964">
                  <c:v>-0.93278190225110569</c:v>
                </c:pt>
                <c:pt idx="1965">
                  <c:v>-0.98960778833289642</c:v>
                </c:pt>
                <c:pt idx="1966">
                  <c:v>-0.99677120516498485</c:v>
                </c:pt>
                <c:pt idx="1967">
                  <c:v>-0.95376255900097684</c:v>
                </c:pt>
                <c:pt idx="1968">
                  <c:v>-0.8626011198489183</c:v>
                </c:pt>
                <c:pt idx="1969">
                  <c:v>-0.72775066083706141</c:v>
                </c:pt>
                <c:pt idx="1970">
                  <c:v>-0.55591041611838687</c:v>
                </c:pt>
                <c:pt idx="1971">
                  <c:v>-0.35569060388564488</c:v>
                </c:pt>
                <c:pt idx="1972">
                  <c:v>-0.13718776389278781</c:v>
                </c:pt>
                <c:pt idx="1973">
                  <c:v>8.851952702029818E-2</c:v>
                </c:pt>
                <c:pt idx="1974">
                  <c:v>0.30992965659401339</c:v>
                </c:pt>
                <c:pt idx="1975">
                  <c:v>0.51570366218447217</c:v>
                </c:pt>
                <c:pt idx="1976">
                  <c:v>0.69524783026132386</c:v>
                </c:pt>
                <c:pt idx="1977">
                  <c:v>0.83926321348050337</c:v>
                </c:pt>
                <c:pt idx="1978">
                  <c:v>0.94023338498256781</c:v>
                </c:pt>
                <c:pt idx="1979">
                  <c:v>0.99282456874394864</c:v>
                </c:pt>
                <c:pt idx="1980">
                  <c:v>0.99417648595410513</c:v>
                </c:pt>
                <c:pt idx="1981">
                  <c:v>0.94406764568425472</c:v>
                </c:pt>
                <c:pt idx="1982">
                  <c:v>0.84494512317856174</c:v>
                </c:pt>
                <c:pt idx="1983">
                  <c:v>0.70181579724626897</c:v>
                </c:pt>
                <c:pt idx="1984">
                  <c:v>0.52200320777168607</c:v>
                </c:pt>
                <c:pt idx="1985">
                  <c:v>0.31478127324627792</c:v>
                </c:pt>
                <c:pt idx="1986">
                  <c:v>9.0902703212325797E-2</c:v>
                </c:pt>
                <c:pt idx="1987">
                  <c:v>-0.13795430324389521</c:v>
                </c:pt>
                <c:pt idx="1988">
                  <c:v>-0.35979288159832246</c:v>
                </c:pt>
                <c:pt idx="1989">
                  <c:v>-0.56292647527683037</c:v>
                </c:pt>
                <c:pt idx="1990">
                  <c:v>-0.73659701337057903</c:v>
                </c:pt>
                <c:pt idx="1991">
                  <c:v>-0.87154949671543991</c:v>
                </c:pt>
                <c:pt idx="1992">
                  <c:v>-0.96053208694853498</c:v>
                </c:pt>
                <c:pt idx="1993">
                  <c:v>-0.99869435395310158</c:v>
                </c:pt>
                <c:pt idx="1994">
                  <c:v>-0.983861406343568</c:v>
                </c:pt>
                <c:pt idx="1995">
                  <c:v>-0.91666796191187039</c:v>
                </c:pt>
                <c:pt idx="1996">
                  <c:v>-0.80054369262399061</c:v>
                </c:pt>
                <c:pt idx="1997">
                  <c:v>-0.64154902754794785</c:v>
                </c:pt>
                <c:pt idx="1998">
                  <c:v>-0.44806860505739132</c:v>
                </c:pt>
                <c:pt idx="1999">
                  <c:v>-0.23037730458227768</c:v>
                </c:pt>
                <c:pt idx="2000">
                  <c:v>-1.0083641197131112E-4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308-41DC-AE9A-40019C089A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6112632"/>
        <c:axId val="576117552"/>
      </c:lineChart>
      <c:catAx>
        <c:axId val="576112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117552"/>
        <c:crosses val="autoZero"/>
        <c:auto val="1"/>
        <c:lblAlgn val="ctr"/>
        <c:lblOffset val="100"/>
        <c:noMultiLvlLbl val="0"/>
      </c:catAx>
      <c:valAx>
        <c:axId val="576117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761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i="0" baseline="0">
                <a:latin typeface="Arial" panose="020B0604020202020204" pitchFamily="34" charset="0"/>
              </a:rPr>
              <a:t>n = 0</a:t>
            </a:r>
          </a:p>
        </c:rich>
      </c:tx>
      <c:layout>
        <c:manualLayout>
          <c:xMode val="edge"/>
          <c:yMode val="edge"/>
          <c:x val="0.44681933508311467"/>
          <c:y val="0.851851851851851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Feuil1!$E$13:$E$1013</c:f>
              <c:numCache>
                <c:formatCode>General</c:formatCode>
                <c:ptCount val="1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</c:numCache>
            </c:numRef>
          </c:cat>
          <c:val>
            <c:numRef>
              <c:f>Feuil1!$F$13:$F$1013</c:f>
              <c:numCache>
                <c:formatCode>General</c:formatCode>
                <c:ptCount val="1001"/>
                <c:pt idx="0">
                  <c:v>0</c:v>
                </c:pt>
                <c:pt idx="1">
                  <c:v>6.3962336256203362E-3</c:v>
                </c:pt>
                <c:pt idx="2">
                  <c:v>1.3018381209876683E-2</c:v>
                </c:pt>
                <c:pt idx="3">
                  <c:v>1.9866108194029883E-2</c:v>
                </c:pt>
                <c:pt idx="4">
                  <c:v>2.693901645380474E-2</c:v>
                </c:pt>
                <c:pt idx="5">
                  <c:v>3.4236639071406207E-2</c:v>
                </c:pt>
                <c:pt idx="6">
                  <c:v>4.1758434944217562E-2</c:v>
                </c:pt>
                <c:pt idx="7">
                  <c:v>4.9503783232285541E-2</c:v>
                </c:pt>
                <c:pt idx="8">
                  <c:v>5.7471977646954435E-2</c:v>
                </c:pt>
                <c:pt idx="9">
                  <c:v>6.5662220583285413E-2</c:v>
                </c:pt>
                <c:pt idx="10">
                  <c:v>7.4073617099189762E-2</c:v>
                </c:pt>
                <c:pt idx="11">
                  <c:v>8.2705168744515223E-2</c:v>
                </c:pt>
                <c:pt idx="12">
                  <c:v>9.1555767243654232E-2</c:v>
                </c:pt>
                <c:pt idx="13">
                  <c:v>0.10062418803559074</c:v>
                </c:pt>
                <c:pt idx="14">
                  <c:v>0.10990908367567047</c:v>
                </c:pt>
                <c:pt idx="15">
                  <c:v>0.11940897710376622</c:v>
                </c:pt>
                <c:pt idx="16">
                  <c:v>0.12912225478391812</c:v>
                </c:pt>
                <c:pt idx="17">
                  <c:v>0.13904715972095508</c:v>
                </c:pt>
                <c:pt idx="18">
                  <c:v>0.14918178436005181</c:v>
                </c:pt>
                <c:pt idx="19">
                  <c:v>0.15952406337564512</c:v>
                </c:pt>
                <c:pt idx="20">
                  <c:v>0.17007176635662027</c:v>
                </c:pt>
                <c:pt idx="21">
                  <c:v>0.18082249039518897</c:v>
                </c:pt>
                <c:pt idx="22">
                  <c:v>0.19177365258741075</c:v>
                </c:pt>
                <c:pt idx="23">
                  <c:v>0.20292248245385935</c:v>
                </c:pt>
                <c:pt idx="24">
                  <c:v>0.21426601428950809</c:v>
                </c:pt>
                <c:pt idx="25">
                  <c:v>0.22580107945249916</c:v>
                </c:pt>
                <c:pt idx="26">
                  <c:v>0.23752429860207347</c:v>
                </c:pt>
                <c:pt idx="27">
                  <c:v>0.24943207389656924</c:v>
                </c:pt>
                <c:pt idx="28">
                  <c:v>0.26152058116304805</c:v>
                </c:pt>
                <c:pt idx="29">
                  <c:v>0.27378576205077748</c:v>
                </c:pt>
                <c:pt idx="30">
                  <c:v>0.28622331618148633</c:v>
                </c:pt>
                <c:pt idx="31">
                  <c:v>0.2988286933100151</c:v>
                </c:pt>
                <c:pt idx="32">
                  <c:v>0.31159708550970638</c:v>
                </c:pt>
                <c:pt idx="33">
                  <c:v>0.32452341939761975</c:v>
                </c:pt>
                <c:pt idx="34">
                  <c:v>0.33760234841540837</c:v>
                </c:pt>
                <c:pt idx="35">
                  <c:v>0.3508282451824643</c:v>
                </c:pt>
                <c:pt idx="36">
                  <c:v>0.36419519393871935</c:v>
                </c:pt>
                <c:pt idx="37">
                  <c:v>0.37769698309528277</c:v>
                </c:pt>
                <c:pt idx="38">
                  <c:v>0.39132709791189946</c:v>
                </c:pt>
                <c:pt idx="39">
                  <c:v>0.40507871332102591</c:v>
                </c:pt>
                <c:pt idx="40">
                  <c:v>0.41894468691913866</c:v>
                </c:pt>
                <c:pt idx="41">
                  <c:v>0.43291755214671895</c:v>
                </c:pt>
                <c:pt idx="42">
                  <c:v>0.44698951167918077</c:v>
                </c:pt>
                <c:pt idx="43">
                  <c:v>0.46115243105184572</c:v>
                </c:pt>
                <c:pt idx="44">
                  <c:v>0.47539783254289175</c:v>
                </c:pt>
                <c:pt idx="45">
                  <c:v>0.4897168893390354</c:v>
                </c:pt>
                <c:pt idx="46">
                  <c:v>0.50410042000952304</c:v>
                </c:pt>
                <c:pt idx="47">
                  <c:v>0.5185388833148239</c:v>
                </c:pt>
                <c:pt idx="48">
                  <c:v>0.53302237337721814</c:v>
                </c:pt>
                <c:pt idx="49">
                  <c:v>0.54754061524125985</c:v>
                </c:pt>
                <c:pt idx="50">
                  <c:v>0.56208296085287079</c:v>
                </c:pt>
                <c:pt idx="51">
                  <c:v>0.57663838548656665</c:v>
                </c:pt>
                <c:pt idx="52">
                  <c:v>0.59119548465104832</c:v>
                </c:pt>
                <c:pt idx="53">
                  <c:v>0.60574247150409011</c:v>
                </c:pt>
                <c:pt idx="54">
                  <c:v>0.62026717480832272</c:v>
                </c:pt>
                <c:pt idx="55">
                  <c:v>0.63475703746014833</c:v>
                </c:pt>
                <c:pt idx="56">
                  <c:v>0.64919911562461152</c:v>
                </c:pt>
                <c:pt idx="57">
                  <c:v>0.66358007850960898</c:v>
                </c:pt>
                <c:pt idx="58">
                  <c:v>0.67788620881331707</c:v>
                </c:pt>
                <c:pt idx="59">
                  <c:v>0.69210340387916969</c:v>
                </c:pt>
                <c:pt idx="60">
                  <c:v>0.7062171775931102</c:v>
                </c:pt>
                <c:pt idx="61">
                  <c:v>0.72021266305817433</c:v>
                </c:pt>
                <c:pt idx="62">
                  <c:v>0.73407461608171698</c:v>
                </c:pt>
                <c:pt idx="63">
                  <c:v>0.74778741951079641</c:v>
                </c:pt>
                <c:pt idx="64">
                  <c:v>0.76133508845132924</c:v>
                </c:pt>
                <c:pt idx="65">
                  <c:v>0.7747012764066693</c:v>
                </c:pt>
                <c:pt idx="66">
                  <c:v>0.7878692823711948</c:v>
                </c:pt>
                <c:pt idx="67">
                  <c:v>0.80082205891433667</c:v>
                </c:pt>
                <c:pt idx="68">
                  <c:v>0.81354222129022413</c:v>
                </c:pt>
                <c:pt idx="69">
                  <c:v>0.82601205760775953</c:v>
                </c:pt>
                <c:pt idx="70">
                  <c:v>0.83821354009545912</c:v>
                </c:pt>
                <c:pt idx="71">
                  <c:v>0.85012833749480654</c:v>
                </c:pt>
                <c:pt idx="72">
                  <c:v>0.8617378286151387</c:v>
                </c:pt>
                <c:pt idx="73">
                  <c:v>0.87302311708224356</c:v>
                </c:pt>
                <c:pt idx="74">
                  <c:v>0.88396504731185743</c:v>
                </c:pt>
                <c:pt idx="75">
                  <c:v>0.89454422173812198</c:v>
                </c:pt>
                <c:pt idx="76">
                  <c:v>0.90474101932578299</c:v>
                </c:pt>
                <c:pt idx="77">
                  <c:v>0.91453561539348127</c:v>
                </c:pt>
                <c:pt idx="78">
                  <c:v>0.92390800277389096</c:v>
                </c:pt>
                <c:pt idx="79">
                  <c:v>0.9328380143347027</c:v>
                </c:pt>
                <c:pt idx="80">
                  <c:v>0.94130534688251422</c:v>
                </c:pt>
                <c:pt idx="81">
                  <c:v>0.94928958646958672</c:v>
                </c:pt>
                <c:pt idx="82">
                  <c:v>0.95677023512112769</c:v>
                </c:pt>
                <c:pt idx="83">
                  <c:v>0.9637267389982872</c:v>
                </c:pt>
                <c:pt idx="84">
                  <c:v>0.97013851800937922</c:v>
                </c:pt>
                <c:pt idx="85">
                  <c:v>0.975984996878975</c:v>
                </c:pt>
                <c:pt idx="86">
                  <c:v>0.98124563768144291</c:v>
                </c:pt>
                <c:pt idx="87">
                  <c:v>0.9858999738422437</c:v>
                </c:pt>
                <c:pt idx="88">
                  <c:v>0.98992764560680258</c:v>
                </c:pt>
                <c:pt idx="89">
                  <c:v>0.99330843697309634</c:v>
                </c:pt>
                <c:pt idx="90">
                  <c:v>0.99602231408019071</c:v>
                </c:pt>
                <c:pt idx="91">
                  <c:v>0.99804946504084702</c:v>
                </c:pt>
                <c:pt idx="92">
                  <c:v>0.9993703412019902</c:v>
                </c:pt>
                <c:pt idx="93">
                  <c:v>0.99996569981228489</c:v>
                </c:pt>
                <c:pt idx="94">
                  <c:v>0.99981664807130965</c:v>
                </c:pt>
                <c:pt idx="95">
                  <c:v>0.99890468852984693</c:v>
                </c:pt>
                <c:pt idx="96">
                  <c:v>0.99721176580562487</c:v>
                </c:pt>
                <c:pt idx="97">
                  <c:v>0.99472031457345822</c:v>
                </c:pt>
                <c:pt idx="98">
                  <c:v>0.99141330878313871</c:v>
                </c:pt>
                <c:pt idx="99">
                  <c:v>0.98727431205263405</c:v>
                </c:pt>
                <c:pt idx="100">
                  <c:v>0.98228752917816475</c:v>
                </c:pt>
                <c:pt idx="101">
                  <c:v>0.97643785869655653</c:v>
                </c:pt>
                <c:pt idx="102">
                  <c:v>0.9697109464289112</c:v>
                </c:pt>
                <c:pt idx="103">
                  <c:v>0.96209323992811491</c:v>
                </c:pt>
                <c:pt idx="104">
                  <c:v>0.953572043746025</c:v>
                </c:pt>
                <c:pt idx="105">
                  <c:v>0.94413557542934501</c:v>
                </c:pt>
                <c:pt idx="106">
                  <c:v>0.9337730221462307</c:v>
                </c:pt>
                <c:pt idx="107">
                  <c:v>0.92247459783859242</c:v>
                </c:pt>
                <c:pt idx="108">
                  <c:v>0.91023160078786358</c:v>
                </c:pt>
                <c:pt idx="109">
                  <c:v>0.89703647147473431</c:v>
                </c:pt>
                <c:pt idx="110">
                  <c:v>0.88288285060600191</c:v>
                </c:pt>
                <c:pt idx="111">
                  <c:v>0.86776563717429434</c:v>
                </c:pt>
                <c:pt idx="112">
                  <c:v>0.85168104640901221</c:v>
                </c:pt>
                <c:pt idx="113">
                  <c:v>0.83462666746939307</c:v>
                </c:pt>
                <c:pt idx="114">
                  <c:v>0.81660152072321968</c:v>
                </c:pt>
                <c:pt idx="115">
                  <c:v>0.79760611444732088</c:v>
                </c:pt>
                <c:pt idx="116">
                  <c:v>0.77764250077873898</c:v>
                </c:pt>
                <c:pt idx="117">
                  <c:v>0.75671433073827221</c:v>
                </c:pt>
                <c:pt idx="118">
                  <c:v>0.73482690814103446</c:v>
                </c:pt>
                <c:pt idx="119">
                  <c:v>0.71198724220183585</c:v>
                </c:pt>
                <c:pt idx="120">
                  <c:v>0.6882040986364929</c:v>
                </c:pt>
                <c:pt idx="121">
                  <c:v>0.66348804905375647</c:v>
                </c:pt>
                <c:pt idx="122">
                  <c:v>0.63785151842639576</c:v>
                </c:pt>
                <c:pt idx="123">
                  <c:v>0.61130883042412543</c:v>
                </c:pt>
                <c:pt idx="124">
                  <c:v>0.58387625038558277</c:v>
                </c:pt>
                <c:pt idx="125">
                  <c:v>0.55557202570147302</c:v>
                </c:pt>
                <c:pt idx="126">
                  <c:v>0.52641642337634198</c:v>
                </c:pt>
                <c:pt idx="127">
                  <c:v>0.49643176453226512</c:v>
                </c:pt>
                <c:pt idx="128">
                  <c:v>0.46564245561410844</c:v>
                </c:pt>
                <c:pt idx="129">
                  <c:v>0.43407501605292464</c:v>
                </c:pt>
                <c:pt idx="130">
                  <c:v>0.40175810214161045</c:v>
                </c:pt>
                <c:pt idx="131">
                  <c:v>0.36872252687515555</c:v>
                </c:pt>
                <c:pt idx="132">
                  <c:v>0.3350012755067408</c:v>
                </c:pt>
                <c:pt idx="133">
                  <c:v>0.30062951657062742</c:v>
                </c:pt>
                <c:pt idx="134">
                  <c:v>0.26564460812327195</c:v>
                </c:pt>
                <c:pt idx="135">
                  <c:v>0.23008609895546286</c:v>
                </c:pt>
                <c:pt idx="136">
                  <c:v>0.19399572453052641</c:v>
                </c:pt>
                <c:pt idx="137">
                  <c:v>0.15741739740685542</c:v>
                </c:pt>
                <c:pt idx="138">
                  <c:v>0.12039719190724231</c:v>
                </c:pt>
                <c:pt idx="139">
                  <c:v>8.2983322802732518E-2</c:v>
                </c:pt>
                <c:pt idx="140">
                  <c:v>4.5226117785068909E-2</c:v>
                </c:pt>
                <c:pt idx="141">
                  <c:v>7.177983509288958E-3</c:v>
                </c:pt>
                <c:pt idx="142">
                  <c:v>-3.1106635003337577E-2</c:v>
                </c:pt>
                <c:pt idx="143">
                  <c:v>-6.9571301801940474E-2</c:v>
                </c:pt>
                <c:pt idx="144">
                  <c:v>-0.10815764447108114</c:v>
                </c:pt>
                <c:pt idx="145">
                  <c:v>-0.14680541580057282</c:v>
                </c:pt>
                <c:pt idx="146">
                  <c:v>-0.18545256282278572</c:v>
                </c:pt>
                <c:pt idx="147">
                  <c:v>-0.22403530336504887</c:v>
                </c:pt>
                <c:pt idx="148">
                  <c:v>-0.26248821024834063</c:v>
                </c:pt>
                <c:pt idx="149">
                  <c:v>-0.30074430324561902</c:v>
                </c:pt>
                <c:pt idx="150">
                  <c:v>-0.33873514889394002</c:v>
                </c:pt>
                <c:pt idx="151">
                  <c:v>-0.37639096823382684</c:v>
                </c:pt>
                <c:pt idx="152">
                  <c:v>-0.41364075252733978</c:v>
                </c:pt>
                <c:pt idx="153">
                  <c:v>-0.4504123869827506</c:v>
                </c:pt>
                <c:pt idx="154">
                  <c:v>-0.4866327824888757</c:v>
                </c:pt>
                <c:pt idx="155">
                  <c:v>-0.52222801533576668</c:v>
                </c:pt>
                <c:pt idx="156">
                  <c:v>-0.55712347487079739</c:v>
                </c:pt>
                <c:pt idx="157">
                  <c:v>-0.59124401901012025</c:v>
                </c:pt>
                <c:pt idx="158">
                  <c:v>-0.624514137495078</c:v>
                </c:pt>
                <c:pt idx="159">
                  <c:v>-0.65685812275152233</c:v>
                </c:pt>
                <c:pt idx="160">
                  <c:v>-0.68820024817705228</c:v>
                </c:pt>
                <c:pt idx="161">
                  <c:v>-0.71846495364714402</c:v>
                </c:pt>
                <c:pt idx="162">
                  <c:v>-0.74757703799594422</c:v>
                </c:pt>
                <c:pt idx="163">
                  <c:v>-0.77546185819126601</c:v>
                </c:pt>
                <c:pt idx="164">
                  <c:v>-0.80204553488616737</c:v>
                </c:pt>
                <c:pt idx="165">
                  <c:v>-0.82725516399145893</c:v>
                </c:pt>
                <c:pt idx="166">
                  <c:v>-0.85101903387469913</c:v>
                </c:pt>
                <c:pt idx="167">
                  <c:v>-0.8732668477518154</c:v>
                </c:pt>
                <c:pt idx="168">
                  <c:v>-0.89392995079756976</c:v>
                </c:pt>
                <c:pt idx="169">
                  <c:v>-0.91294156146074612</c:v>
                </c:pt>
                <c:pt idx="170">
                  <c:v>-0.93023700642940899</c:v>
                </c:pt>
                <c:pt idx="171">
                  <c:v>-0.94575395865093592</c:v>
                </c:pt>
                <c:pt idx="172">
                  <c:v>-0.9594326777709935</c:v>
                </c:pt>
                <c:pt idx="173">
                  <c:v>-0.97121625231530972</c:v>
                </c:pt>
                <c:pt idx="174">
                  <c:v>-0.98105084289827538</c:v>
                </c:pt>
                <c:pt idx="175">
                  <c:v>-0.98888592570317302</c:v>
                </c:pt>
                <c:pt idx="176">
                  <c:v>-0.99467453544046514</c:v>
                </c:pt>
                <c:pt idx="177">
                  <c:v>-0.99837350695325167</c:v>
                </c:pt>
                <c:pt idx="178">
                  <c:v>-0.99994371460295151</c:v>
                </c:pt>
                <c:pt idx="179">
                  <c:v>-0.99935030853371243</c:v>
                </c:pt>
                <c:pt idx="180">
                  <c:v>-0.99656294688123981</c:v>
                </c:pt>
                <c:pt idx="181">
                  <c:v>-0.99155602296089396</c:v>
                </c:pt>
                <c:pt idx="182">
                  <c:v>-0.98430888644129721</c:v>
                </c:pt>
                <c:pt idx="183">
                  <c:v>-0.97480605748355909</c:v>
                </c:pt>
                <c:pt idx="184">
                  <c:v>-0.9630374328028366</c:v>
                </c:pt>
                <c:pt idx="185">
                  <c:v>-0.94899848258855024</c:v>
                </c:pt>
                <c:pt idx="186">
                  <c:v>-0.9326904372024406</c:v>
                </c:pt>
                <c:pt idx="187">
                  <c:v>-0.91412046256004587</c:v>
                </c:pt>
                <c:pt idx="188">
                  <c:v>-0.89330182309135375</c:v>
                </c:pt>
                <c:pt idx="189">
                  <c:v>-0.87025403117061106</c:v>
                </c:pt>
                <c:pt idx="190">
                  <c:v>-0.84500298190381451</c:v>
                </c:pt>
                <c:pt idx="191">
                  <c:v>-0.81758107216548348</c:v>
                </c:pt>
                <c:pt idx="192">
                  <c:v>-0.7880273027842547</c:v>
                </c:pt>
                <c:pt idx="193">
                  <c:v>-0.75638736278974517</c:v>
                </c:pt>
                <c:pt idx="194">
                  <c:v>-0.72271369465139479</c:v>
                </c:pt>
                <c:pt idx="195">
                  <c:v>-0.6870655394637033</c:v>
                </c:pt>
                <c:pt idx="196">
                  <c:v>-0.64950896106169309</c:v>
                </c:pt>
                <c:pt idx="197">
                  <c:v>-0.61011684808574951</c:v>
                </c:pt>
                <c:pt idx="198">
                  <c:v>-0.5689688930563418</c:v>
                </c:pt>
                <c:pt idx="199">
                  <c:v>-0.52615154756671445</c:v>
                </c:pt>
                <c:pt idx="200">
                  <c:v>-0.48175795275554367</c:v>
                </c:pt>
                <c:pt idx="201">
                  <c:v>-0.43588784428192895</c:v>
                </c:pt>
                <c:pt idx="202">
                  <c:v>-0.3886474310919793</c:v>
                </c:pt>
                <c:pt idx="203">
                  <c:v>-0.34014924733973373</c:v>
                </c:pt>
                <c:pt idx="204">
                  <c:v>-0.2905119769052128</c:v>
                </c:pt>
                <c:pt idx="205">
                  <c:v>-0.2398602500391494</c:v>
                </c:pt>
                <c:pt idx="206">
                  <c:v>-0.18832441175709203</c:v>
                </c:pt>
                <c:pt idx="207">
                  <c:v>-0.13604026170537006</c:v>
                </c:pt>
                <c:pt idx="208">
                  <c:v>-8.3148765327466664E-2</c:v>
                </c:pt>
                <c:pt idx="209">
                  <c:v>-2.9795736271605446E-2</c:v>
                </c:pt>
                <c:pt idx="210">
                  <c:v>2.3868509901252461E-2</c:v>
                </c:pt>
                <c:pt idx="211">
                  <c:v>7.7689530525815551E-2</c:v>
                </c:pt>
                <c:pt idx="212">
                  <c:v>0.13150915884446446</c:v>
                </c:pt>
                <c:pt idx="213">
                  <c:v>0.18516593477526949</c:v>
                </c:pt>
                <c:pt idx="214">
                  <c:v>0.23849556284899209</c:v>
                </c:pt>
                <c:pt idx="215">
                  <c:v>0.29133139658403778</c:v>
                </c:pt>
                <c:pt idx="216">
                  <c:v>0.34350494842061924</c:v>
                </c:pt>
                <c:pt idx="217">
                  <c:v>0.39484642418410132</c:v>
                </c:pt>
                <c:pt idx="218">
                  <c:v>0.4451852808935951</c:v>
                </c:pt>
                <c:pt idx="219">
                  <c:v>0.49435080657555891</c:v>
                </c:pt>
                <c:pt idx="220">
                  <c:v>0.54217272058451571</c:v>
                </c:pt>
                <c:pt idx="221">
                  <c:v>0.58848179277431922</c:v>
                </c:pt>
                <c:pt idx="222">
                  <c:v>0.63311047970481615</c:v>
                </c:pt>
                <c:pt idx="223">
                  <c:v>0.67589357591079546</c:v>
                </c:pt>
                <c:pt idx="224">
                  <c:v>0.71666887810374746</c:v>
                </c:pt>
                <c:pt idx="225">
                  <c:v>0.7552778600230694</c:v>
                </c:pt>
                <c:pt idx="226">
                  <c:v>0.79156635550280607</c:v>
                </c:pt>
                <c:pt idx="227">
                  <c:v>0.82538524717382733</c:v>
                </c:pt>
                <c:pt idx="228">
                  <c:v>0.85659115808048669</c:v>
                </c:pt>
                <c:pt idx="229">
                  <c:v>0.88504714335624979</c:v>
                </c:pt>
                <c:pt idx="230">
                  <c:v>0.91062337897569945</c:v>
                </c:pt>
                <c:pt idx="231">
                  <c:v>0.9331978444815715</c:v>
                </c:pt>
                <c:pt idx="232">
                  <c:v>0.95265699647638535</c:v>
                </c:pt>
                <c:pt idx="233">
                  <c:v>0.96889642956964706</c:v>
                </c:pt>
                <c:pt idx="234">
                  <c:v>0.98182152138478551</c:v>
                </c:pt>
                <c:pt idx="235">
                  <c:v>0.99134805815592775</c:v>
                </c:pt>
                <c:pt idx="236">
                  <c:v>0.99740283738445357</c:v>
                </c:pt>
                <c:pt idx="237">
                  <c:v>0.99992424398000812</c:v>
                </c:pt>
                <c:pt idx="238">
                  <c:v>0.99886279628138097</c:v>
                </c:pt>
                <c:pt idx="239">
                  <c:v>0.99418165834034022</c:v>
                </c:pt>
                <c:pt idx="240">
                  <c:v>0.985857114857143</c:v>
                </c:pt>
                <c:pt idx="241">
                  <c:v>0.97387900518091541</c:v>
                </c:pt>
                <c:pt idx="242">
                  <c:v>0.95825111283228825</c:v>
                </c:pt>
                <c:pt idx="243">
                  <c:v>0.93899150707038248</c:v>
                </c:pt>
                <c:pt idx="244">
                  <c:v>0.91613283311215954</c:v>
                </c:pt>
                <c:pt idx="245">
                  <c:v>0.88972254771996762</c:v>
                </c:pt>
                <c:pt idx="246">
                  <c:v>0.85982309700330861</c:v>
                </c:pt>
                <c:pt idx="247">
                  <c:v>0.82651203343397717</c:v>
                </c:pt>
                <c:pt idx="248">
                  <c:v>0.78988206924993531</c:v>
                </c:pt>
                <c:pt idx="249">
                  <c:v>0.75004106362304024</c:v>
                </c:pt>
                <c:pt idx="250">
                  <c:v>0.70711194118889753</c:v>
                </c:pt>
                <c:pt idx="251">
                  <c:v>0.66123253978381713</c:v>
                </c:pt>
                <c:pt idx="252">
                  <c:v>0.61255538550370459</c:v>
                </c:pt>
                <c:pt idx="253">
                  <c:v>0.56124739349270314</c:v>
                </c:pt>
                <c:pt idx="254">
                  <c:v>0.50748949318457981</c:v>
                </c:pt>
                <c:pt idx="255">
                  <c:v>0.45147617705703658</c:v>
                </c:pt>
                <c:pt idx="256">
                  <c:v>0.39341497231709788</c:v>
                </c:pt>
                <c:pt idx="257">
                  <c:v>0.33352583531377067</c:v>
                </c:pt>
                <c:pt idx="258">
                  <c:v>0.27204046887083078</c:v>
                </c:pt>
                <c:pt idx="259">
                  <c:v>0.20920156314685681</c:v>
                </c:pt>
                <c:pt idx="260">
                  <c:v>0.14526196105956873</c:v>
                </c:pt>
                <c:pt idx="261">
                  <c:v>8.0483749755696665E-2</c:v>
                </c:pt>
                <c:pt idx="262">
                  <c:v>1.5137280063982966E-2</c:v>
                </c:pt>
                <c:pt idx="263">
                  <c:v>-5.049988366457251E-2</c:v>
                </c:pt>
                <c:pt idx="264">
                  <c:v>-0.1161440804508192</c:v>
                </c:pt>
                <c:pt idx="265">
                  <c:v>-0.18150673295768138</c:v>
                </c:pt>
                <c:pt idx="266">
                  <c:v>-0.24629558729579717</c:v>
                </c:pt>
                <c:pt idx="267">
                  <c:v>-0.31021600804121535</c:v>
                </c:pt>
                <c:pt idx="268">
                  <c:v>-0.37297232366222999</c:v>
                </c:pt>
                <c:pt idx="269">
                  <c:v>-0.43426921707868504</c:v>
                </c:pt>
                <c:pt idx="270">
                  <c:v>-0.49381315561263295</c:v>
                </c:pt>
                <c:pt idx="271">
                  <c:v>-0.55131385413717005</c:v>
                </c:pt>
                <c:pt idx="272">
                  <c:v>-0.60648576479424343</c:v>
                </c:pt>
                <c:pt idx="273">
                  <c:v>-0.6590495862354312</c:v>
                </c:pt>
                <c:pt idx="274">
                  <c:v>-0.70873378494597383</c:v>
                </c:pt>
                <c:pt idx="275">
                  <c:v>-0.75527612084512086</c:v>
                </c:pt>
                <c:pt idx="276">
                  <c:v>-0.79842516901880023</c:v>
                </c:pt>
                <c:pt idx="277">
                  <c:v>-0.83794182913735715</c:v>
                </c:pt>
                <c:pt idx="278">
                  <c:v>-0.87360081384517985</c:v>
                </c:pt>
                <c:pt idx="279">
                  <c:v>-0.90519210718404741</c:v>
                </c:pt>
                <c:pt idx="280">
                  <c:v>-0.9325223839313489</c:v>
                </c:pt>
                <c:pt idx="281">
                  <c:v>-0.95541638060131451</c:v>
                </c:pt>
                <c:pt idx="282">
                  <c:v>-0.97371820877525683</c:v>
                </c:pt>
                <c:pt idx="283">
                  <c:v>-0.98729260139857644</c:v>
                </c:pt>
                <c:pt idx="284">
                  <c:v>-0.99602608271069593</c:v>
                </c:pt>
                <c:pt idx="285">
                  <c:v>-0.99982805256180007</c:v>
                </c:pt>
                <c:pt idx="286">
                  <c:v>-0.998631776019548</c:v>
                </c:pt>
                <c:pt idx="287">
                  <c:v>-0.99239526938179279</c:v>
                </c:pt>
                <c:pt idx="288">
                  <c:v>-0.981102073989507</c:v>
                </c:pt>
                <c:pt idx="289">
                  <c:v>-0.96476190957885666</c:v>
                </c:pt>
                <c:pt idx="290">
                  <c:v>-0.94341119932363082</c:v>
                </c:pt>
                <c:pt idx="291">
                  <c:v>-0.91711345919954523</c:v>
                </c:pt>
                <c:pt idx="292">
                  <c:v>-0.88595954485030404</c:v>
                </c:pt>
                <c:pt idx="293">
                  <c:v>-0.85006774975139265</c:v>
                </c:pt>
                <c:pt idx="294">
                  <c:v>-0.80958374915037334</c:v>
                </c:pt>
                <c:pt idx="295">
                  <c:v>-0.76468038501060354</c:v>
                </c:pt>
                <c:pt idx="296">
                  <c:v>-0.71555728799687501</c:v>
                </c:pt>
                <c:pt idx="297">
                  <c:v>-0.66244033341375508</c:v>
                </c:pt>
                <c:pt idx="298">
                  <c:v>-0.60558092893757232</c:v>
                </c:pt>
                <c:pt idx="299">
                  <c:v>-0.54525513296724615</c:v>
                </c:pt>
                <c:pt idx="300">
                  <c:v>-0.48176260345319777</c:v>
                </c:pt>
                <c:pt idx="301">
                  <c:v>-0.41542537814270797</c:v>
                </c:pt>
                <c:pt idx="302">
                  <c:v>-0.34658648829894673</c:v>
                </c:pt>
                <c:pt idx="303">
                  <c:v>-0.2756084091033067</c:v>
                </c:pt>
                <c:pt idx="304">
                  <c:v>-0.20287135113044516</c:v>
                </c:pt>
                <c:pt idx="305">
                  <c:v>-0.12877139848518285</c:v>
                </c:pt>
                <c:pt idx="306">
                  <c:v>-5.371850040294536E-2</c:v>
                </c:pt>
                <c:pt idx="307">
                  <c:v>2.1865675667606631E-2</c:v>
                </c:pt>
                <c:pt idx="308">
                  <c:v>9.7550020267961612E-2</c:v>
                </c:pt>
                <c:pt idx="309">
                  <c:v>0.17289637698700325</c:v>
                </c:pt>
                <c:pt idx="310">
                  <c:v>0.24746204476158354</c:v>
                </c:pt>
                <c:pt idx="311">
                  <c:v>0.32080237466306527</c:v>
                </c:pt>
                <c:pt idx="312">
                  <c:v>0.39247344730689832</c:v>
                </c:pt>
                <c:pt idx="313">
                  <c:v>0.46203481596799673</c:v>
                </c:pt>
                <c:pt idx="314">
                  <c:v>0.52905229949170796</c:v>
                </c:pt>
                <c:pt idx="315">
                  <c:v>0.59310080816863187</c:v>
                </c:pt>
                <c:pt idx="316">
                  <c:v>0.65376718490146524</c:v>
                </c:pt>
                <c:pt idx="317">
                  <c:v>0.71065304324338374</c:v>
                </c:pt>
                <c:pt idx="318">
                  <c:v>0.76337758324020455</c:v>
                </c:pt>
                <c:pt idx="319">
                  <c:v>0.81158036547159351</c:v>
                </c:pt>
                <c:pt idx="320">
                  <c:v>0.85492402326955796</c:v>
                </c:pt>
                <c:pt idx="321">
                  <c:v>0.89309689280365112</c:v>
                </c:pt>
                <c:pt idx="322">
                  <c:v>0.92581554056963622</c:v>
                </c:pt>
                <c:pt idx="323">
                  <c:v>0.95282716780939336</c:v>
                </c:pt>
                <c:pt idx="324">
                  <c:v>0.97391187153096193</c:v>
                </c:pt>
                <c:pt idx="325">
                  <c:v>0.98888474209453603</c:v>
                </c:pt>
                <c:pt idx="326">
                  <c:v>0.99759777778771042</c:v>
                </c:pt>
                <c:pt idx="327">
                  <c:v>0.99994159743497635</c:v>
                </c:pt>
                <c:pt idx="328">
                  <c:v>0.9958469328749654</c:v>
                </c:pt>
                <c:pt idx="329">
                  <c:v>0.98528588409550377</c:v>
                </c:pt>
                <c:pt idx="330">
                  <c:v>0.96827292094128992</c:v>
                </c:pt>
                <c:pt idx="331">
                  <c:v>0.94486561660055857</c:v>
                </c:pt>
                <c:pt idx="332">
                  <c:v>0.91516509953274194</c:v>
                </c:pt>
                <c:pt idx="333">
                  <c:v>0.87931621211464095</c:v>
                </c:pt>
                <c:pt idx="334">
                  <c:v>0.83750736605227261</c:v>
                </c:pt>
                <c:pt idx="335">
                  <c:v>0.78997008652210154</c:v>
                </c:pt>
                <c:pt idx="336">
                  <c:v>0.73697823905984761</c:v>
                </c:pt>
                <c:pt idx="337">
                  <c:v>0.67884693539729413</c:v>
                </c:pt>
                <c:pt idx="338">
                  <c:v>0.61593111674523959</c:v>
                </c:pt>
                <c:pt idx="339">
                  <c:v>0.54862381542073835</c:v>
                </c:pt>
                <c:pt idx="340">
                  <c:v>0.47735409820369928</c:v>
                </c:pt>
                <c:pt idx="341">
                  <c:v>0.40258469736565416</c:v>
                </c:pt>
                <c:pt idx="342">
                  <c:v>0.32480933792383637</c:v>
                </c:pt>
                <c:pt idx="343">
                  <c:v>0.24454977231776662</c:v>
                </c:pt>
                <c:pt idx="344">
                  <c:v>0.16235253636273583</c:v>
                </c:pt>
                <c:pt idx="345">
                  <c:v>7.8785442983697829E-2</c:v>
                </c:pt>
                <c:pt idx="346">
                  <c:v>-5.5661671485989685E-3</c:v>
                </c:pt>
                <c:pt idx="347">
                  <c:v>-9.010339639263229E-2</c:v>
                </c:pt>
                <c:pt idx="348">
                  <c:v>-0.17421795814872013</c:v>
                </c:pt>
                <c:pt idx="349">
                  <c:v>-0.25729651555051114</c:v>
                </c:pt>
                <c:pt idx="350">
                  <c:v>-0.33872516201784703</c:v>
                </c:pt>
                <c:pt idx="351">
                  <c:v>-0.41789401274585325</c:v>
                </c:pt>
                <c:pt idx="352">
                  <c:v>-0.49420187427271195</c:v>
                </c:pt>
                <c:pt idx="353">
                  <c:v>-0.56706095753576147</c:v>
                </c:pt>
                <c:pt idx="354">
                  <c:v>-0.63590159831534077</c:v>
                </c:pt>
                <c:pt idx="355">
                  <c:v>-0.70017694770111838</c:v>
                </c:pt>
                <c:pt idx="356">
                  <c:v>-0.75936759421721745</c:v>
                </c:pt>
                <c:pt idx="357">
                  <c:v>-0.81298607853101967</c:v>
                </c:pt>
                <c:pt idx="358">
                  <c:v>-0.86058126126347145</c:v>
                </c:pt>
                <c:pt idx="359">
                  <c:v>-0.90174250433342373</c:v>
                </c:pt>
                <c:pt idx="360">
                  <c:v>-0.93610362651837253</c:v>
                </c:pt>
                <c:pt idx="361">
                  <c:v>-0.9633465945114118</c:v>
                </c:pt>
                <c:pt idx="362">
                  <c:v>-0.98320491170823476</c:v>
                </c:pt>
                <c:pt idx="363">
                  <c:v>-0.9954666682750124</c:v>
                </c:pt>
                <c:pt idx="364">
                  <c:v>-0.99997721773149129</c:v>
                </c:pt>
                <c:pt idx="365">
                  <c:v>-0.99664144733356441</c:v>
                </c:pt>
                <c:pt idx="366">
                  <c:v>-0.98542561195286449</c:v>
                </c:pt>
                <c:pt idx="367">
                  <c:v>-0.96635870392066436</c:v>
                </c:pt>
                <c:pt idx="368">
                  <c:v>-0.93953333441920917</c:v>
                </c:pt>
                <c:pt idx="369">
                  <c:v>-0.90510610545142456</c:v>
                </c:pt>
                <c:pt idx="370">
                  <c:v>-0.86329745518179746</c:v>
                </c:pt>
                <c:pt idx="371">
                  <c:v>-0.81439096349549778</c:v>
                </c:pt>
                <c:pt idx="372">
                  <c:v>-0.75873210894409859</c:v>
                </c:pt>
                <c:pt idx="373">
                  <c:v>-0.69672647280536071</c:v>
                </c:pt>
                <c:pt idx="374">
                  <c:v>-0.62883739074891198</c:v>
                </c:pt>
                <c:pt idx="375">
                  <c:v>-0.55558305753306236</c:v>
                </c:pt>
                <c:pt idx="376">
                  <c:v>-0.47753309522114207</c:v>
                </c:pt>
                <c:pt idx="377">
                  <c:v>-0.39530460055613481</c:v>
                </c:pt>
                <c:pt idx="378">
                  <c:v>-0.30955769232512936</c:v>
                </c:pt>
                <c:pt idx="379">
                  <c:v>-0.2209905847322417</c:v>
                </c:pt>
                <c:pt idx="380">
                  <c:v>-0.13033421793106587</c:v>
                </c:pt>
                <c:pt idx="381">
                  <c:v>-3.8346481893628229E-2</c:v>
                </c:pt>
                <c:pt idx="382">
                  <c:v>5.4193925339880003E-2</c:v>
                </c:pt>
                <c:pt idx="383">
                  <c:v>0.14649395933132131</c:v>
                </c:pt>
                <c:pt idx="384">
                  <c:v>0.23775296074588675</c:v>
                </c:pt>
                <c:pt idx="385">
                  <c:v>0.32716960252498217</c:v>
                </c:pt>
                <c:pt idx="386">
                  <c:v>0.41394899487193576</c:v>
                </c:pt>
                <c:pt idx="387">
                  <c:v>0.49730988691469918</c:v>
                </c:pt>
                <c:pt idx="388">
                  <c:v>0.57649190110403736</c:v>
                </c:pt>
                <c:pt idx="389">
                  <c:v>0.65076273411760555</c:v>
                </c:pt>
                <c:pt idx="390">
                  <c:v>0.71942525631311427</c:v>
                </c:pt>
                <c:pt idx="391">
                  <c:v>0.78182444064677092</c:v>
                </c:pt>
                <c:pt idx="392">
                  <c:v>0.83735405148127118</c:v>
                </c:pt>
                <c:pt idx="393">
                  <c:v>0.88546302388061626</c:v>
                </c:pt>
                <c:pt idx="394">
                  <c:v>0.92566146485166168</c:v>
                </c:pt>
                <c:pt idx="395">
                  <c:v>0.95752620956242851</c:v>
                </c:pt>
                <c:pt idx="396">
                  <c:v>0.98070586785699965</c:v>
                </c:pt>
                <c:pt idx="397">
                  <c:v>0.99492529940083119</c:v>
                </c:pt>
                <c:pt idx="398">
                  <c:v>0.99998945952604712</c:v>
                </c:pt>
                <c:pt idx="399">
                  <c:v>0.99578656229355234</c:v>
                </c:pt>
                <c:pt idx="400">
                  <c:v>0.98229051242928456</c:v>
                </c:pt>
                <c:pt idx="401">
                  <c:v>0.95956256359952408</c:v>
                </c:pt>
                <c:pt idx="402">
                  <c:v>0.92775216693028495</c:v>
                </c:pt>
                <c:pt idx="403">
                  <c:v>0.88709698070578458</c:v>
                </c:pt>
                <c:pt idx="404">
                  <c:v>0.83792201975008129</c:v>
                </c:pt>
                <c:pt idx="405">
                  <c:v>0.78063793104536905</c:v>
                </c:pt>
                <c:pt idx="406">
                  <c:v>0.71573839060369182</c:v>
                </c:pt>
                <c:pt idx="407">
                  <c:v>0.64379662541255567</c:v>
                </c:pt>
                <c:pt idx="408">
                  <c:v>0.56546107333811435</c:v>
                </c:pt>
                <c:pt idx="409">
                  <c:v>0.4814502031060317</c:v>
                </c:pt>
                <c:pt idx="410">
                  <c:v>0.39254652579730581</c:v>
                </c:pt>
                <c:pt idx="411">
                  <c:v>0.29958983859711735</c:v>
                </c:pt>
                <c:pt idx="412">
                  <c:v>0.20346975071860635</c:v>
                </c:pt>
                <c:pt idx="413">
                  <c:v>0.10511755038593684</c:v>
                </c:pt>
                <c:pt idx="414">
                  <c:v>5.4974803970982197E-3</c:v>
                </c:pt>
                <c:pt idx="415">
                  <c:v>-9.440250201070513E-2</c:v>
                </c:pt>
                <c:pt idx="416">
                  <c:v>-0.19358039760719667</c:v>
                </c:pt>
                <c:pt idx="417">
                  <c:v>-0.29103017952147703</c:v>
                </c:pt>
                <c:pt idx="418">
                  <c:v>-0.38575205282219244</c:v>
                </c:pt>
                <c:pt idx="419">
                  <c:v>-0.476762857216113</c:v>
                </c:pt>
                <c:pt idx="420">
                  <c:v>-0.56310650625983794</c:v>
                </c:pt>
                <c:pt idx="421">
                  <c:v>-0.64386435300351486</c:v>
                </c:pt>
                <c:pt idx="422">
                  <c:v>-0.71816536960586863</c:v>
                </c:pt>
                <c:pt idx="423">
                  <c:v>-0.78519602724473481</c:v>
                </c:pt>
                <c:pt idx="424">
                  <c:v>-0.84420976265315639</c:v>
                </c:pt>
                <c:pt idx="425">
                  <c:v>-0.89453591888291428</c:v>
                </c:pt>
                <c:pt idx="426">
                  <c:v>-0.93558805046769633</c:v>
                </c:pt>
                <c:pt idx="427">
                  <c:v>-0.96687148704534975</c:v>
                </c:pt>
                <c:pt idx="428">
                  <c:v>-0.98799005470650081</c:v>
                </c:pt>
                <c:pt idx="429">
                  <c:v>-0.99865186085407665</c:v>
                </c:pt>
                <c:pt idx="430">
                  <c:v>-0.99867405615752536</c:v>
                </c:pt>
                <c:pt idx="431">
                  <c:v>-0.98798649622324597</c:v>
                </c:pt>
                <c:pt idx="432">
                  <c:v>-0.96663423581904695</c:v>
                </c:pt>
                <c:pt idx="433">
                  <c:v>-0.93477879980887757</c:v>
                </c:pt>
                <c:pt idx="434">
                  <c:v>-0.89269818728213346</c:v>
                </c:pt>
                <c:pt idx="435">
                  <c:v>-0.84078557859094383</c:v>
                </c:pt>
                <c:pt idx="436">
                  <c:v>-0.77954672901568423</c:v>
                </c:pt>
                <c:pt idx="437">
                  <c:v>-0.70959604742520477</c:v>
                </c:pt>
                <c:pt idx="438">
                  <c:v>-0.63165137343317301</c:v>
                </c:pt>
                <c:pt idx="439">
                  <c:v>-0.54652748201204648</c:v>
                </c:pt>
                <c:pt idx="440">
                  <c:v>-0.45512836013787494</c:v>
                </c:pt>
                <c:pt idx="441">
                  <c:v>-0.35843831562040546</c:v>
                </c:pt>
                <c:pt idx="442">
                  <c:v>-0.25751199363381105</c:v>
                </c:pt>
                <c:pt idx="443">
                  <c:v>-0.15346339141061707</c:v>
                </c:pt>
                <c:pt idx="444">
                  <c:v>-4.7453975897798893E-2</c:v>
                </c:pt>
                <c:pt idx="445">
                  <c:v>5.9319977297179728E-2</c:v>
                </c:pt>
                <c:pt idx="446">
                  <c:v>0.16564069281528729</c:v>
                </c:pt>
                <c:pt idx="447">
                  <c:v>0.27028271011962185</c:v>
                </c:pt>
                <c:pt idx="448">
                  <c:v>0.37202705158172994</c:v>
                </c:pt>
                <c:pt idx="449">
                  <c:v>0.46967558351264743</c:v>
                </c:pt>
                <c:pt idx="450">
                  <c:v>0.56206540285963902</c:v>
                </c:pt>
                <c:pt idx="451">
                  <c:v>0.64808307742737603</c:v>
                </c:pt>
                <c:pt idx="452">
                  <c:v>0.72667856459452229</c:v>
                </c:pt>
                <c:pt idx="453">
                  <c:v>0.79687863268942682</c:v>
                </c:pt>
                <c:pt idx="454">
                  <c:v>0.85779961054407083</c:v>
                </c:pt>
                <c:pt idx="455">
                  <c:v>0.90865929432297643</c:v>
                </c:pt>
                <c:pt idx="456">
                  <c:v>0.94878784655454451</c:v>
                </c:pt>
                <c:pt idx="457">
                  <c:v>0.97763753038099077</c:v>
                </c:pt>
                <c:pt idx="458">
                  <c:v>0.99479113236407479</c:v>
                </c:pt>
                <c:pt idx="459">
                  <c:v>0.9999689396821495</c:v>
                </c:pt>
                <c:pt idx="460">
                  <c:v>0.99303415214380852</c:v>
                </c:pt>
                <c:pt idx="461">
                  <c:v>0.97399662600785064</c:v>
                </c:pt>
                <c:pt idx="462">
                  <c:v>0.94301486499131326</c:v>
                </c:pt>
                <c:pt idx="463">
                  <c:v>0.90039619389000669</c:v>
                </c:pt>
                <c:pt idx="464">
                  <c:v>0.84659507172360426</c:v>
                </c:pt>
                <c:pt idx="465">
                  <c:v>0.78220952401730348</c:v>
                </c:pt>
                <c:pt idx="466">
                  <c:v>0.70797569748640077</c:v>
                </c:pt>
                <c:pt idx="467">
                  <c:v>0.62476056471863051</c:v>
                </c:pt>
                <c:pt idx="468">
                  <c:v>0.53355283115161123</c:v>
                </c:pt>
                <c:pt idx="469">
                  <c:v>0.43545212140260819</c:v>
                </c:pt>
                <c:pt idx="470">
                  <c:v>0.33165654649618315</c:v>
                </c:pt>
                <c:pt idx="471">
                  <c:v>0.22344877741368624</c:v>
                </c:pt>
                <c:pt idx="472">
                  <c:v>0.1121807733151489</c:v>
                </c:pt>
                <c:pt idx="473">
                  <c:v>-7.4266558358873126E-4</c:v>
                </c:pt>
                <c:pt idx="474">
                  <c:v>-0.11388133049484443</c:v>
                </c:pt>
                <c:pt idx="475">
                  <c:v>-0.22577781387805668</c:v>
                </c:pt>
                <c:pt idx="476">
                  <c:v>-0.33497627279676523</c:v>
                </c:pt>
                <c:pt idx="477">
                  <c:v>-0.44004150880888715</c:v>
                </c:pt>
                <c:pt idx="478">
                  <c:v>-0.53957811700944625</c:v>
                </c:pt>
                <c:pt idx="479">
                  <c:v>-0.63224944953778106</c:v>
                </c:pt>
                <c:pt idx="480">
                  <c:v>-0.71679613482725191</c:v>
                </c:pt>
                <c:pt idx="481">
                  <c:v>-0.79205389327942244</c:v>
                </c:pt>
                <c:pt idx="482">
                  <c:v>-0.85697039300950573</c:v>
                </c:pt>
                <c:pt idx="483">
                  <c:v>-0.91062089591199913</c:v>
                </c:pt>
                <c:pt idx="484">
                  <c:v>-0.95222245456262622</c:v>
                </c:pt>
                <c:pt idx="485">
                  <c:v>-0.98114643438138216</c:v>
                </c:pt>
                <c:pt idx="486">
                  <c:v>-0.99692915295479589</c:v>
                </c:pt>
                <c:pt idx="487">
                  <c:v>-0.99928044932276194</c:v>
                </c:pt>
                <c:pt idx="488">
                  <c:v>-0.98809002019119818</c:v>
                </c:pt>
                <c:pt idx="489">
                  <c:v>-0.96343138719748922</c:v>
                </c:pt>
                <c:pt idx="490">
                  <c:v>-0.92556338923959725</c:v>
                </c:pt>
                <c:pt idx="491">
                  <c:v>-0.87492912614029894</c:v>
                </c:pt>
                <c:pt idx="492">
                  <c:v>-0.81215231416630829</c:v>
                </c:pt>
                <c:pt idx="493">
                  <c:v>-0.73803104972577693</c:v>
                </c:pt>
                <c:pt idx="494">
                  <c:v>-0.65352901445638223</c:v>
                </c:pt>
                <c:pt idx="495">
                  <c:v>-0.55976419238580255</c:v>
                </c:pt>
                <c:pt idx="496">
                  <c:v>-0.45799520736629962</c:v>
                </c:pt>
                <c:pt idx="497">
                  <c:v>-0.34960542600531624</c:v>
                </c:pt>
                <c:pt idx="498">
                  <c:v>-0.23608500727090989</c:v>
                </c:pt>
                <c:pt idx="499">
                  <c:v>-0.11901111427826298</c:v>
                </c:pt>
                <c:pt idx="500">
                  <c:v>-2.6535897928668363E-5</c:v>
                </c:pt>
                <c:pt idx="501">
                  <c:v>0.11918300478165558</c:v>
                </c:pt>
                <c:pt idx="502">
                  <c:v>0.23691255198384045</c:v>
                </c:pt>
                <c:pt idx="503">
                  <c:v>0.35146230325865269</c:v>
                </c:pt>
                <c:pt idx="504">
                  <c:v>0.46116233634821929</c:v>
                </c:pt>
                <c:pt idx="505">
                  <c:v>0.56439731977447938</c:v>
                </c:pt>
                <c:pt idx="506">
                  <c:v>0.65963084151409335</c:v>
                </c:pt>
                <c:pt idx="507">
                  <c:v>0.74542898689417658</c:v>
                </c:pt>
                <c:pt idx="508">
                  <c:v>0.82048279910230226</c:v>
                </c:pt>
                <c:pt idx="509">
                  <c:v>0.88362926359611771</c:v>
                </c:pt>
                <c:pt idx="510">
                  <c:v>0.93387047127711453</c:v>
                </c:pt>
                <c:pt idx="511">
                  <c:v>0.97039063453065189</c:v>
                </c:pt>
                <c:pt idx="512">
                  <c:v>0.99257065500994024</c:v>
                </c:pt>
                <c:pt idx="513">
                  <c:v>0.99999997214471503</c:v>
                </c:pt>
                <c:pt idx="514">
                  <c:v>0.99248545648349584</c:v>
                </c:pt>
                <c:pt idx="515">
                  <c:v>0.97005715173931817</c:v>
                </c:pt>
                <c:pt idx="516">
                  <c:v>0.93297071332334724</c:v>
                </c:pt>
                <c:pt idx="517">
                  <c:v>0.88170643865642995</c:v>
                </c:pt>
                <c:pt idx="518">
                  <c:v>0.81696483500640626</c:v>
                </c:pt>
                <c:pt idx="519">
                  <c:v>0.73965872330010818</c:v>
                </c:pt>
                <c:pt idx="520">
                  <c:v>0.65090193053444145</c:v>
                </c:pt>
                <c:pt idx="521">
                  <c:v>0.55199467824084225</c:v>
                </c:pt>
                <c:pt idx="522">
                  <c:v>0.44440582908339027</c:v>
                </c:pt>
                <c:pt idx="523">
                  <c:v>0.32975220720845233</c:v>
                </c:pt>
                <c:pt idx="524">
                  <c:v>0.20977525951466267</c:v>
                </c:pt>
                <c:pt idx="525">
                  <c:v>8.6315373681714228E-2</c:v>
                </c:pt>
                <c:pt idx="526">
                  <c:v>-3.8715786295816575E-2</c:v>
                </c:pt>
                <c:pt idx="527">
                  <c:v>-0.16336452602375692</c:v>
                </c:pt>
                <c:pt idx="528">
                  <c:v>-0.28566551213648322</c:v>
                </c:pt>
                <c:pt idx="529">
                  <c:v>-0.40367284455857089</c:v>
                </c:pt>
                <c:pt idx="530">
                  <c:v>-0.51549132298517764</c:v>
                </c:pt>
                <c:pt idx="531">
                  <c:v>-0.61930740640958293</c:v>
                </c:pt>
                <c:pt idx="532">
                  <c:v>-0.71341935781327026</c:v>
                </c:pt>
                <c:pt idx="533">
                  <c:v>-0.7962660676155513</c:v>
                </c:pt>
                <c:pt idx="534">
                  <c:v>-0.86645405937938569</c:v>
                </c:pt>
                <c:pt idx="535">
                  <c:v>-0.92278219967735142</c:v>
                </c:pt>
                <c:pt idx="536">
                  <c:v>-0.96426366088560467</c:v>
                </c:pt>
                <c:pt idx="537">
                  <c:v>-0.99014472079547788</c:v>
                </c:pt>
                <c:pt idx="538">
                  <c:v>-0.99992002596912088</c:v>
                </c:pt>
                <c:pt idx="539">
                  <c:v>-0.99334399622419611</c:v>
                </c:pt>
                <c:pt idx="540">
                  <c:v>-0.97043810487839066</c:v>
                </c:pt>
                <c:pt idx="541">
                  <c:v>-0.93149383264345786</c:v>
                </c:pt>
                <c:pt idx="542">
                  <c:v>-0.87707116142719832</c:v>
                </c:pt>
                <c:pt idx="543">
                  <c:v>-0.80799254675834531</c:v>
                </c:pt>
                <c:pt idx="544">
                  <c:v>-0.72533238296632552</c:v>
                </c:pt>
                <c:pt idx="545">
                  <c:v>-0.63040205240959069</c:v>
                </c:pt>
                <c:pt idx="546">
                  <c:v>-0.52473072766463769</c:v>
                </c:pt>
                <c:pt idx="547">
                  <c:v>-0.41004217232652834</c:v>
                </c:pt>
                <c:pt idx="548">
                  <c:v>-0.28822786056270883</c:v>
                </c:pt>
                <c:pt idx="549">
                  <c:v>-0.16131680643488747</c:v>
                </c:pt>
                <c:pt idx="550">
                  <c:v>-3.1442559904306666E-2</c:v>
                </c:pt>
                <c:pt idx="551">
                  <c:v>9.9192113943829999E-2</c:v>
                </c:pt>
                <c:pt idx="552">
                  <c:v>0.22835230382142271</c:v>
                </c:pt>
                <c:pt idx="553">
                  <c:v>0.35380915723595918</c:v>
                </c:pt>
                <c:pt idx="554">
                  <c:v>0.47337857575976539</c:v>
                </c:pt>
                <c:pt idx="555">
                  <c:v>0.58495973160675663</c:v>
                </c:pt>
                <c:pt idx="556">
                  <c:v>0.68657272470270525</c:v>
                </c:pt>
                <c:pt idx="557">
                  <c:v>0.77639469943414552</c:v>
                </c:pt>
                <c:pt idx="558">
                  <c:v>0.85279375245537425</c:v>
                </c:pt>
                <c:pt idx="559">
                  <c:v>0.91435998745660263</c:v>
                </c:pt>
                <c:pt idx="560">
                  <c:v>0.95993310956324474</c:v>
                </c:pt>
                <c:pt idx="561">
                  <c:v>0.98862600073113893</c:v>
                </c:pt>
                <c:pt idx="562">
                  <c:v>0.99984377758199949</c:v>
                </c:pt>
                <c:pt idx="563">
                  <c:v>0.99329790381475325</c:v>
                </c:pt>
                <c:pt idx="564">
                  <c:v>0.96901500963891807</c:v>
                </c:pt>
                <c:pt idx="565">
                  <c:v>0.92734015940101022</c:v>
                </c:pt>
                <c:pt idx="566">
                  <c:v>0.86893440431474156</c:v>
                </c:pt>
                <c:pt idx="567">
                  <c:v>0.79476655838433463</c:v>
                </c:pt>
                <c:pt idx="568">
                  <c:v>0.70609924049977002</c:v>
                </c:pt>
                <c:pt idx="569">
                  <c:v>0.60446933242902134</c:v>
                </c:pt>
                <c:pt idx="570">
                  <c:v>0.49166310908902011</c:v>
                </c:pt>
                <c:pt idx="571">
                  <c:v>0.3696864020345163</c:v>
                </c:pt>
                <c:pt idx="572">
                  <c:v>0.24073025753236768</c:v>
                </c:pt>
                <c:pt idx="573">
                  <c:v>0.10713264486853744</c:v>
                </c:pt>
                <c:pt idx="574">
                  <c:v>-2.8663143296863463E-2</c:v>
                </c:pt>
                <c:pt idx="575">
                  <c:v>-0.1641526805255985</c:v>
                </c:pt>
                <c:pt idx="576">
                  <c:v>-0.29681640368314055</c:v>
                </c:pt>
                <c:pt idx="577">
                  <c:v>-0.42416658386326056</c:v>
                </c:pt>
                <c:pt idx="578">
                  <c:v>-0.54379440098093257</c:v>
                </c:pt>
                <c:pt idx="579">
                  <c:v>-0.65341623109053071</c:v>
                </c:pt>
                <c:pt idx="580">
                  <c:v>-0.75091825132632817</c:v>
                </c:pt>
                <c:pt idx="581">
                  <c:v>-0.83439848035823116</c:v>
                </c:pt>
                <c:pt idx="582">
                  <c:v>-0.9022054026352514</c:v>
                </c:pt>
                <c:pt idx="583">
                  <c:v>-0.95297237234784926</c:v>
                </c:pt>
                <c:pt idx="584">
                  <c:v>-0.98564705752581272</c:v>
                </c:pt>
                <c:pt idx="585">
                  <c:v>-0.99951526520604717</c:v>
                </c:pt>
                <c:pt idx="586">
                  <c:v>-0.99421858401330054</c:v>
                </c:pt>
                <c:pt idx="587">
                  <c:v>-0.96976538932624234</c:v>
                </c:pt>
                <c:pt idx="588">
                  <c:v>-0.92653487666623302</c:v>
                </c:pt>
                <c:pt idx="589">
                  <c:v>-0.86527391897397887</c:v>
                </c:pt>
                <c:pt idx="590">
                  <c:v>-0.7870866807009419</c:v>
                </c:pt>
                <c:pt idx="591">
                  <c:v>-0.69341706359156874</c:v>
                </c:pt>
                <c:pt idx="592">
                  <c:v>-0.58602420294934576</c:v>
                </c:pt>
                <c:pt idx="593">
                  <c:v>-0.46695137622107502</c:v>
                </c:pt>
                <c:pt idx="594">
                  <c:v>-0.33848882498727384</c:v>
                </c:pt>
                <c:pt idx="595">
                  <c:v>-0.20313112398643537</c:v>
                </c:pt>
                <c:pt idx="596">
                  <c:v>-6.352985375123088E-2</c:v>
                </c:pt>
                <c:pt idx="597">
                  <c:v>7.7557555974929956E-2</c:v>
                </c:pt>
                <c:pt idx="598">
                  <c:v>0.21732184923872475</c:v>
                </c:pt>
                <c:pt idx="599">
                  <c:v>0.35295779218746226</c:v>
                </c:pt>
                <c:pt idx="600">
                  <c:v>0.48172074668581694</c:v>
                </c:pt>
                <c:pt idx="601">
                  <c:v>0.6009828314935598</c:v>
                </c:pt>
                <c:pt idx="602">
                  <c:v>0.70828751802760881</c:v>
                </c:pt>
                <c:pt idx="603">
                  <c:v>0.80140151593677467</c:v>
                </c:pt>
                <c:pt idx="604">
                  <c:v>0.87836283582488961</c:v>
                </c:pt>
                <c:pt idx="605">
                  <c:v>0.93752397244245977</c:v>
                </c:pt>
                <c:pt idx="606">
                  <c:v>0.97758923100256601</c:v>
                </c:pt>
                <c:pt idx="607">
                  <c:v>0.99764532092563829</c:v>
                </c:pt>
                <c:pt idx="608">
                  <c:v>0.99718446373993741</c:v>
                </c:pt>
                <c:pt idx="609">
                  <c:v>0.97611940303124056</c:v>
                </c:pt>
                <c:pt idx="610">
                  <c:v>0.93478986175721457</c:v>
                </c:pt>
                <c:pt idx="611">
                  <c:v>0.87396016300849155</c:v>
                </c:pt>
                <c:pt idx="612">
                  <c:v>0.7948079111249492</c:v>
                </c:pt>
                <c:pt idx="613">
                  <c:v>0.69890381736363805</c:v>
                </c:pt>
                <c:pt idx="614">
                  <c:v>0.58818294421875572</c:v>
                </c:pt>
                <c:pt idx="615">
                  <c:v>0.46490783099796734</c:v>
                </c:pt>
                <c:pt idx="616">
                  <c:v>0.33162414625733205</c:v>
                </c:pt>
                <c:pt idx="617">
                  <c:v>0.19110968608305043</c:v>
                </c:pt>
                <c:pt idx="618">
                  <c:v>4.6317696961559442E-2</c:v>
                </c:pt>
                <c:pt idx="619">
                  <c:v>-9.9684355737275673E-2</c:v>
                </c:pt>
                <c:pt idx="620">
                  <c:v>-0.24377933139776214</c:v>
                </c:pt>
                <c:pt idx="621">
                  <c:v>-0.38286693065917965</c:v>
                </c:pt>
                <c:pt idx="622">
                  <c:v>-0.51393077555391065</c:v>
                </c:pt>
                <c:pt idx="623">
                  <c:v>-0.63410460336235575</c:v>
                </c:pt>
                <c:pt idx="624">
                  <c:v>-0.74073611451323684</c:v>
                </c:pt>
                <c:pt idx="625">
                  <c:v>-0.83144703707881484</c:v>
                </c:pt>
                <c:pt idx="626">
                  <c:v>-0.90418802495082684</c:v>
                </c:pt>
                <c:pt idx="627">
                  <c:v>-0.95728709326551586</c:v>
                </c:pt>
                <c:pt idx="628">
                  <c:v>-0.98949041197465637</c:v>
                </c:pt>
                <c:pt idx="629">
                  <c:v>-0.99999442480941447</c:v>
                </c:pt>
                <c:pt idx="630">
                  <c:v>-0.98846843371869653</c:v>
                </c:pt>
                <c:pt idx="631">
                  <c:v>-0.95506698497456111</c:v>
                </c:pt>
                <c:pt idx="632">
                  <c:v>-0.90043160869269634</c:v>
                </c:pt>
                <c:pt idx="633">
                  <c:v>-0.82568169412957759</c:v>
                </c:pt>
                <c:pt idx="634">
                  <c:v>-0.73239452393278226</c:v>
                </c:pt>
                <c:pt idx="635">
                  <c:v>-0.62257473630568716</c:v>
                </c:pt>
                <c:pt idx="636">
                  <c:v>-0.49861372930560666</c:v>
                </c:pt>
                <c:pt idx="637">
                  <c:v>-0.36323976058285468</c:v>
                </c:pt>
                <c:pt idx="638">
                  <c:v>-0.21945972312537237</c:v>
                </c:pt>
                <c:pt idx="639">
                  <c:v>-7.0493787447684947E-2</c:v>
                </c:pt>
                <c:pt idx="640">
                  <c:v>8.0295712148162918E-2</c:v>
                </c:pt>
                <c:pt idx="641">
                  <c:v>0.22947961003995201</c:v>
                </c:pt>
                <c:pt idx="642">
                  <c:v>0.37363979574424871</c:v>
                </c:pt>
                <c:pt idx="643">
                  <c:v>0.50944789792870571</c:v>
                </c:pt>
                <c:pt idx="644">
                  <c:v>0.63374295673310233</c:v>
                </c:pt>
                <c:pt idx="645">
                  <c:v>0.74360626347565895</c:v>
                </c:pt>
                <c:pt idx="646">
                  <c:v>0.83643157759108744</c:v>
                </c:pt>
                <c:pt idx="647">
                  <c:v>0.90998900421669349</c:v>
                </c:pt>
                <c:pt idx="648">
                  <c:v>0.96248093155645076</c:v>
                </c:pt>
                <c:pt idx="649">
                  <c:v>0.9925885833278294</c:v>
                </c:pt>
                <c:pt idx="650">
                  <c:v>0.99950793553597572</c:v>
                </c:pt>
                <c:pt idx="651">
                  <c:v>0.98297397484410809</c:v>
                </c:pt>
                <c:pt idx="652">
                  <c:v>0.94327253331420324</c:v>
                </c:pt>
                <c:pt idx="653">
                  <c:v>0.88123921583319365</c:v>
                </c:pt>
                <c:pt idx="654">
                  <c:v>0.79824523593747387</c:v>
                </c:pt>
                <c:pt idx="655">
                  <c:v>0.69617028621566601</c:v>
                </c:pt>
                <c:pt idx="656">
                  <c:v>0.57736288376109091</c:v>
                </c:pt>
                <c:pt idx="657">
                  <c:v>0.44458894171859042</c:v>
                </c:pt>
                <c:pt idx="658">
                  <c:v>0.30096961716379672</c:v>
                </c:pt>
                <c:pt idx="659">
                  <c:v>0.14990976577119605</c:v>
                </c:pt>
                <c:pt idx="660">
                  <c:v>-4.9814123714292642E-3</c:v>
                </c:pt>
                <c:pt idx="661">
                  <c:v>-0.15997573075354321</c:v>
                </c:pt>
                <c:pt idx="662">
                  <c:v>-0.31131539197476887</c:v>
                </c:pt>
                <c:pt idx="663">
                  <c:v>-0.45530425827719706</c:v>
                </c:pt>
                <c:pt idx="664">
                  <c:v>-0.58839880767983022</c:v>
                </c:pt>
                <c:pt idx="665">
                  <c:v>-0.70729653227142153</c:v>
                </c:pt>
                <c:pt idx="666">
                  <c:v>-0.80901955613322696</c:v>
                </c:pt>
                <c:pt idx="667">
                  <c:v>-0.89099132707319983</c:v>
                </c:pt>
                <c:pt idx="668">
                  <c:v>-0.95110436831191392</c:v>
                </c:pt>
                <c:pt idx="669">
                  <c:v>-0.98777726151011769</c:v>
                </c:pt>
                <c:pt idx="670">
                  <c:v>-0.99999926771027359</c:v>
                </c:pt>
                <c:pt idx="671">
                  <c:v>-0.98736127316125955</c:v>
                </c:pt>
                <c:pt idx="672">
                  <c:v>-0.95007206660937971</c:v>
                </c:pt>
                <c:pt idx="673">
                  <c:v>-0.88895930630737385</c:v>
                </c:pt>
                <c:pt idx="674">
                  <c:v>-0.80545491053864393</c:v>
                </c:pt>
                <c:pt idx="675">
                  <c:v>-0.70156499586289833</c:v>
                </c:pt>
                <c:pt idx="676">
                  <c:v>-0.57982488292058187</c:v>
                </c:pt>
                <c:pt idx="677">
                  <c:v>-0.44324008044917335</c:v>
                </c:pt>
                <c:pt idx="678">
                  <c:v>-0.29521453397776187</c:v>
                </c:pt>
                <c:pt idx="679">
                  <c:v>-0.13946777640548283</c:v>
                </c:pt>
                <c:pt idx="680">
                  <c:v>2.0057066361016031E-2</c:v>
                </c:pt>
                <c:pt idx="681">
                  <c:v>0.17929218938386407</c:v>
                </c:pt>
                <c:pt idx="682">
                  <c:v>0.33414849677065678</c:v>
                </c:pt>
                <c:pt idx="683">
                  <c:v>0.48062085712315761</c:v>
                </c:pt>
                <c:pt idx="684">
                  <c:v>0.61489252302841868</c:v>
                </c:pt>
                <c:pt idx="685">
                  <c:v>0.73343598336811144</c:v>
                </c:pt>
                <c:pt idx="686">
                  <c:v>0.83310756041769307</c:v>
                </c:pt>
                <c:pt idx="687">
                  <c:v>0.91123317856079067</c:v>
                </c:pt>
                <c:pt idx="688">
                  <c:v>0.96568291662981021</c:v>
                </c:pt>
                <c:pt idx="689">
                  <c:v>0.99493220816933015</c:v>
                </c:pt>
                <c:pt idx="690">
                  <c:v>0.99810786819095099</c:v>
                </c:pt>
                <c:pt idx="691">
                  <c:v>0.97501749433735063</c:v>
                </c:pt>
                <c:pt idx="692">
                  <c:v>0.92616120622642473</c:v>
                </c:pt>
                <c:pt idx="693">
                  <c:v>0.85272513904939451</c:v>
                </c:pt>
                <c:pt idx="694">
                  <c:v>0.75655658494489586</c:v>
                </c:pt>
                <c:pt idx="695">
                  <c:v>0.64012116597789603</c:v>
                </c:pt>
                <c:pt idx="696">
                  <c:v>0.50644291275786413</c:v>
                </c:pt>
                <c:pt idx="697">
                  <c:v>0.3590285995340704</c:v>
                </c:pt>
                <c:pt idx="698">
                  <c:v>0.20177813672122943</c:v>
                </c:pt>
                <c:pt idx="699">
                  <c:v>3.8883232330156073E-2</c:v>
                </c:pt>
                <c:pt idx="700">
                  <c:v>-0.12528310745427684</c:v>
                </c:pt>
                <c:pt idx="701">
                  <c:v>-0.28628337234642093</c:v>
                </c:pt>
                <c:pt idx="702">
                  <c:v>-0.43973554694638833</c:v>
                </c:pt>
                <c:pt idx="703">
                  <c:v>-0.58143308164838436</c:v>
                </c:pt>
                <c:pt idx="704">
                  <c:v>-0.70746154535227124</c:v>
                </c:pt>
                <c:pt idx="705">
                  <c:v>-0.81430870245605347</c:v>
                </c:pt>
                <c:pt idx="706">
                  <c:v>-0.89896488012085329</c:v>
                </c:pt>
                <c:pt idx="707">
                  <c:v>-0.95901070491037876</c:v>
                </c:pt>
                <c:pt idx="708">
                  <c:v>-0.99268958675159136</c:v>
                </c:pt>
                <c:pt idx="709">
                  <c:v>-0.99896270636681261</c:v>
                </c:pt>
                <c:pt idx="710">
                  <c:v>-0.97754471111500874</c:v>
                </c:pt>
                <c:pt idx="711">
                  <c:v>-0.92891883255370855</c:v>
                </c:pt>
                <c:pt idx="712">
                  <c:v>-0.8543306940228238</c:v>
                </c:pt>
                <c:pt idx="713">
                  <c:v>-0.75576066352809423</c:v>
                </c:pt>
                <c:pt idx="714">
                  <c:v>-0.6358752102462949</c:v>
                </c:pt>
                <c:pt idx="715">
                  <c:v>-0.49795832529871797</c:v>
                </c:pt>
                <c:pt idx="716">
                  <c:v>-0.34582465184334232</c:v>
                </c:pt>
                <c:pt idx="717">
                  <c:v>-0.18371651889091817</c:v>
                </c:pt>
                <c:pt idx="718">
                  <c:v>-1.6187570994179848E-2</c:v>
                </c:pt>
                <c:pt idx="719">
                  <c:v>0.15202388340368003</c:v>
                </c:pt>
                <c:pt idx="720">
                  <c:v>0.31612833260100998</c:v>
                </c:pt>
                <c:pt idx="721">
                  <c:v>0.47142160233876351</c:v>
                </c:pt>
                <c:pt idx="722">
                  <c:v>0.61342059369414437</c:v>
                </c:pt>
                <c:pt idx="723">
                  <c:v>0.73799429072959688</c:v>
                </c:pt>
                <c:pt idx="724">
                  <c:v>0.84148617909655821</c:v>
                </c:pt>
                <c:pt idx="725">
                  <c:v>0.92082439920401571</c:v>
                </c:pt>
                <c:pt idx="726">
                  <c:v>0.97361625099296445</c:v>
                </c:pt>
                <c:pt idx="727">
                  <c:v>0.99822406571944167</c:v>
                </c:pt>
                <c:pt idx="728">
                  <c:v>0.99381995409659551</c:v>
                </c:pt>
                <c:pt idx="729">
                  <c:v>0.96041751727111446</c:v>
                </c:pt>
                <c:pt idx="730">
                  <c:v>0.89887925221970533</c:v>
                </c:pt>
                <c:pt idx="731">
                  <c:v>0.81089907864855204</c:v>
                </c:pt>
                <c:pt idx="732">
                  <c:v>0.69896014081816671</c:v>
                </c:pt>
                <c:pt idx="733">
                  <c:v>0.56626877393650665</c:v>
                </c:pt>
                <c:pt idx="734">
                  <c:v>0.41666624908215305</c:v>
                </c:pt>
                <c:pt idx="735">
                  <c:v>0.25452060106041297</c:v>
                </c:pt>
                <c:pt idx="736">
                  <c:v>8.460147865582672E-2</c:v>
                </c:pt>
                <c:pt idx="737">
                  <c:v>-8.8058483948708938E-2</c:v>
                </c:pt>
                <c:pt idx="738">
                  <c:v>-0.25831181084936822</c:v>
                </c:pt>
                <c:pt idx="739">
                  <c:v>-0.42104952502006648</c:v>
                </c:pt>
                <c:pt idx="740">
                  <c:v>-0.57135513697456208</c:v>
                </c:pt>
                <c:pt idx="741">
                  <c:v>-0.70465463548902263</c:v>
                </c:pt>
                <c:pt idx="742">
                  <c:v>-0.81685787671364585</c:v>
                </c:pt>
                <c:pt idx="743">
                  <c:v>-0.90448695161954373</c:v>
                </c:pt>
                <c:pt idx="744">
                  <c:v>-0.96478743414101509</c:v>
                </c:pt>
                <c:pt idx="745">
                  <c:v>-0.99581886675368247</c:v>
                </c:pt>
                <c:pt idx="746">
                  <c:v>-0.99652141549734752</c:v>
                </c:pt>
                <c:pt idx="747">
                  <c:v>-0.96675630751259944</c:v>
                </c:pt>
                <c:pt idx="748">
                  <c:v>-0.90731843225534337</c:v>
                </c:pt>
                <c:pt idx="749">
                  <c:v>-0.8199203207547695</c:v>
                </c:pt>
                <c:pt idx="750">
                  <c:v>-0.70714759108539282</c:v>
                </c:pt>
                <c:pt idx="751">
                  <c:v>-0.57238683625660813</c:v>
                </c:pt>
                <c:pt idx="752">
                  <c:v>-0.41972780551187167</c:v>
                </c:pt>
                <c:pt idx="753">
                  <c:v>-0.25384256384546083</c:v>
                </c:pt>
                <c:pt idx="754">
                  <c:v>-7.9845080268607191E-2</c:v>
                </c:pt>
                <c:pt idx="755">
                  <c:v>9.6864632641305848E-2</c:v>
                </c:pt>
                <c:pt idx="756">
                  <c:v>0.27076715038239585</c:v>
                </c:pt>
                <c:pt idx="757">
                  <c:v>0.43639594399351211</c:v>
                </c:pt>
                <c:pt idx="758">
                  <c:v>0.58851000354885696</c:v>
                </c:pt>
                <c:pt idx="759">
                  <c:v>0.72226131864137444</c:v>
                </c:pt>
                <c:pt idx="760">
                  <c:v>0.83335182951011577</c:v>
                </c:pt>
                <c:pt idx="761">
                  <c:v>0.91817470852094618</c:v>
                </c:pt>
                <c:pt idx="762">
                  <c:v>0.973935246992371</c:v>
                </c:pt>
                <c:pt idx="763">
                  <c:v>0.99874719718680705</c:v>
                </c:pt>
                <c:pt idx="764">
                  <c:v>0.99170113858732878</c:v>
                </c:pt>
                <c:pt idx="765">
                  <c:v>0.95290228123187459</c:v>
                </c:pt>
                <c:pt idx="766">
                  <c:v>0.88347606223621111</c:v>
                </c:pt>
                <c:pt idx="767">
                  <c:v>0.78554090621874395</c:v>
                </c:pt>
                <c:pt idx="768">
                  <c:v>0.66214857464812771</c:v>
                </c:pt>
                <c:pt idx="769">
                  <c:v>0.51719358961456341</c:v>
                </c:pt>
                <c:pt idx="770">
                  <c:v>0.35529424961426637</c:v>
                </c:pt>
                <c:pt idx="771">
                  <c:v>0.18164872417394803</c:v>
                </c:pt>
                <c:pt idx="772">
                  <c:v>1.8705873143497333E-3</c:v>
                </c:pt>
                <c:pt idx="773">
                  <c:v>-0.17819110387898945</c:v>
                </c:pt>
                <c:pt idx="774">
                  <c:v>-0.35264148731255096</c:v>
                </c:pt>
                <c:pt idx="775">
                  <c:v>-0.51573321748459366</c:v>
                </c:pt>
                <c:pt idx="776">
                  <c:v>-0.6620570974534975</c:v>
                </c:pt>
                <c:pt idx="777">
                  <c:v>-0.78672367411558597</c:v>
                </c:pt>
                <c:pt idx="778">
                  <c:v>-0.88552964690719338</c:v>
                </c:pt>
                <c:pt idx="779">
                  <c:v>-0.95510334616936643</c:v>
                </c:pt>
                <c:pt idx="780">
                  <c:v>-0.99302414330942201</c:v>
                </c:pt>
                <c:pt idx="781">
                  <c:v>-0.99791144443422286</c:v>
                </c:pt>
                <c:pt idx="782">
                  <c:v>-0.96947986960748178</c:v>
                </c:pt>
                <c:pt idx="783">
                  <c:v>-0.90855830260286363</c:v>
                </c:pt>
                <c:pt idx="784">
                  <c:v>-0.81707167712849815</c:v>
                </c:pt>
                <c:pt idx="785">
                  <c:v>-0.69798560698184231</c:v>
                </c:pt>
                <c:pt idx="786">
                  <c:v>-0.55521522849987137</c:v>
                </c:pt>
                <c:pt idx="787">
                  <c:v>-0.39350086141082508</c:v>
                </c:pt>
                <c:pt idx="788">
                  <c:v>-0.21825426597849087</c:v>
                </c:pt>
                <c:pt idx="789">
                  <c:v>-3.5380338622640145E-2</c:v>
                </c:pt>
                <c:pt idx="790">
                  <c:v>0.148919993805396</c:v>
                </c:pt>
                <c:pt idx="791">
                  <c:v>0.32835918388717827</c:v>
                </c:pt>
                <c:pt idx="792">
                  <c:v>0.49677775359630694</c:v>
                </c:pt>
                <c:pt idx="793">
                  <c:v>0.64835694627506857</c:v>
                </c:pt>
                <c:pt idx="794">
                  <c:v>0.77782197637559258</c:v>
                </c:pt>
                <c:pt idx="795">
                  <c:v>0.88062872117033064</c:v>
                </c:pt>
                <c:pt idx="796">
                  <c:v>0.95312715976139051</c:v>
                </c:pt>
                <c:pt idx="797">
                  <c:v>0.99269556766208733</c:v>
                </c:pt>
                <c:pt idx="798">
                  <c:v>0.99784040039900146</c:v>
                </c:pt>
                <c:pt idx="799">
                  <c:v>0.96825791913381398</c:v>
                </c:pt>
                <c:pt idx="800">
                  <c:v>0.90485488987774454</c:v>
                </c:pt>
                <c:pt idx="801">
                  <c:v>0.80972708367877755</c:v>
                </c:pt>
                <c:pt idx="802">
                  <c:v>0.68609577129556842</c:v>
                </c:pt>
                <c:pt idx="803">
                  <c:v>0.53820389184466055</c:v>
                </c:pt>
                <c:pt idx="804">
                  <c:v>0.37117502836402916</c:v>
                </c:pt>
                <c:pt idx="805">
                  <c:v>0.19083969177189325</c:v>
                </c:pt>
                <c:pt idx="806">
                  <c:v>3.5346477446430219E-3</c:v>
                </c:pt>
                <c:pt idx="807">
                  <c:v>-0.18411792828836945</c:v>
                </c:pt>
                <c:pt idx="808">
                  <c:v>-0.36544385593479078</c:v>
                </c:pt>
                <c:pt idx="809">
                  <c:v>-0.53395473348576217</c:v>
                </c:pt>
                <c:pt idx="810">
                  <c:v>-0.68358163449932963</c:v>
                </c:pt>
                <c:pt idx="811">
                  <c:v>-0.80889626633775491</c:v>
                </c:pt>
                <c:pt idx="812">
                  <c:v>-0.90531146012694874</c:v>
                </c:pt>
                <c:pt idx="813">
                  <c:v>-0.96925348217738649</c:v>
                </c:pt>
                <c:pt idx="814">
                  <c:v>-0.99829956115325313</c:v>
                </c:pt>
                <c:pt idx="815">
                  <c:v>-0.99127518602225617</c:v>
                </c:pt>
                <c:pt idx="816">
                  <c:v>-0.94830710988045097</c:v>
                </c:pt>
                <c:pt idx="817">
                  <c:v>-0.87082954805568613</c:v>
                </c:pt>
                <c:pt idx="818">
                  <c:v>-0.76154273196486733</c:v>
                </c:pt>
                <c:pt idx="819">
                  <c:v>-0.6243247139267355</c:v>
                </c:pt>
                <c:pt idx="820">
                  <c:v>-0.46409904982611505</c:v>
                </c:pt>
                <c:pt idx="821">
                  <c:v>-0.28666265216277287</c:v>
                </c:pt>
                <c:pt idx="822">
                  <c:v>-9.8479642575433332E-2</c:v>
                </c:pt>
                <c:pt idx="823">
                  <c:v>9.3551619229430227E-2</c:v>
                </c:pt>
                <c:pt idx="824">
                  <c:v>0.28235004804296965</c:v>
                </c:pt>
                <c:pt idx="825">
                  <c:v>0.46091278870078933</c:v>
                </c:pt>
                <c:pt idx="826">
                  <c:v>0.6225760247659381</c:v>
                </c:pt>
                <c:pt idx="827">
                  <c:v>0.76126590917291448</c:v>
                </c:pt>
                <c:pt idx="828">
                  <c:v>0.87173010665367023</c:v>
                </c:pt>
                <c:pt idx="829">
                  <c:v>0.949741020019639</c:v>
                </c:pt>
                <c:pt idx="830">
                  <c:v>0.9922627011381342</c:v>
                </c:pt>
                <c:pt idx="831">
                  <c:v>0.99757469451974223</c:v>
                </c:pt>
                <c:pt idx="832">
                  <c:v>0.9653475859088132</c:v>
                </c:pt>
                <c:pt idx="833">
                  <c:v>0.89666677776176229</c:v>
                </c:pt>
                <c:pt idx="834">
                  <c:v>0.79400292587773524</c:v>
                </c:pt>
                <c:pt idx="835">
                  <c:v>0.66112947697643487</c:v>
                </c:pt>
                <c:pt idx="836">
                  <c:v>0.50298977084491958</c:v>
                </c:pt>
                <c:pt idx="837">
                  <c:v>0.3255181355825093</c:v>
                </c:pt>
                <c:pt idx="838">
                  <c:v>0.13542123380204565</c:v>
                </c:pt>
                <c:pt idx="839">
                  <c:v>-6.0072461727525547E-2</c:v>
                </c:pt>
                <c:pt idx="840">
                  <c:v>-0.25348583925897905</c:v>
                </c:pt>
                <c:pt idx="841">
                  <c:v>-0.43737872991864674</c:v>
                </c:pt>
                <c:pt idx="842">
                  <c:v>-0.60463503033427457</c:v>
                </c:pt>
                <c:pt idx="843">
                  <c:v>-0.74874027312650659</c:v>
                </c:pt>
                <c:pt idx="844">
                  <c:v>-0.86403875683607811</c:v>
                </c:pt>
                <c:pt idx="845">
                  <c:v>-0.9459599792581278</c:v>
                </c:pt>
                <c:pt idx="846">
                  <c:v>-0.99120516212059895</c:v>
                </c:pt>
                <c:pt idx="847">
                  <c:v>-0.99788607770869919</c:v>
                </c:pt>
                <c:pt idx="848">
                  <c:v>-0.96561014090288977</c:v>
                </c:pt>
                <c:pt idx="849">
                  <c:v>-0.89550775058004306</c:v>
                </c:pt>
                <c:pt idx="850">
                  <c:v>-0.79020007789166413</c:v>
                </c:pt>
                <c:pt idx="851">
                  <c:v>-0.6537078217674912</c:v>
                </c:pt>
                <c:pt idx="852">
                  <c:v>-0.49130379411813707</c:v>
                </c:pt>
                <c:pt idx="853">
                  <c:v>-0.30931446592233003</c:v>
                </c:pt>
                <c:pt idx="854">
                  <c:v>-0.11487770888987801</c:v>
                </c:pt>
                <c:pt idx="855">
                  <c:v>8.4334181487720233E-2</c:v>
                </c:pt>
                <c:pt idx="856">
                  <c:v>0.28041557590915617</c:v>
                </c:pt>
                <c:pt idx="857">
                  <c:v>0.46554098758854412</c:v>
                </c:pt>
                <c:pt idx="858">
                  <c:v>0.63227853865786743</c:v>
                </c:pt>
                <c:pt idx="859">
                  <c:v>0.77389083792516433</c:v>
                </c:pt>
                <c:pt idx="860">
                  <c:v>0.88461101275856224</c:v>
                </c:pt>
                <c:pt idx="861">
                  <c:v>0.95988246000232602</c:v>
                </c:pt>
                <c:pt idx="862">
                  <c:v>0.99655217992171075</c:v>
                </c:pt>
                <c:pt idx="863">
                  <c:v>0.99300928960605439</c:v>
                </c:pt>
                <c:pt idx="864">
                  <c:v>0.94926241580543824</c:v>
                </c:pt>
                <c:pt idx="865">
                  <c:v>0.86695206310256467</c:v>
                </c:pt>
                <c:pt idx="866">
                  <c:v>0.74929664922519823</c:v>
                </c:pt>
                <c:pt idx="867">
                  <c:v>0.60097359259379923</c:v>
                </c:pt>
                <c:pt idx="868">
                  <c:v>0.42793951907684469</c:v>
                </c:pt>
                <c:pt idx="869">
                  <c:v>0.23719621474410579</c:v>
                </c:pt>
                <c:pt idx="870">
                  <c:v>3.6511281196022552E-2</c:v>
                </c:pt>
                <c:pt idx="871">
                  <c:v>-0.16589555093724512</c:v>
                </c:pt>
                <c:pt idx="872">
                  <c:v>-0.36168791564602554</c:v>
                </c:pt>
                <c:pt idx="873">
                  <c:v>-0.54275649208717969</c:v>
                </c:pt>
                <c:pt idx="874">
                  <c:v>-0.70155671428509581</c:v>
                </c:pt>
                <c:pt idx="875">
                  <c:v>-0.83142639567295251</c:v>
                </c:pt>
                <c:pt idx="876">
                  <c:v>-0.92686978769877382</c:v>
                </c:pt>
                <c:pt idx="877">
                  <c:v>-0.98379579999922673</c:v>
                </c:pt>
                <c:pt idx="878">
                  <c:v>-0.9996998527928751</c:v>
                </c:pt>
                <c:pt idx="879">
                  <c:v>-0.97378104690448375</c:v>
                </c:pt>
                <c:pt idx="880">
                  <c:v>-0.9069889386891743</c:v>
                </c:pt>
                <c:pt idx="881">
                  <c:v>-0.80199709339410508</c:v>
                </c:pt>
                <c:pt idx="882">
                  <c:v>-0.66310364426296431</c:v>
                </c:pt>
                <c:pt idx="883">
                  <c:v>-0.4960621794589542</c:v>
                </c:pt>
                <c:pt idx="884">
                  <c:v>-0.30784928375300957</c:v>
                </c:pt>
                <c:pt idx="885">
                  <c:v>-0.10637784708558144</c:v>
                </c:pt>
                <c:pt idx="886">
                  <c:v>9.9832305571589799E-2</c:v>
                </c:pt>
                <c:pt idx="887">
                  <c:v>0.30201292016049441</c:v>
                </c:pt>
                <c:pt idx="888">
                  <c:v>0.49151997160846528</c:v>
                </c:pt>
                <c:pt idx="889">
                  <c:v>0.66020466943818146</c:v>
                </c:pt>
                <c:pt idx="890">
                  <c:v>0.80076685225467181</c:v>
                </c:pt>
                <c:pt idx="891">
                  <c:v>0.90707534429579417</c:v>
                </c:pt>
                <c:pt idx="892">
                  <c:v>0.97444105475866416</c:v>
                </c:pt>
                <c:pt idx="893">
                  <c:v>0.99983044400680976</c:v>
                </c:pt>
                <c:pt idx="894">
                  <c:v>0.98200939170358736</c:v>
                </c:pt>
                <c:pt idx="895">
                  <c:v>0.92161038590935485</c:v>
                </c:pt>
                <c:pt idx="896">
                  <c:v>0.821119192084245</c:v>
                </c:pt>
                <c:pt idx="897">
                  <c:v>0.68478062159614661</c:v>
                </c:pt>
                <c:pt idx="898">
                  <c:v>0.51842655309550634</c:v>
                </c:pt>
                <c:pt idx="899">
                  <c:v>0.32923281306649532</c:v>
                </c:pt>
                <c:pt idx="900">
                  <c:v>0.12541474046344897</c:v>
                </c:pt>
                <c:pt idx="901">
                  <c:v>-8.4125901754611918E-2</c:v>
                </c:pt>
                <c:pt idx="902">
                  <c:v>-0.29018768067607364</c:v>
                </c:pt>
                <c:pt idx="903">
                  <c:v>-0.48367322652199524</c:v>
                </c:pt>
                <c:pt idx="904">
                  <c:v>-0.65599227178733188</c:v>
                </c:pt>
                <c:pt idx="905">
                  <c:v>-0.79944610663977789</c:v>
                </c:pt>
                <c:pt idx="906">
                  <c:v>-0.90757613734181286</c:v>
                </c:pt>
                <c:pt idx="907">
                  <c:v>-0.97546059318463141</c:v>
                </c:pt>
                <c:pt idx="908">
                  <c:v>-0.99994552176773366</c:v>
                </c:pt>
                <c:pt idx="909">
                  <c:v>-0.9797989618839904</c:v>
                </c:pt>
                <c:pt idx="910">
                  <c:v>-0.91578047608529767</c:v>
                </c:pt>
                <c:pt idx="911">
                  <c:v>-0.81062192271952294</c:v>
                </c:pt>
                <c:pt idx="912">
                  <c:v>-0.66891929021970098</c:v>
                </c:pt>
                <c:pt idx="913">
                  <c:v>-0.49693943070130553</c:v>
                </c:pt>
                <c:pt idx="914">
                  <c:v>-0.30234943471569931</c:v>
                </c:pt>
                <c:pt idx="915">
                  <c:v>-9.388000485850892E-2</c:v>
                </c:pt>
                <c:pt idx="916">
                  <c:v>0.11906265708457293</c:v>
                </c:pt>
                <c:pt idx="917">
                  <c:v>0.32681938905645053</c:v>
                </c:pt>
                <c:pt idx="918">
                  <c:v>0.51991616636518534</c:v>
                </c:pt>
                <c:pt idx="919">
                  <c:v>0.68949791868719223</c:v>
                </c:pt>
                <c:pt idx="920">
                  <c:v>0.82773814975087767</c:v>
                </c:pt>
                <c:pt idx="921">
                  <c:v>0.92820528005979464</c:v>
                </c:pt>
                <c:pt idx="922">
                  <c:v>0.98616836232065441</c:v>
                </c:pt>
                <c:pt idx="923">
                  <c:v>0.99882737696281254</c:v>
                </c:pt>
                <c:pt idx="924">
                  <c:v>0.96545659772848735</c:v>
                </c:pt>
                <c:pt idx="925">
                  <c:v>0.88745338547078589</c:v>
                </c:pt>
                <c:pt idx="926">
                  <c:v>0.76828905265451652</c:v>
                </c:pt>
                <c:pt idx="927">
                  <c:v>0.61336294942978664</c:v>
                </c:pt>
                <c:pt idx="928">
                  <c:v>0.42976544803361366</c:v>
                </c:pt>
                <c:pt idx="929">
                  <c:v>0.22595983420771179</c:v>
                </c:pt>
                <c:pt idx="930">
                  <c:v>1.1397045716669503E-2</c:v>
                </c:pt>
                <c:pt idx="931">
                  <c:v>-0.20391946296437286</c:v>
                </c:pt>
                <c:pt idx="932">
                  <c:v>-0.40989887192244823</c:v>
                </c:pt>
                <c:pt idx="933">
                  <c:v>-0.59683662176841423</c:v>
                </c:pt>
                <c:pt idx="934">
                  <c:v>-0.75587428053942318</c:v>
                </c:pt>
                <c:pt idx="935">
                  <c:v>-0.87942376666747568</c:v>
                </c:pt>
                <c:pt idx="936">
                  <c:v>-0.96153543530439844</c:v>
                </c:pt>
                <c:pt idx="937">
                  <c:v>-0.99819192303763649</c:v>
                </c:pt>
                <c:pt idx="938">
                  <c:v>-0.98751293319416944</c:v>
                </c:pt>
                <c:pt idx="939">
                  <c:v>-0.92986018943007109</c:v>
                </c:pt>
                <c:pt idx="940">
                  <c:v>-0.82783640893610377</c:v>
                </c:pt>
                <c:pt idx="941">
                  <c:v>-0.68617713682770154</c:v>
                </c:pt>
                <c:pt idx="942">
                  <c:v>-0.51153940678771925</c:v>
                </c:pt>
                <c:pt idx="943">
                  <c:v>-0.31219620542257592</c:v>
                </c:pt>
                <c:pt idx="944">
                  <c:v>-9.765037525715177E-2</c:v>
                </c:pt>
                <c:pt idx="945">
                  <c:v>0.12181433760798532</c:v>
                </c:pt>
                <c:pt idx="946">
                  <c:v>0.33562410797070896</c:v>
                </c:pt>
                <c:pt idx="947">
                  <c:v>0.53342443470310119</c:v>
                </c:pt>
                <c:pt idx="948">
                  <c:v>0.7055836152799464</c:v>
                </c:pt>
                <c:pt idx="949">
                  <c:v>0.84366574508294434</c:v>
                </c:pt>
                <c:pt idx="950">
                  <c:v>0.94084985284605149</c:v>
                </c:pt>
                <c:pt idx="951">
                  <c:v>0.99227410298627938</c:v>
                </c:pt>
                <c:pt idx="952">
                  <c:v>0.99528738292465246</c:v>
                </c:pt>
                <c:pt idx="953">
                  <c:v>0.94959490102795907</c:v>
                </c:pt>
                <c:pt idx="954">
                  <c:v>0.85728945243568977</c:v>
                </c:pt>
                <c:pt idx="955">
                  <c:v>0.722765530137362</c:v>
                </c:pt>
                <c:pt idx="956">
                  <c:v>0.55251920282956513</c:v>
                </c:pt>
                <c:pt idx="957">
                  <c:v>0.35484236865458058</c:v>
                </c:pt>
                <c:pt idx="958">
                  <c:v>0.13942534160782322</c:v>
                </c:pt>
                <c:pt idx="959">
                  <c:v>-8.3113536668602495E-2</c:v>
                </c:pt>
                <c:pt idx="960">
                  <c:v>-0.30174868943520794</c:v>
                </c:pt>
                <c:pt idx="961">
                  <c:v>-0.50559312078478502</c:v>
                </c:pt>
                <c:pt idx="962">
                  <c:v>-0.68444228924281725</c:v>
                </c:pt>
                <c:pt idx="963">
                  <c:v>-0.8292888151564185</c:v>
                </c:pt>
                <c:pt idx="964">
                  <c:v>-0.93278190225110569</c:v>
                </c:pt>
                <c:pt idx="965">
                  <c:v>-0.98960778833289442</c:v>
                </c:pt>
                <c:pt idx="966">
                  <c:v>-0.99677120516498485</c:v>
                </c:pt>
                <c:pt idx="967">
                  <c:v>-0.95376255900097262</c:v>
                </c:pt>
                <c:pt idx="968">
                  <c:v>-0.8626011198489183</c:v>
                </c:pt>
                <c:pt idx="969">
                  <c:v>-0.72775066083707118</c:v>
                </c:pt>
                <c:pt idx="970">
                  <c:v>-0.55591041611837511</c:v>
                </c:pt>
                <c:pt idx="971">
                  <c:v>-0.35569060388564488</c:v>
                </c:pt>
                <c:pt idx="972">
                  <c:v>-0.13718776389280188</c:v>
                </c:pt>
                <c:pt idx="973">
                  <c:v>8.851952702029818E-2</c:v>
                </c:pt>
                <c:pt idx="974">
                  <c:v>0.30992965659401339</c:v>
                </c:pt>
                <c:pt idx="975">
                  <c:v>0.51570366218445995</c:v>
                </c:pt>
                <c:pt idx="976">
                  <c:v>0.69524783026133408</c:v>
                </c:pt>
                <c:pt idx="977">
                  <c:v>0.83926321348050337</c:v>
                </c:pt>
                <c:pt idx="978">
                  <c:v>0.94023338498256293</c:v>
                </c:pt>
                <c:pt idx="979">
                  <c:v>0.99282456874394864</c:v>
                </c:pt>
                <c:pt idx="980">
                  <c:v>0.99417648595410513</c:v>
                </c:pt>
                <c:pt idx="981">
                  <c:v>0.94406764568425472</c:v>
                </c:pt>
                <c:pt idx="982">
                  <c:v>0.84494512317855419</c:v>
                </c:pt>
                <c:pt idx="983">
                  <c:v>0.70181579724626897</c:v>
                </c:pt>
                <c:pt idx="984">
                  <c:v>0.52200320777167397</c:v>
                </c:pt>
                <c:pt idx="985">
                  <c:v>0.31478127324627792</c:v>
                </c:pt>
                <c:pt idx="986">
                  <c:v>9.0902703212339953E-2</c:v>
                </c:pt>
                <c:pt idx="987">
                  <c:v>-0.13795430324389521</c:v>
                </c:pt>
                <c:pt idx="988">
                  <c:v>-0.35979288159832246</c:v>
                </c:pt>
                <c:pt idx="989">
                  <c:v>-0.56292647527683037</c:v>
                </c:pt>
                <c:pt idx="990">
                  <c:v>-0.73659701337058858</c:v>
                </c:pt>
                <c:pt idx="991">
                  <c:v>-0.87154949671543991</c:v>
                </c:pt>
                <c:pt idx="992">
                  <c:v>-0.96053208694853498</c:v>
                </c:pt>
                <c:pt idx="993">
                  <c:v>-0.99869435395310158</c:v>
                </c:pt>
                <c:pt idx="994">
                  <c:v>-0.98386140634356545</c:v>
                </c:pt>
                <c:pt idx="995">
                  <c:v>-0.91666796191187605</c:v>
                </c:pt>
                <c:pt idx="996">
                  <c:v>-0.80054369262398206</c:v>
                </c:pt>
                <c:pt idx="997">
                  <c:v>-0.64154902754794785</c:v>
                </c:pt>
                <c:pt idx="998">
                  <c:v>-0.44806860505739132</c:v>
                </c:pt>
                <c:pt idx="999">
                  <c:v>-0.23037730458226385</c:v>
                </c:pt>
                <c:pt idx="1000">
                  <c:v>-1.0083641197131112E-4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E29-4EB9-8A5E-B4CFDE4DA3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6222568"/>
        <c:axId val="486225192"/>
      </c:lineChart>
      <c:catAx>
        <c:axId val="486222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6225192"/>
        <c:crosses val="autoZero"/>
        <c:auto val="1"/>
        <c:lblAlgn val="ctr"/>
        <c:lblOffset val="100"/>
        <c:noMultiLvlLbl val="0"/>
      </c:catAx>
      <c:valAx>
        <c:axId val="4862251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86222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>
                <a:latin typeface="Arial" panose="020B0604020202020204" pitchFamily="34" charset="0"/>
                <a:cs typeface="Arial" panose="020B0604020202020204" pitchFamily="34" charset="0"/>
              </a:rPr>
              <a:t>Elaboration</a:t>
            </a:r>
            <a:r>
              <a:rPr lang="fr-FR" b="1" baseline="0">
                <a:latin typeface="Arial" panose="020B0604020202020204" pitchFamily="34" charset="0"/>
                <a:cs typeface="Arial" panose="020B0604020202020204" pitchFamily="34" charset="0"/>
              </a:rPr>
              <a:t> de 2 symboles n = 0 consécutifs</a:t>
            </a:r>
            <a:endParaRPr lang="fr-FR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Feuil1!$Q$12:$Q$2012</c:f>
              <c:numCache>
                <c:formatCode>General</c:formatCode>
                <c:ptCount val="2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</c:numCache>
            </c:numRef>
          </c:cat>
          <c:val>
            <c:numRef>
              <c:f>Feuil1!$R$12:$R$2012</c:f>
              <c:numCache>
                <c:formatCode>General</c:formatCode>
                <c:ptCount val="2001"/>
                <c:pt idx="0">
                  <c:v>0</c:v>
                </c:pt>
                <c:pt idx="1">
                  <c:v>6.3962336256203362E-3</c:v>
                </c:pt>
                <c:pt idx="2">
                  <c:v>1.3018381209876684E-2</c:v>
                </c:pt>
                <c:pt idx="3">
                  <c:v>1.9866108194029879E-2</c:v>
                </c:pt>
                <c:pt idx="4">
                  <c:v>2.693901645380474E-2</c:v>
                </c:pt>
                <c:pt idx="5">
                  <c:v>3.4236639071406214E-2</c:v>
                </c:pt>
                <c:pt idx="6">
                  <c:v>4.1758434944217562E-2</c:v>
                </c:pt>
                <c:pt idx="7">
                  <c:v>4.9503783232285541E-2</c:v>
                </c:pt>
                <c:pt idx="8">
                  <c:v>5.7471977646954442E-2</c:v>
                </c:pt>
                <c:pt idx="9">
                  <c:v>6.5662220583285413E-2</c:v>
                </c:pt>
                <c:pt idx="10">
                  <c:v>7.4073617099189776E-2</c:v>
                </c:pt>
                <c:pt idx="11">
                  <c:v>8.2705168744515209E-2</c:v>
                </c:pt>
                <c:pt idx="12">
                  <c:v>9.1555767243654232E-2</c:v>
                </c:pt>
                <c:pt idx="13">
                  <c:v>0.10062418803559074</c:v>
                </c:pt>
                <c:pt idx="14">
                  <c:v>0.10990908367567047</c:v>
                </c:pt>
                <c:pt idx="15">
                  <c:v>0.1194089771037662</c:v>
                </c:pt>
                <c:pt idx="16">
                  <c:v>0.12912225478391814</c:v>
                </c:pt>
                <c:pt idx="17">
                  <c:v>0.13904715972095508</c:v>
                </c:pt>
                <c:pt idx="18">
                  <c:v>0.14918178436005181</c:v>
                </c:pt>
                <c:pt idx="19">
                  <c:v>0.15952406337564512</c:v>
                </c:pt>
                <c:pt idx="20">
                  <c:v>0.1700717663566203</c:v>
                </c:pt>
                <c:pt idx="21">
                  <c:v>0.180822490395189</c:v>
                </c:pt>
                <c:pt idx="22">
                  <c:v>0.19177365258741075</c:v>
                </c:pt>
                <c:pt idx="23">
                  <c:v>0.2029224824538593</c:v>
                </c:pt>
                <c:pt idx="24">
                  <c:v>0.21426601428950809</c:v>
                </c:pt>
                <c:pt idx="25">
                  <c:v>0.22580107945249919</c:v>
                </c:pt>
                <c:pt idx="26">
                  <c:v>0.2375242986020735</c:v>
                </c:pt>
                <c:pt idx="27">
                  <c:v>0.24943207389656924</c:v>
                </c:pt>
                <c:pt idx="28">
                  <c:v>0.26152058116304799</c:v>
                </c:pt>
                <c:pt idx="29">
                  <c:v>0.27378576205077748</c:v>
                </c:pt>
                <c:pt idx="30">
                  <c:v>0.28622331618148633</c:v>
                </c:pt>
                <c:pt idx="31">
                  <c:v>0.2988286933100151</c:v>
                </c:pt>
                <c:pt idx="32">
                  <c:v>0.31159708550970644</c:v>
                </c:pt>
                <c:pt idx="33">
                  <c:v>0.32452341939761981</c:v>
                </c:pt>
                <c:pt idx="34">
                  <c:v>0.33760234841540843</c:v>
                </c:pt>
                <c:pt idx="35">
                  <c:v>0.3508282451824643</c:v>
                </c:pt>
                <c:pt idx="36">
                  <c:v>0.36419519393871935</c:v>
                </c:pt>
                <c:pt idx="37">
                  <c:v>0.37769698309528277</c:v>
                </c:pt>
                <c:pt idx="38">
                  <c:v>0.3913270979118994</c:v>
                </c:pt>
                <c:pt idx="39">
                  <c:v>0.40507871332102585</c:v>
                </c:pt>
                <c:pt idx="40">
                  <c:v>0.41894468691913866</c:v>
                </c:pt>
                <c:pt idx="41">
                  <c:v>0.43291755214671895</c:v>
                </c:pt>
                <c:pt idx="42">
                  <c:v>0.44698951167918088</c:v>
                </c:pt>
                <c:pt idx="43">
                  <c:v>0.46115243105184567</c:v>
                </c:pt>
                <c:pt idx="44">
                  <c:v>0.47539783254289181</c:v>
                </c:pt>
                <c:pt idx="45">
                  <c:v>0.4897168893390354</c:v>
                </c:pt>
                <c:pt idx="46">
                  <c:v>0.50410042000952304</c:v>
                </c:pt>
                <c:pt idx="47">
                  <c:v>0.51853888331482401</c:v>
                </c:pt>
                <c:pt idx="48">
                  <c:v>0.53302237337721814</c:v>
                </c:pt>
                <c:pt idx="49">
                  <c:v>0.54754061524125985</c:v>
                </c:pt>
                <c:pt idx="50">
                  <c:v>0.56208296085287079</c:v>
                </c:pt>
                <c:pt idx="51">
                  <c:v>0.57663838548656654</c:v>
                </c:pt>
                <c:pt idx="52">
                  <c:v>0.59119548465104832</c:v>
                </c:pt>
                <c:pt idx="53">
                  <c:v>0.60574247150409011</c:v>
                </c:pt>
                <c:pt idx="54">
                  <c:v>0.62026717480832272</c:v>
                </c:pt>
                <c:pt idx="55">
                  <c:v>0.63475703746014822</c:v>
                </c:pt>
                <c:pt idx="56">
                  <c:v>0.64919911562461141</c:v>
                </c:pt>
                <c:pt idx="57">
                  <c:v>0.66358007850960898</c:v>
                </c:pt>
                <c:pt idx="58">
                  <c:v>0.67788620881331707</c:v>
                </c:pt>
                <c:pt idx="59">
                  <c:v>0.69210340387916969</c:v>
                </c:pt>
                <c:pt idx="60">
                  <c:v>0.7062171775931102</c:v>
                </c:pt>
                <c:pt idx="61">
                  <c:v>0.72021266305817422</c:v>
                </c:pt>
                <c:pt idx="62">
                  <c:v>0.73407461608171698</c:v>
                </c:pt>
                <c:pt idx="63">
                  <c:v>0.74778741951079641</c:v>
                </c:pt>
                <c:pt idx="64">
                  <c:v>0.76133508845132936</c:v>
                </c:pt>
                <c:pt idx="65">
                  <c:v>0.7747012764066693</c:v>
                </c:pt>
                <c:pt idx="66">
                  <c:v>0.7878692823711948</c:v>
                </c:pt>
                <c:pt idx="67">
                  <c:v>0.80082205891433667</c:v>
                </c:pt>
                <c:pt idx="68">
                  <c:v>0.81354222129022424</c:v>
                </c:pt>
                <c:pt idx="69">
                  <c:v>0.82601205760775942</c:v>
                </c:pt>
                <c:pt idx="70">
                  <c:v>0.83821354009545923</c:v>
                </c:pt>
                <c:pt idx="71">
                  <c:v>0.85012833749480654</c:v>
                </c:pt>
                <c:pt idx="72">
                  <c:v>0.8617378286151387</c:v>
                </c:pt>
                <c:pt idx="73">
                  <c:v>0.87302311708224345</c:v>
                </c:pt>
                <c:pt idx="74">
                  <c:v>0.88396504731185743</c:v>
                </c:pt>
                <c:pt idx="75">
                  <c:v>0.89454422173812198</c:v>
                </c:pt>
                <c:pt idx="76">
                  <c:v>0.90474101932578299</c:v>
                </c:pt>
                <c:pt idx="77">
                  <c:v>0.91453561539348116</c:v>
                </c:pt>
                <c:pt idx="78">
                  <c:v>0.92390800277389096</c:v>
                </c:pt>
                <c:pt idx="79">
                  <c:v>0.9328380143347027</c:v>
                </c:pt>
                <c:pt idx="80">
                  <c:v>0.94130534688251422</c:v>
                </c:pt>
                <c:pt idx="81">
                  <c:v>0.94928958646958672</c:v>
                </c:pt>
                <c:pt idx="82">
                  <c:v>0.95677023512112769</c:v>
                </c:pt>
                <c:pt idx="83">
                  <c:v>0.9637267389982872</c:v>
                </c:pt>
                <c:pt idx="84">
                  <c:v>0.97013851800937934</c:v>
                </c:pt>
                <c:pt idx="85">
                  <c:v>0.975984996878975</c:v>
                </c:pt>
                <c:pt idx="86">
                  <c:v>0.98124563768144291</c:v>
                </c:pt>
                <c:pt idx="87">
                  <c:v>0.9858999738422437</c:v>
                </c:pt>
                <c:pt idx="88">
                  <c:v>0.98992764560680258</c:v>
                </c:pt>
                <c:pt idx="89">
                  <c:v>0.99330843697309634</c:v>
                </c:pt>
                <c:pt idx="90">
                  <c:v>0.99602231408019071</c:v>
                </c:pt>
                <c:pt idx="91">
                  <c:v>0.99804946504084702</c:v>
                </c:pt>
                <c:pt idx="92">
                  <c:v>0.9993703412019902</c:v>
                </c:pt>
                <c:pt idx="93">
                  <c:v>0.99996569981228489</c:v>
                </c:pt>
                <c:pt idx="94">
                  <c:v>0.99981664807130965</c:v>
                </c:pt>
                <c:pt idx="95">
                  <c:v>0.99890468852984693</c:v>
                </c:pt>
                <c:pt idx="96">
                  <c:v>0.99721176580562487</c:v>
                </c:pt>
                <c:pt idx="97">
                  <c:v>0.99472031457345822</c:v>
                </c:pt>
                <c:pt idx="98">
                  <c:v>0.99141330878313871</c:v>
                </c:pt>
                <c:pt idx="99">
                  <c:v>0.98727431205263405</c:v>
                </c:pt>
                <c:pt idx="100">
                  <c:v>0.98228752917816464</c:v>
                </c:pt>
                <c:pt idx="101">
                  <c:v>0.97643785869655653</c:v>
                </c:pt>
                <c:pt idx="102">
                  <c:v>0.96971094642891131</c:v>
                </c:pt>
                <c:pt idx="103">
                  <c:v>0.96209323992811491</c:v>
                </c:pt>
                <c:pt idx="104">
                  <c:v>0.953572043746025</c:v>
                </c:pt>
                <c:pt idx="105">
                  <c:v>0.9441355754293449</c:v>
                </c:pt>
                <c:pt idx="106">
                  <c:v>0.9337730221462307</c:v>
                </c:pt>
                <c:pt idx="107">
                  <c:v>0.92247459783859254</c:v>
                </c:pt>
                <c:pt idx="108">
                  <c:v>0.91023160078786358</c:v>
                </c:pt>
                <c:pt idx="109">
                  <c:v>0.89703647147473453</c:v>
                </c:pt>
                <c:pt idx="110">
                  <c:v>0.88288285060600191</c:v>
                </c:pt>
                <c:pt idx="111">
                  <c:v>0.86776563717429434</c:v>
                </c:pt>
                <c:pt idx="112">
                  <c:v>0.85168104640901221</c:v>
                </c:pt>
                <c:pt idx="113">
                  <c:v>0.83462666746939307</c:v>
                </c:pt>
                <c:pt idx="114">
                  <c:v>0.81660152072321968</c:v>
                </c:pt>
                <c:pt idx="115">
                  <c:v>0.79760611444732055</c:v>
                </c:pt>
                <c:pt idx="116">
                  <c:v>0.77764250077873898</c:v>
                </c:pt>
                <c:pt idx="117">
                  <c:v>0.75671433073827221</c:v>
                </c:pt>
                <c:pt idx="118">
                  <c:v>0.73482690814103446</c:v>
                </c:pt>
                <c:pt idx="119">
                  <c:v>0.71198724220183585</c:v>
                </c:pt>
                <c:pt idx="120">
                  <c:v>0.6882040986364929</c:v>
                </c:pt>
                <c:pt idx="121">
                  <c:v>0.66348804905375647</c:v>
                </c:pt>
                <c:pt idx="122">
                  <c:v>0.63785151842639609</c:v>
                </c:pt>
                <c:pt idx="123">
                  <c:v>0.61130883042412543</c:v>
                </c:pt>
                <c:pt idx="124">
                  <c:v>0.58387625038558277</c:v>
                </c:pt>
                <c:pt idx="125">
                  <c:v>0.55557202570147335</c:v>
                </c:pt>
                <c:pt idx="126">
                  <c:v>0.52641642337634165</c:v>
                </c:pt>
                <c:pt idx="127">
                  <c:v>0.49643176453226473</c:v>
                </c:pt>
                <c:pt idx="128">
                  <c:v>0.46564245561410844</c:v>
                </c:pt>
                <c:pt idx="129">
                  <c:v>0.43407501605292464</c:v>
                </c:pt>
                <c:pt idx="130">
                  <c:v>0.40175810214161006</c:v>
                </c:pt>
                <c:pt idx="131">
                  <c:v>0.36872252687515517</c:v>
                </c:pt>
                <c:pt idx="132">
                  <c:v>0.3350012755067408</c:v>
                </c:pt>
                <c:pt idx="133">
                  <c:v>0.30062951657062781</c:v>
                </c:pt>
                <c:pt idx="134">
                  <c:v>0.2656446081232724</c:v>
                </c:pt>
                <c:pt idx="135">
                  <c:v>0.23008609895546328</c:v>
                </c:pt>
                <c:pt idx="136">
                  <c:v>0.19399572453052599</c:v>
                </c:pt>
                <c:pt idx="137">
                  <c:v>0.15741739740685542</c:v>
                </c:pt>
                <c:pt idx="138">
                  <c:v>0.12039719190724275</c:v>
                </c:pt>
                <c:pt idx="139">
                  <c:v>8.2983322802732518E-2</c:v>
                </c:pt>
                <c:pt idx="140">
                  <c:v>4.5226117785068909E-2</c:v>
                </c:pt>
                <c:pt idx="141">
                  <c:v>7.1779835092880698E-3</c:v>
                </c:pt>
                <c:pt idx="142">
                  <c:v>-3.1106635003337577E-2</c:v>
                </c:pt>
                <c:pt idx="143">
                  <c:v>-6.9571301801940919E-2</c:v>
                </c:pt>
                <c:pt idx="144">
                  <c:v>-0.10815764447108114</c:v>
                </c:pt>
                <c:pt idx="145">
                  <c:v>-0.14680541580057282</c:v>
                </c:pt>
                <c:pt idx="146">
                  <c:v>-0.18545256282278527</c:v>
                </c:pt>
                <c:pt idx="147">
                  <c:v>-0.22403530336504843</c:v>
                </c:pt>
                <c:pt idx="148">
                  <c:v>-0.26248821024834018</c:v>
                </c:pt>
                <c:pt idx="149">
                  <c:v>-0.30074430324561902</c:v>
                </c:pt>
                <c:pt idx="150">
                  <c:v>-0.33873514889394046</c:v>
                </c:pt>
                <c:pt idx="151">
                  <c:v>-0.37639096823382728</c:v>
                </c:pt>
                <c:pt idx="152">
                  <c:v>-0.41364075252733978</c:v>
                </c:pt>
                <c:pt idx="153">
                  <c:v>-0.4504123869827506</c:v>
                </c:pt>
                <c:pt idx="154">
                  <c:v>-0.48663278248887532</c:v>
                </c:pt>
                <c:pt idx="155">
                  <c:v>-0.52222801533576635</c:v>
                </c:pt>
                <c:pt idx="156">
                  <c:v>-0.55712347487079739</c:v>
                </c:pt>
                <c:pt idx="157">
                  <c:v>-0.59124401901012025</c:v>
                </c:pt>
                <c:pt idx="158">
                  <c:v>-0.624514137495078</c:v>
                </c:pt>
                <c:pt idx="159">
                  <c:v>-0.65685812275152267</c:v>
                </c:pt>
                <c:pt idx="160">
                  <c:v>-0.68820024817705228</c:v>
                </c:pt>
                <c:pt idx="161">
                  <c:v>-0.71846495364714402</c:v>
                </c:pt>
                <c:pt idx="162">
                  <c:v>-0.74757703799594422</c:v>
                </c:pt>
                <c:pt idx="163">
                  <c:v>-0.77546185819126601</c:v>
                </c:pt>
                <c:pt idx="164">
                  <c:v>-0.80204553488616792</c:v>
                </c:pt>
                <c:pt idx="165">
                  <c:v>-0.82725516399145949</c:v>
                </c:pt>
                <c:pt idx="166">
                  <c:v>-0.85101903387469913</c:v>
                </c:pt>
                <c:pt idx="167">
                  <c:v>-0.87326684775181496</c:v>
                </c:pt>
                <c:pt idx="168">
                  <c:v>-0.89392995079756976</c:v>
                </c:pt>
                <c:pt idx="169">
                  <c:v>-0.91294156146074645</c:v>
                </c:pt>
                <c:pt idx="170">
                  <c:v>-0.93023700642940899</c:v>
                </c:pt>
                <c:pt idx="171">
                  <c:v>-0.94575395865093614</c:v>
                </c:pt>
                <c:pt idx="172">
                  <c:v>-0.9594326777709935</c:v>
                </c:pt>
                <c:pt idx="173">
                  <c:v>-0.97121625231530972</c:v>
                </c:pt>
                <c:pt idx="174">
                  <c:v>-0.98105084289827549</c:v>
                </c:pt>
                <c:pt idx="175">
                  <c:v>-0.98888592570317302</c:v>
                </c:pt>
                <c:pt idx="176">
                  <c:v>-0.99467453544046514</c:v>
                </c:pt>
                <c:pt idx="177">
                  <c:v>-0.99837350695325178</c:v>
                </c:pt>
                <c:pt idx="178">
                  <c:v>-0.99994371460295151</c:v>
                </c:pt>
                <c:pt idx="179">
                  <c:v>-0.99935030853371243</c:v>
                </c:pt>
                <c:pt idx="180">
                  <c:v>-0.9965629468812397</c:v>
                </c:pt>
                <c:pt idx="181">
                  <c:v>-0.99155602296089396</c:v>
                </c:pt>
                <c:pt idx="182">
                  <c:v>-0.98430888644129699</c:v>
                </c:pt>
                <c:pt idx="183">
                  <c:v>-0.97480605748355909</c:v>
                </c:pt>
                <c:pt idx="184">
                  <c:v>-0.96303743280283682</c:v>
                </c:pt>
                <c:pt idx="185">
                  <c:v>-0.94899848258855024</c:v>
                </c:pt>
                <c:pt idx="186">
                  <c:v>-0.93269043720244083</c:v>
                </c:pt>
                <c:pt idx="187">
                  <c:v>-0.9141204625600462</c:v>
                </c:pt>
                <c:pt idx="188">
                  <c:v>-0.89330182309135331</c:v>
                </c:pt>
                <c:pt idx="189">
                  <c:v>-0.87025403117061106</c:v>
                </c:pt>
                <c:pt idx="190">
                  <c:v>-0.84500298190381351</c:v>
                </c:pt>
                <c:pt idx="191">
                  <c:v>-0.81758107216548304</c:v>
                </c:pt>
                <c:pt idx="192">
                  <c:v>-0.78802730278425415</c:v>
                </c:pt>
                <c:pt idx="193">
                  <c:v>-0.75638736278974461</c:v>
                </c:pt>
                <c:pt idx="194">
                  <c:v>-0.72271369465139479</c:v>
                </c:pt>
                <c:pt idx="195">
                  <c:v>-0.6870655394637033</c:v>
                </c:pt>
                <c:pt idx="196">
                  <c:v>-0.64950896106169242</c:v>
                </c:pt>
                <c:pt idx="197">
                  <c:v>-0.61011684808574951</c:v>
                </c:pt>
                <c:pt idx="198">
                  <c:v>-0.56896889305634102</c:v>
                </c:pt>
                <c:pt idx="199">
                  <c:v>-0.52615154756671367</c:v>
                </c:pt>
                <c:pt idx="200">
                  <c:v>-0.48175795275554367</c:v>
                </c:pt>
                <c:pt idx="201">
                  <c:v>-0.43588784428192812</c:v>
                </c:pt>
                <c:pt idx="202">
                  <c:v>-0.38864743109198013</c:v>
                </c:pt>
                <c:pt idx="203">
                  <c:v>-0.3401492473397329</c:v>
                </c:pt>
                <c:pt idx="204">
                  <c:v>-0.29051197690521363</c:v>
                </c:pt>
                <c:pt idx="205">
                  <c:v>-0.23986025003915026</c:v>
                </c:pt>
                <c:pt idx="206">
                  <c:v>-0.18832441175709203</c:v>
                </c:pt>
                <c:pt idx="207">
                  <c:v>-0.13604026170537095</c:v>
                </c:pt>
                <c:pt idx="208">
                  <c:v>-8.3148765327465776E-2</c:v>
                </c:pt>
                <c:pt idx="209">
                  <c:v>-2.9795736271604558E-2</c:v>
                </c:pt>
                <c:pt idx="210">
                  <c:v>2.3868509901252461E-2</c:v>
                </c:pt>
                <c:pt idx="211">
                  <c:v>7.7689530525816439E-2</c:v>
                </c:pt>
                <c:pt idx="212">
                  <c:v>0.13150915884446532</c:v>
                </c:pt>
                <c:pt idx="213">
                  <c:v>0.18516593477526949</c:v>
                </c:pt>
                <c:pt idx="214">
                  <c:v>0.23849556284899123</c:v>
                </c:pt>
                <c:pt idx="215">
                  <c:v>0.29133139658403862</c:v>
                </c:pt>
                <c:pt idx="216">
                  <c:v>0.34350494842061924</c:v>
                </c:pt>
                <c:pt idx="217">
                  <c:v>0.39484642418410215</c:v>
                </c:pt>
                <c:pt idx="218">
                  <c:v>0.44518528089359355</c:v>
                </c:pt>
                <c:pt idx="219">
                  <c:v>0.49435080657555813</c:v>
                </c:pt>
                <c:pt idx="220">
                  <c:v>0.54217272058451571</c:v>
                </c:pt>
                <c:pt idx="221">
                  <c:v>0.58848179277431922</c:v>
                </c:pt>
                <c:pt idx="222">
                  <c:v>0.63311047970481682</c:v>
                </c:pt>
                <c:pt idx="223">
                  <c:v>0.67589357591079613</c:v>
                </c:pt>
                <c:pt idx="224">
                  <c:v>0.71666887810374746</c:v>
                </c:pt>
                <c:pt idx="225">
                  <c:v>0.7552778600230694</c:v>
                </c:pt>
                <c:pt idx="226">
                  <c:v>0.79156635550280607</c:v>
                </c:pt>
                <c:pt idx="227">
                  <c:v>0.82538524717382777</c:v>
                </c:pt>
                <c:pt idx="228">
                  <c:v>0.85659115808048669</c:v>
                </c:pt>
                <c:pt idx="229">
                  <c:v>0.88504714335625023</c:v>
                </c:pt>
                <c:pt idx="230">
                  <c:v>0.91062337897570012</c:v>
                </c:pt>
                <c:pt idx="231">
                  <c:v>0.9331978444815715</c:v>
                </c:pt>
                <c:pt idx="232">
                  <c:v>0.95265699647638535</c:v>
                </c:pt>
                <c:pt idx="233">
                  <c:v>0.96889642956964706</c:v>
                </c:pt>
                <c:pt idx="234">
                  <c:v>0.98182152138478551</c:v>
                </c:pt>
                <c:pt idx="235">
                  <c:v>0.99134805815592775</c:v>
                </c:pt>
                <c:pt idx="236">
                  <c:v>0.99740283738445357</c:v>
                </c:pt>
                <c:pt idx="237">
                  <c:v>0.99992424398000812</c:v>
                </c:pt>
                <c:pt idx="238">
                  <c:v>0.99886279628138086</c:v>
                </c:pt>
                <c:pt idx="239">
                  <c:v>0.99418165834034022</c:v>
                </c:pt>
                <c:pt idx="240">
                  <c:v>0.98585711485714334</c:v>
                </c:pt>
                <c:pt idx="241">
                  <c:v>0.97387900518091508</c:v>
                </c:pt>
                <c:pt idx="242">
                  <c:v>0.95825111283228825</c:v>
                </c:pt>
                <c:pt idx="243">
                  <c:v>0.93899150707038248</c:v>
                </c:pt>
                <c:pt idx="244">
                  <c:v>0.91613283311216032</c:v>
                </c:pt>
                <c:pt idx="245">
                  <c:v>0.88972254771996673</c:v>
                </c:pt>
                <c:pt idx="246">
                  <c:v>0.85982309700330861</c:v>
                </c:pt>
                <c:pt idx="247">
                  <c:v>0.82651203343397717</c:v>
                </c:pt>
                <c:pt idx="248">
                  <c:v>0.78988206924993531</c:v>
                </c:pt>
                <c:pt idx="249">
                  <c:v>0.75004106362303902</c:v>
                </c:pt>
                <c:pt idx="250">
                  <c:v>0.70711194118889753</c:v>
                </c:pt>
                <c:pt idx="251">
                  <c:v>0.6612325397838158</c:v>
                </c:pt>
                <c:pt idx="252">
                  <c:v>0.61255538550370314</c:v>
                </c:pt>
                <c:pt idx="253">
                  <c:v>0.56124739349270469</c:v>
                </c:pt>
                <c:pt idx="254">
                  <c:v>0.50748949318457981</c:v>
                </c:pt>
                <c:pt idx="255">
                  <c:v>0.45147617705703497</c:v>
                </c:pt>
                <c:pt idx="256">
                  <c:v>0.39341497231709788</c:v>
                </c:pt>
                <c:pt idx="257">
                  <c:v>0.33352583531377067</c:v>
                </c:pt>
                <c:pt idx="258">
                  <c:v>0.27204046887082906</c:v>
                </c:pt>
                <c:pt idx="259">
                  <c:v>0.20920156314685856</c:v>
                </c:pt>
                <c:pt idx="260">
                  <c:v>0.14526196105956873</c:v>
                </c:pt>
                <c:pt idx="261">
                  <c:v>8.0483749755694889E-2</c:v>
                </c:pt>
                <c:pt idx="262">
                  <c:v>1.5137280063982966E-2</c:v>
                </c:pt>
                <c:pt idx="263">
                  <c:v>-5.0499883664574287E-2</c:v>
                </c:pt>
                <c:pt idx="264">
                  <c:v>-0.1161440804508192</c:v>
                </c:pt>
                <c:pt idx="265">
                  <c:v>-0.18150673295768138</c:v>
                </c:pt>
                <c:pt idx="266">
                  <c:v>-0.24629558729579717</c:v>
                </c:pt>
                <c:pt idx="267">
                  <c:v>-0.31021600804121535</c:v>
                </c:pt>
                <c:pt idx="268">
                  <c:v>-0.37297232366222999</c:v>
                </c:pt>
                <c:pt idx="269">
                  <c:v>-0.43426921707868665</c:v>
                </c:pt>
                <c:pt idx="270">
                  <c:v>-0.49381315561263295</c:v>
                </c:pt>
                <c:pt idx="271">
                  <c:v>-0.55131385413717005</c:v>
                </c:pt>
                <c:pt idx="272">
                  <c:v>-0.60648576479424343</c:v>
                </c:pt>
                <c:pt idx="273">
                  <c:v>-0.65904958623543253</c:v>
                </c:pt>
                <c:pt idx="274">
                  <c:v>-0.70873378494597383</c:v>
                </c:pt>
                <c:pt idx="275">
                  <c:v>-0.75527612084512086</c:v>
                </c:pt>
                <c:pt idx="276">
                  <c:v>-0.79842516901880023</c:v>
                </c:pt>
                <c:pt idx="277">
                  <c:v>-0.83794182913735815</c:v>
                </c:pt>
                <c:pt idx="278">
                  <c:v>-0.87360081384517985</c:v>
                </c:pt>
                <c:pt idx="279">
                  <c:v>-0.90519210718404663</c:v>
                </c:pt>
                <c:pt idx="280">
                  <c:v>-0.93252238393134956</c:v>
                </c:pt>
                <c:pt idx="281">
                  <c:v>-0.95541638060131451</c:v>
                </c:pt>
                <c:pt idx="282">
                  <c:v>-0.97371820877525717</c:v>
                </c:pt>
                <c:pt idx="283">
                  <c:v>-0.98729260139857666</c:v>
                </c:pt>
                <c:pt idx="284">
                  <c:v>-0.99602608271069593</c:v>
                </c:pt>
                <c:pt idx="285">
                  <c:v>-0.99982805256180007</c:v>
                </c:pt>
                <c:pt idx="286">
                  <c:v>-0.998631776019548</c:v>
                </c:pt>
                <c:pt idx="287">
                  <c:v>-0.99239526938179257</c:v>
                </c:pt>
                <c:pt idx="288">
                  <c:v>-0.981102073989507</c:v>
                </c:pt>
                <c:pt idx="289">
                  <c:v>-0.96476190957885666</c:v>
                </c:pt>
                <c:pt idx="290">
                  <c:v>-0.94341119932363082</c:v>
                </c:pt>
                <c:pt idx="291">
                  <c:v>-0.9171134591995459</c:v>
                </c:pt>
                <c:pt idx="292">
                  <c:v>-0.88595954485030404</c:v>
                </c:pt>
                <c:pt idx="293">
                  <c:v>-0.85006774975139354</c:v>
                </c:pt>
                <c:pt idx="294">
                  <c:v>-0.80958374915037223</c:v>
                </c:pt>
                <c:pt idx="295">
                  <c:v>-0.76468038501060354</c:v>
                </c:pt>
                <c:pt idx="296">
                  <c:v>-0.71555728799687501</c:v>
                </c:pt>
                <c:pt idx="297">
                  <c:v>-0.66244033341375641</c:v>
                </c:pt>
                <c:pt idx="298">
                  <c:v>-0.60558092893757232</c:v>
                </c:pt>
                <c:pt idx="299">
                  <c:v>-0.5452551329672477</c:v>
                </c:pt>
                <c:pt idx="300">
                  <c:v>-0.48176260345319777</c:v>
                </c:pt>
                <c:pt idx="301">
                  <c:v>-0.41542537814270797</c:v>
                </c:pt>
                <c:pt idx="302">
                  <c:v>-0.34658648829894506</c:v>
                </c:pt>
                <c:pt idx="303">
                  <c:v>-0.27560840910330497</c:v>
                </c:pt>
                <c:pt idx="304">
                  <c:v>-0.20287135113044341</c:v>
                </c:pt>
                <c:pt idx="305">
                  <c:v>-0.12877139848518285</c:v>
                </c:pt>
                <c:pt idx="306">
                  <c:v>-5.371850040294536E-2</c:v>
                </c:pt>
                <c:pt idx="307">
                  <c:v>2.1865675667606631E-2</c:v>
                </c:pt>
                <c:pt idx="308">
                  <c:v>9.7550020267961612E-2</c:v>
                </c:pt>
                <c:pt idx="309">
                  <c:v>0.17289637698700325</c:v>
                </c:pt>
                <c:pt idx="310">
                  <c:v>0.24746204476158182</c:v>
                </c:pt>
                <c:pt idx="311">
                  <c:v>0.32080237466306527</c:v>
                </c:pt>
                <c:pt idx="312">
                  <c:v>0.39247344730689832</c:v>
                </c:pt>
                <c:pt idx="313">
                  <c:v>0.46203481596799673</c:v>
                </c:pt>
                <c:pt idx="314">
                  <c:v>0.52905229949170796</c:v>
                </c:pt>
                <c:pt idx="315">
                  <c:v>0.59310080816863331</c:v>
                </c:pt>
                <c:pt idx="316">
                  <c:v>0.6537671849014639</c:v>
                </c:pt>
                <c:pt idx="317">
                  <c:v>0.71065304324338374</c:v>
                </c:pt>
                <c:pt idx="318">
                  <c:v>0.76337758324020566</c:v>
                </c:pt>
                <c:pt idx="319">
                  <c:v>0.81158036547159451</c:v>
                </c:pt>
                <c:pt idx="320">
                  <c:v>0.85492402326955697</c:v>
                </c:pt>
                <c:pt idx="321">
                  <c:v>0.89309689280365112</c:v>
                </c:pt>
                <c:pt idx="322">
                  <c:v>0.92581554056963622</c:v>
                </c:pt>
                <c:pt idx="323">
                  <c:v>0.95282716780939392</c:v>
                </c:pt>
                <c:pt idx="324">
                  <c:v>0.97391187153096193</c:v>
                </c:pt>
                <c:pt idx="325">
                  <c:v>0.98888474209453658</c:v>
                </c:pt>
                <c:pt idx="326">
                  <c:v>0.9975977777877103</c:v>
                </c:pt>
                <c:pt idx="327">
                  <c:v>0.99994159743497635</c:v>
                </c:pt>
                <c:pt idx="328">
                  <c:v>0.99584693287496551</c:v>
                </c:pt>
                <c:pt idx="329">
                  <c:v>0.98528588409550377</c:v>
                </c:pt>
                <c:pt idx="330">
                  <c:v>0.96827292094128947</c:v>
                </c:pt>
                <c:pt idx="331">
                  <c:v>0.94486561660055912</c:v>
                </c:pt>
                <c:pt idx="332">
                  <c:v>0.91516509953274261</c:v>
                </c:pt>
                <c:pt idx="333">
                  <c:v>0.87931621211464095</c:v>
                </c:pt>
                <c:pt idx="334">
                  <c:v>0.83750736605227361</c:v>
                </c:pt>
                <c:pt idx="335">
                  <c:v>0.78997008652210154</c:v>
                </c:pt>
                <c:pt idx="336">
                  <c:v>0.73697823905984761</c:v>
                </c:pt>
                <c:pt idx="337">
                  <c:v>0.67884693539729146</c:v>
                </c:pt>
                <c:pt idx="338">
                  <c:v>0.61593111674523826</c:v>
                </c:pt>
                <c:pt idx="339">
                  <c:v>0.54862381542073835</c:v>
                </c:pt>
                <c:pt idx="340">
                  <c:v>0.47735409820369928</c:v>
                </c:pt>
                <c:pt idx="341">
                  <c:v>0.40258469736565089</c:v>
                </c:pt>
                <c:pt idx="342">
                  <c:v>0.32480933792383637</c:v>
                </c:pt>
                <c:pt idx="343">
                  <c:v>0.24454977231776662</c:v>
                </c:pt>
                <c:pt idx="344">
                  <c:v>0.16235253636273758</c:v>
                </c:pt>
                <c:pt idx="345">
                  <c:v>7.8785442983697829E-2</c:v>
                </c:pt>
                <c:pt idx="346">
                  <c:v>-5.5661671486007449E-3</c:v>
                </c:pt>
                <c:pt idx="347">
                  <c:v>-9.0103396392630528E-2</c:v>
                </c:pt>
                <c:pt idx="348">
                  <c:v>-0.17421795814872013</c:v>
                </c:pt>
                <c:pt idx="349">
                  <c:v>-0.25729651555051286</c:v>
                </c:pt>
                <c:pt idx="350">
                  <c:v>-0.33872516201784703</c:v>
                </c:pt>
                <c:pt idx="351">
                  <c:v>-0.41789401274584997</c:v>
                </c:pt>
                <c:pt idx="352">
                  <c:v>-0.49420187427271195</c:v>
                </c:pt>
                <c:pt idx="353">
                  <c:v>-0.56706095753576147</c:v>
                </c:pt>
                <c:pt idx="354">
                  <c:v>-0.63590159831534343</c:v>
                </c:pt>
                <c:pt idx="355">
                  <c:v>-0.70017694770111838</c:v>
                </c:pt>
                <c:pt idx="356">
                  <c:v>-0.75936759421721745</c:v>
                </c:pt>
                <c:pt idx="357">
                  <c:v>-0.81298607853101967</c:v>
                </c:pt>
                <c:pt idx="358">
                  <c:v>-0.86058126126347145</c:v>
                </c:pt>
                <c:pt idx="359">
                  <c:v>-0.90174250433342529</c:v>
                </c:pt>
                <c:pt idx="360">
                  <c:v>-0.93610362651837253</c:v>
                </c:pt>
                <c:pt idx="361">
                  <c:v>-0.9633465945114118</c:v>
                </c:pt>
                <c:pt idx="362">
                  <c:v>-0.98320491170823476</c:v>
                </c:pt>
                <c:pt idx="363">
                  <c:v>-0.9954666682750124</c:v>
                </c:pt>
                <c:pt idx="364">
                  <c:v>-0.99997721773149129</c:v>
                </c:pt>
                <c:pt idx="365">
                  <c:v>-0.99664144733356441</c:v>
                </c:pt>
                <c:pt idx="366">
                  <c:v>-0.98542561195286449</c:v>
                </c:pt>
                <c:pt idx="367">
                  <c:v>-0.96635870392066336</c:v>
                </c:pt>
                <c:pt idx="368">
                  <c:v>-0.93953333441920917</c:v>
                </c:pt>
                <c:pt idx="369">
                  <c:v>-0.90510610545142456</c:v>
                </c:pt>
                <c:pt idx="370">
                  <c:v>-0.86329745518179746</c:v>
                </c:pt>
                <c:pt idx="371">
                  <c:v>-0.81439096349549778</c:v>
                </c:pt>
                <c:pt idx="372">
                  <c:v>-0.75873210894410092</c:v>
                </c:pt>
                <c:pt idx="373">
                  <c:v>-0.69672647280535815</c:v>
                </c:pt>
                <c:pt idx="374">
                  <c:v>-0.62883739074891198</c:v>
                </c:pt>
                <c:pt idx="375">
                  <c:v>-0.55558305753306236</c:v>
                </c:pt>
                <c:pt idx="376">
                  <c:v>-0.47753309522114207</c:v>
                </c:pt>
                <c:pt idx="377">
                  <c:v>-0.39530460055613481</c:v>
                </c:pt>
                <c:pt idx="378">
                  <c:v>-0.30955769232512936</c:v>
                </c:pt>
                <c:pt idx="379">
                  <c:v>-0.2209905847322417</c:v>
                </c:pt>
                <c:pt idx="380">
                  <c:v>-0.13033421793106587</c:v>
                </c:pt>
                <c:pt idx="381">
                  <c:v>-3.8346481893628229E-2</c:v>
                </c:pt>
                <c:pt idx="382">
                  <c:v>5.4193925339880003E-2</c:v>
                </c:pt>
                <c:pt idx="383">
                  <c:v>0.14649395933132131</c:v>
                </c:pt>
                <c:pt idx="384">
                  <c:v>0.23775296074588675</c:v>
                </c:pt>
                <c:pt idx="385">
                  <c:v>0.32716960252498217</c:v>
                </c:pt>
                <c:pt idx="386">
                  <c:v>0.41394899487193576</c:v>
                </c:pt>
                <c:pt idx="387">
                  <c:v>0.49730988691469608</c:v>
                </c:pt>
                <c:pt idx="388">
                  <c:v>0.57649190110403736</c:v>
                </c:pt>
                <c:pt idx="389">
                  <c:v>0.65076273411760288</c:v>
                </c:pt>
                <c:pt idx="390">
                  <c:v>0.71942525631311427</c:v>
                </c:pt>
                <c:pt idx="391">
                  <c:v>0.78182444064677092</c:v>
                </c:pt>
                <c:pt idx="392">
                  <c:v>0.83735405148127118</c:v>
                </c:pt>
                <c:pt idx="393">
                  <c:v>0.88546302388061626</c:v>
                </c:pt>
                <c:pt idx="394">
                  <c:v>0.92566146485166168</c:v>
                </c:pt>
                <c:pt idx="395">
                  <c:v>0.95752620956242851</c:v>
                </c:pt>
                <c:pt idx="396">
                  <c:v>0.98070586785700042</c:v>
                </c:pt>
                <c:pt idx="397">
                  <c:v>0.99492529940083119</c:v>
                </c:pt>
                <c:pt idx="398">
                  <c:v>0.99998945952604712</c:v>
                </c:pt>
                <c:pt idx="399">
                  <c:v>0.99578656229355234</c:v>
                </c:pt>
                <c:pt idx="400">
                  <c:v>0.98229051242928456</c:v>
                </c:pt>
                <c:pt idx="401">
                  <c:v>0.95956256359952508</c:v>
                </c:pt>
                <c:pt idx="402">
                  <c:v>0.92775216693028362</c:v>
                </c:pt>
                <c:pt idx="403">
                  <c:v>0.88709698070578291</c:v>
                </c:pt>
                <c:pt idx="404">
                  <c:v>0.83792201975008318</c:v>
                </c:pt>
                <c:pt idx="405">
                  <c:v>0.78063793104536905</c:v>
                </c:pt>
                <c:pt idx="406">
                  <c:v>0.71573839060368938</c:v>
                </c:pt>
                <c:pt idx="407">
                  <c:v>0.64379662541255844</c:v>
                </c:pt>
                <c:pt idx="408">
                  <c:v>0.56546107333811735</c:v>
                </c:pt>
                <c:pt idx="409">
                  <c:v>0.48145020310603481</c:v>
                </c:pt>
                <c:pt idx="410">
                  <c:v>0.39254652579730581</c:v>
                </c:pt>
                <c:pt idx="411">
                  <c:v>0.29958983859711735</c:v>
                </c:pt>
                <c:pt idx="412">
                  <c:v>0.20346975071860635</c:v>
                </c:pt>
                <c:pt idx="413">
                  <c:v>0.10511755038593684</c:v>
                </c:pt>
                <c:pt idx="414">
                  <c:v>5.4974803971017724E-3</c:v>
                </c:pt>
                <c:pt idx="415">
                  <c:v>-9.440250201070513E-2</c:v>
                </c:pt>
                <c:pt idx="416">
                  <c:v>-0.19358039760719667</c:v>
                </c:pt>
                <c:pt idx="417">
                  <c:v>-0.29103017952147703</c:v>
                </c:pt>
                <c:pt idx="418">
                  <c:v>-0.38575205282219571</c:v>
                </c:pt>
                <c:pt idx="419">
                  <c:v>-0.476762857216113</c:v>
                </c:pt>
                <c:pt idx="420">
                  <c:v>-0.56310650625983494</c:v>
                </c:pt>
                <c:pt idx="421">
                  <c:v>-0.64386435300351763</c:v>
                </c:pt>
                <c:pt idx="422">
                  <c:v>-0.71816536960586863</c:v>
                </c:pt>
                <c:pt idx="423">
                  <c:v>-0.78519602724473259</c:v>
                </c:pt>
                <c:pt idx="424">
                  <c:v>-0.84420976265315828</c:v>
                </c:pt>
                <c:pt idx="425">
                  <c:v>-0.89453591888291584</c:v>
                </c:pt>
                <c:pt idx="426">
                  <c:v>-0.93558805046769633</c:v>
                </c:pt>
                <c:pt idx="427">
                  <c:v>-0.96687148704534887</c:v>
                </c:pt>
                <c:pt idx="428">
                  <c:v>-0.98799005470650025</c:v>
                </c:pt>
                <c:pt idx="429">
                  <c:v>-0.99865186085407665</c:v>
                </c:pt>
                <c:pt idx="430">
                  <c:v>-0.99867405615752536</c:v>
                </c:pt>
                <c:pt idx="431">
                  <c:v>-0.98798649622324652</c:v>
                </c:pt>
                <c:pt idx="432">
                  <c:v>-0.96663423581904695</c:v>
                </c:pt>
                <c:pt idx="433">
                  <c:v>-0.93477879980887879</c:v>
                </c:pt>
                <c:pt idx="434">
                  <c:v>-0.89269818728213191</c:v>
                </c:pt>
                <c:pt idx="435">
                  <c:v>-0.84078557859094383</c:v>
                </c:pt>
                <c:pt idx="436">
                  <c:v>-0.77954672901568645</c:v>
                </c:pt>
                <c:pt idx="437">
                  <c:v>-0.70959604742520732</c:v>
                </c:pt>
                <c:pt idx="438">
                  <c:v>-0.63165137343317579</c:v>
                </c:pt>
                <c:pt idx="439">
                  <c:v>-0.54652748201204648</c:v>
                </c:pt>
                <c:pt idx="440">
                  <c:v>-0.45512836013787811</c:v>
                </c:pt>
                <c:pt idx="441">
                  <c:v>-0.35843831562040879</c:v>
                </c:pt>
                <c:pt idx="442">
                  <c:v>-0.25751199363381105</c:v>
                </c:pt>
                <c:pt idx="443">
                  <c:v>-0.15346339141062057</c:v>
                </c:pt>
                <c:pt idx="444">
                  <c:v>-4.7453975897798893E-2</c:v>
                </c:pt>
                <c:pt idx="445">
                  <c:v>5.9319977297179728E-2</c:v>
                </c:pt>
                <c:pt idx="446">
                  <c:v>0.16564069281528729</c:v>
                </c:pt>
                <c:pt idx="447">
                  <c:v>0.27028271011962185</c:v>
                </c:pt>
                <c:pt idx="448">
                  <c:v>0.37202705158173321</c:v>
                </c:pt>
                <c:pt idx="449">
                  <c:v>0.46967558351264427</c:v>
                </c:pt>
                <c:pt idx="450">
                  <c:v>0.56206540285963902</c:v>
                </c:pt>
                <c:pt idx="451">
                  <c:v>0.64808307742737326</c:v>
                </c:pt>
                <c:pt idx="452">
                  <c:v>0.72667856459452229</c:v>
                </c:pt>
                <c:pt idx="453">
                  <c:v>0.79687863268942682</c:v>
                </c:pt>
                <c:pt idx="454">
                  <c:v>0.85779961054407083</c:v>
                </c:pt>
                <c:pt idx="455">
                  <c:v>0.90865929432297643</c:v>
                </c:pt>
                <c:pt idx="456">
                  <c:v>0.9487878465545434</c:v>
                </c:pt>
                <c:pt idx="457">
                  <c:v>0.97763753038099011</c:v>
                </c:pt>
                <c:pt idx="458">
                  <c:v>0.99479113236407479</c:v>
                </c:pt>
                <c:pt idx="459">
                  <c:v>0.99996893968214962</c:v>
                </c:pt>
                <c:pt idx="460">
                  <c:v>0.99303415214380819</c:v>
                </c:pt>
                <c:pt idx="461">
                  <c:v>0.97399662600784986</c:v>
                </c:pt>
                <c:pt idx="462">
                  <c:v>0.94301486499131326</c:v>
                </c:pt>
                <c:pt idx="463">
                  <c:v>0.90039619389000669</c:v>
                </c:pt>
                <c:pt idx="464">
                  <c:v>0.84659507172360426</c:v>
                </c:pt>
                <c:pt idx="465">
                  <c:v>0.7822095240173057</c:v>
                </c:pt>
                <c:pt idx="466">
                  <c:v>0.70797569748640077</c:v>
                </c:pt>
                <c:pt idx="467">
                  <c:v>0.62476056471863051</c:v>
                </c:pt>
                <c:pt idx="468">
                  <c:v>0.53355283115160823</c:v>
                </c:pt>
                <c:pt idx="469">
                  <c:v>0.43545212140260819</c:v>
                </c:pt>
                <c:pt idx="470">
                  <c:v>0.33165654649618315</c:v>
                </c:pt>
                <c:pt idx="471">
                  <c:v>0.22344877741368624</c:v>
                </c:pt>
                <c:pt idx="472">
                  <c:v>0.11218077331514538</c:v>
                </c:pt>
                <c:pt idx="473">
                  <c:v>-7.4266558359228397E-4</c:v>
                </c:pt>
                <c:pt idx="474">
                  <c:v>-0.11388133049484797</c:v>
                </c:pt>
                <c:pt idx="475">
                  <c:v>-0.22577781387806015</c:v>
                </c:pt>
                <c:pt idx="476">
                  <c:v>-0.33497627279676861</c:v>
                </c:pt>
                <c:pt idx="477">
                  <c:v>-0.44004150880888715</c:v>
                </c:pt>
                <c:pt idx="478">
                  <c:v>-0.53957811700944325</c:v>
                </c:pt>
                <c:pt idx="479">
                  <c:v>-0.63224944953778106</c:v>
                </c:pt>
                <c:pt idx="480">
                  <c:v>-0.71679613482725446</c:v>
                </c:pt>
                <c:pt idx="481">
                  <c:v>-0.79205389327942244</c:v>
                </c:pt>
                <c:pt idx="482">
                  <c:v>-0.8569703930095075</c:v>
                </c:pt>
                <c:pt idx="483">
                  <c:v>-0.91062089591199769</c:v>
                </c:pt>
                <c:pt idx="484">
                  <c:v>-0.95222245456262622</c:v>
                </c:pt>
                <c:pt idx="485">
                  <c:v>-0.98114643438138216</c:v>
                </c:pt>
                <c:pt idx="486">
                  <c:v>-0.99692915295479589</c:v>
                </c:pt>
                <c:pt idx="487">
                  <c:v>-0.99928044932276172</c:v>
                </c:pt>
                <c:pt idx="488">
                  <c:v>-0.98809002019119818</c:v>
                </c:pt>
                <c:pt idx="489">
                  <c:v>-0.96343138719748922</c:v>
                </c:pt>
                <c:pt idx="490">
                  <c:v>-0.9255633892395958</c:v>
                </c:pt>
                <c:pt idx="491">
                  <c:v>-0.87492912614030238</c:v>
                </c:pt>
                <c:pt idx="492">
                  <c:v>-0.81215231416630829</c:v>
                </c:pt>
                <c:pt idx="493">
                  <c:v>-0.7380310497257746</c:v>
                </c:pt>
                <c:pt idx="494">
                  <c:v>-0.653529014456385</c:v>
                </c:pt>
                <c:pt idx="495">
                  <c:v>-0.55976419238580255</c:v>
                </c:pt>
                <c:pt idx="496">
                  <c:v>-0.45799520736629645</c:v>
                </c:pt>
                <c:pt idx="497">
                  <c:v>-0.34960542600531624</c:v>
                </c:pt>
                <c:pt idx="498">
                  <c:v>-0.23608500727090989</c:v>
                </c:pt>
                <c:pt idx="499">
                  <c:v>-0.11901111427826298</c:v>
                </c:pt>
                <c:pt idx="500">
                  <c:v>-2.6535897928668363E-5</c:v>
                </c:pt>
                <c:pt idx="501">
                  <c:v>0.11918300478165911</c:v>
                </c:pt>
                <c:pt idx="502">
                  <c:v>0.23691255198384389</c:v>
                </c:pt>
                <c:pt idx="503">
                  <c:v>0.35146230325865269</c:v>
                </c:pt>
                <c:pt idx="504">
                  <c:v>0.46116233634821929</c:v>
                </c:pt>
                <c:pt idx="505">
                  <c:v>0.56439731977447349</c:v>
                </c:pt>
                <c:pt idx="506">
                  <c:v>0.65963084151409335</c:v>
                </c:pt>
                <c:pt idx="507">
                  <c:v>0.74542898689417658</c:v>
                </c:pt>
                <c:pt idx="508">
                  <c:v>0.82048279910230637</c:v>
                </c:pt>
                <c:pt idx="509">
                  <c:v>0.88362926359612104</c:v>
                </c:pt>
                <c:pt idx="510">
                  <c:v>0.93387047127711453</c:v>
                </c:pt>
                <c:pt idx="511">
                  <c:v>0.97039063453065355</c:v>
                </c:pt>
                <c:pt idx="512">
                  <c:v>0.99257065500993935</c:v>
                </c:pt>
                <c:pt idx="513">
                  <c:v>0.99999997214471503</c:v>
                </c:pt>
                <c:pt idx="514">
                  <c:v>0.99248545648349584</c:v>
                </c:pt>
                <c:pt idx="515">
                  <c:v>0.97005715173931817</c:v>
                </c:pt>
                <c:pt idx="516">
                  <c:v>0.93297071332334469</c:v>
                </c:pt>
                <c:pt idx="517">
                  <c:v>0.88170643865642995</c:v>
                </c:pt>
                <c:pt idx="518">
                  <c:v>0.81696483500640626</c:v>
                </c:pt>
                <c:pt idx="519">
                  <c:v>0.7396587233001034</c:v>
                </c:pt>
                <c:pt idx="520">
                  <c:v>0.65090193053444145</c:v>
                </c:pt>
                <c:pt idx="521">
                  <c:v>0.55199467824083626</c:v>
                </c:pt>
                <c:pt idx="522">
                  <c:v>0.44440582908339027</c:v>
                </c:pt>
                <c:pt idx="523">
                  <c:v>0.32975220720845233</c:v>
                </c:pt>
                <c:pt idx="524">
                  <c:v>0.20977525951466267</c:v>
                </c:pt>
                <c:pt idx="525">
                  <c:v>8.6315373681714228E-2</c:v>
                </c:pt>
                <c:pt idx="526">
                  <c:v>-3.8715786295816575E-2</c:v>
                </c:pt>
                <c:pt idx="527">
                  <c:v>-0.16336452602375692</c:v>
                </c:pt>
                <c:pt idx="528">
                  <c:v>-0.28566551213649005</c:v>
                </c:pt>
                <c:pt idx="529">
                  <c:v>-0.40367284455856439</c:v>
                </c:pt>
                <c:pt idx="530">
                  <c:v>-0.51549132298517764</c:v>
                </c:pt>
                <c:pt idx="531">
                  <c:v>-0.61930740640958293</c:v>
                </c:pt>
                <c:pt idx="532">
                  <c:v>-0.71341935781327026</c:v>
                </c:pt>
                <c:pt idx="533">
                  <c:v>-0.79626606761555563</c:v>
                </c:pt>
                <c:pt idx="534">
                  <c:v>-0.86645405937938214</c:v>
                </c:pt>
                <c:pt idx="535">
                  <c:v>-0.92278219967735142</c:v>
                </c:pt>
                <c:pt idx="536">
                  <c:v>-0.96426366088560655</c:v>
                </c:pt>
                <c:pt idx="537">
                  <c:v>-0.99014472079547788</c:v>
                </c:pt>
                <c:pt idx="538">
                  <c:v>-0.999920025969121</c:v>
                </c:pt>
                <c:pt idx="539">
                  <c:v>-0.99334399622419689</c:v>
                </c:pt>
                <c:pt idx="540">
                  <c:v>-0.97043810487839066</c:v>
                </c:pt>
                <c:pt idx="541">
                  <c:v>-0.9314938326434552</c:v>
                </c:pt>
                <c:pt idx="542">
                  <c:v>-0.87707116142719832</c:v>
                </c:pt>
                <c:pt idx="543">
                  <c:v>-0.8079925467583412</c:v>
                </c:pt>
                <c:pt idx="544">
                  <c:v>-0.72533238296632063</c:v>
                </c:pt>
                <c:pt idx="545">
                  <c:v>-0.63040205240958513</c:v>
                </c:pt>
                <c:pt idx="546">
                  <c:v>-0.52473072766463169</c:v>
                </c:pt>
                <c:pt idx="547">
                  <c:v>-0.41004217232652834</c:v>
                </c:pt>
                <c:pt idx="548">
                  <c:v>-0.28822786056270883</c:v>
                </c:pt>
                <c:pt idx="549">
                  <c:v>-0.16131680643488747</c:v>
                </c:pt>
                <c:pt idx="550">
                  <c:v>-3.1442559904306666E-2</c:v>
                </c:pt>
                <c:pt idx="551">
                  <c:v>9.9192113943829999E-2</c:v>
                </c:pt>
                <c:pt idx="552">
                  <c:v>0.2283523038214158</c:v>
                </c:pt>
                <c:pt idx="553">
                  <c:v>0.35380915723595252</c:v>
                </c:pt>
                <c:pt idx="554">
                  <c:v>0.47337857575976539</c:v>
                </c:pt>
                <c:pt idx="555">
                  <c:v>0.5849597316067624</c:v>
                </c:pt>
                <c:pt idx="556">
                  <c:v>0.68657272470270525</c:v>
                </c:pt>
                <c:pt idx="557">
                  <c:v>0.77639469943414552</c:v>
                </c:pt>
                <c:pt idx="558">
                  <c:v>0.85279375245537425</c:v>
                </c:pt>
                <c:pt idx="559">
                  <c:v>0.91435998745660552</c:v>
                </c:pt>
                <c:pt idx="560">
                  <c:v>0.95993310956324474</c:v>
                </c:pt>
                <c:pt idx="561">
                  <c:v>0.98862600073113782</c:v>
                </c:pt>
                <c:pt idx="562">
                  <c:v>0.9998437775819996</c:v>
                </c:pt>
                <c:pt idx="563">
                  <c:v>0.99329790381475402</c:v>
                </c:pt>
                <c:pt idx="564">
                  <c:v>0.96901500963891629</c:v>
                </c:pt>
                <c:pt idx="565">
                  <c:v>0.92734015940101022</c:v>
                </c:pt>
                <c:pt idx="566">
                  <c:v>0.86893440431473812</c:v>
                </c:pt>
                <c:pt idx="567">
                  <c:v>0.79476655838433896</c:v>
                </c:pt>
                <c:pt idx="568">
                  <c:v>0.70609924049977002</c:v>
                </c:pt>
                <c:pt idx="569">
                  <c:v>0.60446933242902701</c:v>
                </c:pt>
                <c:pt idx="570">
                  <c:v>0.49166310908901389</c:v>
                </c:pt>
                <c:pt idx="571">
                  <c:v>0.3696864020345163</c:v>
                </c:pt>
                <c:pt idx="572">
                  <c:v>0.24073025753236768</c:v>
                </c:pt>
                <c:pt idx="573">
                  <c:v>0.10713264486853037</c:v>
                </c:pt>
                <c:pt idx="574">
                  <c:v>-2.8663143296863463E-2</c:v>
                </c:pt>
                <c:pt idx="575">
                  <c:v>-0.1641526805255985</c:v>
                </c:pt>
                <c:pt idx="576">
                  <c:v>-0.29681640368313378</c:v>
                </c:pt>
                <c:pt idx="577">
                  <c:v>-0.42416658386326056</c:v>
                </c:pt>
                <c:pt idx="578">
                  <c:v>-0.54379440098093856</c:v>
                </c:pt>
                <c:pt idx="579">
                  <c:v>-0.65341623109052538</c:v>
                </c:pt>
                <c:pt idx="580">
                  <c:v>-0.75091825132632817</c:v>
                </c:pt>
                <c:pt idx="581">
                  <c:v>-0.83439848035822728</c:v>
                </c:pt>
                <c:pt idx="582">
                  <c:v>-0.90220540263524829</c:v>
                </c:pt>
                <c:pt idx="583">
                  <c:v>-0.95297237234784926</c:v>
                </c:pt>
                <c:pt idx="584">
                  <c:v>-0.9856470575258115</c:v>
                </c:pt>
                <c:pt idx="585">
                  <c:v>-0.99951526520604717</c:v>
                </c:pt>
                <c:pt idx="586">
                  <c:v>-0.99421858401330132</c:v>
                </c:pt>
                <c:pt idx="587">
                  <c:v>-0.96976538932624234</c:v>
                </c:pt>
                <c:pt idx="588">
                  <c:v>-0.92653487666623302</c:v>
                </c:pt>
                <c:pt idx="589">
                  <c:v>-0.86527391897397887</c:v>
                </c:pt>
                <c:pt idx="590">
                  <c:v>-0.7870866807009419</c:v>
                </c:pt>
                <c:pt idx="591">
                  <c:v>-0.69341706359156874</c:v>
                </c:pt>
                <c:pt idx="592">
                  <c:v>-0.58602420294934576</c:v>
                </c:pt>
                <c:pt idx="593">
                  <c:v>-0.46695137622108129</c:v>
                </c:pt>
                <c:pt idx="594">
                  <c:v>-0.33848882498726718</c:v>
                </c:pt>
                <c:pt idx="595">
                  <c:v>-0.20313112398643537</c:v>
                </c:pt>
                <c:pt idx="596">
                  <c:v>-6.352985375123088E-2</c:v>
                </c:pt>
                <c:pt idx="597">
                  <c:v>7.7557555974929956E-2</c:v>
                </c:pt>
                <c:pt idx="598">
                  <c:v>0.21732184923871783</c:v>
                </c:pt>
                <c:pt idx="599">
                  <c:v>0.35295779218746226</c:v>
                </c:pt>
                <c:pt idx="600">
                  <c:v>0.48172074668581694</c:v>
                </c:pt>
                <c:pt idx="601">
                  <c:v>0.6009828314935598</c:v>
                </c:pt>
                <c:pt idx="602">
                  <c:v>0.7082875180276138</c:v>
                </c:pt>
                <c:pt idx="603">
                  <c:v>0.80140151593677467</c:v>
                </c:pt>
                <c:pt idx="604">
                  <c:v>0.87836283582489305</c:v>
                </c:pt>
                <c:pt idx="605">
                  <c:v>0.93752397244245977</c:v>
                </c:pt>
                <c:pt idx="606">
                  <c:v>0.97758923100256745</c:v>
                </c:pt>
                <c:pt idx="607">
                  <c:v>0.99764532092563829</c:v>
                </c:pt>
                <c:pt idx="608">
                  <c:v>0.99718446373993741</c:v>
                </c:pt>
                <c:pt idx="609">
                  <c:v>0.97611940303124056</c:v>
                </c:pt>
                <c:pt idx="610">
                  <c:v>0.93478986175721457</c:v>
                </c:pt>
                <c:pt idx="611">
                  <c:v>0.87396016300849499</c:v>
                </c:pt>
                <c:pt idx="612">
                  <c:v>0.7948079111249492</c:v>
                </c:pt>
                <c:pt idx="613">
                  <c:v>0.69890381736363294</c:v>
                </c:pt>
                <c:pt idx="614">
                  <c:v>0.58818294421875572</c:v>
                </c:pt>
                <c:pt idx="615">
                  <c:v>0.46490783099796734</c:v>
                </c:pt>
                <c:pt idx="616">
                  <c:v>0.33162414625733877</c:v>
                </c:pt>
                <c:pt idx="617">
                  <c:v>0.19110968608305043</c:v>
                </c:pt>
                <c:pt idx="618">
                  <c:v>4.631769696156654E-2</c:v>
                </c:pt>
                <c:pt idx="619">
                  <c:v>-9.968435573726861E-2</c:v>
                </c:pt>
                <c:pt idx="620">
                  <c:v>-0.24377933139776214</c:v>
                </c:pt>
                <c:pt idx="621">
                  <c:v>-0.38286693065917965</c:v>
                </c:pt>
                <c:pt idx="622">
                  <c:v>-0.51393077555391065</c:v>
                </c:pt>
                <c:pt idx="623">
                  <c:v>-0.63410460336236119</c:v>
                </c:pt>
                <c:pt idx="624">
                  <c:v>-0.74073611451323684</c:v>
                </c:pt>
                <c:pt idx="625">
                  <c:v>-0.83144703707881096</c:v>
                </c:pt>
                <c:pt idx="626">
                  <c:v>-0.90418802495082684</c:v>
                </c:pt>
                <c:pt idx="627">
                  <c:v>-0.95728709326551786</c:v>
                </c:pt>
                <c:pt idx="628">
                  <c:v>-0.98949041197465637</c:v>
                </c:pt>
                <c:pt idx="629">
                  <c:v>-0.99999442480941436</c:v>
                </c:pt>
                <c:pt idx="630">
                  <c:v>-0.98846843371869653</c:v>
                </c:pt>
                <c:pt idx="631">
                  <c:v>-0.955066984974559</c:v>
                </c:pt>
                <c:pt idx="632">
                  <c:v>-0.90043160869269945</c:v>
                </c:pt>
                <c:pt idx="633">
                  <c:v>-0.82568169412958159</c:v>
                </c:pt>
                <c:pt idx="634">
                  <c:v>-0.73239452393278226</c:v>
                </c:pt>
                <c:pt idx="635">
                  <c:v>-0.62257473630569271</c:v>
                </c:pt>
                <c:pt idx="636">
                  <c:v>-0.49861372930559433</c:v>
                </c:pt>
                <c:pt idx="637">
                  <c:v>-0.36323976058286128</c:v>
                </c:pt>
                <c:pt idx="638">
                  <c:v>-0.21945972312537237</c:v>
                </c:pt>
                <c:pt idx="639">
                  <c:v>-7.0493787447692038E-2</c:v>
                </c:pt>
                <c:pt idx="640">
                  <c:v>8.0295712148162918E-2</c:v>
                </c:pt>
                <c:pt idx="641">
                  <c:v>0.2294796100399451</c:v>
                </c:pt>
                <c:pt idx="642">
                  <c:v>0.37363979574424871</c:v>
                </c:pt>
                <c:pt idx="643">
                  <c:v>0.50944789792870571</c:v>
                </c:pt>
                <c:pt idx="644">
                  <c:v>0.63374295673309688</c:v>
                </c:pt>
                <c:pt idx="645">
                  <c:v>0.74360626347565895</c:v>
                </c:pt>
                <c:pt idx="646">
                  <c:v>0.83643157759108744</c:v>
                </c:pt>
                <c:pt idx="647">
                  <c:v>0.90998900421669349</c:v>
                </c:pt>
                <c:pt idx="648">
                  <c:v>0.96248093155645276</c:v>
                </c:pt>
                <c:pt idx="649">
                  <c:v>0.9925885833278294</c:v>
                </c:pt>
                <c:pt idx="650">
                  <c:v>0.9995079355359755</c:v>
                </c:pt>
                <c:pt idx="651">
                  <c:v>0.98297397484410942</c:v>
                </c:pt>
                <c:pt idx="652">
                  <c:v>0.94327253331420091</c:v>
                </c:pt>
                <c:pt idx="653">
                  <c:v>0.88123921583319365</c:v>
                </c:pt>
                <c:pt idx="654">
                  <c:v>0.79824523593747809</c:v>
                </c:pt>
                <c:pt idx="655">
                  <c:v>0.69617028621566601</c:v>
                </c:pt>
                <c:pt idx="656">
                  <c:v>0.57736288376109091</c:v>
                </c:pt>
                <c:pt idx="657">
                  <c:v>0.44458894171859042</c:v>
                </c:pt>
                <c:pt idx="658">
                  <c:v>0.30096961716379672</c:v>
                </c:pt>
                <c:pt idx="659">
                  <c:v>0.14990976577118903</c:v>
                </c:pt>
                <c:pt idx="660">
                  <c:v>-4.9814123714292642E-3</c:v>
                </c:pt>
                <c:pt idx="661">
                  <c:v>-0.15997573075353619</c:v>
                </c:pt>
                <c:pt idx="662">
                  <c:v>-0.31131539197476887</c:v>
                </c:pt>
                <c:pt idx="663">
                  <c:v>-0.45530425827719706</c:v>
                </c:pt>
                <c:pt idx="664">
                  <c:v>-0.58839880767982444</c:v>
                </c:pt>
                <c:pt idx="665">
                  <c:v>-0.70729653227142153</c:v>
                </c:pt>
                <c:pt idx="666">
                  <c:v>-0.80901955613322696</c:v>
                </c:pt>
                <c:pt idx="667">
                  <c:v>-0.89099132707319983</c:v>
                </c:pt>
                <c:pt idx="668">
                  <c:v>-0.95110436831190959</c:v>
                </c:pt>
                <c:pt idx="669">
                  <c:v>-0.9877772615101188</c:v>
                </c:pt>
                <c:pt idx="670">
                  <c:v>-0.99999926771027359</c:v>
                </c:pt>
                <c:pt idx="671">
                  <c:v>-0.98736127316126066</c:v>
                </c:pt>
                <c:pt idx="672">
                  <c:v>-0.95007206660937749</c:v>
                </c:pt>
                <c:pt idx="673">
                  <c:v>-0.88895930630737063</c:v>
                </c:pt>
                <c:pt idx="674">
                  <c:v>-0.80545491053864393</c:v>
                </c:pt>
                <c:pt idx="675">
                  <c:v>-0.70156499586289323</c:v>
                </c:pt>
                <c:pt idx="676">
                  <c:v>-0.57982488292058187</c:v>
                </c:pt>
                <c:pt idx="677">
                  <c:v>-0.44324008044917973</c:v>
                </c:pt>
                <c:pt idx="678">
                  <c:v>-0.2952145339777551</c:v>
                </c:pt>
                <c:pt idx="679">
                  <c:v>-0.13946777640547578</c:v>
                </c:pt>
                <c:pt idx="680">
                  <c:v>2.0057066361016031E-2</c:v>
                </c:pt>
                <c:pt idx="681">
                  <c:v>0.17929218938385008</c:v>
                </c:pt>
                <c:pt idx="682">
                  <c:v>0.33414849677066349</c:v>
                </c:pt>
                <c:pt idx="683">
                  <c:v>0.48062085712315139</c:v>
                </c:pt>
                <c:pt idx="684">
                  <c:v>0.61489252302841313</c:v>
                </c:pt>
                <c:pt idx="685">
                  <c:v>0.73343598336811144</c:v>
                </c:pt>
                <c:pt idx="686">
                  <c:v>0.83310756041769307</c:v>
                </c:pt>
                <c:pt idx="687">
                  <c:v>0.91123317856079067</c:v>
                </c:pt>
                <c:pt idx="688">
                  <c:v>0.96568291662981021</c:v>
                </c:pt>
                <c:pt idx="689">
                  <c:v>0.99493220816933015</c:v>
                </c:pt>
                <c:pt idx="690">
                  <c:v>0.99810786819095054</c:v>
                </c:pt>
                <c:pt idx="691">
                  <c:v>0.97501749433734908</c:v>
                </c:pt>
                <c:pt idx="692">
                  <c:v>0.9261612062264194</c:v>
                </c:pt>
                <c:pt idx="693">
                  <c:v>0.85272513904939451</c:v>
                </c:pt>
                <c:pt idx="694">
                  <c:v>0.75655658494490519</c:v>
                </c:pt>
                <c:pt idx="695">
                  <c:v>0.64012116597789603</c:v>
                </c:pt>
                <c:pt idx="696">
                  <c:v>0.50644291275786413</c:v>
                </c:pt>
                <c:pt idx="697">
                  <c:v>0.3590285995340704</c:v>
                </c:pt>
                <c:pt idx="698">
                  <c:v>0.20177813672122943</c:v>
                </c:pt>
                <c:pt idx="699">
                  <c:v>3.8883232330156073E-2</c:v>
                </c:pt>
                <c:pt idx="700">
                  <c:v>-0.12528310745427684</c:v>
                </c:pt>
                <c:pt idx="701">
                  <c:v>-0.28628337234642093</c:v>
                </c:pt>
                <c:pt idx="702">
                  <c:v>-0.43973554694638195</c:v>
                </c:pt>
                <c:pt idx="703">
                  <c:v>-0.58143308164837859</c:v>
                </c:pt>
                <c:pt idx="704">
                  <c:v>-0.70746154535227124</c:v>
                </c:pt>
                <c:pt idx="705">
                  <c:v>-0.81430870245605758</c:v>
                </c:pt>
                <c:pt idx="706">
                  <c:v>-0.89896488012085329</c:v>
                </c:pt>
                <c:pt idx="707">
                  <c:v>-0.95901070491038076</c:v>
                </c:pt>
                <c:pt idx="708">
                  <c:v>-0.99268958675159302</c:v>
                </c:pt>
                <c:pt idx="709">
                  <c:v>-0.99896270636681261</c:v>
                </c:pt>
                <c:pt idx="710">
                  <c:v>-0.97754471111501029</c:v>
                </c:pt>
                <c:pt idx="711">
                  <c:v>-0.92891883255370855</c:v>
                </c:pt>
                <c:pt idx="712">
                  <c:v>-0.8543306940228238</c:v>
                </c:pt>
                <c:pt idx="713">
                  <c:v>-0.7557606635280989</c:v>
                </c:pt>
                <c:pt idx="714">
                  <c:v>-0.6358752102462949</c:v>
                </c:pt>
                <c:pt idx="715">
                  <c:v>-0.49795832529871181</c:v>
                </c:pt>
                <c:pt idx="716">
                  <c:v>-0.34582465184334898</c:v>
                </c:pt>
                <c:pt idx="717">
                  <c:v>-0.18371651889090421</c:v>
                </c:pt>
                <c:pt idx="718">
                  <c:v>-1.6187570994172742E-2</c:v>
                </c:pt>
                <c:pt idx="719">
                  <c:v>0.15202388340368003</c:v>
                </c:pt>
                <c:pt idx="720">
                  <c:v>0.31612833260102347</c:v>
                </c:pt>
                <c:pt idx="721">
                  <c:v>0.47142160233876351</c:v>
                </c:pt>
                <c:pt idx="722">
                  <c:v>0.61342059369414437</c:v>
                </c:pt>
                <c:pt idx="723">
                  <c:v>0.73799429072959688</c:v>
                </c:pt>
                <c:pt idx="724">
                  <c:v>0.84148617909656209</c:v>
                </c:pt>
                <c:pt idx="725">
                  <c:v>0.92082439920401571</c:v>
                </c:pt>
                <c:pt idx="726">
                  <c:v>0.97361625099296445</c:v>
                </c:pt>
                <c:pt idx="727">
                  <c:v>0.99822406571944255</c:v>
                </c:pt>
                <c:pt idx="728">
                  <c:v>0.99381995409659551</c:v>
                </c:pt>
                <c:pt idx="729">
                  <c:v>0.96041751727111835</c:v>
                </c:pt>
                <c:pt idx="730">
                  <c:v>0.89887925221969911</c:v>
                </c:pt>
                <c:pt idx="731">
                  <c:v>0.81089907864855204</c:v>
                </c:pt>
                <c:pt idx="732">
                  <c:v>0.69896014081816671</c:v>
                </c:pt>
                <c:pt idx="733">
                  <c:v>0.56626877393650665</c:v>
                </c:pt>
                <c:pt idx="734">
                  <c:v>0.41666624908215305</c:v>
                </c:pt>
                <c:pt idx="735">
                  <c:v>0.25452060106041297</c:v>
                </c:pt>
                <c:pt idx="736">
                  <c:v>8.460147865582672E-2</c:v>
                </c:pt>
                <c:pt idx="737">
                  <c:v>-8.8058483948708938E-2</c:v>
                </c:pt>
                <c:pt idx="738">
                  <c:v>-0.25831181084936822</c:v>
                </c:pt>
                <c:pt idx="739">
                  <c:v>-0.42104952502007936</c:v>
                </c:pt>
                <c:pt idx="740">
                  <c:v>-0.57135513697457374</c:v>
                </c:pt>
                <c:pt idx="741">
                  <c:v>-0.70465463548902263</c:v>
                </c:pt>
                <c:pt idx="742">
                  <c:v>-0.81685787671365406</c:v>
                </c:pt>
                <c:pt idx="743">
                  <c:v>-0.90448695161954373</c:v>
                </c:pt>
                <c:pt idx="744">
                  <c:v>-0.96478743414101509</c:v>
                </c:pt>
                <c:pt idx="745">
                  <c:v>-0.99581886675368114</c:v>
                </c:pt>
                <c:pt idx="746">
                  <c:v>-0.99652141549734752</c:v>
                </c:pt>
                <c:pt idx="747">
                  <c:v>-0.96675630751259944</c:v>
                </c:pt>
                <c:pt idx="748">
                  <c:v>-0.90731843225534925</c:v>
                </c:pt>
                <c:pt idx="749">
                  <c:v>-0.81992032075476129</c:v>
                </c:pt>
                <c:pt idx="750">
                  <c:v>-0.70714759108539282</c:v>
                </c:pt>
                <c:pt idx="751">
                  <c:v>-0.57238683625661979</c:v>
                </c:pt>
                <c:pt idx="752">
                  <c:v>-0.41972780551187167</c:v>
                </c:pt>
                <c:pt idx="753">
                  <c:v>-0.25384256384546083</c:v>
                </c:pt>
                <c:pt idx="754">
                  <c:v>-7.9845080268607191E-2</c:v>
                </c:pt>
                <c:pt idx="755">
                  <c:v>9.6864632641305848E-2</c:v>
                </c:pt>
                <c:pt idx="756">
                  <c:v>0.2707671503824095</c:v>
                </c:pt>
                <c:pt idx="757">
                  <c:v>0.43639594399349929</c:v>
                </c:pt>
                <c:pt idx="758">
                  <c:v>0.58851000354885696</c:v>
                </c:pt>
                <c:pt idx="759">
                  <c:v>0.72226131864138432</c:v>
                </c:pt>
                <c:pt idx="760">
                  <c:v>0.83335182951012354</c:v>
                </c:pt>
                <c:pt idx="761">
                  <c:v>0.91817470852094063</c:v>
                </c:pt>
                <c:pt idx="762">
                  <c:v>0.97393524699236766</c:v>
                </c:pt>
                <c:pt idx="763">
                  <c:v>0.99874719718680638</c:v>
                </c:pt>
                <c:pt idx="764">
                  <c:v>0.99170113858733056</c:v>
                </c:pt>
                <c:pt idx="765">
                  <c:v>0.95290228123187459</c:v>
                </c:pt>
                <c:pt idx="766">
                  <c:v>0.88347606223621777</c:v>
                </c:pt>
                <c:pt idx="767">
                  <c:v>0.78554090621874395</c:v>
                </c:pt>
                <c:pt idx="768">
                  <c:v>0.66214857464811705</c:v>
                </c:pt>
                <c:pt idx="769">
                  <c:v>0.5171935896145512</c:v>
                </c:pt>
                <c:pt idx="770">
                  <c:v>0.3552942496142531</c:v>
                </c:pt>
                <c:pt idx="771">
                  <c:v>0.18164872417394803</c:v>
                </c:pt>
                <c:pt idx="772">
                  <c:v>1.8705873143497333E-3</c:v>
                </c:pt>
                <c:pt idx="773">
                  <c:v>-0.17819110387898945</c:v>
                </c:pt>
                <c:pt idx="774">
                  <c:v>-0.35264148731255096</c:v>
                </c:pt>
                <c:pt idx="775">
                  <c:v>-0.51573321748459366</c:v>
                </c:pt>
                <c:pt idx="776">
                  <c:v>-0.6620570974534975</c:v>
                </c:pt>
                <c:pt idx="777">
                  <c:v>-0.78672367411558597</c:v>
                </c:pt>
                <c:pt idx="778">
                  <c:v>-0.88552964690719338</c:v>
                </c:pt>
                <c:pt idx="779">
                  <c:v>-0.95510334616936643</c:v>
                </c:pt>
                <c:pt idx="780">
                  <c:v>-0.99302414330942035</c:v>
                </c:pt>
                <c:pt idx="781">
                  <c:v>-0.99791144443422286</c:v>
                </c:pt>
                <c:pt idx="782">
                  <c:v>-0.96947986960748178</c:v>
                </c:pt>
                <c:pt idx="783">
                  <c:v>-0.90855830260286363</c:v>
                </c:pt>
                <c:pt idx="784">
                  <c:v>-0.81707167712848994</c:v>
                </c:pt>
                <c:pt idx="785">
                  <c:v>-0.69798560698184231</c:v>
                </c:pt>
                <c:pt idx="786">
                  <c:v>-0.55521522849987137</c:v>
                </c:pt>
                <c:pt idx="787">
                  <c:v>-0.39350086141082508</c:v>
                </c:pt>
                <c:pt idx="788">
                  <c:v>-0.21825426597847702</c:v>
                </c:pt>
                <c:pt idx="789">
                  <c:v>-3.5380338622654342E-2</c:v>
                </c:pt>
                <c:pt idx="790">
                  <c:v>0.14891999380541007</c:v>
                </c:pt>
                <c:pt idx="791">
                  <c:v>0.32835918388717827</c:v>
                </c:pt>
                <c:pt idx="792">
                  <c:v>0.49677775359631926</c:v>
                </c:pt>
                <c:pt idx="793">
                  <c:v>0.64835694627506857</c:v>
                </c:pt>
                <c:pt idx="794">
                  <c:v>0.77782197637559258</c:v>
                </c:pt>
                <c:pt idx="795">
                  <c:v>0.88062872117032387</c:v>
                </c:pt>
                <c:pt idx="796">
                  <c:v>0.95312715976139051</c:v>
                </c:pt>
                <c:pt idx="797">
                  <c:v>0.99269556766208733</c:v>
                </c:pt>
                <c:pt idx="798">
                  <c:v>0.99784040039900146</c:v>
                </c:pt>
                <c:pt idx="799">
                  <c:v>0.96825791913381754</c:v>
                </c:pt>
                <c:pt idx="800">
                  <c:v>0.90485488987774454</c:v>
                </c:pt>
                <c:pt idx="801">
                  <c:v>0.80972708367877755</c:v>
                </c:pt>
                <c:pt idx="802">
                  <c:v>0.68609577129556842</c:v>
                </c:pt>
                <c:pt idx="803">
                  <c:v>0.53820389184464856</c:v>
                </c:pt>
                <c:pt idx="804">
                  <c:v>0.37117502836401595</c:v>
                </c:pt>
                <c:pt idx="805">
                  <c:v>0.19083969177189325</c:v>
                </c:pt>
                <c:pt idx="806">
                  <c:v>3.534647744628811E-3</c:v>
                </c:pt>
                <c:pt idx="807">
                  <c:v>-0.18411792828836945</c:v>
                </c:pt>
                <c:pt idx="808">
                  <c:v>-0.36544385593477757</c:v>
                </c:pt>
                <c:pt idx="809">
                  <c:v>-0.53395473348576217</c:v>
                </c:pt>
                <c:pt idx="810">
                  <c:v>-0.68358163449932963</c:v>
                </c:pt>
                <c:pt idx="811">
                  <c:v>-0.80889626633775491</c:v>
                </c:pt>
                <c:pt idx="812">
                  <c:v>-0.90531146012695474</c:v>
                </c:pt>
                <c:pt idx="813">
                  <c:v>-0.96925348217738649</c:v>
                </c:pt>
                <c:pt idx="814">
                  <c:v>-0.99829956115325313</c:v>
                </c:pt>
                <c:pt idx="815">
                  <c:v>-0.99127518602225617</c:v>
                </c:pt>
                <c:pt idx="816">
                  <c:v>-0.94830710988045097</c:v>
                </c:pt>
                <c:pt idx="817">
                  <c:v>-0.87082954805567914</c:v>
                </c:pt>
                <c:pt idx="818">
                  <c:v>-0.76154273196487654</c:v>
                </c:pt>
                <c:pt idx="819">
                  <c:v>-0.6243247139267466</c:v>
                </c:pt>
                <c:pt idx="820">
                  <c:v>-0.46409904982611505</c:v>
                </c:pt>
                <c:pt idx="821">
                  <c:v>-0.28666265216277287</c:v>
                </c:pt>
                <c:pt idx="822">
                  <c:v>-9.8479642575447474E-2</c:v>
                </c:pt>
                <c:pt idx="823">
                  <c:v>9.3551619229430227E-2</c:v>
                </c:pt>
                <c:pt idx="824">
                  <c:v>0.28235004804296965</c:v>
                </c:pt>
                <c:pt idx="825">
                  <c:v>0.46091278870078933</c:v>
                </c:pt>
                <c:pt idx="826">
                  <c:v>0.6225760247659492</c:v>
                </c:pt>
                <c:pt idx="827">
                  <c:v>0.76126590917290526</c:v>
                </c:pt>
                <c:pt idx="828">
                  <c:v>0.87173010665366335</c:v>
                </c:pt>
                <c:pt idx="829">
                  <c:v>0.949741020019639</c:v>
                </c:pt>
                <c:pt idx="830">
                  <c:v>0.9922627011381342</c:v>
                </c:pt>
                <c:pt idx="831">
                  <c:v>0.99757469451974323</c:v>
                </c:pt>
                <c:pt idx="832">
                  <c:v>0.96534758590880954</c:v>
                </c:pt>
                <c:pt idx="833">
                  <c:v>0.89666677776176229</c:v>
                </c:pt>
                <c:pt idx="834">
                  <c:v>0.79400292587773524</c:v>
                </c:pt>
                <c:pt idx="835">
                  <c:v>0.66112947697643487</c:v>
                </c:pt>
                <c:pt idx="836">
                  <c:v>0.50298977084491958</c:v>
                </c:pt>
                <c:pt idx="837">
                  <c:v>0.32551813558252274</c:v>
                </c:pt>
                <c:pt idx="838">
                  <c:v>0.13542123380205975</c:v>
                </c:pt>
                <c:pt idx="839">
                  <c:v>-6.007246172753973E-2</c:v>
                </c:pt>
                <c:pt idx="840">
                  <c:v>-0.25348583925897905</c:v>
                </c:pt>
                <c:pt idx="841">
                  <c:v>-0.43737872991864674</c:v>
                </c:pt>
                <c:pt idx="842">
                  <c:v>-0.60463503033428589</c:v>
                </c:pt>
                <c:pt idx="843">
                  <c:v>-0.74874027312650659</c:v>
                </c:pt>
                <c:pt idx="844">
                  <c:v>-0.86403875683607811</c:v>
                </c:pt>
                <c:pt idx="845">
                  <c:v>-0.9459599792581278</c:v>
                </c:pt>
                <c:pt idx="846">
                  <c:v>-0.99120516212059706</c:v>
                </c:pt>
                <c:pt idx="847">
                  <c:v>-0.99788607770869919</c:v>
                </c:pt>
                <c:pt idx="848">
                  <c:v>-0.9656101409028861</c:v>
                </c:pt>
                <c:pt idx="849">
                  <c:v>-0.89550775058003673</c:v>
                </c:pt>
                <c:pt idx="850">
                  <c:v>-0.79020007789166413</c:v>
                </c:pt>
                <c:pt idx="851">
                  <c:v>-0.65370782176750197</c:v>
                </c:pt>
                <c:pt idx="852">
                  <c:v>-0.49130379411813707</c:v>
                </c:pt>
                <c:pt idx="853">
                  <c:v>-0.30931446592231648</c:v>
                </c:pt>
                <c:pt idx="854">
                  <c:v>-0.11487770888990625</c:v>
                </c:pt>
                <c:pt idx="855">
                  <c:v>8.4334181487720233E-2</c:v>
                </c:pt>
                <c:pt idx="856">
                  <c:v>0.28041557590914257</c:v>
                </c:pt>
                <c:pt idx="857">
                  <c:v>0.46554098758854412</c:v>
                </c:pt>
                <c:pt idx="858">
                  <c:v>0.63227853865787842</c:v>
                </c:pt>
                <c:pt idx="859">
                  <c:v>0.77389083792515534</c:v>
                </c:pt>
                <c:pt idx="860">
                  <c:v>0.88461101275855558</c:v>
                </c:pt>
                <c:pt idx="861">
                  <c:v>0.95988246000232602</c:v>
                </c:pt>
                <c:pt idx="862">
                  <c:v>0.99655217992171075</c:v>
                </c:pt>
                <c:pt idx="863">
                  <c:v>0.99300928960605439</c:v>
                </c:pt>
                <c:pt idx="864">
                  <c:v>0.94926241580543824</c:v>
                </c:pt>
                <c:pt idx="865">
                  <c:v>0.86695206310255757</c:v>
                </c:pt>
                <c:pt idx="866">
                  <c:v>0.74929664922520767</c:v>
                </c:pt>
                <c:pt idx="867">
                  <c:v>0.60097359259381056</c:v>
                </c:pt>
                <c:pt idx="868">
                  <c:v>0.42793951907683186</c:v>
                </c:pt>
                <c:pt idx="869">
                  <c:v>0.23719621474410579</c:v>
                </c:pt>
                <c:pt idx="870">
                  <c:v>3.6511281196022552E-2</c:v>
                </c:pt>
                <c:pt idx="871">
                  <c:v>-0.16589555093724512</c:v>
                </c:pt>
                <c:pt idx="872">
                  <c:v>-0.36168791564601227</c:v>
                </c:pt>
                <c:pt idx="873">
                  <c:v>-0.54275649208717969</c:v>
                </c:pt>
                <c:pt idx="874">
                  <c:v>-0.70155671428509581</c:v>
                </c:pt>
                <c:pt idx="875">
                  <c:v>-0.83142639567295251</c:v>
                </c:pt>
                <c:pt idx="876">
                  <c:v>-0.92686978769876849</c:v>
                </c:pt>
                <c:pt idx="877">
                  <c:v>-0.98379579999922928</c:v>
                </c:pt>
                <c:pt idx="878">
                  <c:v>-0.99969985279287543</c:v>
                </c:pt>
                <c:pt idx="879">
                  <c:v>-0.97378104690448375</c:v>
                </c:pt>
                <c:pt idx="880">
                  <c:v>-0.9069889386891743</c:v>
                </c:pt>
                <c:pt idx="881">
                  <c:v>-0.80199709339410508</c:v>
                </c:pt>
                <c:pt idx="882">
                  <c:v>-0.66310364426297497</c:v>
                </c:pt>
                <c:pt idx="883">
                  <c:v>-0.49606217945896658</c:v>
                </c:pt>
                <c:pt idx="884">
                  <c:v>-0.30784928375300957</c:v>
                </c:pt>
                <c:pt idx="885">
                  <c:v>-0.1063778470855673</c:v>
                </c:pt>
                <c:pt idx="886">
                  <c:v>9.9832305571575658E-2</c:v>
                </c:pt>
                <c:pt idx="887">
                  <c:v>0.30201292016049441</c:v>
                </c:pt>
                <c:pt idx="888">
                  <c:v>0.49151997160846528</c:v>
                </c:pt>
                <c:pt idx="889">
                  <c:v>0.66020466943818146</c:v>
                </c:pt>
                <c:pt idx="890">
                  <c:v>0.80076685225468036</c:v>
                </c:pt>
                <c:pt idx="891">
                  <c:v>0.90707534429579417</c:v>
                </c:pt>
                <c:pt idx="892">
                  <c:v>0.97444105475866416</c:v>
                </c:pt>
                <c:pt idx="893">
                  <c:v>0.99983044400680976</c:v>
                </c:pt>
                <c:pt idx="894">
                  <c:v>0.98200939170358459</c:v>
                </c:pt>
                <c:pt idx="895">
                  <c:v>0.92161038590935485</c:v>
                </c:pt>
                <c:pt idx="896">
                  <c:v>0.821119192084245</c:v>
                </c:pt>
                <c:pt idx="897">
                  <c:v>0.68478062159614661</c:v>
                </c:pt>
                <c:pt idx="898">
                  <c:v>0.51842655309551855</c:v>
                </c:pt>
                <c:pt idx="899">
                  <c:v>0.32923281306649532</c:v>
                </c:pt>
                <c:pt idx="900">
                  <c:v>0.12541474046343487</c:v>
                </c:pt>
                <c:pt idx="901">
                  <c:v>-8.4125901754611918E-2</c:v>
                </c:pt>
                <c:pt idx="902">
                  <c:v>-0.29018768067607364</c:v>
                </c:pt>
                <c:pt idx="903">
                  <c:v>-0.48367322652199524</c:v>
                </c:pt>
                <c:pt idx="904">
                  <c:v>-0.65599227178733188</c:v>
                </c:pt>
                <c:pt idx="905">
                  <c:v>-0.79944610663976934</c:v>
                </c:pt>
                <c:pt idx="906">
                  <c:v>-0.90757613734181286</c:v>
                </c:pt>
                <c:pt idx="907">
                  <c:v>-0.97546059318462819</c:v>
                </c:pt>
                <c:pt idx="908">
                  <c:v>-0.99994552176773366</c:v>
                </c:pt>
                <c:pt idx="909">
                  <c:v>-0.97979896188398763</c:v>
                </c:pt>
                <c:pt idx="910">
                  <c:v>-0.91578047608529767</c:v>
                </c:pt>
                <c:pt idx="911">
                  <c:v>-0.81062192271953115</c:v>
                </c:pt>
                <c:pt idx="912">
                  <c:v>-0.66891929021970098</c:v>
                </c:pt>
                <c:pt idx="913">
                  <c:v>-0.49693943070130553</c:v>
                </c:pt>
                <c:pt idx="914">
                  <c:v>-0.30234943471571285</c:v>
                </c:pt>
                <c:pt idx="915">
                  <c:v>-9.388000485850892E-2</c:v>
                </c:pt>
                <c:pt idx="916">
                  <c:v>0.11906265708457293</c:v>
                </c:pt>
                <c:pt idx="917">
                  <c:v>0.32681938905643709</c:v>
                </c:pt>
                <c:pt idx="918">
                  <c:v>0.51991616636518534</c:v>
                </c:pt>
                <c:pt idx="919">
                  <c:v>0.68949791868719223</c:v>
                </c:pt>
                <c:pt idx="920">
                  <c:v>0.82773814975087767</c:v>
                </c:pt>
                <c:pt idx="921">
                  <c:v>0.92820528005979985</c:v>
                </c:pt>
                <c:pt idx="922">
                  <c:v>0.98616836232065441</c:v>
                </c:pt>
                <c:pt idx="923">
                  <c:v>0.99882737696281176</c:v>
                </c:pt>
                <c:pt idx="924">
                  <c:v>0.96545659772848735</c:v>
                </c:pt>
                <c:pt idx="925">
                  <c:v>0.88745338547079244</c:v>
                </c:pt>
                <c:pt idx="926">
                  <c:v>0.76828905265450742</c:v>
                </c:pt>
                <c:pt idx="927">
                  <c:v>0.61336294942978664</c:v>
                </c:pt>
                <c:pt idx="928">
                  <c:v>0.42976544803361366</c:v>
                </c:pt>
                <c:pt idx="929">
                  <c:v>0.22595983420772564</c:v>
                </c:pt>
                <c:pt idx="930">
                  <c:v>1.1397045716669503E-2</c:v>
                </c:pt>
                <c:pt idx="931">
                  <c:v>-0.20391946296438676</c:v>
                </c:pt>
                <c:pt idx="932">
                  <c:v>-0.40989887192246116</c:v>
                </c:pt>
                <c:pt idx="933">
                  <c:v>-0.59683662176842567</c:v>
                </c:pt>
                <c:pt idx="934">
                  <c:v>-0.75587428053941386</c:v>
                </c:pt>
                <c:pt idx="935">
                  <c:v>-0.87942376666747568</c:v>
                </c:pt>
                <c:pt idx="936">
                  <c:v>-0.96153543530439844</c:v>
                </c:pt>
                <c:pt idx="937">
                  <c:v>-0.99819192303763649</c:v>
                </c:pt>
                <c:pt idx="938">
                  <c:v>-0.98751293319416944</c:v>
                </c:pt>
                <c:pt idx="939">
                  <c:v>-0.92986018943007631</c:v>
                </c:pt>
                <c:pt idx="940">
                  <c:v>-0.82783640893610377</c:v>
                </c:pt>
                <c:pt idx="941">
                  <c:v>-0.68617713682770154</c:v>
                </c:pt>
                <c:pt idx="942">
                  <c:v>-0.51153940678770704</c:v>
                </c:pt>
                <c:pt idx="943">
                  <c:v>-0.31219620542258941</c:v>
                </c:pt>
                <c:pt idx="944">
                  <c:v>-9.765037525715177E-2</c:v>
                </c:pt>
                <c:pt idx="945">
                  <c:v>0.12181433760798532</c:v>
                </c:pt>
                <c:pt idx="946">
                  <c:v>0.33562410797073577</c:v>
                </c:pt>
                <c:pt idx="947">
                  <c:v>0.53342443470311329</c:v>
                </c:pt>
                <c:pt idx="948">
                  <c:v>0.7055836152799464</c:v>
                </c:pt>
                <c:pt idx="949">
                  <c:v>0.84366574508294434</c:v>
                </c:pt>
                <c:pt idx="950">
                  <c:v>0.94084985284605627</c:v>
                </c:pt>
                <c:pt idx="951">
                  <c:v>0.99227410298628116</c:v>
                </c:pt>
                <c:pt idx="952">
                  <c:v>0.99528738292465102</c:v>
                </c:pt>
                <c:pt idx="953">
                  <c:v>0.94959490102796351</c:v>
                </c:pt>
                <c:pt idx="954">
                  <c:v>0.85728945243568977</c:v>
                </c:pt>
                <c:pt idx="955">
                  <c:v>0.722765530137362</c:v>
                </c:pt>
                <c:pt idx="956">
                  <c:v>0.55251920282956513</c:v>
                </c:pt>
                <c:pt idx="957">
                  <c:v>0.35484236865456725</c:v>
                </c:pt>
                <c:pt idx="958">
                  <c:v>0.13942534160782322</c:v>
                </c:pt>
                <c:pt idx="959">
                  <c:v>-8.3113536668602495E-2</c:v>
                </c:pt>
                <c:pt idx="960">
                  <c:v>-0.30174868943520794</c:v>
                </c:pt>
                <c:pt idx="961">
                  <c:v>-0.50559312078477281</c:v>
                </c:pt>
                <c:pt idx="962">
                  <c:v>-0.68444228924281725</c:v>
                </c:pt>
                <c:pt idx="963">
                  <c:v>-0.8292888151564185</c:v>
                </c:pt>
                <c:pt idx="964">
                  <c:v>-0.93278190225110569</c:v>
                </c:pt>
                <c:pt idx="965">
                  <c:v>-0.98960778833289642</c:v>
                </c:pt>
                <c:pt idx="966">
                  <c:v>-0.99677120516498485</c:v>
                </c:pt>
                <c:pt idx="967">
                  <c:v>-0.95376255900097684</c:v>
                </c:pt>
                <c:pt idx="968">
                  <c:v>-0.8626011198489183</c:v>
                </c:pt>
                <c:pt idx="969">
                  <c:v>-0.72775066083706141</c:v>
                </c:pt>
                <c:pt idx="970">
                  <c:v>-0.55591041611838687</c:v>
                </c:pt>
                <c:pt idx="971">
                  <c:v>-0.35569060388564488</c:v>
                </c:pt>
                <c:pt idx="972">
                  <c:v>-0.13718776389278781</c:v>
                </c:pt>
                <c:pt idx="973">
                  <c:v>8.851952702029818E-2</c:v>
                </c:pt>
                <c:pt idx="974">
                  <c:v>0.30992965659401339</c:v>
                </c:pt>
                <c:pt idx="975">
                  <c:v>0.51570366218447217</c:v>
                </c:pt>
                <c:pt idx="976">
                  <c:v>0.69524783026132386</c:v>
                </c:pt>
                <c:pt idx="977">
                  <c:v>0.83926321348050337</c:v>
                </c:pt>
                <c:pt idx="978">
                  <c:v>0.94023338498256781</c:v>
                </c:pt>
                <c:pt idx="979">
                  <c:v>0.99282456874394864</c:v>
                </c:pt>
                <c:pt idx="980">
                  <c:v>0.99417648595410513</c:v>
                </c:pt>
                <c:pt idx="981">
                  <c:v>0.94406764568425472</c:v>
                </c:pt>
                <c:pt idx="982">
                  <c:v>0.84494512317856174</c:v>
                </c:pt>
                <c:pt idx="983">
                  <c:v>0.70181579724626897</c:v>
                </c:pt>
                <c:pt idx="984">
                  <c:v>0.52200320777168607</c:v>
                </c:pt>
                <c:pt idx="985">
                  <c:v>0.31478127324627792</c:v>
                </c:pt>
                <c:pt idx="986">
                  <c:v>9.0902703212325797E-2</c:v>
                </c:pt>
                <c:pt idx="987">
                  <c:v>-0.13795430324389521</c:v>
                </c:pt>
                <c:pt idx="988">
                  <c:v>-0.35979288159832246</c:v>
                </c:pt>
                <c:pt idx="989">
                  <c:v>-0.56292647527683037</c:v>
                </c:pt>
                <c:pt idx="990">
                  <c:v>-0.73659701337057903</c:v>
                </c:pt>
                <c:pt idx="991">
                  <c:v>-0.87154949671543991</c:v>
                </c:pt>
                <c:pt idx="992">
                  <c:v>-0.96053208694853498</c:v>
                </c:pt>
                <c:pt idx="993">
                  <c:v>-0.99869435395310158</c:v>
                </c:pt>
                <c:pt idx="994">
                  <c:v>-0.983861406343568</c:v>
                </c:pt>
                <c:pt idx="995">
                  <c:v>-0.91666796191187039</c:v>
                </c:pt>
                <c:pt idx="996">
                  <c:v>-0.80054369262399061</c:v>
                </c:pt>
                <c:pt idx="997">
                  <c:v>-0.64154902754794785</c:v>
                </c:pt>
                <c:pt idx="998">
                  <c:v>-0.44806860505739132</c:v>
                </c:pt>
                <c:pt idx="999">
                  <c:v>-0.23037730458227768</c:v>
                </c:pt>
                <c:pt idx="1000">
                  <c:v>-1.0083641197131112E-4</c:v>
                </c:pt>
                <c:pt idx="1001">
                  <c:v>6.3962336256203362E-3</c:v>
                </c:pt>
                <c:pt idx="1002">
                  <c:v>1.3018381209876684E-2</c:v>
                </c:pt>
                <c:pt idx="1003">
                  <c:v>1.9866108194029879E-2</c:v>
                </c:pt>
                <c:pt idx="1004">
                  <c:v>2.693901645380474E-2</c:v>
                </c:pt>
                <c:pt idx="1005">
                  <c:v>3.4236639071406214E-2</c:v>
                </c:pt>
                <c:pt idx="1006">
                  <c:v>4.1758434944217562E-2</c:v>
                </c:pt>
                <c:pt idx="1007">
                  <c:v>4.9503783232285541E-2</c:v>
                </c:pt>
                <c:pt idx="1008">
                  <c:v>5.7471977646954442E-2</c:v>
                </c:pt>
                <c:pt idx="1009">
                  <c:v>6.5662220583285413E-2</c:v>
                </c:pt>
                <c:pt idx="1010">
                  <c:v>7.4073617099189776E-2</c:v>
                </c:pt>
                <c:pt idx="1011">
                  <c:v>8.2705168744515209E-2</c:v>
                </c:pt>
                <c:pt idx="1012">
                  <c:v>9.1555767243654232E-2</c:v>
                </c:pt>
                <c:pt idx="1013">
                  <c:v>0.10062418803559074</c:v>
                </c:pt>
                <c:pt idx="1014">
                  <c:v>0.10990908367567047</c:v>
                </c:pt>
                <c:pt idx="1015">
                  <c:v>0.1194089771037662</c:v>
                </c:pt>
                <c:pt idx="1016">
                  <c:v>0.12912225478391814</c:v>
                </c:pt>
                <c:pt idx="1017">
                  <c:v>0.13904715972095508</c:v>
                </c:pt>
                <c:pt idx="1018">
                  <c:v>0.14918178436005181</c:v>
                </c:pt>
                <c:pt idx="1019">
                  <c:v>0.15952406337564512</c:v>
                </c:pt>
                <c:pt idx="1020">
                  <c:v>0.1700717663566203</c:v>
                </c:pt>
                <c:pt idx="1021">
                  <c:v>0.180822490395189</c:v>
                </c:pt>
                <c:pt idx="1022">
                  <c:v>0.19177365258741075</c:v>
                </c:pt>
                <c:pt idx="1023">
                  <c:v>0.2029224824538593</c:v>
                </c:pt>
                <c:pt idx="1024">
                  <c:v>0.21426601428950809</c:v>
                </c:pt>
                <c:pt idx="1025">
                  <c:v>0.22580107945249919</c:v>
                </c:pt>
                <c:pt idx="1026">
                  <c:v>0.2375242986020735</c:v>
                </c:pt>
                <c:pt idx="1027">
                  <c:v>0.24943207389656924</c:v>
                </c:pt>
                <c:pt idx="1028">
                  <c:v>0.26152058116304799</c:v>
                </c:pt>
                <c:pt idx="1029">
                  <c:v>0.27378576205077748</c:v>
                </c:pt>
                <c:pt idx="1030">
                  <c:v>0.28622331618148633</c:v>
                </c:pt>
                <c:pt idx="1031">
                  <c:v>0.2988286933100151</c:v>
                </c:pt>
                <c:pt idx="1032">
                  <c:v>0.31159708550970644</c:v>
                </c:pt>
                <c:pt idx="1033">
                  <c:v>0.32452341939761981</c:v>
                </c:pt>
                <c:pt idx="1034">
                  <c:v>0.33760234841540843</c:v>
                </c:pt>
                <c:pt idx="1035">
                  <c:v>0.3508282451824643</c:v>
                </c:pt>
                <c:pt idx="1036">
                  <c:v>0.36419519393871935</c:v>
                </c:pt>
                <c:pt idx="1037">
                  <c:v>0.37769698309528277</c:v>
                </c:pt>
                <c:pt idx="1038">
                  <c:v>0.3913270979118994</c:v>
                </c:pt>
                <c:pt idx="1039">
                  <c:v>0.40507871332102585</c:v>
                </c:pt>
                <c:pt idx="1040">
                  <c:v>0.41894468691913866</c:v>
                </c:pt>
                <c:pt idx="1041">
                  <c:v>0.43291755214671895</c:v>
                </c:pt>
                <c:pt idx="1042">
                  <c:v>0.44698951167918088</c:v>
                </c:pt>
                <c:pt idx="1043">
                  <c:v>0.46115243105184567</c:v>
                </c:pt>
                <c:pt idx="1044">
                  <c:v>0.47539783254289181</c:v>
                </c:pt>
                <c:pt idx="1045">
                  <c:v>0.4897168893390354</c:v>
                </c:pt>
                <c:pt idx="1046">
                  <c:v>0.50410042000952304</c:v>
                </c:pt>
                <c:pt idx="1047">
                  <c:v>0.51853888331482401</c:v>
                </c:pt>
                <c:pt idx="1048">
                  <c:v>0.53302237337721814</c:v>
                </c:pt>
                <c:pt idx="1049">
                  <c:v>0.54754061524125985</c:v>
                </c:pt>
                <c:pt idx="1050">
                  <c:v>0.56208296085287079</c:v>
                </c:pt>
                <c:pt idx="1051">
                  <c:v>0.57663838548656654</c:v>
                </c:pt>
                <c:pt idx="1052">
                  <c:v>0.59119548465104832</c:v>
                </c:pt>
                <c:pt idx="1053">
                  <c:v>0.60574247150409011</c:v>
                </c:pt>
                <c:pt idx="1054">
                  <c:v>0.62026717480832272</c:v>
                </c:pt>
                <c:pt idx="1055">
                  <c:v>0.63475703746014822</c:v>
                </c:pt>
                <c:pt idx="1056">
                  <c:v>0.64919911562461141</c:v>
                </c:pt>
                <c:pt idx="1057">
                  <c:v>0.66358007850960898</c:v>
                </c:pt>
                <c:pt idx="1058">
                  <c:v>0.67788620881331707</c:v>
                </c:pt>
                <c:pt idx="1059">
                  <c:v>0.69210340387916969</c:v>
                </c:pt>
                <c:pt idx="1060">
                  <c:v>0.7062171775931102</c:v>
                </c:pt>
                <c:pt idx="1061">
                  <c:v>0.72021266305817422</c:v>
                </c:pt>
                <c:pt idx="1062">
                  <c:v>0.73407461608171698</c:v>
                </c:pt>
                <c:pt idx="1063">
                  <c:v>0.74778741951079641</c:v>
                </c:pt>
                <c:pt idx="1064">
                  <c:v>0.76133508845132936</c:v>
                </c:pt>
                <c:pt idx="1065">
                  <c:v>0.7747012764066693</c:v>
                </c:pt>
                <c:pt idx="1066">
                  <c:v>0.7878692823711948</c:v>
                </c:pt>
                <c:pt idx="1067">
                  <c:v>0.80082205891433667</c:v>
                </c:pt>
                <c:pt idx="1068">
                  <c:v>0.81354222129022424</c:v>
                </c:pt>
                <c:pt idx="1069">
                  <c:v>0.82601205760775942</c:v>
                </c:pt>
                <c:pt idx="1070">
                  <c:v>0.83821354009545923</c:v>
                </c:pt>
                <c:pt idx="1071">
                  <c:v>0.85012833749480654</c:v>
                </c:pt>
                <c:pt idx="1072">
                  <c:v>0.8617378286151387</c:v>
                </c:pt>
                <c:pt idx="1073">
                  <c:v>0.87302311708224345</c:v>
                </c:pt>
                <c:pt idx="1074">
                  <c:v>0.88396504731185743</c:v>
                </c:pt>
                <c:pt idx="1075">
                  <c:v>0.89454422173812198</c:v>
                </c:pt>
                <c:pt idx="1076">
                  <c:v>0.90474101932578299</c:v>
                </c:pt>
                <c:pt idx="1077">
                  <c:v>0.91453561539348116</c:v>
                </c:pt>
                <c:pt idx="1078">
                  <c:v>0.92390800277389096</c:v>
                </c:pt>
                <c:pt idx="1079">
                  <c:v>0.9328380143347027</c:v>
                </c:pt>
                <c:pt idx="1080">
                  <c:v>0.94130534688251422</c:v>
                </c:pt>
                <c:pt idx="1081">
                  <c:v>0.94928958646958672</c:v>
                </c:pt>
                <c:pt idx="1082">
                  <c:v>0.95677023512112769</c:v>
                </c:pt>
                <c:pt idx="1083">
                  <c:v>0.9637267389982872</c:v>
                </c:pt>
                <c:pt idx="1084">
                  <c:v>0.97013851800937934</c:v>
                </c:pt>
                <c:pt idx="1085">
                  <c:v>0.975984996878975</c:v>
                </c:pt>
                <c:pt idx="1086">
                  <c:v>0.98124563768144291</c:v>
                </c:pt>
                <c:pt idx="1087">
                  <c:v>0.9858999738422437</c:v>
                </c:pt>
                <c:pt idx="1088">
                  <c:v>0.98992764560680258</c:v>
                </c:pt>
                <c:pt idx="1089">
                  <c:v>0.99330843697309634</c:v>
                </c:pt>
                <c:pt idx="1090">
                  <c:v>0.99602231408019071</c:v>
                </c:pt>
                <c:pt idx="1091">
                  <c:v>0.99804946504084702</c:v>
                </c:pt>
                <c:pt idx="1092">
                  <c:v>0.9993703412019902</c:v>
                </c:pt>
                <c:pt idx="1093">
                  <c:v>0.99996569981228489</c:v>
                </c:pt>
                <c:pt idx="1094">
                  <c:v>0.99981664807130965</c:v>
                </c:pt>
                <c:pt idx="1095">
                  <c:v>0.99890468852984693</c:v>
                </c:pt>
                <c:pt idx="1096">
                  <c:v>0.99721176580562487</c:v>
                </c:pt>
                <c:pt idx="1097">
                  <c:v>0.99472031457345822</c:v>
                </c:pt>
                <c:pt idx="1098">
                  <c:v>0.99141330878313871</c:v>
                </c:pt>
                <c:pt idx="1099">
                  <c:v>0.98727431205263405</c:v>
                </c:pt>
                <c:pt idx="1100">
                  <c:v>0.98228752917816464</c:v>
                </c:pt>
                <c:pt idx="1101">
                  <c:v>0.97643785869655653</c:v>
                </c:pt>
                <c:pt idx="1102">
                  <c:v>0.96971094642891131</c:v>
                </c:pt>
                <c:pt idx="1103">
                  <c:v>0.96209323992811491</c:v>
                </c:pt>
                <c:pt idx="1104">
                  <c:v>0.953572043746025</c:v>
                </c:pt>
                <c:pt idx="1105">
                  <c:v>0.9441355754293449</c:v>
                </c:pt>
                <c:pt idx="1106">
                  <c:v>0.9337730221462307</c:v>
                </c:pt>
                <c:pt idx="1107">
                  <c:v>0.92247459783859254</c:v>
                </c:pt>
                <c:pt idx="1108">
                  <c:v>0.91023160078786358</c:v>
                </c:pt>
                <c:pt idx="1109">
                  <c:v>0.89703647147473453</c:v>
                </c:pt>
                <c:pt idx="1110">
                  <c:v>0.88288285060600191</c:v>
                </c:pt>
                <c:pt idx="1111">
                  <c:v>0.86776563717429434</c:v>
                </c:pt>
                <c:pt idx="1112">
                  <c:v>0.85168104640901221</c:v>
                </c:pt>
                <c:pt idx="1113">
                  <c:v>0.83462666746939307</c:v>
                </c:pt>
                <c:pt idx="1114">
                  <c:v>0.81660152072321968</c:v>
                </c:pt>
                <c:pt idx="1115">
                  <c:v>0.79760611444732055</c:v>
                </c:pt>
                <c:pt idx="1116">
                  <c:v>0.77764250077873898</c:v>
                </c:pt>
                <c:pt idx="1117">
                  <c:v>0.75671433073827221</c:v>
                </c:pt>
                <c:pt idx="1118">
                  <c:v>0.73482690814103446</c:v>
                </c:pt>
                <c:pt idx="1119">
                  <c:v>0.71198724220183585</c:v>
                </c:pt>
                <c:pt idx="1120">
                  <c:v>0.6882040986364929</c:v>
                </c:pt>
                <c:pt idx="1121">
                  <c:v>0.66348804905375647</c:v>
                </c:pt>
                <c:pt idx="1122">
                  <c:v>0.63785151842639609</c:v>
                </c:pt>
                <c:pt idx="1123">
                  <c:v>0.61130883042412543</c:v>
                </c:pt>
                <c:pt idx="1124">
                  <c:v>0.58387625038558277</c:v>
                </c:pt>
                <c:pt idx="1125">
                  <c:v>0.55557202570147335</c:v>
                </c:pt>
                <c:pt idx="1126">
                  <c:v>0.52641642337634165</c:v>
                </c:pt>
                <c:pt idx="1127">
                  <c:v>0.49643176453226473</c:v>
                </c:pt>
                <c:pt idx="1128">
                  <c:v>0.46564245561410844</c:v>
                </c:pt>
                <c:pt idx="1129">
                  <c:v>0.43407501605292464</c:v>
                </c:pt>
                <c:pt idx="1130">
                  <c:v>0.40175810214161006</c:v>
                </c:pt>
                <c:pt idx="1131">
                  <c:v>0.36872252687515517</c:v>
                </c:pt>
                <c:pt idx="1132">
                  <c:v>0.3350012755067408</c:v>
                </c:pt>
                <c:pt idx="1133">
                  <c:v>0.30062951657062781</c:v>
                </c:pt>
                <c:pt idx="1134">
                  <c:v>0.2656446081232724</c:v>
                </c:pt>
                <c:pt idx="1135">
                  <c:v>0.23008609895546328</c:v>
                </c:pt>
                <c:pt idx="1136">
                  <c:v>0.19399572453052599</c:v>
                </c:pt>
                <c:pt idx="1137">
                  <c:v>0.15741739740685542</c:v>
                </c:pt>
                <c:pt idx="1138">
                  <c:v>0.12039719190724275</c:v>
                </c:pt>
                <c:pt idx="1139">
                  <c:v>8.2983322802732518E-2</c:v>
                </c:pt>
                <c:pt idx="1140">
                  <c:v>4.5226117785068909E-2</c:v>
                </c:pt>
                <c:pt idx="1141">
                  <c:v>7.1779835092880698E-3</c:v>
                </c:pt>
                <c:pt idx="1142">
                  <c:v>-3.1106635003337577E-2</c:v>
                </c:pt>
                <c:pt idx="1143">
                  <c:v>-6.9571301801940919E-2</c:v>
                </c:pt>
                <c:pt idx="1144">
                  <c:v>-0.10815764447108114</c:v>
                </c:pt>
                <c:pt idx="1145">
                  <c:v>-0.14680541580057282</c:v>
                </c:pt>
                <c:pt idx="1146">
                  <c:v>-0.18545256282278527</c:v>
                </c:pt>
                <c:pt idx="1147">
                  <c:v>-0.22403530336504843</c:v>
                </c:pt>
                <c:pt idx="1148">
                  <c:v>-0.26248821024834018</c:v>
                </c:pt>
                <c:pt idx="1149">
                  <c:v>-0.30074430324561902</c:v>
                </c:pt>
                <c:pt idx="1150">
                  <c:v>-0.33873514889394046</c:v>
                </c:pt>
                <c:pt idx="1151">
                  <c:v>-0.37639096823382728</c:v>
                </c:pt>
                <c:pt idx="1152">
                  <c:v>-0.41364075252733978</c:v>
                </c:pt>
                <c:pt idx="1153">
                  <c:v>-0.4504123869827506</c:v>
                </c:pt>
                <c:pt idx="1154">
                  <c:v>-0.48663278248887532</c:v>
                </c:pt>
                <c:pt idx="1155">
                  <c:v>-0.52222801533576635</c:v>
                </c:pt>
                <c:pt idx="1156">
                  <c:v>-0.55712347487079739</c:v>
                </c:pt>
                <c:pt idx="1157">
                  <c:v>-0.59124401901012025</c:v>
                </c:pt>
                <c:pt idx="1158">
                  <c:v>-0.624514137495078</c:v>
                </c:pt>
                <c:pt idx="1159">
                  <c:v>-0.65685812275152267</c:v>
                </c:pt>
                <c:pt idx="1160">
                  <c:v>-0.68820024817705228</c:v>
                </c:pt>
                <c:pt idx="1161">
                  <c:v>-0.71846495364714402</c:v>
                </c:pt>
                <c:pt idx="1162">
                  <c:v>-0.74757703799594422</c:v>
                </c:pt>
                <c:pt idx="1163">
                  <c:v>-0.77546185819126601</c:v>
                </c:pt>
                <c:pt idx="1164">
                  <c:v>-0.80204553488616792</c:v>
                </c:pt>
                <c:pt idx="1165">
                  <c:v>-0.82725516399145949</c:v>
                </c:pt>
                <c:pt idx="1166">
                  <c:v>-0.85101903387469913</c:v>
                </c:pt>
                <c:pt idx="1167">
                  <c:v>-0.87326684775181496</c:v>
                </c:pt>
                <c:pt idx="1168">
                  <c:v>-0.89392995079756976</c:v>
                </c:pt>
                <c:pt idx="1169">
                  <c:v>-0.91294156146074645</c:v>
                </c:pt>
                <c:pt idx="1170">
                  <c:v>-0.93023700642940899</c:v>
                </c:pt>
                <c:pt idx="1171">
                  <c:v>-0.94575395865093614</c:v>
                </c:pt>
                <c:pt idx="1172">
                  <c:v>-0.9594326777709935</c:v>
                </c:pt>
                <c:pt idx="1173">
                  <c:v>-0.97121625231530972</c:v>
                </c:pt>
                <c:pt idx="1174">
                  <c:v>-0.98105084289827549</c:v>
                </c:pt>
                <c:pt idx="1175">
                  <c:v>-0.98888592570317302</c:v>
                </c:pt>
                <c:pt idx="1176">
                  <c:v>-0.99467453544046514</c:v>
                </c:pt>
                <c:pt idx="1177">
                  <c:v>-0.99837350695325178</c:v>
                </c:pt>
                <c:pt idx="1178">
                  <c:v>-0.99994371460295151</c:v>
                </c:pt>
                <c:pt idx="1179">
                  <c:v>-0.99935030853371243</c:v>
                </c:pt>
                <c:pt idx="1180">
                  <c:v>-0.9965629468812397</c:v>
                </c:pt>
                <c:pt idx="1181">
                  <c:v>-0.99155602296089396</c:v>
                </c:pt>
                <c:pt idx="1182">
                  <c:v>-0.98430888644129699</c:v>
                </c:pt>
                <c:pt idx="1183">
                  <c:v>-0.97480605748355909</c:v>
                </c:pt>
                <c:pt idx="1184">
                  <c:v>-0.96303743280283682</c:v>
                </c:pt>
                <c:pt idx="1185">
                  <c:v>-0.94899848258855024</c:v>
                </c:pt>
                <c:pt idx="1186">
                  <c:v>-0.93269043720244083</c:v>
                </c:pt>
                <c:pt idx="1187">
                  <c:v>-0.9141204625600462</c:v>
                </c:pt>
                <c:pt idx="1188">
                  <c:v>-0.89330182309135331</c:v>
                </c:pt>
                <c:pt idx="1189">
                  <c:v>-0.87025403117061106</c:v>
                </c:pt>
                <c:pt idx="1190">
                  <c:v>-0.84500298190381351</c:v>
                </c:pt>
                <c:pt idx="1191">
                  <c:v>-0.81758107216548304</c:v>
                </c:pt>
                <c:pt idx="1192">
                  <c:v>-0.78802730278425415</c:v>
                </c:pt>
                <c:pt idx="1193">
                  <c:v>-0.75638736278974461</c:v>
                </c:pt>
                <c:pt idx="1194">
                  <c:v>-0.72271369465139479</c:v>
                </c:pt>
                <c:pt idx="1195">
                  <c:v>-0.6870655394637033</c:v>
                </c:pt>
                <c:pt idx="1196">
                  <c:v>-0.64950896106169242</c:v>
                </c:pt>
                <c:pt idx="1197">
                  <c:v>-0.61011684808574951</c:v>
                </c:pt>
                <c:pt idx="1198">
                  <c:v>-0.56896889305634102</c:v>
                </c:pt>
                <c:pt idx="1199">
                  <c:v>-0.52615154756671367</c:v>
                </c:pt>
                <c:pt idx="1200">
                  <c:v>-0.48175795275554367</c:v>
                </c:pt>
                <c:pt idx="1201">
                  <c:v>-0.43588784428192812</c:v>
                </c:pt>
                <c:pt idx="1202">
                  <c:v>-0.38864743109198013</c:v>
                </c:pt>
                <c:pt idx="1203">
                  <c:v>-0.3401492473397329</c:v>
                </c:pt>
                <c:pt idx="1204">
                  <c:v>-0.29051197690521363</c:v>
                </c:pt>
                <c:pt idx="1205">
                  <c:v>-0.23986025003915026</c:v>
                </c:pt>
                <c:pt idx="1206">
                  <c:v>-0.18832441175709203</c:v>
                </c:pt>
                <c:pt idx="1207">
                  <c:v>-0.13604026170537095</c:v>
                </c:pt>
                <c:pt idx="1208">
                  <c:v>-8.3148765327465776E-2</c:v>
                </c:pt>
                <c:pt idx="1209">
                  <c:v>-2.9795736271604558E-2</c:v>
                </c:pt>
                <c:pt idx="1210">
                  <c:v>2.3868509901252461E-2</c:v>
                </c:pt>
                <c:pt idx="1211">
                  <c:v>7.7689530525816439E-2</c:v>
                </c:pt>
                <c:pt idx="1212">
                  <c:v>0.13150915884446532</c:v>
                </c:pt>
                <c:pt idx="1213">
                  <c:v>0.18516593477526949</c:v>
                </c:pt>
                <c:pt idx="1214">
                  <c:v>0.23849556284899123</c:v>
                </c:pt>
                <c:pt idx="1215">
                  <c:v>0.29133139658403862</c:v>
                </c:pt>
                <c:pt idx="1216">
                  <c:v>0.34350494842061924</c:v>
                </c:pt>
                <c:pt idx="1217">
                  <c:v>0.39484642418410215</c:v>
                </c:pt>
                <c:pt idx="1218">
                  <c:v>0.44518528089359355</c:v>
                </c:pt>
                <c:pt idx="1219">
                  <c:v>0.49435080657555813</c:v>
                </c:pt>
                <c:pt idx="1220">
                  <c:v>0.54217272058451571</c:v>
                </c:pt>
                <c:pt idx="1221">
                  <c:v>0.58848179277431922</c:v>
                </c:pt>
                <c:pt idx="1222">
                  <c:v>0.63311047970481682</c:v>
                </c:pt>
                <c:pt idx="1223">
                  <c:v>0.67589357591079613</c:v>
                </c:pt>
                <c:pt idx="1224">
                  <c:v>0.71666887810374746</c:v>
                </c:pt>
                <c:pt idx="1225">
                  <c:v>0.7552778600230694</c:v>
                </c:pt>
                <c:pt idx="1226">
                  <c:v>0.79156635550280607</c:v>
                </c:pt>
                <c:pt idx="1227">
                  <c:v>0.82538524717382777</c:v>
                </c:pt>
                <c:pt idx="1228">
                  <c:v>0.85659115808048669</c:v>
                </c:pt>
                <c:pt idx="1229">
                  <c:v>0.88504714335625023</c:v>
                </c:pt>
                <c:pt idx="1230">
                  <c:v>0.91062337897570012</c:v>
                </c:pt>
                <c:pt idx="1231">
                  <c:v>0.9331978444815715</c:v>
                </c:pt>
                <c:pt idx="1232">
                  <c:v>0.95265699647638535</c:v>
                </c:pt>
                <c:pt idx="1233">
                  <c:v>0.96889642956964706</c:v>
                </c:pt>
                <c:pt idx="1234">
                  <c:v>0.98182152138478551</c:v>
                </c:pt>
                <c:pt idx="1235">
                  <c:v>0.99134805815592775</c:v>
                </c:pt>
                <c:pt idx="1236">
                  <c:v>0.99740283738445357</c:v>
                </c:pt>
                <c:pt idx="1237">
                  <c:v>0.99992424398000812</c:v>
                </c:pt>
                <c:pt idx="1238">
                  <c:v>0.99886279628138086</c:v>
                </c:pt>
                <c:pt idx="1239">
                  <c:v>0.99418165834034022</c:v>
                </c:pt>
                <c:pt idx="1240">
                  <c:v>0.98585711485714334</c:v>
                </c:pt>
                <c:pt idx="1241">
                  <c:v>0.97387900518091508</c:v>
                </c:pt>
                <c:pt idx="1242">
                  <c:v>0.95825111283228825</c:v>
                </c:pt>
                <c:pt idx="1243">
                  <c:v>0.93899150707038248</c:v>
                </c:pt>
                <c:pt idx="1244">
                  <c:v>0.91613283311216032</c:v>
                </c:pt>
                <c:pt idx="1245">
                  <c:v>0.88972254771996673</c:v>
                </c:pt>
                <c:pt idx="1246">
                  <c:v>0.85982309700330861</c:v>
                </c:pt>
                <c:pt idx="1247">
                  <c:v>0.82651203343397717</c:v>
                </c:pt>
                <c:pt idx="1248">
                  <c:v>0.78988206924993531</c:v>
                </c:pt>
                <c:pt idx="1249">
                  <c:v>0.75004106362303902</c:v>
                </c:pt>
                <c:pt idx="1250">
                  <c:v>0.70711194118889753</c:v>
                </c:pt>
                <c:pt idx="1251">
                  <c:v>0.6612325397838158</c:v>
                </c:pt>
                <c:pt idx="1252">
                  <c:v>0.61255538550370314</c:v>
                </c:pt>
                <c:pt idx="1253">
                  <c:v>0.56124739349270469</c:v>
                </c:pt>
                <c:pt idx="1254">
                  <c:v>0.50748949318457981</c:v>
                </c:pt>
                <c:pt idx="1255">
                  <c:v>0.45147617705703497</c:v>
                </c:pt>
                <c:pt idx="1256">
                  <c:v>0.39341497231709788</c:v>
                </c:pt>
                <c:pt idx="1257">
                  <c:v>0.33352583531377067</c:v>
                </c:pt>
                <c:pt idx="1258">
                  <c:v>0.27204046887082906</c:v>
                </c:pt>
                <c:pt idx="1259">
                  <c:v>0.20920156314685856</c:v>
                </c:pt>
                <c:pt idx="1260">
                  <c:v>0.14526196105956873</c:v>
                </c:pt>
                <c:pt idx="1261">
                  <c:v>8.0483749755694889E-2</c:v>
                </c:pt>
                <c:pt idx="1262">
                  <c:v>1.5137280063982966E-2</c:v>
                </c:pt>
                <c:pt idx="1263">
                  <c:v>-5.0499883664574287E-2</c:v>
                </c:pt>
                <c:pt idx="1264">
                  <c:v>-0.1161440804508192</c:v>
                </c:pt>
                <c:pt idx="1265">
                  <c:v>-0.18150673295768138</c:v>
                </c:pt>
                <c:pt idx="1266">
                  <c:v>-0.24629558729579717</c:v>
                </c:pt>
                <c:pt idx="1267">
                  <c:v>-0.31021600804121535</c:v>
                </c:pt>
                <c:pt idx="1268">
                  <c:v>-0.37297232366222999</c:v>
                </c:pt>
                <c:pt idx="1269">
                  <c:v>-0.43426921707868665</c:v>
                </c:pt>
                <c:pt idx="1270">
                  <c:v>-0.49381315561263295</c:v>
                </c:pt>
                <c:pt idx="1271">
                  <c:v>-0.55131385413717005</c:v>
                </c:pt>
                <c:pt idx="1272">
                  <c:v>-0.60648576479424343</c:v>
                </c:pt>
                <c:pt idx="1273">
                  <c:v>-0.65904958623543253</c:v>
                </c:pt>
                <c:pt idx="1274">
                  <c:v>-0.70873378494597383</c:v>
                </c:pt>
                <c:pt idx="1275">
                  <c:v>-0.75527612084512086</c:v>
                </c:pt>
                <c:pt idx="1276">
                  <c:v>-0.79842516901880023</c:v>
                </c:pt>
                <c:pt idx="1277">
                  <c:v>-0.83794182913735815</c:v>
                </c:pt>
                <c:pt idx="1278">
                  <c:v>-0.87360081384517985</c:v>
                </c:pt>
                <c:pt idx="1279">
                  <c:v>-0.90519210718404663</c:v>
                </c:pt>
                <c:pt idx="1280">
                  <c:v>-0.93252238393134956</c:v>
                </c:pt>
                <c:pt idx="1281">
                  <c:v>-0.95541638060131451</c:v>
                </c:pt>
                <c:pt idx="1282">
                  <c:v>-0.97371820877525717</c:v>
                </c:pt>
                <c:pt idx="1283">
                  <c:v>-0.98729260139857666</c:v>
                </c:pt>
                <c:pt idx="1284">
                  <c:v>-0.99602608271069593</c:v>
                </c:pt>
                <c:pt idx="1285">
                  <c:v>-0.99982805256180007</c:v>
                </c:pt>
                <c:pt idx="1286">
                  <c:v>-0.998631776019548</c:v>
                </c:pt>
                <c:pt idx="1287">
                  <c:v>-0.99239526938179257</c:v>
                </c:pt>
                <c:pt idx="1288">
                  <c:v>-0.981102073989507</c:v>
                </c:pt>
                <c:pt idx="1289">
                  <c:v>-0.96476190957885666</c:v>
                </c:pt>
                <c:pt idx="1290">
                  <c:v>-0.94341119932363082</c:v>
                </c:pt>
                <c:pt idx="1291">
                  <c:v>-0.9171134591995459</c:v>
                </c:pt>
                <c:pt idx="1292">
                  <c:v>-0.88595954485030404</c:v>
                </c:pt>
                <c:pt idx="1293">
                  <c:v>-0.85006774975139354</c:v>
                </c:pt>
                <c:pt idx="1294">
                  <c:v>-0.80958374915037223</c:v>
                </c:pt>
                <c:pt idx="1295">
                  <c:v>-0.76468038501060354</c:v>
                </c:pt>
                <c:pt idx="1296">
                  <c:v>-0.71555728799687501</c:v>
                </c:pt>
                <c:pt idx="1297">
                  <c:v>-0.66244033341375641</c:v>
                </c:pt>
                <c:pt idx="1298">
                  <c:v>-0.60558092893757232</c:v>
                </c:pt>
                <c:pt idx="1299">
                  <c:v>-0.5452551329672477</c:v>
                </c:pt>
                <c:pt idx="1300">
                  <c:v>-0.48176260345319777</c:v>
                </c:pt>
                <c:pt idx="1301">
                  <c:v>-0.41542537814270797</c:v>
                </c:pt>
                <c:pt idx="1302">
                  <c:v>-0.34658648829894506</c:v>
                </c:pt>
                <c:pt idx="1303">
                  <c:v>-0.27560840910330497</c:v>
                </c:pt>
                <c:pt idx="1304">
                  <c:v>-0.20287135113044341</c:v>
                </c:pt>
                <c:pt idx="1305">
                  <c:v>-0.12877139848518285</c:v>
                </c:pt>
                <c:pt idx="1306">
                  <c:v>-5.371850040294536E-2</c:v>
                </c:pt>
                <c:pt idx="1307">
                  <c:v>2.1865675667606631E-2</c:v>
                </c:pt>
                <c:pt idx="1308">
                  <c:v>9.7550020267961612E-2</c:v>
                </c:pt>
                <c:pt idx="1309">
                  <c:v>0.17289637698700325</c:v>
                </c:pt>
                <c:pt idx="1310">
                  <c:v>0.24746204476158182</c:v>
                </c:pt>
                <c:pt idx="1311">
                  <c:v>0.32080237466306527</c:v>
                </c:pt>
                <c:pt idx="1312">
                  <c:v>0.39247344730689832</c:v>
                </c:pt>
                <c:pt idx="1313">
                  <c:v>0.46203481596799673</c:v>
                </c:pt>
                <c:pt idx="1314">
                  <c:v>0.52905229949170796</c:v>
                </c:pt>
                <c:pt idx="1315">
                  <c:v>0.59310080816863331</c:v>
                </c:pt>
                <c:pt idx="1316">
                  <c:v>0.6537671849014639</c:v>
                </c:pt>
                <c:pt idx="1317">
                  <c:v>0.71065304324338374</c:v>
                </c:pt>
                <c:pt idx="1318">
                  <c:v>0.76337758324020566</c:v>
                </c:pt>
                <c:pt idx="1319">
                  <c:v>0.81158036547159451</c:v>
                </c:pt>
                <c:pt idx="1320">
                  <c:v>0.85492402326955697</c:v>
                </c:pt>
                <c:pt idx="1321">
                  <c:v>0.89309689280365112</c:v>
                </c:pt>
                <c:pt idx="1322">
                  <c:v>0.92581554056963622</c:v>
                </c:pt>
                <c:pt idx="1323">
                  <c:v>0.95282716780939392</c:v>
                </c:pt>
                <c:pt idx="1324">
                  <c:v>0.97391187153096193</c:v>
                </c:pt>
                <c:pt idx="1325">
                  <c:v>0.98888474209453658</c:v>
                </c:pt>
                <c:pt idx="1326">
                  <c:v>0.9975977777877103</c:v>
                </c:pt>
                <c:pt idx="1327">
                  <c:v>0.99994159743497635</c:v>
                </c:pt>
                <c:pt idx="1328">
                  <c:v>0.99584693287496551</c:v>
                </c:pt>
                <c:pt idx="1329">
                  <c:v>0.98528588409550377</c:v>
                </c:pt>
                <c:pt idx="1330">
                  <c:v>0.96827292094128947</c:v>
                </c:pt>
                <c:pt idx="1331">
                  <c:v>0.94486561660055912</c:v>
                </c:pt>
                <c:pt idx="1332">
                  <c:v>0.91516509953274261</c:v>
                </c:pt>
                <c:pt idx="1333">
                  <c:v>0.87931621211464095</c:v>
                </c:pt>
                <c:pt idx="1334">
                  <c:v>0.83750736605227361</c:v>
                </c:pt>
                <c:pt idx="1335">
                  <c:v>0.78997008652210154</c:v>
                </c:pt>
                <c:pt idx="1336">
                  <c:v>0.73697823905984761</c:v>
                </c:pt>
                <c:pt idx="1337">
                  <c:v>0.67884693539729146</c:v>
                </c:pt>
                <c:pt idx="1338">
                  <c:v>0.61593111674523826</c:v>
                </c:pt>
                <c:pt idx="1339">
                  <c:v>0.54862381542073835</c:v>
                </c:pt>
                <c:pt idx="1340">
                  <c:v>0.47735409820369928</c:v>
                </c:pt>
                <c:pt idx="1341">
                  <c:v>0.40258469736565089</c:v>
                </c:pt>
                <c:pt idx="1342">
                  <c:v>0.32480933792383637</c:v>
                </c:pt>
                <c:pt idx="1343">
                  <c:v>0.24454977231776662</c:v>
                </c:pt>
                <c:pt idx="1344">
                  <c:v>0.16235253636273758</c:v>
                </c:pt>
                <c:pt idx="1345">
                  <c:v>7.8785442983697829E-2</c:v>
                </c:pt>
                <c:pt idx="1346">
                  <c:v>-5.5661671486007449E-3</c:v>
                </c:pt>
                <c:pt idx="1347">
                  <c:v>-9.0103396392630528E-2</c:v>
                </c:pt>
                <c:pt idx="1348">
                  <c:v>-0.17421795814872013</c:v>
                </c:pt>
                <c:pt idx="1349">
                  <c:v>-0.25729651555051286</c:v>
                </c:pt>
                <c:pt idx="1350">
                  <c:v>-0.33872516201784703</c:v>
                </c:pt>
                <c:pt idx="1351">
                  <c:v>-0.41789401274584997</c:v>
                </c:pt>
                <c:pt idx="1352">
                  <c:v>-0.49420187427271195</c:v>
                </c:pt>
                <c:pt idx="1353">
                  <c:v>-0.56706095753576147</c:v>
                </c:pt>
                <c:pt idx="1354">
                  <c:v>-0.63590159831534343</c:v>
                </c:pt>
                <c:pt idx="1355">
                  <c:v>-0.70017694770111838</c:v>
                </c:pt>
                <c:pt idx="1356">
                  <c:v>-0.75936759421721745</c:v>
                </c:pt>
                <c:pt idx="1357">
                  <c:v>-0.81298607853101967</c:v>
                </c:pt>
                <c:pt idx="1358">
                  <c:v>-0.86058126126347145</c:v>
                </c:pt>
                <c:pt idx="1359">
                  <c:v>-0.90174250433342529</c:v>
                </c:pt>
                <c:pt idx="1360">
                  <c:v>-0.93610362651837253</c:v>
                </c:pt>
                <c:pt idx="1361">
                  <c:v>-0.9633465945114118</c:v>
                </c:pt>
                <c:pt idx="1362">
                  <c:v>-0.98320491170823476</c:v>
                </c:pt>
                <c:pt idx="1363">
                  <c:v>-0.9954666682750124</c:v>
                </c:pt>
                <c:pt idx="1364">
                  <c:v>-0.99997721773149129</c:v>
                </c:pt>
                <c:pt idx="1365">
                  <c:v>-0.99664144733356441</c:v>
                </c:pt>
                <c:pt idx="1366">
                  <c:v>-0.98542561195286449</c:v>
                </c:pt>
                <c:pt idx="1367">
                  <c:v>-0.96635870392066336</c:v>
                </c:pt>
                <c:pt idx="1368">
                  <c:v>-0.93953333441920917</c:v>
                </c:pt>
                <c:pt idx="1369">
                  <c:v>-0.90510610545142456</c:v>
                </c:pt>
                <c:pt idx="1370">
                  <c:v>-0.86329745518179746</c:v>
                </c:pt>
                <c:pt idx="1371">
                  <c:v>-0.81439096349549778</c:v>
                </c:pt>
                <c:pt idx="1372">
                  <c:v>-0.75873210894410092</c:v>
                </c:pt>
                <c:pt idx="1373">
                  <c:v>-0.69672647280535815</c:v>
                </c:pt>
                <c:pt idx="1374">
                  <c:v>-0.62883739074891198</c:v>
                </c:pt>
                <c:pt idx="1375">
                  <c:v>-0.55558305753306236</c:v>
                </c:pt>
                <c:pt idx="1376">
                  <c:v>-0.47753309522114207</c:v>
                </c:pt>
                <c:pt idx="1377">
                  <c:v>-0.39530460055613481</c:v>
                </c:pt>
                <c:pt idx="1378">
                  <c:v>-0.30955769232512936</c:v>
                </c:pt>
                <c:pt idx="1379">
                  <c:v>-0.2209905847322417</c:v>
                </c:pt>
                <c:pt idx="1380">
                  <c:v>-0.13033421793106587</c:v>
                </c:pt>
                <c:pt idx="1381">
                  <c:v>-3.8346481893628229E-2</c:v>
                </c:pt>
                <c:pt idx="1382">
                  <c:v>5.4193925339880003E-2</c:v>
                </c:pt>
                <c:pt idx="1383">
                  <c:v>0.14649395933132131</c:v>
                </c:pt>
                <c:pt idx="1384">
                  <c:v>0.23775296074588675</c:v>
                </c:pt>
                <c:pt idx="1385">
                  <c:v>0.32716960252498217</c:v>
                </c:pt>
                <c:pt idx="1386">
                  <c:v>0.41394899487193576</c:v>
                </c:pt>
                <c:pt idx="1387">
                  <c:v>0.49730988691469608</c:v>
                </c:pt>
                <c:pt idx="1388">
                  <c:v>0.57649190110403736</c:v>
                </c:pt>
                <c:pt idx="1389">
                  <c:v>0.65076273411760288</c:v>
                </c:pt>
                <c:pt idx="1390">
                  <c:v>0.71942525631311427</c:v>
                </c:pt>
                <c:pt idx="1391">
                  <c:v>0.78182444064677092</c:v>
                </c:pt>
                <c:pt idx="1392">
                  <c:v>0.83735405148127118</c:v>
                </c:pt>
                <c:pt idx="1393">
                  <c:v>0.88546302388061626</c:v>
                </c:pt>
                <c:pt idx="1394">
                  <c:v>0.92566146485166168</c:v>
                </c:pt>
                <c:pt idx="1395">
                  <c:v>0.95752620956242851</c:v>
                </c:pt>
                <c:pt idx="1396">
                  <c:v>0.98070586785700042</c:v>
                </c:pt>
                <c:pt idx="1397">
                  <c:v>0.99492529940083119</c:v>
                </c:pt>
                <c:pt idx="1398">
                  <c:v>0.99998945952604712</c:v>
                </c:pt>
                <c:pt idx="1399">
                  <c:v>0.99578656229355234</c:v>
                </c:pt>
                <c:pt idx="1400">
                  <c:v>0.98229051242928456</c:v>
                </c:pt>
                <c:pt idx="1401">
                  <c:v>0.95956256359952508</c:v>
                </c:pt>
                <c:pt idx="1402">
                  <c:v>0.92775216693028362</c:v>
                </c:pt>
                <c:pt idx="1403">
                  <c:v>0.88709698070578291</c:v>
                </c:pt>
                <c:pt idx="1404">
                  <c:v>0.83792201975008318</c:v>
                </c:pt>
                <c:pt idx="1405">
                  <c:v>0.78063793104536905</c:v>
                </c:pt>
                <c:pt idx="1406">
                  <c:v>0.71573839060368938</c:v>
                </c:pt>
                <c:pt idx="1407">
                  <c:v>0.64379662541255844</c:v>
                </c:pt>
                <c:pt idx="1408">
                  <c:v>0.56546107333811735</c:v>
                </c:pt>
                <c:pt idx="1409">
                  <c:v>0.48145020310603481</c:v>
                </c:pt>
                <c:pt idx="1410">
                  <c:v>0.39254652579730581</c:v>
                </c:pt>
                <c:pt idx="1411">
                  <c:v>0.29958983859711735</c:v>
                </c:pt>
                <c:pt idx="1412">
                  <c:v>0.20346975071860635</c:v>
                </c:pt>
                <c:pt idx="1413">
                  <c:v>0.10511755038593684</c:v>
                </c:pt>
                <c:pt idx="1414">
                  <c:v>5.4974803971017724E-3</c:v>
                </c:pt>
                <c:pt idx="1415">
                  <c:v>-9.440250201070513E-2</c:v>
                </c:pt>
                <c:pt idx="1416">
                  <c:v>-0.19358039760719667</c:v>
                </c:pt>
                <c:pt idx="1417">
                  <c:v>-0.29103017952147703</c:v>
                </c:pt>
                <c:pt idx="1418">
                  <c:v>-0.38575205282219571</c:v>
                </c:pt>
                <c:pt idx="1419">
                  <c:v>-0.476762857216113</c:v>
                </c:pt>
                <c:pt idx="1420">
                  <c:v>-0.56310650625983494</c:v>
                </c:pt>
                <c:pt idx="1421">
                  <c:v>-0.64386435300351763</c:v>
                </c:pt>
                <c:pt idx="1422">
                  <c:v>-0.71816536960586863</c:v>
                </c:pt>
                <c:pt idx="1423">
                  <c:v>-0.78519602724473259</c:v>
                </c:pt>
                <c:pt idx="1424">
                  <c:v>-0.84420976265315828</c:v>
                </c:pt>
                <c:pt idx="1425">
                  <c:v>-0.89453591888291584</c:v>
                </c:pt>
                <c:pt idx="1426">
                  <c:v>-0.93558805046769633</c:v>
                </c:pt>
                <c:pt idx="1427">
                  <c:v>-0.96687148704534887</c:v>
                </c:pt>
                <c:pt idx="1428">
                  <c:v>-0.98799005470650025</c:v>
                </c:pt>
                <c:pt idx="1429">
                  <c:v>-0.99865186085407665</c:v>
                </c:pt>
                <c:pt idx="1430">
                  <c:v>-0.99867405615752536</c:v>
                </c:pt>
                <c:pt idx="1431">
                  <c:v>-0.98798649622324652</c:v>
                </c:pt>
                <c:pt idx="1432">
                  <c:v>-0.96663423581904695</c:v>
                </c:pt>
                <c:pt idx="1433">
                  <c:v>-0.93477879980887879</c:v>
                </c:pt>
                <c:pt idx="1434">
                  <c:v>-0.89269818728213191</c:v>
                </c:pt>
                <c:pt idx="1435">
                  <c:v>-0.84078557859094383</c:v>
                </c:pt>
                <c:pt idx="1436">
                  <c:v>-0.77954672901568645</c:v>
                </c:pt>
                <c:pt idx="1437">
                  <c:v>-0.70959604742520732</c:v>
                </c:pt>
                <c:pt idx="1438">
                  <c:v>-0.63165137343317579</c:v>
                </c:pt>
                <c:pt idx="1439">
                  <c:v>-0.54652748201204648</c:v>
                </c:pt>
                <c:pt idx="1440">
                  <c:v>-0.45512836013787811</c:v>
                </c:pt>
                <c:pt idx="1441">
                  <c:v>-0.35843831562040879</c:v>
                </c:pt>
                <c:pt idx="1442">
                  <c:v>-0.25751199363381105</c:v>
                </c:pt>
                <c:pt idx="1443">
                  <c:v>-0.15346339141062057</c:v>
                </c:pt>
                <c:pt idx="1444">
                  <c:v>-4.7453975897798893E-2</c:v>
                </c:pt>
                <c:pt idx="1445">
                  <c:v>5.9319977297179728E-2</c:v>
                </c:pt>
                <c:pt idx="1446">
                  <c:v>0.16564069281528729</c:v>
                </c:pt>
                <c:pt idx="1447">
                  <c:v>0.27028271011962185</c:v>
                </c:pt>
                <c:pt idx="1448">
                  <c:v>0.37202705158173321</c:v>
                </c:pt>
                <c:pt idx="1449">
                  <c:v>0.46967558351264427</c:v>
                </c:pt>
                <c:pt idx="1450">
                  <c:v>0.56206540285963902</c:v>
                </c:pt>
                <c:pt idx="1451">
                  <c:v>0.64808307742737326</c:v>
                </c:pt>
                <c:pt idx="1452">
                  <c:v>0.72667856459452229</c:v>
                </c:pt>
                <c:pt idx="1453">
                  <c:v>0.79687863268942682</c:v>
                </c:pt>
                <c:pt idx="1454">
                  <c:v>0.85779961054407083</c:v>
                </c:pt>
                <c:pt idx="1455">
                  <c:v>0.90865929432297643</c:v>
                </c:pt>
                <c:pt idx="1456">
                  <c:v>0.9487878465545434</c:v>
                </c:pt>
                <c:pt idx="1457">
                  <c:v>0.97763753038099011</c:v>
                </c:pt>
                <c:pt idx="1458">
                  <c:v>0.99479113236407479</c:v>
                </c:pt>
                <c:pt idx="1459">
                  <c:v>0.99996893968214962</c:v>
                </c:pt>
                <c:pt idx="1460">
                  <c:v>0.99303415214380819</c:v>
                </c:pt>
                <c:pt idx="1461">
                  <c:v>0.97399662600784986</c:v>
                </c:pt>
                <c:pt idx="1462">
                  <c:v>0.94301486499131326</c:v>
                </c:pt>
                <c:pt idx="1463">
                  <c:v>0.90039619389000669</c:v>
                </c:pt>
                <c:pt idx="1464">
                  <c:v>0.84659507172360426</c:v>
                </c:pt>
                <c:pt idx="1465">
                  <c:v>0.7822095240173057</c:v>
                </c:pt>
                <c:pt idx="1466">
                  <c:v>0.70797569748640077</c:v>
                </c:pt>
                <c:pt idx="1467">
                  <c:v>0.62476056471863051</c:v>
                </c:pt>
                <c:pt idx="1468">
                  <c:v>0.53355283115160823</c:v>
                </c:pt>
                <c:pt idx="1469">
                  <c:v>0.43545212140260819</c:v>
                </c:pt>
                <c:pt idx="1470">
                  <c:v>0.33165654649618315</c:v>
                </c:pt>
                <c:pt idx="1471">
                  <c:v>0.22344877741368624</c:v>
                </c:pt>
                <c:pt idx="1472">
                  <c:v>0.11218077331514538</c:v>
                </c:pt>
                <c:pt idx="1473">
                  <c:v>-7.4266558359228397E-4</c:v>
                </c:pt>
                <c:pt idx="1474">
                  <c:v>-0.11388133049484797</c:v>
                </c:pt>
                <c:pt idx="1475">
                  <c:v>-0.22577781387806015</c:v>
                </c:pt>
                <c:pt idx="1476">
                  <c:v>-0.33497627279676861</c:v>
                </c:pt>
                <c:pt idx="1477">
                  <c:v>-0.44004150880888715</c:v>
                </c:pt>
                <c:pt idx="1478">
                  <c:v>-0.53957811700944325</c:v>
                </c:pt>
                <c:pt idx="1479">
                  <c:v>-0.63224944953778106</c:v>
                </c:pt>
                <c:pt idx="1480">
                  <c:v>-0.71679613482725446</c:v>
                </c:pt>
                <c:pt idx="1481">
                  <c:v>-0.79205389327942244</c:v>
                </c:pt>
                <c:pt idx="1482">
                  <c:v>-0.8569703930095075</c:v>
                </c:pt>
                <c:pt idx="1483">
                  <c:v>-0.91062089591199769</c:v>
                </c:pt>
                <c:pt idx="1484">
                  <c:v>-0.95222245456262622</c:v>
                </c:pt>
                <c:pt idx="1485">
                  <c:v>-0.98114643438138216</c:v>
                </c:pt>
                <c:pt idx="1486">
                  <c:v>-0.99692915295479589</c:v>
                </c:pt>
                <c:pt idx="1487">
                  <c:v>-0.99928044932276172</c:v>
                </c:pt>
                <c:pt idx="1488">
                  <c:v>-0.98809002019119818</c:v>
                </c:pt>
                <c:pt idx="1489">
                  <c:v>-0.96343138719748922</c:v>
                </c:pt>
                <c:pt idx="1490">
                  <c:v>-0.9255633892395958</c:v>
                </c:pt>
                <c:pt idx="1491">
                  <c:v>-0.87492912614030238</c:v>
                </c:pt>
                <c:pt idx="1492">
                  <c:v>-0.81215231416630829</c:v>
                </c:pt>
                <c:pt idx="1493">
                  <c:v>-0.7380310497257746</c:v>
                </c:pt>
                <c:pt idx="1494">
                  <c:v>-0.653529014456385</c:v>
                </c:pt>
                <c:pt idx="1495">
                  <c:v>-0.55976419238580255</c:v>
                </c:pt>
                <c:pt idx="1496">
                  <c:v>-0.45799520736629645</c:v>
                </c:pt>
                <c:pt idx="1497">
                  <c:v>-0.34960542600531624</c:v>
                </c:pt>
                <c:pt idx="1498">
                  <c:v>-0.23608500727090989</c:v>
                </c:pt>
                <c:pt idx="1499">
                  <c:v>-0.11901111427826298</c:v>
                </c:pt>
                <c:pt idx="1500">
                  <c:v>-2.6535897928668363E-5</c:v>
                </c:pt>
                <c:pt idx="1501">
                  <c:v>0.11918300478165911</c:v>
                </c:pt>
                <c:pt idx="1502">
                  <c:v>0.23691255198384389</c:v>
                </c:pt>
                <c:pt idx="1503">
                  <c:v>0.35146230325865269</c:v>
                </c:pt>
                <c:pt idx="1504">
                  <c:v>0.46116233634821929</c:v>
                </c:pt>
                <c:pt idx="1505">
                  <c:v>0.56439731977447349</c:v>
                </c:pt>
                <c:pt idx="1506">
                  <c:v>0.65963084151409335</c:v>
                </c:pt>
                <c:pt idx="1507">
                  <c:v>0.74542898689417658</c:v>
                </c:pt>
                <c:pt idx="1508">
                  <c:v>0.82048279910230637</c:v>
                </c:pt>
                <c:pt idx="1509">
                  <c:v>0.88362926359612104</c:v>
                </c:pt>
                <c:pt idx="1510">
                  <c:v>0.93387047127711453</c:v>
                </c:pt>
                <c:pt idx="1511">
                  <c:v>0.97039063453065355</c:v>
                </c:pt>
                <c:pt idx="1512">
                  <c:v>0.99257065500993935</c:v>
                </c:pt>
                <c:pt idx="1513">
                  <c:v>0.99999997214471503</c:v>
                </c:pt>
                <c:pt idx="1514">
                  <c:v>0.99248545648349584</c:v>
                </c:pt>
                <c:pt idx="1515">
                  <c:v>0.97005715173931817</c:v>
                </c:pt>
                <c:pt idx="1516">
                  <c:v>0.93297071332334469</c:v>
                </c:pt>
                <c:pt idx="1517">
                  <c:v>0.88170643865642995</c:v>
                </c:pt>
                <c:pt idx="1518">
                  <c:v>0.81696483500640626</c:v>
                </c:pt>
                <c:pt idx="1519">
                  <c:v>0.7396587233001034</c:v>
                </c:pt>
                <c:pt idx="1520">
                  <c:v>0.65090193053444145</c:v>
                </c:pt>
                <c:pt idx="1521">
                  <c:v>0.55199467824083626</c:v>
                </c:pt>
                <c:pt idx="1522">
                  <c:v>0.44440582908339027</c:v>
                </c:pt>
                <c:pt idx="1523">
                  <c:v>0.32975220720845233</c:v>
                </c:pt>
                <c:pt idx="1524">
                  <c:v>0.20977525951466267</c:v>
                </c:pt>
                <c:pt idx="1525">
                  <c:v>8.6315373681714228E-2</c:v>
                </c:pt>
                <c:pt idx="1526">
                  <c:v>-3.8715786295816575E-2</c:v>
                </c:pt>
                <c:pt idx="1527">
                  <c:v>-0.16336452602375692</c:v>
                </c:pt>
                <c:pt idx="1528">
                  <c:v>-0.28566551213649005</c:v>
                </c:pt>
                <c:pt idx="1529">
                  <c:v>-0.40367284455856439</c:v>
                </c:pt>
                <c:pt idx="1530">
                  <c:v>-0.51549132298517764</c:v>
                </c:pt>
                <c:pt idx="1531">
                  <c:v>-0.61930740640958293</c:v>
                </c:pt>
                <c:pt idx="1532">
                  <c:v>-0.71341935781327026</c:v>
                </c:pt>
                <c:pt idx="1533">
                  <c:v>-0.79626606761555563</c:v>
                </c:pt>
                <c:pt idx="1534">
                  <c:v>-0.86645405937938214</c:v>
                </c:pt>
                <c:pt idx="1535">
                  <c:v>-0.92278219967735142</c:v>
                </c:pt>
                <c:pt idx="1536">
                  <c:v>-0.96426366088560655</c:v>
                </c:pt>
                <c:pt idx="1537">
                  <c:v>-0.99014472079547788</c:v>
                </c:pt>
                <c:pt idx="1538">
                  <c:v>-0.999920025969121</c:v>
                </c:pt>
                <c:pt idx="1539">
                  <c:v>-0.99334399622419689</c:v>
                </c:pt>
                <c:pt idx="1540">
                  <c:v>-0.97043810487839066</c:v>
                </c:pt>
                <c:pt idx="1541">
                  <c:v>-0.9314938326434552</c:v>
                </c:pt>
                <c:pt idx="1542">
                  <c:v>-0.87707116142719832</c:v>
                </c:pt>
                <c:pt idx="1543">
                  <c:v>-0.8079925467583412</c:v>
                </c:pt>
                <c:pt idx="1544">
                  <c:v>-0.72533238296632063</c:v>
                </c:pt>
                <c:pt idx="1545">
                  <c:v>-0.63040205240958513</c:v>
                </c:pt>
                <c:pt idx="1546">
                  <c:v>-0.52473072766463169</c:v>
                </c:pt>
                <c:pt idx="1547">
                  <c:v>-0.41004217232652834</c:v>
                </c:pt>
                <c:pt idx="1548">
                  <c:v>-0.28822786056270883</c:v>
                </c:pt>
                <c:pt idx="1549">
                  <c:v>-0.16131680643488747</c:v>
                </c:pt>
                <c:pt idx="1550">
                  <c:v>-3.1442559904306666E-2</c:v>
                </c:pt>
                <c:pt idx="1551">
                  <c:v>9.9192113943829999E-2</c:v>
                </c:pt>
                <c:pt idx="1552">
                  <c:v>0.2283523038214158</c:v>
                </c:pt>
                <c:pt idx="1553">
                  <c:v>0.35380915723595252</c:v>
                </c:pt>
                <c:pt idx="1554">
                  <c:v>0.47337857575976539</c:v>
                </c:pt>
                <c:pt idx="1555">
                  <c:v>0.5849597316067624</c:v>
                </c:pt>
                <c:pt idx="1556">
                  <c:v>0.68657272470270525</c:v>
                </c:pt>
                <c:pt idx="1557">
                  <c:v>0.77639469943414552</c:v>
                </c:pt>
                <c:pt idx="1558">
                  <c:v>0.85279375245537425</c:v>
                </c:pt>
                <c:pt idx="1559">
                  <c:v>0.91435998745660552</c:v>
                </c:pt>
                <c:pt idx="1560">
                  <c:v>0.95993310956324474</c:v>
                </c:pt>
                <c:pt idx="1561">
                  <c:v>0.98862600073113782</c:v>
                </c:pt>
                <c:pt idx="1562">
                  <c:v>0.9998437775819996</c:v>
                </c:pt>
                <c:pt idx="1563">
                  <c:v>0.99329790381475402</c:v>
                </c:pt>
                <c:pt idx="1564">
                  <c:v>0.96901500963891629</c:v>
                </c:pt>
                <c:pt idx="1565">
                  <c:v>0.92734015940101022</c:v>
                </c:pt>
                <c:pt idx="1566">
                  <c:v>0.86893440431473812</c:v>
                </c:pt>
                <c:pt idx="1567">
                  <c:v>0.79476655838433896</c:v>
                </c:pt>
                <c:pt idx="1568">
                  <c:v>0.70609924049977002</c:v>
                </c:pt>
                <c:pt idx="1569">
                  <c:v>0.60446933242902701</c:v>
                </c:pt>
                <c:pt idx="1570">
                  <c:v>0.49166310908901389</c:v>
                </c:pt>
                <c:pt idx="1571">
                  <c:v>0.3696864020345163</c:v>
                </c:pt>
                <c:pt idx="1572">
                  <c:v>0.24073025753236768</c:v>
                </c:pt>
                <c:pt idx="1573">
                  <c:v>0.10713264486853037</c:v>
                </c:pt>
                <c:pt idx="1574">
                  <c:v>-2.8663143296863463E-2</c:v>
                </c:pt>
                <c:pt idx="1575">
                  <c:v>-0.1641526805255985</c:v>
                </c:pt>
                <c:pt idx="1576">
                  <c:v>-0.29681640368313378</c:v>
                </c:pt>
                <c:pt idx="1577">
                  <c:v>-0.42416658386326056</c:v>
                </c:pt>
                <c:pt idx="1578">
                  <c:v>-0.54379440098093856</c:v>
                </c:pt>
                <c:pt idx="1579">
                  <c:v>-0.65341623109052538</c:v>
                </c:pt>
                <c:pt idx="1580">
                  <c:v>-0.75091825132632817</c:v>
                </c:pt>
                <c:pt idx="1581">
                  <c:v>-0.83439848035822728</c:v>
                </c:pt>
                <c:pt idx="1582">
                  <c:v>-0.90220540263524829</c:v>
                </c:pt>
                <c:pt idx="1583">
                  <c:v>-0.95297237234784926</c:v>
                </c:pt>
                <c:pt idx="1584">
                  <c:v>-0.9856470575258115</c:v>
                </c:pt>
                <c:pt idx="1585">
                  <c:v>-0.99951526520604717</c:v>
                </c:pt>
                <c:pt idx="1586">
                  <c:v>-0.99421858401330132</c:v>
                </c:pt>
                <c:pt idx="1587">
                  <c:v>-0.96976538932624234</c:v>
                </c:pt>
                <c:pt idx="1588">
                  <c:v>-0.92653487666623302</c:v>
                </c:pt>
                <c:pt idx="1589">
                  <c:v>-0.86527391897397887</c:v>
                </c:pt>
                <c:pt idx="1590">
                  <c:v>-0.7870866807009419</c:v>
                </c:pt>
                <c:pt idx="1591">
                  <c:v>-0.69341706359156874</c:v>
                </c:pt>
                <c:pt idx="1592">
                  <c:v>-0.58602420294934576</c:v>
                </c:pt>
                <c:pt idx="1593">
                  <c:v>-0.46695137622108129</c:v>
                </c:pt>
                <c:pt idx="1594">
                  <c:v>-0.33848882498726718</c:v>
                </c:pt>
                <c:pt idx="1595">
                  <c:v>-0.20313112398643537</c:v>
                </c:pt>
                <c:pt idx="1596">
                  <c:v>-6.352985375123088E-2</c:v>
                </c:pt>
                <c:pt idx="1597">
                  <c:v>7.7557555974929956E-2</c:v>
                </c:pt>
                <c:pt idx="1598">
                  <c:v>0.21732184923871783</c:v>
                </c:pt>
                <c:pt idx="1599">
                  <c:v>0.35295779218746226</c:v>
                </c:pt>
                <c:pt idx="1600">
                  <c:v>0.48172074668581694</c:v>
                </c:pt>
                <c:pt idx="1601">
                  <c:v>0.6009828314935598</c:v>
                </c:pt>
                <c:pt idx="1602">
                  <c:v>0.7082875180276138</c:v>
                </c:pt>
                <c:pt idx="1603">
                  <c:v>0.80140151593677467</c:v>
                </c:pt>
                <c:pt idx="1604">
                  <c:v>0.87836283582489305</c:v>
                </c:pt>
                <c:pt idx="1605">
                  <c:v>0.93752397244245977</c:v>
                </c:pt>
                <c:pt idx="1606">
                  <c:v>0.97758923100256745</c:v>
                </c:pt>
                <c:pt idx="1607">
                  <c:v>0.99764532092563829</c:v>
                </c:pt>
                <c:pt idx="1608">
                  <c:v>0.99718446373993741</c:v>
                </c:pt>
                <c:pt idx="1609">
                  <c:v>0.97611940303124056</c:v>
                </c:pt>
                <c:pt idx="1610">
                  <c:v>0.93478986175721457</c:v>
                </c:pt>
                <c:pt idx="1611">
                  <c:v>0.87396016300849499</c:v>
                </c:pt>
                <c:pt idx="1612">
                  <c:v>0.7948079111249492</c:v>
                </c:pt>
                <c:pt idx="1613">
                  <c:v>0.69890381736363294</c:v>
                </c:pt>
                <c:pt idx="1614">
                  <c:v>0.58818294421875572</c:v>
                </c:pt>
                <c:pt idx="1615">
                  <c:v>0.46490783099796734</c:v>
                </c:pt>
                <c:pt idx="1616">
                  <c:v>0.33162414625733877</c:v>
                </c:pt>
                <c:pt idx="1617">
                  <c:v>0.19110968608305043</c:v>
                </c:pt>
                <c:pt idx="1618">
                  <c:v>4.631769696156654E-2</c:v>
                </c:pt>
                <c:pt idx="1619">
                  <c:v>-9.968435573726861E-2</c:v>
                </c:pt>
                <c:pt idx="1620">
                  <c:v>-0.24377933139776214</c:v>
                </c:pt>
                <c:pt idx="1621">
                  <c:v>-0.38286693065917965</c:v>
                </c:pt>
                <c:pt idx="1622">
                  <c:v>-0.51393077555391065</c:v>
                </c:pt>
                <c:pt idx="1623">
                  <c:v>-0.63410460336236119</c:v>
                </c:pt>
                <c:pt idx="1624">
                  <c:v>-0.74073611451323684</c:v>
                </c:pt>
                <c:pt idx="1625">
                  <c:v>-0.83144703707881096</c:v>
                </c:pt>
                <c:pt idx="1626">
                  <c:v>-0.90418802495082684</c:v>
                </c:pt>
                <c:pt idx="1627">
                  <c:v>-0.95728709326551786</c:v>
                </c:pt>
                <c:pt idx="1628">
                  <c:v>-0.98949041197465637</c:v>
                </c:pt>
                <c:pt idx="1629">
                  <c:v>-0.99999442480941436</c:v>
                </c:pt>
                <c:pt idx="1630">
                  <c:v>-0.98846843371869653</c:v>
                </c:pt>
                <c:pt idx="1631">
                  <c:v>-0.955066984974559</c:v>
                </c:pt>
                <c:pt idx="1632">
                  <c:v>-0.90043160869269945</c:v>
                </c:pt>
                <c:pt idx="1633">
                  <c:v>-0.82568169412958159</c:v>
                </c:pt>
                <c:pt idx="1634">
                  <c:v>-0.73239452393278226</c:v>
                </c:pt>
                <c:pt idx="1635">
                  <c:v>-0.62257473630569271</c:v>
                </c:pt>
                <c:pt idx="1636">
                  <c:v>-0.49861372930559433</c:v>
                </c:pt>
                <c:pt idx="1637">
                  <c:v>-0.36323976058286128</c:v>
                </c:pt>
                <c:pt idx="1638">
                  <c:v>-0.21945972312537237</c:v>
                </c:pt>
                <c:pt idx="1639">
                  <c:v>-7.0493787447692038E-2</c:v>
                </c:pt>
                <c:pt idx="1640">
                  <c:v>8.0295712148162918E-2</c:v>
                </c:pt>
                <c:pt idx="1641">
                  <c:v>0.2294796100399451</c:v>
                </c:pt>
                <c:pt idx="1642">
                  <c:v>0.37363979574424871</c:v>
                </c:pt>
                <c:pt idx="1643">
                  <c:v>0.50944789792870571</c:v>
                </c:pt>
                <c:pt idx="1644">
                  <c:v>0.63374295673309688</c:v>
                </c:pt>
                <c:pt idx="1645">
                  <c:v>0.74360626347565895</c:v>
                </c:pt>
                <c:pt idx="1646">
                  <c:v>0.83643157759108744</c:v>
                </c:pt>
                <c:pt idx="1647">
                  <c:v>0.90998900421669349</c:v>
                </c:pt>
                <c:pt idx="1648">
                  <c:v>0.96248093155645276</c:v>
                </c:pt>
                <c:pt idx="1649">
                  <c:v>0.9925885833278294</c:v>
                </c:pt>
                <c:pt idx="1650">
                  <c:v>0.9995079355359755</c:v>
                </c:pt>
                <c:pt idx="1651">
                  <c:v>0.98297397484410942</c:v>
                </c:pt>
                <c:pt idx="1652">
                  <c:v>0.94327253331420091</c:v>
                </c:pt>
                <c:pt idx="1653">
                  <c:v>0.88123921583319365</c:v>
                </c:pt>
                <c:pt idx="1654">
                  <c:v>0.79824523593747809</c:v>
                </c:pt>
                <c:pt idx="1655">
                  <c:v>0.69617028621566601</c:v>
                </c:pt>
                <c:pt idx="1656">
                  <c:v>0.57736288376109091</c:v>
                </c:pt>
                <c:pt idx="1657">
                  <c:v>0.44458894171859042</c:v>
                </c:pt>
                <c:pt idx="1658">
                  <c:v>0.30096961716379672</c:v>
                </c:pt>
                <c:pt idx="1659">
                  <c:v>0.14990976577118903</c:v>
                </c:pt>
                <c:pt idx="1660">
                  <c:v>-4.9814123714292642E-3</c:v>
                </c:pt>
                <c:pt idx="1661">
                  <c:v>-0.15997573075353619</c:v>
                </c:pt>
                <c:pt idx="1662">
                  <c:v>-0.31131539197476887</c:v>
                </c:pt>
                <c:pt idx="1663">
                  <c:v>-0.45530425827719706</c:v>
                </c:pt>
                <c:pt idx="1664">
                  <c:v>-0.58839880767982444</c:v>
                </c:pt>
                <c:pt idx="1665">
                  <c:v>-0.70729653227142153</c:v>
                </c:pt>
                <c:pt idx="1666">
                  <c:v>-0.80901955613322696</c:v>
                </c:pt>
                <c:pt idx="1667">
                  <c:v>-0.89099132707319983</c:v>
                </c:pt>
                <c:pt idx="1668">
                  <c:v>-0.95110436831190959</c:v>
                </c:pt>
                <c:pt idx="1669">
                  <c:v>-0.9877772615101188</c:v>
                </c:pt>
                <c:pt idx="1670">
                  <c:v>-0.99999926771027359</c:v>
                </c:pt>
                <c:pt idx="1671">
                  <c:v>-0.98736127316126066</c:v>
                </c:pt>
                <c:pt idx="1672">
                  <c:v>-0.95007206660937749</c:v>
                </c:pt>
                <c:pt idx="1673">
                  <c:v>-0.88895930630737063</c:v>
                </c:pt>
                <c:pt idx="1674">
                  <c:v>-0.80545491053864393</c:v>
                </c:pt>
                <c:pt idx="1675">
                  <c:v>-0.70156499586289323</c:v>
                </c:pt>
                <c:pt idx="1676">
                  <c:v>-0.57982488292058187</c:v>
                </c:pt>
                <c:pt idx="1677">
                  <c:v>-0.44324008044917973</c:v>
                </c:pt>
                <c:pt idx="1678">
                  <c:v>-0.2952145339777551</c:v>
                </c:pt>
                <c:pt idx="1679">
                  <c:v>-0.13946777640547578</c:v>
                </c:pt>
                <c:pt idx="1680">
                  <c:v>2.0057066361016031E-2</c:v>
                </c:pt>
                <c:pt idx="1681">
                  <c:v>0.17929218938385008</c:v>
                </c:pt>
                <c:pt idx="1682">
                  <c:v>0.33414849677066349</c:v>
                </c:pt>
                <c:pt idx="1683">
                  <c:v>0.48062085712315139</c:v>
                </c:pt>
                <c:pt idx="1684">
                  <c:v>0.61489252302841313</c:v>
                </c:pt>
                <c:pt idx="1685">
                  <c:v>0.73343598336811144</c:v>
                </c:pt>
                <c:pt idx="1686">
                  <c:v>0.83310756041769307</c:v>
                </c:pt>
                <c:pt idx="1687">
                  <c:v>0.91123317856079067</c:v>
                </c:pt>
                <c:pt idx="1688">
                  <c:v>0.96568291662981021</c:v>
                </c:pt>
                <c:pt idx="1689">
                  <c:v>0.99493220816933015</c:v>
                </c:pt>
                <c:pt idx="1690">
                  <c:v>0.99810786819095054</c:v>
                </c:pt>
                <c:pt idx="1691">
                  <c:v>0.97501749433734908</c:v>
                </c:pt>
                <c:pt idx="1692">
                  <c:v>0.9261612062264194</c:v>
                </c:pt>
                <c:pt idx="1693">
                  <c:v>0.85272513904939451</c:v>
                </c:pt>
                <c:pt idx="1694">
                  <c:v>0.75655658494490519</c:v>
                </c:pt>
                <c:pt idx="1695">
                  <c:v>0.64012116597789603</c:v>
                </c:pt>
                <c:pt idx="1696">
                  <c:v>0.50644291275786413</c:v>
                </c:pt>
                <c:pt idx="1697">
                  <c:v>0.3590285995340704</c:v>
                </c:pt>
                <c:pt idx="1698">
                  <c:v>0.20177813672122943</c:v>
                </c:pt>
                <c:pt idx="1699">
                  <c:v>3.8883232330156073E-2</c:v>
                </c:pt>
                <c:pt idx="1700">
                  <c:v>-0.12528310745427684</c:v>
                </c:pt>
                <c:pt idx="1701">
                  <c:v>-0.28628337234642093</c:v>
                </c:pt>
                <c:pt idx="1702">
                  <c:v>-0.43973554694638195</c:v>
                </c:pt>
                <c:pt idx="1703">
                  <c:v>-0.58143308164837859</c:v>
                </c:pt>
                <c:pt idx="1704">
                  <c:v>-0.70746154535227124</c:v>
                </c:pt>
                <c:pt idx="1705">
                  <c:v>-0.81430870245605758</c:v>
                </c:pt>
                <c:pt idx="1706">
                  <c:v>-0.89896488012085329</c:v>
                </c:pt>
                <c:pt idx="1707">
                  <c:v>-0.95901070491038076</c:v>
                </c:pt>
                <c:pt idx="1708">
                  <c:v>-0.99268958675159302</c:v>
                </c:pt>
                <c:pt idx="1709">
                  <c:v>-0.99896270636681261</c:v>
                </c:pt>
                <c:pt idx="1710">
                  <c:v>-0.97754471111501029</c:v>
                </c:pt>
                <c:pt idx="1711">
                  <c:v>-0.92891883255370855</c:v>
                </c:pt>
                <c:pt idx="1712">
                  <c:v>-0.8543306940228238</c:v>
                </c:pt>
                <c:pt idx="1713">
                  <c:v>-0.7557606635280989</c:v>
                </c:pt>
                <c:pt idx="1714">
                  <c:v>-0.6358752102462949</c:v>
                </c:pt>
                <c:pt idx="1715">
                  <c:v>-0.49795832529871181</c:v>
                </c:pt>
                <c:pt idx="1716">
                  <c:v>-0.34582465184334898</c:v>
                </c:pt>
                <c:pt idx="1717">
                  <c:v>-0.18371651889090421</c:v>
                </c:pt>
                <c:pt idx="1718">
                  <c:v>-1.6187570994172742E-2</c:v>
                </c:pt>
                <c:pt idx="1719">
                  <c:v>0.15202388340368003</c:v>
                </c:pt>
                <c:pt idx="1720">
                  <c:v>0.31612833260102347</c:v>
                </c:pt>
                <c:pt idx="1721">
                  <c:v>0.47142160233876351</c:v>
                </c:pt>
                <c:pt idx="1722">
                  <c:v>0.61342059369414437</c:v>
                </c:pt>
                <c:pt idx="1723">
                  <c:v>0.73799429072959688</c:v>
                </c:pt>
                <c:pt idx="1724">
                  <c:v>0.84148617909656209</c:v>
                </c:pt>
                <c:pt idx="1725">
                  <c:v>0.92082439920401571</c:v>
                </c:pt>
                <c:pt idx="1726">
                  <c:v>0.97361625099296445</c:v>
                </c:pt>
                <c:pt idx="1727">
                  <c:v>0.99822406571944255</c:v>
                </c:pt>
                <c:pt idx="1728">
                  <c:v>0.99381995409659551</c:v>
                </c:pt>
                <c:pt idx="1729">
                  <c:v>0.96041751727111835</c:v>
                </c:pt>
                <c:pt idx="1730">
                  <c:v>0.89887925221969911</c:v>
                </c:pt>
                <c:pt idx="1731">
                  <c:v>0.81089907864855204</c:v>
                </c:pt>
                <c:pt idx="1732">
                  <c:v>0.69896014081816671</c:v>
                </c:pt>
                <c:pt idx="1733">
                  <c:v>0.56626877393650665</c:v>
                </c:pt>
                <c:pt idx="1734">
                  <c:v>0.41666624908215305</c:v>
                </c:pt>
                <c:pt idx="1735">
                  <c:v>0.25452060106041297</c:v>
                </c:pt>
                <c:pt idx="1736">
                  <c:v>8.460147865582672E-2</c:v>
                </c:pt>
                <c:pt idx="1737">
                  <c:v>-8.8058483948708938E-2</c:v>
                </c:pt>
                <c:pt idx="1738">
                  <c:v>-0.25831181084936822</c:v>
                </c:pt>
                <c:pt idx="1739">
                  <c:v>-0.42104952502007936</c:v>
                </c:pt>
                <c:pt idx="1740">
                  <c:v>-0.57135513697457374</c:v>
                </c:pt>
                <c:pt idx="1741">
                  <c:v>-0.70465463548902263</c:v>
                </c:pt>
                <c:pt idx="1742">
                  <c:v>-0.81685787671365406</c:v>
                </c:pt>
                <c:pt idx="1743">
                  <c:v>-0.90448695161954373</c:v>
                </c:pt>
                <c:pt idx="1744">
                  <c:v>-0.96478743414101509</c:v>
                </c:pt>
                <c:pt idx="1745">
                  <c:v>-0.99581886675368114</c:v>
                </c:pt>
                <c:pt idx="1746">
                  <c:v>-0.99652141549734752</c:v>
                </c:pt>
                <c:pt idx="1747">
                  <c:v>-0.96675630751259944</c:v>
                </c:pt>
                <c:pt idx="1748">
                  <c:v>-0.90731843225534925</c:v>
                </c:pt>
                <c:pt idx="1749">
                  <c:v>-0.81992032075476129</c:v>
                </c:pt>
                <c:pt idx="1750">
                  <c:v>-0.70714759108539282</c:v>
                </c:pt>
                <c:pt idx="1751">
                  <c:v>-0.57238683625661979</c:v>
                </c:pt>
                <c:pt idx="1752">
                  <c:v>-0.41972780551187167</c:v>
                </c:pt>
                <c:pt idx="1753">
                  <c:v>-0.25384256384546083</c:v>
                </c:pt>
                <c:pt idx="1754">
                  <c:v>-7.9845080268607191E-2</c:v>
                </c:pt>
                <c:pt idx="1755">
                  <c:v>9.6864632641305848E-2</c:v>
                </c:pt>
                <c:pt idx="1756">
                  <c:v>0.2707671503824095</c:v>
                </c:pt>
                <c:pt idx="1757">
                  <c:v>0.43639594399349929</c:v>
                </c:pt>
                <c:pt idx="1758">
                  <c:v>0.58851000354885696</c:v>
                </c:pt>
                <c:pt idx="1759">
                  <c:v>0.72226131864138432</c:v>
                </c:pt>
                <c:pt idx="1760">
                  <c:v>0.83335182951012354</c:v>
                </c:pt>
                <c:pt idx="1761">
                  <c:v>0.91817470852094063</c:v>
                </c:pt>
                <c:pt idx="1762">
                  <c:v>0.97393524699236766</c:v>
                </c:pt>
                <c:pt idx="1763">
                  <c:v>0.99874719718680638</c:v>
                </c:pt>
                <c:pt idx="1764">
                  <c:v>0.99170113858733056</c:v>
                </c:pt>
                <c:pt idx="1765">
                  <c:v>0.95290228123187459</c:v>
                </c:pt>
                <c:pt idx="1766">
                  <c:v>0.88347606223621777</c:v>
                </c:pt>
                <c:pt idx="1767">
                  <c:v>0.78554090621874395</c:v>
                </c:pt>
                <c:pt idx="1768">
                  <c:v>0.66214857464811705</c:v>
                </c:pt>
                <c:pt idx="1769">
                  <c:v>0.5171935896145512</c:v>
                </c:pt>
                <c:pt idx="1770">
                  <c:v>0.3552942496142531</c:v>
                </c:pt>
                <c:pt idx="1771">
                  <c:v>0.18164872417394803</c:v>
                </c:pt>
                <c:pt idx="1772">
                  <c:v>1.8705873143497333E-3</c:v>
                </c:pt>
                <c:pt idx="1773">
                  <c:v>-0.17819110387898945</c:v>
                </c:pt>
                <c:pt idx="1774">
                  <c:v>-0.35264148731255096</c:v>
                </c:pt>
                <c:pt idx="1775">
                  <c:v>-0.51573321748459366</c:v>
                </c:pt>
                <c:pt idx="1776">
                  <c:v>-0.6620570974534975</c:v>
                </c:pt>
                <c:pt idx="1777">
                  <c:v>-0.78672367411558597</c:v>
                </c:pt>
                <c:pt idx="1778">
                  <c:v>-0.88552964690719338</c:v>
                </c:pt>
                <c:pt idx="1779">
                  <c:v>-0.95510334616936643</c:v>
                </c:pt>
                <c:pt idx="1780">
                  <c:v>-0.99302414330942035</c:v>
                </c:pt>
                <c:pt idx="1781">
                  <c:v>-0.99791144443422286</c:v>
                </c:pt>
                <c:pt idx="1782">
                  <c:v>-0.96947986960748178</c:v>
                </c:pt>
                <c:pt idx="1783">
                  <c:v>-0.90855830260286363</c:v>
                </c:pt>
                <c:pt idx="1784">
                  <c:v>-0.81707167712848994</c:v>
                </c:pt>
                <c:pt idx="1785">
                  <c:v>-0.69798560698184231</c:v>
                </c:pt>
                <c:pt idx="1786">
                  <c:v>-0.55521522849987137</c:v>
                </c:pt>
                <c:pt idx="1787">
                  <c:v>-0.39350086141082508</c:v>
                </c:pt>
                <c:pt idx="1788">
                  <c:v>-0.21825426597847702</c:v>
                </c:pt>
                <c:pt idx="1789">
                  <c:v>-3.5380338622654342E-2</c:v>
                </c:pt>
                <c:pt idx="1790">
                  <c:v>0.14891999380541007</c:v>
                </c:pt>
                <c:pt idx="1791">
                  <c:v>0.32835918388717827</c:v>
                </c:pt>
                <c:pt idx="1792">
                  <c:v>0.49677775359631926</c:v>
                </c:pt>
                <c:pt idx="1793">
                  <c:v>0.64835694627506857</c:v>
                </c:pt>
                <c:pt idx="1794">
                  <c:v>0.77782197637559258</c:v>
                </c:pt>
                <c:pt idx="1795">
                  <c:v>0.88062872117032387</c:v>
                </c:pt>
                <c:pt idx="1796">
                  <c:v>0.95312715976139051</c:v>
                </c:pt>
                <c:pt idx="1797">
                  <c:v>0.99269556766208733</c:v>
                </c:pt>
                <c:pt idx="1798">
                  <c:v>0.99784040039900146</c:v>
                </c:pt>
                <c:pt idx="1799">
                  <c:v>0.96825791913381754</c:v>
                </c:pt>
                <c:pt idx="1800">
                  <c:v>0.90485488987774454</c:v>
                </c:pt>
                <c:pt idx="1801">
                  <c:v>0.80972708367877755</c:v>
                </c:pt>
                <c:pt idx="1802">
                  <c:v>0.68609577129556842</c:v>
                </c:pt>
                <c:pt idx="1803">
                  <c:v>0.53820389184464856</c:v>
                </c:pt>
                <c:pt idx="1804">
                  <c:v>0.37117502836401595</c:v>
                </c:pt>
                <c:pt idx="1805">
                  <c:v>0.19083969177189325</c:v>
                </c:pt>
                <c:pt idx="1806">
                  <c:v>3.534647744628811E-3</c:v>
                </c:pt>
                <c:pt idx="1807">
                  <c:v>-0.18411792828836945</c:v>
                </c:pt>
                <c:pt idx="1808">
                  <c:v>-0.36544385593477757</c:v>
                </c:pt>
                <c:pt idx="1809">
                  <c:v>-0.53395473348576217</c:v>
                </c:pt>
                <c:pt idx="1810">
                  <c:v>-0.68358163449932963</c:v>
                </c:pt>
                <c:pt idx="1811">
                  <c:v>-0.80889626633775491</c:v>
                </c:pt>
                <c:pt idx="1812">
                  <c:v>-0.90531146012695474</c:v>
                </c:pt>
                <c:pt idx="1813">
                  <c:v>-0.96925348217738649</c:v>
                </c:pt>
                <c:pt idx="1814">
                  <c:v>-0.99829956115325313</c:v>
                </c:pt>
                <c:pt idx="1815">
                  <c:v>-0.99127518602225617</c:v>
                </c:pt>
                <c:pt idx="1816">
                  <c:v>-0.94830710988045097</c:v>
                </c:pt>
                <c:pt idx="1817">
                  <c:v>-0.87082954805567914</c:v>
                </c:pt>
                <c:pt idx="1818">
                  <c:v>-0.76154273196487654</c:v>
                </c:pt>
                <c:pt idx="1819">
                  <c:v>-0.6243247139267466</c:v>
                </c:pt>
                <c:pt idx="1820">
                  <c:v>-0.46409904982611505</c:v>
                </c:pt>
                <c:pt idx="1821">
                  <c:v>-0.28666265216277287</c:v>
                </c:pt>
                <c:pt idx="1822">
                  <c:v>-9.8479642575447474E-2</c:v>
                </c:pt>
                <c:pt idx="1823">
                  <c:v>9.3551619229430227E-2</c:v>
                </c:pt>
                <c:pt idx="1824">
                  <c:v>0.28235004804296965</c:v>
                </c:pt>
                <c:pt idx="1825">
                  <c:v>0.46091278870078933</c:v>
                </c:pt>
                <c:pt idx="1826">
                  <c:v>0.6225760247659492</c:v>
                </c:pt>
                <c:pt idx="1827">
                  <c:v>0.76126590917290526</c:v>
                </c:pt>
                <c:pt idx="1828">
                  <c:v>0.87173010665366335</c:v>
                </c:pt>
                <c:pt idx="1829">
                  <c:v>0.949741020019639</c:v>
                </c:pt>
                <c:pt idx="1830">
                  <c:v>0.9922627011381342</c:v>
                </c:pt>
                <c:pt idx="1831">
                  <c:v>0.99757469451974323</c:v>
                </c:pt>
                <c:pt idx="1832">
                  <c:v>0.96534758590880954</c:v>
                </c:pt>
                <c:pt idx="1833">
                  <c:v>0.89666677776176229</c:v>
                </c:pt>
                <c:pt idx="1834">
                  <c:v>0.79400292587773524</c:v>
                </c:pt>
                <c:pt idx="1835">
                  <c:v>0.66112947697643487</c:v>
                </c:pt>
                <c:pt idx="1836">
                  <c:v>0.50298977084491958</c:v>
                </c:pt>
                <c:pt idx="1837">
                  <c:v>0.32551813558252274</c:v>
                </c:pt>
                <c:pt idx="1838">
                  <c:v>0.13542123380205975</c:v>
                </c:pt>
                <c:pt idx="1839">
                  <c:v>-6.007246172753973E-2</c:v>
                </c:pt>
                <c:pt idx="1840">
                  <c:v>-0.25348583925897905</c:v>
                </c:pt>
                <c:pt idx="1841">
                  <c:v>-0.43737872991864674</c:v>
                </c:pt>
                <c:pt idx="1842">
                  <c:v>-0.60463503033428589</c:v>
                </c:pt>
                <c:pt idx="1843">
                  <c:v>-0.74874027312650659</c:v>
                </c:pt>
                <c:pt idx="1844">
                  <c:v>-0.86403875683607811</c:v>
                </c:pt>
                <c:pt idx="1845">
                  <c:v>-0.9459599792581278</c:v>
                </c:pt>
                <c:pt idx="1846">
                  <c:v>-0.99120516212059706</c:v>
                </c:pt>
                <c:pt idx="1847">
                  <c:v>-0.99788607770869919</c:v>
                </c:pt>
                <c:pt idx="1848">
                  <c:v>-0.9656101409028861</c:v>
                </c:pt>
                <c:pt idx="1849">
                  <c:v>-0.89550775058003673</c:v>
                </c:pt>
                <c:pt idx="1850">
                  <c:v>-0.79020007789166413</c:v>
                </c:pt>
                <c:pt idx="1851">
                  <c:v>-0.65370782176750197</c:v>
                </c:pt>
                <c:pt idx="1852">
                  <c:v>-0.49130379411813707</c:v>
                </c:pt>
                <c:pt idx="1853">
                  <c:v>-0.30931446592231648</c:v>
                </c:pt>
                <c:pt idx="1854">
                  <c:v>-0.11487770888990625</c:v>
                </c:pt>
                <c:pt idx="1855">
                  <c:v>8.4334181487720233E-2</c:v>
                </c:pt>
                <c:pt idx="1856">
                  <c:v>0.28041557590914257</c:v>
                </c:pt>
                <c:pt idx="1857">
                  <c:v>0.46554098758854412</c:v>
                </c:pt>
                <c:pt idx="1858">
                  <c:v>0.63227853865787842</c:v>
                </c:pt>
                <c:pt idx="1859">
                  <c:v>0.77389083792515534</c:v>
                </c:pt>
                <c:pt idx="1860">
                  <c:v>0.88461101275855558</c:v>
                </c:pt>
                <c:pt idx="1861">
                  <c:v>0.95988246000232602</c:v>
                </c:pt>
                <c:pt idx="1862">
                  <c:v>0.99655217992171075</c:v>
                </c:pt>
                <c:pt idx="1863">
                  <c:v>0.99300928960605439</c:v>
                </c:pt>
                <c:pt idx="1864">
                  <c:v>0.94926241580543824</c:v>
                </c:pt>
                <c:pt idx="1865">
                  <c:v>0.86695206310255757</c:v>
                </c:pt>
                <c:pt idx="1866">
                  <c:v>0.74929664922520767</c:v>
                </c:pt>
                <c:pt idx="1867">
                  <c:v>0.60097359259381056</c:v>
                </c:pt>
                <c:pt idx="1868">
                  <c:v>0.42793951907683186</c:v>
                </c:pt>
                <c:pt idx="1869">
                  <c:v>0.23719621474410579</c:v>
                </c:pt>
                <c:pt idx="1870">
                  <c:v>3.6511281196022552E-2</c:v>
                </c:pt>
                <c:pt idx="1871">
                  <c:v>-0.16589555093724512</c:v>
                </c:pt>
                <c:pt idx="1872">
                  <c:v>-0.36168791564601227</c:v>
                </c:pt>
                <c:pt idx="1873">
                  <c:v>-0.54275649208717969</c:v>
                </c:pt>
                <c:pt idx="1874">
                  <c:v>-0.70155671428509581</c:v>
                </c:pt>
                <c:pt idx="1875">
                  <c:v>-0.83142639567295251</c:v>
                </c:pt>
                <c:pt idx="1876">
                  <c:v>-0.92686978769876849</c:v>
                </c:pt>
                <c:pt idx="1877">
                  <c:v>-0.98379579999922928</c:v>
                </c:pt>
                <c:pt idx="1878">
                  <c:v>-0.99969985279287543</c:v>
                </c:pt>
                <c:pt idx="1879">
                  <c:v>-0.97378104690448375</c:v>
                </c:pt>
                <c:pt idx="1880">
                  <c:v>-0.9069889386891743</c:v>
                </c:pt>
                <c:pt idx="1881">
                  <c:v>-0.80199709339410508</c:v>
                </c:pt>
                <c:pt idx="1882">
                  <c:v>-0.66310364426297497</c:v>
                </c:pt>
                <c:pt idx="1883">
                  <c:v>-0.49606217945896658</c:v>
                </c:pt>
                <c:pt idx="1884">
                  <c:v>-0.30784928375300957</c:v>
                </c:pt>
                <c:pt idx="1885">
                  <c:v>-0.1063778470855673</c:v>
                </c:pt>
                <c:pt idx="1886">
                  <c:v>9.9832305571575658E-2</c:v>
                </c:pt>
                <c:pt idx="1887">
                  <c:v>0.30201292016049441</c:v>
                </c:pt>
                <c:pt idx="1888">
                  <c:v>0.49151997160846528</c:v>
                </c:pt>
                <c:pt idx="1889">
                  <c:v>0.66020466943818146</c:v>
                </c:pt>
                <c:pt idx="1890">
                  <c:v>0.80076685225468036</c:v>
                </c:pt>
                <c:pt idx="1891">
                  <c:v>0.90707534429579417</c:v>
                </c:pt>
                <c:pt idx="1892">
                  <c:v>0.97444105475866416</c:v>
                </c:pt>
                <c:pt idx="1893">
                  <c:v>0.99983044400680976</c:v>
                </c:pt>
                <c:pt idx="1894">
                  <c:v>0.98200939170358459</c:v>
                </c:pt>
                <c:pt idx="1895">
                  <c:v>0.92161038590935485</c:v>
                </c:pt>
                <c:pt idx="1896">
                  <c:v>0.821119192084245</c:v>
                </c:pt>
                <c:pt idx="1897">
                  <c:v>0.68478062159614661</c:v>
                </c:pt>
                <c:pt idx="1898">
                  <c:v>0.51842655309551855</c:v>
                </c:pt>
                <c:pt idx="1899">
                  <c:v>0.32923281306649532</c:v>
                </c:pt>
                <c:pt idx="1900">
                  <c:v>0.12541474046343487</c:v>
                </c:pt>
                <c:pt idx="1901">
                  <c:v>-8.4125901754611918E-2</c:v>
                </c:pt>
                <c:pt idx="1902">
                  <c:v>-0.29018768067607364</c:v>
                </c:pt>
                <c:pt idx="1903">
                  <c:v>-0.48367322652199524</c:v>
                </c:pt>
                <c:pt idx="1904">
                  <c:v>-0.65599227178733188</c:v>
                </c:pt>
                <c:pt idx="1905">
                  <c:v>-0.79944610663976934</c:v>
                </c:pt>
                <c:pt idx="1906">
                  <c:v>-0.90757613734181286</c:v>
                </c:pt>
                <c:pt idx="1907">
                  <c:v>-0.97546059318462819</c:v>
                </c:pt>
                <c:pt idx="1908">
                  <c:v>-0.99994552176773366</c:v>
                </c:pt>
                <c:pt idx="1909">
                  <c:v>-0.97979896188398763</c:v>
                </c:pt>
                <c:pt idx="1910">
                  <c:v>-0.91578047608529767</c:v>
                </c:pt>
                <c:pt idx="1911">
                  <c:v>-0.81062192271953115</c:v>
                </c:pt>
                <c:pt idx="1912">
                  <c:v>-0.66891929021970098</c:v>
                </c:pt>
                <c:pt idx="1913">
                  <c:v>-0.49693943070130553</c:v>
                </c:pt>
                <c:pt idx="1914">
                  <c:v>-0.30234943471571285</c:v>
                </c:pt>
                <c:pt idx="1915">
                  <c:v>-9.388000485850892E-2</c:v>
                </c:pt>
                <c:pt idx="1916">
                  <c:v>0.11906265708457293</c:v>
                </c:pt>
                <c:pt idx="1917">
                  <c:v>0.32681938905643709</c:v>
                </c:pt>
                <c:pt idx="1918">
                  <c:v>0.51991616636518534</c:v>
                </c:pt>
                <c:pt idx="1919">
                  <c:v>0.68949791868719223</c:v>
                </c:pt>
                <c:pt idx="1920">
                  <c:v>0.82773814975087767</c:v>
                </c:pt>
                <c:pt idx="1921">
                  <c:v>0.92820528005979985</c:v>
                </c:pt>
                <c:pt idx="1922">
                  <c:v>0.98616836232065441</c:v>
                </c:pt>
                <c:pt idx="1923">
                  <c:v>0.99882737696281176</c:v>
                </c:pt>
                <c:pt idx="1924">
                  <c:v>0.96545659772848735</c:v>
                </c:pt>
                <c:pt idx="1925">
                  <c:v>0.88745338547079244</c:v>
                </c:pt>
                <c:pt idx="1926">
                  <c:v>0.76828905265450742</c:v>
                </c:pt>
                <c:pt idx="1927">
                  <c:v>0.61336294942978664</c:v>
                </c:pt>
                <c:pt idx="1928">
                  <c:v>0.42976544803361366</c:v>
                </c:pt>
                <c:pt idx="1929">
                  <c:v>0.22595983420772564</c:v>
                </c:pt>
                <c:pt idx="1930">
                  <c:v>1.1397045716669503E-2</c:v>
                </c:pt>
                <c:pt idx="1931">
                  <c:v>-0.20391946296438676</c:v>
                </c:pt>
                <c:pt idx="1932">
                  <c:v>-0.40989887192246116</c:v>
                </c:pt>
                <c:pt idx="1933">
                  <c:v>-0.59683662176842567</c:v>
                </c:pt>
                <c:pt idx="1934">
                  <c:v>-0.75587428053941386</c:v>
                </c:pt>
                <c:pt idx="1935">
                  <c:v>-0.87942376666747568</c:v>
                </c:pt>
                <c:pt idx="1936">
                  <c:v>-0.96153543530439844</c:v>
                </c:pt>
                <c:pt idx="1937">
                  <c:v>-0.99819192303763649</c:v>
                </c:pt>
                <c:pt idx="1938">
                  <c:v>-0.98751293319416944</c:v>
                </c:pt>
                <c:pt idx="1939">
                  <c:v>-0.92986018943007631</c:v>
                </c:pt>
                <c:pt idx="1940">
                  <c:v>-0.82783640893610377</c:v>
                </c:pt>
                <c:pt idx="1941">
                  <c:v>-0.68617713682770154</c:v>
                </c:pt>
                <c:pt idx="1942">
                  <c:v>-0.51153940678770704</c:v>
                </c:pt>
                <c:pt idx="1943">
                  <c:v>-0.31219620542258941</c:v>
                </c:pt>
                <c:pt idx="1944">
                  <c:v>-9.765037525715177E-2</c:v>
                </c:pt>
                <c:pt idx="1945">
                  <c:v>0.12181433760798532</c:v>
                </c:pt>
                <c:pt idx="1946">
                  <c:v>0.33562410797073577</c:v>
                </c:pt>
                <c:pt idx="1947">
                  <c:v>0.53342443470311329</c:v>
                </c:pt>
                <c:pt idx="1948">
                  <c:v>0.7055836152799464</c:v>
                </c:pt>
                <c:pt idx="1949">
                  <c:v>0.84366574508294434</c:v>
                </c:pt>
                <c:pt idx="1950">
                  <c:v>0.94084985284605627</c:v>
                </c:pt>
                <c:pt idx="1951">
                  <c:v>0.99227410298628116</c:v>
                </c:pt>
                <c:pt idx="1952">
                  <c:v>0.99528738292465102</c:v>
                </c:pt>
                <c:pt idx="1953">
                  <c:v>0.94959490102796351</c:v>
                </c:pt>
                <c:pt idx="1954">
                  <c:v>0.85728945243568977</c:v>
                </c:pt>
                <c:pt idx="1955">
                  <c:v>0.722765530137362</c:v>
                </c:pt>
                <c:pt idx="1956">
                  <c:v>0.55251920282956513</c:v>
                </c:pt>
                <c:pt idx="1957">
                  <c:v>0.35484236865456725</c:v>
                </c:pt>
                <c:pt idx="1958">
                  <c:v>0.13942534160782322</c:v>
                </c:pt>
                <c:pt idx="1959">
                  <c:v>-8.3113536668602495E-2</c:v>
                </c:pt>
                <c:pt idx="1960">
                  <c:v>-0.30174868943520794</c:v>
                </c:pt>
                <c:pt idx="1961">
                  <c:v>-0.50559312078477281</c:v>
                </c:pt>
                <c:pt idx="1962">
                  <c:v>-0.68444228924281725</c:v>
                </c:pt>
                <c:pt idx="1963">
                  <c:v>-0.8292888151564185</c:v>
                </c:pt>
                <c:pt idx="1964">
                  <c:v>-0.93278190225110569</c:v>
                </c:pt>
                <c:pt idx="1965">
                  <c:v>-0.98960778833289642</c:v>
                </c:pt>
                <c:pt idx="1966">
                  <c:v>-0.99677120516498485</c:v>
                </c:pt>
                <c:pt idx="1967">
                  <c:v>-0.95376255900097684</c:v>
                </c:pt>
                <c:pt idx="1968">
                  <c:v>-0.8626011198489183</c:v>
                </c:pt>
                <c:pt idx="1969">
                  <c:v>-0.72775066083706141</c:v>
                </c:pt>
                <c:pt idx="1970">
                  <c:v>-0.55591041611838687</c:v>
                </c:pt>
                <c:pt idx="1971">
                  <c:v>-0.35569060388564488</c:v>
                </c:pt>
                <c:pt idx="1972">
                  <c:v>-0.13718776389278781</c:v>
                </c:pt>
                <c:pt idx="1973">
                  <c:v>8.851952702029818E-2</c:v>
                </c:pt>
                <c:pt idx="1974">
                  <c:v>0.30992965659401339</c:v>
                </c:pt>
                <c:pt idx="1975">
                  <c:v>0.51570366218447217</c:v>
                </c:pt>
                <c:pt idx="1976">
                  <c:v>0.69524783026132386</c:v>
                </c:pt>
                <c:pt idx="1977">
                  <c:v>0.83926321348050337</c:v>
                </c:pt>
                <c:pt idx="1978">
                  <c:v>0.94023338498256781</c:v>
                </c:pt>
                <c:pt idx="1979">
                  <c:v>0.99282456874394864</c:v>
                </c:pt>
                <c:pt idx="1980">
                  <c:v>0.99417648595410513</c:v>
                </c:pt>
                <c:pt idx="1981">
                  <c:v>0.94406764568425472</c:v>
                </c:pt>
                <c:pt idx="1982">
                  <c:v>0.84494512317856174</c:v>
                </c:pt>
                <c:pt idx="1983">
                  <c:v>0.70181579724626897</c:v>
                </c:pt>
                <c:pt idx="1984">
                  <c:v>0.52200320777168607</c:v>
                </c:pt>
                <c:pt idx="1985">
                  <c:v>0.31478127324627792</c:v>
                </c:pt>
                <c:pt idx="1986">
                  <c:v>9.0902703212325797E-2</c:v>
                </c:pt>
                <c:pt idx="1987">
                  <c:v>-0.13795430324389521</c:v>
                </c:pt>
                <c:pt idx="1988">
                  <c:v>-0.35979288159832246</c:v>
                </c:pt>
                <c:pt idx="1989">
                  <c:v>-0.56292647527683037</c:v>
                </c:pt>
                <c:pt idx="1990">
                  <c:v>-0.73659701337057903</c:v>
                </c:pt>
                <c:pt idx="1991">
                  <c:v>-0.87154949671543991</c:v>
                </c:pt>
                <c:pt idx="1992">
                  <c:v>-0.96053208694853498</c:v>
                </c:pt>
                <c:pt idx="1993">
                  <c:v>-0.99869435395310158</c:v>
                </c:pt>
                <c:pt idx="1994">
                  <c:v>-0.983861406343568</c:v>
                </c:pt>
                <c:pt idx="1995">
                  <c:v>-0.91666796191187039</c:v>
                </c:pt>
                <c:pt idx="1996">
                  <c:v>-0.80054369262399061</c:v>
                </c:pt>
                <c:pt idx="1997">
                  <c:v>-0.64154902754794785</c:v>
                </c:pt>
                <c:pt idx="1998">
                  <c:v>-0.44806860505739132</c:v>
                </c:pt>
                <c:pt idx="1999">
                  <c:v>-0.23037730458227768</c:v>
                </c:pt>
                <c:pt idx="2000">
                  <c:v>-1.0083641197131112E-4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308-41DC-AE9A-40019C089A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6112632"/>
        <c:axId val="576117552"/>
      </c:lineChart>
      <c:catAx>
        <c:axId val="576112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117552"/>
        <c:crosses val="autoZero"/>
        <c:auto val="1"/>
        <c:lblAlgn val="ctr"/>
        <c:lblOffset val="100"/>
        <c:noMultiLvlLbl val="0"/>
      </c:catAx>
      <c:valAx>
        <c:axId val="576117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761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/>
              <a:t>n</a:t>
            </a:r>
            <a:r>
              <a:rPr lang="fr-FR" b="1" baseline="0"/>
              <a:t> = 64</a:t>
            </a:r>
            <a:endParaRPr lang="fr-FR" b="1"/>
          </a:p>
        </c:rich>
      </c:tx>
      <c:layout>
        <c:manualLayout>
          <c:xMode val="edge"/>
          <c:yMode val="edge"/>
          <c:x val="0.44261976126739416"/>
          <c:y val="0.851851851851851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Feuil1!$L$12:$L$1012</c:f>
              <c:numCache>
                <c:formatCode>General</c:formatCode>
                <c:ptCount val="1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</c:numCache>
            </c:numRef>
          </c:cat>
          <c:val>
            <c:numRef>
              <c:f>Feuil1!$M$12:$M$1012</c:f>
              <c:numCache>
                <c:formatCode>General</c:formatCode>
                <c:ptCount val="1001"/>
                <c:pt idx="0">
                  <c:v>0.70711194118889753</c:v>
                </c:pt>
                <c:pt idx="1">
                  <c:v>0.66123253978381713</c:v>
                </c:pt>
                <c:pt idx="2">
                  <c:v>0.61255538550370459</c:v>
                </c:pt>
                <c:pt idx="3">
                  <c:v>0.56124739349270314</c:v>
                </c:pt>
                <c:pt idx="4">
                  <c:v>0.50748949318457981</c:v>
                </c:pt>
                <c:pt idx="5">
                  <c:v>0.45147617705703658</c:v>
                </c:pt>
                <c:pt idx="6">
                  <c:v>0.39341497231709788</c:v>
                </c:pt>
                <c:pt idx="7">
                  <c:v>0.33352583531377067</c:v>
                </c:pt>
                <c:pt idx="8">
                  <c:v>0.27204046887083078</c:v>
                </c:pt>
                <c:pt idx="9">
                  <c:v>0.20920156314685681</c:v>
                </c:pt>
                <c:pt idx="10">
                  <c:v>0.14526196105956873</c:v>
                </c:pt>
                <c:pt idx="11">
                  <c:v>8.0483749755696665E-2</c:v>
                </c:pt>
                <c:pt idx="12">
                  <c:v>1.5137280063982966E-2</c:v>
                </c:pt>
                <c:pt idx="13">
                  <c:v>-5.049988366457251E-2</c:v>
                </c:pt>
                <c:pt idx="14">
                  <c:v>-0.1161440804508192</c:v>
                </c:pt>
                <c:pt idx="15">
                  <c:v>-0.18150673295768138</c:v>
                </c:pt>
                <c:pt idx="16">
                  <c:v>-0.24629558729579717</c:v>
                </c:pt>
                <c:pt idx="17">
                  <c:v>-0.31021600804121535</c:v>
                </c:pt>
                <c:pt idx="18">
                  <c:v>-0.37297232366222999</c:v>
                </c:pt>
                <c:pt idx="19">
                  <c:v>-0.43426921707868504</c:v>
                </c:pt>
                <c:pt idx="20">
                  <c:v>-0.49381315561263295</c:v>
                </c:pt>
                <c:pt idx="21">
                  <c:v>-0.55131385413717005</c:v>
                </c:pt>
                <c:pt idx="22">
                  <c:v>-0.60648576479424343</c:v>
                </c:pt>
                <c:pt idx="23">
                  <c:v>-0.6590495862354312</c:v>
                </c:pt>
                <c:pt idx="24">
                  <c:v>-0.70873378494597383</c:v>
                </c:pt>
                <c:pt idx="25">
                  <c:v>-0.75527612084512086</c:v>
                </c:pt>
                <c:pt idx="26">
                  <c:v>-0.79842516901880023</c:v>
                </c:pt>
                <c:pt idx="27">
                  <c:v>-0.83794182913735715</c:v>
                </c:pt>
                <c:pt idx="28">
                  <c:v>-0.87360081384517985</c:v>
                </c:pt>
                <c:pt idx="29">
                  <c:v>-0.90519210718404741</c:v>
                </c:pt>
                <c:pt idx="30">
                  <c:v>-0.9325223839313489</c:v>
                </c:pt>
                <c:pt idx="31">
                  <c:v>-0.95541638060131451</c:v>
                </c:pt>
                <c:pt idx="32">
                  <c:v>-0.97371820877525683</c:v>
                </c:pt>
                <c:pt idx="33">
                  <c:v>-0.98729260139857644</c:v>
                </c:pt>
                <c:pt idx="34">
                  <c:v>-0.99602608271069593</c:v>
                </c:pt>
                <c:pt idx="35">
                  <c:v>-0.99982805256180007</c:v>
                </c:pt>
                <c:pt idx="36">
                  <c:v>-0.998631776019548</c:v>
                </c:pt>
                <c:pt idx="37">
                  <c:v>-0.99239526938179279</c:v>
                </c:pt>
                <c:pt idx="38">
                  <c:v>-0.981102073989507</c:v>
                </c:pt>
                <c:pt idx="39">
                  <c:v>-0.96476190957885666</c:v>
                </c:pt>
                <c:pt idx="40">
                  <c:v>-0.94341119932363082</c:v>
                </c:pt>
                <c:pt idx="41">
                  <c:v>-0.91711345919954523</c:v>
                </c:pt>
                <c:pt idx="42">
                  <c:v>-0.88595954485030404</c:v>
                </c:pt>
                <c:pt idx="43">
                  <c:v>-0.85006774975139265</c:v>
                </c:pt>
                <c:pt idx="44">
                  <c:v>-0.80958374915037334</c:v>
                </c:pt>
                <c:pt idx="45">
                  <c:v>-0.76468038501060354</c:v>
                </c:pt>
                <c:pt idx="46">
                  <c:v>-0.71555728799687501</c:v>
                </c:pt>
                <c:pt idx="47">
                  <c:v>-0.66244033341375508</c:v>
                </c:pt>
                <c:pt idx="48">
                  <c:v>-0.60558092893757232</c:v>
                </c:pt>
                <c:pt idx="49">
                  <c:v>-0.54525513296724615</c:v>
                </c:pt>
                <c:pt idx="50">
                  <c:v>-0.48176260345319777</c:v>
                </c:pt>
                <c:pt idx="51">
                  <c:v>-0.41542537814270797</c:v>
                </c:pt>
                <c:pt idx="52">
                  <c:v>-0.34658648829894673</c:v>
                </c:pt>
                <c:pt idx="53">
                  <c:v>-0.2756084091033067</c:v>
                </c:pt>
                <c:pt idx="54">
                  <c:v>-0.20287135113044516</c:v>
                </c:pt>
                <c:pt idx="55">
                  <c:v>-0.12877139848518285</c:v>
                </c:pt>
                <c:pt idx="56">
                  <c:v>-5.371850040294536E-2</c:v>
                </c:pt>
                <c:pt idx="57">
                  <c:v>2.1865675667606631E-2</c:v>
                </c:pt>
                <c:pt idx="58">
                  <c:v>9.7550020267961612E-2</c:v>
                </c:pt>
                <c:pt idx="59">
                  <c:v>0.17289637698700325</c:v>
                </c:pt>
                <c:pt idx="60">
                  <c:v>0.24746204476158354</c:v>
                </c:pt>
                <c:pt idx="61">
                  <c:v>0.32080237466306527</c:v>
                </c:pt>
                <c:pt idx="62">
                  <c:v>0.39247344730689832</c:v>
                </c:pt>
                <c:pt idx="63">
                  <c:v>0.46203481596799673</c:v>
                </c:pt>
                <c:pt idx="64">
                  <c:v>0.52905229949170796</c:v>
                </c:pt>
                <c:pt idx="65">
                  <c:v>0.59310080816863187</c:v>
                </c:pt>
                <c:pt idx="66">
                  <c:v>0.65376718490146524</c:v>
                </c:pt>
                <c:pt idx="67">
                  <c:v>0.71065304324338374</c:v>
                </c:pt>
                <c:pt idx="68">
                  <c:v>0.76337758324020455</c:v>
                </c:pt>
                <c:pt idx="69">
                  <c:v>0.81158036547159351</c:v>
                </c:pt>
                <c:pt idx="70">
                  <c:v>0.85492402326955796</c:v>
                </c:pt>
                <c:pt idx="71">
                  <c:v>0.89309689280365112</c:v>
                </c:pt>
                <c:pt idx="72">
                  <c:v>0.92581554056963622</c:v>
                </c:pt>
                <c:pt idx="73">
                  <c:v>0.95282716780939336</c:v>
                </c:pt>
                <c:pt idx="74">
                  <c:v>0.97391187153096193</c:v>
                </c:pt>
                <c:pt idx="75">
                  <c:v>0.98888474209453603</c:v>
                </c:pt>
                <c:pt idx="76">
                  <c:v>0.99759777778771042</c:v>
                </c:pt>
                <c:pt idx="77">
                  <c:v>0.99994159743497635</c:v>
                </c:pt>
                <c:pt idx="78">
                  <c:v>0.9958469328749654</c:v>
                </c:pt>
                <c:pt idx="79">
                  <c:v>0.98528588409550377</c:v>
                </c:pt>
                <c:pt idx="80">
                  <c:v>0.96827292094128992</c:v>
                </c:pt>
                <c:pt idx="81">
                  <c:v>0.94486561660055857</c:v>
                </c:pt>
                <c:pt idx="82">
                  <c:v>0.91516509953274194</c:v>
                </c:pt>
                <c:pt idx="83">
                  <c:v>0.87931621211464095</c:v>
                </c:pt>
                <c:pt idx="84">
                  <c:v>0.83750736605227261</c:v>
                </c:pt>
                <c:pt idx="85">
                  <c:v>0.78997008652210154</c:v>
                </c:pt>
                <c:pt idx="86">
                  <c:v>0.73697823905984761</c:v>
                </c:pt>
                <c:pt idx="87">
                  <c:v>0.67884693539729413</c:v>
                </c:pt>
                <c:pt idx="88">
                  <c:v>0.61593111674523959</c:v>
                </c:pt>
                <c:pt idx="89">
                  <c:v>0.54862381542073835</c:v>
                </c:pt>
                <c:pt idx="90">
                  <c:v>0.47735409820369928</c:v>
                </c:pt>
                <c:pt idx="91">
                  <c:v>0.40258469736565416</c:v>
                </c:pt>
                <c:pt idx="92">
                  <c:v>0.32480933792383637</c:v>
                </c:pt>
                <c:pt idx="93">
                  <c:v>0.24454977231776662</c:v>
                </c:pt>
                <c:pt idx="94">
                  <c:v>0.16235253636273583</c:v>
                </c:pt>
                <c:pt idx="95">
                  <c:v>7.8785442983697829E-2</c:v>
                </c:pt>
                <c:pt idx="96">
                  <c:v>-5.5661671485989685E-3</c:v>
                </c:pt>
                <c:pt idx="97">
                  <c:v>-9.010339639263229E-2</c:v>
                </c:pt>
                <c:pt idx="98">
                  <c:v>-0.17421795814872013</c:v>
                </c:pt>
                <c:pt idx="99">
                  <c:v>-0.25729651555051114</c:v>
                </c:pt>
                <c:pt idx="100">
                  <c:v>-0.33872516201784703</c:v>
                </c:pt>
                <c:pt idx="101">
                  <c:v>-0.41789401274585325</c:v>
                </c:pt>
                <c:pt idx="102">
                  <c:v>-0.49420187427271195</c:v>
                </c:pt>
                <c:pt idx="103">
                  <c:v>-0.56706095753576147</c:v>
                </c:pt>
                <c:pt idx="104">
                  <c:v>-0.63590159831534077</c:v>
                </c:pt>
                <c:pt idx="105">
                  <c:v>-0.70017694770111838</c:v>
                </c:pt>
                <c:pt idx="106">
                  <c:v>-0.75936759421721745</c:v>
                </c:pt>
                <c:pt idx="107">
                  <c:v>-0.81298607853101967</c:v>
                </c:pt>
                <c:pt idx="108">
                  <c:v>-0.86058126126347145</c:v>
                </c:pt>
                <c:pt idx="109">
                  <c:v>-0.90174250433342373</c:v>
                </c:pt>
                <c:pt idx="110">
                  <c:v>-0.93610362651837253</c:v>
                </c:pt>
                <c:pt idx="111">
                  <c:v>-0.9633465945114118</c:v>
                </c:pt>
                <c:pt idx="112">
                  <c:v>-0.98320491170823476</c:v>
                </c:pt>
                <c:pt idx="113">
                  <c:v>-0.9954666682750124</c:v>
                </c:pt>
                <c:pt idx="114">
                  <c:v>-0.99997721773149129</c:v>
                </c:pt>
                <c:pt idx="115">
                  <c:v>-0.99664144733356441</c:v>
                </c:pt>
                <c:pt idx="116">
                  <c:v>-0.98542561195286449</c:v>
                </c:pt>
                <c:pt idx="117">
                  <c:v>-0.96635870392066436</c:v>
                </c:pt>
                <c:pt idx="118">
                  <c:v>-0.93953333441920917</c:v>
                </c:pt>
                <c:pt idx="119">
                  <c:v>-0.90510610545142456</c:v>
                </c:pt>
                <c:pt idx="120">
                  <c:v>-0.86329745518179746</c:v>
                </c:pt>
                <c:pt idx="121">
                  <c:v>-0.81439096349549778</c:v>
                </c:pt>
                <c:pt idx="122">
                  <c:v>-0.75873210894409859</c:v>
                </c:pt>
                <c:pt idx="123">
                  <c:v>-0.69672647280536071</c:v>
                </c:pt>
                <c:pt idx="124">
                  <c:v>-0.62883739074891198</c:v>
                </c:pt>
                <c:pt idx="125">
                  <c:v>-0.55558305753306236</c:v>
                </c:pt>
                <c:pt idx="126">
                  <c:v>-0.47753309522114207</c:v>
                </c:pt>
                <c:pt idx="127">
                  <c:v>-0.39530460055613481</c:v>
                </c:pt>
                <c:pt idx="128">
                  <c:v>-0.30955769232512936</c:v>
                </c:pt>
                <c:pt idx="129">
                  <c:v>-0.2209905847322417</c:v>
                </c:pt>
                <c:pt idx="130">
                  <c:v>-0.13033421793106587</c:v>
                </c:pt>
                <c:pt idx="131">
                  <c:v>-3.8346481893628229E-2</c:v>
                </c:pt>
                <c:pt idx="132">
                  <c:v>5.4193925339880003E-2</c:v>
                </c:pt>
                <c:pt idx="133">
                  <c:v>0.14649395933132131</c:v>
                </c:pt>
                <c:pt idx="134">
                  <c:v>0.23775296074588675</c:v>
                </c:pt>
                <c:pt idx="135">
                  <c:v>0.32716960252498217</c:v>
                </c:pt>
                <c:pt idx="136">
                  <c:v>0.41394899487193576</c:v>
                </c:pt>
                <c:pt idx="137">
                  <c:v>0.49730988691469918</c:v>
                </c:pt>
                <c:pt idx="138">
                  <c:v>0.57649190110403736</c:v>
                </c:pt>
                <c:pt idx="139">
                  <c:v>0.65076273411760555</c:v>
                </c:pt>
                <c:pt idx="140">
                  <c:v>0.71942525631311427</c:v>
                </c:pt>
                <c:pt idx="141">
                  <c:v>0.78182444064677092</c:v>
                </c:pt>
                <c:pt idx="142">
                  <c:v>0.83735405148127118</c:v>
                </c:pt>
                <c:pt idx="143">
                  <c:v>0.88546302388061626</c:v>
                </c:pt>
                <c:pt idx="144">
                  <c:v>0.92566146485166168</c:v>
                </c:pt>
                <c:pt idx="145">
                  <c:v>0.95752620956242851</c:v>
                </c:pt>
                <c:pt idx="146">
                  <c:v>0.98070586785699965</c:v>
                </c:pt>
                <c:pt idx="147">
                  <c:v>0.99492529940083119</c:v>
                </c:pt>
                <c:pt idx="148">
                  <c:v>0.99998945952604712</c:v>
                </c:pt>
                <c:pt idx="149">
                  <c:v>0.99578656229355234</c:v>
                </c:pt>
                <c:pt idx="150">
                  <c:v>0.98229051242928456</c:v>
                </c:pt>
                <c:pt idx="151">
                  <c:v>0.95956256359952408</c:v>
                </c:pt>
                <c:pt idx="152">
                  <c:v>0.92775216693028495</c:v>
                </c:pt>
                <c:pt idx="153">
                  <c:v>0.88709698070578458</c:v>
                </c:pt>
                <c:pt idx="154">
                  <c:v>0.83792201975008129</c:v>
                </c:pt>
                <c:pt idx="155">
                  <c:v>0.78063793104536905</c:v>
                </c:pt>
                <c:pt idx="156">
                  <c:v>0.71573839060369182</c:v>
                </c:pt>
                <c:pt idx="157">
                  <c:v>0.64379662541255567</c:v>
                </c:pt>
                <c:pt idx="158">
                  <c:v>0.56546107333811435</c:v>
                </c:pt>
                <c:pt idx="159">
                  <c:v>0.4814502031060317</c:v>
                </c:pt>
                <c:pt idx="160">
                  <c:v>0.39254652579730581</c:v>
                </c:pt>
                <c:pt idx="161">
                  <c:v>0.29958983859711735</c:v>
                </c:pt>
                <c:pt idx="162">
                  <c:v>0.20346975071860635</c:v>
                </c:pt>
                <c:pt idx="163">
                  <c:v>0.10511755038593684</c:v>
                </c:pt>
                <c:pt idx="164">
                  <c:v>5.4974803970982197E-3</c:v>
                </c:pt>
                <c:pt idx="165">
                  <c:v>-9.440250201070513E-2</c:v>
                </c:pt>
                <c:pt idx="166">
                  <c:v>-0.19358039760719667</c:v>
                </c:pt>
                <c:pt idx="167">
                  <c:v>-0.29103017952147703</c:v>
                </c:pt>
                <c:pt idx="168">
                  <c:v>-0.38575205282219244</c:v>
                </c:pt>
                <c:pt idx="169">
                  <c:v>-0.476762857216113</c:v>
                </c:pt>
                <c:pt idx="170">
                  <c:v>-0.56310650625983794</c:v>
                </c:pt>
                <c:pt idx="171">
                  <c:v>-0.64386435300351486</c:v>
                </c:pt>
                <c:pt idx="172">
                  <c:v>-0.71816536960586863</c:v>
                </c:pt>
                <c:pt idx="173">
                  <c:v>-0.78519602724473481</c:v>
                </c:pt>
                <c:pt idx="174">
                  <c:v>-0.84420976265315639</c:v>
                </c:pt>
                <c:pt idx="175">
                  <c:v>-0.89453591888291428</c:v>
                </c:pt>
                <c:pt idx="176">
                  <c:v>-0.93558805046769633</c:v>
                </c:pt>
                <c:pt idx="177">
                  <c:v>-0.96687148704534975</c:v>
                </c:pt>
                <c:pt idx="178">
                  <c:v>-0.98799005470650081</c:v>
                </c:pt>
                <c:pt idx="179">
                  <c:v>-0.99865186085407665</c:v>
                </c:pt>
                <c:pt idx="180">
                  <c:v>-0.99867405615752536</c:v>
                </c:pt>
                <c:pt idx="181">
                  <c:v>-0.98798649622324597</c:v>
                </c:pt>
                <c:pt idx="182">
                  <c:v>-0.96663423581904695</c:v>
                </c:pt>
                <c:pt idx="183">
                  <c:v>-0.93477879980887757</c:v>
                </c:pt>
                <c:pt idx="184">
                  <c:v>-0.89269818728213346</c:v>
                </c:pt>
                <c:pt idx="185">
                  <c:v>-0.84078557859094383</c:v>
                </c:pt>
                <c:pt idx="186">
                  <c:v>-0.77954672901568423</c:v>
                </c:pt>
                <c:pt idx="187">
                  <c:v>-0.70959604742520477</c:v>
                </c:pt>
                <c:pt idx="188">
                  <c:v>-0.63165137343317301</c:v>
                </c:pt>
                <c:pt idx="189">
                  <c:v>-0.54652748201204648</c:v>
                </c:pt>
                <c:pt idx="190">
                  <c:v>-0.45512836013787494</c:v>
                </c:pt>
                <c:pt idx="191">
                  <c:v>-0.35843831562040546</c:v>
                </c:pt>
                <c:pt idx="192">
                  <c:v>-0.25751199363381105</c:v>
                </c:pt>
                <c:pt idx="193">
                  <c:v>-0.15346339141061707</c:v>
                </c:pt>
                <c:pt idx="194">
                  <c:v>-4.7453975897798893E-2</c:v>
                </c:pt>
                <c:pt idx="195">
                  <c:v>5.9319977297179728E-2</c:v>
                </c:pt>
                <c:pt idx="196">
                  <c:v>0.16564069281528729</c:v>
                </c:pt>
                <c:pt idx="197">
                  <c:v>0.27028271011962185</c:v>
                </c:pt>
                <c:pt idx="198">
                  <c:v>0.37202705158172994</c:v>
                </c:pt>
                <c:pt idx="199">
                  <c:v>0.46967558351264743</c:v>
                </c:pt>
                <c:pt idx="200">
                  <c:v>0.56206540285963902</c:v>
                </c:pt>
                <c:pt idx="201">
                  <c:v>0.64808307742737603</c:v>
                </c:pt>
                <c:pt idx="202">
                  <c:v>0.72667856459452229</c:v>
                </c:pt>
                <c:pt idx="203">
                  <c:v>0.79687863268942682</c:v>
                </c:pt>
                <c:pt idx="204">
                  <c:v>0.85779961054407083</c:v>
                </c:pt>
                <c:pt idx="205">
                  <c:v>0.90865929432297643</c:v>
                </c:pt>
                <c:pt idx="206">
                  <c:v>0.94878784655454451</c:v>
                </c:pt>
                <c:pt idx="207">
                  <c:v>0.97763753038099077</c:v>
                </c:pt>
                <c:pt idx="208">
                  <c:v>0.99479113236407479</c:v>
                </c:pt>
                <c:pt idx="209">
                  <c:v>0.9999689396821495</c:v>
                </c:pt>
                <c:pt idx="210">
                  <c:v>0.99303415214380852</c:v>
                </c:pt>
                <c:pt idx="211">
                  <c:v>0.97399662600785064</c:v>
                </c:pt>
                <c:pt idx="212">
                  <c:v>0.94301486499131326</c:v>
                </c:pt>
                <c:pt idx="213">
                  <c:v>0.90039619389000669</c:v>
                </c:pt>
                <c:pt idx="214">
                  <c:v>0.84659507172360426</c:v>
                </c:pt>
                <c:pt idx="215">
                  <c:v>0.78220952401730348</c:v>
                </c:pt>
                <c:pt idx="216">
                  <c:v>0.70797569748640077</c:v>
                </c:pt>
                <c:pt idx="217">
                  <c:v>0.62476056471863051</c:v>
                </c:pt>
                <c:pt idx="218">
                  <c:v>0.53355283115161123</c:v>
                </c:pt>
                <c:pt idx="219">
                  <c:v>0.43545212140260819</c:v>
                </c:pt>
                <c:pt idx="220">
                  <c:v>0.33165654649618315</c:v>
                </c:pt>
                <c:pt idx="221">
                  <c:v>0.22344877741368624</c:v>
                </c:pt>
                <c:pt idx="222">
                  <c:v>0.1121807733151489</c:v>
                </c:pt>
                <c:pt idx="223">
                  <c:v>-7.4266558358873126E-4</c:v>
                </c:pt>
                <c:pt idx="224">
                  <c:v>-0.11388133049484443</c:v>
                </c:pt>
                <c:pt idx="225">
                  <c:v>-0.22577781387805668</c:v>
                </c:pt>
                <c:pt idx="226">
                  <c:v>-0.33497627279676523</c:v>
                </c:pt>
                <c:pt idx="227">
                  <c:v>-0.44004150880888715</c:v>
                </c:pt>
                <c:pt idx="228">
                  <c:v>-0.53957811700944625</c:v>
                </c:pt>
                <c:pt idx="229">
                  <c:v>-0.63224944953778106</c:v>
                </c:pt>
                <c:pt idx="230">
                  <c:v>-0.71679613482725191</c:v>
                </c:pt>
                <c:pt idx="231">
                  <c:v>-0.79205389327942244</c:v>
                </c:pt>
                <c:pt idx="232">
                  <c:v>-0.85697039300950573</c:v>
                </c:pt>
                <c:pt idx="233">
                  <c:v>-0.91062089591199913</c:v>
                </c:pt>
                <c:pt idx="234">
                  <c:v>-0.95222245456262622</c:v>
                </c:pt>
                <c:pt idx="235">
                  <c:v>-0.98114643438138216</c:v>
                </c:pt>
                <c:pt idx="236">
                  <c:v>-0.99692915295479589</c:v>
                </c:pt>
                <c:pt idx="237">
                  <c:v>-0.99928044932276194</c:v>
                </c:pt>
                <c:pt idx="238">
                  <c:v>-0.98809002019119818</c:v>
                </c:pt>
                <c:pt idx="239">
                  <c:v>-0.96343138719748922</c:v>
                </c:pt>
                <c:pt idx="240">
                  <c:v>-0.92556338923959725</c:v>
                </c:pt>
                <c:pt idx="241">
                  <c:v>-0.87492912614029894</c:v>
                </c:pt>
                <c:pt idx="242">
                  <c:v>-0.81215231416630829</c:v>
                </c:pt>
                <c:pt idx="243">
                  <c:v>-0.73803104972577693</c:v>
                </c:pt>
                <c:pt idx="244">
                  <c:v>-0.65352901445638223</c:v>
                </c:pt>
                <c:pt idx="245">
                  <c:v>-0.55976419238580255</c:v>
                </c:pt>
                <c:pt idx="246">
                  <c:v>-0.45799520736629962</c:v>
                </c:pt>
                <c:pt idx="247">
                  <c:v>-0.34960542600531624</c:v>
                </c:pt>
                <c:pt idx="248">
                  <c:v>-0.23608500727090989</c:v>
                </c:pt>
                <c:pt idx="249">
                  <c:v>-0.11901111427826298</c:v>
                </c:pt>
                <c:pt idx="250">
                  <c:v>-2.6535897928668363E-5</c:v>
                </c:pt>
                <c:pt idx="251">
                  <c:v>0.11918300478165558</c:v>
                </c:pt>
                <c:pt idx="252">
                  <c:v>0.23691255198384045</c:v>
                </c:pt>
                <c:pt idx="253">
                  <c:v>0.35146230325865269</c:v>
                </c:pt>
                <c:pt idx="254">
                  <c:v>0.46116233634821929</c:v>
                </c:pt>
                <c:pt idx="255">
                  <c:v>0.56439731977447938</c:v>
                </c:pt>
                <c:pt idx="256">
                  <c:v>0.65963084151409335</c:v>
                </c:pt>
                <c:pt idx="257">
                  <c:v>0.74542898689417658</c:v>
                </c:pt>
                <c:pt idx="258">
                  <c:v>0.82048279910230226</c:v>
                </c:pt>
                <c:pt idx="259">
                  <c:v>0.88362926359611771</c:v>
                </c:pt>
                <c:pt idx="260">
                  <c:v>0.93387047127711453</c:v>
                </c:pt>
                <c:pt idx="261">
                  <c:v>0.97039063453065189</c:v>
                </c:pt>
                <c:pt idx="262">
                  <c:v>0.99257065500994024</c:v>
                </c:pt>
                <c:pt idx="263">
                  <c:v>0.99999997214471503</c:v>
                </c:pt>
                <c:pt idx="264">
                  <c:v>0.99248545648349584</c:v>
                </c:pt>
                <c:pt idx="265">
                  <c:v>0.97005715173931817</c:v>
                </c:pt>
                <c:pt idx="266">
                  <c:v>0.93297071332334724</c:v>
                </c:pt>
                <c:pt idx="267">
                  <c:v>0.88170643865642995</c:v>
                </c:pt>
                <c:pt idx="268">
                  <c:v>0.81696483500640626</c:v>
                </c:pt>
                <c:pt idx="269">
                  <c:v>0.73965872330010818</c:v>
                </c:pt>
                <c:pt idx="270">
                  <c:v>0.65090193053444145</c:v>
                </c:pt>
                <c:pt idx="271">
                  <c:v>0.55199467824084225</c:v>
                </c:pt>
                <c:pt idx="272">
                  <c:v>0.44440582908339027</c:v>
                </c:pt>
                <c:pt idx="273">
                  <c:v>0.32975220720845233</c:v>
                </c:pt>
                <c:pt idx="274">
                  <c:v>0.20977525951466267</c:v>
                </c:pt>
                <c:pt idx="275">
                  <c:v>8.6315373681714228E-2</c:v>
                </c:pt>
                <c:pt idx="276">
                  <c:v>-3.8715786295816575E-2</c:v>
                </c:pt>
                <c:pt idx="277">
                  <c:v>-0.16336452602375692</c:v>
                </c:pt>
                <c:pt idx="278">
                  <c:v>-0.28566551213648322</c:v>
                </c:pt>
                <c:pt idx="279">
                  <c:v>-0.40367284455857089</c:v>
                </c:pt>
                <c:pt idx="280">
                  <c:v>-0.51549132298517764</c:v>
                </c:pt>
                <c:pt idx="281">
                  <c:v>-0.61930740640958293</c:v>
                </c:pt>
                <c:pt idx="282">
                  <c:v>-0.71341935781327026</c:v>
                </c:pt>
                <c:pt idx="283">
                  <c:v>-0.7962660676155513</c:v>
                </c:pt>
                <c:pt idx="284">
                  <c:v>-0.86645405937938569</c:v>
                </c:pt>
                <c:pt idx="285">
                  <c:v>-0.92278219967735142</c:v>
                </c:pt>
                <c:pt idx="286">
                  <c:v>-0.96426366088560467</c:v>
                </c:pt>
                <c:pt idx="287">
                  <c:v>-0.99014472079547788</c:v>
                </c:pt>
                <c:pt idx="288">
                  <c:v>-0.99992002596912088</c:v>
                </c:pt>
                <c:pt idx="289">
                  <c:v>-0.99334399622419611</c:v>
                </c:pt>
                <c:pt idx="290">
                  <c:v>-0.97043810487839066</c:v>
                </c:pt>
                <c:pt idx="291">
                  <c:v>-0.93149383264345786</c:v>
                </c:pt>
                <c:pt idx="292">
                  <c:v>-0.87707116142719832</c:v>
                </c:pt>
                <c:pt idx="293">
                  <c:v>-0.80799254675834531</c:v>
                </c:pt>
                <c:pt idx="294">
                  <c:v>-0.72533238296632552</c:v>
                </c:pt>
                <c:pt idx="295">
                  <c:v>-0.63040205240959069</c:v>
                </c:pt>
                <c:pt idx="296">
                  <c:v>-0.52473072766463769</c:v>
                </c:pt>
                <c:pt idx="297">
                  <c:v>-0.41004217232652834</c:v>
                </c:pt>
                <c:pt idx="298">
                  <c:v>-0.28822786056270883</c:v>
                </c:pt>
                <c:pt idx="299">
                  <c:v>-0.16131680643488747</c:v>
                </c:pt>
                <c:pt idx="300">
                  <c:v>-3.1442559904306666E-2</c:v>
                </c:pt>
                <c:pt idx="301">
                  <c:v>9.9192113943829999E-2</c:v>
                </c:pt>
                <c:pt idx="302">
                  <c:v>0.22835230382142271</c:v>
                </c:pt>
                <c:pt idx="303">
                  <c:v>0.35380915723595918</c:v>
                </c:pt>
                <c:pt idx="304">
                  <c:v>0.47337857575976539</c:v>
                </c:pt>
                <c:pt idx="305">
                  <c:v>0.58495973160675663</c:v>
                </c:pt>
                <c:pt idx="306">
                  <c:v>0.68657272470270525</c:v>
                </c:pt>
                <c:pt idx="307">
                  <c:v>0.77639469943414552</c:v>
                </c:pt>
                <c:pt idx="308">
                  <c:v>0.85279375245537425</c:v>
                </c:pt>
                <c:pt idx="309">
                  <c:v>0.91435998745660263</c:v>
                </c:pt>
                <c:pt idx="310">
                  <c:v>0.95993310956324474</c:v>
                </c:pt>
                <c:pt idx="311">
                  <c:v>0.98862600073113893</c:v>
                </c:pt>
                <c:pt idx="312">
                  <c:v>0.99984377758199949</c:v>
                </c:pt>
                <c:pt idx="313">
                  <c:v>0.99329790381475325</c:v>
                </c:pt>
                <c:pt idx="314">
                  <c:v>0.96901500963891807</c:v>
                </c:pt>
                <c:pt idx="315">
                  <c:v>0.92734015940101022</c:v>
                </c:pt>
                <c:pt idx="316">
                  <c:v>0.86893440431474156</c:v>
                </c:pt>
                <c:pt idx="317">
                  <c:v>0.79476655838433463</c:v>
                </c:pt>
                <c:pt idx="318">
                  <c:v>0.70609924049977002</c:v>
                </c:pt>
                <c:pt idx="319">
                  <c:v>0.60446933242902134</c:v>
                </c:pt>
                <c:pt idx="320">
                  <c:v>0.49166310908902011</c:v>
                </c:pt>
                <c:pt idx="321">
                  <c:v>0.3696864020345163</c:v>
                </c:pt>
                <c:pt idx="322">
                  <c:v>0.24073025753236768</c:v>
                </c:pt>
                <c:pt idx="323">
                  <c:v>0.10713264486853744</c:v>
                </c:pt>
                <c:pt idx="324">
                  <c:v>-2.8663143296863463E-2</c:v>
                </c:pt>
                <c:pt idx="325">
                  <c:v>-0.1641526805255985</c:v>
                </c:pt>
                <c:pt idx="326">
                  <c:v>-0.29681640368314055</c:v>
                </c:pt>
                <c:pt idx="327">
                  <c:v>-0.42416658386326056</c:v>
                </c:pt>
                <c:pt idx="328">
                  <c:v>-0.54379440098093257</c:v>
                </c:pt>
                <c:pt idx="329">
                  <c:v>-0.65341623109053071</c:v>
                </c:pt>
                <c:pt idx="330">
                  <c:v>-0.75091825132632817</c:v>
                </c:pt>
                <c:pt idx="331">
                  <c:v>-0.83439848035823116</c:v>
                </c:pt>
                <c:pt idx="332">
                  <c:v>-0.9022054026352514</c:v>
                </c:pt>
                <c:pt idx="333">
                  <c:v>-0.95297237234784926</c:v>
                </c:pt>
                <c:pt idx="334">
                  <c:v>-0.98564705752581272</c:v>
                </c:pt>
                <c:pt idx="335">
                  <c:v>-0.99951526520604717</c:v>
                </c:pt>
                <c:pt idx="336">
                  <c:v>-0.99421858401330054</c:v>
                </c:pt>
                <c:pt idx="337">
                  <c:v>-0.96976538932624234</c:v>
                </c:pt>
                <c:pt idx="338">
                  <c:v>-0.92653487666623302</c:v>
                </c:pt>
                <c:pt idx="339">
                  <c:v>-0.86527391897397887</c:v>
                </c:pt>
                <c:pt idx="340">
                  <c:v>-0.7870866807009419</c:v>
                </c:pt>
                <c:pt idx="341">
                  <c:v>-0.69341706359156874</c:v>
                </c:pt>
                <c:pt idx="342">
                  <c:v>-0.58602420294934576</c:v>
                </c:pt>
                <c:pt idx="343">
                  <c:v>-0.46695137622107502</c:v>
                </c:pt>
                <c:pt idx="344">
                  <c:v>-0.33848882498727384</c:v>
                </c:pt>
                <c:pt idx="345">
                  <c:v>-0.20313112398643537</c:v>
                </c:pt>
                <c:pt idx="346">
                  <c:v>-6.352985375123088E-2</c:v>
                </c:pt>
                <c:pt idx="347">
                  <c:v>7.7557555974929956E-2</c:v>
                </c:pt>
                <c:pt idx="348">
                  <c:v>0.21732184923872475</c:v>
                </c:pt>
                <c:pt idx="349">
                  <c:v>0.35295779218746226</c:v>
                </c:pt>
                <c:pt idx="350">
                  <c:v>0.48172074668581694</c:v>
                </c:pt>
                <c:pt idx="351">
                  <c:v>0.6009828314935598</c:v>
                </c:pt>
                <c:pt idx="352">
                  <c:v>0.70828751802760881</c:v>
                </c:pt>
                <c:pt idx="353">
                  <c:v>0.80140151593677467</c:v>
                </c:pt>
                <c:pt idx="354">
                  <c:v>0.87836283582488961</c:v>
                </c:pt>
                <c:pt idx="355">
                  <c:v>0.93752397244245977</c:v>
                </c:pt>
                <c:pt idx="356">
                  <c:v>0.97758923100256601</c:v>
                </c:pt>
                <c:pt idx="357">
                  <c:v>0.99764532092563829</c:v>
                </c:pt>
                <c:pt idx="358">
                  <c:v>0.99718446373993741</c:v>
                </c:pt>
                <c:pt idx="359">
                  <c:v>0.97611940303124056</c:v>
                </c:pt>
                <c:pt idx="360">
                  <c:v>0.93478986175721457</c:v>
                </c:pt>
                <c:pt idx="361">
                  <c:v>0.87396016300849155</c:v>
                </c:pt>
                <c:pt idx="362">
                  <c:v>0.7948079111249492</c:v>
                </c:pt>
                <c:pt idx="363">
                  <c:v>0.69890381736363805</c:v>
                </c:pt>
                <c:pt idx="364">
                  <c:v>0.58818294421875572</c:v>
                </c:pt>
                <c:pt idx="365">
                  <c:v>0.46490783099796734</c:v>
                </c:pt>
                <c:pt idx="366">
                  <c:v>0.33162414625733205</c:v>
                </c:pt>
                <c:pt idx="367">
                  <c:v>0.19110968608305043</c:v>
                </c:pt>
                <c:pt idx="368">
                  <c:v>4.6317696961559442E-2</c:v>
                </c:pt>
                <c:pt idx="369">
                  <c:v>-9.9684355737275673E-2</c:v>
                </c:pt>
                <c:pt idx="370">
                  <c:v>-0.24377933139776214</c:v>
                </c:pt>
                <c:pt idx="371">
                  <c:v>-0.38286693065917965</c:v>
                </c:pt>
                <c:pt idx="372">
                  <c:v>-0.51393077555391065</c:v>
                </c:pt>
                <c:pt idx="373">
                  <c:v>-0.63410460336235575</c:v>
                </c:pt>
                <c:pt idx="374">
                  <c:v>-0.74073611451323684</c:v>
                </c:pt>
                <c:pt idx="375">
                  <c:v>-0.83144703707881484</c:v>
                </c:pt>
                <c:pt idx="376">
                  <c:v>-0.90418802495082684</c:v>
                </c:pt>
                <c:pt idx="377">
                  <c:v>-0.95728709326551586</c:v>
                </c:pt>
                <c:pt idx="378">
                  <c:v>-0.98949041197465637</c:v>
                </c:pt>
                <c:pt idx="379">
                  <c:v>-0.99999442480941447</c:v>
                </c:pt>
                <c:pt idx="380">
                  <c:v>-0.98846843371869653</c:v>
                </c:pt>
                <c:pt idx="381">
                  <c:v>-0.95506698497456111</c:v>
                </c:pt>
                <c:pt idx="382">
                  <c:v>-0.90043160869269634</c:v>
                </c:pt>
                <c:pt idx="383">
                  <c:v>-0.82568169412957759</c:v>
                </c:pt>
                <c:pt idx="384">
                  <c:v>-0.73239452393278226</c:v>
                </c:pt>
                <c:pt idx="385">
                  <c:v>-0.62257473630568716</c:v>
                </c:pt>
                <c:pt idx="386">
                  <c:v>-0.49861372930560666</c:v>
                </c:pt>
                <c:pt idx="387">
                  <c:v>-0.36323976058285468</c:v>
                </c:pt>
                <c:pt idx="388">
                  <c:v>-0.21945972312537237</c:v>
                </c:pt>
                <c:pt idx="389">
                  <c:v>-7.0493787447684947E-2</c:v>
                </c:pt>
                <c:pt idx="390">
                  <c:v>8.0295712148162918E-2</c:v>
                </c:pt>
                <c:pt idx="391">
                  <c:v>0.22947961003995201</c:v>
                </c:pt>
                <c:pt idx="392">
                  <c:v>0.37363979574424871</c:v>
                </c:pt>
                <c:pt idx="393">
                  <c:v>0.50944789792870571</c:v>
                </c:pt>
                <c:pt idx="394">
                  <c:v>0.63374295673310233</c:v>
                </c:pt>
                <c:pt idx="395">
                  <c:v>0.74360626347565895</c:v>
                </c:pt>
                <c:pt idx="396">
                  <c:v>0.83643157759108744</c:v>
                </c:pt>
                <c:pt idx="397">
                  <c:v>0.90998900421669349</c:v>
                </c:pt>
                <c:pt idx="398">
                  <c:v>0.96248093155645076</c:v>
                </c:pt>
                <c:pt idx="399">
                  <c:v>0.9925885833278294</c:v>
                </c:pt>
                <c:pt idx="400">
                  <c:v>0.99950793553597572</c:v>
                </c:pt>
                <c:pt idx="401">
                  <c:v>0.98297397484410809</c:v>
                </c:pt>
                <c:pt idx="402">
                  <c:v>0.94327253331420324</c:v>
                </c:pt>
                <c:pt idx="403">
                  <c:v>0.88123921583319365</c:v>
                </c:pt>
                <c:pt idx="404">
                  <c:v>0.79824523593747387</c:v>
                </c:pt>
                <c:pt idx="405">
                  <c:v>0.69617028621566601</c:v>
                </c:pt>
                <c:pt idx="406">
                  <c:v>0.57736288376109091</c:v>
                </c:pt>
                <c:pt idx="407">
                  <c:v>0.44458894171859042</c:v>
                </c:pt>
                <c:pt idx="408">
                  <c:v>0.30096961716379672</c:v>
                </c:pt>
                <c:pt idx="409">
                  <c:v>0.14990976577119605</c:v>
                </c:pt>
                <c:pt idx="410">
                  <c:v>-4.9814123714292642E-3</c:v>
                </c:pt>
                <c:pt idx="411">
                  <c:v>-0.15997573075354321</c:v>
                </c:pt>
                <c:pt idx="412">
                  <c:v>-0.31131539197476887</c:v>
                </c:pt>
                <c:pt idx="413">
                  <c:v>-0.45530425827719706</c:v>
                </c:pt>
                <c:pt idx="414">
                  <c:v>-0.58839880767983022</c:v>
                </c:pt>
                <c:pt idx="415">
                  <c:v>-0.70729653227142153</c:v>
                </c:pt>
                <c:pt idx="416">
                  <c:v>-0.80901955613322696</c:v>
                </c:pt>
                <c:pt idx="417">
                  <c:v>-0.89099132707319983</c:v>
                </c:pt>
                <c:pt idx="418">
                  <c:v>-0.95110436831191392</c:v>
                </c:pt>
                <c:pt idx="419">
                  <c:v>-0.98777726151011769</c:v>
                </c:pt>
                <c:pt idx="420">
                  <c:v>-0.99999926771027359</c:v>
                </c:pt>
                <c:pt idx="421">
                  <c:v>-0.98736127316125955</c:v>
                </c:pt>
                <c:pt idx="422">
                  <c:v>-0.95007206660937971</c:v>
                </c:pt>
                <c:pt idx="423">
                  <c:v>-0.88895930630737385</c:v>
                </c:pt>
                <c:pt idx="424">
                  <c:v>-0.80545491053864393</c:v>
                </c:pt>
                <c:pt idx="425">
                  <c:v>-0.70156499586289833</c:v>
                </c:pt>
                <c:pt idx="426">
                  <c:v>-0.57982488292058187</c:v>
                </c:pt>
                <c:pt idx="427">
                  <c:v>-0.44324008044917335</c:v>
                </c:pt>
                <c:pt idx="428">
                  <c:v>-0.29521453397776187</c:v>
                </c:pt>
                <c:pt idx="429">
                  <c:v>-0.13946777640548283</c:v>
                </c:pt>
                <c:pt idx="430">
                  <c:v>2.0057066361016031E-2</c:v>
                </c:pt>
                <c:pt idx="431">
                  <c:v>0.17929218938386407</c:v>
                </c:pt>
                <c:pt idx="432">
                  <c:v>0.33414849677065678</c:v>
                </c:pt>
                <c:pt idx="433">
                  <c:v>0.48062085712315761</c:v>
                </c:pt>
                <c:pt idx="434">
                  <c:v>0.61489252302841868</c:v>
                </c:pt>
                <c:pt idx="435">
                  <c:v>0.73343598336811144</c:v>
                </c:pt>
                <c:pt idx="436">
                  <c:v>0.83310756041769307</c:v>
                </c:pt>
                <c:pt idx="437">
                  <c:v>0.91123317856079067</c:v>
                </c:pt>
                <c:pt idx="438">
                  <c:v>0.96568291662981021</c:v>
                </c:pt>
                <c:pt idx="439">
                  <c:v>0.99493220816933015</c:v>
                </c:pt>
                <c:pt idx="440">
                  <c:v>0.99810786819095099</c:v>
                </c:pt>
                <c:pt idx="441">
                  <c:v>0.97501749433735063</c:v>
                </c:pt>
                <c:pt idx="442">
                  <c:v>0.92616120622642473</c:v>
                </c:pt>
                <c:pt idx="443">
                  <c:v>0.85272513904939451</c:v>
                </c:pt>
                <c:pt idx="444">
                  <c:v>0.75655658494489586</c:v>
                </c:pt>
                <c:pt idx="445">
                  <c:v>0.64012116597789603</c:v>
                </c:pt>
                <c:pt idx="446">
                  <c:v>0.50644291275786413</c:v>
                </c:pt>
                <c:pt idx="447">
                  <c:v>0.3590285995340704</c:v>
                </c:pt>
                <c:pt idx="448">
                  <c:v>0.20177813672122943</c:v>
                </c:pt>
                <c:pt idx="449">
                  <c:v>3.8883232330156073E-2</c:v>
                </c:pt>
                <c:pt idx="450">
                  <c:v>-0.12528310745427684</c:v>
                </c:pt>
                <c:pt idx="451">
                  <c:v>-0.28628337234642093</c:v>
                </c:pt>
                <c:pt idx="452">
                  <c:v>-0.43973554694638833</c:v>
                </c:pt>
                <c:pt idx="453">
                  <c:v>-0.58143308164838436</c:v>
                </c:pt>
                <c:pt idx="454">
                  <c:v>-0.70746154535227124</c:v>
                </c:pt>
                <c:pt idx="455">
                  <c:v>-0.81430870245605347</c:v>
                </c:pt>
                <c:pt idx="456">
                  <c:v>-0.89896488012085329</c:v>
                </c:pt>
                <c:pt idx="457">
                  <c:v>-0.95901070491037876</c:v>
                </c:pt>
                <c:pt idx="458">
                  <c:v>-0.99268958675159136</c:v>
                </c:pt>
                <c:pt idx="459">
                  <c:v>-0.99896270636681261</c:v>
                </c:pt>
                <c:pt idx="460">
                  <c:v>-0.97754471111500874</c:v>
                </c:pt>
                <c:pt idx="461">
                  <c:v>-0.92891883255370855</c:v>
                </c:pt>
                <c:pt idx="462">
                  <c:v>-0.8543306940228238</c:v>
                </c:pt>
                <c:pt idx="463">
                  <c:v>-0.75576066352809423</c:v>
                </c:pt>
                <c:pt idx="464">
                  <c:v>-0.6358752102462949</c:v>
                </c:pt>
                <c:pt idx="465">
                  <c:v>-0.49795832529871797</c:v>
                </c:pt>
                <c:pt idx="466">
                  <c:v>-0.34582465184334232</c:v>
                </c:pt>
                <c:pt idx="467">
                  <c:v>-0.18371651889091817</c:v>
                </c:pt>
                <c:pt idx="468">
                  <c:v>-1.6187570994179848E-2</c:v>
                </c:pt>
                <c:pt idx="469">
                  <c:v>0.15202388340368003</c:v>
                </c:pt>
                <c:pt idx="470">
                  <c:v>0.31612833260100998</c:v>
                </c:pt>
                <c:pt idx="471">
                  <c:v>0.47142160233876351</c:v>
                </c:pt>
                <c:pt idx="472">
                  <c:v>0.61342059369414437</c:v>
                </c:pt>
                <c:pt idx="473">
                  <c:v>0.73799429072959688</c:v>
                </c:pt>
                <c:pt idx="474">
                  <c:v>0.84148617909655821</c:v>
                </c:pt>
                <c:pt idx="475">
                  <c:v>0.92082439920401571</c:v>
                </c:pt>
                <c:pt idx="476">
                  <c:v>0.97361625099296445</c:v>
                </c:pt>
                <c:pt idx="477">
                  <c:v>0.99822406571944167</c:v>
                </c:pt>
                <c:pt idx="478">
                  <c:v>0.99381995409659551</c:v>
                </c:pt>
                <c:pt idx="479">
                  <c:v>0.96041751727111446</c:v>
                </c:pt>
                <c:pt idx="480">
                  <c:v>0.89887925221970533</c:v>
                </c:pt>
                <c:pt idx="481">
                  <c:v>0.81089907864855204</c:v>
                </c:pt>
                <c:pt idx="482">
                  <c:v>0.69896014081816671</c:v>
                </c:pt>
                <c:pt idx="483">
                  <c:v>0.56626877393650665</c:v>
                </c:pt>
                <c:pt idx="484">
                  <c:v>0.41666624908215305</c:v>
                </c:pt>
                <c:pt idx="485">
                  <c:v>0.25452060106041297</c:v>
                </c:pt>
                <c:pt idx="486">
                  <c:v>8.460147865582672E-2</c:v>
                </c:pt>
                <c:pt idx="487">
                  <c:v>-8.8058483948708938E-2</c:v>
                </c:pt>
                <c:pt idx="488">
                  <c:v>-0.25831181084936822</c:v>
                </c:pt>
                <c:pt idx="489">
                  <c:v>-0.42104952502006648</c:v>
                </c:pt>
                <c:pt idx="490">
                  <c:v>-0.57135513697456208</c:v>
                </c:pt>
                <c:pt idx="491">
                  <c:v>-0.70465463548902263</c:v>
                </c:pt>
                <c:pt idx="492">
                  <c:v>-0.81685787671364585</c:v>
                </c:pt>
                <c:pt idx="493">
                  <c:v>-0.90448695161954373</c:v>
                </c:pt>
                <c:pt idx="494">
                  <c:v>-0.96478743414101509</c:v>
                </c:pt>
                <c:pt idx="495">
                  <c:v>-0.99581886675368247</c:v>
                </c:pt>
                <c:pt idx="496">
                  <c:v>-0.99652141549734752</c:v>
                </c:pt>
                <c:pt idx="497">
                  <c:v>-0.96675630751259944</c:v>
                </c:pt>
                <c:pt idx="498">
                  <c:v>-0.90731843225534337</c:v>
                </c:pt>
                <c:pt idx="499">
                  <c:v>-0.8199203207547695</c:v>
                </c:pt>
                <c:pt idx="500">
                  <c:v>-0.70714759108539282</c:v>
                </c:pt>
                <c:pt idx="501">
                  <c:v>-0.57238683625660813</c:v>
                </c:pt>
                <c:pt idx="502">
                  <c:v>-0.41972780551187167</c:v>
                </c:pt>
                <c:pt idx="503">
                  <c:v>-0.25384256384546083</c:v>
                </c:pt>
                <c:pt idx="504">
                  <c:v>-7.9845080268607191E-2</c:v>
                </c:pt>
                <c:pt idx="505">
                  <c:v>9.6864632641305848E-2</c:v>
                </c:pt>
                <c:pt idx="506">
                  <c:v>0.27076715038239585</c:v>
                </c:pt>
                <c:pt idx="507">
                  <c:v>0.43639594399351211</c:v>
                </c:pt>
                <c:pt idx="508">
                  <c:v>0.58851000354885696</c:v>
                </c:pt>
                <c:pt idx="509">
                  <c:v>0.72226131864137444</c:v>
                </c:pt>
                <c:pt idx="510">
                  <c:v>0.83335182951011577</c:v>
                </c:pt>
                <c:pt idx="511">
                  <c:v>0.91817470852094618</c:v>
                </c:pt>
                <c:pt idx="512">
                  <c:v>0.973935246992371</c:v>
                </c:pt>
                <c:pt idx="513">
                  <c:v>0.99874719718680705</c:v>
                </c:pt>
                <c:pt idx="514">
                  <c:v>0.99170113858732878</c:v>
                </c:pt>
                <c:pt idx="515">
                  <c:v>0.95290228123187459</c:v>
                </c:pt>
                <c:pt idx="516">
                  <c:v>0.88347606223621111</c:v>
                </c:pt>
                <c:pt idx="517">
                  <c:v>0.78554090621874395</c:v>
                </c:pt>
                <c:pt idx="518">
                  <c:v>0.66214857464812771</c:v>
                </c:pt>
                <c:pt idx="519">
                  <c:v>0.51719358961456341</c:v>
                </c:pt>
                <c:pt idx="520">
                  <c:v>0.35529424961426637</c:v>
                </c:pt>
                <c:pt idx="521">
                  <c:v>0.18164872417394803</c:v>
                </c:pt>
                <c:pt idx="522">
                  <c:v>1.8705873143497333E-3</c:v>
                </c:pt>
                <c:pt idx="523">
                  <c:v>-0.17819110387898945</c:v>
                </c:pt>
                <c:pt idx="524">
                  <c:v>-0.35264148731255096</c:v>
                </c:pt>
                <c:pt idx="525">
                  <c:v>-0.51573321748459366</c:v>
                </c:pt>
                <c:pt idx="526">
                  <c:v>-0.6620570974534975</c:v>
                </c:pt>
                <c:pt idx="527">
                  <c:v>-0.78672367411558597</c:v>
                </c:pt>
                <c:pt idx="528">
                  <c:v>-0.88552964690719338</c:v>
                </c:pt>
                <c:pt idx="529">
                  <c:v>-0.95510334616936643</c:v>
                </c:pt>
                <c:pt idx="530">
                  <c:v>-0.99302414330942201</c:v>
                </c:pt>
                <c:pt idx="531">
                  <c:v>-0.99791144443422286</c:v>
                </c:pt>
                <c:pt idx="532">
                  <c:v>-0.96947986960748178</c:v>
                </c:pt>
                <c:pt idx="533">
                  <c:v>-0.90855830260286363</c:v>
                </c:pt>
                <c:pt idx="534">
                  <c:v>-0.81707167712849815</c:v>
                </c:pt>
                <c:pt idx="535">
                  <c:v>-0.69798560698184231</c:v>
                </c:pt>
                <c:pt idx="536">
                  <c:v>-0.55521522849987137</c:v>
                </c:pt>
                <c:pt idx="537">
                  <c:v>-0.39350086141082508</c:v>
                </c:pt>
                <c:pt idx="538">
                  <c:v>-0.21825426597849087</c:v>
                </c:pt>
                <c:pt idx="539">
                  <c:v>-3.5380338622640145E-2</c:v>
                </c:pt>
                <c:pt idx="540">
                  <c:v>0.148919993805396</c:v>
                </c:pt>
                <c:pt idx="541">
                  <c:v>0.32835918388717827</c:v>
                </c:pt>
                <c:pt idx="542">
                  <c:v>0.49677775359630694</c:v>
                </c:pt>
                <c:pt idx="543">
                  <c:v>0.64835694627506857</c:v>
                </c:pt>
                <c:pt idx="544">
                  <c:v>0.77782197637559258</c:v>
                </c:pt>
                <c:pt idx="545">
                  <c:v>0.88062872117033064</c:v>
                </c:pt>
                <c:pt idx="546">
                  <c:v>0.95312715976139051</c:v>
                </c:pt>
                <c:pt idx="547">
                  <c:v>0.99269556766208733</c:v>
                </c:pt>
                <c:pt idx="548">
                  <c:v>0.99784040039900146</c:v>
                </c:pt>
                <c:pt idx="549">
                  <c:v>0.96825791913381398</c:v>
                </c:pt>
                <c:pt idx="550">
                  <c:v>0.90485488987774454</c:v>
                </c:pt>
                <c:pt idx="551">
                  <c:v>0.80972708367877755</c:v>
                </c:pt>
                <c:pt idx="552">
                  <c:v>0.68609577129556842</c:v>
                </c:pt>
                <c:pt idx="553">
                  <c:v>0.53820389184466055</c:v>
                </c:pt>
                <c:pt idx="554">
                  <c:v>0.37117502836402916</c:v>
                </c:pt>
                <c:pt idx="555">
                  <c:v>0.19083969177189325</c:v>
                </c:pt>
                <c:pt idx="556">
                  <c:v>3.5346477446430219E-3</c:v>
                </c:pt>
                <c:pt idx="557">
                  <c:v>-0.18411792828836945</c:v>
                </c:pt>
                <c:pt idx="558">
                  <c:v>-0.36544385593479078</c:v>
                </c:pt>
                <c:pt idx="559">
                  <c:v>-0.53395473348576217</c:v>
                </c:pt>
                <c:pt idx="560">
                  <c:v>-0.68358163449932963</c:v>
                </c:pt>
                <c:pt idx="561">
                  <c:v>-0.80889626633775491</c:v>
                </c:pt>
                <c:pt idx="562">
                  <c:v>-0.90531146012694874</c:v>
                </c:pt>
                <c:pt idx="563">
                  <c:v>-0.96925348217738649</c:v>
                </c:pt>
                <c:pt idx="564">
                  <c:v>-0.99829956115325313</c:v>
                </c:pt>
                <c:pt idx="565">
                  <c:v>-0.99127518602225617</c:v>
                </c:pt>
                <c:pt idx="566">
                  <c:v>-0.94830710988045097</c:v>
                </c:pt>
                <c:pt idx="567">
                  <c:v>-0.87082954805568613</c:v>
                </c:pt>
                <c:pt idx="568">
                  <c:v>-0.76154273196486733</c:v>
                </c:pt>
                <c:pt idx="569">
                  <c:v>-0.6243247139267355</c:v>
                </c:pt>
                <c:pt idx="570">
                  <c:v>-0.46409904982611505</c:v>
                </c:pt>
                <c:pt idx="571">
                  <c:v>-0.28666265216277287</c:v>
                </c:pt>
                <c:pt idx="572">
                  <c:v>-9.8479642575433332E-2</c:v>
                </c:pt>
                <c:pt idx="573">
                  <c:v>9.3551619229430227E-2</c:v>
                </c:pt>
                <c:pt idx="574">
                  <c:v>0.28235004804296965</c:v>
                </c:pt>
                <c:pt idx="575">
                  <c:v>0.46091278870078933</c:v>
                </c:pt>
                <c:pt idx="576">
                  <c:v>0.6225760247659381</c:v>
                </c:pt>
                <c:pt idx="577">
                  <c:v>0.76126590917291448</c:v>
                </c:pt>
                <c:pt idx="578">
                  <c:v>0.87173010665367023</c:v>
                </c:pt>
                <c:pt idx="579">
                  <c:v>0.949741020019639</c:v>
                </c:pt>
                <c:pt idx="580">
                  <c:v>0.9922627011381342</c:v>
                </c:pt>
                <c:pt idx="581">
                  <c:v>0.99757469451974223</c:v>
                </c:pt>
                <c:pt idx="582">
                  <c:v>0.9653475859088132</c:v>
                </c:pt>
                <c:pt idx="583">
                  <c:v>0.89666677776176229</c:v>
                </c:pt>
                <c:pt idx="584">
                  <c:v>0.79400292587773524</c:v>
                </c:pt>
                <c:pt idx="585">
                  <c:v>0.66112947697643487</c:v>
                </c:pt>
                <c:pt idx="586">
                  <c:v>0.50298977084491958</c:v>
                </c:pt>
                <c:pt idx="587">
                  <c:v>0.3255181355825093</c:v>
                </c:pt>
                <c:pt idx="588">
                  <c:v>0.13542123380204565</c:v>
                </c:pt>
                <c:pt idx="589">
                  <c:v>-6.0072461727525547E-2</c:v>
                </c:pt>
                <c:pt idx="590">
                  <c:v>-0.25348583925897905</c:v>
                </c:pt>
                <c:pt idx="591">
                  <c:v>-0.43737872991864674</c:v>
                </c:pt>
                <c:pt idx="592">
                  <c:v>-0.60463503033427457</c:v>
                </c:pt>
                <c:pt idx="593">
                  <c:v>-0.74874027312650659</c:v>
                </c:pt>
                <c:pt idx="594">
                  <c:v>-0.86403875683607811</c:v>
                </c:pt>
                <c:pt idx="595">
                  <c:v>-0.9459599792581278</c:v>
                </c:pt>
                <c:pt idx="596">
                  <c:v>-0.99120516212059895</c:v>
                </c:pt>
                <c:pt idx="597">
                  <c:v>-0.99788607770869919</c:v>
                </c:pt>
                <c:pt idx="598">
                  <c:v>-0.96561014090288977</c:v>
                </c:pt>
                <c:pt idx="599">
                  <c:v>-0.89550775058004306</c:v>
                </c:pt>
                <c:pt idx="600">
                  <c:v>-0.79020007789166413</c:v>
                </c:pt>
                <c:pt idx="601">
                  <c:v>-0.6537078217674912</c:v>
                </c:pt>
                <c:pt idx="602">
                  <c:v>-0.49130379411813707</c:v>
                </c:pt>
                <c:pt idx="603">
                  <c:v>-0.30931446592233003</c:v>
                </c:pt>
                <c:pt idx="604">
                  <c:v>-0.11487770888987801</c:v>
                </c:pt>
                <c:pt idx="605">
                  <c:v>8.4334181487720233E-2</c:v>
                </c:pt>
                <c:pt idx="606">
                  <c:v>0.28041557590915617</c:v>
                </c:pt>
                <c:pt idx="607">
                  <c:v>0.46554098758854412</c:v>
                </c:pt>
                <c:pt idx="608">
                  <c:v>0.63227853865786743</c:v>
                </c:pt>
                <c:pt idx="609">
                  <c:v>0.77389083792516433</c:v>
                </c:pt>
                <c:pt idx="610">
                  <c:v>0.88461101275856224</c:v>
                </c:pt>
                <c:pt idx="611">
                  <c:v>0.95988246000232602</c:v>
                </c:pt>
                <c:pt idx="612">
                  <c:v>0.99655217992171075</c:v>
                </c:pt>
                <c:pt idx="613">
                  <c:v>0.99300928960605439</c:v>
                </c:pt>
                <c:pt idx="614">
                  <c:v>0.94926241580543824</c:v>
                </c:pt>
                <c:pt idx="615">
                  <c:v>0.86695206310256467</c:v>
                </c:pt>
                <c:pt idx="616">
                  <c:v>0.74929664922519823</c:v>
                </c:pt>
                <c:pt idx="617">
                  <c:v>0.60097359259379923</c:v>
                </c:pt>
                <c:pt idx="618">
                  <c:v>0.42793951907684469</c:v>
                </c:pt>
                <c:pt idx="619">
                  <c:v>0.23719621474410579</c:v>
                </c:pt>
                <c:pt idx="620">
                  <c:v>3.6511281196022552E-2</c:v>
                </c:pt>
                <c:pt idx="621">
                  <c:v>-0.16589555093724512</c:v>
                </c:pt>
                <c:pt idx="622">
                  <c:v>-0.36168791564602554</c:v>
                </c:pt>
                <c:pt idx="623">
                  <c:v>-0.54275649208717969</c:v>
                </c:pt>
                <c:pt idx="624">
                  <c:v>-0.70155671428509581</c:v>
                </c:pt>
                <c:pt idx="625">
                  <c:v>-0.83142639567295251</c:v>
                </c:pt>
                <c:pt idx="626">
                  <c:v>-0.92686978769877382</c:v>
                </c:pt>
                <c:pt idx="627">
                  <c:v>-0.98379579999922673</c:v>
                </c:pt>
                <c:pt idx="628">
                  <c:v>-0.9996998527928751</c:v>
                </c:pt>
                <c:pt idx="629">
                  <c:v>-0.97378104690448375</c:v>
                </c:pt>
                <c:pt idx="630">
                  <c:v>-0.9069889386891743</c:v>
                </c:pt>
                <c:pt idx="631">
                  <c:v>-0.80199709339410508</c:v>
                </c:pt>
                <c:pt idx="632">
                  <c:v>-0.66310364426296431</c:v>
                </c:pt>
                <c:pt idx="633">
                  <c:v>-0.4960621794589542</c:v>
                </c:pt>
                <c:pt idx="634">
                  <c:v>-0.30784928375300957</c:v>
                </c:pt>
                <c:pt idx="635">
                  <c:v>-0.10637784708558144</c:v>
                </c:pt>
                <c:pt idx="636">
                  <c:v>9.9832305571589799E-2</c:v>
                </c:pt>
                <c:pt idx="637">
                  <c:v>0.30201292016049441</c:v>
                </c:pt>
                <c:pt idx="638">
                  <c:v>0.49151997160846528</c:v>
                </c:pt>
                <c:pt idx="639">
                  <c:v>0.66020466943818146</c:v>
                </c:pt>
                <c:pt idx="640">
                  <c:v>0.80076685225467181</c:v>
                </c:pt>
                <c:pt idx="641">
                  <c:v>0.90707534429579417</c:v>
                </c:pt>
                <c:pt idx="642">
                  <c:v>0.97444105475866416</c:v>
                </c:pt>
                <c:pt idx="643">
                  <c:v>0.99983044400680976</c:v>
                </c:pt>
                <c:pt idx="644">
                  <c:v>0.98200939170358736</c:v>
                </c:pt>
                <c:pt idx="645">
                  <c:v>0.92161038590935485</c:v>
                </c:pt>
                <c:pt idx="646">
                  <c:v>0.821119192084245</c:v>
                </c:pt>
                <c:pt idx="647">
                  <c:v>0.68478062159614661</c:v>
                </c:pt>
                <c:pt idx="648">
                  <c:v>0.51842655309550634</c:v>
                </c:pt>
                <c:pt idx="649">
                  <c:v>0.32923281306649532</c:v>
                </c:pt>
                <c:pt idx="650">
                  <c:v>0.12541474046344897</c:v>
                </c:pt>
                <c:pt idx="651">
                  <c:v>-8.4125901754611918E-2</c:v>
                </c:pt>
                <c:pt idx="652">
                  <c:v>-0.29018768067607364</c:v>
                </c:pt>
                <c:pt idx="653">
                  <c:v>-0.48367322652199524</c:v>
                </c:pt>
                <c:pt idx="654">
                  <c:v>-0.65599227178733188</c:v>
                </c:pt>
                <c:pt idx="655">
                  <c:v>-0.79944610663977789</c:v>
                </c:pt>
                <c:pt idx="656">
                  <c:v>-0.90757613734181286</c:v>
                </c:pt>
                <c:pt idx="657">
                  <c:v>-0.97546059318463141</c:v>
                </c:pt>
                <c:pt idx="658">
                  <c:v>-0.99994552176773366</c:v>
                </c:pt>
                <c:pt idx="659">
                  <c:v>-0.9797989618839904</c:v>
                </c:pt>
                <c:pt idx="660">
                  <c:v>-0.91578047608529767</c:v>
                </c:pt>
                <c:pt idx="661">
                  <c:v>-0.81062192271952294</c:v>
                </c:pt>
                <c:pt idx="662">
                  <c:v>-0.66891929021970098</c:v>
                </c:pt>
                <c:pt idx="663">
                  <c:v>-0.49693943070130553</c:v>
                </c:pt>
                <c:pt idx="664">
                  <c:v>-0.30234943471569931</c:v>
                </c:pt>
                <c:pt idx="665">
                  <c:v>-9.388000485850892E-2</c:v>
                </c:pt>
                <c:pt idx="666">
                  <c:v>0.11906265708457293</c:v>
                </c:pt>
                <c:pt idx="667">
                  <c:v>0.32681938905645053</c:v>
                </c:pt>
                <c:pt idx="668">
                  <c:v>0.51991616636518534</c:v>
                </c:pt>
                <c:pt idx="669">
                  <c:v>0.68949791868719223</c:v>
                </c:pt>
                <c:pt idx="670">
                  <c:v>0.82773814975087767</c:v>
                </c:pt>
                <c:pt idx="671">
                  <c:v>0.92820528005979464</c:v>
                </c:pt>
                <c:pt idx="672">
                  <c:v>0.98616836232065441</c:v>
                </c:pt>
                <c:pt idx="673">
                  <c:v>0.99882737696281254</c:v>
                </c:pt>
                <c:pt idx="674">
                  <c:v>0.96545659772848735</c:v>
                </c:pt>
                <c:pt idx="675">
                  <c:v>0.88745338547078589</c:v>
                </c:pt>
                <c:pt idx="676">
                  <c:v>0.76828905265451652</c:v>
                </c:pt>
                <c:pt idx="677">
                  <c:v>0.61336294942978664</c:v>
                </c:pt>
                <c:pt idx="678">
                  <c:v>0.42976544803361366</c:v>
                </c:pt>
                <c:pt idx="679">
                  <c:v>0.22595983420771179</c:v>
                </c:pt>
                <c:pt idx="680">
                  <c:v>1.1397045716669503E-2</c:v>
                </c:pt>
                <c:pt idx="681">
                  <c:v>-0.20391946296437286</c:v>
                </c:pt>
                <c:pt idx="682">
                  <c:v>-0.40989887192244823</c:v>
                </c:pt>
                <c:pt idx="683">
                  <c:v>-0.59683662176841423</c:v>
                </c:pt>
                <c:pt idx="684">
                  <c:v>-0.75587428053942318</c:v>
                </c:pt>
                <c:pt idx="685">
                  <c:v>-0.87942376666747568</c:v>
                </c:pt>
                <c:pt idx="686">
                  <c:v>-0.96153543530439844</c:v>
                </c:pt>
                <c:pt idx="687">
                  <c:v>-0.99819192303763649</c:v>
                </c:pt>
                <c:pt idx="688">
                  <c:v>-0.98751293319416944</c:v>
                </c:pt>
                <c:pt idx="689">
                  <c:v>-0.92986018943007109</c:v>
                </c:pt>
                <c:pt idx="690">
                  <c:v>-0.82783640893610377</c:v>
                </c:pt>
                <c:pt idx="691">
                  <c:v>-0.68617713682770154</c:v>
                </c:pt>
                <c:pt idx="692">
                  <c:v>-0.51153940678771925</c:v>
                </c:pt>
                <c:pt idx="693">
                  <c:v>-0.31219620542257592</c:v>
                </c:pt>
                <c:pt idx="694">
                  <c:v>-9.765037525715177E-2</c:v>
                </c:pt>
                <c:pt idx="695">
                  <c:v>0.12181433760798532</c:v>
                </c:pt>
                <c:pt idx="696">
                  <c:v>0.33562410797070896</c:v>
                </c:pt>
                <c:pt idx="697">
                  <c:v>0.53342443470310119</c:v>
                </c:pt>
                <c:pt idx="698">
                  <c:v>0.7055836152799464</c:v>
                </c:pt>
                <c:pt idx="699">
                  <c:v>0.84366574508294434</c:v>
                </c:pt>
                <c:pt idx="700">
                  <c:v>0.94084985284605149</c:v>
                </c:pt>
                <c:pt idx="701">
                  <c:v>0.99227410298627938</c:v>
                </c:pt>
                <c:pt idx="702">
                  <c:v>0.99528738292465246</c:v>
                </c:pt>
                <c:pt idx="703">
                  <c:v>0.94959490102795907</c:v>
                </c:pt>
                <c:pt idx="704">
                  <c:v>0.85728945243568977</c:v>
                </c:pt>
                <c:pt idx="705">
                  <c:v>0.722765530137362</c:v>
                </c:pt>
                <c:pt idx="706">
                  <c:v>0.55251920282956513</c:v>
                </c:pt>
                <c:pt idx="707">
                  <c:v>0.35484236865458058</c:v>
                </c:pt>
                <c:pt idx="708">
                  <c:v>0.13942534160782322</c:v>
                </c:pt>
                <c:pt idx="709">
                  <c:v>-8.3113536668602495E-2</c:v>
                </c:pt>
                <c:pt idx="710">
                  <c:v>-0.30174868943520794</c:v>
                </c:pt>
                <c:pt idx="711">
                  <c:v>-0.50559312078478502</c:v>
                </c:pt>
                <c:pt idx="712">
                  <c:v>-0.68444228924281725</c:v>
                </c:pt>
                <c:pt idx="713">
                  <c:v>-0.8292888151564185</c:v>
                </c:pt>
                <c:pt idx="714">
                  <c:v>-0.93278190225110569</c:v>
                </c:pt>
                <c:pt idx="715">
                  <c:v>-0.98960778833289442</c:v>
                </c:pt>
                <c:pt idx="716">
                  <c:v>-0.99677120516498485</c:v>
                </c:pt>
                <c:pt idx="717">
                  <c:v>-0.95376255900097262</c:v>
                </c:pt>
                <c:pt idx="718">
                  <c:v>-0.8626011198489183</c:v>
                </c:pt>
                <c:pt idx="719">
                  <c:v>-0.72775066083707118</c:v>
                </c:pt>
                <c:pt idx="720">
                  <c:v>-0.55591041611837511</c:v>
                </c:pt>
                <c:pt idx="721">
                  <c:v>-0.35569060388564488</c:v>
                </c:pt>
                <c:pt idx="722">
                  <c:v>-0.13718776389280188</c:v>
                </c:pt>
                <c:pt idx="723">
                  <c:v>8.851952702029818E-2</c:v>
                </c:pt>
                <c:pt idx="724">
                  <c:v>0.30992965659401339</c:v>
                </c:pt>
                <c:pt idx="725">
                  <c:v>0.51570366218445995</c:v>
                </c:pt>
                <c:pt idx="726">
                  <c:v>0.69524783026133408</c:v>
                </c:pt>
                <c:pt idx="727">
                  <c:v>0.83926321348050337</c:v>
                </c:pt>
                <c:pt idx="728">
                  <c:v>0.94023338498256293</c:v>
                </c:pt>
                <c:pt idx="729">
                  <c:v>0.99282456874394864</c:v>
                </c:pt>
                <c:pt idx="730">
                  <c:v>0.99417648595410513</c:v>
                </c:pt>
                <c:pt idx="731">
                  <c:v>0.94406764568425472</c:v>
                </c:pt>
                <c:pt idx="732">
                  <c:v>0.84494512317855419</c:v>
                </c:pt>
                <c:pt idx="733">
                  <c:v>0.70181579724626897</c:v>
                </c:pt>
                <c:pt idx="734">
                  <c:v>0.52200320777167397</c:v>
                </c:pt>
                <c:pt idx="735">
                  <c:v>0.31478127324627792</c:v>
                </c:pt>
                <c:pt idx="736">
                  <c:v>9.0902703212339953E-2</c:v>
                </c:pt>
                <c:pt idx="737">
                  <c:v>-0.13795430324389521</c:v>
                </c:pt>
                <c:pt idx="738">
                  <c:v>-0.35979288159832246</c:v>
                </c:pt>
                <c:pt idx="739">
                  <c:v>-0.56292647527683037</c:v>
                </c:pt>
                <c:pt idx="740">
                  <c:v>-0.73659701337058858</c:v>
                </c:pt>
                <c:pt idx="741">
                  <c:v>-0.87154949671543991</c:v>
                </c:pt>
                <c:pt idx="742">
                  <c:v>-0.96053208694853498</c:v>
                </c:pt>
                <c:pt idx="743">
                  <c:v>-0.99869435395310158</c:v>
                </c:pt>
                <c:pt idx="744">
                  <c:v>-0.98386140634356545</c:v>
                </c:pt>
                <c:pt idx="745">
                  <c:v>-0.91666796191187605</c:v>
                </c:pt>
                <c:pt idx="746">
                  <c:v>-0.80054369262398206</c:v>
                </c:pt>
                <c:pt idx="747">
                  <c:v>-0.64154902754794785</c:v>
                </c:pt>
                <c:pt idx="748">
                  <c:v>-0.44806860505739132</c:v>
                </c:pt>
                <c:pt idx="749">
                  <c:v>-0.23037730458226385</c:v>
                </c:pt>
                <c:pt idx="750">
                  <c:v>-1.0083641197131112E-4</c:v>
                </c:pt>
                <c:pt idx="751">
                  <c:v>6.3962336256203362E-3</c:v>
                </c:pt>
                <c:pt idx="752">
                  <c:v>1.3018381209876683E-2</c:v>
                </c:pt>
                <c:pt idx="753">
                  <c:v>1.9866108194029883E-2</c:v>
                </c:pt>
                <c:pt idx="754">
                  <c:v>2.693901645380474E-2</c:v>
                </c:pt>
                <c:pt idx="755">
                  <c:v>3.4236639071406207E-2</c:v>
                </c:pt>
                <c:pt idx="756">
                  <c:v>4.1758434944217562E-2</c:v>
                </c:pt>
                <c:pt idx="757">
                  <c:v>4.9503783232285541E-2</c:v>
                </c:pt>
                <c:pt idx="758">
                  <c:v>5.7471977646954435E-2</c:v>
                </c:pt>
                <c:pt idx="759">
                  <c:v>6.5662220583285413E-2</c:v>
                </c:pt>
                <c:pt idx="760">
                  <c:v>7.4073617099189762E-2</c:v>
                </c:pt>
                <c:pt idx="761">
                  <c:v>8.2705168744515223E-2</c:v>
                </c:pt>
                <c:pt idx="762">
                  <c:v>9.1555767243654232E-2</c:v>
                </c:pt>
                <c:pt idx="763">
                  <c:v>0.10062418803559074</c:v>
                </c:pt>
                <c:pt idx="764">
                  <c:v>0.10990908367567047</c:v>
                </c:pt>
                <c:pt idx="765">
                  <c:v>0.11940897710376622</c:v>
                </c:pt>
                <c:pt idx="766">
                  <c:v>0.12912225478391812</c:v>
                </c:pt>
                <c:pt idx="767">
                  <c:v>0.13904715972095508</c:v>
                </c:pt>
                <c:pt idx="768">
                  <c:v>0.14918178436005181</c:v>
                </c:pt>
                <c:pt idx="769">
                  <c:v>0.15952406337564512</c:v>
                </c:pt>
                <c:pt idx="770">
                  <c:v>0.17007176635662027</c:v>
                </c:pt>
                <c:pt idx="771">
                  <c:v>0.18082249039518897</c:v>
                </c:pt>
                <c:pt idx="772">
                  <c:v>0.19177365258741075</c:v>
                </c:pt>
                <c:pt idx="773">
                  <c:v>0.20292248245385935</c:v>
                </c:pt>
                <c:pt idx="774">
                  <c:v>0.21426601428950809</c:v>
                </c:pt>
                <c:pt idx="775">
                  <c:v>0.22580107945249916</c:v>
                </c:pt>
                <c:pt idx="776">
                  <c:v>0.23752429860207347</c:v>
                </c:pt>
                <c:pt idx="777">
                  <c:v>0.24943207389656924</c:v>
                </c:pt>
                <c:pt idx="778">
                  <c:v>0.26152058116304805</c:v>
                </c:pt>
                <c:pt idx="779">
                  <c:v>0.27378576205077748</c:v>
                </c:pt>
                <c:pt idx="780">
                  <c:v>0.28622331618148633</c:v>
                </c:pt>
                <c:pt idx="781">
                  <c:v>0.2988286933100151</c:v>
                </c:pt>
                <c:pt idx="782">
                  <c:v>0.31159708550970638</c:v>
                </c:pt>
                <c:pt idx="783">
                  <c:v>0.32452341939761975</c:v>
                </c:pt>
                <c:pt idx="784">
                  <c:v>0.33760234841540837</c:v>
                </c:pt>
                <c:pt idx="785">
                  <c:v>0.3508282451824643</c:v>
                </c:pt>
                <c:pt idx="786">
                  <c:v>0.36419519393871935</c:v>
                </c:pt>
                <c:pt idx="787">
                  <c:v>0.37769698309528277</c:v>
                </c:pt>
                <c:pt idx="788">
                  <c:v>0.39132709791189946</c:v>
                </c:pt>
                <c:pt idx="789">
                  <c:v>0.40507871332102591</c:v>
                </c:pt>
                <c:pt idx="790">
                  <c:v>0.41894468691913866</c:v>
                </c:pt>
                <c:pt idx="791">
                  <c:v>0.43291755214671895</c:v>
                </c:pt>
                <c:pt idx="792">
                  <c:v>0.44698951167918077</c:v>
                </c:pt>
                <c:pt idx="793">
                  <c:v>0.46115243105184572</c:v>
                </c:pt>
                <c:pt idx="794">
                  <c:v>0.47539783254289175</c:v>
                </c:pt>
                <c:pt idx="795">
                  <c:v>0.4897168893390354</c:v>
                </c:pt>
                <c:pt idx="796">
                  <c:v>0.50410042000952304</c:v>
                </c:pt>
                <c:pt idx="797">
                  <c:v>0.5185388833148239</c:v>
                </c:pt>
                <c:pt idx="798">
                  <c:v>0.53302237337721814</c:v>
                </c:pt>
                <c:pt idx="799">
                  <c:v>0.54754061524125985</c:v>
                </c:pt>
                <c:pt idx="800">
                  <c:v>0.56208296085287079</c:v>
                </c:pt>
                <c:pt idx="801">
                  <c:v>0.57663838548656665</c:v>
                </c:pt>
                <c:pt idx="802">
                  <c:v>0.59119548465104832</c:v>
                </c:pt>
                <c:pt idx="803">
                  <c:v>0.60574247150409011</c:v>
                </c:pt>
                <c:pt idx="804">
                  <c:v>0.62026717480832272</c:v>
                </c:pt>
                <c:pt idx="805">
                  <c:v>0.63475703746014833</c:v>
                </c:pt>
                <c:pt idx="806">
                  <c:v>0.64919911562461152</c:v>
                </c:pt>
                <c:pt idx="807">
                  <c:v>0.66358007850960898</c:v>
                </c:pt>
                <c:pt idx="808">
                  <c:v>0.67788620881331707</c:v>
                </c:pt>
                <c:pt idx="809">
                  <c:v>0.69210340387916969</c:v>
                </c:pt>
                <c:pt idx="810">
                  <c:v>0.7062171775931102</c:v>
                </c:pt>
                <c:pt idx="811">
                  <c:v>0.72021266305817433</c:v>
                </c:pt>
                <c:pt idx="812">
                  <c:v>0.73407461608171698</c:v>
                </c:pt>
                <c:pt idx="813">
                  <c:v>0.74778741951079641</c:v>
                </c:pt>
                <c:pt idx="814">
                  <c:v>0.76133508845132924</c:v>
                </c:pt>
                <c:pt idx="815">
                  <c:v>0.7747012764066693</c:v>
                </c:pt>
                <c:pt idx="816">
                  <c:v>0.7878692823711948</c:v>
                </c:pt>
                <c:pt idx="817">
                  <c:v>0.80082205891433667</c:v>
                </c:pt>
                <c:pt idx="818">
                  <c:v>0.81354222129022413</c:v>
                </c:pt>
                <c:pt idx="819">
                  <c:v>0.82601205760775953</c:v>
                </c:pt>
                <c:pt idx="820">
                  <c:v>0.83821354009545912</c:v>
                </c:pt>
                <c:pt idx="821">
                  <c:v>0.85012833749480654</c:v>
                </c:pt>
                <c:pt idx="822">
                  <c:v>0.8617378286151387</c:v>
                </c:pt>
                <c:pt idx="823">
                  <c:v>0.87302311708224356</c:v>
                </c:pt>
                <c:pt idx="824">
                  <c:v>0.88396504731185743</c:v>
                </c:pt>
                <c:pt idx="825">
                  <c:v>0.89454422173812198</c:v>
                </c:pt>
                <c:pt idx="826">
                  <c:v>0.90474101932578299</c:v>
                </c:pt>
                <c:pt idx="827">
                  <c:v>0.91453561539348127</c:v>
                </c:pt>
                <c:pt idx="828">
                  <c:v>0.92390800277389096</c:v>
                </c:pt>
                <c:pt idx="829">
                  <c:v>0.9328380143347027</c:v>
                </c:pt>
                <c:pt idx="830">
                  <c:v>0.94130534688251422</c:v>
                </c:pt>
                <c:pt idx="831">
                  <c:v>0.94928958646958672</c:v>
                </c:pt>
                <c:pt idx="832">
                  <c:v>0.95677023512112769</c:v>
                </c:pt>
                <c:pt idx="833">
                  <c:v>0.9637267389982872</c:v>
                </c:pt>
                <c:pt idx="834">
                  <c:v>0.97013851800937922</c:v>
                </c:pt>
                <c:pt idx="835">
                  <c:v>0.975984996878975</c:v>
                </c:pt>
                <c:pt idx="836">
                  <c:v>0.98124563768144291</c:v>
                </c:pt>
                <c:pt idx="837">
                  <c:v>0.9858999738422437</c:v>
                </c:pt>
                <c:pt idx="838">
                  <c:v>0.98992764560680258</c:v>
                </c:pt>
                <c:pt idx="839">
                  <c:v>0.99330843697309634</c:v>
                </c:pt>
                <c:pt idx="840">
                  <c:v>0.99602231408019071</c:v>
                </c:pt>
                <c:pt idx="841">
                  <c:v>0.99804946504084702</c:v>
                </c:pt>
                <c:pt idx="842">
                  <c:v>0.9993703412019902</c:v>
                </c:pt>
                <c:pt idx="843">
                  <c:v>0.99996569981228489</c:v>
                </c:pt>
                <c:pt idx="844">
                  <c:v>0.99981664807130965</c:v>
                </c:pt>
                <c:pt idx="845">
                  <c:v>0.99890468852984693</c:v>
                </c:pt>
                <c:pt idx="846">
                  <c:v>0.99721176580562487</c:v>
                </c:pt>
                <c:pt idx="847">
                  <c:v>0.99472031457345822</c:v>
                </c:pt>
                <c:pt idx="848">
                  <c:v>0.99141330878313871</c:v>
                </c:pt>
                <c:pt idx="849">
                  <c:v>0.98727431205263405</c:v>
                </c:pt>
                <c:pt idx="850">
                  <c:v>0.98228752917816475</c:v>
                </c:pt>
                <c:pt idx="851">
                  <c:v>0.97643785869655653</c:v>
                </c:pt>
                <c:pt idx="852">
                  <c:v>0.9697109464289112</c:v>
                </c:pt>
                <c:pt idx="853">
                  <c:v>0.96209323992811491</c:v>
                </c:pt>
                <c:pt idx="854">
                  <c:v>0.953572043746025</c:v>
                </c:pt>
                <c:pt idx="855">
                  <c:v>0.94413557542934501</c:v>
                </c:pt>
                <c:pt idx="856">
                  <c:v>0.9337730221462307</c:v>
                </c:pt>
                <c:pt idx="857">
                  <c:v>0.92247459783859242</c:v>
                </c:pt>
                <c:pt idx="858">
                  <c:v>0.91023160078786358</c:v>
                </c:pt>
                <c:pt idx="859">
                  <c:v>0.89703647147473431</c:v>
                </c:pt>
                <c:pt idx="860">
                  <c:v>0.88288285060600191</c:v>
                </c:pt>
                <c:pt idx="861">
                  <c:v>0.86776563717429434</c:v>
                </c:pt>
                <c:pt idx="862">
                  <c:v>0.85168104640901221</c:v>
                </c:pt>
                <c:pt idx="863">
                  <c:v>0.83462666746939307</c:v>
                </c:pt>
                <c:pt idx="864">
                  <c:v>0.81660152072321968</c:v>
                </c:pt>
                <c:pt idx="865">
                  <c:v>0.79760611444732088</c:v>
                </c:pt>
                <c:pt idx="866">
                  <c:v>0.77764250077873898</c:v>
                </c:pt>
                <c:pt idx="867">
                  <c:v>0.75671433073827221</c:v>
                </c:pt>
                <c:pt idx="868">
                  <c:v>0.73482690814103446</c:v>
                </c:pt>
                <c:pt idx="869">
                  <c:v>0.71198724220183585</c:v>
                </c:pt>
                <c:pt idx="870">
                  <c:v>0.6882040986364929</c:v>
                </c:pt>
                <c:pt idx="871">
                  <c:v>0.66348804905375647</c:v>
                </c:pt>
                <c:pt idx="872">
                  <c:v>0.63785151842639576</c:v>
                </c:pt>
                <c:pt idx="873">
                  <c:v>0.61130883042412543</c:v>
                </c:pt>
                <c:pt idx="874">
                  <c:v>0.58387625038558277</c:v>
                </c:pt>
                <c:pt idx="875">
                  <c:v>0.55557202570147302</c:v>
                </c:pt>
                <c:pt idx="876">
                  <c:v>0.52641642337634198</c:v>
                </c:pt>
                <c:pt idx="877">
                  <c:v>0.49643176453226512</c:v>
                </c:pt>
                <c:pt idx="878">
                  <c:v>0.46564245561410844</c:v>
                </c:pt>
                <c:pt idx="879">
                  <c:v>0.43407501605292464</c:v>
                </c:pt>
                <c:pt idx="880">
                  <c:v>0.40175810214161045</c:v>
                </c:pt>
                <c:pt idx="881">
                  <c:v>0.36872252687515555</c:v>
                </c:pt>
                <c:pt idx="882">
                  <c:v>0.3350012755067408</c:v>
                </c:pt>
                <c:pt idx="883">
                  <c:v>0.30062951657062742</c:v>
                </c:pt>
                <c:pt idx="884">
                  <c:v>0.26564460812327195</c:v>
                </c:pt>
                <c:pt idx="885">
                  <c:v>0.23008609895546286</c:v>
                </c:pt>
                <c:pt idx="886">
                  <c:v>0.19399572453052641</c:v>
                </c:pt>
                <c:pt idx="887">
                  <c:v>0.15741739740685542</c:v>
                </c:pt>
                <c:pt idx="888">
                  <c:v>0.12039719190724231</c:v>
                </c:pt>
                <c:pt idx="889">
                  <c:v>8.2983322802732518E-2</c:v>
                </c:pt>
                <c:pt idx="890">
                  <c:v>4.5226117785068909E-2</c:v>
                </c:pt>
                <c:pt idx="891">
                  <c:v>7.177983509288958E-3</c:v>
                </c:pt>
                <c:pt idx="892">
                  <c:v>-3.1106635003337577E-2</c:v>
                </c:pt>
                <c:pt idx="893">
                  <c:v>-6.9571301801940474E-2</c:v>
                </c:pt>
                <c:pt idx="894">
                  <c:v>-0.10815764447108114</c:v>
                </c:pt>
                <c:pt idx="895">
                  <c:v>-0.14680541580057282</c:v>
                </c:pt>
                <c:pt idx="896">
                  <c:v>-0.18545256282278572</c:v>
                </c:pt>
                <c:pt idx="897">
                  <c:v>-0.22403530336504887</c:v>
                </c:pt>
                <c:pt idx="898">
                  <c:v>-0.26248821024834063</c:v>
                </c:pt>
                <c:pt idx="899">
                  <c:v>-0.30074430324561902</c:v>
                </c:pt>
                <c:pt idx="900">
                  <c:v>-0.33873514889394002</c:v>
                </c:pt>
                <c:pt idx="901">
                  <c:v>-0.37639096823382684</c:v>
                </c:pt>
                <c:pt idx="902">
                  <c:v>-0.41364075252733978</c:v>
                </c:pt>
                <c:pt idx="903">
                  <c:v>-0.4504123869827506</c:v>
                </c:pt>
                <c:pt idx="904">
                  <c:v>-0.4866327824888757</c:v>
                </c:pt>
                <c:pt idx="905">
                  <c:v>-0.52222801533576668</c:v>
                </c:pt>
                <c:pt idx="906">
                  <c:v>-0.55712347487079739</c:v>
                </c:pt>
                <c:pt idx="907">
                  <c:v>-0.59124401901012025</c:v>
                </c:pt>
                <c:pt idx="908">
                  <c:v>-0.624514137495078</c:v>
                </c:pt>
                <c:pt idx="909">
                  <c:v>-0.65685812275152233</c:v>
                </c:pt>
                <c:pt idx="910">
                  <c:v>-0.68820024817705228</c:v>
                </c:pt>
                <c:pt idx="911">
                  <c:v>-0.71846495364714402</c:v>
                </c:pt>
                <c:pt idx="912">
                  <c:v>-0.74757703799594422</c:v>
                </c:pt>
                <c:pt idx="913">
                  <c:v>-0.77546185819126601</c:v>
                </c:pt>
                <c:pt idx="914">
                  <c:v>-0.80204553488616737</c:v>
                </c:pt>
                <c:pt idx="915">
                  <c:v>-0.82725516399145893</c:v>
                </c:pt>
                <c:pt idx="916">
                  <c:v>-0.85101903387469913</c:v>
                </c:pt>
                <c:pt idx="917">
                  <c:v>-0.8732668477518154</c:v>
                </c:pt>
                <c:pt idx="918">
                  <c:v>-0.89392995079756976</c:v>
                </c:pt>
                <c:pt idx="919">
                  <c:v>-0.91294156146074612</c:v>
                </c:pt>
                <c:pt idx="920">
                  <c:v>-0.93023700642940899</c:v>
                </c:pt>
                <c:pt idx="921">
                  <c:v>-0.94575395865093592</c:v>
                </c:pt>
                <c:pt idx="922">
                  <c:v>-0.9594326777709935</c:v>
                </c:pt>
                <c:pt idx="923">
                  <c:v>-0.97121625231530972</c:v>
                </c:pt>
                <c:pt idx="924">
                  <c:v>-0.98105084289827538</c:v>
                </c:pt>
                <c:pt idx="925">
                  <c:v>-0.98888592570317302</c:v>
                </c:pt>
                <c:pt idx="926">
                  <c:v>-0.99467453544046514</c:v>
                </c:pt>
                <c:pt idx="927">
                  <c:v>-0.99837350695325167</c:v>
                </c:pt>
                <c:pt idx="928">
                  <c:v>-0.99994371460295151</c:v>
                </c:pt>
                <c:pt idx="929">
                  <c:v>-0.99935030853371243</c:v>
                </c:pt>
                <c:pt idx="930">
                  <c:v>-0.99656294688123981</c:v>
                </c:pt>
                <c:pt idx="931">
                  <c:v>-0.99155602296089396</c:v>
                </c:pt>
                <c:pt idx="932">
                  <c:v>-0.98430888644129721</c:v>
                </c:pt>
                <c:pt idx="933">
                  <c:v>-0.97480605748355909</c:v>
                </c:pt>
                <c:pt idx="934">
                  <c:v>-0.9630374328028366</c:v>
                </c:pt>
                <c:pt idx="935">
                  <c:v>-0.94899848258855024</c:v>
                </c:pt>
                <c:pt idx="936">
                  <c:v>-0.9326904372024406</c:v>
                </c:pt>
                <c:pt idx="937">
                  <c:v>-0.91412046256004587</c:v>
                </c:pt>
                <c:pt idx="938">
                  <c:v>-0.89330182309135375</c:v>
                </c:pt>
                <c:pt idx="939">
                  <c:v>-0.87025403117061106</c:v>
                </c:pt>
                <c:pt idx="940">
                  <c:v>-0.84500298190381451</c:v>
                </c:pt>
                <c:pt idx="941">
                  <c:v>-0.81758107216548348</c:v>
                </c:pt>
                <c:pt idx="942">
                  <c:v>-0.7880273027842547</c:v>
                </c:pt>
                <c:pt idx="943">
                  <c:v>-0.75638736278974517</c:v>
                </c:pt>
                <c:pt idx="944">
                  <c:v>-0.72271369465139479</c:v>
                </c:pt>
                <c:pt idx="945">
                  <c:v>-0.6870655394637033</c:v>
                </c:pt>
                <c:pt idx="946">
                  <c:v>-0.64950896106169309</c:v>
                </c:pt>
                <c:pt idx="947">
                  <c:v>-0.61011684808574951</c:v>
                </c:pt>
                <c:pt idx="948">
                  <c:v>-0.5689688930563418</c:v>
                </c:pt>
                <c:pt idx="949">
                  <c:v>-0.52615154756671445</c:v>
                </c:pt>
                <c:pt idx="950">
                  <c:v>-0.48175795275554367</c:v>
                </c:pt>
                <c:pt idx="951">
                  <c:v>-0.43588784428192895</c:v>
                </c:pt>
                <c:pt idx="952">
                  <c:v>-0.3886474310919793</c:v>
                </c:pt>
                <c:pt idx="953">
                  <c:v>-0.34014924733973373</c:v>
                </c:pt>
                <c:pt idx="954">
                  <c:v>-0.2905119769052128</c:v>
                </c:pt>
                <c:pt idx="955">
                  <c:v>-0.2398602500391494</c:v>
                </c:pt>
                <c:pt idx="956">
                  <c:v>-0.18832441175709203</c:v>
                </c:pt>
                <c:pt idx="957">
                  <c:v>-0.13604026170537006</c:v>
                </c:pt>
                <c:pt idx="958">
                  <c:v>-8.3148765327466664E-2</c:v>
                </c:pt>
                <c:pt idx="959">
                  <c:v>-2.9795736271605446E-2</c:v>
                </c:pt>
                <c:pt idx="960">
                  <c:v>2.3868509901252461E-2</c:v>
                </c:pt>
                <c:pt idx="961">
                  <c:v>7.7689530525815551E-2</c:v>
                </c:pt>
                <c:pt idx="962">
                  <c:v>0.13150915884446446</c:v>
                </c:pt>
                <c:pt idx="963">
                  <c:v>0.18516593477526949</c:v>
                </c:pt>
                <c:pt idx="964">
                  <c:v>0.23849556284899209</c:v>
                </c:pt>
                <c:pt idx="965">
                  <c:v>0.29133139658403778</c:v>
                </c:pt>
                <c:pt idx="966">
                  <c:v>0.34350494842061924</c:v>
                </c:pt>
                <c:pt idx="967">
                  <c:v>0.39484642418410132</c:v>
                </c:pt>
                <c:pt idx="968">
                  <c:v>0.4451852808935951</c:v>
                </c:pt>
                <c:pt idx="969">
                  <c:v>0.49435080657555891</c:v>
                </c:pt>
                <c:pt idx="970">
                  <c:v>0.54217272058451571</c:v>
                </c:pt>
                <c:pt idx="971">
                  <c:v>0.58848179277431922</c:v>
                </c:pt>
                <c:pt idx="972">
                  <c:v>0.63311047970481615</c:v>
                </c:pt>
                <c:pt idx="973">
                  <c:v>0.67589357591079546</c:v>
                </c:pt>
                <c:pt idx="974">
                  <c:v>0.71666887810374746</c:v>
                </c:pt>
                <c:pt idx="975">
                  <c:v>0.7552778600230694</c:v>
                </c:pt>
                <c:pt idx="976">
                  <c:v>0.79156635550280607</c:v>
                </c:pt>
                <c:pt idx="977">
                  <c:v>0.82538524717382733</c:v>
                </c:pt>
                <c:pt idx="978">
                  <c:v>0.85659115808048669</c:v>
                </c:pt>
                <c:pt idx="979">
                  <c:v>0.88504714335624979</c:v>
                </c:pt>
                <c:pt idx="980">
                  <c:v>0.91062337897569945</c:v>
                </c:pt>
                <c:pt idx="981">
                  <c:v>0.9331978444815715</c:v>
                </c:pt>
                <c:pt idx="982">
                  <c:v>0.95265699647638535</c:v>
                </c:pt>
                <c:pt idx="983">
                  <c:v>0.96889642956964706</c:v>
                </c:pt>
                <c:pt idx="984">
                  <c:v>0.98182152138478551</c:v>
                </c:pt>
                <c:pt idx="985">
                  <c:v>0.99134805815592775</c:v>
                </c:pt>
                <c:pt idx="986">
                  <c:v>0.99740283738445357</c:v>
                </c:pt>
                <c:pt idx="987">
                  <c:v>0.99992424398000812</c:v>
                </c:pt>
                <c:pt idx="988">
                  <c:v>0.99886279628138097</c:v>
                </c:pt>
                <c:pt idx="989">
                  <c:v>0.99418165834034022</c:v>
                </c:pt>
                <c:pt idx="990">
                  <c:v>0.985857114857143</c:v>
                </c:pt>
                <c:pt idx="991">
                  <c:v>0.97387900518091541</c:v>
                </c:pt>
                <c:pt idx="992">
                  <c:v>0.95825111283228825</c:v>
                </c:pt>
                <c:pt idx="993">
                  <c:v>0.93899150707038248</c:v>
                </c:pt>
                <c:pt idx="994">
                  <c:v>0.91613283311215954</c:v>
                </c:pt>
                <c:pt idx="995">
                  <c:v>0.88972254771996762</c:v>
                </c:pt>
                <c:pt idx="996">
                  <c:v>0.85982309700330861</c:v>
                </c:pt>
                <c:pt idx="997">
                  <c:v>0.82651203343397717</c:v>
                </c:pt>
                <c:pt idx="998">
                  <c:v>0.78988206924993531</c:v>
                </c:pt>
                <c:pt idx="999">
                  <c:v>0.75004106362304024</c:v>
                </c:pt>
                <c:pt idx="1000">
                  <c:v>0.70711194118889753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2D0B-4879-B581-B422409CDF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64529752"/>
        <c:axId val="564530080"/>
      </c:lineChart>
      <c:catAx>
        <c:axId val="564529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64530080"/>
        <c:crosses val="autoZero"/>
        <c:auto val="1"/>
        <c:lblAlgn val="ctr"/>
        <c:lblOffset val="100"/>
        <c:noMultiLvlLbl val="0"/>
      </c:catAx>
      <c:valAx>
        <c:axId val="5645300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64529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>
                <a:latin typeface="Arial" panose="020B0604020202020204" pitchFamily="34" charset="0"/>
                <a:cs typeface="Arial" panose="020B0604020202020204" pitchFamily="34" charset="0"/>
              </a:rPr>
              <a:t>Elaboration</a:t>
            </a:r>
            <a:r>
              <a:rPr lang="fr-FR" b="1" baseline="0">
                <a:latin typeface="Arial" panose="020B0604020202020204" pitchFamily="34" charset="0"/>
                <a:cs typeface="Arial" panose="020B0604020202020204" pitchFamily="34" charset="0"/>
              </a:rPr>
              <a:t> de 2 symboles n = 0 consécutifs</a:t>
            </a:r>
            <a:endParaRPr lang="fr-FR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Feuil1!$Q$12:$Q$2012</c:f>
              <c:numCache>
                <c:formatCode>General</c:formatCode>
                <c:ptCount val="2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</c:numCache>
            </c:numRef>
          </c:cat>
          <c:val>
            <c:numRef>
              <c:f>Feuil1!$R$12:$R$2012</c:f>
              <c:numCache>
                <c:formatCode>General</c:formatCode>
                <c:ptCount val="2001"/>
                <c:pt idx="0">
                  <c:v>0</c:v>
                </c:pt>
                <c:pt idx="1">
                  <c:v>6.3962336256203362E-3</c:v>
                </c:pt>
                <c:pt idx="2">
                  <c:v>1.3018381209876684E-2</c:v>
                </c:pt>
                <c:pt idx="3">
                  <c:v>1.9866108194029879E-2</c:v>
                </c:pt>
                <c:pt idx="4">
                  <c:v>2.693901645380474E-2</c:v>
                </c:pt>
                <c:pt idx="5">
                  <c:v>3.4236639071406214E-2</c:v>
                </c:pt>
                <c:pt idx="6">
                  <c:v>4.1758434944217562E-2</c:v>
                </c:pt>
                <c:pt idx="7">
                  <c:v>4.9503783232285541E-2</c:v>
                </c:pt>
                <c:pt idx="8">
                  <c:v>5.7471977646954442E-2</c:v>
                </c:pt>
                <c:pt idx="9">
                  <c:v>6.5662220583285413E-2</c:v>
                </c:pt>
                <c:pt idx="10">
                  <c:v>7.4073617099189776E-2</c:v>
                </c:pt>
                <c:pt idx="11">
                  <c:v>8.2705168744515209E-2</c:v>
                </c:pt>
                <c:pt idx="12">
                  <c:v>9.1555767243654232E-2</c:v>
                </c:pt>
                <c:pt idx="13">
                  <c:v>0.10062418803559074</c:v>
                </c:pt>
                <c:pt idx="14">
                  <c:v>0.10990908367567047</c:v>
                </c:pt>
                <c:pt idx="15">
                  <c:v>0.1194089771037662</c:v>
                </c:pt>
                <c:pt idx="16">
                  <c:v>0.12912225478391814</c:v>
                </c:pt>
                <c:pt idx="17">
                  <c:v>0.13904715972095508</c:v>
                </c:pt>
                <c:pt idx="18">
                  <c:v>0.14918178436005181</c:v>
                </c:pt>
                <c:pt idx="19">
                  <c:v>0.15952406337564512</c:v>
                </c:pt>
                <c:pt idx="20">
                  <c:v>0.1700717663566203</c:v>
                </c:pt>
                <c:pt idx="21">
                  <c:v>0.180822490395189</c:v>
                </c:pt>
                <c:pt idx="22">
                  <c:v>0.19177365258741075</c:v>
                </c:pt>
                <c:pt idx="23">
                  <c:v>0.2029224824538593</c:v>
                </c:pt>
                <c:pt idx="24">
                  <c:v>0.21426601428950809</c:v>
                </c:pt>
                <c:pt idx="25">
                  <c:v>0.22580107945249919</c:v>
                </c:pt>
                <c:pt idx="26">
                  <c:v>0.2375242986020735</c:v>
                </c:pt>
                <c:pt idx="27">
                  <c:v>0.24943207389656924</c:v>
                </c:pt>
                <c:pt idx="28">
                  <c:v>0.26152058116304799</c:v>
                </c:pt>
                <c:pt idx="29">
                  <c:v>0.27378576205077748</c:v>
                </c:pt>
                <c:pt idx="30">
                  <c:v>0.28622331618148633</c:v>
                </c:pt>
                <c:pt idx="31">
                  <c:v>0.2988286933100151</c:v>
                </c:pt>
                <c:pt idx="32">
                  <c:v>0.31159708550970644</c:v>
                </c:pt>
                <c:pt idx="33">
                  <c:v>0.32452341939761981</c:v>
                </c:pt>
                <c:pt idx="34">
                  <c:v>0.33760234841540843</c:v>
                </c:pt>
                <c:pt idx="35">
                  <c:v>0.3508282451824643</c:v>
                </c:pt>
                <c:pt idx="36">
                  <c:v>0.36419519393871935</c:v>
                </c:pt>
                <c:pt idx="37">
                  <c:v>0.37769698309528277</c:v>
                </c:pt>
                <c:pt idx="38">
                  <c:v>0.3913270979118994</c:v>
                </c:pt>
                <c:pt idx="39">
                  <c:v>0.40507871332102585</c:v>
                </c:pt>
                <c:pt idx="40">
                  <c:v>0.41894468691913866</c:v>
                </c:pt>
                <c:pt idx="41">
                  <c:v>0.43291755214671895</c:v>
                </c:pt>
                <c:pt idx="42">
                  <c:v>0.44698951167918088</c:v>
                </c:pt>
                <c:pt idx="43">
                  <c:v>0.46115243105184567</c:v>
                </c:pt>
                <c:pt idx="44">
                  <c:v>0.47539783254289181</c:v>
                </c:pt>
                <c:pt idx="45">
                  <c:v>0.4897168893390354</c:v>
                </c:pt>
                <c:pt idx="46">
                  <c:v>0.50410042000952304</c:v>
                </c:pt>
                <c:pt idx="47">
                  <c:v>0.51853888331482401</c:v>
                </c:pt>
                <c:pt idx="48">
                  <c:v>0.53302237337721814</c:v>
                </c:pt>
                <c:pt idx="49">
                  <c:v>0.54754061524125985</c:v>
                </c:pt>
                <c:pt idx="50">
                  <c:v>0.56208296085287079</c:v>
                </c:pt>
                <c:pt idx="51">
                  <c:v>0.57663838548656654</c:v>
                </c:pt>
                <c:pt idx="52">
                  <c:v>0.59119548465104832</c:v>
                </c:pt>
                <c:pt idx="53">
                  <c:v>0.60574247150409011</c:v>
                </c:pt>
                <c:pt idx="54">
                  <c:v>0.62026717480832272</c:v>
                </c:pt>
                <c:pt idx="55">
                  <c:v>0.63475703746014822</c:v>
                </c:pt>
                <c:pt idx="56">
                  <c:v>0.64919911562461141</c:v>
                </c:pt>
                <c:pt idx="57">
                  <c:v>0.66358007850960898</c:v>
                </c:pt>
                <c:pt idx="58">
                  <c:v>0.67788620881331707</c:v>
                </c:pt>
                <c:pt idx="59">
                  <c:v>0.69210340387916969</c:v>
                </c:pt>
                <c:pt idx="60">
                  <c:v>0.7062171775931102</c:v>
                </c:pt>
                <c:pt idx="61">
                  <c:v>0.72021266305817422</c:v>
                </c:pt>
                <c:pt idx="62">
                  <c:v>0.73407461608171698</c:v>
                </c:pt>
                <c:pt idx="63">
                  <c:v>0.74778741951079641</c:v>
                </c:pt>
                <c:pt idx="64">
                  <c:v>0.76133508845132936</c:v>
                </c:pt>
                <c:pt idx="65">
                  <c:v>0.7747012764066693</c:v>
                </c:pt>
                <c:pt idx="66">
                  <c:v>0.7878692823711948</c:v>
                </c:pt>
                <c:pt idx="67">
                  <c:v>0.80082205891433667</c:v>
                </c:pt>
                <c:pt idx="68">
                  <c:v>0.81354222129022424</c:v>
                </c:pt>
                <c:pt idx="69">
                  <c:v>0.82601205760775942</c:v>
                </c:pt>
                <c:pt idx="70">
                  <c:v>0.83821354009545923</c:v>
                </c:pt>
                <c:pt idx="71">
                  <c:v>0.85012833749480654</c:v>
                </c:pt>
                <c:pt idx="72">
                  <c:v>0.8617378286151387</c:v>
                </c:pt>
                <c:pt idx="73">
                  <c:v>0.87302311708224345</c:v>
                </c:pt>
                <c:pt idx="74">
                  <c:v>0.88396504731185743</c:v>
                </c:pt>
                <c:pt idx="75">
                  <c:v>0.89454422173812198</c:v>
                </c:pt>
                <c:pt idx="76">
                  <c:v>0.90474101932578299</c:v>
                </c:pt>
                <c:pt idx="77">
                  <c:v>0.91453561539348116</c:v>
                </c:pt>
                <c:pt idx="78">
                  <c:v>0.92390800277389096</c:v>
                </c:pt>
                <c:pt idx="79">
                  <c:v>0.9328380143347027</c:v>
                </c:pt>
                <c:pt idx="80">
                  <c:v>0.94130534688251422</c:v>
                </c:pt>
                <c:pt idx="81">
                  <c:v>0.94928958646958672</c:v>
                </c:pt>
                <c:pt idx="82">
                  <c:v>0.95677023512112769</c:v>
                </c:pt>
                <c:pt idx="83">
                  <c:v>0.9637267389982872</c:v>
                </c:pt>
                <c:pt idx="84">
                  <c:v>0.97013851800937934</c:v>
                </c:pt>
                <c:pt idx="85">
                  <c:v>0.975984996878975</c:v>
                </c:pt>
                <c:pt idx="86">
                  <c:v>0.98124563768144291</c:v>
                </c:pt>
                <c:pt idx="87">
                  <c:v>0.9858999738422437</c:v>
                </c:pt>
                <c:pt idx="88">
                  <c:v>0.98992764560680258</c:v>
                </c:pt>
                <c:pt idx="89">
                  <c:v>0.99330843697309634</c:v>
                </c:pt>
                <c:pt idx="90">
                  <c:v>0.99602231408019071</c:v>
                </c:pt>
                <c:pt idx="91">
                  <c:v>0.99804946504084702</c:v>
                </c:pt>
                <c:pt idx="92">
                  <c:v>0.9993703412019902</c:v>
                </c:pt>
                <c:pt idx="93">
                  <c:v>0.99996569981228489</c:v>
                </c:pt>
                <c:pt idx="94">
                  <c:v>0.99981664807130965</c:v>
                </c:pt>
                <c:pt idx="95">
                  <c:v>0.99890468852984693</c:v>
                </c:pt>
                <c:pt idx="96">
                  <c:v>0.99721176580562487</c:v>
                </c:pt>
                <c:pt idx="97">
                  <c:v>0.99472031457345822</c:v>
                </c:pt>
                <c:pt idx="98">
                  <c:v>0.99141330878313871</c:v>
                </c:pt>
                <c:pt idx="99">
                  <c:v>0.98727431205263405</c:v>
                </c:pt>
                <c:pt idx="100">
                  <c:v>0.98228752917816464</c:v>
                </c:pt>
                <c:pt idx="101">
                  <c:v>0.97643785869655653</c:v>
                </c:pt>
                <c:pt idx="102">
                  <c:v>0.96971094642891131</c:v>
                </c:pt>
                <c:pt idx="103">
                  <c:v>0.96209323992811491</c:v>
                </c:pt>
                <c:pt idx="104">
                  <c:v>0.953572043746025</c:v>
                </c:pt>
                <c:pt idx="105">
                  <c:v>0.9441355754293449</c:v>
                </c:pt>
                <c:pt idx="106">
                  <c:v>0.9337730221462307</c:v>
                </c:pt>
                <c:pt idx="107">
                  <c:v>0.92247459783859254</c:v>
                </c:pt>
                <c:pt idx="108">
                  <c:v>0.91023160078786358</c:v>
                </c:pt>
                <c:pt idx="109">
                  <c:v>0.89703647147473453</c:v>
                </c:pt>
                <c:pt idx="110">
                  <c:v>0.88288285060600191</c:v>
                </c:pt>
                <c:pt idx="111">
                  <c:v>0.86776563717429434</c:v>
                </c:pt>
                <c:pt idx="112">
                  <c:v>0.85168104640901221</c:v>
                </c:pt>
                <c:pt idx="113">
                  <c:v>0.83462666746939307</c:v>
                </c:pt>
                <c:pt idx="114">
                  <c:v>0.81660152072321968</c:v>
                </c:pt>
                <c:pt idx="115">
                  <c:v>0.79760611444732055</c:v>
                </c:pt>
                <c:pt idx="116">
                  <c:v>0.77764250077873898</c:v>
                </c:pt>
                <c:pt idx="117">
                  <c:v>0.75671433073827221</c:v>
                </c:pt>
                <c:pt idx="118">
                  <c:v>0.73482690814103446</c:v>
                </c:pt>
                <c:pt idx="119">
                  <c:v>0.71198724220183585</c:v>
                </c:pt>
                <c:pt idx="120">
                  <c:v>0.6882040986364929</c:v>
                </c:pt>
                <c:pt idx="121">
                  <c:v>0.66348804905375647</c:v>
                </c:pt>
                <c:pt idx="122">
                  <c:v>0.63785151842639609</c:v>
                </c:pt>
                <c:pt idx="123">
                  <c:v>0.61130883042412543</c:v>
                </c:pt>
                <c:pt idx="124">
                  <c:v>0.58387625038558277</c:v>
                </c:pt>
                <c:pt idx="125">
                  <c:v>0.55557202570147335</c:v>
                </c:pt>
                <c:pt idx="126">
                  <c:v>0.52641642337634165</c:v>
                </c:pt>
                <c:pt idx="127">
                  <c:v>0.49643176453226473</c:v>
                </c:pt>
                <c:pt idx="128">
                  <c:v>0.46564245561410844</c:v>
                </c:pt>
                <c:pt idx="129">
                  <c:v>0.43407501605292464</c:v>
                </c:pt>
                <c:pt idx="130">
                  <c:v>0.40175810214161006</c:v>
                </c:pt>
                <c:pt idx="131">
                  <c:v>0.36872252687515517</c:v>
                </c:pt>
                <c:pt idx="132">
                  <c:v>0.3350012755067408</c:v>
                </c:pt>
                <c:pt idx="133">
                  <c:v>0.30062951657062781</c:v>
                </c:pt>
                <c:pt idx="134">
                  <c:v>0.2656446081232724</c:v>
                </c:pt>
                <c:pt idx="135">
                  <c:v>0.23008609895546328</c:v>
                </c:pt>
                <c:pt idx="136">
                  <c:v>0.19399572453052599</c:v>
                </c:pt>
                <c:pt idx="137">
                  <c:v>0.15741739740685542</c:v>
                </c:pt>
                <c:pt idx="138">
                  <c:v>0.12039719190724275</c:v>
                </c:pt>
                <c:pt idx="139">
                  <c:v>8.2983322802732518E-2</c:v>
                </c:pt>
                <c:pt idx="140">
                  <c:v>4.5226117785068909E-2</c:v>
                </c:pt>
                <c:pt idx="141">
                  <c:v>7.1779835092880698E-3</c:v>
                </c:pt>
                <c:pt idx="142">
                  <c:v>-3.1106635003337577E-2</c:v>
                </c:pt>
                <c:pt idx="143">
                  <c:v>-6.9571301801940919E-2</c:v>
                </c:pt>
                <c:pt idx="144">
                  <c:v>-0.10815764447108114</c:v>
                </c:pt>
                <c:pt idx="145">
                  <c:v>-0.14680541580057282</c:v>
                </c:pt>
                <c:pt idx="146">
                  <c:v>-0.18545256282278527</c:v>
                </c:pt>
                <c:pt idx="147">
                  <c:v>-0.22403530336504843</c:v>
                </c:pt>
                <c:pt idx="148">
                  <c:v>-0.26248821024834018</c:v>
                </c:pt>
                <c:pt idx="149">
                  <c:v>-0.30074430324561902</c:v>
                </c:pt>
                <c:pt idx="150">
                  <c:v>-0.33873514889394046</c:v>
                </c:pt>
                <c:pt idx="151">
                  <c:v>-0.37639096823382728</c:v>
                </c:pt>
                <c:pt idx="152">
                  <c:v>-0.41364075252733978</c:v>
                </c:pt>
                <c:pt idx="153">
                  <c:v>-0.4504123869827506</c:v>
                </c:pt>
                <c:pt idx="154">
                  <c:v>-0.48663278248887532</c:v>
                </c:pt>
                <c:pt idx="155">
                  <c:v>-0.52222801533576635</c:v>
                </c:pt>
                <c:pt idx="156">
                  <c:v>-0.55712347487079739</c:v>
                </c:pt>
                <c:pt idx="157">
                  <c:v>-0.59124401901012025</c:v>
                </c:pt>
                <c:pt idx="158">
                  <c:v>-0.624514137495078</c:v>
                </c:pt>
                <c:pt idx="159">
                  <c:v>-0.65685812275152267</c:v>
                </c:pt>
                <c:pt idx="160">
                  <c:v>-0.68820024817705228</c:v>
                </c:pt>
                <c:pt idx="161">
                  <c:v>-0.71846495364714402</c:v>
                </c:pt>
                <c:pt idx="162">
                  <c:v>-0.74757703799594422</c:v>
                </c:pt>
                <c:pt idx="163">
                  <c:v>-0.77546185819126601</c:v>
                </c:pt>
                <c:pt idx="164">
                  <c:v>-0.80204553488616792</c:v>
                </c:pt>
                <c:pt idx="165">
                  <c:v>-0.82725516399145949</c:v>
                </c:pt>
                <c:pt idx="166">
                  <c:v>-0.85101903387469913</c:v>
                </c:pt>
                <c:pt idx="167">
                  <c:v>-0.87326684775181496</c:v>
                </c:pt>
                <c:pt idx="168">
                  <c:v>-0.89392995079756976</c:v>
                </c:pt>
                <c:pt idx="169">
                  <c:v>-0.91294156146074645</c:v>
                </c:pt>
                <c:pt idx="170">
                  <c:v>-0.93023700642940899</c:v>
                </c:pt>
                <c:pt idx="171">
                  <c:v>-0.94575395865093614</c:v>
                </c:pt>
                <c:pt idx="172">
                  <c:v>-0.9594326777709935</c:v>
                </c:pt>
                <c:pt idx="173">
                  <c:v>-0.97121625231530972</c:v>
                </c:pt>
                <c:pt idx="174">
                  <c:v>-0.98105084289827549</c:v>
                </c:pt>
                <c:pt idx="175">
                  <c:v>-0.98888592570317302</c:v>
                </c:pt>
                <c:pt idx="176">
                  <c:v>-0.99467453544046514</c:v>
                </c:pt>
                <c:pt idx="177">
                  <c:v>-0.99837350695325178</c:v>
                </c:pt>
                <c:pt idx="178">
                  <c:v>-0.99994371460295151</c:v>
                </c:pt>
                <c:pt idx="179">
                  <c:v>-0.99935030853371243</c:v>
                </c:pt>
                <c:pt idx="180">
                  <c:v>-0.9965629468812397</c:v>
                </c:pt>
                <c:pt idx="181">
                  <c:v>-0.99155602296089396</c:v>
                </c:pt>
                <c:pt idx="182">
                  <c:v>-0.98430888644129699</c:v>
                </c:pt>
                <c:pt idx="183">
                  <c:v>-0.97480605748355909</c:v>
                </c:pt>
                <c:pt idx="184">
                  <c:v>-0.96303743280283682</c:v>
                </c:pt>
                <c:pt idx="185">
                  <c:v>-0.94899848258855024</c:v>
                </c:pt>
                <c:pt idx="186">
                  <c:v>-0.93269043720244083</c:v>
                </c:pt>
                <c:pt idx="187">
                  <c:v>-0.9141204625600462</c:v>
                </c:pt>
                <c:pt idx="188">
                  <c:v>-0.89330182309135331</c:v>
                </c:pt>
                <c:pt idx="189">
                  <c:v>-0.87025403117061106</c:v>
                </c:pt>
                <c:pt idx="190">
                  <c:v>-0.84500298190381351</c:v>
                </c:pt>
                <c:pt idx="191">
                  <c:v>-0.81758107216548304</c:v>
                </c:pt>
                <c:pt idx="192">
                  <c:v>-0.78802730278425415</c:v>
                </c:pt>
                <c:pt idx="193">
                  <c:v>-0.75638736278974461</c:v>
                </c:pt>
                <c:pt idx="194">
                  <c:v>-0.72271369465139479</c:v>
                </c:pt>
                <c:pt idx="195">
                  <c:v>-0.6870655394637033</c:v>
                </c:pt>
                <c:pt idx="196">
                  <c:v>-0.64950896106169242</c:v>
                </c:pt>
                <c:pt idx="197">
                  <c:v>-0.61011684808574951</c:v>
                </c:pt>
                <c:pt idx="198">
                  <c:v>-0.56896889305634102</c:v>
                </c:pt>
                <c:pt idx="199">
                  <c:v>-0.52615154756671367</c:v>
                </c:pt>
                <c:pt idx="200">
                  <c:v>-0.48175795275554367</c:v>
                </c:pt>
                <c:pt idx="201">
                  <c:v>-0.43588784428192812</c:v>
                </c:pt>
                <c:pt idx="202">
                  <c:v>-0.38864743109198013</c:v>
                </c:pt>
                <c:pt idx="203">
                  <c:v>-0.3401492473397329</c:v>
                </c:pt>
                <c:pt idx="204">
                  <c:v>-0.29051197690521363</c:v>
                </c:pt>
                <c:pt idx="205">
                  <c:v>-0.23986025003915026</c:v>
                </c:pt>
                <c:pt idx="206">
                  <c:v>-0.18832441175709203</c:v>
                </c:pt>
                <c:pt idx="207">
                  <c:v>-0.13604026170537095</c:v>
                </c:pt>
                <c:pt idx="208">
                  <c:v>-8.3148765327465776E-2</c:v>
                </c:pt>
                <c:pt idx="209">
                  <c:v>-2.9795736271604558E-2</c:v>
                </c:pt>
                <c:pt idx="210">
                  <c:v>2.3868509901252461E-2</c:v>
                </c:pt>
                <c:pt idx="211">
                  <c:v>7.7689530525816439E-2</c:v>
                </c:pt>
                <c:pt idx="212">
                  <c:v>0.13150915884446532</c:v>
                </c:pt>
                <c:pt idx="213">
                  <c:v>0.18516593477526949</c:v>
                </c:pt>
                <c:pt idx="214">
                  <c:v>0.23849556284899123</c:v>
                </c:pt>
                <c:pt idx="215">
                  <c:v>0.29133139658403862</c:v>
                </c:pt>
                <c:pt idx="216">
                  <c:v>0.34350494842061924</c:v>
                </c:pt>
                <c:pt idx="217">
                  <c:v>0.39484642418410215</c:v>
                </c:pt>
                <c:pt idx="218">
                  <c:v>0.44518528089359355</c:v>
                </c:pt>
                <c:pt idx="219">
                  <c:v>0.49435080657555813</c:v>
                </c:pt>
                <c:pt idx="220">
                  <c:v>0.54217272058451571</c:v>
                </c:pt>
                <c:pt idx="221">
                  <c:v>0.58848179277431922</c:v>
                </c:pt>
                <c:pt idx="222">
                  <c:v>0.63311047970481682</c:v>
                </c:pt>
                <c:pt idx="223">
                  <c:v>0.67589357591079613</c:v>
                </c:pt>
                <c:pt idx="224">
                  <c:v>0.71666887810374746</c:v>
                </c:pt>
                <c:pt idx="225">
                  <c:v>0.7552778600230694</c:v>
                </c:pt>
                <c:pt idx="226">
                  <c:v>0.79156635550280607</c:v>
                </c:pt>
                <c:pt idx="227">
                  <c:v>0.82538524717382777</c:v>
                </c:pt>
                <c:pt idx="228">
                  <c:v>0.85659115808048669</c:v>
                </c:pt>
                <c:pt idx="229">
                  <c:v>0.88504714335625023</c:v>
                </c:pt>
                <c:pt idx="230">
                  <c:v>0.91062337897570012</c:v>
                </c:pt>
                <c:pt idx="231">
                  <c:v>0.9331978444815715</c:v>
                </c:pt>
                <c:pt idx="232">
                  <c:v>0.95265699647638535</c:v>
                </c:pt>
                <c:pt idx="233">
                  <c:v>0.96889642956964706</c:v>
                </c:pt>
                <c:pt idx="234">
                  <c:v>0.98182152138478551</c:v>
                </c:pt>
                <c:pt idx="235">
                  <c:v>0.99134805815592775</c:v>
                </c:pt>
                <c:pt idx="236">
                  <c:v>0.99740283738445357</c:v>
                </c:pt>
                <c:pt idx="237">
                  <c:v>0.99992424398000812</c:v>
                </c:pt>
                <c:pt idx="238">
                  <c:v>0.99886279628138086</c:v>
                </c:pt>
                <c:pt idx="239">
                  <c:v>0.99418165834034022</c:v>
                </c:pt>
                <c:pt idx="240">
                  <c:v>0.98585711485714334</c:v>
                </c:pt>
                <c:pt idx="241">
                  <c:v>0.97387900518091508</c:v>
                </c:pt>
                <c:pt idx="242">
                  <c:v>0.95825111283228825</c:v>
                </c:pt>
                <c:pt idx="243">
                  <c:v>0.93899150707038248</c:v>
                </c:pt>
                <c:pt idx="244">
                  <c:v>0.91613283311216032</c:v>
                </c:pt>
                <c:pt idx="245">
                  <c:v>0.88972254771996673</c:v>
                </c:pt>
                <c:pt idx="246">
                  <c:v>0.85982309700330861</c:v>
                </c:pt>
                <c:pt idx="247">
                  <c:v>0.82651203343397717</c:v>
                </c:pt>
                <c:pt idx="248">
                  <c:v>0.78988206924993531</c:v>
                </c:pt>
                <c:pt idx="249">
                  <c:v>0.75004106362303902</c:v>
                </c:pt>
                <c:pt idx="250">
                  <c:v>0.70711194118889753</c:v>
                </c:pt>
                <c:pt idx="251">
                  <c:v>0.6612325397838158</c:v>
                </c:pt>
                <c:pt idx="252">
                  <c:v>0.61255538550370314</c:v>
                </c:pt>
                <c:pt idx="253">
                  <c:v>0.56124739349270469</c:v>
                </c:pt>
                <c:pt idx="254">
                  <c:v>0.50748949318457981</c:v>
                </c:pt>
                <c:pt idx="255">
                  <c:v>0.45147617705703497</c:v>
                </c:pt>
                <c:pt idx="256">
                  <c:v>0.39341497231709788</c:v>
                </c:pt>
                <c:pt idx="257">
                  <c:v>0.33352583531377067</c:v>
                </c:pt>
                <c:pt idx="258">
                  <c:v>0.27204046887082906</c:v>
                </c:pt>
                <c:pt idx="259">
                  <c:v>0.20920156314685856</c:v>
                </c:pt>
                <c:pt idx="260">
                  <c:v>0.14526196105956873</c:v>
                </c:pt>
                <c:pt idx="261">
                  <c:v>8.0483749755694889E-2</c:v>
                </c:pt>
                <c:pt idx="262">
                  <c:v>1.5137280063982966E-2</c:v>
                </c:pt>
                <c:pt idx="263">
                  <c:v>-5.0499883664574287E-2</c:v>
                </c:pt>
                <c:pt idx="264">
                  <c:v>-0.1161440804508192</c:v>
                </c:pt>
                <c:pt idx="265">
                  <c:v>-0.18150673295768138</c:v>
                </c:pt>
                <c:pt idx="266">
                  <c:v>-0.24629558729579717</c:v>
                </c:pt>
                <c:pt idx="267">
                  <c:v>-0.31021600804121535</c:v>
                </c:pt>
                <c:pt idx="268">
                  <c:v>-0.37297232366222999</c:v>
                </c:pt>
                <c:pt idx="269">
                  <c:v>-0.43426921707868665</c:v>
                </c:pt>
                <c:pt idx="270">
                  <c:v>-0.49381315561263295</c:v>
                </c:pt>
                <c:pt idx="271">
                  <c:v>-0.55131385413717005</c:v>
                </c:pt>
                <c:pt idx="272">
                  <c:v>-0.60648576479424343</c:v>
                </c:pt>
                <c:pt idx="273">
                  <c:v>-0.65904958623543253</c:v>
                </c:pt>
                <c:pt idx="274">
                  <c:v>-0.70873378494597383</c:v>
                </c:pt>
                <c:pt idx="275">
                  <c:v>-0.75527612084512086</c:v>
                </c:pt>
                <c:pt idx="276">
                  <c:v>-0.79842516901880023</c:v>
                </c:pt>
                <c:pt idx="277">
                  <c:v>-0.83794182913735815</c:v>
                </c:pt>
                <c:pt idx="278">
                  <c:v>-0.87360081384517985</c:v>
                </c:pt>
                <c:pt idx="279">
                  <c:v>-0.90519210718404663</c:v>
                </c:pt>
                <c:pt idx="280">
                  <c:v>-0.93252238393134956</c:v>
                </c:pt>
                <c:pt idx="281">
                  <c:v>-0.95541638060131451</c:v>
                </c:pt>
                <c:pt idx="282">
                  <c:v>-0.97371820877525717</c:v>
                </c:pt>
                <c:pt idx="283">
                  <c:v>-0.98729260139857666</c:v>
                </c:pt>
                <c:pt idx="284">
                  <c:v>-0.99602608271069593</c:v>
                </c:pt>
                <c:pt idx="285">
                  <c:v>-0.99982805256180007</c:v>
                </c:pt>
                <c:pt idx="286">
                  <c:v>-0.998631776019548</c:v>
                </c:pt>
                <c:pt idx="287">
                  <c:v>-0.99239526938179257</c:v>
                </c:pt>
                <c:pt idx="288">
                  <c:v>-0.981102073989507</c:v>
                </c:pt>
                <c:pt idx="289">
                  <c:v>-0.96476190957885666</c:v>
                </c:pt>
                <c:pt idx="290">
                  <c:v>-0.94341119932363082</c:v>
                </c:pt>
                <c:pt idx="291">
                  <c:v>-0.9171134591995459</c:v>
                </c:pt>
                <c:pt idx="292">
                  <c:v>-0.88595954485030404</c:v>
                </c:pt>
                <c:pt idx="293">
                  <c:v>-0.85006774975139354</c:v>
                </c:pt>
                <c:pt idx="294">
                  <c:v>-0.80958374915037223</c:v>
                </c:pt>
                <c:pt idx="295">
                  <c:v>-0.76468038501060354</c:v>
                </c:pt>
                <c:pt idx="296">
                  <c:v>-0.71555728799687501</c:v>
                </c:pt>
                <c:pt idx="297">
                  <c:v>-0.66244033341375641</c:v>
                </c:pt>
                <c:pt idx="298">
                  <c:v>-0.60558092893757232</c:v>
                </c:pt>
                <c:pt idx="299">
                  <c:v>-0.5452551329672477</c:v>
                </c:pt>
                <c:pt idx="300">
                  <c:v>-0.48176260345319777</c:v>
                </c:pt>
                <c:pt idx="301">
                  <c:v>-0.41542537814270797</c:v>
                </c:pt>
                <c:pt idx="302">
                  <c:v>-0.34658648829894506</c:v>
                </c:pt>
                <c:pt idx="303">
                  <c:v>-0.27560840910330497</c:v>
                </c:pt>
                <c:pt idx="304">
                  <c:v>-0.20287135113044341</c:v>
                </c:pt>
                <c:pt idx="305">
                  <c:v>-0.12877139848518285</c:v>
                </c:pt>
                <c:pt idx="306">
                  <c:v>-5.371850040294536E-2</c:v>
                </c:pt>
                <c:pt idx="307">
                  <c:v>2.1865675667606631E-2</c:v>
                </c:pt>
                <c:pt idx="308">
                  <c:v>9.7550020267961612E-2</c:v>
                </c:pt>
                <c:pt idx="309">
                  <c:v>0.17289637698700325</c:v>
                </c:pt>
                <c:pt idx="310">
                  <c:v>0.24746204476158182</c:v>
                </c:pt>
                <c:pt idx="311">
                  <c:v>0.32080237466306527</c:v>
                </c:pt>
                <c:pt idx="312">
                  <c:v>0.39247344730689832</c:v>
                </c:pt>
                <c:pt idx="313">
                  <c:v>0.46203481596799673</c:v>
                </c:pt>
                <c:pt idx="314">
                  <c:v>0.52905229949170796</c:v>
                </c:pt>
                <c:pt idx="315">
                  <c:v>0.59310080816863331</c:v>
                </c:pt>
                <c:pt idx="316">
                  <c:v>0.6537671849014639</c:v>
                </c:pt>
                <c:pt idx="317">
                  <c:v>0.71065304324338374</c:v>
                </c:pt>
                <c:pt idx="318">
                  <c:v>0.76337758324020566</c:v>
                </c:pt>
                <c:pt idx="319">
                  <c:v>0.81158036547159451</c:v>
                </c:pt>
                <c:pt idx="320">
                  <c:v>0.85492402326955697</c:v>
                </c:pt>
                <c:pt idx="321">
                  <c:v>0.89309689280365112</c:v>
                </c:pt>
                <c:pt idx="322">
                  <c:v>0.92581554056963622</c:v>
                </c:pt>
                <c:pt idx="323">
                  <c:v>0.95282716780939392</c:v>
                </c:pt>
                <c:pt idx="324">
                  <c:v>0.97391187153096193</c:v>
                </c:pt>
                <c:pt idx="325">
                  <c:v>0.98888474209453658</c:v>
                </c:pt>
                <c:pt idx="326">
                  <c:v>0.9975977777877103</c:v>
                </c:pt>
                <c:pt idx="327">
                  <c:v>0.99994159743497635</c:v>
                </c:pt>
                <c:pt idx="328">
                  <c:v>0.99584693287496551</c:v>
                </c:pt>
                <c:pt idx="329">
                  <c:v>0.98528588409550377</c:v>
                </c:pt>
                <c:pt idx="330">
                  <c:v>0.96827292094128947</c:v>
                </c:pt>
                <c:pt idx="331">
                  <c:v>0.94486561660055912</c:v>
                </c:pt>
                <c:pt idx="332">
                  <c:v>0.91516509953274261</c:v>
                </c:pt>
                <c:pt idx="333">
                  <c:v>0.87931621211464095</c:v>
                </c:pt>
                <c:pt idx="334">
                  <c:v>0.83750736605227361</c:v>
                </c:pt>
                <c:pt idx="335">
                  <c:v>0.78997008652210154</c:v>
                </c:pt>
                <c:pt idx="336">
                  <c:v>0.73697823905984761</c:v>
                </c:pt>
                <c:pt idx="337">
                  <c:v>0.67884693539729146</c:v>
                </c:pt>
                <c:pt idx="338">
                  <c:v>0.61593111674523826</c:v>
                </c:pt>
                <c:pt idx="339">
                  <c:v>0.54862381542073835</c:v>
                </c:pt>
                <c:pt idx="340">
                  <c:v>0.47735409820369928</c:v>
                </c:pt>
                <c:pt idx="341">
                  <c:v>0.40258469736565089</c:v>
                </c:pt>
                <c:pt idx="342">
                  <c:v>0.32480933792383637</c:v>
                </c:pt>
                <c:pt idx="343">
                  <c:v>0.24454977231776662</c:v>
                </c:pt>
                <c:pt idx="344">
                  <c:v>0.16235253636273758</c:v>
                </c:pt>
                <c:pt idx="345">
                  <c:v>7.8785442983697829E-2</c:v>
                </c:pt>
                <c:pt idx="346">
                  <c:v>-5.5661671486007449E-3</c:v>
                </c:pt>
                <c:pt idx="347">
                  <c:v>-9.0103396392630528E-2</c:v>
                </c:pt>
                <c:pt idx="348">
                  <c:v>-0.17421795814872013</c:v>
                </c:pt>
                <c:pt idx="349">
                  <c:v>-0.25729651555051286</c:v>
                </c:pt>
                <c:pt idx="350">
                  <c:v>-0.33872516201784703</c:v>
                </c:pt>
                <c:pt idx="351">
                  <c:v>-0.41789401274584997</c:v>
                </c:pt>
                <c:pt idx="352">
                  <c:v>-0.49420187427271195</c:v>
                </c:pt>
                <c:pt idx="353">
                  <c:v>-0.56706095753576147</c:v>
                </c:pt>
                <c:pt idx="354">
                  <c:v>-0.63590159831534343</c:v>
                </c:pt>
                <c:pt idx="355">
                  <c:v>-0.70017694770111838</c:v>
                </c:pt>
                <c:pt idx="356">
                  <c:v>-0.75936759421721745</c:v>
                </c:pt>
                <c:pt idx="357">
                  <c:v>-0.81298607853101967</c:v>
                </c:pt>
                <c:pt idx="358">
                  <c:v>-0.86058126126347145</c:v>
                </c:pt>
                <c:pt idx="359">
                  <c:v>-0.90174250433342529</c:v>
                </c:pt>
                <c:pt idx="360">
                  <c:v>-0.93610362651837253</c:v>
                </c:pt>
                <c:pt idx="361">
                  <c:v>-0.9633465945114118</c:v>
                </c:pt>
                <c:pt idx="362">
                  <c:v>-0.98320491170823476</c:v>
                </c:pt>
                <c:pt idx="363">
                  <c:v>-0.9954666682750124</c:v>
                </c:pt>
                <c:pt idx="364">
                  <c:v>-0.99997721773149129</c:v>
                </c:pt>
                <c:pt idx="365">
                  <c:v>-0.99664144733356441</c:v>
                </c:pt>
                <c:pt idx="366">
                  <c:v>-0.98542561195286449</c:v>
                </c:pt>
                <c:pt idx="367">
                  <c:v>-0.96635870392066336</c:v>
                </c:pt>
                <c:pt idx="368">
                  <c:v>-0.93953333441920917</c:v>
                </c:pt>
                <c:pt idx="369">
                  <c:v>-0.90510610545142456</c:v>
                </c:pt>
                <c:pt idx="370">
                  <c:v>-0.86329745518179746</c:v>
                </c:pt>
                <c:pt idx="371">
                  <c:v>-0.81439096349549778</c:v>
                </c:pt>
                <c:pt idx="372">
                  <c:v>-0.75873210894410092</c:v>
                </c:pt>
                <c:pt idx="373">
                  <c:v>-0.69672647280535815</c:v>
                </c:pt>
                <c:pt idx="374">
                  <c:v>-0.62883739074891198</c:v>
                </c:pt>
                <c:pt idx="375">
                  <c:v>-0.55558305753306236</c:v>
                </c:pt>
                <c:pt idx="376">
                  <c:v>-0.47753309522114207</c:v>
                </c:pt>
                <c:pt idx="377">
                  <c:v>-0.39530460055613481</c:v>
                </c:pt>
                <c:pt idx="378">
                  <c:v>-0.30955769232512936</c:v>
                </c:pt>
                <c:pt idx="379">
                  <c:v>-0.2209905847322417</c:v>
                </c:pt>
                <c:pt idx="380">
                  <c:v>-0.13033421793106587</c:v>
                </c:pt>
                <c:pt idx="381">
                  <c:v>-3.8346481893628229E-2</c:v>
                </c:pt>
                <c:pt idx="382">
                  <c:v>5.4193925339880003E-2</c:v>
                </c:pt>
                <c:pt idx="383">
                  <c:v>0.14649395933132131</c:v>
                </c:pt>
                <c:pt idx="384">
                  <c:v>0.23775296074588675</c:v>
                </c:pt>
                <c:pt idx="385">
                  <c:v>0.32716960252498217</c:v>
                </c:pt>
                <c:pt idx="386">
                  <c:v>0.41394899487193576</c:v>
                </c:pt>
                <c:pt idx="387">
                  <c:v>0.49730988691469608</c:v>
                </c:pt>
                <c:pt idx="388">
                  <c:v>0.57649190110403736</c:v>
                </c:pt>
                <c:pt idx="389">
                  <c:v>0.65076273411760288</c:v>
                </c:pt>
                <c:pt idx="390">
                  <c:v>0.71942525631311427</c:v>
                </c:pt>
                <c:pt idx="391">
                  <c:v>0.78182444064677092</c:v>
                </c:pt>
                <c:pt idx="392">
                  <c:v>0.83735405148127118</c:v>
                </c:pt>
                <c:pt idx="393">
                  <c:v>0.88546302388061626</c:v>
                </c:pt>
                <c:pt idx="394">
                  <c:v>0.92566146485166168</c:v>
                </c:pt>
                <c:pt idx="395">
                  <c:v>0.95752620956242851</c:v>
                </c:pt>
                <c:pt idx="396">
                  <c:v>0.98070586785700042</c:v>
                </c:pt>
                <c:pt idx="397">
                  <c:v>0.99492529940083119</c:v>
                </c:pt>
                <c:pt idx="398">
                  <c:v>0.99998945952604712</c:v>
                </c:pt>
                <c:pt idx="399">
                  <c:v>0.99578656229355234</c:v>
                </c:pt>
                <c:pt idx="400">
                  <c:v>0.98229051242928456</c:v>
                </c:pt>
                <c:pt idx="401">
                  <c:v>0.95956256359952508</c:v>
                </c:pt>
                <c:pt idx="402">
                  <c:v>0.92775216693028362</c:v>
                </c:pt>
                <c:pt idx="403">
                  <c:v>0.88709698070578291</c:v>
                </c:pt>
                <c:pt idx="404">
                  <c:v>0.83792201975008318</c:v>
                </c:pt>
                <c:pt idx="405">
                  <c:v>0.78063793104536905</c:v>
                </c:pt>
                <c:pt idx="406">
                  <c:v>0.71573839060368938</c:v>
                </c:pt>
                <c:pt idx="407">
                  <c:v>0.64379662541255844</c:v>
                </c:pt>
                <c:pt idx="408">
                  <c:v>0.56546107333811735</c:v>
                </c:pt>
                <c:pt idx="409">
                  <c:v>0.48145020310603481</c:v>
                </c:pt>
                <c:pt idx="410">
                  <c:v>0.39254652579730581</c:v>
                </c:pt>
                <c:pt idx="411">
                  <c:v>0.29958983859711735</c:v>
                </c:pt>
                <c:pt idx="412">
                  <c:v>0.20346975071860635</c:v>
                </c:pt>
                <c:pt idx="413">
                  <c:v>0.10511755038593684</c:v>
                </c:pt>
                <c:pt idx="414">
                  <c:v>5.4974803971017724E-3</c:v>
                </c:pt>
                <c:pt idx="415">
                  <c:v>-9.440250201070513E-2</c:v>
                </c:pt>
                <c:pt idx="416">
                  <c:v>-0.19358039760719667</c:v>
                </c:pt>
                <c:pt idx="417">
                  <c:v>-0.29103017952147703</c:v>
                </c:pt>
                <c:pt idx="418">
                  <c:v>-0.38575205282219571</c:v>
                </c:pt>
                <c:pt idx="419">
                  <c:v>-0.476762857216113</c:v>
                </c:pt>
                <c:pt idx="420">
                  <c:v>-0.56310650625983494</c:v>
                </c:pt>
                <c:pt idx="421">
                  <c:v>-0.64386435300351763</c:v>
                </c:pt>
                <c:pt idx="422">
                  <c:v>-0.71816536960586863</c:v>
                </c:pt>
                <c:pt idx="423">
                  <c:v>-0.78519602724473259</c:v>
                </c:pt>
                <c:pt idx="424">
                  <c:v>-0.84420976265315828</c:v>
                </c:pt>
                <c:pt idx="425">
                  <c:v>-0.89453591888291584</c:v>
                </c:pt>
                <c:pt idx="426">
                  <c:v>-0.93558805046769633</c:v>
                </c:pt>
                <c:pt idx="427">
                  <c:v>-0.96687148704534887</c:v>
                </c:pt>
                <c:pt idx="428">
                  <c:v>-0.98799005470650025</c:v>
                </c:pt>
                <c:pt idx="429">
                  <c:v>-0.99865186085407665</c:v>
                </c:pt>
                <c:pt idx="430">
                  <c:v>-0.99867405615752536</c:v>
                </c:pt>
                <c:pt idx="431">
                  <c:v>-0.98798649622324652</c:v>
                </c:pt>
                <c:pt idx="432">
                  <c:v>-0.96663423581904695</c:v>
                </c:pt>
                <c:pt idx="433">
                  <c:v>-0.93477879980887879</c:v>
                </c:pt>
                <c:pt idx="434">
                  <c:v>-0.89269818728213191</c:v>
                </c:pt>
                <c:pt idx="435">
                  <c:v>-0.84078557859094383</c:v>
                </c:pt>
                <c:pt idx="436">
                  <c:v>-0.77954672901568645</c:v>
                </c:pt>
                <c:pt idx="437">
                  <c:v>-0.70959604742520732</c:v>
                </c:pt>
                <c:pt idx="438">
                  <c:v>-0.63165137343317579</c:v>
                </c:pt>
                <c:pt idx="439">
                  <c:v>-0.54652748201204648</c:v>
                </c:pt>
                <c:pt idx="440">
                  <c:v>-0.45512836013787811</c:v>
                </c:pt>
                <c:pt idx="441">
                  <c:v>-0.35843831562040879</c:v>
                </c:pt>
                <c:pt idx="442">
                  <c:v>-0.25751199363381105</c:v>
                </c:pt>
                <c:pt idx="443">
                  <c:v>-0.15346339141062057</c:v>
                </c:pt>
                <c:pt idx="444">
                  <c:v>-4.7453975897798893E-2</c:v>
                </c:pt>
                <c:pt idx="445">
                  <c:v>5.9319977297179728E-2</c:v>
                </c:pt>
                <c:pt idx="446">
                  <c:v>0.16564069281528729</c:v>
                </c:pt>
                <c:pt idx="447">
                  <c:v>0.27028271011962185</c:v>
                </c:pt>
                <c:pt idx="448">
                  <c:v>0.37202705158173321</c:v>
                </c:pt>
                <c:pt idx="449">
                  <c:v>0.46967558351264427</c:v>
                </c:pt>
                <c:pt idx="450">
                  <c:v>0.56206540285963902</c:v>
                </c:pt>
                <c:pt idx="451">
                  <c:v>0.64808307742737326</c:v>
                </c:pt>
                <c:pt idx="452">
                  <c:v>0.72667856459452229</c:v>
                </c:pt>
                <c:pt idx="453">
                  <c:v>0.79687863268942682</c:v>
                </c:pt>
                <c:pt idx="454">
                  <c:v>0.85779961054407083</c:v>
                </c:pt>
                <c:pt idx="455">
                  <c:v>0.90865929432297643</c:v>
                </c:pt>
                <c:pt idx="456">
                  <c:v>0.9487878465545434</c:v>
                </c:pt>
                <c:pt idx="457">
                  <c:v>0.97763753038099011</c:v>
                </c:pt>
                <c:pt idx="458">
                  <c:v>0.99479113236407479</c:v>
                </c:pt>
                <c:pt idx="459">
                  <c:v>0.99996893968214962</c:v>
                </c:pt>
                <c:pt idx="460">
                  <c:v>0.99303415214380819</c:v>
                </c:pt>
                <c:pt idx="461">
                  <c:v>0.97399662600784986</c:v>
                </c:pt>
                <c:pt idx="462">
                  <c:v>0.94301486499131326</c:v>
                </c:pt>
                <c:pt idx="463">
                  <c:v>0.90039619389000669</c:v>
                </c:pt>
                <c:pt idx="464">
                  <c:v>0.84659507172360426</c:v>
                </c:pt>
                <c:pt idx="465">
                  <c:v>0.7822095240173057</c:v>
                </c:pt>
                <c:pt idx="466">
                  <c:v>0.70797569748640077</c:v>
                </c:pt>
                <c:pt idx="467">
                  <c:v>0.62476056471863051</c:v>
                </c:pt>
                <c:pt idx="468">
                  <c:v>0.53355283115160823</c:v>
                </c:pt>
                <c:pt idx="469">
                  <c:v>0.43545212140260819</c:v>
                </c:pt>
                <c:pt idx="470">
                  <c:v>0.33165654649618315</c:v>
                </c:pt>
                <c:pt idx="471">
                  <c:v>0.22344877741368624</c:v>
                </c:pt>
                <c:pt idx="472">
                  <c:v>0.11218077331514538</c:v>
                </c:pt>
                <c:pt idx="473">
                  <c:v>-7.4266558359228397E-4</c:v>
                </c:pt>
                <c:pt idx="474">
                  <c:v>-0.11388133049484797</c:v>
                </c:pt>
                <c:pt idx="475">
                  <c:v>-0.22577781387806015</c:v>
                </c:pt>
                <c:pt idx="476">
                  <c:v>-0.33497627279676861</c:v>
                </c:pt>
                <c:pt idx="477">
                  <c:v>-0.44004150880888715</c:v>
                </c:pt>
                <c:pt idx="478">
                  <c:v>-0.53957811700944325</c:v>
                </c:pt>
                <c:pt idx="479">
                  <c:v>-0.63224944953778106</c:v>
                </c:pt>
                <c:pt idx="480">
                  <c:v>-0.71679613482725446</c:v>
                </c:pt>
                <c:pt idx="481">
                  <c:v>-0.79205389327942244</c:v>
                </c:pt>
                <c:pt idx="482">
                  <c:v>-0.8569703930095075</c:v>
                </c:pt>
                <c:pt idx="483">
                  <c:v>-0.91062089591199769</c:v>
                </c:pt>
                <c:pt idx="484">
                  <c:v>-0.95222245456262622</c:v>
                </c:pt>
                <c:pt idx="485">
                  <c:v>-0.98114643438138216</c:v>
                </c:pt>
                <c:pt idx="486">
                  <c:v>-0.99692915295479589</c:v>
                </c:pt>
                <c:pt idx="487">
                  <c:v>-0.99928044932276172</c:v>
                </c:pt>
                <c:pt idx="488">
                  <c:v>-0.98809002019119818</c:v>
                </c:pt>
                <c:pt idx="489">
                  <c:v>-0.96343138719748922</c:v>
                </c:pt>
                <c:pt idx="490">
                  <c:v>-0.9255633892395958</c:v>
                </c:pt>
                <c:pt idx="491">
                  <c:v>-0.87492912614030238</c:v>
                </c:pt>
                <c:pt idx="492">
                  <c:v>-0.81215231416630829</c:v>
                </c:pt>
                <c:pt idx="493">
                  <c:v>-0.7380310497257746</c:v>
                </c:pt>
                <c:pt idx="494">
                  <c:v>-0.653529014456385</c:v>
                </c:pt>
                <c:pt idx="495">
                  <c:v>-0.55976419238580255</c:v>
                </c:pt>
                <c:pt idx="496">
                  <c:v>-0.45799520736629645</c:v>
                </c:pt>
                <c:pt idx="497">
                  <c:v>-0.34960542600531624</c:v>
                </c:pt>
                <c:pt idx="498">
                  <c:v>-0.23608500727090989</c:v>
                </c:pt>
                <c:pt idx="499">
                  <c:v>-0.11901111427826298</c:v>
                </c:pt>
                <c:pt idx="500">
                  <c:v>-2.6535897928668363E-5</c:v>
                </c:pt>
                <c:pt idx="501">
                  <c:v>0.11918300478165911</c:v>
                </c:pt>
                <c:pt idx="502">
                  <c:v>0.23691255198384389</c:v>
                </c:pt>
                <c:pt idx="503">
                  <c:v>0.35146230325865269</c:v>
                </c:pt>
                <c:pt idx="504">
                  <c:v>0.46116233634821929</c:v>
                </c:pt>
                <c:pt idx="505">
                  <c:v>0.56439731977447349</c:v>
                </c:pt>
                <c:pt idx="506">
                  <c:v>0.65963084151409335</c:v>
                </c:pt>
                <c:pt idx="507">
                  <c:v>0.74542898689417658</c:v>
                </c:pt>
                <c:pt idx="508">
                  <c:v>0.82048279910230637</c:v>
                </c:pt>
                <c:pt idx="509">
                  <c:v>0.88362926359612104</c:v>
                </c:pt>
                <c:pt idx="510">
                  <c:v>0.93387047127711453</c:v>
                </c:pt>
                <c:pt idx="511">
                  <c:v>0.97039063453065355</c:v>
                </c:pt>
                <c:pt idx="512">
                  <c:v>0.99257065500993935</c:v>
                </c:pt>
                <c:pt idx="513">
                  <c:v>0.99999997214471503</c:v>
                </c:pt>
                <c:pt idx="514">
                  <c:v>0.99248545648349584</c:v>
                </c:pt>
                <c:pt idx="515">
                  <c:v>0.97005715173931817</c:v>
                </c:pt>
                <c:pt idx="516">
                  <c:v>0.93297071332334469</c:v>
                </c:pt>
                <c:pt idx="517">
                  <c:v>0.88170643865642995</c:v>
                </c:pt>
                <c:pt idx="518">
                  <c:v>0.81696483500640626</c:v>
                </c:pt>
                <c:pt idx="519">
                  <c:v>0.7396587233001034</c:v>
                </c:pt>
                <c:pt idx="520">
                  <c:v>0.65090193053444145</c:v>
                </c:pt>
                <c:pt idx="521">
                  <c:v>0.55199467824083626</c:v>
                </c:pt>
                <c:pt idx="522">
                  <c:v>0.44440582908339027</c:v>
                </c:pt>
                <c:pt idx="523">
                  <c:v>0.32975220720845233</c:v>
                </c:pt>
                <c:pt idx="524">
                  <c:v>0.20977525951466267</c:v>
                </c:pt>
                <c:pt idx="525">
                  <c:v>8.6315373681714228E-2</c:v>
                </c:pt>
                <c:pt idx="526">
                  <c:v>-3.8715786295816575E-2</c:v>
                </c:pt>
                <c:pt idx="527">
                  <c:v>-0.16336452602375692</c:v>
                </c:pt>
                <c:pt idx="528">
                  <c:v>-0.28566551213649005</c:v>
                </c:pt>
                <c:pt idx="529">
                  <c:v>-0.40367284455856439</c:v>
                </c:pt>
                <c:pt idx="530">
                  <c:v>-0.51549132298517764</c:v>
                </c:pt>
                <c:pt idx="531">
                  <c:v>-0.61930740640958293</c:v>
                </c:pt>
                <c:pt idx="532">
                  <c:v>-0.71341935781327026</c:v>
                </c:pt>
                <c:pt idx="533">
                  <c:v>-0.79626606761555563</c:v>
                </c:pt>
                <c:pt idx="534">
                  <c:v>-0.86645405937938214</c:v>
                </c:pt>
                <c:pt idx="535">
                  <c:v>-0.92278219967735142</c:v>
                </c:pt>
                <c:pt idx="536">
                  <c:v>-0.96426366088560655</c:v>
                </c:pt>
                <c:pt idx="537">
                  <c:v>-0.99014472079547788</c:v>
                </c:pt>
                <c:pt idx="538">
                  <c:v>-0.999920025969121</c:v>
                </c:pt>
                <c:pt idx="539">
                  <c:v>-0.99334399622419689</c:v>
                </c:pt>
                <c:pt idx="540">
                  <c:v>-0.97043810487839066</c:v>
                </c:pt>
                <c:pt idx="541">
                  <c:v>-0.9314938326434552</c:v>
                </c:pt>
                <c:pt idx="542">
                  <c:v>-0.87707116142719832</c:v>
                </c:pt>
                <c:pt idx="543">
                  <c:v>-0.8079925467583412</c:v>
                </c:pt>
                <c:pt idx="544">
                  <c:v>-0.72533238296632063</c:v>
                </c:pt>
                <c:pt idx="545">
                  <c:v>-0.63040205240958513</c:v>
                </c:pt>
                <c:pt idx="546">
                  <c:v>-0.52473072766463169</c:v>
                </c:pt>
                <c:pt idx="547">
                  <c:v>-0.41004217232652834</c:v>
                </c:pt>
                <c:pt idx="548">
                  <c:v>-0.28822786056270883</c:v>
                </c:pt>
                <c:pt idx="549">
                  <c:v>-0.16131680643488747</c:v>
                </c:pt>
                <c:pt idx="550">
                  <c:v>-3.1442559904306666E-2</c:v>
                </c:pt>
                <c:pt idx="551">
                  <c:v>9.9192113943829999E-2</c:v>
                </c:pt>
                <c:pt idx="552">
                  <c:v>0.2283523038214158</c:v>
                </c:pt>
                <c:pt idx="553">
                  <c:v>0.35380915723595252</c:v>
                </c:pt>
                <c:pt idx="554">
                  <c:v>0.47337857575976539</c:v>
                </c:pt>
                <c:pt idx="555">
                  <c:v>0.5849597316067624</c:v>
                </c:pt>
                <c:pt idx="556">
                  <c:v>0.68657272470270525</c:v>
                </c:pt>
                <c:pt idx="557">
                  <c:v>0.77639469943414552</c:v>
                </c:pt>
                <c:pt idx="558">
                  <c:v>0.85279375245537425</c:v>
                </c:pt>
                <c:pt idx="559">
                  <c:v>0.91435998745660552</c:v>
                </c:pt>
                <c:pt idx="560">
                  <c:v>0.95993310956324474</c:v>
                </c:pt>
                <c:pt idx="561">
                  <c:v>0.98862600073113782</c:v>
                </c:pt>
                <c:pt idx="562">
                  <c:v>0.9998437775819996</c:v>
                </c:pt>
                <c:pt idx="563">
                  <c:v>0.99329790381475402</c:v>
                </c:pt>
                <c:pt idx="564">
                  <c:v>0.96901500963891629</c:v>
                </c:pt>
                <c:pt idx="565">
                  <c:v>0.92734015940101022</c:v>
                </c:pt>
                <c:pt idx="566">
                  <c:v>0.86893440431473812</c:v>
                </c:pt>
                <c:pt idx="567">
                  <c:v>0.79476655838433896</c:v>
                </c:pt>
                <c:pt idx="568">
                  <c:v>0.70609924049977002</c:v>
                </c:pt>
                <c:pt idx="569">
                  <c:v>0.60446933242902701</c:v>
                </c:pt>
                <c:pt idx="570">
                  <c:v>0.49166310908901389</c:v>
                </c:pt>
                <c:pt idx="571">
                  <c:v>0.3696864020345163</c:v>
                </c:pt>
                <c:pt idx="572">
                  <c:v>0.24073025753236768</c:v>
                </c:pt>
                <c:pt idx="573">
                  <c:v>0.10713264486853037</c:v>
                </c:pt>
                <c:pt idx="574">
                  <c:v>-2.8663143296863463E-2</c:v>
                </c:pt>
                <c:pt idx="575">
                  <c:v>-0.1641526805255985</c:v>
                </c:pt>
                <c:pt idx="576">
                  <c:v>-0.29681640368313378</c:v>
                </c:pt>
                <c:pt idx="577">
                  <c:v>-0.42416658386326056</c:v>
                </c:pt>
                <c:pt idx="578">
                  <c:v>-0.54379440098093856</c:v>
                </c:pt>
                <c:pt idx="579">
                  <c:v>-0.65341623109052538</c:v>
                </c:pt>
                <c:pt idx="580">
                  <c:v>-0.75091825132632817</c:v>
                </c:pt>
                <c:pt idx="581">
                  <c:v>-0.83439848035822728</c:v>
                </c:pt>
                <c:pt idx="582">
                  <c:v>-0.90220540263524829</c:v>
                </c:pt>
                <c:pt idx="583">
                  <c:v>-0.95297237234784926</c:v>
                </c:pt>
                <c:pt idx="584">
                  <c:v>-0.9856470575258115</c:v>
                </c:pt>
                <c:pt idx="585">
                  <c:v>-0.99951526520604717</c:v>
                </c:pt>
                <c:pt idx="586">
                  <c:v>-0.99421858401330132</c:v>
                </c:pt>
                <c:pt idx="587">
                  <c:v>-0.96976538932624234</c:v>
                </c:pt>
                <c:pt idx="588">
                  <c:v>-0.92653487666623302</c:v>
                </c:pt>
                <c:pt idx="589">
                  <c:v>-0.86527391897397887</c:v>
                </c:pt>
                <c:pt idx="590">
                  <c:v>-0.7870866807009419</c:v>
                </c:pt>
                <c:pt idx="591">
                  <c:v>-0.69341706359156874</c:v>
                </c:pt>
                <c:pt idx="592">
                  <c:v>-0.58602420294934576</c:v>
                </c:pt>
                <c:pt idx="593">
                  <c:v>-0.46695137622108129</c:v>
                </c:pt>
                <c:pt idx="594">
                  <c:v>-0.33848882498726718</c:v>
                </c:pt>
                <c:pt idx="595">
                  <c:v>-0.20313112398643537</c:v>
                </c:pt>
                <c:pt idx="596">
                  <c:v>-6.352985375123088E-2</c:v>
                </c:pt>
                <c:pt idx="597">
                  <c:v>7.7557555974929956E-2</c:v>
                </c:pt>
                <c:pt idx="598">
                  <c:v>0.21732184923871783</c:v>
                </c:pt>
                <c:pt idx="599">
                  <c:v>0.35295779218746226</c:v>
                </c:pt>
                <c:pt idx="600">
                  <c:v>0.48172074668581694</c:v>
                </c:pt>
                <c:pt idx="601">
                  <c:v>0.6009828314935598</c:v>
                </c:pt>
                <c:pt idx="602">
                  <c:v>0.7082875180276138</c:v>
                </c:pt>
                <c:pt idx="603">
                  <c:v>0.80140151593677467</c:v>
                </c:pt>
                <c:pt idx="604">
                  <c:v>0.87836283582489305</c:v>
                </c:pt>
                <c:pt idx="605">
                  <c:v>0.93752397244245977</c:v>
                </c:pt>
                <c:pt idx="606">
                  <c:v>0.97758923100256745</c:v>
                </c:pt>
                <c:pt idx="607">
                  <c:v>0.99764532092563829</c:v>
                </c:pt>
                <c:pt idx="608">
                  <c:v>0.99718446373993741</c:v>
                </c:pt>
                <c:pt idx="609">
                  <c:v>0.97611940303124056</c:v>
                </c:pt>
                <c:pt idx="610">
                  <c:v>0.93478986175721457</c:v>
                </c:pt>
                <c:pt idx="611">
                  <c:v>0.87396016300849499</c:v>
                </c:pt>
                <c:pt idx="612">
                  <c:v>0.7948079111249492</c:v>
                </c:pt>
                <c:pt idx="613">
                  <c:v>0.69890381736363294</c:v>
                </c:pt>
                <c:pt idx="614">
                  <c:v>0.58818294421875572</c:v>
                </c:pt>
                <c:pt idx="615">
                  <c:v>0.46490783099796734</c:v>
                </c:pt>
                <c:pt idx="616">
                  <c:v>0.33162414625733877</c:v>
                </c:pt>
                <c:pt idx="617">
                  <c:v>0.19110968608305043</c:v>
                </c:pt>
                <c:pt idx="618">
                  <c:v>4.631769696156654E-2</c:v>
                </c:pt>
                <c:pt idx="619">
                  <c:v>-9.968435573726861E-2</c:v>
                </c:pt>
                <c:pt idx="620">
                  <c:v>-0.24377933139776214</c:v>
                </c:pt>
                <c:pt idx="621">
                  <c:v>-0.38286693065917965</c:v>
                </c:pt>
                <c:pt idx="622">
                  <c:v>-0.51393077555391065</c:v>
                </c:pt>
                <c:pt idx="623">
                  <c:v>-0.63410460336236119</c:v>
                </c:pt>
                <c:pt idx="624">
                  <c:v>-0.74073611451323684</c:v>
                </c:pt>
                <c:pt idx="625">
                  <c:v>-0.83144703707881096</c:v>
                </c:pt>
                <c:pt idx="626">
                  <c:v>-0.90418802495082684</c:v>
                </c:pt>
                <c:pt idx="627">
                  <c:v>-0.95728709326551786</c:v>
                </c:pt>
                <c:pt idx="628">
                  <c:v>-0.98949041197465637</c:v>
                </c:pt>
                <c:pt idx="629">
                  <c:v>-0.99999442480941436</c:v>
                </c:pt>
                <c:pt idx="630">
                  <c:v>-0.98846843371869653</c:v>
                </c:pt>
                <c:pt idx="631">
                  <c:v>-0.955066984974559</c:v>
                </c:pt>
                <c:pt idx="632">
                  <c:v>-0.90043160869269945</c:v>
                </c:pt>
                <c:pt idx="633">
                  <c:v>-0.82568169412958159</c:v>
                </c:pt>
                <c:pt idx="634">
                  <c:v>-0.73239452393278226</c:v>
                </c:pt>
                <c:pt idx="635">
                  <c:v>-0.62257473630569271</c:v>
                </c:pt>
                <c:pt idx="636">
                  <c:v>-0.49861372930559433</c:v>
                </c:pt>
                <c:pt idx="637">
                  <c:v>-0.36323976058286128</c:v>
                </c:pt>
                <c:pt idx="638">
                  <c:v>-0.21945972312537237</c:v>
                </c:pt>
                <c:pt idx="639">
                  <c:v>-7.0493787447692038E-2</c:v>
                </c:pt>
                <c:pt idx="640">
                  <c:v>8.0295712148162918E-2</c:v>
                </c:pt>
                <c:pt idx="641">
                  <c:v>0.2294796100399451</c:v>
                </c:pt>
                <c:pt idx="642">
                  <c:v>0.37363979574424871</c:v>
                </c:pt>
                <c:pt idx="643">
                  <c:v>0.50944789792870571</c:v>
                </c:pt>
                <c:pt idx="644">
                  <c:v>0.63374295673309688</c:v>
                </c:pt>
                <c:pt idx="645">
                  <c:v>0.74360626347565895</c:v>
                </c:pt>
                <c:pt idx="646">
                  <c:v>0.83643157759108744</c:v>
                </c:pt>
                <c:pt idx="647">
                  <c:v>0.90998900421669349</c:v>
                </c:pt>
                <c:pt idx="648">
                  <c:v>0.96248093155645276</c:v>
                </c:pt>
                <c:pt idx="649">
                  <c:v>0.9925885833278294</c:v>
                </c:pt>
                <c:pt idx="650">
                  <c:v>0.9995079355359755</c:v>
                </c:pt>
                <c:pt idx="651">
                  <c:v>0.98297397484410942</c:v>
                </c:pt>
                <c:pt idx="652">
                  <c:v>0.94327253331420091</c:v>
                </c:pt>
                <c:pt idx="653">
                  <c:v>0.88123921583319365</c:v>
                </c:pt>
                <c:pt idx="654">
                  <c:v>0.79824523593747809</c:v>
                </c:pt>
                <c:pt idx="655">
                  <c:v>0.69617028621566601</c:v>
                </c:pt>
                <c:pt idx="656">
                  <c:v>0.57736288376109091</c:v>
                </c:pt>
                <c:pt idx="657">
                  <c:v>0.44458894171859042</c:v>
                </c:pt>
                <c:pt idx="658">
                  <c:v>0.30096961716379672</c:v>
                </c:pt>
                <c:pt idx="659">
                  <c:v>0.14990976577118903</c:v>
                </c:pt>
                <c:pt idx="660">
                  <c:v>-4.9814123714292642E-3</c:v>
                </c:pt>
                <c:pt idx="661">
                  <c:v>-0.15997573075353619</c:v>
                </c:pt>
                <c:pt idx="662">
                  <c:v>-0.31131539197476887</c:v>
                </c:pt>
                <c:pt idx="663">
                  <c:v>-0.45530425827719706</c:v>
                </c:pt>
                <c:pt idx="664">
                  <c:v>-0.58839880767982444</c:v>
                </c:pt>
                <c:pt idx="665">
                  <c:v>-0.70729653227142153</c:v>
                </c:pt>
                <c:pt idx="666">
                  <c:v>-0.80901955613322696</c:v>
                </c:pt>
                <c:pt idx="667">
                  <c:v>-0.89099132707319983</c:v>
                </c:pt>
                <c:pt idx="668">
                  <c:v>-0.95110436831190959</c:v>
                </c:pt>
                <c:pt idx="669">
                  <c:v>-0.9877772615101188</c:v>
                </c:pt>
                <c:pt idx="670">
                  <c:v>-0.99999926771027359</c:v>
                </c:pt>
                <c:pt idx="671">
                  <c:v>-0.98736127316126066</c:v>
                </c:pt>
                <c:pt idx="672">
                  <c:v>-0.95007206660937749</c:v>
                </c:pt>
                <c:pt idx="673">
                  <c:v>-0.88895930630737063</c:v>
                </c:pt>
                <c:pt idx="674">
                  <c:v>-0.80545491053864393</c:v>
                </c:pt>
                <c:pt idx="675">
                  <c:v>-0.70156499586289323</c:v>
                </c:pt>
                <c:pt idx="676">
                  <c:v>-0.57982488292058187</c:v>
                </c:pt>
                <c:pt idx="677">
                  <c:v>-0.44324008044917973</c:v>
                </c:pt>
                <c:pt idx="678">
                  <c:v>-0.2952145339777551</c:v>
                </c:pt>
                <c:pt idx="679">
                  <c:v>-0.13946777640547578</c:v>
                </c:pt>
                <c:pt idx="680">
                  <c:v>2.0057066361016031E-2</c:v>
                </c:pt>
                <c:pt idx="681">
                  <c:v>0.17929218938385008</c:v>
                </c:pt>
                <c:pt idx="682">
                  <c:v>0.33414849677066349</c:v>
                </c:pt>
                <c:pt idx="683">
                  <c:v>0.48062085712315139</c:v>
                </c:pt>
                <c:pt idx="684">
                  <c:v>0.61489252302841313</c:v>
                </c:pt>
                <c:pt idx="685">
                  <c:v>0.73343598336811144</c:v>
                </c:pt>
                <c:pt idx="686">
                  <c:v>0.83310756041769307</c:v>
                </c:pt>
                <c:pt idx="687">
                  <c:v>0.91123317856079067</c:v>
                </c:pt>
                <c:pt idx="688">
                  <c:v>0.96568291662981021</c:v>
                </c:pt>
                <c:pt idx="689">
                  <c:v>0.99493220816933015</c:v>
                </c:pt>
                <c:pt idx="690">
                  <c:v>0.99810786819095054</c:v>
                </c:pt>
                <c:pt idx="691">
                  <c:v>0.97501749433734908</c:v>
                </c:pt>
                <c:pt idx="692">
                  <c:v>0.9261612062264194</c:v>
                </c:pt>
                <c:pt idx="693">
                  <c:v>0.85272513904939451</c:v>
                </c:pt>
                <c:pt idx="694">
                  <c:v>0.75655658494490519</c:v>
                </c:pt>
                <c:pt idx="695">
                  <c:v>0.64012116597789603</c:v>
                </c:pt>
                <c:pt idx="696">
                  <c:v>0.50644291275786413</c:v>
                </c:pt>
                <c:pt idx="697">
                  <c:v>0.3590285995340704</c:v>
                </c:pt>
                <c:pt idx="698">
                  <c:v>0.20177813672122943</c:v>
                </c:pt>
                <c:pt idx="699">
                  <c:v>3.8883232330156073E-2</c:v>
                </c:pt>
                <c:pt idx="700">
                  <c:v>-0.12528310745427684</c:v>
                </c:pt>
                <c:pt idx="701">
                  <c:v>-0.28628337234642093</c:v>
                </c:pt>
                <c:pt idx="702">
                  <c:v>-0.43973554694638195</c:v>
                </c:pt>
                <c:pt idx="703">
                  <c:v>-0.58143308164837859</c:v>
                </c:pt>
                <c:pt idx="704">
                  <c:v>-0.70746154535227124</c:v>
                </c:pt>
                <c:pt idx="705">
                  <c:v>-0.81430870245605758</c:v>
                </c:pt>
                <c:pt idx="706">
                  <c:v>-0.89896488012085329</c:v>
                </c:pt>
                <c:pt idx="707">
                  <c:v>-0.95901070491038076</c:v>
                </c:pt>
                <c:pt idx="708">
                  <c:v>-0.99268958675159302</c:v>
                </c:pt>
                <c:pt idx="709">
                  <c:v>-0.99896270636681261</c:v>
                </c:pt>
                <c:pt idx="710">
                  <c:v>-0.97754471111501029</c:v>
                </c:pt>
                <c:pt idx="711">
                  <c:v>-0.92891883255370855</c:v>
                </c:pt>
                <c:pt idx="712">
                  <c:v>-0.8543306940228238</c:v>
                </c:pt>
                <c:pt idx="713">
                  <c:v>-0.7557606635280989</c:v>
                </c:pt>
                <c:pt idx="714">
                  <c:v>-0.6358752102462949</c:v>
                </c:pt>
                <c:pt idx="715">
                  <c:v>-0.49795832529871181</c:v>
                </c:pt>
                <c:pt idx="716">
                  <c:v>-0.34582465184334898</c:v>
                </c:pt>
                <c:pt idx="717">
                  <c:v>-0.18371651889090421</c:v>
                </c:pt>
                <c:pt idx="718">
                  <c:v>-1.6187570994172742E-2</c:v>
                </c:pt>
                <c:pt idx="719">
                  <c:v>0.15202388340368003</c:v>
                </c:pt>
                <c:pt idx="720">
                  <c:v>0.31612833260102347</c:v>
                </c:pt>
                <c:pt idx="721">
                  <c:v>0.47142160233876351</c:v>
                </c:pt>
                <c:pt idx="722">
                  <c:v>0.61342059369414437</c:v>
                </c:pt>
                <c:pt idx="723">
                  <c:v>0.73799429072959688</c:v>
                </c:pt>
                <c:pt idx="724">
                  <c:v>0.84148617909656209</c:v>
                </c:pt>
                <c:pt idx="725">
                  <c:v>0.92082439920401571</c:v>
                </c:pt>
                <c:pt idx="726">
                  <c:v>0.97361625099296445</c:v>
                </c:pt>
                <c:pt idx="727">
                  <c:v>0.99822406571944255</c:v>
                </c:pt>
                <c:pt idx="728">
                  <c:v>0.99381995409659551</c:v>
                </c:pt>
                <c:pt idx="729">
                  <c:v>0.96041751727111835</c:v>
                </c:pt>
                <c:pt idx="730">
                  <c:v>0.89887925221969911</c:v>
                </c:pt>
                <c:pt idx="731">
                  <c:v>0.81089907864855204</c:v>
                </c:pt>
                <c:pt idx="732">
                  <c:v>0.69896014081816671</c:v>
                </c:pt>
                <c:pt idx="733">
                  <c:v>0.56626877393650665</c:v>
                </c:pt>
                <c:pt idx="734">
                  <c:v>0.41666624908215305</c:v>
                </c:pt>
                <c:pt idx="735">
                  <c:v>0.25452060106041297</c:v>
                </c:pt>
                <c:pt idx="736">
                  <c:v>8.460147865582672E-2</c:v>
                </c:pt>
                <c:pt idx="737">
                  <c:v>-8.8058483948708938E-2</c:v>
                </c:pt>
                <c:pt idx="738">
                  <c:v>-0.25831181084936822</c:v>
                </c:pt>
                <c:pt idx="739">
                  <c:v>-0.42104952502007936</c:v>
                </c:pt>
                <c:pt idx="740">
                  <c:v>-0.57135513697457374</c:v>
                </c:pt>
                <c:pt idx="741">
                  <c:v>-0.70465463548902263</c:v>
                </c:pt>
                <c:pt idx="742">
                  <c:v>-0.81685787671365406</c:v>
                </c:pt>
                <c:pt idx="743">
                  <c:v>-0.90448695161954373</c:v>
                </c:pt>
                <c:pt idx="744">
                  <c:v>-0.96478743414101509</c:v>
                </c:pt>
                <c:pt idx="745">
                  <c:v>-0.99581886675368114</c:v>
                </c:pt>
                <c:pt idx="746">
                  <c:v>-0.99652141549734752</c:v>
                </c:pt>
                <c:pt idx="747">
                  <c:v>-0.96675630751259944</c:v>
                </c:pt>
                <c:pt idx="748">
                  <c:v>-0.90731843225534925</c:v>
                </c:pt>
                <c:pt idx="749">
                  <c:v>-0.81992032075476129</c:v>
                </c:pt>
                <c:pt idx="750">
                  <c:v>-0.70714759108539282</c:v>
                </c:pt>
                <c:pt idx="751">
                  <c:v>-0.57238683625661979</c:v>
                </c:pt>
                <c:pt idx="752">
                  <c:v>-0.41972780551187167</c:v>
                </c:pt>
                <c:pt idx="753">
                  <c:v>-0.25384256384546083</c:v>
                </c:pt>
                <c:pt idx="754">
                  <c:v>-7.9845080268607191E-2</c:v>
                </c:pt>
                <c:pt idx="755">
                  <c:v>9.6864632641305848E-2</c:v>
                </c:pt>
                <c:pt idx="756">
                  <c:v>0.2707671503824095</c:v>
                </c:pt>
                <c:pt idx="757">
                  <c:v>0.43639594399349929</c:v>
                </c:pt>
                <c:pt idx="758">
                  <c:v>0.58851000354885696</c:v>
                </c:pt>
                <c:pt idx="759">
                  <c:v>0.72226131864138432</c:v>
                </c:pt>
                <c:pt idx="760">
                  <c:v>0.83335182951012354</c:v>
                </c:pt>
                <c:pt idx="761">
                  <c:v>0.91817470852094063</c:v>
                </c:pt>
                <c:pt idx="762">
                  <c:v>0.97393524699236766</c:v>
                </c:pt>
                <c:pt idx="763">
                  <c:v>0.99874719718680638</c:v>
                </c:pt>
                <c:pt idx="764">
                  <c:v>0.99170113858733056</c:v>
                </c:pt>
                <c:pt idx="765">
                  <c:v>0.95290228123187459</c:v>
                </c:pt>
                <c:pt idx="766">
                  <c:v>0.88347606223621777</c:v>
                </c:pt>
                <c:pt idx="767">
                  <c:v>0.78554090621874395</c:v>
                </c:pt>
                <c:pt idx="768">
                  <c:v>0.66214857464811705</c:v>
                </c:pt>
                <c:pt idx="769">
                  <c:v>0.5171935896145512</c:v>
                </c:pt>
                <c:pt idx="770">
                  <c:v>0.3552942496142531</c:v>
                </c:pt>
                <c:pt idx="771">
                  <c:v>0.18164872417394803</c:v>
                </c:pt>
                <c:pt idx="772">
                  <c:v>1.8705873143497333E-3</c:v>
                </c:pt>
                <c:pt idx="773">
                  <c:v>-0.17819110387898945</c:v>
                </c:pt>
                <c:pt idx="774">
                  <c:v>-0.35264148731255096</c:v>
                </c:pt>
                <c:pt idx="775">
                  <c:v>-0.51573321748459366</c:v>
                </c:pt>
                <c:pt idx="776">
                  <c:v>-0.6620570974534975</c:v>
                </c:pt>
                <c:pt idx="777">
                  <c:v>-0.78672367411558597</c:v>
                </c:pt>
                <c:pt idx="778">
                  <c:v>-0.88552964690719338</c:v>
                </c:pt>
                <c:pt idx="779">
                  <c:v>-0.95510334616936643</c:v>
                </c:pt>
                <c:pt idx="780">
                  <c:v>-0.99302414330942035</c:v>
                </c:pt>
                <c:pt idx="781">
                  <c:v>-0.99791144443422286</c:v>
                </c:pt>
                <c:pt idx="782">
                  <c:v>-0.96947986960748178</c:v>
                </c:pt>
                <c:pt idx="783">
                  <c:v>-0.90855830260286363</c:v>
                </c:pt>
                <c:pt idx="784">
                  <c:v>-0.81707167712848994</c:v>
                </c:pt>
                <c:pt idx="785">
                  <c:v>-0.69798560698184231</c:v>
                </c:pt>
                <c:pt idx="786">
                  <c:v>-0.55521522849987137</c:v>
                </c:pt>
                <c:pt idx="787">
                  <c:v>-0.39350086141082508</c:v>
                </c:pt>
                <c:pt idx="788">
                  <c:v>-0.21825426597847702</c:v>
                </c:pt>
                <c:pt idx="789">
                  <c:v>-3.5380338622654342E-2</c:v>
                </c:pt>
                <c:pt idx="790">
                  <c:v>0.14891999380541007</c:v>
                </c:pt>
                <c:pt idx="791">
                  <c:v>0.32835918388717827</c:v>
                </c:pt>
                <c:pt idx="792">
                  <c:v>0.49677775359631926</c:v>
                </c:pt>
                <c:pt idx="793">
                  <c:v>0.64835694627506857</c:v>
                </c:pt>
                <c:pt idx="794">
                  <c:v>0.77782197637559258</c:v>
                </c:pt>
                <c:pt idx="795">
                  <c:v>0.88062872117032387</c:v>
                </c:pt>
                <c:pt idx="796">
                  <c:v>0.95312715976139051</c:v>
                </c:pt>
                <c:pt idx="797">
                  <c:v>0.99269556766208733</c:v>
                </c:pt>
                <c:pt idx="798">
                  <c:v>0.99784040039900146</c:v>
                </c:pt>
                <c:pt idx="799">
                  <c:v>0.96825791913381754</c:v>
                </c:pt>
                <c:pt idx="800">
                  <c:v>0.90485488987774454</c:v>
                </c:pt>
                <c:pt idx="801">
                  <c:v>0.80972708367877755</c:v>
                </c:pt>
                <c:pt idx="802">
                  <c:v>0.68609577129556842</c:v>
                </c:pt>
                <c:pt idx="803">
                  <c:v>0.53820389184464856</c:v>
                </c:pt>
                <c:pt idx="804">
                  <c:v>0.37117502836401595</c:v>
                </c:pt>
                <c:pt idx="805">
                  <c:v>0.19083969177189325</c:v>
                </c:pt>
                <c:pt idx="806">
                  <c:v>3.534647744628811E-3</c:v>
                </c:pt>
                <c:pt idx="807">
                  <c:v>-0.18411792828836945</c:v>
                </c:pt>
                <c:pt idx="808">
                  <c:v>-0.36544385593477757</c:v>
                </c:pt>
                <c:pt idx="809">
                  <c:v>-0.53395473348576217</c:v>
                </c:pt>
                <c:pt idx="810">
                  <c:v>-0.68358163449932963</c:v>
                </c:pt>
                <c:pt idx="811">
                  <c:v>-0.80889626633775491</c:v>
                </c:pt>
                <c:pt idx="812">
                  <c:v>-0.90531146012695474</c:v>
                </c:pt>
                <c:pt idx="813">
                  <c:v>-0.96925348217738649</c:v>
                </c:pt>
                <c:pt idx="814">
                  <c:v>-0.99829956115325313</c:v>
                </c:pt>
                <c:pt idx="815">
                  <c:v>-0.99127518602225617</c:v>
                </c:pt>
                <c:pt idx="816">
                  <c:v>-0.94830710988045097</c:v>
                </c:pt>
                <c:pt idx="817">
                  <c:v>-0.87082954805567914</c:v>
                </c:pt>
                <c:pt idx="818">
                  <c:v>-0.76154273196487654</c:v>
                </c:pt>
                <c:pt idx="819">
                  <c:v>-0.6243247139267466</c:v>
                </c:pt>
                <c:pt idx="820">
                  <c:v>-0.46409904982611505</c:v>
                </c:pt>
                <c:pt idx="821">
                  <c:v>-0.28666265216277287</c:v>
                </c:pt>
                <c:pt idx="822">
                  <c:v>-9.8479642575447474E-2</c:v>
                </c:pt>
                <c:pt idx="823">
                  <c:v>9.3551619229430227E-2</c:v>
                </c:pt>
                <c:pt idx="824">
                  <c:v>0.28235004804296965</c:v>
                </c:pt>
                <c:pt idx="825">
                  <c:v>0.46091278870078933</c:v>
                </c:pt>
                <c:pt idx="826">
                  <c:v>0.6225760247659492</c:v>
                </c:pt>
                <c:pt idx="827">
                  <c:v>0.76126590917290526</c:v>
                </c:pt>
                <c:pt idx="828">
                  <c:v>0.87173010665366335</c:v>
                </c:pt>
                <c:pt idx="829">
                  <c:v>0.949741020019639</c:v>
                </c:pt>
                <c:pt idx="830">
                  <c:v>0.9922627011381342</c:v>
                </c:pt>
                <c:pt idx="831">
                  <c:v>0.99757469451974323</c:v>
                </c:pt>
                <c:pt idx="832">
                  <c:v>0.96534758590880954</c:v>
                </c:pt>
                <c:pt idx="833">
                  <c:v>0.89666677776176229</c:v>
                </c:pt>
                <c:pt idx="834">
                  <c:v>0.79400292587773524</c:v>
                </c:pt>
                <c:pt idx="835">
                  <c:v>0.66112947697643487</c:v>
                </c:pt>
                <c:pt idx="836">
                  <c:v>0.50298977084491958</c:v>
                </c:pt>
                <c:pt idx="837">
                  <c:v>0.32551813558252274</c:v>
                </c:pt>
                <c:pt idx="838">
                  <c:v>0.13542123380205975</c:v>
                </c:pt>
                <c:pt idx="839">
                  <c:v>-6.007246172753973E-2</c:v>
                </c:pt>
                <c:pt idx="840">
                  <c:v>-0.25348583925897905</c:v>
                </c:pt>
                <c:pt idx="841">
                  <c:v>-0.43737872991864674</c:v>
                </c:pt>
                <c:pt idx="842">
                  <c:v>-0.60463503033428589</c:v>
                </c:pt>
                <c:pt idx="843">
                  <c:v>-0.74874027312650659</c:v>
                </c:pt>
                <c:pt idx="844">
                  <c:v>-0.86403875683607811</c:v>
                </c:pt>
                <c:pt idx="845">
                  <c:v>-0.9459599792581278</c:v>
                </c:pt>
                <c:pt idx="846">
                  <c:v>-0.99120516212059706</c:v>
                </c:pt>
                <c:pt idx="847">
                  <c:v>-0.99788607770869919</c:v>
                </c:pt>
                <c:pt idx="848">
                  <c:v>-0.9656101409028861</c:v>
                </c:pt>
                <c:pt idx="849">
                  <c:v>-0.89550775058003673</c:v>
                </c:pt>
                <c:pt idx="850">
                  <c:v>-0.79020007789166413</c:v>
                </c:pt>
                <c:pt idx="851">
                  <c:v>-0.65370782176750197</c:v>
                </c:pt>
                <c:pt idx="852">
                  <c:v>-0.49130379411813707</c:v>
                </c:pt>
                <c:pt idx="853">
                  <c:v>-0.30931446592231648</c:v>
                </c:pt>
                <c:pt idx="854">
                  <c:v>-0.11487770888990625</c:v>
                </c:pt>
                <c:pt idx="855">
                  <c:v>8.4334181487720233E-2</c:v>
                </c:pt>
                <c:pt idx="856">
                  <c:v>0.28041557590914257</c:v>
                </c:pt>
                <c:pt idx="857">
                  <c:v>0.46554098758854412</c:v>
                </c:pt>
                <c:pt idx="858">
                  <c:v>0.63227853865787842</c:v>
                </c:pt>
                <c:pt idx="859">
                  <c:v>0.77389083792515534</c:v>
                </c:pt>
                <c:pt idx="860">
                  <c:v>0.88461101275855558</c:v>
                </c:pt>
                <c:pt idx="861">
                  <c:v>0.95988246000232602</c:v>
                </c:pt>
                <c:pt idx="862">
                  <c:v>0.99655217992171075</c:v>
                </c:pt>
                <c:pt idx="863">
                  <c:v>0.99300928960605439</c:v>
                </c:pt>
                <c:pt idx="864">
                  <c:v>0.94926241580543824</c:v>
                </c:pt>
                <c:pt idx="865">
                  <c:v>0.86695206310255757</c:v>
                </c:pt>
                <c:pt idx="866">
                  <c:v>0.74929664922520767</c:v>
                </c:pt>
                <c:pt idx="867">
                  <c:v>0.60097359259381056</c:v>
                </c:pt>
                <c:pt idx="868">
                  <c:v>0.42793951907683186</c:v>
                </c:pt>
                <c:pt idx="869">
                  <c:v>0.23719621474410579</c:v>
                </c:pt>
                <c:pt idx="870">
                  <c:v>3.6511281196022552E-2</c:v>
                </c:pt>
                <c:pt idx="871">
                  <c:v>-0.16589555093724512</c:v>
                </c:pt>
                <c:pt idx="872">
                  <c:v>-0.36168791564601227</c:v>
                </c:pt>
                <c:pt idx="873">
                  <c:v>-0.54275649208717969</c:v>
                </c:pt>
                <c:pt idx="874">
                  <c:v>-0.70155671428509581</c:v>
                </c:pt>
                <c:pt idx="875">
                  <c:v>-0.83142639567295251</c:v>
                </c:pt>
                <c:pt idx="876">
                  <c:v>-0.92686978769876849</c:v>
                </c:pt>
                <c:pt idx="877">
                  <c:v>-0.98379579999922928</c:v>
                </c:pt>
                <c:pt idx="878">
                  <c:v>-0.99969985279287543</c:v>
                </c:pt>
                <c:pt idx="879">
                  <c:v>-0.97378104690448375</c:v>
                </c:pt>
                <c:pt idx="880">
                  <c:v>-0.9069889386891743</c:v>
                </c:pt>
                <c:pt idx="881">
                  <c:v>-0.80199709339410508</c:v>
                </c:pt>
                <c:pt idx="882">
                  <c:v>-0.66310364426297497</c:v>
                </c:pt>
                <c:pt idx="883">
                  <c:v>-0.49606217945896658</c:v>
                </c:pt>
                <c:pt idx="884">
                  <c:v>-0.30784928375300957</c:v>
                </c:pt>
                <c:pt idx="885">
                  <c:v>-0.1063778470855673</c:v>
                </c:pt>
                <c:pt idx="886">
                  <c:v>9.9832305571575658E-2</c:v>
                </c:pt>
                <c:pt idx="887">
                  <c:v>0.30201292016049441</c:v>
                </c:pt>
                <c:pt idx="888">
                  <c:v>0.49151997160846528</c:v>
                </c:pt>
                <c:pt idx="889">
                  <c:v>0.66020466943818146</c:v>
                </c:pt>
                <c:pt idx="890">
                  <c:v>0.80076685225468036</c:v>
                </c:pt>
                <c:pt idx="891">
                  <c:v>0.90707534429579417</c:v>
                </c:pt>
                <c:pt idx="892">
                  <c:v>0.97444105475866416</c:v>
                </c:pt>
                <c:pt idx="893">
                  <c:v>0.99983044400680976</c:v>
                </c:pt>
                <c:pt idx="894">
                  <c:v>0.98200939170358459</c:v>
                </c:pt>
                <c:pt idx="895">
                  <c:v>0.92161038590935485</c:v>
                </c:pt>
                <c:pt idx="896">
                  <c:v>0.821119192084245</c:v>
                </c:pt>
                <c:pt idx="897">
                  <c:v>0.68478062159614661</c:v>
                </c:pt>
                <c:pt idx="898">
                  <c:v>0.51842655309551855</c:v>
                </c:pt>
                <c:pt idx="899">
                  <c:v>0.32923281306649532</c:v>
                </c:pt>
                <c:pt idx="900">
                  <c:v>0.12541474046343487</c:v>
                </c:pt>
                <c:pt idx="901">
                  <c:v>-8.4125901754611918E-2</c:v>
                </c:pt>
                <c:pt idx="902">
                  <c:v>-0.29018768067607364</c:v>
                </c:pt>
                <c:pt idx="903">
                  <c:v>-0.48367322652199524</c:v>
                </c:pt>
                <c:pt idx="904">
                  <c:v>-0.65599227178733188</c:v>
                </c:pt>
                <c:pt idx="905">
                  <c:v>-0.79944610663976934</c:v>
                </c:pt>
                <c:pt idx="906">
                  <c:v>-0.90757613734181286</c:v>
                </c:pt>
                <c:pt idx="907">
                  <c:v>-0.97546059318462819</c:v>
                </c:pt>
                <c:pt idx="908">
                  <c:v>-0.99994552176773366</c:v>
                </c:pt>
                <c:pt idx="909">
                  <c:v>-0.97979896188398763</c:v>
                </c:pt>
                <c:pt idx="910">
                  <c:v>-0.91578047608529767</c:v>
                </c:pt>
                <c:pt idx="911">
                  <c:v>-0.81062192271953115</c:v>
                </c:pt>
                <c:pt idx="912">
                  <c:v>-0.66891929021970098</c:v>
                </c:pt>
                <c:pt idx="913">
                  <c:v>-0.49693943070130553</c:v>
                </c:pt>
                <c:pt idx="914">
                  <c:v>-0.30234943471571285</c:v>
                </c:pt>
                <c:pt idx="915">
                  <c:v>-9.388000485850892E-2</c:v>
                </c:pt>
                <c:pt idx="916">
                  <c:v>0.11906265708457293</c:v>
                </c:pt>
                <c:pt idx="917">
                  <c:v>0.32681938905643709</c:v>
                </c:pt>
                <c:pt idx="918">
                  <c:v>0.51991616636518534</c:v>
                </c:pt>
                <c:pt idx="919">
                  <c:v>0.68949791868719223</c:v>
                </c:pt>
                <c:pt idx="920">
                  <c:v>0.82773814975087767</c:v>
                </c:pt>
                <c:pt idx="921">
                  <c:v>0.92820528005979985</c:v>
                </c:pt>
                <c:pt idx="922">
                  <c:v>0.98616836232065441</c:v>
                </c:pt>
                <c:pt idx="923">
                  <c:v>0.99882737696281176</c:v>
                </c:pt>
                <c:pt idx="924">
                  <c:v>0.96545659772848735</c:v>
                </c:pt>
                <c:pt idx="925">
                  <c:v>0.88745338547079244</c:v>
                </c:pt>
                <c:pt idx="926">
                  <c:v>0.76828905265450742</c:v>
                </c:pt>
                <c:pt idx="927">
                  <c:v>0.61336294942978664</c:v>
                </c:pt>
                <c:pt idx="928">
                  <c:v>0.42976544803361366</c:v>
                </c:pt>
                <c:pt idx="929">
                  <c:v>0.22595983420772564</c:v>
                </c:pt>
                <c:pt idx="930">
                  <c:v>1.1397045716669503E-2</c:v>
                </c:pt>
                <c:pt idx="931">
                  <c:v>-0.20391946296438676</c:v>
                </c:pt>
                <c:pt idx="932">
                  <c:v>-0.40989887192246116</c:v>
                </c:pt>
                <c:pt idx="933">
                  <c:v>-0.59683662176842567</c:v>
                </c:pt>
                <c:pt idx="934">
                  <c:v>-0.75587428053941386</c:v>
                </c:pt>
                <c:pt idx="935">
                  <c:v>-0.87942376666747568</c:v>
                </c:pt>
                <c:pt idx="936">
                  <c:v>-0.96153543530439844</c:v>
                </c:pt>
                <c:pt idx="937">
                  <c:v>-0.99819192303763649</c:v>
                </c:pt>
                <c:pt idx="938">
                  <c:v>-0.98751293319416944</c:v>
                </c:pt>
                <c:pt idx="939">
                  <c:v>-0.92986018943007631</c:v>
                </c:pt>
                <c:pt idx="940">
                  <c:v>-0.82783640893610377</c:v>
                </c:pt>
                <c:pt idx="941">
                  <c:v>-0.68617713682770154</c:v>
                </c:pt>
                <c:pt idx="942">
                  <c:v>-0.51153940678770704</c:v>
                </c:pt>
                <c:pt idx="943">
                  <c:v>-0.31219620542258941</c:v>
                </c:pt>
                <c:pt idx="944">
                  <c:v>-9.765037525715177E-2</c:v>
                </c:pt>
                <c:pt idx="945">
                  <c:v>0.12181433760798532</c:v>
                </c:pt>
                <c:pt idx="946">
                  <c:v>0.33562410797073577</c:v>
                </c:pt>
                <c:pt idx="947">
                  <c:v>0.53342443470311329</c:v>
                </c:pt>
                <c:pt idx="948">
                  <c:v>0.7055836152799464</c:v>
                </c:pt>
                <c:pt idx="949">
                  <c:v>0.84366574508294434</c:v>
                </c:pt>
                <c:pt idx="950">
                  <c:v>0.94084985284605627</c:v>
                </c:pt>
                <c:pt idx="951">
                  <c:v>0.99227410298628116</c:v>
                </c:pt>
                <c:pt idx="952">
                  <c:v>0.99528738292465102</c:v>
                </c:pt>
                <c:pt idx="953">
                  <c:v>0.94959490102796351</c:v>
                </c:pt>
                <c:pt idx="954">
                  <c:v>0.85728945243568977</c:v>
                </c:pt>
                <c:pt idx="955">
                  <c:v>0.722765530137362</c:v>
                </c:pt>
                <c:pt idx="956">
                  <c:v>0.55251920282956513</c:v>
                </c:pt>
                <c:pt idx="957">
                  <c:v>0.35484236865456725</c:v>
                </c:pt>
                <c:pt idx="958">
                  <c:v>0.13942534160782322</c:v>
                </c:pt>
                <c:pt idx="959">
                  <c:v>-8.3113536668602495E-2</c:v>
                </c:pt>
                <c:pt idx="960">
                  <c:v>-0.30174868943520794</c:v>
                </c:pt>
                <c:pt idx="961">
                  <c:v>-0.50559312078477281</c:v>
                </c:pt>
                <c:pt idx="962">
                  <c:v>-0.68444228924281725</c:v>
                </c:pt>
                <c:pt idx="963">
                  <c:v>-0.8292888151564185</c:v>
                </c:pt>
                <c:pt idx="964">
                  <c:v>-0.93278190225110569</c:v>
                </c:pt>
                <c:pt idx="965">
                  <c:v>-0.98960778833289642</c:v>
                </c:pt>
                <c:pt idx="966">
                  <c:v>-0.99677120516498485</c:v>
                </c:pt>
                <c:pt idx="967">
                  <c:v>-0.95376255900097684</c:v>
                </c:pt>
                <c:pt idx="968">
                  <c:v>-0.8626011198489183</c:v>
                </c:pt>
                <c:pt idx="969">
                  <c:v>-0.72775066083706141</c:v>
                </c:pt>
                <c:pt idx="970">
                  <c:v>-0.55591041611838687</c:v>
                </c:pt>
                <c:pt idx="971">
                  <c:v>-0.35569060388564488</c:v>
                </c:pt>
                <c:pt idx="972">
                  <c:v>-0.13718776389278781</c:v>
                </c:pt>
                <c:pt idx="973">
                  <c:v>8.851952702029818E-2</c:v>
                </c:pt>
                <c:pt idx="974">
                  <c:v>0.30992965659401339</c:v>
                </c:pt>
                <c:pt idx="975">
                  <c:v>0.51570366218447217</c:v>
                </c:pt>
                <c:pt idx="976">
                  <c:v>0.69524783026132386</c:v>
                </c:pt>
                <c:pt idx="977">
                  <c:v>0.83926321348050337</c:v>
                </c:pt>
                <c:pt idx="978">
                  <c:v>0.94023338498256781</c:v>
                </c:pt>
                <c:pt idx="979">
                  <c:v>0.99282456874394864</c:v>
                </c:pt>
                <c:pt idx="980">
                  <c:v>0.99417648595410513</c:v>
                </c:pt>
                <c:pt idx="981">
                  <c:v>0.94406764568425472</c:v>
                </c:pt>
                <c:pt idx="982">
                  <c:v>0.84494512317856174</c:v>
                </c:pt>
                <c:pt idx="983">
                  <c:v>0.70181579724626897</c:v>
                </c:pt>
                <c:pt idx="984">
                  <c:v>0.52200320777168607</c:v>
                </c:pt>
                <c:pt idx="985">
                  <c:v>0.31478127324627792</c:v>
                </c:pt>
                <c:pt idx="986">
                  <c:v>9.0902703212325797E-2</c:v>
                </c:pt>
                <c:pt idx="987">
                  <c:v>-0.13795430324389521</c:v>
                </c:pt>
                <c:pt idx="988">
                  <c:v>-0.35979288159832246</c:v>
                </c:pt>
                <c:pt idx="989">
                  <c:v>-0.56292647527683037</c:v>
                </c:pt>
                <c:pt idx="990">
                  <c:v>-0.73659701337057903</c:v>
                </c:pt>
                <c:pt idx="991">
                  <c:v>-0.87154949671543991</c:v>
                </c:pt>
                <c:pt idx="992">
                  <c:v>-0.96053208694853498</c:v>
                </c:pt>
                <c:pt idx="993">
                  <c:v>-0.99869435395310158</c:v>
                </c:pt>
                <c:pt idx="994">
                  <c:v>-0.983861406343568</c:v>
                </c:pt>
                <c:pt idx="995">
                  <c:v>-0.91666796191187039</c:v>
                </c:pt>
                <c:pt idx="996">
                  <c:v>-0.80054369262399061</c:v>
                </c:pt>
                <c:pt idx="997">
                  <c:v>-0.64154902754794785</c:v>
                </c:pt>
                <c:pt idx="998">
                  <c:v>-0.44806860505739132</c:v>
                </c:pt>
                <c:pt idx="999">
                  <c:v>-0.23037730458227768</c:v>
                </c:pt>
                <c:pt idx="1000">
                  <c:v>-1.0083641197131112E-4</c:v>
                </c:pt>
                <c:pt idx="1001">
                  <c:v>6.3962336256203362E-3</c:v>
                </c:pt>
                <c:pt idx="1002">
                  <c:v>1.3018381209876684E-2</c:v>
                </c:pt>
                <c:pt idx="1003">
                  <c:v>1.9866108194029879E-2</c:v>
                </c:pt>
                <c:pt idx="1004">
                  <c:v>2.693901645380474E-2</c:v>
                </c:pt>
                <c:pt idx="1005">
                  <c:v>3.4236639071406214E-2</c:v>
                </c:pt>
                <c:pt idx="1006">
                  <c:v>4.1758434944217562E-2</c:v>
                </c:pt>
                <c:pt idx="1007">
                  <c:v>4.9503783232285541E-2</c:v>
                </c:pt>
                <c:pt idx="1008">
                  <c:v>5.7471977646954442E-2</c:v>
                </c:pt>
                <c:pt idx="1009">
                  <c:v>6.5662220583285413E-2</c:v>
                </c:pt>
                <c:pt idx="1010">
                  <c:v>7.4073617099189776E-2</c:v>
                </c:pt>
                <c:pt idx="1011">
                  <c:v>8.2705168744515209E-2</c:v>
                </c:pt>
                <c:pt idx="1012">
                  <c:v>9.1555767243654232E-2</c:v>
                </c:pt>
                <c:pt idx="1013">
                  <c:v>0.10062418803559074</c:v>
                </c:pt>
                <c:pt idx="1014">
                  <c:v>0.10990908367567047</c:v>
                </c:pt>
                <c:pt idx="1015">
                  <c:v>0.1194089771037662</c:v>
                </c:pt>
                <c:pt idx="1016">
                  <c:v>0.12912225478391814</c:v>
                </c:pt>
                <c:pt idx="1017">
                  <c:v>0.13904715972095508</c:v>
                </c:pt>
                <c:pt idx="1018">
                  <c:v>0.14918178436005181</c:v>
                </c:pt>
                <c:pt idx="1019">
                  <c:v>0.15952406337564512</c:v>
                </c:pt>
                <c:pt idx="1020">
                  <c:v>0.1700717663566203</c:v>
                </c:pt>
                <c:pt idx="1021">
                  <c:v>0.180822490395189</c:v>
                </c:pt>
                <c:pt idx="1022">
                  <c:v>0.19177365258741075</c:v>
                </c:pt>
                <c:pt idx="1023">
                  <c:v>0.2029224824538593</c:v>
                </c:pt>
                <c:pt idx="1024">
                  <c:v>0.21426601428950809</c:v>
                </c:pt>
                <c:pt idx="1025">
                  <c:v>0.22580107945249919</c:v>
                </c:pt>
                <c:pt idx="1026">
                  <c:v>0.2375242986020735</c:v>
                </c:pt>
                <c:pt idx="1027">
                  <c:v>0.24943207389656924</c:v>
                </c:pt>
                <c:pt idx="1028">
                  <c:v>0.26152058116304799</c:v>
                </c:pt>
                <c:pt idx="1029">
                  <c:v>0.27378576205077748</c:v>
                </c:pt>
                <c:pt idx="1030">
                  <c:v>0.28622331618148633</c:v>
                </c:pt>
                <c:pt idx="1031">
                  <c:v>0.2988286933100151</c:v>
                </c:pt>
                <c:pt idx="1032">
                  <c:v>0.31159708550970644</c:v>
                </c:pt>
                <c:pt idx="1033">
                  <c:v>0.32452341939761981</c:v>
                </c:pt>
                <c:pt idx="1034">
                  <c:v>0.33760234841540843</c:v>
                </c:pt>
                <c:pt idx="1035">
                  <c:v>0.3508282451824643</c:v>
                </c:pt>
                <c:pt idx="1036">
                  <c:v>0.36419519393871935</c:v>
                </c:pt>
                <c:pt idx="1037">
                  <c:v>0.37769698309528277</c:v>
                </c:pt>
                <c:pt idx="1038">
                  <c:v>0.3913270979118994</c:v>
                </c:pt>
                <c:pt idx="1039">
                  <c:v>0.40507871332102585</c:v>
                </c:pt>
                <c:pt idx="1040">
                  <c:v>0.41894468691913866</c:v>
                </c:pt>
                <c:pt idx="1041">
                  <c:v>0.43291755214671895</c:v>
                </c:pt>
                <c:pt idx="1042">
                  <c:v>0.44698951167918088</c:v>
                </c:pt>
                <c:pt idx="1043">
                  <c:v>0.46115243105184567</c:v>
                </c:pt>
                <c:pt idx="1044">
                  <c:v>0.47539783254289181</c:v>
                </c:pt>
                <c:pt idx="1045">
                  <c:v>0.4897168893390354</c:v>
                </c:pt>
                <c:pt idx="1046">
                  <c:v>0.50410042000952304</c:v>
                </c:pt>
                <c:pt idx="1047">
                  <c:v>0.51853888331482401</c:v>
                </c:pt>
                <c:pt idx="1048">
                  <c:v>0.53302237337721814</c:v>
                </c:pt>
                <c:pt idx="1049">
                  <c:v>0.54754061524125985</c:v>
                </c:pt>
                <c:pt idx="1050">
                  <c:v>0.56208296085287079</c:v>
                </c:pt>
                <c:pt idx="1051">
                  <c:v>0.57663838548656654</c:v>
                </c:pt>
                <c:pt idx="1052">
                  <c:v>0.59119548465104832</c:v>
                </c:pt>
                <c:pt idx="1053">
                  <c:v>0.60574247150409011</c:v>
                </c:pt>
                <c:pt idx="1054">
                  <c:v>0.62026717480832272</c:v>
                </c:pt>
                <c:pt idx="1055">
                  <c:v>0.63475703746014822</c:v>
                </c:pt>
                <c:pt idx="1056">
                  <c:v>0.64919911562461141</c:v>
                </c:pt>
                <c:pt idx="1057">
                  <c:v>0.66358007850960898</c:v>
                </c:pt>
                <c:pt idx="1058">
                  <c:v>0.67788620881331707</c:v>
                </c:pt>
                <c:pt idx="1059">
                  <c:v>0.69210340387916969</c:v>
                </c:pt>
                <c:pt idx="1060">
                  <c:v>0.7062171775931102</c:v>
                </c:pt>
                <c:pt idx="1061">
                  <c:v>0.72021266305817422</c:v>
                </c:pt>
                <c:pt idx="1062">
                  <c:v>0.73407461608171698</c:v>
                </c:pt>
                <c:pt idx="1063">
                  <c:v>0.74778741951079641</c:v>
                </c:pt>
                <c:pt idx="1064">
                  <c:v>0.76133508845132936</c:v>
                </c:pt>
                <c:pt idx="1065">
                  <c:v>0.7747012764066693</c:v>
                </c:pt>
                <c:pt idx="1066">
                  <c:v>0.7878692823711948</c:v>
                </c:pt>
                <c:pt idx="1067">
                  <c:v>0.80082205891433667</c:v>
                </c:pt>
                <c:pt idx="1068">
                  <c:v>0.81354222129022424</c:v>
                </c:pt>
                <c:pt idx="1069">
                  <c:v>0.82601205760775942</c:v>
                </c:pt>
                <c:pt idx="1070">
                  <c:v>0.83821354009545923</c:v>
                </c:pt>
                <c:pt idx="1071">
                  <c:v>0.85012833749480654</c:v>
                </c:pt>
                <c:pt idx="1072">
                  <c:v>0.8617378286151387</c:v>
                </c:pt>
                <c:pt idx="1073">
                  <c:v>0.87302311708224345</c:v>
                </c:pt>
                <c:pt idx="1074">
                  <c:v>0.88396504731185743</c:v>
                </c:pt>
                <c:pt idx="1075">
                  <c:v>0.89454422173812198</c:v>
                </c:pt>
                <c:pt idx="1076">
                  <c:v>0.90474101932578299</c:v>
                </c:pt>
                <c:pt idx="1077">
                  <c:v>0.91453561539348116</c:v>
                </c:pt>
                <c:pt idx="1078">
                  <c:v>0.92390800277389096</c:v>
                </c:pt>
                <c:pt idx="1079">
                  <c:v>0.9328380143347027</c:v>
                </c:pt>
                <c:pt idx="1080">
                  <c:v>0.94130534688251422</c:v>
                </c:pt>
                <c:pt idx="1081">
                  <c:v>0.94928958646958672</c:v>
                </c:pt>
                <c:pt idx="1082">
                  <c:v>0.95677023512112769</c:v>
                </c:pt>
                <c:pt idx="1083">
                  <c:v>0.9637267389982872</c:v>
                </c:pt>
                <c:pt idx="1084">
                  <c:v>0.97013851800937934</c:v>
                </c:pt>
                <c:pt idx="1085">
                  <c:v>0.975984996878975</c:v>
                </c:pt>
                <c:pt idx="1086">
                  <c:v>0.98124563768144291</c:v>
                </c:pt>
                <c:pt idx="1087">
                  <c:v>0.9858999738422437</c:v>
                </c:pt>
                <c:pt idx="1088">
                  <c:v>0.98992764560680258</c:v>
                </c:pt>
                <c:pt idx="1089">
                  <c:v>0.99330843697309634</c:v>
                </c:pt>
                <c:pt idx="1090">
                  <c:v>0.99602231408019071</c:v>
                </c:pt>
                <c:pt idx="1091">
                  <c:v>0.99804946504084702</c:v>
                </c:pt>
                <c:pt idx="1092">
                  <c:v>0.9993703412019902</c:v>
                </c:pt>
                <c:pt idx="1093">
                  <c:v>0.99996569981228489</c:v>
                </c:pt>
                <c:pt idx="1094">
                  <c:v>0.99981664807130965</c:v>
                </c:pt>
                <c:pt idx="1095">
                  <c:v>0.99890468852984693</c:v>
                </c:pt>
                <c:pt idx="1096">
                  <c:v>0.99721176580562487</c:v>
                </c:pt>
                <c:pt idx="1097">
                  <c:v>0.99472031457345822</c:v>
                </c:pt>
                <c:pt idx="1098">
                  <c:v>0.99141330878313871</c:v>
                </c:pt>
                <c:pt idx="1099">
                  <c:v>0.98727431205263405</c:v>
                </c:pt>
                <c:pt idx="1100">
                  <c:v>0.98228752917816464</c:v>
                </c:pt>
                <c:pt idx="1101">
                  <c:v>0.97643785869655653</c:v>
                </c:pt>
                <c:pt idx="1102">
                  <c:v>0.96971094642891131</c:v>
                </c:pt>
                <c:pt idx="1103">
                  <c:v>0.96209323992811491</c:v>
                </c:pt>
                <c:pt idx="1104">
                  <c:v>0.953572043746025</c:v>
                </c:pt>
                <c:pt idx="1105">
                  <c:v>0.9441355754293449</c:v>
                </c:pt>
                <c:pt idx="1106">
                  <c:v>0.9337730221462307</c:v>
                </c:pt>
                <c:pt idx="1107">
                  <c:v>0.92247459783859254</c:v>
                </c:pt>
                <c:pt idx="1108">
                  <c:v>0.91023160078786358</c:v>
                </c:pt>
                <c:pt idx="1109">
                  <c:v>0.89703647147473453</c:v>
                </c:pt>
                <c:pt idx="1110">
                  <c:v>0.88288285060600191</c:v>
                </c:pt>
                <c:pt idx="1111">
                  <c:v>0.86776563717429434</c:v>
                </c:pt>
                <c:pt idx="1112">
                  <c:v>0.85168104640901221</c:v>
                </c:pt>
                <c:pt idx="1113">
                  <c:v>0.83462666746939307</c:v>
                </c:pt>
                <c:pt idx="1114">
                  <c:v>0.81660152072321968</c:v>
                </c:pt>
                <c:pt idx="1115">
                  <c:v>0.79760611444732055</c:v>
                </c:pt>
                <c:pt idx="1116">
                  <c:v>0.77764250077873898</c:v>
                </c:pt>
                <c:pt idx="1117">
                  <c:v>0.75671433073827221</c:v>
                </c:pt>
                <c:pt idx="1118">
                  <c:v>0.73482690814103446</c:v>
                </c:pt>
                <c:pt idx="1119">
                  <c:v>0.71198724220183585</c:v>
                </c:pt>
                <c:pt idx="1120">
                  <c:v>0.6882040986364929</c:v>
                </c:pt>
                <c:pt idx="1121">
                  <c:v>0.66348804905375647</c:v>
                </c:pt>
                <c:pt idx="1122">
                  <c:v>0.63785151842639609</c:v>
                </c:pt>
                <c:pt idx="1123">
                  <c:v>0.61130883042412543</c:v>
                </c:pt>
                <c:pt idx="1124">
                  <c:v>0.58387625038558277</c:v>
                </c:pt>
                <c:pt idx="1125">
                  <c:v>0.55557202570147335</c:v>
                </c:pt>
                <c:pt idx="1126">
                  <c:v>0.52641642337634165</c:v>
                </c:pt>
                <c:pt idx="1127">
                  <c:v>0.49643176453226473</c:v>
                </c:pt>
                <c:pt idx="1128">
                  <c:v>0.46564245561410844</c:v>
                </c:pt>
                <c:pt idx="1129">
                  <c:v>0.43407501605292464</c:v>
                </c:pt>
                <c:pt idx="1130">
                  <c:v>0.40175810214161006</c:v>
                </c:pt>
                <c:pt idx="1131">
                  <c:v>0.36872252687515517</c:v>
                </c:pt>
                <c:pt idx="1132">
                  <c:v>0.3350012755067408</c:v>
                </c:pt>
                <c:pt idx="1133">
                  <c:v>0.30062951657062781</c:v>
                </c:pt>
                <c:pt idx="1134">
                  <c:v>0.2656446081232724</c:v>
                </c:pt>
                <c:pt idx="1135">
                  <c:v>0.23008609895546328</c:v>
                </c:pt>
                <c:pt idx="1136">
                  <c:v>0.19399572453052599</c:v>
                </c:pt>
                <c:pt idx="1137">
                  <c:v>0.15741739740685542</c:v>
                </c:pt>
                <c:pt idx="1138">
                  <c:v>0.12039719190724275</c:v>
                </c:pt>
                <c:pt idx="1139">
                  <c:v>8.2983322802732518E-2</c:v>
                </c:pt>
                <c:pt idx="1140">
                  <c:v>4.5226117785068909E-2</c:v>
                </c:pt>
                <c:pt idx="1141">
                  <c:v>7.1779835092880698E-3</c:v>
                </c:pt>
                <c:pt idx="1142">
                  <c:v>-3.1106635003337577E-2</c:v>
                </c:pt>
                <c:pt idx="1143">
                  <c:v>-6.9571301801940919E-2</c:v>
                </c:pt>
                <c:pt idx="1144">
                  <c:v>-0.10815764447108114</c:v>
                </c:pt>
                <c:pt idx="1145">
                  <c:v>-0.14680541580057282</c:v>
                </c:pt>
                <c:pt idx="1146">
                  <c:v>-0.18545256282278527</c:v>
                </c:pt>
                <c:pt idx="1147">
                  <c:v>-0.22403530336504843</c:v>
                </c:pt>
                <c:pt idx="1148">
                  <c:v>-0.26248821024834018</c:v>
                </c:pt>
                <c:pt idx="1149">
                  <c:v>-0.30074430324561902</c:v>
                </c:pt>
                <c:pt idx="1150">
                  <c:v>-0.33873514889394046</c:v>
                </c:pt>
                <c:pt idx="1151">
                  <c:v>-0.37639096823382728</c:v>
                </c:pt>
                <c:pt idx="1152">
                  <c:v>-0.41364075252733978</c:v>
                </c:pt>
                <c:pt idx="1153">
                  <c:v>-0.4504123869827506</c:v>
                </c:pt>
                <c:pt idx="1154">
                  <c:v>-0.48663278248887532</c:v>
                </c:pt>
                <c:pt idx="1155">
                  <c:v>-0.52222801533576635</c:v>
                </c:pt>
                <c:pt idx="1156">
                  <c:v>-0.55712347487079739</c:v>
                </c:pt>
                <c:pt idx="1157">
                  <c:v>-0.59124401901012025</c:v>
                </c:pt>
                <c:pt idx="1158">
                  <c:v>-0.624514137495078</c:v>
                </c:pt>
                <c:pt idx="1159">
                  <c:v>-0.65685812275152267</c:v>
                </c:pt>
                <c:pt idx="1160">
                  <c:v>-0.68820024817705228</c:v>
                </c:pt>
                <c:pt idx="1161">
                  <c:v>-0.71846495364714402</c:v>
                </c:pt>
                <c:pt idx="1162">
                  <c:v>-0.74757703799594422</c:v>
                </c:pt>
                <c:pt idx="1163">
                  <c:v>-0.77546185819126601</c:v>
                </c:pt>
                <c:pt idx="1164">
                  <c:v>-0.80204553488616792</c:v>
                </c:pt>
                <c:pt idx="1165">
                  <c:v>-0.82725516399145949</c:v>
                </c:pt>
                <c:pt idx="1166">
                  <c:v>-0.85101903387469913</c:v>
                </c:pt>
                <c:pt idx="1167">
                  <c:v>-0.87326684775181496</c:v>
                </c:pt>
                <c:pt idx="1168">
                  <c:v>-0.89392995079756976</c:v>
                </c:pt>
                <c:pt idx="1169">
                  <c:v>-0.91294156146074645</c:v>
                </c:pt>
                <c:pt idx="1170">
                  <c:v>-0.93023700642940899</c:v>
                </c:pt>
                <c:pt idx="1171">
                  <c:v>-0.94575395865093614</c:v>
                </c:pt>
                <c:pt idx="1172">
                  <c:v>-0.9594326777709935</c:v>
                </c:pt>
                <c:pt idx="1173">
                  <c:v>-0.97121625231530972</c:v>
                </c:pt>
                <c:pt idx="1174">
                  <c:v>-0.98105084289827549</c:v>
                </c:pt>
                <c:pt idx="1175">
                  <c:v>-0.98888592570317302</c:v>
                </c:pt>
                <c:pt idx="1176">
                  <c:v>-0.99467453544046514</c:v>
                </c:pt>
                <c:pt idx="1177">
                  <c:v>-0.99837350695325178</c:v>
                </c:pt>
                <c:pt idx="1178">
                  <c:v>-0.99994371460295151</c:v>
                </c:pt>
                <c:pt idx="1179">
                  <c:v>-0.99935030853371243</c:v>
                </c:pt>
                <c:pt idx="1180">
                  <c:v>-0.9965629468812397</c:v>
                </c:pt>
                <c:pt idx="1181">
                  <c:v>-0.99155602296089396</c:v>
                </c:pt>
                <c:pt idx="1182">
                  <c:v>-0.98430888644129699</c:v>
                </c:pt>
                <c:pt idx="1183">
                  <c:v>-0.97480605748355909</c:v>
                </c:pt>
                <c:pt idx="1184">
                  <c:v>-0.96303743280283682</c:v>
                </c:pt>
                <c:pt idx="1185">
                  <c:v>-0.94899848258855024</c:v>
                </c:pt>
                <c:pt idx="1186">
                  <c:v>-0.93269043720244083</c:v>
                </c:pt>
                <c:pt idx="1187">
                  <c:v>-0.9141204625600462</c:v>
                </c:pt>
                <c:pt idx="1188">
                  <c:v>-0.89330182309135331</c:v>
                </c:pt>
                <c:pt idx="1189">
                  <c:v>-0.87025403117061106</c:v>
                </c:pt>
                <c:pt idx="1190">
                  <c:v>-0.84500298190381351</c:v>
                </c:pt>
                <c:pt idx="1191">
                  <c:v>-0.81758107216548304</c:v>
                </c:pt>
                <c:pt idx="1192">
                  <c:v>-0.78802730278425415</c:v>
                </c:pt>
                <c:pt idx="1193">
                  <c:v>-0.75638736278974461</c:v>
                </c:pt>
                <c:pt idx="1194">
                  <c:v>-0.72271369465139479</c:v>
                </c:pt>
                <c:pt idx="1195">
                  <c:v>-0.6870655394637033</c:v>
                </c:pt>
                <c:pt idx="1196">
                  <c:v>-0.64950896106169242</c:v>
                </c:pt>
                <c:pt idx="1197">
                  <c:v>-0.61011684808574951</c:v>
                </c:pt>
                <c:pt idx="1198">
                  <c:v>-0.56896889305634102</c:v>
                </c:pt>
                <c:pt idx="1199">
                  <c:v>-0.52615154756671367</c:v>
                </c:pt>
                <c:pt idx="1200">
                  <c:v>-0.48175795275554367</c:v>
                </c:pt>
                <c:pt idx="1201">
                  <c:v>-0.43588784428192812</c:v>
                </c:pt>
                <c:pt idx="1202">
                  <c:v>-0.38864743109198013</c:v>
                </c:pt>
                <c:pt idx="1203">
                  <c:v>-0.3401492473397329</c:v>
                </c:pt>
                <c:pt idx="1204">
                  <c:v>-0.29051197690521363</c:v>
                </c:pt>
                <c:pt idx="1205">
                  <c:v>-0.23986025003915026</c:v>
                </c:pt>
                <c:pt idx="1206">
                  <c:v>-0.18832441175709203</c:v>
                </c:pt>
                <c:pt idx="1207">
                  <c:v>-0.13604026170537095</c:v>
                </c:pt>
                <c:pt idx="1208">
                  <c:v>-8.3148765327465776E-2</c:v>
                </c:pt>
                <c:pt idx="1209">
                  <c:v>-2.9795736271604558E-2</c:v>
                </c:pt>
                <c:pt idx="1210">
                  <c:v>2.3868509901252461E-2</c:v>
                </c:pt>
                <c:pt idx="1211">
                  <c:v>7.7689530525816439E-2</c:v>
                </c:pt>
                <c:pt idx="1212">
                  <c:v>0.13150915884446532</c:v>
                </c:pt>
                <c:pt idx="1213">
                  <c:v>0.18516593477526949</c:v>
                </c:pt>
                <c:pt idx="1214">
                  <c:v>0.23849556284899123</c:v>
                </c:pt>
                <c:pt idx="1215">
                  <c:v>0.29133139658403862</c:v>
                </c:pt>
                <c:pt idx="1216">
                  <c:v>0.34350494842061924</c:v>
                </c:pt>
                <c:pt idx="1217">
                  <c:v>0.39484642418410215</c:v>
                </c:pt>
                <c:pt idx="1218">
                  <c:v>0.44518528089359355</c:v>
                </c:pt>
                <c:pt idx="1219">
                  <c:v>0.49435080657555813</c:v>
                </c:pt>
                <c:pt idx="1220">
                  <c:v>0.54217272058451571</c:v>
                </c:pt>
                <c:pt idx="1221">
                  <c:v>0.58848179277431922</c:v>
                </c:pt>
                <c:pt idx="1222">
                  <c:v>0.63311047970481682</c:v>
                </c:pt>
                <c:pt idx="1223">
                  <c:v>0.67589357591079613</c:v>
                </c:pt>
                <c:pt idx="1224">
                  <c:v>0.71666887810374746</c:v>
                </c:pt>
                <c:pt idx="1225">
                  <c:v>0.7552778600230694</c:v>
                </c:pt>
                <c:pt idx="1226">
                  <c:v>0.79156635550280607</c:v>
                </c:pt>
                <c:pt idx="1227">
                  <c:v>0.82538524717382777</c:v>
                </c:pt>
                <c:pt idx="1228">
                  <c:v>0.85659115808048669</c:v>
                </c:pt>
                <c:pt idx="1229">
                  <c:v>0.88504714335625023</c:v>
                </c:pt>
                <c:pt idx="1230">
                  <c:v>0.91062337897570012</c:v>
                </c:pt>
                <c:pt idx="1231">
                  <c:v>0.9331978444815715</c:v>
                </c:pt>
                <c:pt idx="1232">
                  <c:v>0.95265699647638535</c:v>
                </c:pt>
                <c:pt idx="1233">
                  <c:v>0.96889642956964706</c:v>
                </c:pt>
                <c:pt idx="1234">
                  <c:v>0.98182152138478551</c:v>
                </c:pt>
                <c:pt idx="1235">
                  <c:v>0.99134805815592775</c:v>
                </c:pt>
                <c:pt idx="1236">
                  <c:v>0.99740283738445357</c:v>
                </c:pt>
                <c:pt idx="1237">
                  <c:v>0.99992424398000812</c:v>
                </c:pt>
                <c:pt idx="1238">
                  <c:v>0.99886279628138086</c:v>
                </c:pt>
                <c:pt idx="1239">
                  <c:v>0.99418165834034022</c:v>
                </c:pt>
                <c:pt idx="1240">
                  <c:v>0.98585711485714334</c:v>
                </c:pt>
                <c:pt idx="1241">
                  <c:v>0.97387900518091508</c:v>
                </c:pt>
                <c:pt idx="1242">
                  <c:v>0.95825111283228825</c:v>
                </c:pt>
                <c:pt idx="1243">
                  <c:v>0.93899150707038248</c:v>
                </c:pt>
                <c:pt idx="1244">
                  <c:v>0.91613283311216032</c:v>
                </c:pt>
                <c:pt idx="1245">
                  <c:v>0.88972254771996673</c:v>
                </c:pt>
                <c:pt idx="1246">
                  <c:v>0.85982309700330861</c:v>
                </c:pt>
                <c:pt idx="1247">
                  <c:v>0.82651203343397717</c:v>
                </c:pt>
                <c:pt idx="1248">
                  <c:v>0.78988206924993531</c:v>
                </c:pt>
                <c:pt idx="1249">
                  <c:v>0.75004106362303902</c:v>
                </c:pt>
                <c:pt idx="1250">
                  <c:v>0.70711194118889753</c:v>
                </c:pt>
                <c:pt idx="1251">
                  <c:v>0.6612325397838158</c:v>
                </c:pt>
                <c:pt idx="1252">
                  <c:v>0.61255538550370314</c:v>
                </c:pt>
                <c:pt idx="1253">
                  <c:v>0.56124739349270469</c:v>
                </c:pt>
                <c:pt idx="1254">
                  <c:v>0.50748949318457981</c:v>
                </c:pt>
                <c:pt idx="1255">
                  <c:v>0.45147617705703497</c:v>
                </c:pt>
                <c:pt idx="1256">
                  <c:v>0.39341497231709788</c:v>
                </c:pt>
                <c:pt idx="1257">
                  <c:v>0.33352583531377067</c:v>
                </c:pt>
                <c:pt idx="1258">
                  <c:v>0.27204046887082906</c:v>
                </c:pt>
                <c:pt idx="1259">
                  <c:v>0.20920156314685856</c:v>
                </c:pt>
                <c:pt idx="1260">
                  <c:v>0.14526196105956873</c:v>
                </c:pt>
                <c:pt idx="1261">
                  <c:v>8.0483749755694889E-2</c:v>
                </c:pt>
                <c:pt idx="1262">
                  <c:v>1.5137280063982966E-2</c:v>
                </c:pt>
                <c:pt idx="1263">
                  <c:v>-5.0499883664574287E-2</c:v>
                </c:pt>
                <c:pt idx="1264">
                  <c:v>-0.1161440804508192</c:v>
                </c:pt>
                <c:pt idx="1265">
                  <c:v>-0.18150673295768138</c:v>
                </c:pt>
                <c:pt idx="1266">
                  <c:v>-0.24629558729579717</c:v>
                </c:pt>
                <c:pt idx="1267">
                  <c:v>-0.31021600804121535</c:v>
                </c:pt>
                <c:pt idx="1268">
                  <c:v>-0.37297232366222999</c:v>
                </c:pt>
                <c:pt idx="1269">
                  <c:v>-0.43426921707868665</c:v>
                </c:pt>
                <c:pt idx="1270">
                  <c:v>-0.49381315561263295</c:v>
                </c:pt>
                <c:pt idx="1271">
                  <c:v>-0.55131385413717005</c:v>
                </c:pt>
                <c:pt idx="1272">
                  <c:v>-0.60648576479424343</c:v>
                </c:pt>
                <c:pt idx="1273">
                  <c:v>-0.65904958623543253</c:v>
                </c:pt>
                <c:pt idx="1274">
                  <c:v>-0.70873378494597383</c:v>
                </c:pt>
                <c:pt idx="1275">
                  <c:v>-0.75527612084512086</c:v>
                </c:pt>
                <c:pt idx="1276">
                  <c:v>-0.79842516901880023</c:v>
                </c:pt>
                <c:pt idx="1277">
                  <c:v>-0.83794182913735815</c:v>
                </c:pt>
                <c:pt idx="1278">
                  <c:v>-0.87360081384517985</c:v>
                </c:pt>
                <c:pt idx="1279">
                  <c:v>-0.90519210718404663</c:v>
                </c:pt>
                <c:pt idx="1280">
                  <c:v>-0.93252238393134956</c:v>
                </c:pt>
                <c:pt idx="1281">
                  <c:v>-0.95541638060131451</c:v>
                </c:pt>
                <c:pt idx="1282">
                  <c:v>-0.97371820877525717</c:v>
                </c:pt>
                <c:pt idx="1283">
                  <c:v>-0.98729260139857666</c:v>
                </c:pt>
                <c:pt idx="1284">
                  <c:v>-0.99602608271069593</c:v>
                </c:pt>
                <c:pt idx="1285">
                  <c:v>-0.99982805256180007</c:v>
                </c:pt>
                <c:pt idx="1286">
                  <c:v>-0.998631776019548</c:v>
                </c:pt>
                <c:pt idx="1287">
                  <c:v>-0.99239526938179257</c:v>
                </c:pt>
                <c:pt idx="1288">
                  <c:v>-0.981102073989507</c:v>
                </c:pt>
                <c:pt idx="1289">
                  <c:v>-0.96476190957885666</c:v>
                </c:pt>
                <c:pt idx="1290">
                  <c:v>-0.94341119932363082</c:v>
                </c:pt>
                <c:pt idx="1291">
                  <c:v>-0.9171134591995459</c:v>
                </c:pt>
                <c:pt idx="1292">
                  <c:v>-0.88595954485030404</c:v>
                </c:pt>
                <c:pt idx="1293">
                  <c:v>-0.85006774975139354</c:v>
                </c:pt>
                <c:pt idx="1294">
                  <c:v>-0.80958374915037223</c:v>
                </c:pt>
                <c:pt idx="1295">
                  <c:v>-0.76468038501060354</c:v>
                </c:pt>
                <c:pt idx="1296">
                  <c:v>-0.71555728799687501</c:v>
                </c:pt>
                <c:pt idx="1297">
                  <c:v>-0.66244033341375641</c:v>
                </c:pt>
                <c:pt idx="1298">
                  <c:v>-0.60558092893757232</c:v>
                </c:pt>
                <c:pt idx="1299">
                  <c:v>-0.5452551329672477</c:v>
                </c:pt>
                <c:pt idx="1300">
                  <c:v>-0.48176260345319777</c:v>
                </c:pt>
                <c:pt idx="1301">
                  <c:v>-0.41542537814270797</c:v>
                </c:pt>
                <c:pt idx="1302">
                  <c:v>-0.34658648829894506</c:v>
                </c:pt>
                <c:pt idx="1303">
                  <c:v>-0.27560840910330497</c:v>
                </c:pt>
                <c:pt idx="1304">
                  <c:v>-0.20287135113044341</c:v>
                </c:pt>
                <c:pt idx="1305">
                  <c:v>-0.12877139848518285</c:v>
                </c:pt>
                <c:pt idx="1306">
                  <c:v>-5.371850040294536E-2</c:v>
                </c:pt>
                <c:pt idx="1307">
                  <c:v>2.1865675667606631E-2</c:v>
                </c:pt>
                <c:pt idx="1308">
                  <c:v>9.7550020267961612E-2</c:v>
                </c:pt>
                <c:pt idx="1309">
                  <c:v>0.17289637698700325</c:v>
                </c:pt>
                <c:pt idx="1310">
                  <c:v>0.24746204476158182</c:v>
                </c:pt>
                <c:pt idx="1311">
                  <c:v>0.32080237466306527</c:v>
                </c:pt>
                <c:pt idx="1312">
                  <c:v>0.39247344730689832</c:v>
                </c:pt>
                <c:pt idx="1313">
                  <c:v>0.46203481596799673</c:v>
                </c:pt>
                <c:pt idx="1314">
                  <c:v>0.52905229949170796</c:v>
                </c:pt>
                <c:pt idx="1315">
                  <c:v>0.59310080816863331</c:v>
                </c:pt>
                <c:pt idx="1316">
                  <c:v>0.6537671849014639</c:v>
                </c:pt>
                <c:pt idx="1317">
                  <c:v>0.71065304324338374</c:v>
                </c:pt>
                <c:pt idx="1318">
                  <c:v>0.76337758324020566</c:v>
                </c:pt>
                <c:pt idx="1319">
                  <c:v>0.81158036547159451</c:v>
                </c:pt>
                <c:pt idx="1320">
                  <c:v>0.85492402326955697</c:v>
                </c:pt>
                <c:pt idx="1321">
                  <c:v>0.89309689280365112</c:v>
                </c:pt>
                <c:pt idx="1322">
                  <c:v>0.92581554056963622</c:v>
                </c:pt>
                <c:pt idx="1323">
                  <c:v>0.95282716780939392</c:v>
                </c:pt>
                <c:pt idx="1324">
                  <c:v>0.97391187153096193</c:v>
                </c:pt>
                <c:pt idx="1325">
                  <c:v>0.98888474209453658</c:v>
                </c:pt>
                <c:pt idx="1326">
                  <c:v>0.9975977777877103</c:v>
                </c:pt>
                <c:pt idx="1327">
                  <c:v>0.99994159743497635</c:v>
                </c:pt>
                <c:pt idx="1328">
                  <c:v>0.99584693287496551</c:v>
                </c:pt>
                <c:pt idx="1329">
                  <c:v>0.98528588409550377</c:v>
                </c:pt>
                <c:pt idx="1330">
                  <c:v>0.96827292094128947</c:v>
                </c:pt>
                <c:pt idx="1331">
                  <c:v>0.94486561660055912</c:v>
                </c:pt>
                <c:pt idx="1332">
                  <c:v>0.91516509953274261</c:v>
                </c:pt>
                <c:pt idx="1333">
                  <c:v>0.87931621211464095</c:v>
                </c:pt>
                <c:pt idx="1334">
                  <c:v>0.83750736605227361</c:v>
                </c:pt>
                <c:pt idx="1335">
                  <c:v>0.78997008652210154</c:v>
                </c:pt>
                <c:pt idx="1336">
                  <c:v>0.73697823905984761</c:v>
                </c:pt>
                <c:pt idx="1337">
                  <c:v>0.67884693539729146</c:v>
                </c:pt>
                <c:pt idx="1338">
                  <c:v>0.61593111674523826</c:v>
                </c:pt>
                <c:pt idx="1339">
                  <c:v>0.54862381542073835</c:v>
                </c:pt>
                <c:pt idx="1340">
                  <c:v>0.47735409820369928</c:v>
                </c:pt>
                <c:pt idx="1341">
                  <c:v>0.40258469736565089</c:v>
                </c:pt>
                <c:pt idx="1342">
                  <c:v>0.32480933792383637</c:v>
                </c:pt>
                <c:pt idx="1343">
                  <c:v>0.24454977231776662</c:v>
                </c:pt>
                <c:pt idx="1344">
                  <c:v>0.16235253636273758</c:v>
                </c:pt>
                <c:pt idx="1345">
                  <c:v>7.8785442983697829E-2</c:v>
                </c:pt>
                <c:pt idx="1346">
                  <c:v>-5.5661671486007449E-3</c:v>
                </c:pt>
                <c:pt idx="1347">
                  <c:v>-9.0103396392630528E-2</c:v>
                </c:pt>
                <c:pt idx="1348">
                  <c:v>-0.17421795814872013</c:v>
                </c:pt>
                <c:pt idx="1349">
                  <c:v>-0.25729651555051286</c:v>
                </c:pt>
                <c:pt idx="1350">
                  <c:v>-0.33872516201784703</c:v>
                </c:pt>
                <c:pt idx="1351">
                  <c:v>-0.41789401274584997</c:v>
                </c:pt>
                <c:pt idx="1352">
                  <c:v>-0.49420187427271195</c:v>
                </c:pt>
                <c:pt idx="1353">
                  <c:v>-0.56706095753576147</c:v>
                </c:pt>
                <c:pt idx="1354">
                  <c:v>-0.63590159831534343</c:v>
                </c:pt>
                <c:pt idx="1355">
                  <c:v>-0.70017694770111838</c:v>
                </c:pt>
                <c:pt idx="1356">
                  <c:v>-0.75936759421721745</c:v>
                </c:pt>
                <c:pt idx="1357">
                  <c:v>-0.81298607853101967</c:v>
                </c:pt>
                <c:pt idx="1358">
                  <c:v>-0.86058126126347145</c:v>
                </c:pt>
                <c:pt idx="1359">
                  <c:v>-0.90174250433342529</c:v>
                </c:pt>
                <c:pt idx="1360">
                  <c:v>-0.93610362651837253</c:v>
                </c:pt>
                <c:pt idx="1361">
                  <c:v>-0.9633465945114118</c:v>
                </c:pt>
                <c:pt idx="1362">
                  <c:v>-0.98320491170823476</c:v>
                </c:pt>
                <c:pt idx="1363">
                  <c:v>-0.9954666682750124</c:v>
                </c:pt>
                <c:pt idx="1364">
                  <c:v>-0.99997721773149129</c:v>
                </c:pt>
                <c:pt idx="1365">
                  <c:v>-0.99664144733356441</c:v>
                </c:pt>
                <c:pt idx="1366">
                  <c:v>-0.98542561195286449</c:v>
                </c:pt>
                <c:pt idx="1367">
                  <c:v>-0.96635870392066336</c:v>
                </c:pt>
                <c:pt idx="1368">
                  <c:v>-0.93953333441920917</c:v>
                </c:pt>
                <c:pt idx="1369">
                  <c:v>-0.90510610545142456</c:v>
                </c:pt>
                <c:pt idx="1370">
                  <c:v>-0.86329745518179746</c:v>
                </c:pt>
                <c:pt idx="1371">
                  <c:v>-0.81439096349549778</c:v>
                </c:pt>
                <c:pt idx="1372">
                  <c:v>-0.75873210894410092</c:v>
                </c:pt>
                <c:pt idx="1373">
                  <c:v>-0.69672647280535815</c:v>
                </c:pt>
                <c:pt idx="1374">
                  <c:v>-0.62883739074891198</c:v>
                </c:pt>
                <c:pt idx="1375">
                  <c:v>-0.55558305753306236</c:v>
                </c:pt>
                <c:pt idx="1376">
                  <c:v>-0.47753309522114207</c:v>
                </c:pt>
                <c:pt idx="1377">
                  <c:v>-0.39530460055613481</c:v>
                </c:pt>
                <c:pt idx="1378">
                  <c:v>-0.30955769232512936</c:v>
                </c:pt>
                <c:pt idx="1379">
                  <c:v>-0.2209905847322417</c:v>
                </c:pt>
                <c:pt idx="1380">
                  <c:v>-0.13033421793106587</c:v>
                </c:pt>
                <c:pt idx="1381">
                  <c:v>-3.8346481893628229E-2</c:v>
                </c:pt>
                <c:pt idx="1382">
                  <c:v>5.4193925339880003E-2</c:v>
                </c:pt>
                <c:pt idx="1383">
                  <c:v>0.14649395933132131</c:v>
                </c:pt>
                <c:pt idx="1384">
                  <c:v>0.23775296074588675</c:v>
                </c:pt>
                <c:pt idx="1385">
                  <c:v>0.32716960252498217</c:v>
                </c:pt>
                <c:pt idx="1386">
                  <c:v>0.41394899487193576</c:v>
                </c:pt>
                <c:pt idx="1387">
                  <c:v>0.49730988691469608</c:v>
                </c:pt>
                <c:pt idx="1388">
                  <c:v>0.57649190110403736</c:v>
                </c:pt>
                <c:pt idx="1389">
                  <c:v>0.65076273411760288</c:v>
                </c:pt>
                <c:pt idx="1390">
                  <c:v>0.71942525631311427</c:v>
                </c:pt>
                <c:pt idx="1391">
                  <c:v>0.78182444064677092</c:v>
                </c:pt>
                <c:pt idx="1392">
                  <c:v>0.83735405148127118</c:v>
                </c:pt>
                <c:pt idx="1393">
                  <c:v>0.88546302388061626</c:v>
                </c:pt>
                <c:pt idx="1394">
                  <c:v>0.92566146485166168</c:v>
                </c:pt>
                <c:pt idx="1395">
                  <c:v>0.95752620956242851</c:v>
                </c:pt>
                <c:pt idx="1396">
                  <c:v>0.98070586785700042</c:v>
                </c:pt>
                <c:pt idx="1397">
                  <c:v>0.99492529940083119</c:v>
                </c:pt>
                <c:pt idx="1398">
                  <c:v>0.99998945952604712</c:v>
                </c:pt>
                <c:pt idx="1399">
                  <c:v>0.99578656229355234</c:v>
                </c:pt>
                <c:pt idx="1400">
                  <c:v>0.98229051242928456</c:v>
                </c:pt>
                <c:pt idx="1401">
                  <c:v>0.95956256359952508</c:v>
                </c:pt>
                <c:pt idx="1402">
                  <c:v>0.92775216693028362</c:v>
                </c:pt>
                <c:pt idx="1403">
                  <c:v>0.88709698070578291</c:v>
                </c:pt>
                <c:pt idx="1404">
                  <c:v>0.83792201975008318</c:v>
                </c:pt>
                <c:pt idx="1405">
                  <c:v>0.78063793104536905</c:v>
                </c:pt>
                <c:pt idx="1406">
                  <c:v>0.71573839060368938</c:v>
                </c:pt>
                <c:pt idx="1407">
                  <c:v>0.64379662541255844</c:v>
                </c:pt>
                <c:pt idx="1408">
                  <c:v>0.56546107333811735</c:v>
                </c:pt>
                <c:pt idx="1409">
                  <c:v>0.48145020310603481</c:v>
                </c:pt>
                <c:pt idx="1410">
                  <c:v>0.39254652579730581</c:v>
                </c:pt>
                <c:pt idx="1411">
                  <c:v>0.29958983859711735</c:v>
                </c:pt>
                <c:pt idx="1412">
                  <c:v>0.20346975071860635</c:v>
                </c:pt>
                <c:pt idx="1413">
                  <c:v>0.10511755038593684</c:v>
                </c:pt>
                <c:pt idx="1414">
                  <c:v>5.4974803971017724E-3</c:v>
                </c:pt>
                <c:pt idx="1415">
                  <c:v>-9.440250201070513E-2</c:v>
                </c:pt>
                <c:pt idx="1416">
                  <c:v>-0.19358039760719667</c:v>
                </c:pt>
                <c:pt idx="1417">
                  <c:v>-0.29103017952147703</c:v>
                </c:pt>
                <c:pt idx="1418">
                  <c:v>-0.38575205282219571</c:v>
                </c:pt>
                <c:pt idx="1419">
                  <c:v>-0.476762857216113</c:v>
                </c:pt>
                <c:pt idx="1420">
                  <c:v>-0.56310650625983494</c:v>
                </c:pt>
                <c:pt idx="1421">
                  <c:v>-0.64386435300351763</c:v>
                </c:pt>
                <c:pt idx="1422">
                  <c:v>-0.71816536960586863</c:v>
                </c:pt>
                <c:pt idx="1423">
                  <c:v>-0.78519602724473259</c:v>
                </c:pt>
                <c:pt idx="1424">
                  <c:v>-0.84420976265315828</c:v>
                </c:pt>
                <c:pt idx="1425">
                  <c:v>-0.89453591888291584</c:v>
                </c:pt>
                <c:pt idx="1426">
                  <c:v>-0.93558805046769633</c:v>
                </c:pt>
                <c:pt idx="1427">
                  <c:v>-0.96687148704534887</c:v>
                </c:pt>
                <c:pt idx="1428">
                  <c:v>-0.98799005470650025</c:v>
                </c:pt>
                <c:pt idx="1429">
                  <c:v>-0.99865186085407665</c:v>
                </c:pt>
                <c:pt idx="1430">
                  <c:v>-0.99867405615752536</c:v>
                </c:pt>
                <c:pt idx="1431">
                  <c:v>-0.98798649622324652</c:v>
                </c:pt>
                <c:pt idx="1432">
                  <c:v>-0.96663423581904695</c:v>
                </c:pt>
                <c:pt idx="1433">
                  <c:v>-0.93477879980887879</c:v>
                </c:pt>
                <c:pt idx="1434">
                  <c:v>-0.89269818728213191</c:v>
                </c:pt>
                <c:pt idx="1435">
                  <c:v>-0.84078557859094383</c:v>
                </c:pt>
                <c:pt idx="1436">
                  <c:v>-0.77954672901568645</c:v>
                </c:pt>
                <c:pt idx="1437">
                  <c:v>-0.70959604742520732</c:v>
                </c:pt>
                <c:pt idx="1438">
                  <c:v>-0.63165137343317579</c:v>
                </c:pt>
                <c:pt idx="1439">
                  <c:v>-0.54652748201204648</c:v>
                </c:pt>
                <c:pt idx="1440">
                  <c:v>-0.45512836013787811</c:v>
                </c:pt>
                <c:pt idx="1441">
                  <c:v>-0.35843831562040879</c:v>
                </c:pt>
                <c:pt idx="1442">
                  <c:v>-0.25751199363381105</c:v>
                </c:pt>
                <c:pt idx="1443">
                  <c:v>-0.15346339141062057</c:v>
                </c:pt>
                <c:pt idx="1444">
                  <c:v>-4.7453975897798893E-2</c:v>
                </c:pt>
                <c:pt idx="1445">
                  <c:v>5.9319977297179728E-2</c:v>
                </c:pt>
                <c:pt idx="1446">
                  <c:v>0.16564069281528729</c:v>
                </c:pt>
                <c:pt idx="1447">
                  <c:v>0.27028271011962185</c:v>
                </c:pt>
                <c:pt idx="1448">
                  <c:v>0.37202705158173321</c:v>
                </c:pt>
                <c:pt idx="1449">
                  <c:v>0.46967558351264427</c:v>
                </c:pt>
                <c:pt idx="1450">
                  <c:v>0.56206540285963902</c:v>
                </c:pt>
                <c:pt idx="1451">
                  <c:v>0.64808307742737326</c:v>
                </c:pt>
                <c:pt idx="1452">
                  <c:v>0.72667856459452229</c:v>
                </c:pt>
                <c:pt idx="1453">
                  <c:v>0.79687863268942682</c:v>
                </c:pt>
                <c:pt idx="1454">
                  <c:v>0.85779961054407083</c:v>
                </c:pt>
                <c:pt idx="1455">
                  <c:v>0.90865929432297643</c:v>
                </c:pt>
                <c:pt idx="1456">
                  <c:v>0.9487878465545434</c:v>
                </c:pt>
                <c:pt idx="1457">
                  <c:v>0.97763753038099011</c:v>
                </c:pt>
                <c:pt idx="1458">
                  <c:v>0.99479113236407479</c:v>
                </c:pt>
                <c:pt idx="1459">
                  <c:v>0.99996893968214962</c:v>
                </c:pt>
                <c:pt idx="1460">
                  <c:v>0.99303415214380819</c:v>
                </c:pt>
                <c:pt idx="1461">
                  <c:v>0.97399662600784986</c:v>
                </c:pt>
                <c:pt idx="1462">
                  <c:v>0.94301486499131326</c:v>
                </c:pt>
                <c:pt idx="1463">
                  <c:v>0.90039619389000669</c:v>
                </c:pt>
                <c:pt idx="1464">
                  <c:v>0.84659507172360426</c:v>
                </c:pt>
                <c:pt idx="1465">
                  <c:v>0.7822095240173057</c:v>
                </c:pt>
                <c:pt idx="1466">
                  <c:v>0.70797569748640077</c:v>
                </c:pt>
                <c:pt idx="1467">
                  <c:v>0.62476056471863051</c:v>
                </c:pt>
                <c:pt idx="1468">
                  <c:v>0.53355283115160823</c:v>
                </c:pt>
                <c:pt idx="1469">
                  <c:v>0.43545212140260819</c:v>
                </c:pt>
                <c:pt idx="1470">
                  <c:v>0.33165654649618315</c:v>
                </c:pt>
                <c:pt idx="1471">
                  <c:v>0.22344877741368624</c:v>
                </c:pt>
                <c:pt idx="1472">
                  <c:v>0.11218077331514538</c:v>
                </c:pt>
                <c:pt idx="1473">
                  <c:v>-7.4266558359228397E-4</c:v>
                </c:pt>
                <c:pt idx="1474">
                  <c:v>-0.11388133049484797</c:v>
                </c:pt>
                <c:pt idx="1475">
                  <c:v>-0.22577781387806015</c:v>
                </c:pt>
                <c:pt idx="1476">
                  <c:v>-0.33497627279676861</c:v>
                </c:pt>
                <c:pt idx="1477">
                  <c:v>-0.44004150880888715</c:v>
                </c:pt>
                <c:pt idx="1478">
                  <c:v>-0.53957811700944325</c:v>
                </c:pt>
                <c:pt idx="1479">
                  <c:v>-0.63224944953778106</c:v>
                </c:pt>
                <c:pt idx="1480">
                  <c:v>-0.71679613482725446</c:v>
                </c:pt>
                <c:pt idx="1481">
                  <c:v>-0.79205389327942244</c:v>
                </c:pt>
                <c:pt idx="1482">
                  <c:v>-0.8569703930095075</c:v>
                </c:pt>
                <c:pt idx="1483">
                  <c:v>-0.91062089591199769</c:v>
                </c:pt>
                <c:pt idx="1484">
                  <c:v>-0.95222245456262622</c:v>
                </c:pt>
                <c:pt idx="1485">
                  <c:v>-0.98114643438138216</c:v>
                </c:pt>
                <c:pt idx="1486">
                  <c:v>-0.99692915295479589</c:v>
                </c:pt>
                <c:pt idx="1487">
                  <c:v>-0.99928044932276172</c:v>
                </c:pt>
                <c:pt idx="1488">
                  <c:v>-0.98809002019119818</c:v>
                </c:pt>
                <c:pt idx="1489">
                  <c:v>-0.96343138719748922</c:v>
                </c:pt>
                <c:pt idx="1490">
                  <c:v>-0.9255633892395958</c:v>
                </c:pt>
                <c:pt idx="1491">
                  <c:v>-0.87492912614030238</c:v>
                </c:pt>
                <c:pt idx="1492">
                  <c:v>-0.81215231416630829</c:v>
                </c:pt>
                <c:pt idx="1493">
                  <c:v>-0.7380310497257746</c:v>
                </c:pt>
                <c:pt idx="1494">
                  <c:v>-0.653529014456385</c:v>
                </c:pt>
                <c:pt idx="1495">
                  <c:v>-0.55976419238580255</c:v>
                </c:pt>
                <c:pt idx="1496">
                  <c:v>-0.45799520736629645</c:v>
                </c:pt>
                <c:pt idx="1497">
                  <c:v>-0.34960542600531624</c:v>
                </c:pt>
                <c:pt idx="1498">
                  <c:v>-0.23608500727090989</c:v>
                </c:pt>
                <c:pt idx="1499">
                  <c:v>-0.11901111427826298</c:v>
                </c:pt>
                <c:pt idx="1500">
                  <c:v>-2.6535897928668363E-5</c:v>
                </c:pt>
                <c:pt idx="1501">
                  <c:v>0.11918300478165911</c:v>
                </c:pt>
                <c:pt idx="1502">
                  <c:v>0.23691255198384389</c:v>
                </c:pt>
                <c:pt idx="1503">
                  <c:v>0.35146230325865269</c:v>
                </c:pt>
                <c:pt idx="1504">
                  <c:v>0.46116233634821929</c:v>
                </c:pt>
                <c:pt idx="1505">
                  <c:v>0.56439731977447349</c:v>
                </c:pt>
                <c:pt idx="1506">
                  <c:v>0.65963084151409335</c:v>
                </c:pt>
                <c:pt idx="1507">
                  <c:v>0.74542898689417658</c:v>
                </c:pt>
                <c:pt idx="1508">
                  <c:v>0.82048279910230637</c:v>
                </c:pt>
                <c:pt idx="1509">
                  <c:v>0.88362926359612104</c:v>
                </c:pt>
                <c:pt idx="1510">
                  <c:v>0.93387047127711453</c:v>
                </c:pt>
                <c:pt idx="1511">
                  <c:v>0.97039063453065355</c:v>
                </c:pt>
                <c:pt idx="1512">
                  <c:v>0.99257065500993935</c:v>
                </c:pt>
                <c:pt idx="1513">
                  <c:v>0.99999997214471503</c:v>
                </c:pt>
                <c:pt idx="1514">
                  <c:v>0.99248545648349584</c:v>
                </c:pt>
                <c:pt idx="1515">
                  <c:v>0.97005715173931817</c:v>
                </c:pt>
                <c:pt idx="1516">
                  <c:v>0.93297071332334469</c:v>
                </c:pt>
                <c:pt idx="1517">
                  <c:v>0.88170643865642995</c:v>
                </c:pt>
                <c:pt idx="1518">
                  <c:v>0.81696483500640626</c:v>
                </c:pt>
                <c:pt idx="1519">
                  <c:v>0.7396587233001034</c:v>
                </c:pt>
                <c:pt idx="1520">
                  <c:v>0.65090193053444145</c:v>
                </c:pt>
                <c:pt idx="1521">
                  <c:v>0.55199467824083626</c:v>
                </c:pt>
                <c:pt idx="1522">
                  <c:v>0.44440582908339027</c:v>
                </c:pt>
                <c:pt idx="1523">
                  <c:v>0.32975220720845233</c:v>
                </c:pt>
                <c:pt idx="1524">
                  <c:v>0.20977525951466267</c:v>
                </c:pt>
                <c:pt idx="1525">
                  <c:v>8.6315373681714228E-2</c:v>
                </c:pt>
                <c:pt idx="1526">
                  <c:v>-3.8715786295816575E-2</c:v>
                </c:pt>
                <c:pt idx="1527">
                  <c:v>-0.16336452602375692</c:v>
                </c:pt>
                <c:pt idx="1528">
                  <c:v>-0.28566551213649005</c:v>
                </c:pt>
                <c:pt idx="1529">
                  <c:v>-0.40367284455856439</c:v>
                </c:pt>
                <c:pt idx="1530">
                  <c:v>-0.51549132298517764</c:v>
                </c:pt>
                <c:pt idx="1531">
                  <c:v>-0.61930740640958293</c:v>
                </c:pt>
                <c:pt idx="1532">
                  <c:v>-0.71341935781327026</c:v>
                </c:pt>
                <c:pt idx="1533">
                  <c:v>-0.79626606761555563</c:v>
                </c:pt>
                <c:pt idx="1534">
                  <c:v>-0.86645405937938214</c:v>
                </c:pt>
                <c:pt idx="1535">
                  <c:v>-0.92278219967735142</c:v>
                </c:pt>
                <c:pt idx="1536">
                  <c:v>-0.96426366088560655</c:v>
                </c:pt>
                <c:pt idx="1537">
                  <c:v>-0.99014472079547788</c:v>
                </c:pt>
                <c:pt idx="1538">
                  <c:v>-0.999920025969121</c:v>
                </c:pt>
                <c:pt idx="1539">
                  <c:v>-0.99334399622419689</c:v>
                </c:pt>
                <c:pt idx="1540">
                  <c:v>-0.97043810487839066</c:v>
                </c:pt>
                <c:pt idx="1541">
                  <c:v>-0.9314938326434552</c:v>
                </c:pt>
                <c:pt idx="1542">
                  <c:v>-0.87707116142719832</c:v>
                </c:pt>
                <c:pt idx="1543">
                  <c:v>-0.8079925467583412</c:v>
                </c:pt>
                <c:pt idx="1544">
                  <c:v>-0.72533238296632063</c:v>
                </c:pt>
                <c:pt idx="1545">
                  <c:v>-0.63040205240958513</c:v>
                </c:pt>
                <c:pt idx="1546">
                  <c:v>-0.52473072766463169</c:v>
                </c:pt>
                <c:pt idx="1547">
                  <c:v>-0.41004217232652834</c:v>
                </c:pt>
                <c:pt idx="1548">
                  <c:v>-0.28822786056270883</c:v>
                </c:pt>
                <c:pt idx="1549">
                  <c:v>-0.16131680643488747</c:v>
                </c:pt>
                <c:pt idx="1550">
                  <c:v>-3.1442559904306666E-2</c:v>
                </c:pt>
                <c:pt idx="1551">
                  <c:v>9.9192113943829999E-2</c:v>
                </c:pt>
                <c:pt idx="1552">
                  <c:v>0.2283523038214158</c:v>
                </c:pt>
                <c:pt idx="1553">
                  <c:v>0.35380915723595252</c:v>
                </c:pt>
                <c:pt idx="1554">
                  <c:v>0.47337857575976539</c:v>
                </c:pt>
                <c:pt idx="1555">
                  <c:v>0.5849597316067624</c:v>
                </c:pt>
                <c:pt idx="1556">
                  <c:v>0.68657272470270525</c:v>
                </c:pt>
                <c:pt idx="1557">
                  <c:v>0.77639469943414552</c:v>
                </c:pt>
                <c:pt idx="1558">
                  <c:v>0.85279375245537425</c:v>
                </c:pt>
                <c:pt idx="1559">
                  <c:v>0.91435998745660552</c:v>
                </c:pt>
                <c:pt idx="1560">
                  <c:v>0.95993310956324474</c:v>
                </c:pt>
                <c:pt idx="1561">
                  <c:v>0.98862600073113782</c:v>
                </c:pt>
                <c:pt idx="1562">
                  <c:v>0.9998437775819996</c:v>
                </c:pt>
                <c:pt idx="1563">
                  <c:v>0.99329790381475402</c:v>
                </c:pt>
                <c:pt idx="1564">
                  <c:v>0.96901500963891629</c:v>
                </c:pt>
                <c:pt idx="1565">
                  <c:v>0.92734015940101022</c:v>
                </c:pt>
                <c:pt idx="1566">
                  <c:v>0.86893440431473812</c:v>
                </c:pt>
                <c:pt idx="1567">
                  <c:v>0.79476655838433896</c:v>
                </c:pt>
                <c:pt idx="1568">
                  <c:v>0.70609924049977002</c:v>
                </c:pt>
                <c:pt idx="1569">
                  <c:v>0.60446933242902701</c:v>
                </c:pt>
                <c:pt idx="1570">
                  <c:v>0.49166310908901389</c:v>
                </c:pt>
                <c:pt idx="1571">
                  <c:v>0.3696864020345163</c:v>
                </c:pt>
                <c:pt idx="1572">
                  <c:v>0.24073025753236768</c:v>
                </c:pt>
                <c:pt idx="1573">
                  <c:v>0.10713264486853037</c:v>
                </c:pt>
                <c:pt idx="1574">
                  <c:v>-2.8663143296863463E-2</c:v>
                </c:pt>
                <c:pt idx="1575">
                  <c:v>-0.1641526805255985</c:v>
                </c:pt>
                <c:pt idx="1576">
                  <c:v>-0.29681640368313378</c:v>
                </c:pt>
                <c:pt idx="1577">
                  <c:v>-0.42416658386326056</c:v>
                </c:pt>
                <c:pt idx="1578">
                  <c:v>-0.54379440098093856</c:v>
                </c:pt>
                <c:pt idx="1579">
                  <c:v>-0.65341623109052538</c:v>
                </c:pt>
                <c:pt idx="1580">
                  <c:v>-0.75091825132632817</c:v>
                </c:pt>
                <c:pt idx="1581">
                  <c:v>-0.83439848035822728</c:v>
                </c:pt>
                <c:pt idx="1582">
                  <c:v>-0.90220540263524829</c:v>
                </c:pt>
                <c:pt idx="1583">
                  <c:v>-0.95297237234784926</c:v>
                </c:pt>
                <c:pt idx="1584">
                  <c:v>-0.9856470575258115</c:v>
                </c:pt>
                <c:pt idx="1585">
                  <c:v>-0.99951526520604717</c:v>
                </c:pt>
                <c:pt idx="1586">
                  <c:v>-0.99421858401330132</c:v>
                </c:pt>
                <c:pt idx="1587">
                  <c:v>-0.96976538932624234</c:v>
                </c:pt>
                <c:pt idx="1588">
                  <c:v>-0.92653487666623302</c:v>
                </c:pt>
                <c:pt idx="1589">
                  <c:v>-0.86527391897397887</c:v>
                </c:pt>
                <c:pt idx="1590">
                  <c:v>-0.7870866807009419</c:v>
                </c:pt>
                <c:pt idx="1591">
                  <c:v>-0.69341706359156874</c:v>
                </c:pt>
                <c:pt idx="1592">
                  <c:v>-0.58602420294934576</c:v>
                </c:pt>
                <c:pt idx="1593">
                  <c:v>-0.46695137622108129</c:v>
                </c:pt>
                <c:pt idx="1594">
                  <c:v>-0.33848882498726718</c:v>
                </c:pt>
                <c:pt idx="1595">
                  <c:v>-0.20313112398643537</c:v>
                </c:pt>
                <c:pt idx="1596">
                  <c:v>-6.352985375123088E-2</c:v>
                </c:pt>
                <c:pt idx="1597">
                  <c:v>7.7557555974929956E-2</c:v>
                </c:pt>
                <c:pt idx="1598">
                  <c:v>0.21732184923871783</c:v>
                </c:pt>
                <c:pt idx="1599">
                  <c:v>0.35295779218746226</c:v>
                </c:pt>
                <c:pt idx="1600">
                  <c:v>0.48172074668581694</c:v>
                </c:pt>
                <c:pt idx="1601">
                  <c:v>0.6009828314935598</c:v>
                </c:pt>
                <c:pt idx="1602">
                  <c:v>0.7082875180276138</c:v>
                </c:pt>
                <c:pt idx="1603">
                  <c:v>0.80140151593677467</c:v>
                </c:pt>
                <c:pt idx="1604">
                  <c:v>0.87836283582489305</c:v>
                </c:pt>
                <c:pt idx="1605">
                  <c:v>0.93752397244245977</c:v>
                </c:pt>
                <c:pt idx="1606">
                  <c:v>0.97758923100256745</c:v>
                </c:pt>
                <c:pt idx="1607">
                  <c:v>0.99764532092563829</c:v>
                </c:pt>
                <c:pt idx="1608">
                  <c:v>0.99718446373993741</c:v>
                </c:pt>
                <c:pt idx="1609">
                  <c:v>0.97611940303124056</c:v>
                </c:pt>
                <c:pt idx="1610">
                  <c:v>0.93478986175721457</c:v>
                </c:pt>
                <c:pt idx="1611">
                  <c:v>0.87396016300849499</c:v>
                </c:pt>
                <c:pt idx="1612">
                  <c:v>0.7948079111249492</c:v>
                </c:pt>
                <c:pt idx="1613">
                  <c:v>0.69890381736363294</c:v>
                </c:pt>
                <c:pt idx="1614">
                  <c:v>0.58818294421875572</c:v>
                </c:pt>
                <c:pt idx="1615">
                  <c:v>0.46490783099796734</c:v>
                </c:pt>
                <c:pt idx="1616">
                  <c:v>0.33162414625733877</c:v>
                </c:pt>
                <c:pt idx="1617">
                  <c:v>0.19110968608305043</c:v>
                </c:pt>
                <c:pt idx="1618">
                  <c:v>4.631769696156654E-2</c:v>
                </c:pt>
                <c:pt idx="1619">
                  <c:v>-9.968435573726861E-2</c:v>
                </c:pt>
                <c:pt idx="1620">
                  <c:v>-0.24377933139776214</c:v>
                </c:pt>
                <c:pt idx="1621">
                  <c:v>-0.38286693065917965</c:v>
                </c:pt>
                <c:pt idx="1622">
                  <c:v>-0.51393077555391065</c:v>
                </c:pt>
                <c:pt idx="1623">
                  <c:v>-0.63410460336236119</c:v>
                </c:pt>
                <c:pt idx="1624">
                  <c:v>-0.74073611451323684</c:v>
                </c:pt>
                <c:pt idx="1625">
                  <c:v>-0.83144703707881096</c:v>
                </c:pt>
                <c:pt idx="1626">
                  <c:v>-0.90418802495082684</c:v>
                </c:pt>
                <c:pt idx="1627">
                  <c:v>-0.95728709326551786</c:v>
                </c:pt>
                <c:pt idx="1628">
                  <c:v>-0.98949041197465637</c:v>
                </c:pt>
                <c:pt idx="1629">
                  <c:v>-0.99999442480941436</c:v>
                </c:pt>
                <c:pt idx="1630">
                  <c:v>-0.98846843371869653</c:v>
                </c:pt>
                <c:pt idx="1631">
                  <c:v>-0.955066984974559</c:v>
                </c:pt>
                <c:pt idx="1632">
                  <c:v>-0.90043160869269945</c:v>
                </c:pt>
                <c:pt idx="1633">
                  <c:v>-0.82568169412958159</c:v>
                </c:pt>
                <c:pt idx="1634">
                  <c:v>-0.73239452393278226</c:v>
                </c:pt>
                <c:pt idx="1635">
                  <c:v>-0.62257473630569271</c:v>
                </c:pt>
                <c:pt idx="1636">
                  <c:v>-0.49861372930559433</c:v>
                </c:pt>
                <c:pt idx="1637">
                  <c:v>-0.36323976058286128</c:v>
                </c:pt>
                <c:pt idx="1638">
                  <c:v>-0.21945972312537237</c:v>
                </c:pt>
                <c:pt idx="1639">
                  <c:v>-7.0493787447692038E-2</c:v>
                </c:pt>
                <c:pt idx="1640">
                  <c:v>8.0295712148162918E-2</c:v>
                </c:pt>
                <c:pt idx="1641">
                  <c:v>0.2294796100399451</c:v>
                </c:pt>
                <c:pt idx="1642">
                  <c:v>0.37363979574424871</c:v>
                </c:pt>
                <c:pt idx="1643">
                  <c:v>0.50944789792870571</c:v>
                </c:pt>
                <c:pt idx="1644">
                  <c:v>0.63374295673309688</c:v>
                </c:pt>
                <c:pt idx="1645">
                  <c:v>0.74360626347565895</c:v>
                </c:pt>
                <c:pt idx="1646">
                  <c:v>0.83643157759108744</c:v>
                </c:pt>
                <c:pt idx="1647">
                  <c:v>0.90998900421669349</c:v>
                </c:pt>
                <c:pt idx="1648">
                  <c:v>0.96248093155645276</c:v>
                </c:pt>
                <c:pt idx="1649">
                  <c:v>0.9925885833278294</c:v>
                </c:pt>
                <c:pt idx="1650">
                  <c:v>0.9995079355359755</c:v>
                </c:pt>
                <c:pt idx="1651">
                  <c:v>0.98297397484410942</c:v>
                </c:pt>
                <c:pt idx="1652">
                  <c:v>0.94327253331420091</c:v>
                </c:pt>
                <c:pt idx="1653">
                  <c:v>0.88123921583319365</c:v>
                </c:pt>
                <c:pt idx="1654">
                  <c:v>0.79824523593747809</c:v>
                </c:pt>
                <c:pt idx="1655">
                  <c:v>0.69617028621566601</c:v>
                </c:pt>
                <c:pt idx="1656">
                  <c:v>0.57736288376109091</c:v>
                </c:pt>
                <c:pt idx="1657">
                  <c:v>0.44458894171859042</c:v>
                </c:pt>
                <c:pt idx="1658">
                  <c:v>0.30096961716379672</c:v>
                </c:pt>
                <c:pt idx="1659">
                  <c:v>0.14990976577118903</c:v>
                </c:pt>
                <c:pt idx="1660">
                  <c:v>-4.9814123714292642E-3</c:v>
                </c:pt>
                <c:pt idx="1661">
                  <c:v>-0.15997573075353619</c:v>
                </c:pt>
                <c:pt idx="1662">
                  <c:v>-0.31131539197476887</c:v>
                </c:pt>
                <c:pt idx="1663">
                  <c:v>-0.45530425827719706</c:v>
                </c:pt>
                <c:pt idx="1664">
                  <c:v>-0.58839880767982444</c:v>
                </c:pt>
                <c:pt idx="1665">
                  <c:v>-0.70729653227142153</c:v>
                </c:pt>
                <c:pt idx="1666">
                  <c:v>-0.80901955613322696</c:v>
                </c:pt>
                <c:pt idx="1667">
                  <c:v>-0.89099132707319983</c:v>
                </c:pt>
                <c:pt idx="1668">
                  <c:v>-0.95110436831190959</c:v>
                </c:pt>
                <c:pt idx="1669">
                  <c:v>-0.9877772615101188</c:v>
                </c:pt>
                <c:pt idx="1670">
                  <c:v>-0.99999926771027359</c:v>
                </c:pt>
                <c:pt idx="1671">
                  <c:v>-0.98736127316126066</c:v>
                </c:pt>
                <c:pt idx="1672">
                  <c:v>-0.95007206660937749</c:v>
                </c:pt>
                <c:pt idx="1673">
                  <c:v>-0.88895930630737063</c:v>
                </c:pt>
                <c:pt idx="1674">
                  <c:v>-0.80545491053864393</c:v>
                </c:pt>
                <c:pt idx="1675">
                  <c:v>-0.70156499586289323</c:v>
                </c:pt>
                <c:pt idx="1676">
                  <c:v>-0.57982488292058187</c:v>
                </c:pt>
                <c:pt idx="1677">
                  <c:v>-0.44324008044917973</c:v>
                </c:pt>
                <c:pt idx="1678">
                  <c:v>-0.2952145339777551</c:v>
                </c:pt>
                <c:pt idx="1679">
                  <c:v>-0.13946777640547578</c:v>
                </c:pt>
                <c:pt idx="1680">
                  <c:v>2.0057066361016031E-2</c:v>
                </c:pt>
                <c:pt idx="1681">
                  <c:v>0.17929218938385008</c:v>
                </c:pt>
                <c:pt idx="1682">
                  <c:v>0.33414849677066349</c:v>
                </c:pt>
                <c:pt idx="1683">
                  <c:v>0.48062085712315139</c:v>
                </c:pt>
                <c:pt idx="1684">
                  <c:v>0.61489252302841313</c:v>
                </c:pt>
                <c:pt idx="1685">
                  <c:v>0.73343598336811144</c:v>
                </c:pt>
                <c:pt idx="1686">
                  <c:v>0.83310756041769307</c:v>
                </c:pt>
                <c:pt idx="1687">
                  <c:v>0.91123317856079067</c:v>
                </c:pt>
                <c:pt idx="1688">
                  <c:v>0.96568291662981021</c:v>
                </c:pt>
                <c:pt idx="1689">
                  <c:v>0.99493220816933015</c:v>
                </c:pt>
                <c:pt idx="1690">
                  <c:v>0.99810786819095054</c:v>
                </c:pt>
                <c:pt idx="1691">
                  <c:v>0.97501749433734908</c:v>
                </c:pt>
                <c:pt idx="1692">
                  <c:v>0.9261612062264194</c:v>
                </c:pt>
                <c:pt idx="1693">
                  <c:v>0.85272513904939451</c:v>
                </c:pt>
                <c:pt idx="1694">
                  <c:v>0.75655658494490519</c:v>
                </c:pt>
                <c:pt idx="1695">
                  <c:v>0.64012116597789603</c:v>
                </c:pt>
                <c:pt idx="1696">
                  <c:v>0.50644291275786413</c:v>
                </c:pt>
                <c:pt idx="1697">
                  <c:v>0.3590285995340704</c:v>
                </c:pt>
                <c:pt idx="1698">
                  <c:v>0.20177813672122943</c:v>
                </c:pt>
                <c:pt idx="1699">
                  <c:v>3.8883232330156073E-2</c:v>
                </c:pt>
                <c:pt idx="1700">
                  <c:v>-0.12528310745427684</c:v>
                </c:pt>
                <c:pt idx="1701">
                  <c:v>-0.28628337234642093</c:v>
                </c:pt>
                <c:pt idx="1702">
                  <c:v>-0.43973554694638195</c:v>
                </c:pt>
                <c:pt idx="1703">
                  <c:v>-0.58143308164837859</c:v>
                </c:pt>
                <c:pt idx="1704">
                  <c:v>-0.70746154535227124</c:v>
                </c:pt>
                <c:pt idx="1705">
                  <c:v>-0.81430870245605758</c:v>
                </c:pt>
                <c:pt idx="1706">
                  <c:v>-0.89896488012085329</c:v>
                </c:pt>
                <c:pt idx="1707">
                  <c:v>-0.95901070491038076</c:v>
                </c:pt>
                <c:pt idx="1708">
                  <c:v>-0.99268958675159302</c:v>
                </c:pt>
                <c:pt idx="1709">
                  <c:v>-0.99896270636681261</c:v>
                </c:pt>
                <c:pt idx="1710">
                  <c:v>-0.97754471111501029</c:v>
                </c:pt>
                <c:pt idx="1711">
                  <c:v>-0.92891883255370855</c:v>
                </c:pt>
                <c:pt idx="1712">
                  <c:v>-0.8543306940228238</c:v>
                </c:pt>
                <c:pt idx="1713">
                  <c:v>-0.7557606635280989</c:v>
                </c:pt>
                <c:pt idx="1714">
                  <c:v>-0.6358752102462949</c:v>
                </c:pt>
                <c:pt idx="1715">
                  <c:v>-0.49795832529871181</c:v>
                </c:pt>
                <c:pt idx="1716">
                  <c:v>-0.34582465184334898</c:v>
                </c:pt>
                <c:pt idx="1717">
                  <c:v>-0.18371651889090421</c:v>
                </c:pt>
                <c:pt idx="1718">
                  <c:v>-1.6187570994172742E-2</c:v>
                </c:pt>
                <c:pt idx="1719">
                  <c:v>0.15202388340368003</c:v>
                </c:pt>
                <c:pt idx="1720">
                  <c:v>0.31612833260102347</c:v>
                </c:pt>
                <c:pt idx="1721">
                  <c:v>0.47142160233876351</c:v>
                </c:pt>
                <c:pt idx="1722">
                  <c:v>0.61342059369414437</c:v>
                </c:pt>
                <c:pt idx="1723">
                  <c:v>0.73799429072959688</c:v>
                </c:pt>
                <c:pt idx="1724">
                  <c:v>0.84148617909656209</c:v>
                </c:pt>
                <c:pt idx="1725">
                  <c:v>0.92082439920401571</c:v>
                </c:pt>
                <c:pt idx="1726">
                  <c:v>0.97361625099296445</c:v>
                </c:pt>
                <c:pt idx="1727">
                  <c:v>0.99822406571944255</c:v>
                </c:pt>
                <c:pt idx="1728">
                  <c:v>0.99381995409659551</c:v>
                </c:pt>
                <c:pt idx="1729">
                  <c:v>0.96041751727111835</c:v>
                </c:pt>
                <c:pt idx="1730">
                  <c:v>0.89887925221969911</c:v>
                </c:pt>
                <c:pt idx="1731">
                  <c:v>0.81089907864855204</c:v>
                </c:pt>
                <c:pt idx="1732">
                  <c:v>0.69896014081816671</c:v>
                </c:pt>
                <c:pt idx="1733">
                  <c:v>0.56626877393650665</c:v>
                </c:pt>
                <c:pt idx="1734">
                  <c:v>0.41666624908215305</c:v>
                </c:pt>
                <c:pt idx="1735">
                  <c:v>0.25452060106041297</c:v>
                </c:pt>
                <c:pt idx="1736">
                  <c:v>8.460147865582672E-2</c:v>
                </c:pt>
                <c:pt idx="1737">
                  <c:v>-8.8058483948708938E-2</c:v>
                </c:pt>
                <c:pt idx="1738">
                  <c:v>-0.25831181084936822</c:v>
                </c:pt>
                <c:pt idx="1739">
                  <c:v>-0.42104952502007936</c:v>
                </c:pt>
                <c:pt idx="1740">
                  <c:v>-0.57135513697457374</c:v>
                </c:pt>
                <c:pt idx="1741">
                  <c:v>-0.70465463548902263</c:v>
                </c:pt>
                <c:pt idx="1742">
                  <c:v>-0.81685787671365406</c:v>
                </c:pt>
                <c:pt idx="1743">
                  <c:v>-0.90448695161954373</c:v>
                </c:pt>
                <c:pt idx="1744">
                  <c:v>-0.96478743414101509</c:v>
                </c:pt>
                <c:pt idx="1745">
                  <c:v>-0.99581886675368114</c:v>
                </c:pt>
                <c:pt idx="1746">
                  <c:v>-0.99652141549734752</c:v>
                </c:pt>
                <c:pt idx="1747">
                  <c:v>-0.96675630751259944</c:v>
                </c:pt>
                <c:pt idx="1748">
                  <c:v>-0.90731843225534925</c:v>
                </c:pt>
                <c:pt idx="1749">
                  <c:v>-0.81992032075476129</c:v>
                </c:pt>
                <c:pt idx="1750">
                  <c:v>-0.70714759108539282</c:v>
                </c:pt>
                <c:pt idx="1751">
                  <c:v>-0.57238683625661979</c:v>
                </c:pt>
                <c:pt idx="1752">
                  <c:v>-0.41972780551187167</c:v>
                </c:pt>
                <c:pt idx="1753">
                  <c:v>-0.25384256384546083</c:v>
                </c:pt>
                <c:pt idx="1754">
                  <c:v>-7.9845080268607191E-2</c:v>
                </c:pt>
                <c:pt idx="1755">
                  <c:v>9.6864632641305848E-2</c:v>
                </c:pt>
                <c:pt idx="1756">
                  <c:v>0.2707671503824095</c:v>
                </c:pt>
                <c:pt idx="1757">
                  <c:v>0.43639594399349929</c:v>
                </c:pt>
                <c:pt idx="1758">
                  <c:v>0.58851000354885696</c:v>
                </c:pt>
                <c:pt idx="1759">
                  <c:v>0.72226131864138432</c:v>
                </c:pt>
                <c:pt idx="1760">
                  <c:v>0.83335182951012354</c:v>
                </c:pt>
                <c:pt idx="1761">
                  <c:v>0.91817470852094063</c:v>
                </c:pt>
                <c:pt idx="1762">
                  <c:v>0.97393524699236766</c:v>
                </c:pt>
                <c:pt idx="1763">
                  <c:v>0.99874719718680638</c:v>
                </c:pt>
                <c:pt idx="1764">
                  <c:v>0.99170113858733056</c:v>
                </c:pt>
                <c:pt idx="1765">
                  <c:v>0.95290228123187459</c:v>
                </c:pt>
                <c:pt idx="1766">
                  <c:v>0.88347606223621777</c:v>
                </c:pt>
                <c:pt idx="1767">
                  <c:v>0.78554090621874395</c:v>
                </c:pt>
                <c:pt idx="1768">
                  <c:v>0.66214857464811705</c:v>
                </c:pt>
                <c:pt idx="1769">
                  <c:v>0.5171935896145512</c:v>
                </c:pt>
                <c:pt idx="1770">
                  <c:v>0.3552942496142531</c:v>
                </c:pt>
                <c:pt idx="1771">
                  <c:v>0.18164872417394803</c:v>
                </c:pt>
                <c:pt idx="1772">
                  <c:v>1.8705873143497333E-3</c:v>
                </c:pt>
                <c:pt idx="1773">
                  <c:v>-0.17819110387898945</c:v>
                </c:pt>
                <c:pt idx="1774">
                  <c:v>-0.35264148731255096</c:v>
                </c:pt>
                <c:pt idx="1775">
                  <c:v>-0.51573321748459366</c:v>
                </c:pt>
                <c:pt idx="1776">
                  <c:v>-0.6620570974534975</c:v>
                </c:pt>
                <c:pt idx="1777">
                  <c:v>-0.78672367411558597</c:v>
                </c:pt>
                <c:pt idx="1778">
                  <c:v>-0.88552964690719338</c:v>
                </c:pt>
                <c:pt idx="1779">
                  <c:v>-0.95510334616936643</c:v>
                </c:pt>
                <c:pt idx="1780">
                  <c:v>-0.99302414330942035</c:v>
                </c:pt>
                <c:pt idx="1781">
                  <c:v>-0.99791144443422286</c:v>
                </c:pt>
                <c:pt idx="1782">
                  <c:v>-0.96947986960748178</c:v>
                </c:pt>
                <c:pt idx="1783">
                  <c:v>-0.90855830260286363</c:v>
                </c:pt>
                <c:pt idx="1784">
                  <c:v>-0.81707167712848994</c:v>
                </c:pt>
                <c:pt idx="1785">
                  <c:v>-0.69798560698184231</c:v>
                </c:pt>
                <c:pt idx="1786">
                  <c:v>-0.55521522849987137</c:v>
                </c:pt>
                <c:pt idx="1787">
                  <c:v>-0.39350086141082508</c:v>
                </c:pt>
                <c:pt idx="1788">
                  <c:v>-0.21825426597847702</c:v>
                </c:pt>
                <c:pt idx="1789">
                  <c:v>-3.5380338622654342E-2</c:v>
                </c:pt>
                <c:pt idx="1790">
                  <c:v>0.14891999380541007</c:v>
                </c:pt>
                <c:pt idx="1791">
                  <c:v>0.32835918388717827</c:v>
                </c:pt>
                <c:pt idx="1792">
                  <c:v>0.49677775359631926</c:v>
                </c:pt>
                <c:pt idx="1793">
                  <c:v>0.64835694627506857</c:v>
                </c:pt>
                <c:pt idx="1794">
                  <c:v>0.77782197637559258</c:v>
                </c:pt>
                <c:pt idx="1795">
                  <c:v>0.88062872117032387</c:v>
                </c:pt>
                <c:pt idx="1796">
                  <c:v>0.95312715976139051</c:v>
                </c:pt>
                <c:pt idx="1797">
                  <c:v>0.99269556766208733</c:v>
                </c:pt>
                <c:pt idx="1798">
                  <c:v>0.99784040039900146</c:v>
                </c:pt>
                <c:pt idx="1799">
                  <c:v>0.96825791913381754</c:v>
                </c:pt>
                <c:pt idx="1800">
                  <c:v>0.90485488987774454</c:v>
                </c:pt>
                <c:pt idx="1801">
                  <c:v>0.80972708367877755</c:v>
                </c:pt>
                <c:pt idx="1802">
                  <c:v>0.68609577129556842</c:v>
                </c:pt>
                <c:pt idx="1803">
                  <c:v>0.53820389184464856</c:v>
                </c:pt>
                <c:pt idx="1804">
                  <c:v>0.37117502836401595</c:v>
                </c:pt>
                <c:pt idx="1805">
                  <c:v>0.19083969177189325</c:v>
                </c:pt>
                <c:pt idx="1806">
                  <c:v>3.534647744628811E-3</c:v>
                </c:pt>
                <c:pt idx="1807">
                  <c:v>-0.18411792828836945</c:v>
                </c:pt>
                <c:pt idx="1808">
                  <c:v>-0.36544385593477757</c:v>
                </c:pt>
                <c:pt idx="1809">
                  <c:v>-0.53395473348576217</c:v>
                </c:pt>
                <c:pt idx="1810">
                  <c:v>-0.68358163449932963</c:v>
                </c:pt>
                <c:pt idx="1811">
                  <c:v>-0.80889626633775491</c:v>
                </c:pt>
                <c:pt idx="1812">
                  <c:v>-0.90531146012695474</c:v>
                </c:pt>
                <c:pt idx="1813">
                  <c:v>-0.96925348217738649</c:v>
                </c:pt>
                <c:pt idx="1814">
                  <c:v>-0.99829956115325313</c:v>
                </c:pt>
                <c:pt idx="1815">
                  <c:v>-0.99127518602225617</c:v>
                </c:pt>
                <c:pt idx="1816">
                  <c:v>-0.94830710988045097</c:v>
                </c:pt>
                <c:pt idx="1817">
                  <c:v>-0.87082954805567914</c:v>
                </c:pt>
                <c:pt idx="1818">
                  <c:v>-0.76154273196487654</c:v>
                </c:pt>
                <c:pt idx="1819">
                  <c:v>-0.6243247139267466</c:v>
                </c:pt>
                <c:pt idx="1820">
                  <c:v>-0.46409904982611505</c:v>
                </c:pt>
                <c:pt idx="1821">
                  <c:v>-0.28666265216277287</c:v>
                </c:pt>
                <c:pt idx="1822">
                  <c:v>-9.8479642575447474E-2</c:v>
                </c:pt>
                <c:pt idx="1823">
                  <c:v>9.3551619229430227E-2</c:v>
                </c:pt>
                <c:pt idx="1824">
                  <c:v>0.28235004804296965</c:v>
                </c:pt>
                <c:pt idx="1825">
                  <c:v>0.46091278870078933</c:v>
                </c:pt>
                <c:pt idx="1826">
                  <c:v>0.6225760247659492</c:v>
                </c:pt>
                <c:pt idx="1827">
                  <c:v>0.76126590917290526</c:v>
                </c:pt>
                <c:pt idx="1828">
                  <c:v>0.87173010665366335</c:v>
                </c:pt>
                <c:pt idx="1829">
                  <c:v>0.949741020019639</c:v>
                </c:pt>
                <c:pt idx="1830">
                  <c:v>0.9922627011381342</c:v>
                </c:pt>
                <c:pt idx="1831">
                  <c:v>0.99757469451974323</c:v>
                </c:pt>
                <c:pt idx="1832">
                  <c:v>0.96534758590880954</c:v>
                </c:pt>
                <c:pt idx="1833">
                  <c:v>0.89666677776176229</c:v>
                </c:pt>
                <c:pt idx="1834">
                  <c:v>0.79400292587773524</c:v>
                </c:pt>
                <c:pt idx="1835">
                  <c:v>0.66112947697643487</c:v>
                </c:pt>
                <c:pt idx="1836">
                  <c:v>0.50298977084491958</c:v>
                </c:pt>
                <c:pt idx="1837">
                  <c:v>0.32551813558252274</c:v>
                </c:pt>
                <c:pt idx="1838">
                  <c:v>0.13542123380205975</c:v>
                </c:pt>
                <c:pt idx="1839">
                  <c:v>-6.007246172753973E-2</c:v>
                </c:pt>
                <c:pt idx="1840">
                  <c:v>-0.25348583925897905</c:v>
                </c:pt>
                <c:pt idx="1841">
                  <c:v>-0.43737872991864674</c:v>
                </c:pt>
                <c:pt idx="1842">
                  <c:v>-0.60463503033428589</c:v>
                </c:pt>
                <c:pt idx="1843">
                  <c:v>-0.74874027312650659</c:v>
                </c:pt>
                <c:pt idx="1844">
                  <c:v>-0.86403875683607811</c:v>
                </c:pt>
                <c:pt idx="1845">
                  <c:v>-0.9459599792581278</c:v>
                </c:pt>
                <c:pt idx="1846">
                  <c:v>-0.99120516212059706</c:v>
                </c:pt>
                <c:pt idx="1847">
                  <c:v>-0.99788607770869919</c:v>
                </c:pt>
                <c:pt idx="1848">
                  <c:v>-0.9656101409028861</c:v>
                </c:pt>
                <c:pt idx="1849">
                  <c:v>-0.89550775058003673</c:v>
                </c:pt>
                <c:pt idx="1850">
                  <c:v>-0.79020007789166413</c:v>
                </c:pt>
                <c:pt idx="1851">
                  <c:v>-0.65370782176750197</c:v>
                </c:pt>
                <c:pt idx="1852">
                  <c:v>-0.49130379411813707</c:v>
                </c:pt>
                <c:pt idx="1853">
                  <c:v>-0.30931446592231648</c:v>
                </c:pt>
                <c:pt idx="1854">
                  <c:v>-0.11487770888990625</c:v>
                </c:pt>
                <c:pt idx="1855">
                  <c:v>8.4334181487720233E-2</c:v>
                </c:pt>
                <c:pt idx="1856">
                  <c:v>0.28041557590914257</c:v>
                </c:pt>
                <c:pt idx="1857">
                  <c:v>0.46554098758854412</c:v>
                </c:pt>
                <c:pt idx="1858">
                  <c:v>0.63227853865787842</c:v>
                </c:pt>
                <c:pt idx="1859">
                  <c:v>0.77389083792515534</c:v>
                </c:pt>
                <c:pt idx="1860">
                  <c:v>0.88461101275855558</c:v>
                </c:pt>
                <c:pt idx="1861">
                  <c:v>0.95988246000232602</c:v>
                </c:pt>
                <c:pt idx="1862">
                  <c:v>0.99655217992171075</c:v>
                </c:pt>
                <c:pt idx="1863">
                  <c:v>0.99300928960605439</c:v>
                </c:pt>
                <c:pt idx="1864">
                  <c:v>0.94926241580543824</c:v>
                </c:pt>
                <c:pt idx="1865">
                  <c:v>0.86695206310255757</c:v>
                </c:pt>
                <c:pt idx="1866">
                  <c:v>0.74929664922520767</c:v>
                </c:pt>
                <c:pt idx="1867">
                  <c:v>0.60097359259381056</c:v>
                </c:pt>
                <c:pt idx="1868">
                  <c:v>0.42793951907683186</c:v>
                </c:pt>
                <c:pt idx="1869">
                  <c:v>0.23719621474410579</c:v>
                </c:pt>
                <c:pt idx="1870">
                  <c:v>3.6511281196022552E-2</c:v>
                </c:pt>
                <c:pt idx="1871">
                  <c:v>-0.16589555093724512</c:v>
                </c:pt>
                <c:pt idx="1872">
                  <c:v>-0.36168791564601227</c:v>
                </c:pt>
                <c:pt idx="1873">
                  <c:v>-0.54275649208717969</c:v>
                </c:pt>
                <c:pt idx="1874">
                  <c:v>-0.70155671428509581</c:v>
                </c:pt>
                <c:pt idx="1875">
                  <c:v>-0.83142639567295251</c:v>
                </c:pt>
                <c:pt idx="1876">
                  <c:v>-0.92686978769876849</c:v>
                </c:pt>
                <c:pt idx="1877">
                  <c:v>-0.98379579999922928</c:v>
                </c:pt>
                <c:pt idx="1878">
                  <c:v>-0.99969985279287543</c:v>
                </c:pt>
                <c:pt idx="1879">
                  <c:v>-0.97378104690448375</c:v>
                </c:pt>
                <c:pt idx="1880">
                  <c:v>-0.9069889386891743</c:v>
                </c:pt>
                <c:pt idx="1881">
                  <c:v>-0.80199709339410508</c:v>
                </c:pt>
                <c:pt idx="1882">
                  <c:v>-0.66310364426297497</c:v>
                </c:pt>
                <c:pt idx="1883">
                  <c:v>-0.49606217945896658</c:v>
                </c:pt>
                <c:pt idx="1884">
                  <c:v>-0.30784928375300957</c:v>
                </c:pt>
                <c:pt idx="1885">
                  <c:v>-0.1063778470855673</c:v>
                </c:pt>
                <c:pt idx="1886">
                  <c:v>9.9832305571575658E-2</c:v>
                </c:pt>
                <c:pt idx="1887">
                  <c:v>0.30201292016049441</c:v>
                </c:pt>
                <c:pt idx="1888">
                  <c:v>0.49151997160846528</c:v>
                </c:pt>
                <c:pt idx="1889">
                  <c:v>0.66020466943818146</c:v>
                </c:pt>
                <c:pt idx="1890">
                  <c:v>0.80076685225468036</c:v>
                </c:pt>
                <c:pt idx="1891">
                  <c:v>0.90707534429579417</c:v>
                </c:pt>
                <c:pt idx="1892">
                  <c:v>0.97444105475866416</c:v>
                </c:pt>
                <c:pt idx="1893">
                  <c:v>0.99983044400680976</c:v>
                </c:pt>
                <c:pt idx="1894">
                  <c:v>0.98200939170358459</c:v>
                </c:pt>
                <c:pt idx="1895">
                  <c:v>0.92161038590935485</c:v>
                </c:pt>
                <c:pt idx="1896">
                  <c:v>0.821119192084245</c:v>
                </c:pt>
                <c:pt idx="1897">
                  <c:v>0.68478062159614661</c:v>
                </c:pt>
                <c:pt idx="1898">
                  <c:v>0.51842655309551855</c:v>
                </c:pt>
                <c:pt idx="1899">
                  <c:v>0.32923281306649532</c:v>
                </c:pt>
                <c:pt idx="1900">
                  <c:v>0.12541474046343487</c:v>
                </c:pt>
                <c:pt idx="1901">
                  <c:v>-8.4125901754611918E-2</c:v>
                </c:pt>
                <c:pt idx="1902">
                  <c:v>-0.29018768067607364</c:v>
                </c:pt>
                <c:pt idx="1903">
                  <c:v>-0.48367322652199524</c:v>
                </c:pt>
                <c:pt idx="1904">
                  <c:v>-0.65599227178733188</c:v>
                </c:pt>
                <c:pt idx="1905">
                  <c:v>-0.79944610663976934</c:v>
                </c:pt>
                <c:pt idx="1906">
                  <c:v>-0.90757613734181286</c:v>
                </c:pt>
                <c:pt idx="1907">
                  <c:v>-0.97546059318462819</c:v>
                </c:pt>
                <c:pt idx="1908">
                  <c:v>-0.99994552176773366</c:v>
                </c:pt>
                <c:pt idx="1909">
                  <c:v>-0.97979896188398763</c:v>
                </c:pt>
                <c:pt idx="1910">
                  <c:v>-0.91578047608529767</c:v>
                </c:pt>
                <c:pt idx="1911">
                  <c:v>-0.81062192271953115</c:v>
                </c:pt>
                <c:pt idx="1912">
                  <c:v>-0.66891929021970098</c:v>
                </c:pt>
                <c:pt idx="1913">
                  <c:v>-0.49693943070130553</c:v>
                </c:pt>
                <c:pt idx="1914">
                  <c:v>-0.30234943471571285</c:v>
                </c:pt>
                <c:pt idx="1915">
                  <c:v>-9.388000485850892E-2</c:v>
                </c:pt>
                <c:pt idx="1916">
                  <c:v>0.11906265708457293</c:v>
                </c:pt>
                <c:pt idx="1917">
                  <c:v>0.32681938905643709</c:v>
                </c:pt>
                <c:pt idx="1918">
                  <c:v>0.51991616636518534</c:v>
                </c:pt>
                <c:pt idx="1919">
                  <c:v>0.68949791868719223</c:v>
                </c:pt>
                <c:pt idx="1920">
                  <c:v>0.82773814975087767</c:v>
                </c:pt>
                <c:pt idx="1921">
                  <c:v>0.92820528005979985</c:v>
                </c:pt>
                <c:pt idx="1922">
                  <c:v>0.98616836232065441</c:v>
                </c:pt>
                <c:pt idx="1923">
                  <c:v>0.99882737696281176</c:v>
                </c:pt>
                <c:pt idx="1924">
                  <c:v>0.96545659772848735</c:v>
                </c:pt>
                <c:pt idx="1925">
                  <c:v>0.88745338547079244</c:v>
                </c:pt>
                <c:pt idx="1926">
                  <c:v>0.76828905265450742</c:v>
                </c:pt>
                <c:pt idx="1927">
                  <c:v>0.61336294942978664</c:v>
                </c:pt>
                <c:pt idx="1928">
                  <c:v>0.42976544803361366</c:v>
                </c:pt>
                <c:pt idx="1929">
                  <c:v>0.22595983420772564</c:v>
                </c:pt>
                <c:pt idx="1930">
                  <c:v>1.1397045716669503E-2</c:v>
                </c:pt>
                <c:pt idx="1931">
                  <c:v>-0.20391946296438676</c:v>
                </c:pt>
                <c:pt idx="1932">
                  <c:v>-0.40989887192246116</c:v>
                </c:pt>
                <c:pt idx="1933">
                  <c:v>-0.59683662176842567</c:v>
                </c:pt>
                <c:pt idx="1934">
                  <c:v>-0.75587428053941386</c:v>
                </c:pt>
                <c:pt idx="1935">
                  <c:v>-0.87942376666747568</c:v>
                </c:pt>
                <c:pt idx="1936">
                  <c:v>-0.96153543530439844</c:v>
                </c:pt>
                <c:pt idx="1937">
                  <c:v>-0.99819192303763649</c:v>
                </c:pt>
                <c:pt idx="1938">
                  <c:v>-0.98751293319416944</c:v>
                </c:pt>
                <c:pt idx="1939">
                  <c:v>-0.92986018943007631</c:v>
                </c:pt>
                <c:pt idx="1940">
                  <c:v>-0.82783640893610377</c:v>
                </c:pt>
                <c:pt idx="1941">
                  <c:v>-0.68617713682770154</c:v>
                </c:pt>
                <c:pt idx="1942">
                  <c:v>-0.51153940678770704</c:v>
                </c:pt>
                <c:pt idx="1943">
                  <c:v>-0.31219620542258941</c:v>
                </c:pt>
                <c:pt idx="1944">
                  <c:v>-9.765037525715177E-2</c:v>
                </c:pt>
                <c:pt idx="1945">
                  <c:v>0.12181433760798532</c:v>
                </c:pt>
                <c:pt idx="1946">
                  <c:v>0.33562410797073577</c:v>
                </c:pt>
                <c:pt idx="1947">
                  <c:v>0.53342443470311329</c:v>
                </c:pt>
                <c:pt idx="1948">
                  <c:v>0.7055836152799464</c:v>
                </c:pt>
                <c:pt idx="1949">
                  <c:v>0.84366574508294434</c:v>
                </c:pt>
                <c:pt idx="1950">
                  <c:v>0.94084985284605627</c:v>
                </c:pt>
                <c:pt idx="1951">
                  <c:v>0.99227410298628116</c:v>
                </c:pt>
                <c:pt idx="1952">
                  <c:v>0.99528738292465102</c:v>
                </c:pt>
                <c:pt idx="1953">
                  <c:v>0.94959490102796351</c:v>
                </c:pt>
                <c:pt idx="1954">
                  <c:v>0.85728945243568977</c:v>
                </c:pt>
                <c:pt idx="1955">
                  <c:v>0.722765530137362</c:v>
                </c:pt>
                <c:pt idx="1956">
                  <c:v>0.55251920282956513</c:v>
                </c:pt>
                <c:pt idx="1957">
                  <c:v>0.35484236865456725</c:v>
                </c:pt>
                <c:pt idx="1958">
                  <c:v>0.13942534160782322</c:v>
                </c:pt>
                <c:pt idx="1959">
                  <c:v>-8.3113536668602495E-2</c:v>
                </c:pt>
                <c:pt idx="1960">
                  <c:v>-0.30174868943520794</c:v>
                </c:pt>
                <c:pt idx="1961">
                  <c:v>-0.50559312078477281</c:v>
                </c:pt>
                <c:pt idx="1962">
                  <c:v>-0.68444228924281725</c:v>
                </c:pt>
                <c:pt idx="1963">
                  <c:v>-0.8292888151564185</c:v>
                </c:pt>
                <c:pt idx="1964">
                  <c:v>-0.93278190225110569</c:v>
                </c:pt>
                <c:pt idx="1965">
                  <c:v>-0.98960778833289642</c:v>
                </c:pt>
                <c:pt idx="1966">
                  <c:v>-0.99677120516498485</c:v>
                </c:pt>
                <c:pt idx="1967">
                  <c:v>-0.95376255900097684</c:v>
                </c:pt>
                <c:pt idx="1968">
                  <c:v>-0.8626011198489183</c:v>
                </c:pt>
                <c:pt idx="1969">
                  <c:v>-0.72775066083706141</c:v>
                </c:pt>
                <c:pt idx="1970">
                  <c:v>-0.55591041611838687</c:v>
                </c:pt>
                <c:pt idx="1971">
                  <c:v>-0.35569060388564488</c:v>
                </c:pt>
                <c:pt idx="1972">
                  <c:v>-0.13718776389278781</c:v>
                </c:pt>
                <c:pt idx="1973">
                  <c:v>8.851952702029818E-2</c:v>
                </c:pt>
                <c:pt idx="1974">
                  <c:v>0.30992965659401339</c:v>
                </c:pt>
                <c:pt idx="1975">
                  <c:v>0.51570366218447217</c:v>
                </c:pt>
                <c:pt idx="1976">
                  <c:v>0.69524783026132386</c:v>
                </c:pt>
                <c:pt idx="1977">
                  <c:v>0.83926321348050337</c:v>
                </c:pt>
                <c:pt idx="1978">
                  <c:v>0.94023338498256781</c:v>
                </c:pt>
                <c:pt idx="1979">
                  <c:v>0.99282456874394864</c:v>
                </c:pt>
                <c:pt idx="1980">
                  <c:v>0.99417648595410513</c:v>
                </c:pt>
                <c:pt idx="1981">
                  <c:v>0.94406764568425472</c:v>
                </c:pt>
                <c:pt idx="1982">
                  <c:v>0.84494512317856174</c:v>
                </c:pt>
                <c:pt idx="1983">
                  <c:v>0.70181579724626897</c:v>
                </c:pt>
                <c:pt idx="1984">
                  <c:v>0.52200320777168607</c:v>
                </c:pt>
                <c:pt idx="1985">
                  <c:v>0.31478127324627792</c:v>
                </c:pt>
                <c:pt idx="1986">
                  <c:v>9.0902703212325797E-2</c:v>
                </c:pt>
                <c:pt idx="1987">
                  <c:v>-0.13795430324389521</c:v>
                </c:pt>
                <c:pt idx="1988">
                  <c:v>-0.35979288159832246</c:v>
                </c:pt>
                <c:pt idx="1989">
                  <c:v>-0.56292647527683037</c:v>
                </c:pt>
                <c:pt idx="1990">
                  <c:v>-0.73659701337057903</c:v>
                </c:pt>
                <c:pt idx="1991">
                  <c:v>-0.87154949671543991</c:v>
                </c:pt>
                <c:pt idx="1992">
                  <c:v>-0.96053208694853498</c:v>
                </c:pt>
                <c:pt idx="1993">
                  <c:v>-0.99869435395310158</c:v>
                </c:pt>
                <c:pt idx="1994">
                  <c:v>-0.983861406343568</c:v>
                </c:pt>
                <c:pt idx="1995">
                  <c:v>-0.91666796191187039</c:v>
                </c:pt>
                <c:pt idx="1996">
                  <c:v>-0.80054369262399061</c:v>
                </c:pt>
                <c:pt idx="1997">
                  <c:v>-0.64154902754794785</c:v>
                </c:pt>
                <c:pt idx="1998">
                  <c:v>-0.44806860505739132</c:v>
                </c:pt>
                <c:pt idx="1999">
                  <c:v>-0.23037730458227768</c:v>
                </c:pt>
                <c:pt idx="2000">
                  <c:v>-1.0083641197131112E-4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308-41DC-AE9A-40019C089A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6112632"/>
        <c:axId val="576117552"/>
      </c:lineChart>
      <c:catAx>
        <c:axId val="576112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117552"/>
        <c:crosses val="autoZero"/>
        <c:auto val="1"/>
        <c:lblAlgn val="ctr"/>
        <c:lblOffset val="100"/>
        <c:noMultiLvlLbl val="0"/>
      </c:catAx>
      <c:valAx>
        <c:axId val="576117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761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/>
              <a:t>n</a:t>
            </a:r>
            <a:r>
              <a:rPr lang="fr-FR" b="1" baseline="0"/>
              <a:t> = 128</a:t>
            </a:r>
            <a:endParaRPr lang="fr-FR" b="1"/>
          </a:p>
        </c:rich>
      </c:tx>
      <c:layout>
        <c:manualLayout>
          <c:xMode val="edge"/>
          <c:yMode val="edge"/>
          <c:x val="0.43596522309711289"/>
          <c:y val="0.851851851851851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Feuil1!$I$513:$I$1513</c:f>
              <c:numCache>
                <c:formatCode>General</c:formatCode>
                <c:ptCount val="1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</c:numCache>
            </c:numRef>
          </c:cat>
          <c:val>
            <c:numRef>
              <c:f>Feuil1!$J$513:$J$1513</c:f>
              <c:numCache>
                <c:formatCode>General</c:formatCode>
                <c:ptCount val="1001"/>
                <c:pt idx="0">
                  <c:v>-2.6535897928668363E-5</c:v>
                </c:pt>
                <c:pt idx="1">
                  <c:v>0.11918300478165558</c:v>
                </c:pt>
                <c:pt idx="2">
                  <c:v>0.23691255198384045</c:v>
                </c:pt>
                <c:pt idx="3">
                  <c:v>0.35146230325865269</c:v>
                </c:pt>
                <c:pt idx="4">
                  <c:v>0.46116233634821929</c:v>
                </c:pt>
                <c:pt idx="5">
                  <c:v>0.56439731977447938</c:v>
                </c:pt>
                <c:pt idx="6">
                  <c:v>0.65963084151409335</c:v>
                </c:pt>
                <c:pt idx="7">
                  <c:v>0.74542898689417658</c:v>
                </c:pt>
                <c:pt idx="8">
                  <c:v>0.82048279910230226</c:v>
                </c:pt>
                <c:pt idx="9">
                  <c:v>0.88362926359611771</c:v>
                </c:pt>
                <c:pt idx="10">
                  <c:v>0.93387047127711453</c:v>
                </c:pt>
                <c:pt idx="11">
                  <c:v>0.97039063453065189</c:v>
                </c:pt>
                <c:pt idx="12">
                  <c:v>0.99257065500994024</c:v>
                </c:pt>
                <c:pt idx="13">
                  <c:v>0.99999997214471503</c:v>
                </c:pt>
                <c:pt idx="14">
                  <c:v>0.99248545648349584</c:v>
                </c:pt>
                <c:pt idx="15">
                  <c:v>0.97005715173931817</c:v>
                </c:pt>
                <c:pt idx="16">
                  <c:v>0.93297071332334724</c:v>
                </c:pt>
                <c:pt idx="17">
                  <c:v>0.88170643865642995</c:v>
                </c:pt>
                <c:pt idx="18">
                  <c:v>0.81696483500640626</c:v>
                </c:pt>
                <c:pt idx="19">
                  <c:v>0.73965872330010818</c:v>
                </c:pt>
                <c:pt idx="20">
                  <c:v>0.65090193053444145</c:v>
                </c:pt>
                <c:pt idx="21">
                  <c:v>0.55199467824084225</c:v>
                </c:pt>
                <c:pt idx="22">
                  <c:v>0.44440582908339027</c:v>
                </c:pt>
                <c:pt idx="23">
                  <c:v>0.32975220720845233</c:v>
                </c:pt>
                <c:pt idx="24">
                  <c:v>0.20977525951466267</c:v>
                </c:pt>
                <c:pt idx="25">
                  <c:v>8.6315373681714228E-2</c:v>
                </c:pt>
                <c:pt idx="26">
                  <c:v>-3.8715786295816575E-2</c:v>
                </c:pt>
                <c:pt idx="27">
                  <c:v>-0.16336452602375692</c:v>
                </c:pt>
                <c:pt idx="28">
                  <c:v>-0.28566551213648322</c:v>
                </c:pt>
                <c:pt idx="29">
                  <c:v>-0.40367284455857089</c:v>
                </c:pt>
                <c:pt idx="30">
                  <c:v>-0.51549132298517764</c:v>
                </c:pt>
                <c:pt idx="31">
                  <c:v>-0.61930740640958293</c:v>
                </c:pt>
                <c:pt idx="32">
                  <c:v>-0.71341935781327026</c:v>
                </c:pt>
                <c:pt idx="33">
                  <c:v>-0.7962660676155513</c:v>
                </c:pt>
                <c:pt idx="34">
                  <c:v>-0.86645405937938569</c:v>
                </c:pt>
                <c:pt idx="35">
                  <c:v>-0.92278219967735142</c:v>
                </c:pt>
                <c:pt idx="36">
                  <c:v>-0.96426366088560467</c:v>
                </c:pt>
                <c:pt idx="37">
                  <c:v>-0.99014472079547788</c:v>
                </c:pt>
                <c:pt idx="38">
                  <c:v>-0.99992002596912088</c:v>
                </c:pt>
                <c:pt idx="39">
                  <c:v>-0.99334399622419611</c:v>
                </c:pt>
                <c:pt idx="40">
                  <c:v>-0.97043810487839066</c:v>
                </c:pt>
                <c:pt idx="41">
                  <c:v>-0.93149383264345786</c:v>
                </c:pt>
                <c:pt idx="42">
                  <c:v>-0.87707116142719832</c:v>
                </c:pt>
                <c:pt idx="43">
                  <c:v>-0.80799254675834531</c:v>
                </c:pt>
                <c:pt idx="44">
                  <c:v>-0.72533238296632552</c:v>
                </c:pt>
                <c:pt idx="45">
                  <c:v>-0.63040205240959069</c:v>
                </c:pt>
                <c:pt idx="46">
                  <c:v>-0.52473072766463769</c:v>
                </c:pt>
                <c:pt idx="47">
                  <c:v>-0.41004217232652834</c:v>
                </c:pt>
                <c:pt idx="48">
                  <c:v>-0.28822786056270883</c:v>
                </c:pt>
                <c:pt idx="49">
                  <c:v>-0.16131680643488747</c:v>
                </c:pt>
                <c:pt idx="50">
                  <c:v>-3.1442559904306666E-2</c:v>
                </c:pt>
                <c:pt idx="51">
                  <c:v>9.9192113943829999E-2</c:v>
                </c:pt>
                <c:pt idx="52">
                  <c:v>0.22835230382142271</c:v>
                </c:pt>
                <c:pt idx="53">
                  <c:v>0.35380915723595918</c:v>
                </c:pt>
                <c:pt idx="54">
                  <c:v>0.47337857575976539</c:v>
                </c:pt>
                <c:pt idx="55">
                  <c:v>0.58495973160675663</c:v>
                </c:pt>
                <c:pt idx="56">
                  <c:v>0.68657272470270525</c:v>
                </c:pt>
                <c:pt idx="57">
                  <c:v>0.77639469943414552</c:v>
                </c:pt>
                <c:pt idx="58">
                  <c:v>0.85279375245537425</c:v>
                </c:pt>
                <c:pt idx="59">
                  <c:v>0.91435998745660263</c:v>
                </c:pt>
                <c:pt idx="60">
                  <c:v>0.95993310956324474</c:v>
                </c:pt>
                <c:pt idx="61">
                  <c:v>0.98862600073113893</c:v>
                </c:pt>
                <c:pt idx="62">
                  <c:v>0.99984377758199949</c:v>
                </c:pt>
                <c:pt idx="63">
                  <c:v>0.99329790381475325</c:v>
                </c:pt>
                <c:pt idx="64">
                  <c:v>0.96901500963891807</c:v>
                </c:pt>
                <c:pt idx="65">
                  <c:v>0.92734015940101022</c:v>
                </c:pt>
                <c:pt idx="66">
                  <c:v>0.86893440431474156</c:v>
                </c:pt>
                <c:pt idx="67">
                  <c:v>0.79476655838433463</c:v>
                </c:pt>
                <c:pt idx="68">
                  <c:v>0.70609924049977002</c:v>
                </c:pt>
                <c:pt idx="69">
                  <c:v>0.60446933242902134</c:v>
                </c:pt>
                <c:pt idx="70">
                  <c:v>0.49166310908902011</c:v>
                </c:pt>
                <c:pt idx="71">
                  <c:v>0.3696864020345163</c:v>
                </c:pt>
                <c:pt idx="72">
                  <c:v>0.24073025753236768</c:v>
                </c:pt>
                <c:pt idx="73">
                  <c:v>0.10713264486853744</c:v>
                </c:pt>
                <c:pt idx="74">
                  <c:v>-2.8663143296863463E-2</c:v>
                </c:pt>
                <c:pt idx="75">
                  <c:v>-0.1641526805255985</c:v>
                </c:pt>
                <c:pt idx="76">
                  <c:v>-0.29681640368314055</c:v>
                </c:pt>
                <c:pt idx="77">
                  <c:v>-0.42416658386326056</c:v>
                </c:pt>
                <c:pt idx="78">
                  <c:v>-0.54379440098093257</c:v>
                </c:pt>
                <c:pt idx="79">
                  <c:v>-0.65341623109053071</c:v>
                </c:pt>
                <c:pt idx="80">
                  <c:v>-0.75091825132632817</c:v>
                </c:pt>
                <c:pt idx="81">
                  <c:v>-0.83439848035823116</c:v>
                </c:pt>
                <c:pt idx="82">
                  <c:v>-0.9022054026352514</c:v>
                </c:pt>
                <c:pt idx="83">
                  <c:v>-0.95297237234784926</c:v>
                </c:pt>
                <c:pt idx="84">
                  <c:v>-0.98564705752581272</c:v>
                </c:pt>
                <c:pt idx="85">
                  <c:v>-0.99951526520604717</c:v>
                </c:pt>
                <c:pt idx="86">
                  <c:v>-0.99421858401330054</c:v>
                </c:pt>
                <c:pt idx="87">
                  <c:v>-0.96976538932624234</c:v>
                </c:pt>
                <c:pt idx="88">
                  <c:v>-0.92653487666623302</c:v>
                </c:pt>
                <c:pt idx="89">
                  <c:v>-0.86527391897397887</c:v>
                </c:pt>
                <c:pt idx="90">
                  <c:v>-0.7870866807009419</c:v>
                </c:pt>
                <c:pt idx="91">
                  <c:v>-0.69341706359156874</c:v>
                </c:pt>
                <c:pt idx="92">
                  <c:v>-0.58602420294934576</c:v>
                </c:pt>
                <c:pt idx="93">
                  <c:v>-0.46695137622107502</c:v>
                </c:pt>
                <c:pt idx="94">
                  <c:v>-0.33848882498727384</c:v>
                </c:pt>
                <c:pt idx="95">
                  <c:v>-0.20313112398643537</c:v>
                </c:pt>
                <c:pt idx="96">
                  <c:v>-6.352985375123088E-2</c:v>
                </c:pt>
                <c:pt idx="97">
                  <c:v>7.7557555974929956E-2</c:v>
                </c:pt>
                <c:pt idx="98">
                  <c:v>0.21732184923872475</c:v>
                </c:pt>
                <c:pt idx="99">
                  <c:v>0.35295779218746226</c:v>
                </c:pt>
                <c:pt idx="100">
                  <c:v>0.48172074668581694</c:v>
                </c:pt>
                <c:pt idx="101">
                  <c:v>0.6009828314935598</c:v>
                </c:pt>
                <c:pt idx="102">
                  <c:v>0.70828751802760881</c:v>
                </c:pt>
                <c:pt idx="103">
                  <c:v>0.80140151593677467</c:v>
                </c:pt>
                <c:pt idx="104">
                  <c:v>0.87836283582488961</c:v>
                </c:pt>
                <c:pt idx="105">
                  <c:v>0.93752397244245977</c:v>
                </c:pt>
                <c:pt idx="106">
                  <c:v>0.97758923100256601</c:v>
                </c:pt>
                <c:pt idx="107">
                  <c:v>0.99764532092563829</c:v>
                </c:pt>
                <c:pt idx="108">
                  <c:v>0.99718446373993741</c:v>
                </c:pt>
                <c:pt idx="109">
                  <c:v>0.97611940303124056</c:v>
                </c:pt>
                <c:pt idx="110">
                  <c:v>0.93478986175721457</c:v>
                </c:pt>
                <c:pt idx="111">
                  <c:v>0.87396016300849155</c:v>
                </c:pt>
                <c:pt idx="112">
                  <c:v>0.7948079111249492</c:v>
                </c:pt>
                <c:pt idx="113">
                  <c:v>0.69890381736363805</c:v>
                </c:pt>
                <c:pt idx="114">
                  <c:v>0.58818294421875572</c:v>
                </c:pt>
                <c:pt idx="115">
                  <c:v>0.46490783099796734</c:v>
                </c:pt>
                <c:pt idx="116">
                  <c:v>0.33162414625733205</c:v>
                </c:pt>
                <c:pt idx="117">
                  <c:v>0.19110968608305043</c:v>
                </c:pt>
                <c:pt idx="118">
                  <c:v>4.6317696961559442E-2</c:v>
                </c:pt>
                <c:pt idx="119">
                  <c:v>-9.9684355737275673E-2</c:v>
                </c:pt>
                <c:pt idx="120">
                  <c:v>-0.24377933139776214</c:v>
                </c:pt>
                <c:pt idx="121">
                  <c:v>-0.38286693065917965</c:v>
                </c:pt>
                <c:pt idx="122">
                  <c:v>-0.51393077555391065</c:v>
                </c:pt>
                <c:pt idx="123">
                  <c:v>-0.63410460336235575</c:v>
                </c:pt>
                <c:pt idx="124">
                  <c:v>-0.74073611451323684</c:v>
                </c:pt>
                <c:pt idx="125">
                  <c:v>-0.83144703707881484</c:v>
                </c:pt>
                <c:pt idx="126">
                  <c:v>-0.90418802495082684</c:v>
                </c:pt>
                <c:pt idx="127">
                  <c:v>-0.95728709326551586</c:v>
                </c:pt>
                <c:pt idx="128">
                  <c:v>-0.98949041197465637</c:v>
                </c:pt>
                <c:pt idx="129">
                  <c:v>-0.99999442480941447</c:v>
                </c:pt>
                <c:pt idx="130">
                  <c:v>-0.98846843371869653</c:v>
                </c:pt>
                <c:pt idx="131">
                  <c:v>-0.95506698497456111</c:v>
                </c:pt>
                <c:pt idx="132">
                  <c:v>-0.90043160869269634</c:v>
                </c:pt>
                <c:pt idx="133">
                  <c:v>-0.82568169412957759</c:v>
                </c:pt>
                <c:pt idx="134">
                  <c:v>-0.73239452393278226</c:v>
                </c:pt>
                <c:pt idx="135">
                  <c:v>-0.62257473630568716</c:v>
                </c:pt>
                <c:pt idx="136">
                  <c:v>-0.49861372930560666</c:v>
                </c:pt>
                <c:pt idx="137">
                  <c:v>-0.36323976058285468</c:v>
                </c:pt>
                <c:pt idx="138">
                  <c:v>-0.21945972312537237</c:v>
                </c:pt>
                <c:pt idx="139">
                  <c:v>-7.0493787447684947E-2</c:v>
                </c:pt>
                <c:pt idx="140">
                  <c:v>8.0295712148162918E-2</c:v>
                </c:pt>
                <c:pt idx="141">
                  <c:v>0.22947961003995201</c:v>
                </c:pt>
                <c:pt idx="142">
                  <c:v>0.37363979574424871</c:v>
                </c:pt>
                <c:pt idx="143">
                  <c:v>0.50944789792870571</c:v>
                </c:pt>
                <c:pt idx="144">
                  <c:v>0.63374295673310233</c:v>
                </c:pt>
                <c:pt idx="145">
                  <c:v>0.74360626347565895</c:v>
                </c:pt>
                <c:pt idx="146">
                  <c:v>0.83643157759108744</c:v>
                </c:pt>
                <c:pt idx="147">
                  <c:v>0.90998900421669349</c:v>
                </c:pt>
                <c:pt idx="148">
                  <c:v>0.96248093155645076</c:v>
                </c:pt>
                <c:pt idx="149">
                  <c:v>0.9925885833278294</c:v>
                </c:pt>
                <c:pt idx="150">
                  <c:v>0.99950793553597572</c:v>
                </c:pt>
                <c:pt idx="151">
                  <c:v>0.98297397484410809</c:v>
                </c:pt>
                <c:pt idx="152">
                  <c:v>0.94327253331420324</c:v>
                </c:pt>
                <c:pt idx="153">
                  <c:v>0.88123921583319365</c:v>
                </c:pt>
                <c:pt idx="154">
                  <c:v>0.79824523593747387</c:v>
                </c:pt>
                <c:pt idx="155">
                  <c:v>0.69617028621566601</c:v>
                </c:pt>
                <c:pt idx="156">
                  <c:v>0.57736288376109091</c:v>
                </c:pt>
                <c:pt idx="157">
                  <c:v>0.44458894171859042</c:v>
                </c:pt>
                <c:pt idx="158">
                  <c:v>0.30096961716379672</c:v>
                </c:pt>
                <c:pt idx="159">
                  <c:v>0.14990976577119605</c:v>
                </c:pt>
                <c:pt idx="160">
                  <c:v>-4.9814123714292642E-3</c:v>
                </c:pt>
                <c:pt idx="161">
                  <c:v>-0.15997573075354321</c:v>
                </c:pt>
                <c:pt idx="162">
                  <c:v>-0.31131539197476887</c:v>
                </c:pt>
                <c:pt idx="163">
                  <c:v>-0.45530425827719706</c:v>
                </c:pt>
                <c:pt idx="164">
                  <c:v>-0.58839880767983022</c:v>
                </c:pt>
                <c:pt idx="165">
                  <c:v>-0.70729653227142153</c:v>
                </c:pt>
                <c:pt idx="166">
                  <c:v>-0.80901955613322696</c:v>
                </c:pt>
                <c:pt idx="167">
                  <c:v>-0.89099132707319983</c:v>
                </c:pt>
                <c:pt idx="168">
                  <c:v>-0.95110436831191392</c:v>
                </c:pt>
                <c:pt idx="169">
                  <c:v>-0.98777726151011769</c:v>
                </c:pt>
                <c:pt idx="170">
                  <c:v>-0.99999926771027359</c:v>
                </c:pt>
                <c:pt idx="171">
                  <c:v>-0.98736127316125955</c:v>
                </c:pt>
                <c:pt idx="172">
                  <c:v>-0.95007206660937971</c:v>
                </c:pt>
                <c:pt idx="173">
                  <c:v>-0.88895930630737385</c:v>
                </c:pt>
                <c:pt idx="174">
                  <c:v>-0.80545491053864393</c:v>
                </c:pt>
                <c:pt idx="175">
                  <c:v>-0.70156499586289833</c:v>
                </c:pt>
                <c:pt idx="176">
                  <c:v>-0.57982488292058187</c:v>
                </c:pt>
                <c:pt idx="177">
                  <c:v>-0.44324008044917335</c:v>
                </c:pt>
                <c:pt idx="178">
                  <c:v>-0.29521453397776187</c:v>
                </c:pt>
                <c:pt idx="179">
                  <c:v>-0.13946777640548283</c:v>
                </c:pt>
                <c:pt idx="180">
                  <c:v>2.0057066361016031E-2</c:v>
                </c:pt>
                <c:pt idx="181">
                  <c:v>0.17929218938386407</c:v>
                </c:pt>
                <c:pt idx="182">
                  <c:v>0.33414849677065678</c:v>
                </c:pt>
                <c:pt idx="183">
                  <c:v>0.48062085712315761</c:v>
                </c:pt>
                <c:pt idx="184">
                  <c:v>0.61489252302841868</c:v>
                </c:pt>
                <c:pt idx="185">
                  <c:v>0.73343598336811144</c:v>
                </c:pt>
                <c:pt idx="186">
                  <c:v>0.83310756041769307</c:v>
                </c:pt>
                <c:pt idx="187">
                  <c:v>0.91123317856079067</c:v>
                </c:pt>
                <c:pt idx="188">
                  <c:v>0.96568291662981021</c:v>
                </c:pt>
                <c:pt idx="189">
                  <c:v>0.99493220816933015</c:v>
                </c:pt>
                <c:pt idx="190">
                  <c:v>0.99810786819095099</c:v>
                </c:pt>
                <c:pt idx="191">
                  <c:v>0.97501749433735063</c:v>
                </c:pt>
                <c:pt idx="192">
                  <c:v>0.92616120622642473</c:v>
                </c:pt>
                <c:pt idx="193">
                  <c:v>0.85272513904939451</c:v>
                </c:pt>
                <c:pt idx="194">
                  <c:v>0.75655658494489586</c:v>
                </c:pt>
                <c:pt idx="195">
                  <c:v>0.64012116597789603</c:v>
                </c:pt>
                <c:pt idx="196">
                  <c:v>0.50644291275786413</c:v>
                </c:pt>
                <c:pt idx="197">
                  <c:v>0.3590285995340704</c:v>
                </c:pt>
                <c:pt idx="198">
                  <c:v>0.20177813672122943</c:v>
                </c:pt>
                <c:pt idx="199">
                  <c:v>3.8883232330156073E-2</c:v>
                </c:pt>
                <c:pt idx="200">
                  <c:v>-0.12528310745427684</c:v>
                </c:pt>
                <c:pt idx="201">
                  <c:v>-0.28628337234642093</c:v>
                </c:pt>
                <c:pt idx="202">
                  <c:v>-0.43973554694638833</c:v>
                </c:pt>
                <c:pt idx="203">
                  <c:v>-0.58143308164838436</c:v>
                </c:pt>
                <c:pt idx="204">
                  <c:v>-0.70746154535227124</c:v>
                </c:pt>
                <c:pt idx="205">
                  <c:v>-0.81430870245605347</c:v>
                </c:pt>
                <c:pt idx="206">
                  <c:v>-0.89896488012085329</c:v>
                </c:pt>
                <c:pt idx="207">
                  <c:v>-0.95901070491037876</c:v>
                </c:pt>
                <c:pt idx="208">
                  <c:v>-0.99268958675159136</c:v>
                </c:pt>
                <c:pt idx="209">
                  <c:v>-0.99896270636681261</c:v>
                </c:pt>
                <c:pt idx="210">
                  <c:v>-0.97754471111500874</c:v>
                </c:pt>
                <c:pt idx="211">
                  <c:v>-0.92891883255370855</c:v>
                </c:pt>
                <c:pt idx="212">
                  <c:v>-0.8543306940228238</c:v>
                </c:pt>
                <c:pt idx="213">
                  <c:v>-0.75576066352809423</c:v>
                </c:pt>
                <c:pt idx="214">
                  <c:v>-0.6358752102462949</c:v>
                </c:pt>
                <c:pt idx="215">
                  <c:v>-0.49795832529871797</c:v>
                </c:pt>
                <c:pt idx="216">
                  <c:v>-0.34582465184334232</c:v>
                </c:pt>
                <c:pt idx="217">
                  <c:v>-0.18371651889091817</c:v>
                </c:pt>
                <c:pt idx="218">
                  <c:v>-1.6187570994179848E-2</c:v>
                </c:pt>
                <c:pt idx="219">
                  <c:v>0.15202388340368003</c:v>
                </c:pt>
                <c:pt idx="220">
                  <c:v>0.31612833260100998</c:v>
                </c:pt>
                <c:pt idx="221">
                  <c:v>0.47142160233876351</c:v>
                </c:pt>
                <c:pt idx="222">
                  <c:v>0.61342059369414437</c:v>
                </c:pt>
                <c:pt idx="223">
                  <c:v>0.73799429072959688</c:v>
                </c:pt>
                <c:pt idx="224">
                  <c:v>0.84148617909655821</c:v>
                </c:pt>
                <c:pt idx="225">
                  <c:v>0.92082439920401571</c:v>
                </c:pt>
                <c:pt idx="226">
                  <c:v>0.97361625099296445</c:v>
                </c:pt>
                <c:pt idx="227">
                  <c:v>0.99822406571944167</c:v>
                </c:pt>
                <c:pt idx="228">
                  <c:v>0.99381995409659551</c:v>
                </c:pt>
                <c:pt idx="229">
                  <c:v>0.96041751727111446</c:v>
                </c:pt>
                <c:pt idx="230">
                  <c:v>0.89887925221970533</c:v>
                </c:pt>
                <c:pt idx="231">
                  <c:v>0.81089907864855204</c:v>
                </c:pt>
                <c:pt idx="232">
                  <c:v>0.69896014081816671</c:v>
                </c:pt>
                <c:pt idx="233">
                  <c:v>0.56626877393650665</c:v>
                </c:pt>
                <c:pt idx="234">
                  <c:v>0.41666624908215305</c:v>
                </c:pt>
                <c:pt idx="235">
                  <c:v>0.25452060106041297</c:v>
                </c:pt>
                <c:pt idx="236">
                  <c:v>8.460147865582672E-2</c:v>
                </c:pt>
                <c:pt idx="237">
                  <c:v>-8.8058483948708938E-2</c:v>
                </c:pt>
                <c:pt idx="238">
                  <c:v>-0.25831181084936822</c:v>
                </c:pt>
                <c:pt idx="239">
                  <c:v>-0.42104952502006648</c:v>
                </c:pt>
                <c:pt idx="240">
                  <c:v>-0.57135513697456208</c:v>
                </c:pt>
                <c:pt idx="241">
                  <c:v>-0.70465463548902263</c:v>
                </c:pt>
                <c:pt idx="242">
                  <c:v>-0.81685787671364585</c:v>
                </c:pt>
                <c:pt idx="243">
                  <c:v>-0.90448695161954373</c:v>
                </c:pt>
                <c:pt idx="244">
                  <c:v>-0.96478743414101509</c:v>
                </c:pt>
                <c:pt idx="245">
                  <c:v>-0.99581886675368247</c:v>
                </c:pt>
                <c:pt idx="246">
                  <c:v>-0.99652141549734752</c:v>
                </c:pt>
                <c:pt idx="247">
                  <c:v>-0.96675630751259944</c:v>
                </c:pt>
                <c:pt idx="248">
                  <c:v>-0.90731843225534337</c:v>
                </c:pt>
                <c:pt idx="249">
                  <c:v>-0.8199203207547695</c:v>
                </c:pt>
                <c:pt idx="250">
                  <c:v>-0.70714759108539282</c:v>
                </c:pt>
                <c:pt idx="251">
                  <c:v>-0.57238683625660813</c:v>
                </c:pt>
                <c:pt idx="252">
                  <c:v>-0.41972780551187167</c:v>
                </c:pt>
                <c:pt idx="253">
                  <c:v>-0.25384256384546083</c:v>
                </c:pt>
                <c:pt idx="254">
                  <c:v>-7.9845080268607191E-2</c:v>
                </c:pt>
                <c:pt idx="255">
                  <c:v>9.6864632641305848E-2</c:v>
                </c:pt>
                <c:pt idx="256">
                  <c:v>0.27076715038239585</c:v>
                </c:pt>
                <c:pt idx="257">
                  <c:v>0.43639594399351211</c:v>
                </c:pt>
                <c:pt idx="258">
                  <c:v>0.58851000354885696</c:v>
                </c:pt>
                <c:pt idx="259">
                  <c:v>0.72226131864137444</c:v>
                </c:pt>
                <c:pt idx="260">
                  <c:v>0.83335182951011577</c:v>
                </c:pt>
                <c:pt idx="261">
                  <c:v>0.91817470852094618</c:v>
                </c:pt>
                <c:pt idx="262">
                  <c:v>0.973935246992371</c:v>
                </c:pt>
                <c:pt idx="263">
                  <c:v>0.99874719718680705</c:v>
                </c:pt>
                <c:pt idx="264">
                  <c:v>0.99170113858732878</c:v>
                </c:pt>
                <c:pt idx="265">
                  <c:v>0.95290228123187459</c:v>
                </c:pt>
                <c:pt idx="266">
                  <c:v>0.88347606223621111</c:v>
                </c:pt>
                <c:pt idx="267">
                  <c:v>0.78554090621874395</c:v>
                </c:pt>
                <c:pt idx="268">
                  <c:v>0.66214857464812771</c:v>
                </c:pt>
                <c:pt idx="269">
                  <c:v>0.51719358961456341</c:v>
                </c:pt>
                <c:pt idx="270">
                  <c:v>0.35529424961426637</c:v>
                </c:pt>
                <c:pt idx="271">
                  <c:v>0.18164872417394803</c:v>
                </c:pt>
                <c:pt idx="272">
                  <c:v>1.8705873143497333E-3</c:v>
                </c:pt>
                <c:pt idx="273">
                  <c:v>-0.17819110387898945</c:v>
                </c:pt>
                <c:pt idx="274">
                  <c:v>-0.35264148731255096</c:v>
                </c:pt>
                <c:pt idx="275">
                  <c:v>-0.51573321748459366</c:v>
                </c:pt>
                <c:pt idx="276">
                  <c:v>-0.6620570974534975</c:v>
                </c:pt>
                <c:pt idx="277">
                  <c:v>-0.78672367411558597</c:v>
                </c:pt>
                <c:pt idx="278">
                  <c:v>-0.88552964690719338</c:v>
                </c:pt>
                <c:pt idx="279">
                  <c:v>-0.95510334616936643</c:v>
                </c:pt>
                <c:pt idx="280">
                  <c:v>-0.99302414330942201</c:v>
                </c:pt>
                <c:pt idx="281">
                  <c:v>-0.99791144443422286</c:v>
                </c:pt>
                <c:pt idx="282">
                  <c:v>-0.96947986960748178</c:v>
                </c:pt>
                <c:pt idx="283">
                  <c:v>-0.90855830260286363</c:v>
                </c:pt>
                <c:pt idx="284">
                  <c:v>-0.81707167712849815</c:v>
                </c:pt>
                <c:pt idx="285">
                  <c:v>-0.69798560698184231</c:v>
                </c:pt>
                <c:pt idx="286">
                  <c:v>-0.55521522849987137</c:v>
                </c:pt>
                <c:pt idx="287">
                  <c:v>-0.39350086141082508</c:v>
                </c:pt>
                <c:pt idx="288">
                  <c:v>-0.21825426597849087</c:v>
                </c:pt>
                <c:pt idx="289">
                  <c:v>-3.5380338622640145E-2</c:v>
                </c:pt>
                <c:pt idx="290">
                  <c:v>0.148919993805396</c:v>
                </c:pt>
                <c:pt idx="291">
                  <c:v>0.32835918388717827</c:v>
                </c:pt>
                <c:pt idx="292">
                  <c:v>0.49677775359630694</c:v>
                </c:pt>
                <c:pt idx="293">
                  <c:v>0.64835694627506857</c:v>
                </c:pt>
                <c:pt idx="294">
                  <c:v>0.77782197637559258</c:v>
                </c:pt>
                <c:pt idx="295">
                  <c:v>0.88062872117033064</c:v>
                </c:pt>
                <c:pt idx="296">
                  <c:v>0.95312715976139051</c:v>
                </c:pt>
                <c:pt idx="297">
                  <c:v>0.99269556766208733</c:v>
                </c:pt>
                <c:pt idx="298">
                  <c:v>0.99784040039900146</c:v>
                </c:pt>
                <c:pt idx="299">
                  <c:v>0.96825791913381398</c:v>
                </c:pt>
                <c:pt idx="300">
                  <c:v>0.90485488987774454</c:v>
                </c:pt>
                <c:pt idx="301">
                  <c:v>0.80972708367877755</c:v>
                </c:pt>
                <c:pt idx="302">
                  <c:v>0.68609577129556842</c:v>
                </c:pt>
                <c:pt idx="303">
                  <c:v>0.53820389184466055</c:v>
                </c:pt>
                <c:pt idx="304">
                  <c:v>0.37117502836402916</c:v>
                </c:pt>
                <c:pt idx="305">
                  <c:v>0.19083969177189325</c:v>
                </c:pt>
                <c:pt idx="306">
                  <c:v>3.5346477446430219E-3</c:v>
                </c:pt>
                <c:pt idx="307">
                  <c:v>-0.18411792828836945</c:v>
                </c:pt>
                <c:pt idx="308">
                  <c:v>-0.36544385593479078</c:v>
                </c:pt>
                <c:pt idx="309">
                  <c:v>-0.53395473348576217</c:v>
                </c:pt>
                <c:pt idx="310">
                  <c:v>-0.68358163449932963</c:v>
                </c:pt>
                <c:pt idx="311">
                  <c:v>-0.80889626633775491</c:v>
                </c:pt>
                <c:pt idx="312">
                  <c:v>-0.90531146012694874</c:v>
                </c:pt>
                <c:pt idx="313">
                  <c:v>-0.96925348217738649</c:v>
                </c:pt>
                <c:pt idx="314">
                  <c:v>-0.99829956115325313</c:v>
                </c:pt>
                <c:pt idx="315">
                  <c:v>-0.99127518602225617</c:v>
                </c:pt>
                <c:pt idx="316">
                  <c:v>-0.94830710988045097</c:v>
                </c:pt>
                <c:pt idx="317">
                  <c:v>-0.87082954805568613</c:v>
                </c:pt>
                <c:pt idx="318">
                  <c:v>-0.76154273196486733</c:v>
                </c:pt>
                <c:pt idx="319">
                  <c:v>-0.6243247139267355</c:v>
                </c:pt>
                <c:pt idx="320">
                  <c:v>-0.46409904982611505</c:v>
                </c:pt>
                <c:pt idx="321">
                  <c:v>-0.28666265216277287</c:v>
                </c:pt>
                <c:pt idx="322">
                  <c:v>-9.8479642575433332E-2</c:v>
                </c:pt>
                <c:pt idx="323">
                  <c:v>9.3551619229430227E-2</c:v>
                </c:pt>
                <c:pt idx="324">
                  <c:v>0.28235004804296965</c:v>
                </c:pt>
                <c:pt idx="325">
                  <c:v>0.46091278870078933</c:v>
                </c:pt>
                <c:pt idx="326">
                  <c:v>0.6225760247659381</c:v>
                </c:pt>
                <c:pt idx="327">
                  <c:v>0.76126590917291448</c:v>
                </c:pt>
                <c:pt idx="328">
                  <c:v>0.87173010665367023</c:v>
                </c:pt>
                <c:pt idx="329">
                  <c:v>0.949741020019639</c:v>
                </c:pt>
                <c:pt idx="330">
                  <c:v>0.9922627011381342</c:v>
                </c:pt>
                <c:pt idx="331">
                  <c:v>0.99757469451974223</c:v>
                </c:pt>
                <c:pt idx="332">
                  <c:v>0.9653475859088132</c:v>
                </c:pt>
                <c:pt idx="333">
                  <c:v>0.89666677776176229</c:v>
                </c:pt>
                <c:pt idx="334">
                  <c:v>0.79400292587773524</c:v>
                </c:pt>
                <c:pt idx="335">
                  <c:v>0.66112947697643487</c:v>
                </c:pt>
                <c:pt idx="336">
                  <c:v>0.50298977084491958</c:v>
                </c:pt>
                <c:pt idx="337">
                  <c:v>0.3255181355825093</c:v>
                </c:pt>
                <c:pt idx="338">
                  <c:v>0.13542123380204565</c:v>
                </c:pt>
                <c:pt idx="339">
                  <c:v>-6.0072461727525547E-2</c:v>
                </c:pt>
                <c:pt idx="340">
                  <c:v>-0.25348583925897905</c:v>
                </c:pt>
                <c:pt idx="341">
                  <c:v>-0.43737872991864674</c:v>
                </c:pt>
                <c:pt idx="342">
                  <c:v>-0.60463503033427457</c:v>
                </c:pt>
                <c:pt idx="343">
                  <c:v>-0.74874027312650659</c:v>
                </c:pt>
                <c:pt idx="344">
                  <c:v>-0.86403875683607811</c:v>
                </c:pt>
                <c:pt idx="345">
                  <c:v>-0.9459599792581278</c:v>
                </c:pt>
                <c:pt idx="346">
                  <c:v>-0.99120516212059895</c:v>
                </c:pt>
                <c:pt idx="347">
                  <c:v>-0.99788607770869919</c:v>
                </c:pt>
                <c:pt idx="348">
                  <c:v>-0.96561014090288977</c:v>
                </c:pt>
                <c:pt idx="349">
                  <c:v>-0.89550775058004306</c:v>
                </c:pt>
                <c:pt idx="350">
                  <c:v>-0.79020007789166413</c:v>
                </c:pt>
                <c:pt idx="351">
                  <c:v>-0.6537078217674912</c:v>
                </c:pt>
                <c:pt idx="352">
                  <c:v>-0.49130379411813707</c:v>
                </c:pt>
                <c:pt idx="353">
                  <c:v>-0.30931446592233003</c:v>
                </c:pt>
                <c:pt idx="354">
                  <c:v>-0.11487770888987801</c:v>
                </c:pt>
                <c:pt idx="355">
                  <c:v>8.4334181487720233E-2</c:v>
                </c:pt>
                <c:pt idx="356">
                  <c:v>0.28041557590915617</c:v>
                </c:pt>
                <c:pt idx="357">
                  <c:v>0.46554098758854412</c:v>
                </c:pt>
                <c:pt idx="358">
                  <c:v>0.63227853865786743</c:v>
                </c:pt>
                <c:pt idx="359">
                  <c:v>0.77389083792516433</c:v>
                </c:pt>
                <c:pt idx="360">
                  <c:v>0.88461101275856224</c:v>
                </c:pt>
                <c:pt idx="361">
                  <c:v>0.95988246000232602</c:v>
                </c:pt>
                <c:pt idx="362">
                  <c:v>0.99655217992171075</c:v>
                </c:pt>
                <c:pt idx="363">
                  <c:v>0.99300928960605439</c:v>
                </c:pt>
                <c:pt idx="364">
                  <c:v>0.94926241580543824</c:v>
                </c:pt>
                <c:pt idx="365">
                  <c:v>0.86695206310256467</c:v>
                </c:pt>
                <c:pt idx="366">
                  <c:v>0.74929664922519823</c:v>
                </c:pt>
                <c:pt idx="367">
                  <c:v>0.60097359259379923</c:v>
                </c:pt>
                <c:pt idx="368">
                  <c:v>0.42793951907684469</c:v>
                </c:pt>
                <c:pt idx="369">
                  <c:v>0.23719621474410579</c:v>
                </c:pt>
                <c:pt idx="370">
                  <c:v>3.6511281196022552E-2</c:v>
                </c:pt>
                <c:pt idx="371">
                  <c:v>-0.16589555093724512</c:v>
                </c:pt>
                <c:pt idx="372">
                  <c:v>-0.36168791564602554</c:v>
                </c:pt>
                <c:pt idx="373">
                  <c:v>-0.54275649208717969</c:v>
                </c:pt>
                <c:pt idx="374">
                  <c:v>-0.70155671428509581</c:v>
                </c:pt>
                <c:pt idx="375">
                  <c:v>-0.83142639567295251</c:v>
                </c:pt>
                <c:pt idx="376">
                  <c:v>-0.92686978769877382</c:v>
                </c:pt>
                <c:pt idx="377">
                  <c:v>-0.98379579999922673</c:v>
                </c:pt>
                <c:pt idx="378">
                  <c:v>-0.9996998527928751</c:v>
                </c:pt>
                <c:pt idx="379">
                  <c:v>-0.97378104690448375</c:v>
                </c:pt>
                <c:pt idx="380">
                  <c:v>-0.9069889386891743</c:v>
                </c:pt>
                <c:pt idx="381">
                  <c:v>-0.80199709339410508</c:v>
                </c:pt>
                <c:pt idx="382">
                  <c:v>-0.66310364426296431</c:v>
                </c:pt>
                <c:pt idx="383">
                  <c:v>-0.4960621794589542</c:v>
                </c:pt>
                <c:pt idx="384">
                  <c:v>-0.30784928375300957</c:v>
                </c:pt>
                <c:pt idx="385">
                  <c:v>-0.10637784708558144</c:v>
                </c:pt>
                <c:pt idx="386">
                  <c:v>9.9832305571589799E-2</c:v>
                </c:pt>
                <c:pt idx="387">
                  <c:v>0.30201292016049441</c:v>
                </c:pt>
                <c:pt idx="388">
                  <c:v>0.49151997160846528</c:v>
                </c:pt>
                <c:pt idx="389">
                  <c:v>0.66020466943818146</c:v>
                </c:pt>
                <c:pt idx="390">
                  <c:v>0.80076685225467181</c:v>
                </c:pt>
                <c:pt idx="391">
                  <c:v>0.90707534429579417</c:v>
                </c:pt>
                <c:pt idx="392">
                  <c:v>0.97444105475866416</c:v>
                </c:pt>
                <c:pt idx="393">
                  <c:v>0.99983044400680976</c:v>
                </c:pt>
                <c:pt idx="394">
                  <c:v>0.98200939170358736</c:v>
                </c:pt>
                <c:pt idx="395">
                  <c:v>0.92161038590935485</c:v>
                </c:pt>
                <c:pt idx="396">
                  <c:v>0.821119192084245</c:v>
                </c:pt>
                <c:pt idx="397">
                  <c:v>0.68478062159614661</c:v>
                </c:pt>
                <c:pt idx="398">
                  <c:v>0.51842655309550634</c:v>
                </c:pt>
                <c:pt idx="399">
                  <c:v>0.32923281306649532</c:v>
                </c:pt>
                <c:pt idx="400">
                  <c:v>0.12541474046344897</c:v>
                </c:pt>
                <c:pt idx="401">
                  <c:v>-8.4125901754611918E-2</c:v>
                </c:pt>
                <c:pt idx="402">
                  <c:v>-0.29018768067607364</c:v>
                </c:pt>
                <c:pt idx="403">
                  <c:v>-0.48367322652199524</c:v>
                </c:pt>
                <c:pt idx="404">
                  <c:v>-0.65599227178733188</c:v>
                </c:pt>
                <c:pt idx="405">
                  <c:v>-0.79944610663977789</c:v>
                </c:pt>
                <c:pt idx="406">
                  <c:v>-0.90757613734181286</c:v>
                </c:pt>
                <c:pt idx="407">
                  <c:v>-0.97546059318463141</c:v>
                </c:pt>
                <c:pt idx="408">
                  <c:v>-0.99994552176773366</c:v>
                </c:pt>
                <c:pt idx="409">
                  <c:v>-0.9797989618839904</c:v>
                </c:pt>
                <c:pt idx="410">
                  <c:v>-0.91578047608529767</c:v>
                </c:pt>
                <c:pt idx="411">
                  <c:v>-0.81062192271952294</c:v>
                </c:pt>
                <c:pt idx="412">
                  <c:v>-0.66891929021970098</c:v>
                </c:pt>
                <c:pt idx="413">
                  <c:v>-0.49693943070130553</c:v>
                </c:pt>
                <c:pt idx="414">
                  <c:v>-0.30234943471569931</c:v>
                </c:pt>
                <c:pt idx="415">
                  <c:v>-9.388000485850892E-2</c:v>
                </c:pt>
                <c:pt idx="416">
                  <c:v>0.11906265708457293</c:v>
                </c:pt>
                <c:pt idx="417">
                  <c:v>0.32681938905645053</c:v>
                </c:pt>
                <c:pt idx="418">
                  <c:v>0.51991616636518534</c:v>
                </c:pt>
                <c:pt idx="419">
                  <c:v>0.68949791868719223</c:v>
                </c:pt>
                <c:pt idx="420">
                  <c:v>0.82773814975087767</c:v>
                </c:pt>
                <c:pt idx="421">
                  <c:v>0.92820528005979464</c:v>
                </c:pt>
                <c:pt idx="422">
                  <c:v>0.98616836232065441</c:v>
                </c:pt>
                <c:pt idx="423">
                  <c:v>0.99882737696281254</c:v>
                </c:pt>
                <c:pt idx="424">
                  <c:v>0.96545659772848735</c:v>
                </c:pt>
                <c:pt idx="425">
                  <c:v>0.88745338547078589</c:v>
                </c:pt>
                <c:pt idx="426">
                  <c:v>0.76828905265451652</c:v>
                </c:pt>
                <c:pt idx="427">
                  <c:v>0.61336294942978664</c:v>
                </c:pt>
                <c:pt idx="428">
                  <c:v>0.42976544803361366</c:v>
                </c:pt>
                <c:pt idx="429">
                  <c:v>0.22595983420771179</c:v>
                </c:pt>
                <c:pt idx="430">
                  <c:v>1.1397045716669503E-2</c:v>
                </c:pt>
                <c:pt idx="431">
                  <c:v>-0.20391946296437286</c:v>
                </c:pt>
                <c:pt idx="432">
                  <c:v>-0.40989887192244823</c:v>
                </c:pt>
                <c:pt idx="433">
                  <c:v>-0.59683662176841423</c:v>
                </c:pt>
                <c:pt idx="434">
                  <c:v>-0.75587428053942318</c:v>
                </c:pt>
                <c:pt idx="435">
                  <c:v>-0.87942376666747568</c:v>
                </c:pt>
                <c:pt idx="436">
                  <c:v>-0.96153543530439844</c:v>
                </c:pt>
                <c:pt idx="437">
                  <c:v>-0.99819192303763649</c:v>
                </c:pt>
                <c:pt idx="438">
                  <c:v>-0.98751293319416944</c:v>
                </c:pt>
                <c:pt idx="439">
                  <c:v>-0.92986018943007109</c:v>
                </c:pt>
                <c:pt idx="440">
                  <c:v>-0.82783640893610377</c:v>
                </c:pt>
                <c:pt idx="441">
                  <c:v>-0.68617713682770154</c:v>
                </c:pt>
                <c:pt idx="442">
                  <c:v>-0.51153940678771925</c:v>
                </c:pt>
                <c:pt idx="443">
                  <c:v>-0.31219620542257592</c:v>
                </c:pt>
                <c:pt idx="444">
                  <c:v>-9.765037525715177E-2</c:v>
                </c:pt>
                <c:pt idx="445">
                  <c:v>0.12181433760798532</c:v>
                </c:pt>
                <c:pt idx="446">
                  <c:v>0.33562410797070896</c:v>
                </c:pt>
                <c:pt idx="447">
                  <c:v>0.53342443470310119</c:v>
                </c:pt>
                <c:pt idx="448">
                  <c:v>0.7055836152799464</c:v>
                </c:pt>
                <c:pt idx="449">
                  <c:v>0.84366574508294434</c:v>
                </c:pt>
                <c:pt idx="450">
                  <c:v>0.94084985284605149</c:v>
                </c:pt>
                <c:pt idx="451">
                  <c:v>0.99227410298627938</c:v>
                </c:pt>
                <c:pt idx="452">
                  <c:v>0.99528738292465246</c:v>
                </c:pt>
                <c:pt idx="453">
                  <c:v>0.94959490102795907</c:v>
                </c:pt>
                <c:pt idx="454">
                  <c:v>0.85728945243568977</c:v>
                </c:pt>
                <c:pt idx="455">
                  <c:v>0.722765530137362</c:v>
                </c:pt>
                <c:pt idx="456">
                  <c:v>0.55251920282956513</c:v>
                </c:pt>
                <c:pt idx="457">
                  <c:v>0.35484236865458058</c:v>
                </c:pt>
                <c:pt idx="458">
                  <c:v>0.13942534160782322</c:v>
                </c:pt>
                <c:pt idx="459">
                  <c:v>-8.3113536668602495E-2</c:v>
                </c:pt>
                <c:pt idx="460">
                  <c:v>-0.30174868943520794</c:v>
                </c:pt>
                <c:pt idx="461">
                  <c:v>-0.50559312078478502</c:v>
                </c:pt>
                <c:pt idx="462">
                  <c:v>-0.68444228924281725</c:v>
                </c:pt>
                <c:pt idx="463">
                  <c:v>-0.8292888151564185</c:v>
                </c:pt>
                <c:pt idx="464">
                  <c:v>-0.93278190225110569</c:v>
                </c:pt>
                <c:pt idx="465">
                  <c:v>-0.98960778833289442</c:v>
                </c:pt>
                <c:pt idx="466">
                  <c:v>-0.99677120516498485</c:v>
                </c:pt>
                <c:pt idx="467">
                  <c:v>-0.95376255900097262</c:v>
                </c:pt>
                <c:pt idx="468">
                  <c:v>-0.8626011198489183</c:v>
                </c:pt>
                <c:pt idx="469">
                  <c:v>-0.72775066083707118</c:v>
                </c:pt>
                <c:pt idx="470">
                  <c:v>-0.55591041611837511</c:v>
                </c:pt>
                <c:pt idx="471">
                  <c:v>-0.35569060388564488</c:v>
                </c:pt>
                <c:pt idx="472">
                  <c:v>-0.13718776389280188</c:v>
                </c:pt>
                <c:pt idx="473">
                  <c:v>8.851952702029818E-2</c:v>
                </c:pt>
                <c:pt idx="474">
                  <c:v>0.30992965659401339</c:v>
                </c:pt>
                <c:pt idx="475">
                  <c:v>0.51570366218445995</c:v>
                </c:pt>
                <c:pt idx="476">
                  <c:v>0.69524783026133408</c:v>
                </c:pt>
                <c:pt idx="477">
                  <c:v>0.83926321348050337</c:v>
                </c:pt>
                <c:pt idx="478">
                  <c:v>0.94023338498256293</c:v>
                </c:pt>
                <c:pt idx="479">
                  <c:v>0.99282456874394864</c:v>
                </c:pt>
                <c:pt idx="480">
                  <c:v>0.99417648595410513</c:v>
                </c:pt>
                <c:pt idx="481">
                  <c:v>0.94406764568425472</c:v>
                </c:pt>
                <c:pt idx="482">
                  <c:v>0.84494512317855419</c:v>
                </c:pt>
                <c:pt idx="483">
                  <c:v>0.70181579724626897</c:v>
                </c:pt>
                <c:pt idx="484">
                  <c:v>0.52200320777167397</c:v>
                </c:pt>
                <c:pt idx="485">
                  <c:v>0.31478127324627792</c:v>
                </c:pt>
                <c:pt idx="486">
                  <c:v>9.0902703212339953E-2</c:v>
                </c:pt>
                <c:pt idx="487">
                  <c:v>-0.13795430324389521</c:v>
                </c:pt>
                <c:pt idx="488">
                  <c:v>-0.35979288159832246</c:v>
                </c:pt>
                <c:pt idx="489">
                  <c:v>-0.56292647527683037</c:v>
                </c:pt>
                <c:pt idx="490">
                  <c:v>-0.73659701337058858</c:v>
                </c:pt>
                <c:pt idx="491">
                  <c:v>-0.87154949671543991</c:v>
                </c:pt>
                <c:pt idx="492">
                  <c:v>-0.96053208694853498</c:v>
                </c:pt>
                <c:pt idx="493">
                  <c:v>-0.99869435395310158</c:v>
                </c:pt>
                <c:pt idx="494">
                  <c:v>-0.98386140634356545</c:v>
                </c:pt>
                <c:pt idx="495">
                  <c:v>-0.91666796191187605</c:v>
                </c:pt>
                <c:pt idx="496">
                  <c:v>-0.80054369262398206</c:v>
                </c:pt>
                <c:pt idx="497">
                  <c:v>-0.64154902754794785</c:v>
                </c:pt>
                <c:pt idx="498">
                  <c:v>-0.44806860505739132</c:v>
                </c:pt>
                <c:pt idx="499">
                  <c:v>-0.23037730458226385</c:v>
                </c:pt>
                <c:pt idx="500">
                  <c:v>-1.0083641197131112E-4</c:v>
                </c:pt>
                <c:pt idx="501">
                  <c:v>6.3962336256203362E-3</c:v>
                </c:pt>
                <c:pt idx="502">
                  <c:v>1.3018381209876683E-2</c:v>
                </c:pt>
                <c:pt idx="503">
                  <c:v>1.9866108194029883E-2</c:v>
                </c:pt>
                <c:pt idx="504">
                  <c:v>2.693901645380474E-2</c:v>
                </c:pt>
                <c:pt idx="505">
                  <c:v>3.4236639071406207E-2</c:v>
                </c:pt>
                <c:pt idx="506">
                  <c:v>4.1758434944217562E-2</c:v>
                </c:pt>
                <c:pt idx="507">
                  <c:v>4.9503783232285541E-2</c:v>
                </c:pt>
                <c:pt idx="508">
                  <c:v>5.7471977646954435E-2</c:v>
                </c:pt>
                <c:pt idx="509">
                  <c:v>6.5662220583285413E-2</c:v>
                </c:pt>
                <c:pt idx="510">
                  <c:v>7.4073617099189762E-2</c:v>
                </c:pt>
                <c:pt idx="511">
                  <c:v>8.2705168744515223E-2</c:v>
                </c:pt>
                <c:pt idx="512">
                  <c:v>9.1555767243654232E-2</c:v>
                </c:pt>
                <c:pt idx="513">
                  <c:v>0.10062418803559074</c:v>
                </c:pt>
                <c:pt idx="514">
                  <c:v>0.10990908367567047</c:v>
                </c:pt>
                <c:pt idx="515">
                  <c:v>0.11940897710376622</c:v>
                </c:pt>
                <c:pt idx="516">
                  <c:v>0.12912225478391812</c:v>
                </c:pt>
                <c:pt idx="517">
                  <c:v>0.13904715972095508</c:v>
                </c:pt>
                <c:pt idx="518">
                  <c:v>0.14918178436005181</c:v>
                </c:pt>
                <c:pt idx="519">
                  <c:v>0.15952406337564512</c:v>
                </c:pt>
                <c:pt idx="520">
                  <c:v>0.17007176635662027</c:v>
                </c:pt>
                <c:pt idx="521">
                  <c:v>0.18082249039518897</c:v>
                </c:pt>
                <c:pt idx="522">
                  <c:v>0.19177365258741075</c:v>
                </c:pt>
                <c:pt idx="523">
                  <c:v>0.20292248245385935</c:v>
                </c:pt>
                <c:pt idx="524">
                  <c:v>0.21426601428950809</c:v>
                </c:pt>
                <c:pt idx="525">
                  <c:v>0.22580107945249916</c:v>
                </c:pt>
                <c:pt idx="526">
                  <c:v>0.23752429860207347</c:v>
                </c:pt>
                <c:pt idx="527">
                  <c:v>0.24943207389656924</c:v>
                </c:pt>
                <c:pt idx="528">
                  <c:v>0.26152058116304805</c:v>
                </c:pt>
                <c:pt idx="529">
                  <c:v>0.27378576205077748</c:v>
                </c:pt>
                <c:pt idx="530">
                  <c:v>0.28622331618148633</c:v>
                </c:pt>
                <c:pt idx="531">
                  <c:v>0.2988286933100151</c:v>
                </c:pt>
                <c:pt idx="532">
                  <c:v>0.31159708550970638</c:v>
                </c:pt>
                <c:pt idx="533">
                  <c:v>0.32452341939761975</c:v>
                </c:pt>
                <c:pt idx="534">
                  <c:v>0.33760234841540837</c:v>
                </c:pt>
                <c:pt idx="535">
                  <c:v>0.3508282451824643</c:v>
                </c:pt>
                <c:pt idx="536">
                  <c:v>0.36419519393871935</c:v>
                </c:pt>
                <c:pt idx="537">
                  <c:v>0.37769698309528277</c:v>
                </c:pt>
                <c:pt idx="538">
                  <c:v>0.39132709791189946</c:v>
                </c:pt>
                <c:pt idx="539">
                  <c:v>0.40507871332102591</c:v>
                </c:pt>
                <c:pt idx="540">
                  <c:v>0.41894468691913866</c:v>
                </c:pt>
                <c:pt idx="541">
                  <c:v>0.43291755214671895</c:v>
                </c:pt>
                <c:pt idx="542">
                  <c:v>0.44698951167918077</c:v>
                </c:pt>
                <c:pt idx="543">
                  <c:v>0.46115243105184572</c:v>
                </c:pt>
                <c:pt idx="544">
                  <c:v>0.47539783254289175</c:v>
                </c:pt>
                <c:pt idx="545">
                  <c:v>0.4897168893390354</c:v>
                </c:pt>
                <c:pt idx="546">
                  <c:v>0.50410042000952304</c:v>
                </c:pt>
                <c:pt idx="547">
                  <c:v>0.5185388833148239</c:v>
                </c:pt>
                <c:pt idx="548">
                  <c:v>0.53302237337721814</c:v>
                </c:pt>
                <c:pt idx="549">
                  <c:v>0.54754061524125985</c:v>
                </c:pt>
                <c:pt idx="550">
                  <c:v>0.56208296085287079</c:v>
                </c:pt>
                <c:pt idx="551">
                  <c:v>0.57663838548656665</c:v>
                </c:pt>
                <c:pt idx="552">
                  <c:v>0.59119548465104832</c:v>
                </c:pt>
                <c:pt idx="553">
                  <c:v>0.60574247150409011</c:v>
                </c:pt>
                <c:pt idx="554">
                  <c:v>0.62026717480832272</c:v>
                </c:pt>
                <c:pt idx="555">
                  <c:v>0.63475703746014833</c:v>
                </c:pt>
                <c:pt idx="556">
                  <c:v>0.64919911562461152</c:v>
                </c:pt>
                <c:pt idx="557">
                  <c:v>0.66358007850960898</c:v>
                </c:pt>
                <c:pt idx="558">
                  <c:v>0.67788620881331707</c:v>
                </c:pt>
                <c:pt idx="559">
                  <c:v>0.69210340387916969</c:v>
                </c:pt>
                <c:pt idx="560">
                  <c:v>0.7062171775931102</c:v>
                </c:pt>
                <c:pt idx="561">
                  <c:v>0.72021266305817433</c:v>
                </c:pt>
                <c:pt idx="562">
                  <c:v>0.73407461608171698</c:v>
                </c:pt>
                <c:pt idx="563">
                  <c:v>0.74778741951079641</c:v>
                </c:pt>
                <c:pt idx="564">
                  <c:v>0.76133508845132924</c:v>
                </c:pt>
                <c:pt idx="565">
                  <c:v>0.7747012764066693</c:v>
                </c:pt>
                <c:pt idx="566">
                  <c:v>0.7878692823711948</c:v>
                </c:pt>
                <c:pt idx="567">
                  <c:v>0.80082205891433667</c:v>
                </c:pt>
                <c:pt idx="568">
                  <c:v>0.81354222129022413</c:v>
                </c:pt>
                <c:pt idx="569">
                  <c:v>0.82601205760775953</c:v>
                </c:pt>
                <c:pt idx="570">
                  <c:v>0.83821354009545912</c:v>
                </c:pt>
                <c:pt idx="571">
                  <c:v>0.85012833749480654</c:v>
                </c:pt>
                <c:pt idx="572">
                  <c:v>0.8617378286151387</c:v>
                </c:pt>
                <c:pt idx="573">
                  <c:v>0.87302311708224356</c:v>
                </c:pt>
                <c:pt idx="574">
                  <c:v>0.88396504731185743</c:v>
                </c:pt>
                <c:pt idx="575">
                  <c:v>0.89454422173812198</c:v>
                </c:pt>
                <c:pt idx="576">
                  <c:v>0.90474101932578299</c:v>
                </c:pt>
                <c:pt idx="577">
                  <c:v>0.91453561539348127</c:v>
                </c:pt>
                <c:pt idx="578">
                  <c:v>0.92390800277389096</c:v>
                </c:pt>
                <c:pt idx="579">
                  <c:v>0.9328380143347027</c:v>
                </c:pt>
                <c:pt idx="580">
                  <c:v>0.94130534688251422</c:v>
                </c:pt>
                <c:pt idx="581">
                  <c:v>0.94928958646958672</c:v>
                </c:pt>
                <c:pt idx="582">
                  <c:v>0.95677023512112769</c:v>
                </c:pt>
                <c:pt idx="583">
                  <c:v>0.9637267389982872</c:v>
                </c:pt>
                <c:pt idx="584">
                  <c:v>0.97013851800937922</c:v>
                </c:pt>
                <c:pt idx="585">
                  <c:v>0.975984996878975</c:v>
                </c:pt>
                <c:pt idx="586">
                  <c:v>0.98124563768144291</c:v>
                </c:pt>
                <c:pt idx="587">
                  <c:v>0.9858999738422437</c:v>
                </c:pt>
                <c:pt idx="588">
                  <c:v>0.98992764560680258</c:v>
                </c:pt>
                <c:pt idx="589">
                  <c:v>0.99330843697309634</c:v>
                </c:pt>
                <c:pt idx="590">
                  <c:v>0.99602231408019071</c:v>
                </c:pt>
                <c:pt idx="591">
                  <c:v>0.99804946504084702</c:v>
                </c:pt>
                <c:pt idx="592">
                  <c:v>0.9993703412019902</c:v>
                </c:pt>
                <c:pt idx="593">
                  <c:v>0.99996569981228489</c:v>
                </c:pt>
                <c:pt idx="594">
                  <c:v>0.99981664807130965</c:v>
                </c:pt>
                <c:pt idx="595">
                  <c:v>0.99890468852984693</c:v>
                </c:pt>
                <c:pt idx="596">
                  <c:v>0.99721176580562487</c:v>
                </c:pt>
                <c:pt idx="597">
                  <c:v>0.99472031457345822</c:v>
                </c:pt>
                <c:pt idx="598">
                  <c:v>0.99141330878313871</c:v>
                </c:pt>
                <c:pt idx="599">
                  <c:v>0.98727431205263405</c:v>
                </c:pt>
                <c:pt idx="600">
                  <c:v>0.98228752917816475</c:v>
                </c:pt>
                <c:pt idx="601">
                  <c:v>0.97643785869655653</c:v>
                </c:pt>
                <c:pt idx="602">
                  <c:v>0.9697109464289112</c:v>
                </c:pt>
                <c:pt idx="603">
                  <c:v>0.96209323992811491</c:v>
                </c:pt>
                <c:pt idx="604">
                  <c:v>0.953572043746025</c:v>
                </c:pt>
                <c:pt idx="605">
                  <c:v>0.94413557542934501</c:v>
                </c:pt>
                <c:pt idx="606">
                  <c:v>0.9337730221462307</c:v>
                </c:pt>
                <c:pt idx="607">
                  <c:v>0.92247459783859242</c:v>
                </c:pt>
                <c:pt idx="608">
                  <c:v>0.91023160078786358</c:v>
                </c:pt>
                <c:pt idx="609">
                  <c:v>0.89703647147473431</c:v>
                </c:pt>
                <c:pt idx="610">
                  <c:v>0.88288285060600191</c:v>
                </c:pt>
                <c:pt idx="611">
                  <c:v>0.86776563717429434</c:v>
                </c:pt>
                <c:pt idx="612">
                  <c:v>0.85168104640901221</c:v>
                </c:pt>
                <c:pt idx="613">
                  <c:v>0.83462666746939307</c:v>
                </c:pt>
                <c:pt idx="614">
                  <c:v>0.81660152072321968</c:v>
                </c:pt>
                <c:pt idx="615">
                  <c:v>0.79760611444732088</c:v>
                </c:pt>
                <c:pt idx="616">
                  <c:v>0.77764250077873898</c:v>
                </c:pt>
                <c:pt idx="617">
                  <c:v>0.75671433073827221</c:v>
                </c:pt>
                <c:pt idx="618">
                  <c:v>0.73482690814103446</c:v>
                </c:pt>
                <c:pt idx="619">
                  <c:v>0.71198724220183585</c:v>
                </c:pt>
                <c:pt idx="620">
                  <c:v>0.6882040986364929</c:v>
                </c:pt>
                <c:pt idx="621">
                  <c:v>0.66348804905375647</c:v>
                </c:pt>
                <c:pt idx="622">
                  <c:v>0.63785151842639576</c:v>
                </c:pt>
                <c:pt idx="623">
                  <c:v>0.61130883042412543</c:v>
                </c:pt>
                <c:pt idx="624">
                  <c:v>0.58387625038558277</c:v>
                </c:pt>
                <c:pt idx="625">
                  <c:v>0.55557202570147302</c:v>
                </c:pt>
                <c:pt idx="626">
                  <c:v>0.52641642337634198</c:v>
                </c:pt>
                <c:pt idx="627">
                  <c:v>0.49643176453226512</c:v>
                </c:pt>
                <c:pt idx="628">
                  <c:v>0.46564245561410844</c:v>
                </c:pt>
                <c:pt idx="629">
                  <c:v>0.43407501605292464</c:v>
                </c:pt>
                <c:pt idx="630">
                  <c:v>0.40175810214161045</c:v>
                </c:pt>
                <c:pt idx="631">
                  <c:v>0.36872252687515555</c:v>
                </c:pt>
                <c:pt idx="632">
                  <c:v>0.3350012755067408</c:v>
                </c:pt>
                <c:pt idx="633">
                  <c:v>0.30062951657062742</c:v>
                </c:pt>
                <c:pt idx="634">
                  <c:v>0.26564460812327195</c:v>
                </c:pt>
                <c:pt idx="635">
                  <c:v>0.23008609895546286</c:v>
                </c:pt>
                <c:pt idx="636">
                  <c:v>0.19399572453052641</c:v>
                </c:pt>
                <c:pt idx="637">
                  <c:v>0.15741739740685542</c:v>
                </c:pt>
                <c:pt idx="638">
                  <c:v>0.12039719190724231</c:v>
                </c:pt>
                <c:pt idx="639">
                  <c:v>8.2983322802732518E-2</c:v>
                </c:pt>
                <c:pt idx="640">
                  <c:v>4.5226117785068909E-2</c:v>
                </c:pt>
                <c:pt idx="641">
                  <c:v>7.177983509288958E-3</c:v>
                </c:pt>
                <c:pt idx="642">
                  <c:v>-3.1106635003337577E-2</c:v>
                </c:pt>
                <c:pt idx="643">
                  <c:v>-6.9571301801940474E-2</c:v>
                </c:pt>
                <c:pt idx="644">
                  <c:v>-0.10815764447108114</c:v>
                </c:pt>
                <c:pt idx="645">
                  <c:v>-0.14680541580057282</c:v>
                </c:pt>
                <c:pt idx="646">
                  <c:v>-0.18545256282278572</c:v>
                </c:pt>
                <c:pt idx="647">
                  <c:v>-0.22403530336504887</c:v>
                </c:pt>
                <c:pt idx="648">
                  <c:v>-0.26248821024834063</c:v>
                </c:pt>
                <c:pt idx="649">
                  <c:v>-0.30074430324561902</c:v>
                </c:pt>
                <c:pt idx="650">
                  <c:v>-0.33873514889394002</c:v>
                </c:pt>
                <c:pt idx="651">
                  <c:v>-0.37639096823382684</c:v>
                </c:pt>
                <c:pt idx="652">
                  <c:v>-0.41364075252733978</c:v>
                </c:pt>
                <c:pt idx="653">
                  <c:v>-0.4504123869827506</c:v>
                </c:pt>
                <c:pt idx="654">
                  <c:v>-0.4866327824888757</c:v>
                </c:pt>
                <c:pt idx="655">
                  <c:v>-0.52222801533576668</c:v>
                </c:pt>
                <c:pt idx="656">
                  <c:v>-0.55712347487079739</c:v>
                </c:pt>
                <c:pt idx="657">
                  <c:v>-0.59124401901012025</c:v>
                </c:pt>
                <c:pt idx="658">
                  <c:v>-0.624514137495078</c:v>
                </c:pt>
                <c:pt idx="659">
                  <c:v>-0.65685812275152233</c:v>
                </c:pt>
                <c:pt idx="660">
                  <c:v>-0.68820024817705228</c:v>
                </c:pt>
                <c:pt idx="661">
                  <c:v>-0.71846495364714402</c:v>
                </c:pt>
                <c:pt idx="662">
                  <c:v>-0.74757703799594422</c:v>
                </c:pt>
                <c:pt idx="663">
                  <c:v>-0.77546185819126601</c:v>
                </c:pt>
                <c:pt idx="664">
                  <c:v>-0.80204553488616737</c:v>
                </c:pt>
                <c:pt idx="665">
                  <c:v>-0.82725516399145893</c:v>
                </c:pt>
                <c:pt idx="666">
                  <c:v>-0.85101903387469913</c:v>
                </c:pt>
                <c:pt idx="667">
                  <c:v>-0.8732668477518154</c:v>
                </c:pt>
                <c:pt idx="668">
                  <c:v>-0.89392995079756976</c:v>
                </c:pt>
                <c:pt idx="669">
                  <c:v>-0.91294156146074612</c:v>
                </c:pt>
                <c:pt idx="670">
                  <c:v>-0.93023700642940899</c:v>
                </c:pt>
                <c:pt idx="671">
                  <c:v>-0.94575395865093592</c:v>
                </c:pt>
                <c:pt idx="672">
                  <c:v>-0.9594326777709935</c:v>
                </c:pt>
                <c:pt idx="673">
                  <c:v>-0.97121625231530972</c:v>
                </c:pt>
                <c:pt idx="674">
                  <c:v>-0.98105084289827538</c:v>
                </c:pt>
                <c:pt idx="675">
                  <c:v>-0.98888592570317302</c:v>
                </c:pt>
                <c:pt idx="676">
                  <c:v>-0.99467453544046514</c:v>
                </c:pt>
                <c:pt idx="677">
                  <c:v>-0.99837350695325167</c:v>
                </c:pt>
                <c:pt idx="678">
                  <c:v>-0.99994371460295151</c:v>
                </c:pt>
                <c:pt idx="679">
                  <c:v>-0.99935030853371243</c:v>
                </c:pt>
                <c:pt idx="680">
                  <c:v>-0.99656294688123981</c:v>
                </c:pt>
                <c:pt idx="681">
                  <c:v>-0.99155602296089396</c:v>
                </c:pt>
                <c:pt idx="682">
                  <c:v>-0.98430888644129721</c:v>
                </c:pt>
                <c:pt idx="683">
                  <c:v>-0.97480605748355909</c:v>
                </c:pt>
                <c:pt idx="684">
                  <c:v>-0.9630374328028366</c:v>
                </c:pt>
                <c:pt idx="685">
                  <c:v>-0.94899848258855024</c:v>
                </c:pt>
                <c:pt idx="686">
                  <c:v>-0.9326904372024406</c:v>
                </c:pt>
                <c:pt idx="687">
                  <c:v>-0.91412046256004587</c:v>
                </c:pt>
                <c:pt idx="688">
                  <c:v>-0.89330182309135375</c:v>
                </c:pt>
                <c:pt idx="689">
                  <c:v>-0.87025403117061106</c:v>
                </c:pt>
                <c:pt idx="690">
                  <c:v>-0.84500298190381451</c:v>
                </c:pt>
                <c:pt idx="691">
                  <c:v>-0.81758107216548348</c:v>
                </c:pt>
                <c:pt idx="692">
                  <c:v>-0.7880273027842547</c:v>
                </c:pt>
                <c:pt idx="693">
                  <c:v>-0.75638736278974517</c:v>
                </c:pt>
                <c:pt idx="694">
                  <c:v>-0.72271369465139479</c:v>
                </c:pt>
                <c:pt idx="695">
                  <c:v>-0.6870655394637033</c:v>
                </c:pt>
                <c:pt idx="696">
                  <c:v>-0.64950896106169309</c:v>
                </c:pt>
                <c:pt idx="697">
                  <c:v>-0.61011684808574951</c:v>
                </c:pt>
                <c:pt idx="698">
                  <c:v>-0.5689688930563418</c:v>
                </c:pt>
                <c:pt idx="699">
                  <c:v>-0.52615154756671445</c:v>
                </c:pt>
                <c:pt idx="700">
                  <c:v>-0.48175795275554367</c:v>
                </c:pt>
                <c:pt idx="701">
                  <c:v>-0.43588784428192895</c:v>
                </c:pt>
                <c:pt idx="702">
                  <c:v>-0.3886474310919793</c:v>
                </c:pt>
                <c:pt idx="703">
                  <c:v>-0.34014924733973373</c:v>
                </c:pt>
                <c:pt idx="704">
                  <c:v>-0.2905119769052128</c:v>
                </c:pt>
                <c:pt idx="705">
                  <c:v>-0.2398602500391494</c:v>
                </c:pt>
                <c:pt idx="706">
                  <c:v>-0.18832441175709203</c:v>
                </c:pt>
                <c:pt idx="707">
                  <c:v>-0.13604026170537006</c:v>
                </c:pt>
                <c:pt idx="708">
                  <c:v>-8.3148765327466664E-2</c:v>
                </c:pt>
                <c:pt idx="709">
                  <c:v>-2.9795736271605446E-2</c:v>
                </c:pt>
                <c:pt idx="710">
                  <c:v>2.3868509901252461E-2</c:v>
                </c:pt>
                <c:pt idx="711">
                  <c:v>7.7689530525815551E-2</c:v>
                </c:pt>
                <c:pt idx="712">
                  <c:v>0.13150915884446446</c:v>
                </c:pt>
                <c:pt idx="713">
                  <c:v>0.18516593477526949</c:v>
                </c:pt>
                <c:pt idx="714">
                  <c:v>0.23849556284899209</c:v>
                </c:pt>
                <c:pt idx="715">
                  <c:v>0.29133139658403778</c:v>
                </c:pt>
                <c:pt idx="716">
                  <c:v>0.34350494842061924</c:v>
                </c:pt>
                <c:pt idx="717">
                  <c:v>0.39484642418410132</c:v>
                </c:pt>
                <c:pt idx="718">
                  <c:v>0.4451852808935951</c:v>
                </c:pt>
                <c:pt idx="719">
                  <c:v>0.49435080657555891</c:v>
                </c:pt>
                <c:pt idx="720">
                  <c:v>0.54217272058451571</c:v>
                </c:pt>
                <c:pt idx="721">
                  <c:v>0.58848179277431922</c:v>
                </c:pt>
                <c:pt idx="722">
                  <c:v>0.63311047970481615</c:v>
                </c:pt>
                <c:pt idx="723">
                  <c:v>0.67589357591079546</c:v>
                </c:pt>
                <c:pt idx="724">
                  <c:v>0.71666887810374746</c:v>
                </c:pt>
                <c:pt idx="725">
                  <c:v>0.7552778600230694</c:v>
                </c:pt>
                <c:pt idx="726">
                  <c:v>0.79156635550280607</c:v>
                </c:pt>
                <c:pt idx="727">
                  <c:v>0.82538524717382733</c:v>
                </c:pt>
                <c:pt idx="728">
                  <c:v>0.85659115808048669</c:v>
                </c:pt>
                <c:pt idx="729">
                  <c:v>0.88504714335624979</c:v>
                </c:pt>
                <c:pt idx="730">
                  <c:v>0.91062337897569945</c:v>
                </c:pt>
                <c:pt idx="731">
                  <c:v>0.9331978444815715</c:v>
                </c:pt>
                <c:pt idx="732">
                  <c:v>0.95265699647638535</c:v>
                </c:pt>
                <c:pt idx="733">
                  <c:v>0.96889642956964706</c:v>
                </c:pt>
                <c:pt idx="734">
                  <c:v>0.98182152138478551</c:v>
                </c:pt>
                <c:pt idx="735">
                  <c:v>0.99134805815592775</c:v>
                </c:pt>
                <c:pt idx="736">
                  <c:v>0.99740283738445357</c:v>
                </c:pt>
                <c:pt idx="737">
                  <c:v>0.99992424398000812</c:v>
                </c:pt>
                <c:pt idx="738">
                  <c:v>0.99886279628138097</c:v>
                </c:pt>
                <c:pt idx="739">
                  <c:v>0.99418165834034022</c:v>
                </c:pt>
                <c:pt idx="740">
                  <c:v>0.985857114857143</c:v>
                </c:pt>
                <c:pt idx="741">
                  <c:v>0.97387900518091541</c:v>
                </c:pt>
                <c:pt idx="742">
                  <c:v>0.95825111283228825</c:v>
                </c:pt>
                <c:pt idx="743">
                  <c:v>0.93899150707038248</c:v>
                </c:pt>
                <c:pt idx="744">
                  <c:v>0.91613283311215954</c:v>
                </c:pt>
                <c:pt idx="745">
                  <c:v>0.88972254771996762</c:v>
                </c:pt>
                <c:pt idx="746">
                  <c:v>0.85982309700330861</c:v>
                </c:pt>
                <c:pt idx="747">
                  <c:v>0.82651203343397717</c:v>
                </c:pt>
                <c:pt idx="748">
                  <c:v>0.78988206924993531</c:v>
                </c:pt>
                <c:pt idx="749">
                  <c:v>0.75004106362304024</c:v>
                </c:pt>
                <c:pt idx="750">
                  <c:v>0.70711194118889753</c:v>
                </c:pt>
                <c:pt idx="751">
                  <c:v>0.66123253978381713</c:v>
                </c:pt>
                <c:pt idx="752">
                  <c:v>0.61255538550370459</c:v>
                </c:pt>
                <c:pt idx="753">
                  <c:v>0.56124739349270314</c:v>
                </c:pt>
                <c:pt idx="754">
                  <c:v>0.50748949318457981</c:v>
                </c:pt>
                <c:pt idx="755">
                  <c:v>0.45147617705703658</c:v>
                </c:pt>
                <c:pt idx="756">
                  <c:v>0.39341497231709788</c:v>
                </c:pt>
                <c:pt idx="757">
                  <c:v>0.33352583531377067</c:v>
                </c:pt>
                <c:pt idx="758">
                  <c:v>0.27204046887083078</c:v>
                </c:pt>
                <c:pt idx="759">
                  <c:v>0.20920156314685681</c:v>
                </c:pt>
                <c:pt idx="760">
                  <c:v>0.14526196105956873</c:v>
                </c:pt>
                <c:pt idx="761">
                  <c:v>8.0483749755696665E-2</c:v>
                </c:pt>
                <c:pt idx="762">
                  <c:v>1.5137280063982966E-2</c:v>
                </c:pt>
                <c:pt idx="763">
                  <c:v>-5.049988366457251E-2</c:v>
                </c:pt>
                <c:pt idx="764">
                  <c:v>-0.1161440804508192</c:v>
                </c:pt>
                <c:pt idx="765">
                  <c:v>-0.18150673295768138</c:v>
                </c:pt>
                <c:pt idx="766">
                  <c:v>-0.24629558729579717</c:v>
                </c:pt>
                <c:pt idx="767">
                  <c:v>-0.31021600804121535</c:v>
                </c:pt>
                <c:pt idx="768">
                  <c:v>-0.37297232366222999</c:v>
                </c:pt>
                <c:pt idx="769">
                  <c:v>-0.43426921707868504</c:v>
                </c:pt>
                <c:pt idx="770">
                  <c:v>-0.49381315561263295</c:v>
                </c:pt>
                <c:pt idx="771">
                  <c:v>-0.55131385413717005</c:v>
                </c:pt>
                <c:pt idx="772">
                  <c:v>-0.60648576479424343</c:v>
                </c:pt>
                <c:pt idx="773">
                  <c:v>-0.6590495862354312</c:v>
                </c:pt>
                <c:pt idx="774">
                  <c:v>-0.70873378494597383</c:v>
                </c:pt>
                <c:pt idx="775">
                  <c:v>-0.75527612084512086</c:v>
                </c:pt>
                <c:pt idx="776">
                  <c:v>-0.79842516901880023</c:v>
                </c:pt>
                <c:pt idx="777">
                  <c:v>-0.83794182913735715</c:v>
                </c:pt>
                <c:pt idx="778">
                  <c:v>-0.87360081384517985</c:v>
                </c:pt>
                <c:pt idx="779">
                  <c:v>-0.90519210718404741</c:v>
                </c:pt>
                <c:pt idx="780">
                  <c:v>-0.9325223839313489</c:v>
                </c:pt>
                <c:pt idx="781">
                  <c:v>-0.95541638060131451</c:v>
                </c:pt>
                <c:pt idx="782">
                  <c:v>-0.97371820877525683</c:v>
                </c:pt>
                <c:pt idx="783">
                  <c:v>-0.98729260139857644</c:v>
                </c:pt>
                <c:pt idx="784">
                  <c:v>-0.99602608271069593</c:v>
                </c:pt>
                <c:pt idx="785">
                  <c:v>-0.99982805256180007</c:v>
                </c:pt>
                <c:pt idx="786">
                  <c:v>-0.998631776019548</c:v>
                </c:pt>
                <c:pt idx="787">
                  <c:v>-0.99239526938179279</c:v>
                </c:pt>
                <c:pt idx="788">
                  <c:v>-0.981102073989507</c:v>
                </c:pt>
                <c:pt idx="789">
                  <c:v>-0.96476190957885666</c:v>
                </c:pt>
                <c:pt idx="790">
                  <c:v>-0.94341119932363082</c:v>
                </c:pt>
                <c:pt idx="791">
                  <c:v>-0.91711345919954523</c:v>
                </c:pt>
                <c:pt idx="792">
                  <c:v>-0.88595954485030404</c:v>
                </c:pt>
                <c:pt idx="793">
                  <c:v>-0.85006774975139265</c:v>
                </c:pt>
                <c:pt idx="794">
                  <c:v>-0.80958374915037334</c:v>
                </c:pt>
                <c:pt idx="795">
                  <c:v>-0.76468038501060354</c:v>
                </c:pt>
                <c:pt idx="796">
                  <c:v>-0.71555728799687501</c:v>
                </c:pt>
                <c:pt idx="797">
                  <c:v>-0.66244033341375508</c:v>
                </c:pt>
                <c:pt idx="798">
                  <c:v>-0.60558092893757232</c:v>
                </c:pt>
                <c:pt idx="799">
                  <c:v>-0.54525513296724615</c:v>
                </c:pt>
                <c:pt idx="800">
                  <c:v>-0.48176260345319777</c:v>
                </c:pt>
                <c:pt idx="801">
                  <c:v>-0.41542537814270797</c:v>
                </c:pt>
                <c:pt idx="802">
                  <c:v>-0.34658648829894673</c:v>
                </c:pt>
                <c:pt idx="803">
                  <c:v>-0.2756084091033067</c:v>
                </c:pt>
                <c:pt idx="804">
                  <c:v>-0.20287135113044516</c:v>
                </c:pt>
                <c:pt idx="805">
                  <c:v>-0.12877139848518285</c:v>
                </c:pt>
                <c:pt idx="806">
                  <c:v>-5.371850040294536E-2</c:v>
                </c:pt>
                <c:pt idx="807">
                  <c:v>2.1865675667606631E-2</c:v>
                </c:pt>
                <c:pt idx="808">
                  <c:v>9.7550020267961612E-2</c:v>
                </c:pt>
                <c:pt idx="809">
                  <c:v>0.17289637698700325</c:v>
                </c:pt>
                <c:pt idx="810">
                  <c:v>0.24746204476158354</c:v>
                </c:pt>
                <c:pt idx="811">
                  <c:v>0.32080237466306527</c:v>
                </c:pt>
                <c:pt idx="812">
                  <c:v>0.39247344730689832</c:v>
                </c:pt>
                <c:pt idx="813">
                  <c:v>0.46203481596799673</c:v>
                </c:pt>
                <c:pt idx="814">
                  <c:v>0.52905229949170796</c:v>
                </c:pt>
                <c:pt idx="815">
                  <c:v>0.59310080816863187</c:v>
                </c:pt>
                <c:pt idx="816">
                  <c:v>0.65376718490146524</c:v>
                </c:pt>
                <c:pt idx="817">
                  <c:v>0.71065304324338374</c:v>
                </c:pt>
                <c:pt idx="818">
                  <c:v>0.76337758324020455</c:v>
                </c:pt>
                <c:pt idx="819">
                  <c:v>0.81158036547159351</c:v>
                </c:pt>
                <c:pt idx="820">
                  <c:v>0.85492402326955796</c:v>
                </c:pt>
                <c:pt idx="821">
                  <c:v>0.89309689280365112</c:v>
                </c:pt>
                <c:pt idx="822">
                  <c:v>0.92581554056963622</c:v>
                </c:pt>
                <c:pt idx="823">
                  <c:v>0.95282716780939336</c:v>
                </c:pt>
                <c:pt idx="824">
                  <c:v>0.97391187153096193</c:v>
                </c:pt>
                <c:pt idx="825">
                  <c:v>0.98888474209453603</c:v>
                </c:pt>
                <c:pt idx="826">
                  <c:v>0.99759777778771042</c:v>
                </c:pt>
                <c:pt idx="827">
                  <c:v>0.99994159743497635</c:v>
                </c:pt>
                <c:pt idx="828">
                  <c:v>0.9958469328749654</c:v>
                </c:pt>
                <c:pt idx="829">
                  <c:v>0.98528588409550377</c:v>
                </c:pt>
                <c:pt idx="830">
                  <c:v>0.96827292094128992</c:v>
                </c:pt>
                <c:pt idx="831">
                  <c:v>0.94486561660055857</c:v>
                </c:pt>
                <c:pt idx="832">
                  <c:v>0.91516509953274194</c:v>
                </c:pt>
                <c:pt idx="833">
                  <c:v>0.87931621211464095</c:v>
                </c:pt>
                <c:pt idx="834">
                  <c:v>0.83750736605227261</c:v>
                </c:pt>
                <c:pt idx="835">
                  <c:v>0.78997008652210154</c:v>
                </c:pt>
                <c:pt idx="836">
                  <c:v>0.73697823905984761</c:v>
                </c:pt>
                <c:pt idx="837">
                  <c:v>0.67884693539729413</c:v>
                </c:pt>
                <c:pt idx="838">
                  <c:v>0.61593111674523959</c:v>
                </c:pt>
                <c:pt idx="839">
                  <c:v>0.54862381542073835</c:v>
                </c:pt>
                <c:pt idx="840">
                  <c:v>0.47735409820369928</c:v>
                </c:pt>
                <c:pt idx="841">
                  <c:v>0.40258469736565416</c:v>
                </c:pt>
                <c:pt idx="842">
                  <c:v>0.32480933792383637</c:v>
                </c:pt>
                <c:pt idx="843">
                  <c:v>0.24454977231776662</c:v>
                </c:pt>
                <c:pt idx="844">
                  <c:v>0.16235253636273583</c:v>
                </c:pt>
                <c:pt idx="845">
                  <c:v>7.8785442983697829E-2</c:v>
                </c:pt>
                <c:pt idx="846">
                  <c:v>-5.5661671485989685E-3</c:v>
                </c:pt>
                <c:pt idx="847">
                  <c:v>-9.010339639263229E-2</c:v>
                </c:pt>
                <c:pt idx="848">
                  <c:v>-0.17421795814872013</c:v>
                </c:pt>
                <c:pt idx="849">
                  <c:v>-0.25729651555051114</c:v>
                </c:pt>
                <c:pt idx="850">
                  <c:v>-0.33872516201784703</c:v>
                </c:pt>
                <c:pt idx="851">
                  <c:v>-0.41789401274585325</c:v>
                </c:pt>
                <c:pt idx="852">
                  <c:v>-0.49420187427271195</c:v>
                </c:pt>
                <c:pt idx="853">
                  <c:v>-0.56706095753576147</c:v>
                </c:pt>
                <c:pt idx="854">
                  <c:v>-0.63590159831534077</c:v>
                </c:pt>
                <c:pt idx="855">
                  <c:v>-0.70017694770111838</c:v>
                </c:pt>
                <c:pt idx="856">
                  <c:v>-0.75936759421721745</c:v>
                </c:pt>
                <c:pt idx="857">
                  <c:v>-0.81298607853101967</c:v>
                </c:pt>
                <c:pt idx="858">
                  <c:v>-0.86058126126347145</c:v>
                </c:pt>
                <c:pt idx="859">
                  <c:v>-0.90174250433342373</c:v>
                </c:pt>
                <c:pt idx="860">
                  <c:v>-0.93610362651837253</c:v>
                </c:pt>
                <c:pt idx="861">
                  <c:v>-0.9633465945114118</c:v>
                </c:pt>
                <c:pt idx="862">
                  <c:v>-0.98320491170823476</c:v>
                </c:pt>
                <c:pt idx="863">
                  <c:v>-0.9954666682750124</c:v>
                </c:pt>
                <c:pt idx="864">
                  <c:v>-0.99997721773149129</c:v>
                </c:pt>
                <c:pt idx="865">
                  <c:v>-0.99664144733356441</c:v>
                </c:pt>
                <c:pt idx="866">
                  <c:v>-0.98542561195286449</c:v>
                </c:pt>
                <c:pt idx="867">
                  <c:v>-0.96635870392066436</c:v>
                </c:pt>
                <c:pt idx="868">
                  <c:v>-0.93953333441920917</c:v>
                </c:pt>
                <c:pt idx="869">
                  <c:v>-0.90510610545142456</c:v>
                </c:pt>
                <c:pt idx="870">
                  <c:v>-0.86329745518179746</c:v>
                </c:pt>
                <c:pt idx="871">
                  <c:v>-0.81439096349549778</c:v>
                </c:pt>
                <c:pt idx="872">
                  <c:v>-0.75873210894409859</c:v>
                </c:pt>
                <c:pt idx="873">
                  <c:v>-0.69672647280536071</c:v>
                </c:pt>
                <c:pt idx="874">
                  <c:v>-0.62883739074891198</c:v>
                </c:pt>
                <c:pt idx="875">
                  <c:v>-0.55558305753306236</c:v>
                </c:pt>
                <c:pt idx="876">
                  <c:v>-0.47753309522114207</c:v>
                </c:pt>
                <c:pt idx="877">
                  <c:v>-0.39530460055613481</c:v>
                </c:pt>
                <c:pt idx="878">
                  <c:v>-0.30955769232512936</c:v>
                </c:pt>
                <c:pt idx="879">
                  <c:v>-0.2209905847322417</c:v>
                </c:pt>
                <c:pt idx="880">
                  <c:v>-0.13033421793106587</c:v>
                </c:pt>
                <c:pt idx="881">
                  <c:v>-3.8346481893628229E-2</c:v>
                </c:pt>
                <c:pt idx="882">
                  <c:v>5.4193925339880003E-2</c:v>
                </c:pt>
                <c:pt idx="883">
                  <c:v>0.14649395933132131</c:v>
                </c:pt>
                <c:pt idx="884">
                  <c:v>0.23775296074588675</c:v>
                </c:pt>
                <c:pt idx="885">
                  <c:v>0.32716960252498217</c:v>
                </c:pt>
                <c:pt idx="886">
                  <c:v>0.41394899487193576</c:v>
                </c:pt>
                <c:pt idx="887">
                  <c:v>0.49730988691469918</c:v>
                </c:pt>
                <c:pt idx="888">
                  <c:v>0.57649190110403736</c:v>
                </c:pt>
                <c:pt idx="889">
                  <c:v>0.65076273411760555</c:v>
                </c:pt>
                <c:pt idx="890">
                  <c:v>0.71942525631311427</c:v>
                </c:pt>
                <c:pt idx="891">
                  <c:v>0.78182444064677092</c:v>
                </c:pt>
                <c:pt idx="892">
                  <c:v>0.83735405148127118</c:v>
                </c:pt>
                <c:pt idx="893">
                  <c:v>0.88546302388061626</c:v>
                </c:pt>
                <c:pt idx="894">
                  <c:v>0.92566146485166168</c:v>
                </c:pt>
                <c:pt idx="895">
                  <c:v>0.95752620956242851</c:v>
                </c:pt>
                <c:pt idx="896">
                  <c:v>0.98070586785699965</c:v>
                </c:pt>
                <c:pt idx="897">
                  <c:v>0.99492529940083119</c:v>
                </c:pt>
                <c:pt idx="898">
                  <c:v>0.99998945952604712</c:v>
                </c:pt>
                <c:pt idx="899">
                  <c:v>0.99578656229355234</c:v>
                </c:pt>
                <c:pt idx="900">
                  <c:v>0.98229051242928456</c:v>
                </c:pt>
                <c:pt idx="901">
                  <c:v>0.95956256359952408</c:v>
                </c:pt>
                <c:pt idx="902">
                  <c:v>0.92775216693028495</c:v>
                </c:pt>
                <c:pt idx="903">
                  <c:v>0.88709698070578458</c:v>
                </c:pt>
                <c:pt idx="904">
                  <c:v>0.83792201975008129</c:v>
                </c:pt>
                <c:pt idx="905">
                  <c:v>0.78063793104536905</c:v>
                </c:pt>
                <c:pt idx="906">
                  <c:v>0.71573839060369182</c:v>
                </c:pt>
                <c:pt idx="907">
                  <c:v>0.64379662541255567</c:v>
                </c:pt>
                <c:pt idx="908">
                  <c:v>0.56546107333811435</c:v>
                </c:pt>
                <c:pt idx="909">
                  <c:v>0.4814502031060317</c:v>
                </c:pt>
                <c:pt idx="910">
                  <c:v>0.39254652579730581</c:v>
                </c:pt>
                <c:pt idx="911">
                  <c:v>0.29958983859711735</c:v>
                </c:pt>
                <c:pt idx="912">
                  <c:v>0.20346975071860635</c:v>
                </c:pt>
                <c:pt idx="913">
                  <c:v>0.10511755038593684</c:v>
                </c:pt>
                <c:pt idx="914">
                  <c:v>5.4974803970982197E-3</c:v>
                </c:pt>
                <c:pt idx="915">
                  <c:v>-9.440250201070513E-2</c:v>
                </c:pt>
                <c:pt idx="916">
                  <c:v>-0.19358039760719667</c:v>
                </c:pt>
                <c:pt idx="917">
                  <c:v>-0.29103017952147703</c:v>
                </c:pt>
                <c:pt idx="918">
                  <c:v>-0.38575205282219244</c:v>
                </c:pt>
                <c:pt idx="919">
                  <c:v>-0.476762857216113</c:v>
                </c:pt>
                <c:pt idx="920">
                  <c:v>-0.56310650625983794</c:v>
                </c:pt>
                <c:pt idx="921">
                  <c:v>-0.64386435300351486</c:v>
                </c:pt>
                <c:pt idx="922">
                  <c:v>-0.71816536960586863</c:v>
                </c:pt>
                <c:pt idx="923">
                  <c:v>-0.78519602724473481</c:v>
                </c:pt>
                <c:pt idx="924">
                  <c:v>-0.84420976265315639</c:v>
                </c:pt>
                <c:pt idx="925">
                  <c:v>-0.89453591888291428</c:v>
                </c:pt>
                <c:pt idx="926">
                  <c:v>-0.93558805046769633</c:v>
                </c:pt>
                <c:pt idx="927">
                  <c:v>-0.96687148704534975</c:v>
                </c:pt>
                <c:pt idx="928">
                  <c:v>-0.98799005470650081</c:v>
                </c:pt>
                <c:pt idx="929">
                  <c:v>-0.99865186085407665</c:v>
                </c:pt>
                <c:pt idx="930">
                  <c:v>-0.99867405615752536</c:v>
                </c:pt>
                <c:pt idx="931">
                  <c:v>-0.98798649622324597</c:v>
                </c:pt>
                <c:pt idx="932">
                  <c:v>-0.96663423581904695</c:v>
                </c:pt>
                <c:pt idx="933">
                  <c:v>-0.93477879980887757</c:v>
                </c:pt>
                <c:pt idx="934">
                  <c:v>-0.89269818728213346</c:v>
                </c:pt>
                <c:pt idx="935">
                  <c:v>-0.84078557859094383</c:v>
                </c:pt>
                <c:pt idx="936">
                  <c:v>-0.77954672901568423</c:v>
                </c:pt>
                <c:pt idx="937">
                  <c:v>-0.70959604742520477</c:v>
                </c:pt>
                <c:pt idx="938">
                  <c:v>-0.63165137343317301</c:v>
                </c:pt>
                <c:pt idx="939">
                  <c:v>-0.54652748201204648</c:v>
                </c:pt>
                <c:pt idx="940">
                  <c:v>-0.45512836013787494</c:v>
                </c:pt>
                <c:pt idx="941">
                  <c:v>-0.35843831562040546</c:v>
                </c:pt>
                <c:pt idx="942">
                  <c:v>-0.25751199363381105</c:v>
                </c:pt>
                <c:pt idx="943">
                  <c:v>-0.15346339141061707</c:v>
                </c:pt>
                <c:pt idx="944">
                  <c:v>-4.7453975897798893E-2</c:v>
                </c:pt>
                <c:pt idx="945">
                  <c:v>5.9319977297179728E-2</c:v>
                </c:pt>
                <c:pt idx="946">
                  <c:v>0.16564069281528729</c:v>
                </c:pt>
                <c:pt idx="947">
                  <c:v>0.27028271011962185</c:v>
                </c:pt>
                <c:pt idx="948">
                  <c:v>0.37202705158172994</c:v>
                </c:pt>
                <c:pt idx="949">
                  <c:v>0.46967558351264743</c:v>
                </c:pt>
                <c:pt idx="950">
                  <c:v>0.56206540285963902</c:v>
                </c:pt>
                <c:pt idx="951">
                  <c:v>0.64808307742737603</c:v>
                </c:pt>
                <c:pt idx="952">
                  <c:v>0.72667856459452229</c:v>
                </c:pt>
                <c:pt idx="953">
                  <c:v>0.79687863268942682</c:v>
                </c:pt>
                <c:pt idx="954">
                  <c:v>0.85779961054407083</c:v>
                </c:pt>
                <c:pt idx="955">
                  <c:v>0.90865929432297643</c:v>
                </c:pt>
                <c:pt idx="956">
                  <c:v>0.94878784655454451</c:v>
                </c:pt>
                <c:pt idx="957">
                  <c:v>0.97763753038099077</c:v>
                </c:pt>
                <c:pt idx="958">
                  <c:v>0.99479113236407479</c:v>
                </c:pt>
                <c:pt idx="959">
                  <c:v>0.9999689396821495</c:v>
                </c:pt>
                <c:pt idx="960">
                  <c:v>0.99303415214380852</c:v>
                </c:pt>
                <c:pt idx="961">
                  <c:v>0.97399662600785064</c:v>
                </c:pt>
                <c:pt idx="962">
                  <c:v>0.94301486499131326</c:v>
                </c:pt>
                <c:pt idx="963">
                  <c:v>0.90039619389000669</c:v>
                </c:pt>
                <c:pt idx="964">
                  <c:v>0.84659507172360426</c:v>
                </c:pt>
                <c:pt idx="965">
                  <c:v>0.78220952401730348</c:v>
                </c:pt>
                <c:pt idx="966">
                  <c:v>0.70797569748640077</c:v>
                </c:pt>
                <c:pt idx="967">
                  <c:v>0.62476056471863051</c:v>
                </c:pt>
                <c:pt idx="968">
                  <c:v>0.53355283115161123</c:v>
                </c:pt>
                <c:pt idx="969">
                  <c:v>0.43545212140260819</c:v>
                </c:pt>
                <c:pt idx="970">
                  <c:v>0.33165654649618315</c:v>
                </c:pt>
                <c:pt idx="971">
                  <c:v>0.22344877741368624</c:v>
                </c:pt>
                <c:pt idx="972">
                  <c:v>0.1121807733151489</c:v>
                </c:pt>
                <c:pt idx="973">
                  <c:v>-7.4266558358873126E-4</c:v>
                </c:pt>
                <c:pt idx="974">
                  <c:v>-0.11388133049484443</c:v>
                </c:pt>
                <c:pt idx="975">
                  <c:v>-0.22577781387805668</c:v>
                </c:pt>
                <c:pt idx="976">
                  <c:v>-0.33497627279676523</c:v>
                </c:pt>
                <c:pt idx="977">
                  <c:v>-0.44004150880888715</c:v>
                </c:pt>
                <c:pt idx="978">
                  <c:v>-0.53957811700944625</c:v>
                </c:pt>
                <c:pt idx="979">
                  <c:v>-0.63224944953778106</c:v>
                </c:pt>
                <c:pt idx="980">
                  <c:v>-0.71679613482725191</c:v>
                </c:pt>
                <c:pt idx="981">
                  <c:v>-0.79205389327942244</c:v>
                </c:pt>
                <c:pt idx="982">
                  <c:v>-0.85697039300950573</c:v>
                </c:pt>
                <c:pt idx="983">
                  <c:v>-0.91062089591199913</c:v>
                </c:pt>
                <c:pt idx="984">
                  <c:v>-0.95222245456262622</c:v>
                </c:pt>
                <c:pt idx="985">
                  <c:v>-0.98114643438138216</c:v>
                </c:pt>
                <c:pt idx="986">
                  <c:v>-0.99692915295479589</c:v>
                </c:pt>
                <c:pt idx="987">
                  <c:v>-0.99928044932276194</c:v>
                </c:pt>
                <c:pt idx="988">
                  <c:v>-0.98809002019119818</c:v>
                </c:pt>
                <c:pt idx="989">
                  <c:v>-0.96343138719748922</c:v>
                </c:pt>
                <c:pt idx="990">
                  <c:v>-0.92556338923959725</c:v>
                </c:pt>
                <c:pt idx="991">
                  <c:v>-0.87492912614029894</c:v>
                </c:pt>
                <c:pt idx="992">
                  <c:v>-0.81215231416630829</c:v>
                </c:pt>
                <c:pt idx="993">
                  <c:v>-0.73803104972577693</c:v>
                </c:pt>
                <c:pt idx="994">
                  <c:v>-0.65352901445638223</c:v>
                </c:pt>
                <c:pt idx="995">
                  <c:v>-0.55976419238580255</c:v>
                </c:pt>
                <c:pt idx="996">
                  <c:v>-0.45799520736629962</c:v>
                </c:pt>
                <c:pt idx="997">
                  <c:v>-0.34960542600531624</c:v>
                </c:pt>
                <c:pt idx="998">
                  <c:v>-0.23608500727090989</c:v>
                </c:pt>
                <c:pt idx="999">
                  <c:v>-0.11901111427826298</c:v>
                </c:pt>
                <c:pt idx="1000">
                  <c:v>-2.6535897928668363E-5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244-4E73-B590-A73BE0AE7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0385016"/>
        <c:axId val="380385672"/>
      </c:lineChart>
      <c:catAx>
        <c:axId val="3803850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0385672"/>
        <c:crosses val="autoZero"/>
        <c:auto val="1"/>
        <c:lblAlgn val="ctr"/>
        <c:lblOffset val="100"/>
        <c:noMultiLvlLbl val="0"/>
      </c:catAx>
      <c:valAx>
        <c:axId val="380385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0385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>
                <a:latin typeface="Arial" panose="020B0604020202020204" pitchFamily="34" charset="0"/>
                <a:cs typeface="Arial" panose="020B0604020202020204" pitchFamily="34" charset="0"/>
              </a:rPr>
              <a:t>Elaboration</a:t>
            </a:r>
            <a:r>
              <a:rPr lang="fr-FR" b="1" baseline="0">
                <a:latin typeface="Arial" panose="020B0604020202020204" pitchFamily="34" charset="0"/>
                <a:cs typeface="Arial" panose="020B0604020202020204" pitchFamily="34" charset="0"/>
              </a:rPr>
              <a:t> de 2 symboles n = 0 consécutifs</a:t>
            </a:r>
            <a:endParaRPr lang="fr-FR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Feuil1!$Q$12:$Q$2012</c:f>
              <c:numCache>
                <c:formatCode>General</c:formatCode>
                <c:ptCount val="2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  <c:pt idx="1001">
                  <c:v>1001</c:v>
                </c:pt>
                <c:pt idx="1002">
                  <c:v>1002</c:v>
                </c:pt>
                <c:pt idx="1003">
                  <c:v>1003</c:v>
                </c:pt>
                <c:pt idx="1004">
                  <c:v>1004</c:v>
                </c:pt>
                <c:pt idx="1005">
                  <c:v>1005</c:v>
                </c:pt>
                <c:pt idx="1006">
                  <c:v>1006</c:v>
                </c:pt>
                <c:pt idx="1007">
                  <c:v>1007</c:v>
                </c:pt>
                <c:pt idx="1008">
                  <c:v>1008</c:v>
                </c:pt>
                <c:pt idx="1009">
                  <c:v>1009</c:v>
                </c:pt>
                <c:pt idx="1010">
                  <c:v>1010</c:v>
                </c:pt>
                <c:pt idx="1011">
                  <c:v>1011</c:v>
                </c:pt>
                <c:pt idx="1012">
                  <c:v>1012</c:v>
                </c:pt>
                <c:pt idx="1013">
                  <c:v>1013</c:v>
                </c:pt>
                <c:pt idx="1014">
                  <c:v>1014</c:v>
                </c:pt>
                <c:pt idx="1015">
                  <c:v>1015</c:v>
                </c:pt>
                <c:pt idx="1016">
                  <c:v>1016</c:v>
                </c:pt>
                <c:pt idx="1017">
                  <c:v>1017</c:v>
                </c:pt>
                <c:pt idx="1018">
                  <c:v>1018</c:v>
                </c:pt>
                <c:pt idx="1019">
                  <c:v>1019</c:v>
                </c:pt>
                <c:pt idx="1020">
                  <c:v>1020</c:v>
                </c:pt>
                <c:pt idx="1021">
                  <c:v>1021</c:v>
                </c:pt>
                <c:pt idx="1022">
                  <c:v>1022</c:v>
                </c:pt>
                <c:pt idx="1023">
                  <c:v>1023</c:v>
                </c:pt>
                <c:pt idx="1024">
                  <c:v>1024</c:v>
                </c:pt>
                <c:pt idx="1025">
                  <c:v>1025</c:v>
                </c:pt>
                <c:pt idx="1026">
                  <c:v>1026</c:v>
                </c:pt>
                <c:pt idx="1027">
                  <c:v>1027</c:v>
                </c:pt>
                <c:pt idx="1028">
                  <c:v>1028</c:v>
                </c:pt>
                <c:pt idx="1029">
                  <c:v>1029</c:v>
                </c:pt>
                <c:pt idx="1030">
                  <c:v>1030</c:v>
                </c:pt>
                <c:pt idx="1031">
                  <c:v>1031</c:v>
                </c:pt>
                <c:pt idx="1032">
                  <c:v>1032</c:v>
                </c:pt>
                <c:pt idx="1033">
                  <c:v>1033</c:v>
                </c:pt>
                <c:pt idx="1034">
                  <c:v>1034</c:v>
                </c:pt>
                <c:pt idx="1035">
                  <c:v>1035</c:v>
                </c:pt>
                <c:pt idx="1036">
                  <c:v>1036</c:v>
                </c:pt>
                <c:pt idx="1037">
                  <c:v>1037</c:v>
                </c:pt>
                <c:pt idx="1038">
                  <c:v>1038</c:v>
                </c:pt>
                <c:pt idx="1039">
                  <c:v>1039</c:v>
                </c:pt>
                <c:pt idx="1040">
                  <c:v>1040</c:v>
                </c:pt>
                <c:pt idx="1041">
                  <c:v>1041</c:v>
                </c:pt>
                <c:pt idx="1042">
                  <c:v>1042</c:v>
                </c:pt>
                <c:pt idx="1043">
                  <c:v>1043</c:v>
                </c:pt>
                <c:pt idx="1044">
                  <c:v>1044</c:v>
                </c:pt>
                <c:pt idx="1045">
                  <c:v>1045</c:v>
                </c:pt>
                <c:pt idx="1046">
                  <c:v>1046</c:v>
                </c:pt>
                <c:pt idx="1047">
                  <c:v>1047</c:v>
                </c:pt>
                <c:pt idx="1048">
                  <c:v>1048</c:v>
                </c:pt>
                <c:pt idx="1049">
                  <c:v>1049</c:v>
                </c:pt>
                <c:pt idx="1050">
                  <c:v>1050</c:v>
                </c:pt>
                <c:pt idx="1051">
                  <c:v>1051</c:v>
                </c:pt>
                <c:pt idx="1052">
                  <c:v>1052</c:v>
                </c:pt>
                <c:pt idx="1053">
                  <c:v>1053</c:v>
                </c:pt>
                <c:pt idx="1054">
                  <c:v>1054</c:v>
                </c:pt>
                <c:pt idx="1055">
                  <c:v>1055</c:v>
                </c:pt>
                <c:pt idx="1056">
                  <c:v>1056</c:v>
                </c:pt>
                <c:pt idx="1057">
                  <c:v>1057</c:v>
                </c:pt>
                <c:pt idx="1058">
                  <c:v>1058</c:v>
                </c:pt>
                <c:pt idx="1059">
                  <c:v>1059</c:v>
                </c:pt>
                <c:pt idx="1060">
                  <c:v>1060</c:v>
                </c:pt>
                <c:pt idx="1061">
                  <c:v>1061</c:v>
                </c:pt>
                <c:pt idx="1062">
                  <c:v>1062</c:v>
                </c:pt>
                <c:pt idx="1063">
                  <c:v>1063</c:v>
                </c:pt>
                <c:pt idx="1064">
                  <c:v>1064</c:v>
                </c:pt>
                <c:pt idx="1065">
                  <c:v>1065</c:v>
                </c:pt>
                <c:pt idx="1066">
                  <c:v>1066</c:v>
                </c:pt>
                <c:pt idx="1067">
                  <c:v>1067</c:v>
                </c:pt>
                <c:pt idx="1068">
                  <c:v>1068</c:v>
                </c:pt>
                <c:pt idx="1069">
                  <c:v>1069</c:v>
                </c:pt>
                <c:pt idx="1070">
                  <c:v>1070</c:v>
                </c:pt>
                <c:pt idx="1071">
                  <c:v>1071</c:v>
                </c:pt>
                <c:pt idx="1072">
                  <c:v>1072</c:v>
                </c:pt>
                <c:pt idx="1073">
                  <c:v>1073</c:v>
                </c:pt>
                <c:pt idx="1074">
                  <c:v>1074</c:v>
                </c:pt>
                <c:pt idx="1075">
                  <c:v>1075</c:v>
                </c:pt>
                <c:pt idx="1076">
                  <c:v>1076</c:v>
                </c:pt>
                <c:pt idx="1077">
                  <c:v>1077</c:v>
                </c:pt>
                <c:pt idx="1078">
                  <c:v>1078</c:v>
                </c:pt>
                <c:pt idx="1079">
                  <c:v>1079</c:v>
                </c:pt>
                <c:pt idx="1080">
                  <c:v>1080</c:v>
                </c:pt>
                <c:pt idx="1081">
                  <c:v>1081</c:v>
                </c:pt>
                <c:pt idx="1082">
                  <c:v>1082</c:v>
                </c:pt>
                <c:pt idx="1083">
                  <c:v>1083</c:v>
                </c:pt>
                <c:pt idx="1084">
                  <c:v>1084</c:v>
                </c:pt>
                <c:pt idx="1085">
                  <c:v>1085</c:v>
                </c:pt>
                <c:pt idx="1086">
                  <c:v>1086</c:v>
                </c:pt>
                <c:pt idx="1087">
                  <c:v>1087</c:v>
                </c:pt>
                <c:pt idx="1088">
                  <c:v>1088</c:v>
                </c:pt>
                <c:pt idx="1089">
                  <c:v>1089</c:v>
                </c:pt>
                <c:pt idx="1090">
                  <c:v>1090</c:v>
                </c:pt>
                <c:pt idx="1091">
                  <c:v>1091</c:v>
                </c:pt>
                <c:pt idx="1092">
                  <c:v>1092</c:v>
                </c:pt>
                <c:pt idx="1093">
                  <c:v>1093</c:v>
                </c:pt>
                <c:pt idx="1094">
                  <c:v>1094</c:v>
                </c:pt>
                <c:pt idx="1095">
                  <c:v>1095</c:v>
                </c:pt>
                <c:pt idx="1096">
                  <c:v>1096</c:v>
                </c:pt>
                <c:pt idx="1097">
                  <c:v>1097</c:v>
                </c:pt>
                <c:pt idx="1098">
                  <c:v>1098</c:v>
                </c:pt>
                <c:pt idx="1099">
                  <c:v>1099</c:v>
                </c:pt>
                <c:pt idx="1100">
                  <c:v>1100</c:v>
                </c:pt>
                <c:pt idx="1101">
                  <c:v>1101</c:v>
                </c:pt>
                <c:pt idx="1102">
                  <c:v>1102</c:v>
                </c:pt>
                <c:pt idx="1103">
                  <c:v>1103</c:v>
                </c:pt>
                <c:pt idx="1104">
                  <c:v>1104</c:v>
                </c:pt>
                <c:pt idx="1105">
                  <c:v>1105</c:v>
                </c:pt>
                <c:pt idx="1106">
                  <c:v>1106</c:v>
                </c:pt>
                <c:pt idx="1107">
                  <c:v>1107</c:v>
                </c:pt>
                <c:pt idx="1108">
                  <c:v>1108</c:v>
                </c:pt>
                <c:pt idx="1109">
                  <c:v>1109</c:v>
                </c:pt>
                <c:pt idx="1110">
                  <c:v>1110</c:v>
                </c:pt>
                <c:pt idx="1111">
                  <c:v>1111</c:v>
                </c:pt>
                <c:pt idx="1112">
                  <c:v>1112</c:v>
                </c:pt>
                <c:pt idx="1113">
                  <c:v>1113</c:v>
                </c:pt>
                <c:pt idx="1114">
                  <c:v>1114</c:v>
                </c:pt>
                <c:pt idx="1115">
                  <c:v>1115</c:v>
                </c:pt>
                <c:pt idx="1116">
                  <c:v>1116</c:v>
                </c:pt>
                <c:pt idx="1117">
                  <c:v>1117</c:v>
                </c:pt>
                <c:pt idx="1118">
                  <c:v>1118</c:v>
                </c:pt>
                <c:pt idx="1119">
                  <c:v>1119</c:v>
                </c:pt>
                <c:pt idx="1120">
                  <c:v>1120</c:v>
                </c:pt>
                <c:pt idx="1121">
                  <c:v>1121</c:v>
                </c:pt>
                <c:pt idx="1122">
                  <c:v>1122</c:v>
                </c:pt>
                <c:pt idx="1123">
                  <c:v>1123</c:v>
                </c:pt>
                <c:pt idx="1124">
                  <c:v>1124</c:v>
                </c:pt>
                <c:pt idx="1125">
                  <c:v>1125</c:v>
                </c:pt>
                <c:pt idx="1126">
                  <c:v>1126</c:v>
                </c:pt>
                <c:pt idx="1127">
                  <c:v>1127</c:v>
                </c:pt>
                <c:pt idx="1128">
                  <c:v>1128</c:v>
                </c:pt>
                <c:pt idx="1129">
                  <c:v>1129</c:v>
                </c:pt>
                <c:pt idx="1130">
                  <c:v>1130</c:v>
                </c:pt>
                <c:pt idx="1131">
                  <c:v>1131</c:v>
                </c:pt>
                <c:pt idx="1132">
                  <c:v>1132</c:v>
                </c:pt>
                <c:pt idx="1133">
                  <c:v>1133</c:v>
                </c:pt>
                <c:pt idx="1134">
                  <c:v>1134</c:v>
                </c:pt>
                <c:pt idx="1135">
                  <c:v>1135</c:v>
                </c:pt>
                <c:pt idx="1136">
                  <c:v>1136</c:v>
                </c:pt>
                <c:pt idx="1137">
                  <c:v>1137</c:v>
                </c:pt>
                <c:pt idx="1138">
                  <c:v>1138</c:v>
                </c:pt>
                <c:pt idx="1139">
                  <c:v>1139</c:v>
                </c:pt>
                <c:pt idx="1140">
                  <c:v>1140</c:v>
                </c:pt>
                <c:pt idx="1141">
                  <c:v>1141</c:v>
                </c:pt>
                <c:pt idx="1142">
                  <c:v>1142</c:v>
                </c:pt>
                <c:pt idx="1143">
                  <c:v>1143</c:v>
                </c:pt>
                <c:pt idx="1144">
                  <c:v>1144</c:v>
                </c:pt>
                <c:pt idx="1145">
                  <c:v>1145</c:v>
                </c:pt>
                <c:pt idx="1146">
                  <c:v>1146</c:v>
                </c:pt>
                <c:pt idx="1147">
                  <c:v>1147</c:v>
                </c:pt>
                <c:pt idx="1148">
                  <c:v>1148</c:v>
                </c:pt>
                <c:pt idx="1149">
                  <c:v>1149</c:v>
                </c:pt>
                <c:pt idx="1150">
                  <c:v>1150</c:v>
                </c:pt>
                <c:pt idx="1151">
                  <c:v>1151</c:v>
                </c:pt>
                <c:pt idx="1152">
                  <c:v>1152</c:v>
                </c:pt>
                <c:pt idx="1153">
                  <c:v>1153</c:v>
                </c:pt>
                <c:pt idx="1154">
                  <c:v>1154</c:v>
                </c:pt>
                <c:pt idx="1155">
                  <c:v>1155</c:v>
                </c:pt>
                <c:pt idx="1156">
                  <c:v>1156</c:v>
                </c:pt>
                <c:pt idx="1157">
                  <c:v>1157</c:v>
                </c:pt>
                <c:pt idx="1158">
                  <c:v>1158</c:v>
                </c:pt>
                <c:pt idx="1159">
                  <c:v>1159</c:v>
                </c:pt>
                <c:pt idx="1160">
                  <c:v>1160</c:v>
                </c:pt>
                <c:pt idx="1161">
                  <c:v>1161</c:v>
                </c:pt>
                <c:pt idx="1162">
                  <c:v>1162</c:v>
                </c:pt>
                <c:pt idx="1163">
                  <c:v>1163</c:v>
                </c:pt>
                <c:pt idx="1164">
                  <c:v>1164</c:v>
                </c:pt>
                <c:pt idx="1165">
                  <c:v>1165</c:v>
                </c:pt>
                <c:pt idx="1166">
                  <c:v>1166</c:v>
                </c:pt>
                <c:pt idx="1167">
                  <c:v>1167</c:v>
                </c:pt>
                <c:pt idx="1168">
                  <c:v>1168</c:v>
                </c:pt>
                <c:pt idx="1169">
                  <c:v>1169</c:v>
                </c:pt>
                <c:pt idx="1170">
                  <c:v>1170</c:v>
                </c:pt>
                <c:pt idx="1171">
                  <c:v>1171</c:v>
                </c:pt>
                <c:pt idx="1172">
                  <c:v>1172</c:v>
                </c:pt>
                <c:pt idx="1173">
                  <c:v>1173</c:v>
                </c:pt>
                <c:pt idx="1174">
                  <c:v>1174</c:v>
                </c:pt>
                <c:pt idx="1175">
                  <c:v>1175</c:v>
                </c:pt>
                <c:pt idx="1176">
                  <c:v>1176</c:v>
                </c:pt>
                <c:pt idx="1177">
                  <c:v>1177</c:v>
                </c:pt>
                <c:pt idx="1178">
                  <c:v>1178</c:v>
                </c:pt>
                <c:pt idx="1179">
                  <c:v>1179</c:v>
                </c:pt>
                <c:pt idx="1180">
                  <c:v>1180</c:v>
                </c:pt>
                <c:pt idx="1181">
                  <c:v>1181</c:v>
                </c:pt>
                <c:pt idx="1182">
                  <c:v>1182</c:v>
                </c:pt>
                <c:pt idx="1183">
                  <c:v>1183</c:v>
                </c:pt>
                <c:pt idx="1184">
                  <c:v>1184</c:v>
                </c:pt>
                <c:pt idx="1185">
                  <c:v>1185</c:v>
                </c:pt>
                <c:pt idx="1186">
                  <c:v>1186</c:v>
                </c:pt>
                <c:pt idx="1187">
                  <c:v>1187</c:v>
                </c:pt>
                <c:pt idx="1188">
                  <c:v>1188</c:v>
                </c:pt>
                <c:pt idx="1189">
                  <c:v>1189</c:v>
                </c:pt>
                <c:pt idx="1190">
                  <c:v>1190</c:v>
                </c:pt>
                <c:pt idx="1191">
                  <c:v>1191</c:v>
                </c:pt>
                <c:pt idx="1192">
                  <c:v>1192</c:v>
                </c:pt>
                <c:pt idx="1193">
                  <c:v>1193</c:v>
                </c:pt>
                <c:pt idx="1194">
                  <c:v>1194</c:v>
                </c:pt>
                <c:pt idx="1195">
                  <c:v>1195</c:v>
                </c:pt>
                <c:pt idx="1196">
                  <c:v>1196</c:v>
                </c:pt>
                <c:pt idx="1197">
                  <c:v>1197</c:v>
                </c:pt>
                <c:pt idx="1198">
                  <c:v>1198</c:v>
                </c:pt>
                <c:pt idx="1199">
                  <c:v>1199</c:v>
                </c:pt>
                <c:pt idx="1200">
                  <c:v>1200</c:v>
                </c:pt>
                <c:pt idx="1201">
                  <c:v>1201</c:v>
                </c:pt>
                <c:pt idx="1202">
                  <c:v>1202</c:v>
                </c:pt>
                <c:pt idx="1203">
                  <c:v>1203</c:v>
                </c:pt>
                <c:pt idx="1204">
                  <c:v>1204</c:v>
                </c:pt>
                <c:pt idx="1205">
                  <c:v>1205</c:v>
                </c:pt>
                <c:pt idx="1206">
                  <c:v>1206</c:v>
                </c:pt>
                <c:pt idx="1207">
                  <c:v>1207</c:v>
                </c:pt>
                <c:pt idx="1208">
                  <c:v>1208</c:v>
                </c:pt>
                <c:pt idx="1209">
                  <c:v>1209</c:v>
                </c:pt>
                <c:pt idx="1210">
                  <c:v>1210</c:v>
                </c:pt>
                <c:pt idx="1211">
                  <c:v>1211</c:v>
                </c:pt>
                <c:pt idx="1212">
                  <c:v>1212</c:v>
                </c:pt>
                <c:pt idx="1213">
                  <c:v>1213</c:v>
                </c:pt>
                <c:pt idx="1214">
                  <c:v>1214</c:v>
                </c:pt>
                <c:pt idx="1215">
                  <c:v>1215</c:v>
                </c:pt>
                <c:pt idx="1216">
                  <c:v>1216</c:v>
                </c:pt>
                <c:pt idx="1217">
                  <c:v>1217</c:v>
                </c:pt>
                <c:pt idx="1218">
                  <c:v>1218</c:v>
                </c:pt>
                <c:pt idx="1219">
                  <c:v>1219</c:v>
                </c:pt>
                <c:pt idx="1220">
                  <c:v>1220</c:v>
                </c:pt>
                <c:pt idx="1221">
                  <c:v>1221</c:v>
                </c:pt>
                <c:pt idx="1222">
                  <c:v>1222</c:v>
                </c:pt>
                <c:pt idx="1223">
                  <c:v>1223</c:v>
                </c:pt>
                <c:pt idx="1224">
                  <c:v>1224</c:v>
                </c:pt>
                <c:pt idx="1225">
                  <c:v>1225</c:v>
                </c:pt>
                <c:pt idx="1226">
                  <c:v>1226</c:v>
                </c:pt>
                <c:pt idx="1227">
                  <c:v>1227</c:v>
                </c:pt>
                <c:pt idx="1228">
                  <c:v>1228</c:v>
                </c:pt>
                <c:pt idx="1229">
                  <c:v>1229</c:v>
                </c:pt>
                <c:pt idx="1230">
                  <c:v>1230</c:v>
                </c:pt>
                <c:pt idx="1231">
                  <c:v>1231</c:v>
                </c:pt>
                <c:pt idx="1232">
                  <c:v>1232</c:v>
                </c:pt>
                <c:pt idx="1233">
                  <c:v>1233</c:v>
                </c:pt>
                <c:pt idx="1234">
                  <c:v>1234</c:v>
                </c:pt>
                <c:pt idx="1235">
                  <c:v>1235</c:v>
                </c:pt>
                <c:pt idx="1236">
                  <c:v>1236</c:v>
                </c:pt>
                <c:pt idx="1237">
                  <c:v>1237</c:v>
                </c:pt>
                <c:pt idx="1238">
                  <c:v>1238</c:v>
                </c:pt>
                <c:pt idx="1239">
                  <c:v>1239</c:v>
                </c:pt>
                <c:pt idx="1240">
                  <c:v>1240</c:v>
                </c:pt>
                <c:pt idx="1241">
                  <c:v>1241</c:v>
                </c:pt>
                <c:pt idx="1242">
                  <c:v>1242</c:v>
                </c:pt>
                <c:pt idx="1243">
                  <c:v>1243</c:v>
                </c:pt>
                <c:pt idx="1244">
                  <c:v>1244</c:v>
                </c:pt>
                <c:pt idx="1245">
                  <c:v>1245</c:v>
                </c:pt>
                <c:pt idx="1246">
                  <c:v>1246</c:v>
                </c:pt>
                <c:pt idx="1247">
                  <c:v>1247</c:v>
                </c:pt>
                <c:pt idx="1248">
                  <c:v>1248</c:v>
                </c:pt>
                <c:pt idx="1249">
                  <c:v>1249</c:v>
                </c:pt>
                <c:pt idx="1250">
                  <c:v>1250</c:v>
                </c:pt>
                <c:pt idx="1251">
                  <c:v>1251</c:v>
                </c:pt>
                <c:pt idx="1252">
                  <c:v>1252</c:v>
                </c:pt>
                <c:pt idx="1253">
                  <c:v>1253</c:v>
                </c:pt>
                <c:pt idx="1254">
                  <c:v>1254</c:v>
                </c:pt>
                <c:pt idx="1255">
                  <c:v>1255</c:v>
                </c:pt>
                <c:pt idx="1256">
                  <c:v>1256</c:v>
                </c:pt>
                <c:pt idx="1257">
                  <c:v>1257</c:v>
                </c:pt>
                <c:pt idx="1258">
                  <c:v>1258</c:v>
                </c:pt>
                <c:pt idx="1259">
                  <c:v>1259</c:v>
                </c:pt>
                <c:pt idx="1260">
                  <c:v>1260</c:v>
                </c:pt>
                <c:pt idx="1261">
                  <c:v>1261</c:v>
                </c:pt>
                <c:pt idx="1262">
                  <c:v>1262</c:v>
                </c:pt>
                <c:pt idx="1263">
                  <c:v>1263</c:v>
                </c:pt>
                <c:pt idx="1264">
                  <c:v>1264</c:v>
                </c:pt>
                <c:pt idx="1265">
                  <c:v>1265</c:v>
                </c:pt>
                <c:pt idx="1266">
                  <c:v>1266</c:v>
                </c:pt>
                <c:pt idx="1267">
                  <c:v>1267</c:v>
                </c:pt>
                <c:pt idx="1268">
                  <c:v>1268</c:v>
                </c:pt>
                <c:pt idx="1269">
                  <c:v>1269</c:v>
                </c:pt>
                <c:pt idx="1270">
                  <c:v>1270</c:v>
                </c:pt>
                <c:pt idx="1271">
                  <c:v>1271</c:v>
                </c:pt>
                <c:pt idx="1272">
                  <c:v>1272</c:v>
                </c:pt>
                <c:pt idx="1273">
                  <c:v>1273</c:v>
                </c:pt>
                <c:pt idx="1274">
                  <c:v>1274</c:v>
                </c:pt>
                <c:pt idx="1275">
                  <c:v>1275</c:v>
                </c:pt>
                <c:pt idx="1276">
                  <c:v>1276</c:v>
                </c:pt>
                <c:pt idx="1277">
                  <c:v>1277</c:v>
                </c:pt>
                <c:pt idx="1278">
                  <c:v>1278</c:v>
                </c:pt>
                <c:pt idx="1279">
                  <c:v>1279</c:v>
                </c:pt>
                <c:pt idx="1280">
                  <c:v>1280</c:v>
                </c:pt>
                <c:pt idx="1281">
                  <c:v>1281</c:v>
                </c:pt>
                <c:pt idx="1282">
                  <c:v>1282</c:v>
                </c:pt>
                <c:pt idx="1283">
                  <c:v>1283</c:v>
                </c:pt>
                <c:pt idx="1284">
                  <c:v>1284</c:v>
                </c:pt>
                <c:pt idx="1285">
                  <c:v>1285</c:v>
                </c:pt>
                <c:pt idx="1286">
                  <c:v>1286</c:v>
                </c:pt>
                <c:pt idx="1287">
                  <c:v>1287</c:v>
                </c:pt>
                <c:pt idx="1288">
                  <c:v>1288</c:v>
                </c:pt>
                <c:pt idx="1289">
                  <c:v>1289</c:v>
                </c:pt>
                <c:pt idx="1290">
                  <c:v>1290</c:v>
                </c:pt>
                <c:pt idx="1291">
                  <c:v>1291</c:v>
                </c:pt>
                <c:pt idx="1292">
                  <c:v>1292</c:v>
                </c:pt>
                <c:pt idx="1293">
                  <c:v>1293</c:v>
                </c:pt>
                <c:pt idx="1294">
                  <c:v>1294</c:v>
                </c:pt>
                <c:pt idx="1295">
                  <c:v>1295</c:v>
                </c:pt>
                <c:pt idx="1296">
                  <c:v>1296</c:v>
                </c:pt>
                <c:pt idx="1297">
                  <c:v>1297</c:v>
                </c:pt>
                <c:pt idx="1298">
                  <c:v>1298</c:v>
                </c:pt>
                <c:pt idx="1299">
                  <c:v>1299</c:v>
                </c:pt>
                <c:pt idx="1300">
                  <c:v>1300</c:v>
                </c:pt>
                <c:pt idx="1301">
                  <c:v>1301</c:v>
                </c:pt>
                <c:pt idx="1302">
                  <c:v>1302</c:v>
                </c:pt>
                <c:pt idx="1303">
                  <c:v>1303</c:v>
                </c:pt>
                <c:pt idx="1304">
                  <c:v>1304</c:v>
                </c:pt>
                <c:pt idx="1305">
                  <c:v>1305</c:v>
                </c:pt>
                <c:pt idx="1306">
                  <c:v>1306</c:v>
                </c:pt>
                <c:pt idx="1307">
                  <c:v>1307</c:v>
                </c:pt>
                <c:pt idx="1308">
                  <c:v>1308</c:v>
                </c:pt>
                <c:pt idx="1309">
                  <c:v>1309</c:v>
                </c:pt>
                <c:pt idx="1310">
                  <c:v>1310</c:v>
                </c:pt>
                <c:pt idx="1311">
                  <c:v>1311</c:v>
                </c:pt>
                <c:pt idx="1312">
                  <c:v>1312</c:v>
                </c:pt>
                <c:pt idx="1313">
                  <c:v>1313</c:v>
                </c:pt>
                <c:pt idx="1314">
                  <c:v>1314</c:v>
                </c:pt>
                <c:pt idx="1315">
                  <c:v>1315</c:v>
                </c:pt>
                <c:pt idx="1316">
                  <c:v>1316</c:v>
                </c:pt>
                <c:pt idx="1317">
                  <c:v>1317</c:v>
                </c:pt>
                <c:pt idx="1318">
                  <c:v>1318</c:v>
                </c:pt>
                <c:pt idx="1319">
                  <c:v>1319</c:v>
                </c:pt>
                <c:pt idx="1320">
                  <c:v>1320</c:v>
                </c:pt>
                <c:pt idx="1321">
                  <c:v>1321</c:v>
                </c:pt>
                <c:pt idx="1322">
                  <c:v>1322</c:v>
                </c:pt>
                <c:pt idx="1323">
                  <c:v>1323</c:v>
                </c:pt>
                <c:pt idx="1324">
                  <c:v>1324</c:v>
                </c:pt>
                <c:pt idx="1325">
                  <c:v>1325</c:v>
                </c:pt>
                <c:pt idx="1326">
                  <c:v>1326</c:v>
                </c:pt>
                <c:pt idx="1327">
                  <c:v>1327</c:v>
                </c:pt>
                <c:pt idx="1328">
                  <c:v>1328</c:v>
                </c:pt>
                <c:pt idx="1329">
                  <c:v>1329</c:v>
                </c:pt>
                <c:pt idx="1330">
                  <c:v>1330</c:v>
                </c:pt>
                <c:pt idx="1331">
                  <c:v>1331</c:v>
                </c:pt>
                <c:pt idx="1332">
                  <c:v>1332</c:v>
                </c:pt>
                <c:pt idx="1333">
                  <c:v>1333</c:v>
                </c:pt>
                <c:pt idx="1334">
                  <c:v>1334</c:v>
                </c:pt>
                <c:pt idx="1335">
                  <c:v>1335</c:v>
                </c:pt>
                <c:pt idx="1336">
                  <c:v>1336</c:v>
                </c:pt>
                <c:pt idx="1337">
                  <c:v>1337</c:v>
                </c:pt>
                <c:pt idx="1338">
                  <c:v>1338</c:v>
                </c:pt>
                <c:pt idx="1339">
                  <c:v>1339</c:v>
                </c:pt>
                <c:pt idx="1340">
                  <c:v>1340</c:v>
                </c:pt>
                <c:pt idx="1341">
                  <c:v>1341</c:v>
                </c:pt>
                <c:pt idx="1342">
                  <c:v>1342</c:v>
                </c:pt>
                <c:pt idx="1343">
                  <c:v>1343</c:v>
                </c:pt>
                <c:pt idx="1344">
                  <c:v>1344</c:v>
                </c:pt>
                <c:pt idx="1345">
                  <c:v>1345</c:v>
                </c:pt>
                <c:pt idx="1346">
                  <c:v>1346</c:v>
                </c:pt>
                <c:pt idx="1347">
                  <c:v>1347</c:v>
                </c:pt>
                <c:pt idx="1348">
                  <c:v>1348</c:v>
                </c:pt>
                <c:pt idx="1349">
                  <c:v>1349</c:v>
                </c:pt>
                <c:pt idx="1350">
                  <c:v>1350</c:v>
                </c:pt>
                <c:pt idx="1351">
                  <c:v>1351</c:v>
                </c:pt>
                <c:pt idx="1352">
                  <c:v>1352</c:v>
                </c:pt>
                <c:pt idx="1353">
                  <c:v>1353</c:v>
                </c:pt>
                <c:pt idx="1354">
                  <c:v>1354</c:v>
                </c:pt>
                <c:pt idx="1355">
                  <c:v>1355</c:v>
                </c:pt>
                <c:pt idx="1356">
                  <c:v>1356</c:v>
                </c:pt>
                <c:pt idx="1357">
                  <c:v>1357</c:v>
                </c:pt>
                <c:pt idx="1358">
                  <c:v>1358</c:v>
                </c:pt>
                <c:pt idx="1359">
                  <c:v>1359</c:v>
                </c:pt>
                <c:pt idx="1360">
                  <c:v>1360</c:v>
                </c:pt>
                <c:pt idx="1361">
                  <c:v>1361</c:v>
                </c:pt>
                <c:pt idx="1362">
                  <c:v>1362</c:v>
                </c:pt>
                <c:pt idx="1363">
                  <c:v>1363</c:v>
                </c:pt>
                <c:pt idx="1364">
                  <c:v>1364</c:v>
                </c:pt>
                <c:pt idx="1365">
                  <c:v>1365</c:v>
                </c:pt>
                <c:pt idx="1366">
                  <c:v>1366</c:v>
                </c:pt>
                <c:pt idx="1367">
                  <c:v>1367</c:v>
                </c:pt>
                <c:pt idx="1368">
                  <c:v>1368</c:v>
                </c:pt>
                <c:pt idx="1369">
                  <c:v>1369</c:v>
                </c:pt>
                <c:pt idx="1370">
                  <c:v>1370</c:v>
                </c:pt>
                <c:pt idx="1371">
                  <c:v>1371</c:v>
                </c:pt>
                <c:pt idx="1372">
                  <c:v>1372</c:v>
                </c:pt>
                <c:pt idx="1373">
                  <c:v>1373</c:v>
                </c:pt>
                <c:pt idx="1374">
                  <c:v>1374</c:v>
                </c:pt>
                <c:pt idx="1375">
                  <c:v>1375</c:v>
                </c:pt>
                <c:pt idx="1376">
                  <c:v>1376</c:v>
                </c:pt>
                <c:pt idx="1377">
                  <c:v>1377</c:v>
                </c:pt>
                <c:pt idx="1378">
                  <c:v>1378</c:v>
                </c:pt>
                <c:pt idx="1379">
                  <c:v>1379</c:v>
                </c:pt>
                <c:pt idx="1380">
                  <c:v>1380</c:v>
                </c:pt>
                <c:pt idx="1381">
                  <c:v>1381</c:v>
                </c:pt>
                <c:pt idx="1382">
                  <c:v>1382</c:v>
                </c:pt>
                <c:pt idx="1383">
                  <c:v>1383</c:v>
                </c:pt>
                <c:pt idx="1384">
                  <c:v>1384</c:v>
                </c:pt>
                <c:pt idx="1385">
                  <c:v>1385</c:v>
                </c:pt>
                <c:pt idx="1386">
                  <c:v>1386</c:v>
                </c:pt>
                <c:pt idx="1387">
                  <c:v>1387</c:v>
                </c:pt>
                <c:pt idx="1388">
                  <c:v>1388</c:v>
                </c:pt>
                <c:pt idx="1389">
                  <c:v>1389</c:v>
                </c:pt>
                <c:pt idx="1390">
                  <c:v>1390</c:v>
                </c:pt>
                <c:pt idx="1391">
                  <c:v>1391</c:v>
                </c:pt>
                <c:pt idx="1392">
                  <c:v>1392</c:v>
                </c:pt>
                <c:pt idx="1393">
                  <c:v>1393</c:v>
                </c:pt>
                <c:pt idx="1394">
                  <c:v>1394</c:v>
                </c:pt>
                <c:pt idx="1395">
                  <c:v>1395</c:v>
                </c:pt>
                <c:pt idx="1396">
                  <c:v>1396</c:v>
                </c:pt>
                <c:pt idx="1397">
                  <c:v>1397</c:v>
                </c:pt>
                <c:pt idx="1398">
                  <c:v>1398</c:v>
                </c:pt>
                <c:pt idx="1399">
                  <c:v>1399</c:v>
                </c:pt>
                <c:pt idx="1400">
                  <c:v>1400</c:v>
                </c:pt>
                <c:pt idx="1401">
                  <c:v>1401</c:v>
                </c:pt>
                <c:pt idx="1402">
                  <c:v>1402</c:v>
                </c:pt>
                <c:pt idx="1403">
                  <c:v>1403</c:v>
                </c:pt>
                <c:pt idx="1404">
                  <c:v>1404</c:v>
                </c:pt>
                <c:pt idx="1405">
                  <c:v>1405</c:v>
                </c:pt>
                <c:pt idx="1406">
                  <c:v>1406</c:v>
                </c:pt>
                <c:pt idx="1407">
                  <c:v>1407</c:v>
                </c:pt>
                <c:pt idx="1408">
                  <c:v>1408</c:v>
                </c:pt>
                <c:pt idx="1409">
                  <c:v>1409</c:v>
                </c:pt>
                <c:pt idx="1410">
                  <c:v>1410</c:v>
                </c:pt>
                <c:pt idx="1411">
                  <c:v>1411</c:v>
                </c:pt>
                <c:pt idx="1412">
                  <c:v>1412</c:v>
                </c:pt>
                <c:pt idx="1413">
                  <c:v>1413</c:v>
                </c:pt>
                <c:pt idx="1414">
                  <c:v>1414</c:v>
                </c:pt>
                <c:pt idx="1415">
                  <c:v>1415</c:v>
                </c:pt>
                <c:pt idx="1416">
                  <c:v>1416</c:v>
                </c:pt>
                <c:pt idx="1417">
                  <c:v>1417</c:v>
                </c:pt>
                <c:pt idx="1418">
                  <c:v>1418</c:v>
                </c:pt>
                <c:pt idx="1419">
                  <c:v>1419</c:v>
                </c:pt>
                <c:pt idx="1420">
                  <c:v>1420</c:v>
                </c:pt>
                <c:pt idx="1421">
                  <c:v>1421</c:v>
                </c:pt>
                <c:pt idx="1422">
                  <c:v>1422</c:v>
                </c:pt>
                <c:pt idx="1423">
                  <c:v>1423</c:v>
                </c:pt>
                <c:pt idx="1424">
                  <c:v>1424</c:v>
                </c:pt>
                <c:pt idx="1425">
                  <c:v>1425</c:v>
                </c:pt>
                <c:pt idx="1426">
                  <c:v>1426</c:v>
                </c:pt>
                <c:pt idx="1427">
                  <c:v>1427</c:v>
                </c:pt>
                <c:pt idx="1428">
                  <c:v>1428</c:v>
                </c:pt>
                <c:pt idx="1429">
                  <c:v>1429</c:v>
                </c:pt>
                <c:pt idx="1430">
                  <c:v>1430</c:v>
                </c:pt>
                <c:pt idx="1431">
                  <c:v>1431</c:v>
                </c:pt>
                <c:pt idx="1432">
                  <c:v>1432</c:v>
                </c:pt>
                <c:pt idx="1433">
                  <c:v>1433</c:v>
                </c:pt>
                <c:pt idx="1434">
                  <c:v>1434</c:v>
                </c:pt>
                <c:pt idx="1435">
                  <c:v>1435</c:v>
                </c:pt>
                <c:pt idx="1436">
                  <c:v>1436</c:v>
                </c:pt>
                <c:pt idx="1437">
                  <c:v>1437</c:v>
                </c:pt>
                <c:pt idx="1438">
                  <c:v>1438</c:v>
                </c:pt>
                <c:pt idx="1439">
                  <c:v>1439</c:v>
                </c:pt>
                <c:pt idx="1440">
                  <c:v>1440</c:v>
                </c:pt>
                <c:pt idx="1441">
                  <c:v>1441</c:v>
                </c:pt>
                <c:pt idx="1442">
                  <c:v>1442</c:v>
                </c:pt>
                <c:pt idx="1443">
                  <c:v>1443</c:v>
                </c:pt>
                <c:pt idx="1444">
                  <c:v>1444</c:v>
                </c:pt>
                <c:pt idx="1445">
                  <c:v>1445</c:v>
                </c:pt>
                <c:pt idx="1446">
                  <c:v>1446</c:v>
                </c:pt>
                <c:pt idx="1447">
                  <c:v>1447</c:v>
                </c:pt>
                <c:pt idx="1448">
                  <c:v>1448</c:v>
                </c:pt>
                <c:pt idx="1449">
                  <c:v>1449</c:v>
                </c:pt>
                <c:pt idx="1450">
                  <c:v>1450</c:v>
                </c:pt>
                <c:pt idx="1451">
                  <c:v>1451</c:v>
                </c:pt>
                <c:pt idx="1452">
                  <c:v>1452</c:v>
                </c:pt>
                <c:pt idx="1453">
                  <c:v>1453</c:v>
                </c:pt>
                <c:pt idx="1454">
                  <c:v>1454</c:v>
                </c:pt>
                <c:pt idx="1455">
                  <c:v>1455</c:v>
                </c:pt>
                <c:pt idx="1456">
                  <c:v>1456</c:v>
                </c:pt>
                <c:pt idx="1457">
                  <c:v>1457</c:v>
                </c:pt>
                <c:pt idx="1458">
                  <c:v>1458</c:v>
                </c:pt>
                <c:pt idx="1459">
                  <c:v>1459</c:v>
                </c:pt>
                <c:pt idx="1460">
                  <c:v>1460</c:v>
                </c:pt>
                <c:pt idx="1461">
                  <c:v>1461</c:v>
                </c:pt>
                <c:pt idx="1462">
                  <c:v>1462</c:v>
                </c:pt>
                <c:pt idx="1463">
                  <c:v>1463</c:v>
                </c:pt>
                <c:pt idx="1464">
                  <c:v>1464</c:v>
                </c:pt>
                <c:pt idx="1465">
                  <c:v>1465</c:v>
                </c:pt>
                <c:pt idx="1466">
                  <c:v>1466</c:v>
                </c:pt>
                <c:pt idx="1467">
                  <c:v>1467</c:v>
                </c:pt>
                <c:pt idx="1468">
                  <c:v>1468</c:v>
                </c:pt>
                <c:pt idx="1469">
                  <c:v>1469</c:v>
                </c:pt>
                <c:pt idx="1470">
                  <c:v>1470</c:v>
                </c:pt>
                <c:pt idx="1471">
                  <c:v>1471</c:v>
                </c:pt>
                <c:pt idx="1472">
                  <c:v>1472</c:v>
                </c:pt>
                <c:pt idx="1473">
                  <c:v>1473</c:v>
                </c:pt>
                <c:pt idx="1474">
                  <c:v>1474</c:v>
                </c:pt>
                <c:pt idx="1475">
                  <c:v>1475</c:v>
                </c:pt>
                <c:pt idx="1476">
                  <c:v>1476</c:v>
                </c:pt>
                <c:pt idx="1477">
                  <c:v>1477</c:v>
                </c:pt>
                <c:pt idx="1478">
                  <c:v>1478</c:v>
                </c:pt>
                <c:pt idx="1479">
                  <c:v>1479</c:v>
                </c:pt>
                <c:pt idx="1480">
                  <c:v>1480</c:v>
                </c:pt>
                <c:pt idx="1481">
                  <c:v>1481</c:v>
                </c:pt>
                <c:pt idx="1482">
                  <c:v>1482</c:v>
                </c:pt>
                <c:pt idx="1483">
                  <c:v>1483</c:v>
                </c:pt>
                <c:pt idx="1484">
                  <c:v>1484</c:v>
                </c:pt>
                <c:pt idx="1485">
                  <c:v>1485</c:v>
                </c:pt>
                <c:pt idx="1486">
                  <c:v>1486</c:v>
                </c:pt>
                <c:pt idx="1487">
                  <c:v>1487</c:v>
                </c:pt>
                <c:pt idx="1488">
                  <c:v>1488</c:v>
                </c:pt>
                <c:pt idx="1489">
                  <c:v>1489</c:v>
                </c:pt>
                <c:pt idx="1490">
                  <c:v>1490</c:v>
                </c:pt>
                <c:pt idx="1491">
                  <c:v>1491</c:v>
                </c:pt>
                <c:pt idx="1492">
                  <c:v>1492</c:v>
                </c:pt>
                <c:pt idx="1493">
                  <c:v>1493</c:v>
                </c:pt>
                <c:pt idx="1494">
                  <c:v>1494</c:v>
                </c:pt>
                <c:pt idx="1495">
                  <c:v>1495</c:v>
                </c:pt>
                <c:pt idx="1496">
                  <c:v>1496</c:v>
                </c:pt>
                <c:pt idx="1497">
                  <c:v>1497</c:v>
                </c:pt>
                <c:pt idx="1498">
                  <c:v>1498</c:v>
                </c:pt>
                <c:pt idx="1499">
                  <c:v>1499</c:v>
                </c:pt>
                <c:pt idx="1500">
                  <c:v>1500</c:v>
                </c:pt>
                <c:pt idx="1501">
                  <c:v>1501</c:v>
                </c:pt>
                <c:pt idx="1502">
                  <c:v>1502</c:v>
                </c:pt>
                <c:pt idx="1503">
                  <c:v>1503</c:v>
                </c:pt>
                <c:pt idx="1504">
                  <c:v>1504</c:v>
                </c:pt>
                <c:pt idx="1505">
                  <c:v>1505</c:v>
                </c:pt>
                <c:pt idx="1506">
                  <c:v>1506</c:v>
                </c:pt>
                <c:pt idx="1507">
                  <c:v>1507</c:v>
                </c:pt>
                <c:pt idx="1508">
                  <c:v>1508</c:v>
                </c:pt>
                <c:pt idx="1509">
                  <c:v>1509</c:v>
                </c:pt>
                <c:pt idx="1510">
                  <c:v>1510</c:v>
                </c:pt>
                <c:pt idx="1511">
                  <c:v>1511</c:v>
                </c:pt>
                <c:pt idx="1512">
                  <c:v>1512</c:v>
                </c:pt>
                <c:pt idx="1513">
                  <c:v>1513</c:v>
                </c:pt>
                <c:pt idx="1514">
                  <c:v>1514</c:v>
                </c:pt>
                <c:pt idx="1515">
                  <c:v>1515</c:v>
                </c:pt>
                <c:pt idx="1516">
                  <c:v>1516</c:v>
                </c:pt>
                <c:pt idx="1517">
                  <c:v>1517</c:v>
                </c:pt>
                <c:pt idx="1518">
                  <c:v>1518</c:v>
                </c:pt>
                <c:pt idx="1519">
                  <c:v>1519</c:v>
                </c:pt>
                <c:pt idx="1520">
                  <c:v>1520</c:v>
                </c:pt>
                <c:pt idx="1521">
                  <c:v>1521</c:v>
                </c:pt>
                <c:pt idx="1522">
                  <c:v>1522</c:v>
                </c:pt>
                <c:pt idx="1523">
                  <c:v>1523</c:v>
                </c:pt>
                <c:pt idx="1524">
                  <c:v>1524</c:v>
                </c:pt>
                <c:pt idx="1525">
                  <c:v>1525</c:v>
                </c:pt>
                <c:pt idx="1526">
                  <c:v>1526</c:v>
                </c:pt>
                <c:pt idx="1527">
                  <c:v>1527</c:v>
                </c:pt>
                <c:pt idx="1528">
                  <c:v>1528</c:v>
                </c:pt>
                <c:pt idx="1529">
                  <c:v>1529</c:v>
                </c:pt>
                <c:pt idx="1530">
                  <c:v>1530</c:v>
                </c:pt>
                <c:pt idx="1531">
                  <c:v>1531</c:v>
                </c:pt>
                <c:pt idx="1532">
                  <c:v>1532</c:v>
                </c:pt>
                <c:pt idx="1533">
                  <c:v>1533</c:v>
                </c:pt>
                <c:pt idx="1534">
                  <c:v>1534</c:v>
                </c:pt>
                <c:pt idx="1535">
                  <c:v>1535</c:v>
                </c:pt>
                <c:pt idx="1536">
                  <c:v>1536</c:v>
                </c:pt>
                <c:pt idx="1537">
                  <c:v>1537</c:v>
                </c:pt>
                <c:pt idx="1538">
                  <c:v>1538</c:v>
                </c:pt>
                <c:pt idx="1539">
                  <c:v>1539</c:v>
                </c:pt>
                <c:pt idx="1540">
                  <c:v>1540</c:v>
                </c:pt>
                <c:pt idx="1541">
                  <c:v>1541</c:v>
                </c:pt>
                <c:pt idx="1542">
                  <c:v>1542</c:v>
                </c:pt>
                <c:pt idx="1543">
                  <c:v>1543</c:v>
                </c:pt>
                <c:pt idx="1544">
                  <c:v>1544</c:v>
                </c:pt>
                <c:pt idx="1545">
                  <c:v>1545</c:v>
                </c:pt>
                <c:pt idx="1546">
                  <c:v>1546</c:v>
                </c:pt>
                <c:pt idx="1547">
                  <c:v>1547</c:v>
                </c:pt>
                <c:pt idx="1548">
                  <c:v>1548</c:v>
                </c:pt>
                <c:pt idx="1549">
                  <c:v>1549</c:v>
                </c:pt>
                <c:pt idx="1550">
                  <c:v>1550</c:v>
                </c:pt>
                <c:pt idx="1551">
                  <c:v>1551</c:v>
                </c:pt>
                <c:pt idx="1552">
                  <c:v>1552</c:v>
                </c:pt>
                <c:pt idx="1553">
                  <c:v>1553</c:v>
                </c:pt>
                <c:pt idx="1554">
                  <c:v>1554</c:v>
                </c:pt>
                <c:pt idx="1555">
                  <c:v>1555</c:v>
                </c:pt>
                <c:pt idx="1556">
                  <c:v>1556</c:v>
                </c:pt>
                <c:pt idx="1557">
                  <c:v>1557</c:v>
                </c:pt>
                <c:pt idx="1558">
                  <c:v>1558</c:v>
                </c:pt>
                <c:pt idx="1559">
                  <c:v>1559</c:v>
                </c:pt>
                <c:pt idx="1560">
                  <c:v>1560</c:v>
                </c:pt>
                <c:pt idx="1561">
                  <c:v>1561</c:v>
                </c:pt>
                <c:pt idx="1562">
                  <c:v>1562</c:v>
                </c:pt>
                <c:pt idx="1563">
                  <c:v>1563</c:v>
                </c:pt>
                <c:pt idx="1564">
                  <c:v>1564</c:v>
                </c:pt>
                <c:pt idx="1565">
                  <c:v>1565</c:v>
                </c:pt>
                <c:pt idx="1566">
                  <c:v>1566</c:v>
                </c:pt>
                <c:pt idx="1567">
                  <c:v>1567</c:v>
                </c:pt>
                <c:pt idx="1568">
                  <c:v>1568</c:v>
                </c:pt>
                <c:pt idx="1569">
                  <c:v>1569</c:v>
                </c:pt>
                <c:pt idx="1570">
                  <c:v>1570</c:v>
                </c:pt>
                <c:pt idx="1571">
                  <c:v>1571</c:v>
                </c:pt>
                <c:pt idx="1572">
                  <c:v>1572</c:v>
                </c:pt>
                <c:pt idx="1573">
                  <c:v>1573</c:v>
                </c:pt>
                <c:pt idx="1574">
                  <c:v>1574</c:v>
                </c:pt>
                <c:pt idx="1575">
                  <c:v>1575</c:v>
                </c:pt>
                <c:pt idx="1576">
                  <c:v>1576</c:v>
                </c:pt>
                <c:pt idx="1577">
                  <c:v>1577</c:v>
                </c:pt>
                <c:pt idx="1578">
                  <c:v>1578</c:v>
                </c:pt>
                <c:pt idx="1579">
                  <c:v>1579</c:v>
                </c:pt>
                <c:pt idx="1580">
                  <c:v>1580</c:v>
                </c:pt>
                <c:pt idx="1581">
                  <c:v>1581</c:v>
                </c:pt>
                <c:pt idx="1582">
                  <c:v>1582</c:v>
                </c:pt>
                <c:pt idx="1583">
                  <c:v>1583</c:v>
                </c:pt>
                <c:pt idx="1584">
                  <c:v>1584</c:v>
                </c:pt>
                <c:pt idx="1585">
                  <c:v>1585</c:v>
                </c:pt>
                <c:pt idx="1586">
                  <c:v>1586</c:v>
                </c:pt>
                <c:pt idx="1587">
                  <c:v>1587</c:v>
                </c:pt>
                <c:pt idx="1588">
                  <c:v>1588</c:v>
                </c:pt>
                <c:pt idx="1589">
                  <c:v>1589</c:v>
                </c:pt>
                <c:pt idx="1590">
                  <c:v>1590</c:v>
                </c:pt>
                <c:pt idx="1591">
                  <c:v>1591</c:v>
                </c:pt>
                <c:pt idx="1592">
                  <c:v>1592</c:v>
                </c:pt>
                <c:pt idx="1593">
                  <c:v>1593</c:v>
                </c:pt>
                <c:pt idx="1594">
                  <c:v>1594</c:v>
                </c:pt>
                <c:pt idx="1595">
                  <c:v>1595</c:v>
                </c:pt>
                <c:pt idx="1596">
                  <c:v>1596</c:v>
                </c:pt>
                <c:pt idx="1597">
                  <c:v>1597</c:v>
                </c:pt>
                <c:pt idx="1598">
                  <c:v>1598</c:v>
                </c:pt>
                <c:pt idx="1599">
                  <c:v>1599</c:v>
                </c:pt>
                <c:pt idx="1600">
                  <c:v>1600</c:v>
                </c:pt>
                <c:pt idx="1601">
                  <c:v>1601</c:v>
                </c:pt>
                <c:pt idx="1602">
                  <c:v>1602</c:v>
                </c:pt>
                <c:pt idx="1603">
                  <c:v>1603</c:v>
                </c:pt>
                <c:pt idx="1604">
                  <c:v>1604</c:v>
                </c:pt>
                <c:pt idx="1605">
                  <c:v>1605</c:v>
                </c:pt>
                <c:pt idx="1606">
                  <c:v>1606</c:v>
                </c:pt>
                <c:pt idx="1607">
                  <c:v>1607</c:v>
                </c:pt>
                <c:pt idx="1608">
                  <c:v>1608</c:v>
                </c:pt>
                <c:pt idx="1609">
                  <c:v>1609</c:v>
                </c:pt>
                <c:pt idx="1610">
                  <c:v>1610</c:v>
                </c:pt>
                <c:pt idx="1611">
                  <c:v>1611</c:v>
                </c:pt>
                <c:pt idx="1612">
                  <c:v>1612</c:v>
                </c:pt>
                <c:pt idx="1613">
                  <c:v>1613</c:v>
                </c:pt>
                <c:pt idx="1614">
                  <c:v>1614</c:v>
                </c:pt>
                <c:pt idx="1615">
                  <c:v>1615</c:v>
                </c:pt>
                <c:pt idx="1616">
                  <c:v>1616</c:v>
                </c:pt>
                <c:pt idx="1617">
                  <c:v>1617</c:v>
                </c:pt>
                <c:pt idx="1618">
                  <c:v>1618</c:v>
                </c:pt>
                <c:pt idx="1619">
                  <c:v>1619</c:v>
                </c:pt>
                <c:pt idx="1620">
                  <c:v>1620</c:v>
                </c:pt>
                <c:pt idx="1621">
                  <c:v>1621</c:v>
                </c:pt>
                <c:pt idx="1622">
                  <c:v>1622</c:v>
                </c:pt>
                <c:pt idx="1623">
                  <c:v>1623</c:v>
                </c:pt>
                <c:pt idx="1624">
                  <c:v>1624</c:v>
                </c:pt>
                <c:pt idx="1625">
                  <c:v>1625</c:v>
                </c:pt>
                <c:pt idx="1626">
                  <c:v>1626</c:v>
                </c:pt>
                <c:pt idx="1627">
                  <c:v>1627</c:v>
                </c:pt>
                <c:pt idx="1628">
                  <c:v>1628</c:v>
                </c:pt>
                <c:pt idx="1629">
                  <c:v>1629</c:v>
                </c:pt>
                <c:pt idx="1630">
                  <c:v>1630</c:v>
                </c:pt>
                <c:pt idx="1631">
                  <c:v>1631</c:v>
                </c:pt>
                <c:pt idx="1632">
                  <c:v>1632</c:v>
                </c:pt>
                <c:pt idx="1633">
                  <c:v>1633</c:v>
                </c:pt>
                <c:pt idx="1634">
                  <c:v>1634</c:v>
                </c:pt>
                <c:pt idx="1635">
                  <c:v>1635</c:v>
                </c:pt>
                <c:pt idx="1636">
                  <c:v>1636</c:v>
                </c:pt>
                <c:pt idx="1637">
                  <c:v>1637</c:v>
                </c:pt>
                <c:pt idx="1638">
                  <c:v>1638</c:v>
                </c:pt>
                <c:pt idx="1639">
                  <c:v>1639</c:v>
                </c:pt>
                <c:pt idx="1640">
                  <c:v>1640</c:v>
                </c:pt>
                <c:pt idx="1641">
                  <c:v>1641</c:v>
                </c:pt>
                <c:pt idx="1642">
                  <c:v>1642</c:v>
                </c:pt>
                <c:pt idx="1643">
                  <c:v>1643</c:v>
                </c:pt>
                <c:pt idx="1644">
                  <c:v>1644</c:v>
                </c:pt>
                <c:pt idx="1645">
                  <c:v>1645</c:v>
                </c:pt>
                <c:pt idx="1646">
                  <c:v>1646</c:v>
                </c:pt>
                <c:pt idx="1647">
                  <c:v>1647</c:v>
                </c:pt>
                <c:pt idx="1648">
                  <c:v>1648</c:v>
                </c:pt>
                <c:pt idx="1649">
                  <c:v>1649</c:v>
                </c:pt>
                <c:pt idx="1650">
                  <c:v>1650</c:v>
                </c:pt>
                <c:pt idx="1651">
                  <c:v>1651</c:v>
                </c:pt>
                <c:pt idx="1652">
                  <c:v>1652</c:v>
                </c:pt>
                <c:pt idx="1653">
                  <c:v>1653</c:v>
                </c:pt>
                <c:pt idx="1654">
                  <c:v>1654</c:v>
                </c:pt>
                <c:pt idx="1655">
                  <c:v>1655</c:v>
                </c:pt>
                <c:pt idx="1656">
                  <c:v>1656</c:v>
                </c:pt>
                <c:pt idx="1657">
                  <c:v>1657</c:v>
                </c:pt>
                <c:pt idx="1658">
                  <c:v>1658</c:v>
                </c:pt>
                <c:pt idx="1659">
                  <c:v>1659</c:v>
                </c:pt>
                <c:pt idx="1660">
                  <c:v>1660</c:v>
                </c:pt>
                <c:pt idx="1661">
                  <c:v>1661</c:v>
                </c:pt>
                <c:pt idx="1662">
                  <c:v>1662</c:v>
                </c:pt>
                <c:pt idx="1663">
                  <c:v>1663</c:v>
                </c:pt>
                <c:pt idx="1664">
                  <c:v>1664</c:v>
                </c:pt>
                <c:pt idx="1665">
                  <c:v>1665</c:v>
                </c:pt>
                <c:pt idx="1666">
                  <c:v>1666</c:v>
                </c:pt>
                <c:pt idx="1667">
                  <c:v>1667</c:v>
                </c:pt>
                <c:pt idx="1668">
                  <c:v>1668</c:v>
                </c:pt>
                <c:pt idx="1669">
                  <c:v>1669</c:v>
                </c:pt>
                <c:pt idx="1670">
                  <c:v>1670</c:v>
                </c:pt>
                <c:pt idx="1671">
                  <c:v>1671</c:v>
                </c:pt>
                <c:pt idx="1672">
                  <c:v>1672</c:v>
                </c:pt>
                <c:pt idx="1673">
                  <c:v>1673</c:v>
                </c:pt>
                <c:pt idx="1674">
                  <c:v>1674</c:v>
                </c:pt>
                <c:pt idx="1675">
                  <c:v>1675</c:v>
                </c:pt>
                <c:pt idx="1676">
                  <c:v>1676</c:v>
                </c:pt>
                <c:pt idx="1677">
                  <c:v>1677</c:v>
                </c:pt>
                <c:pt idx="1678">
                  <c:v>1678</c:v>
                </c:pt>
                <c:pt idx="1679">
                  <c:v>1679</c:v>
                </c:pt>
                <c:pt idx="1680">
                  <c:v>1680</c:v>
                </c:pt>
                <c:pt idx="1681">
                  <c:v>1681</c:v>
                </c:pt>
                <c:pt idx="1682">
                  <c:v>1682</c:v>
                </c:pt>
                <c:pt idx="1683">
                  <c:v>1683</c:v>
                </c:pt>
                <c:pt idx="1684">
                  <c:v>1684</c:v>
                </c:pt>
                <c:pt idx="1685">
                  <c:v>1685</c:v>
                </c:pt>
                <c:pt idx="1686">
                  <c:v>1686</c:v>
                </c:pt>
                <c:pt idx="1687">
                  <c:v>1687</c:v>
                </c:pt>
                <c:pt idx="1688">
                  <c:v>1688</c:v>
                </c:pt>
                <c:pt idx="1689">
                  <c:v>1689</c:v>
                </c:pt>
                <c:pt idx="1690">
                  <c:v>1690</c:v>
                </c:pt>
                <c:pt idx="1691">
                  <c:v>1691</c:v>
                </c:pt>
                <c:pt idx="1692">
                  <c:v>1692</c:v>
                </c:pt>
                <c:pt idx="1693">
                  <c:v>1693</c:v>
                </c:pt>
                <c:pt idx="1694">
                  <c:v>1694</c:v>
                </c:pt>
                <c:pt idx="1695">
                  <c:v>1695</c:v>
                </c:pt>
                <c:pt idx="1696">
                  <c:v>1696</c:v>
                </c:pt>
                <c:pt idx="1697">
                  <c:v>1697</c:v>
                </c:pt>
                <c:pt idx="1698">
                  <c:v>1698</c:v>
                </c:pt>
                <c:pt idx="1699">
                  <c:v>1699</c:v>
                </c:pt>
                <c:pt idx="1700">
                  <c:v>1700</c:v>
                </c:pt>
                <c:pt idx="1701">
                  <c:v>1701</c:v>
                </c:pt>
                <c:pt idx="1702">
                  <c:v>1702</c:v>
                </c:pt>
                <c:pt idx="1703">
                  <c:v>1703</c:v>
                </c:pt>
                <c:pt idx="1704">
                  <c:v>1704</c:v>
                </c:pt>
                <c:pt idx="1705">
                  <c:v>1705</c:v>
                </c:pt>
                <c:pt idx="1706">
                  <c:v>1706</c:v>
                </c:pt>
                <c:pt idx="1707">
                  <c:v>1707</c:v>
                </c:pt>
                <c:pt idx="1708">
                  <c:v>1708</c:v>
                </c:pt>
                <c:pt idx="1709">
                  <c:v>1709</c:v>
                </c:pt>
                <c:pt idx="1710">
                  <c:v>1710</c:v>
                </c:pt>
                <c:pt idx="1711">
                  <c:v>1711</c:v>
                </c:pt>
                <c:pt idx="1712">
                  <c:v>1712</c:v>
                </c:pt>
                <c:pt idx="1713">
                  <c:v>1713</c:v>
                </c:pt>
                <c:pt idx="1714">
                  <c:v>1714</c:v>
                </c:pt>
                <c:pt idx="1715">
                  <c:v>1715</c:v>
                </c:pt>
                <c:pt idx="1716">
                  <c:v>1716</c:v>
                </c:pt>
                <c:pt idx="1717">
                  <c:v>1717</c:v>
                </c:pt>
                <c:pt idx="1718">
                  <c:v>1718</c:v>
                </c:pt>
                <c:pt idx="1719">
                  <c:v>1719</c:v>
                </c:pt>
                <c:pt idx="1720">
                  <c:v>1720</c:v>
                </c:pt>
                <c:pt idx="1721">
                  <c:v>1721</c:v>
                </c:pt>
                <c:pt idx="1722">
                  <c:v>1722</c:v>
                </c:pt>
                <c:pt idx="1723">
                  <c:v>1723</c:v>
                </c:pt>
                <c:pt idx="1724">
                  <c:v>1724</c:v>
                </c:pt>
                <c:pt idx="1725">
                  <c:v>1725</c:v>
                </c:pt>
                <c:pt idx="1726">
                  <c:v>1726</c:v>
                </c:pt>
                <c:pt idx="1727">
                  <c:v>1727</c:v>
                </c:pt>
                <c:pt idx="1728">
                  <c:v>1728</c:v>
                </c:pt>
                <c:pt idx="1729">
                  <c:v>1729</c:v>
                </c:pt>
                <c:pt idx="1730">
                  <c:v>1730</c:v>
                </c:pt>
                <c:pt idx="1731">
                  <c:v>1731</c:v>
                </c:pt>
                <c:pt idx="1732">
                  <c:v>1732</c:v>
                </c:pt>
                <c:pt idx="1733">
                  <c:v>1733</c:v>
                </c:pt>
                <c:pt idx="1734">
                  <c:v>1734</c:v>
                </c:pt>
                <c:pt idx="1735">
                  <c:v>1735</c:v>
                </c:pt>
                <c:pt idx="1736">
                  <c:v>1736</c:v>
                </c:pt>
                <c:pt idx="1737">
                  <c:v>1737</c:v>
                </c:pt>
                <c:pt idx="1738">
                  <c:v>1738</c:v>
                </c:pt>
                <c:pt idx="1739">
                  <c:v>1739</c:v>
                </c:pt>
                <c:pt idx="1740">
                  <c:v>1740</c:v>
                </c:pt>
                <c:pt idx="1741">
                  <c:v>1741</c:v>
                </c:pt>
                <c:pt idx="1742">
                  <c:v>1742</c:v>
                </c:pt>
                <c:pt idx="1743">
                  <c:v>1743</c:v>
                </c:pt>
                <c:pt idx="1744">
                  <c:v>1744</c:v>
                </c:pt>
                <c:pt idx="1745">
                  <c:v>1745</c:v>
                </c:pt>
                <c:pt idx="1746">
                  <c:v>1746</c:v>
                </c:pt>
                <c:pt idx="1747">
                  <c:v>1747</c:v>
                </c:pt>
                <c:pt idx="1748">
                  <c:v>1748</c:v>
                </c:pt>
                <c:pt idx="1749">
                  <c:v>1749</c:v>
                </c:pt>
                <c:pt idx="1750">
                  <c:v>1750</c:v>
                </c:pt>
                <c:pt idx="1751">
                  <c:v>1751</c:v>
                </c:pt>
                <c:pt idx="1752">
                  <c:v>1752</c:v>
                </c:pt>
                <c:pt idx="1753">
                  <c:v>1753</c:v>
                </c:pt>
                <c:pt idx="1754">
                  <c:v>1754</c:v>
                </c:pt>
                <c:pt idx="1755">
                  <c:v>1755</c:v>
                </c:pt>
                <c:pt idx="1756">
                  <c:v>1756</c:v>
                </c:pt>
                <c:pt idx="1757">
                  <c:v>1757</c:v>
                </c:pt>
                <c:pt idx="1758">
                  <c:v>1758</c:v>
                </c:pt>
                <c:pt idx="1759">
                  <c:v>1759</c:v>
                </c:pt>
                <c:pt idx="1760">
                  <c:v>1760</c:v>
                </c:pt>
                <c:pt idx="1761">
                  <c:v>1761</c:v>
                </c:pt>
                <c:pt idx="1762">
                  <c:v>1762</c:v>
                </c:pt>
                <c:pt idx="1763">
                  <c:v>1763</c:v>
                </c:pt>
                <c:pt idx="1764">
                  <c:v>1764</c:v>
                </c:pt>
                <c:pt idx="1765">
                  <c:v>1765</c:v>
                </c:pt>
                <c:pt idx="1766">
                  <c:v>1766</c:v>
                </c:pt>
                <c:pt idx="1767">
                  <c:v>1767</c:v>
                </c:pt>
                <c:pt idx="1768">
                  <c:v>1768</c:v>
                </c:pt>
                <c:pt idx="1769">
                  <c:v>1769</c:v>
                </c:pt>
                <c:pt idx="1770">
                  <c:v>1770</c:v>
                </c:pt>
                <c:pt idx="1771">
                  <c:v>1771</c:v>
                </c:pt>
                <c:pt idx="1772">
                  <c:v>1772</c:v>
                </c:pt>
                <c:pt idx="1773">
                  <c:v>1773</c:v>
                </c:pt>
                <c:pt idx="1774">
                  <c:v>1774</c:v>
                </c:pt>
                <c:pt idx="1775">
                  <c:v>1775</c:v>
                </c:pt>
                <c:pt idx="1776">
                  <c:v>1776</c:v>
                </c:pt>
                <c:pt idx="1777">
                  <c:v>1777</c:v>
                </c:pt>
                <c:pt idx="1778">
                  <c:v>1778</c:v>
                </c:pt>
                <c:pt idx="1779">
                  <c:v>1779</c:v>
                </c:pt>
                <c:pt idx="1780">
                  <c:v>1780</c:v>
                </c:pt>
                <c:pt idx="1781">
                  <c:v>1781</c:v>
                </c:pt>
                <c:pt idx="1782">
                  <c:v>1782</c:v>
                </c:pt>
                <c:pt idx="1783">
                  <c:v>1783</c:v>
                </c:pt>
                <c:pt idx="1784">
                  <c:v>1784</c:v>
                </c:pt>
                <c:pt idx="1785">
                  <c:v>1785</c:v>
                </c:pt>
                <c:pt idx="1786">
                  <c:v>1786</c:v>
                </c:pt>
                <c:pt idx="1787">
                  <c:v>1787</c:v>
                </c:pt>
                <c:pt idx="1788">
                  <c:v>1788</c:v>
                </c:pt>
                <c:pt idx="1789">
                  <c:v>1789</c:v>
                </c:pt>
                <c:pt idx="1790">
                  <c:v>1790</c:v>
                </c:pt>
                <c:pt idx="1791">
                  <c:v>1791</c:v>
                </c:pt>
                <c:pt idx="1792">
                  <c:v>1792</c:v>
                </c:pt>
                <c:pt idx="1793">
                  <c:v>1793</c:v>
                </c:pt>
                <c:pt idx="1794">
                  <c:v>1794</c:v>
                </c:pt>
                <c:pt idx="1795">
                  <c:v>1795</c:v>
                </c:pt>
                <c:pt idx="1796">
                  <c:v>1796</c:v>
                </c:pt>
                <c:pt idx="1797">
                  <c:v>1797</c:v>
                </c:pt>
                <c:pt idx="1798">
                  <c:v>1798</c:v>
                </c:pt>
                <c:pt idx="1799">
                  <c:v>1799</c:v>
                </c:pt>
                <c:pt idx="1800">
                  <c:v>1800</c:v>
                </c:pt>
                <c:pt idx="1801">
                  <c:v>1801</c:v>
                </c:pt>
                <c:pt idx="1802">
                  <c:v>1802</c:v>
                </c:pt>
                <c:pt idx="1803">
                  <c:v>1803</c:v>
                </c:pt>
                <c:pt idx="1804">
                  <c:v>1804</c:v>
                </c:pt>
                <c:pt idx="1805">
                  <c:v>1805</c:v>
                </c:pt>
                <c:pt idx="1806">
                  <c:v>1806</c:v>
                </c:pt>
                <c:pt idx="1807">
                  <c:v>1807</c:v>
                </c:pt>
                <c:pt idx="1808">
                  <c:v>1808</c:v>
                </c:pt>
                <c:pt idx="1809">
                  <c:v>1809</c:v>
                </c:pt>
                <c:pt idx="1810">
                  <c:v>1810</c:v>
                </c:pt>
                <c:pt idx="1811">
                  <c:v>1811</c:v>
                </c:pt>
                <c:pt idx="1812">
                  <c:v>1812</c:v>
                </c:pt>
                <c:pt idx="1813">
                  <c:v>1813</c:v>
                </c:pt>
                <c:pt idx="1814">
                  <c:v>1814</c:v>
                </c:pt>
                <c:pt idx="1815">
                  <c:v>1815</c:v>
                </c:pt>
                <c:pt idx="1816">
                  <c:v>1816</c:v>
                </c:pt>
                <c:pt idx="1817">
                  <c:v>1817</c:v>
                </c:pt>
                <c:pt idx="1818">
                  <c:v>1818</c:v>
                </c:pt>
                <c:pt idx="1819">
                  <c:v>1819</c:v>
                </c:pt>
                <c:pt idx="1820">
                  <c:v>1820</c:v>
                </c:pt>
                <c:pt idx="1821">
                  <c:v>1821</c:v>
                </c:pt>
                <c:pt idx="1822">
                  <c:v>1822</c:v>
                </c:pt>
                <c:pt idx="1823">
                  <c:v>1823</c:v>
                </c:pt>
                <c:pt idx="1824">
                  <c:v>1824</c:v>
                </c:pt>
                <c:pt idx="1825">
                  <c:v>1825</c:v>
                </c:pt>
                <c:pt idx="1826">
                  <c:v>1826</c:v>
                </c:pt>
                <c:pt idx="1827">
                  <c:v>1827</c:v>
                </c:pt>
                <c:pt idx="1828">
                  <c:v>1828</c:v>
                </c:pt>
                <c:pt idx="1829">
                  <c:v>1829</c:v>
                </c:pt>
                <c:pt idx="1830">
                  <c:v>1830</c:v>
                </c:pt>
                <c:pt idx="1831">
                  <c:v>1831</c:v>
                </c:pt>
                <c:pt idx="1832">
                  <c:v>1832</c:v>
                </c:pt>
                <c:pt idx="1833">
                  <c:v>1833</c:v>
                </c:pt>
                <c:pt idx="1834">
                  <c:v>1834</c:v>
                </c:pt>
                <c:pt idx="1835">
                  <c:v>1835</c:v>
                </c:pt>
                <c:pt idx="1836">
                  <c:v>1836</c:v>
                </c:pt>
                <c:pt idx="1837">
                  <c:v>1837</c:v>
                </c:pt>
                <c:pt idx="1838">
                  <c:v>1838</c:v>
                </c:pt>
                <c:pt idx="1839">
                  <c:v>1839</c:v>
                </c:pt>
                <c:pt idx="1840">
                  <c:v>1840</c:v>
                </c:pt>
                <c:pt idx="1841">
                  <c:v>1841</c:v>
                </c:pt>
                <c:pt idx="1842">
                  <c:v>1842</c:v>
                </c:pt>
                <c:pt idx="1843">
                  <c:v>1843</c:v>
                </c:pt>
                <c:pt idx="1844">
                  <c:v>1844</c:v>
                </c:pt>
                <c:pt idx="1845">
                  <c:v>1845</c:v>
                </c:pt>
                <c:pt idx="1846">
                  <c:v>1846</c:v>
                </c:pt>
                <c:pt idx="1847">
                  <c:v>1847</c:v>
                </c:pt>
                <c:pt idx="1848">
                  <c:v>1848</c:v>
                </c:pt>
                <c:pt idx="1849">
                  <c:v>1849</c:v>
                </c:pt>
                <c:pt idx="1850">
                  <c:v>1850</c:v>
                </c:pt>
                <c:pt idx="1851">
                  <c:v>1851</c:v>
                </c:pt>
                <c:pt idx="1852">
                  <c:v>1852</c:v>
                </c:pt>
                <c:pt idx="1853">
                  <c:v>1853</c:v>
                </c:pt>
                <c:pt idx="1854">
                  <c:v>1854</c:v>
                </c:pt>
                <c:pt idx="1855">
                  <c:v>1855</c:v>
                </c:pt>
                <c:pt idx="1856">
                  <c:v>1856</c:v>
                </c:pt>
                <c:pt idx="1857">
                  <c:v>1857</c:v>
                </c:pt>
                <c:pt idx="1858">
                  <c:v>1858</c:v>
                </c:pt>
                <c:pt idx="1859">
                  <c:v>1859</c:v>
                </c:pt>
                <c:pt idx="1860">
                  <c:v>1860</c:v>
                </c:pt>
                <c:pt idx="1861">
                  <c:v>1861</c:v>
                </c:pt>
                <c:pt idx="1862">
                  <c:v>1862</c:v>
                </c:pt>
                <c:pt idx="1863">
                  <c:v>1863</c:v>
                </c:pt>
                <c:pt idx="1864">
                  <c:v>1864</c:v>
                </c:pt>
                <c:pt idx="1865">
                  <c:v>1865</c:v>
                </c:pt>
                <c:pt idx="1866">
                  <c:v>1866</c:v>
                </c:pt>
                <c:pt idx="1867">
                  <c:v>1867</c:v>
                </c:pt>
                <c:pt idx="1868">
                  <c:v>1868</c:v>
                </c:pt>
                <c:pt idx="1869">
                  <c:v>1869</c:v>
                </c:pt>
                <c:pt idx="1870">
                  <c:v>1870</c:v>
                </c:pt>
                <c:pt idx="1871">
                  <c:v>1871</c:v>
                </c:pt>
                <c:pt idx="1872">
                  <c:v>1872</c:v>
                </c:pt>
                <c:pt idx="1873">
                  <c:v>1873</c:v>
                </c:pt>
                <c:pt idx="1874">
                  <c:v>1874</c:v>
                </c:pt>
                <c:pt idx="1875">
                  <c:v>1875</c:v>
                </c:pt>
                <c:pt idx="1876">
                  <c:v>1876</c:v>
                </c:pt>
                <c:pt idx="1877">
                  <c:v>1877</c:v>
                </c:pt>
                <c:pt idx="1878">
                  <c:v>1878</c:v>
                </c:pt>
                <c:pt idx="1879">
                  <c:v>1879</c:v>
                </c:pt>
                <c:pt idx="1880">
                  <c:v>1880</c:v>
                </c:pt>
                <c:pt idx="1881">
                  <c:v>1881</c:v>
                </c:pt>
                <c:pt idx="1882">
                  <c:v>1882</c:v>
                </c:pt>
                <c:pt idx="1883">
                  <c:v>1883</c:v>
                </c:pt>
                <c:pt idx="1884">
                  <c:v>1884</c:v>
                </c:pt>
                <c:pt idx="1885">
                  <c:v>1885</c:v>
                </c:pt>
                <c:pt idx="1886">
                  <c:v>1886</c:v>
                </c:pt>
                <c:pt idx="1887">
                  <c:v>1887</c:v>
                </c:pt>
                <c:pt idx="1888">
                  <c:v>1888</c:v>
                </c:pt>
                <c:pt idx="1889">
                  <c:v>1889</c:v>
                </c:pt>
                <c:pt idx="1890">
                  <c:v>1890</c:v>
                </c:pt>
                <c:pt idx="1891">
                  <c:v>1891</c:v>
                </c:pt>
                <c:pt idx="1892">
                  <c:v>1892</c:v>
                </c:pt>
                <c:pt idx="1893">
                  <c:v>1893</c:v>
                </c:pt>
                <c:pt idx="1894">
                  <c:v>1894</c:v>
                </c:pt>
                <c:pt idx="1895">
                  <c:v>1895</c:v>
                </c:pt>
                <c:pt idx="1896">
                  <c:v>1896</c:v>
                </c:pt>
                <c:pt idx="1897">
                  <c:v>1897</c:v>
                </c:pt>
                <c:pt idx="1898">
                  <c:v>1898</c:v>
                </c:pt>
                <c:pt idx="1899">
                  <c:v>1899</c:v>
                </c:pt>
                <c:pt idx="1900">
                  <c:v>1900</c:v>
                </c:pt>
                <c:pt idx="1901">
                  <c:v>1901</c:v>
                </c:pt>
                <c:pt idx="1902">
                  <c:v>1902</c:v>
                </c:pt>
                <c:pt idx="1903">
                  <c:v>1903</c:v>
                </c:pt>
                <c:pt idx="1904">
                  <c:v>1904</c:v>
                </c:pt>
                <c:pt idx="1905">
                  <c:v>1905</c:v>
                </c:pt>
                <c:pt idx="1906">
                  <c:v>1906</c:v>
                </c:pt>
                <c:pt idx="1907">
                  <c:v>1907</c:v>
                </c:pt>
                <c:pt idx="1908">
                  <c:v>1908</c:v>
                </c:pt>
                <c:pt idx="1909">
                  <c:v>1909</c:v>
                </c:pt>
                <c:pt idx="1910">
                  <c:v>1910</c:v>
                </c:pt>
                <c:pt idx="1911">
                  <c:v>1911</c:v>
                </c:pt>
                <c:pt idx="1912">
                  <c:v>1912</c:v>
                </c:pt>
                <c:pt idx="1913">
                  <c:v>1913</c:v>
                </c:pt>
                <c:pt idx="1914">
                  <c:v>1914</c:v>
                </c:pt>
                <c:pt idx="1915">
                  <c:v>1915</c:v>
                </c:pt>
                <c:pt idx="1916">
                  <c:v>1916</c:v>
                </c:pt>
                <c:pt idx="1917">
                  <c:v>1917</c:v>
                </c:pt>
                <c:pt idx="1918">
                  <c:v>1918</c:v>
                </c:pt>
                <c:pt idx="1919">
                  <c:v>1919</c:v>
                </c:pt>
                <c:pt idx="1920">
                  <c:v>1920</c:v>
                </c:pt>
                <c:pt idx="1921">
                  <c:v>1921</c:v>
                </c:pt>
                <c:pt idx="1922">
                  <c:v>1922</c:v>
                </c:pt>
                <c:pt idx="1923">
                  <c:v>1923</c:v>
                </c:pt>
                <c:pt idx="1924">
                  <c:v>1924</c:v>
                </c:pt>
                <c:pt idx="1925">
                  <c:v>1925</c:v>
                </c:pt>
                <c:pt idx="1926">
                  <c:v>1926</c:v>
                </c:pt>
                <c:pt idx="1927">
                  <c:v>1927</c:v>
                </c:pt>
                <c:pt idx="1928">
                  <c:v>1928</c:v>
                </c:pt>
                <c:pt idx="1929">
                  <c:v>1929</c:v>
                </c:pt>
                <c:pt idx="1930">
                  <c:v>1930</c:v>
                </c:pt>
                <c:pt idx="1931">
                  <c:v>1931</c:v>
                </c:pt>
                <c:pt idx="1932">
                  <c:v>1932</c:v>
                </c:pt>
                <c:pt idx="1933">
                  <c:v>1933</c:v>
                </c:pt>
                <c:pt idx="1934">
                  <c:v>1934</c:v>
                </c:pt>
                <c:pt idx="1935">
                  <c:v>1935</c:v>
                </c:pt>
                <c:pt idx="1936">
                  <c:v>1936</c:v>
                </c:pt>
                <c:pt idx="1937">
                  <c:v>1937</c:v>
                </c:pt>
                <c:pt idx="1938">
                  <c:v>1938</c:v>
                </c:pt>
                <c:pt idx="1939">
                  <c:v>1939</c:v>
                </c:pt>
                <c:pt idx="1940">
                  <c:v>1940</c:v>
                </c:pt>
                <c:pt idx="1941">
                  <c:v>1941</c:v>
                </c:pt>
                <c:pt idx="1942">
                  <c:v>1942</c:v>
                </c:pt>
                <c:pt idx="1943">
                  <c:v>1943</c:v>
                </c:pt>
                <c:pt idx="1944">
                  <c:v>1944</c:v>
                </c:pt>
                <c:pt idx="1945">
                  <c:v>1945</c:v>
                </c:pt>
                <c:pt idx="1946">
                  <c:v>1946</c:v>
                </c:pt>
                <c:pt idx="1947">
                  <c:v>1947</c:v>
                </c:pt>
                <c:pt idx="1948">
                  <c:v>1948</c:v>
                </c:pt>
                <c:pt idx="1949">
                  <c:v>1949</c:v>
                </c:pt>
                <c:pt idx="1950">
                  <c:v>1950</c:v>
                </c:pt>
                <c:pt idx="1951">
                  <c:v>1951</c:v>
                </c:pt>
                <c:pt idx="1952">
                  <c:v>1952</c:v>
                </c:pt>
                <c:pt idx="1953">
                  <c:v>1953</c:v>
                </c:pt>
                <c:pt idx="1954">
                  <c:v>1954</c:v>
                </c:pt>
                <c:pt idx="1955">
                  <c:v>1955</c:v>
                </c:pt>
                <c:pt idx="1956">
                  <c:v>1956</c:v>
                </c:pt>
                <c:pt idx="1957">
                  <c:v>1957</c:v>
                </c:pt>
                <c:pt idx="1958">
                  <c:v>1958</c:v>
                </c:pt>
                <c:pt idx="1959">
                  <c:v>1959</c:v>
                </c:pt>
                <c:pt idx="1960">
                  <c:v>1960</c:v>
                </c:pt>
                <c:pt idx="1961">
                  <c:v>1961</c:v>
                </c:pt>
                <c:pt idx="1962">
                  <c:v>1962</c:v>
                </c:pt>
                <c:pt idx="1963">
                  <c:v>1963</c:v>
                </c:pt>
                <c:pt idx="1964">
                  <c:v>1964</c:v>
                </c:pt>
                <c:pt idx="1965">
                  <c:v>1965</c:v>
                </c:pt>
                <c:pt idx="1966">
                  <c:v>1966</c:v>
                </c:pt>
                <c:pt idx="1967">
                  <c:v>1967</c:v>
                </c:pt>
                <c:pt idx="1968">
                  <c:v>1968</c:v>
                </c:pt>
                <c:pt idx="1969">
                  <c:v>1969</c:v>
                </c:pt>
                <c:pt idx="1970">
                  <c:v>1970</c:v>
                </c:pt>
                <c:pt idx="1971">
                  <c:v>1971</c:v>
                </c:pt>
                <c:pt idx="1972">
                  <c:v>1972</c:v>
                </c:pt>
                <c:pt idx="1973">
                  <c:v>1973</c:v>
                </c:pt>
                <c:pt idx="1974">
                  <c:v>1974</c:v>
                </c:pt>
                <c:pt idx="1975">
                  <c:v>1975</c:v>
                </c:pt>
                <c:pt idx="1976">
                  <c:v>1976</c:v>
                </c:pt>
                <c:pt idx="1977">
                  <c:v>1977</c:v>
                </c:pt>
                <c:pt idx="1978">
                  <c:v>1978</c:v>
                </c:pt>
                <c:pt idx="1979">
                  <c:v>1979</c:v>
                </c:pt>
                <c:pt idx="1980">
                  <c:v>1980</c:v>
                </c:pt>
                <c:pt idx="1981">
                  <c:v>1981</c:v>
                </c:pt>
                <c:pt idx="1982">
                  <c:v>1982</c:v>
                </c:pt>
                <c:pt idx="1983">
                  <c:v>1983</c:v>
                </c:pt>
                <c:pt idx="1984">
                  <c:v>1984</c:v>
                </c:pt>
                <c:pt idx="1985">
                  <c:v>1985</c:v>
                </c:pt>
                <c:pt idx="1986">
                  <c:v>1986</c:v>
                </c:pt>
                <c:pt idx="1987">
                  <c:v>1987</c:v>
                </c:pt>
                <c:pt idx="1988">
                  <c:v>1988</c:v>
                </c:pt>
                <c:pt idx="1989">
                  <c:v>1989</c:v>
                </c:pt>
                <c:pt idx="1990">
                  <c:v>1990</c:v>
                </c:pt>
                <c:pt idx="1991">
                  <c:v>1991</c:v>
                </c:pt>
                <c:pt idx="1992">
                  <c:v>1992</c:v>
                </c:pt>
                <c:pt idx="1993">
                  <c:v>1993</c:v>
                </c:pt>
                <c:pt idx="1994">
                  <c:v>1994</c:v>
                </c:pt>
                <c:pt idx="1995">
                  <c:v>1995</c:v>
                </c:pt>
                <c:pt idx="1996">
                  <c:v>1996</c:v>
                </c:pt>
                <c:pt idx="1997">
                  <c:v>1997</c:v>
                </c:pt>
                <c:pt idx="1998">
                  <c:v>1998</c:v>
                </c:pt>
                <c:pt idx="1999">
                  <c:v>1999</c:v>
                </c:pt>
                <c:pt idx="2000">
                  <c:v>2000</c:v>
                </c:pt>
              </c:numCache>
            </c:numRef>
          </c:cat>
          <c:val>
            <c:numRef>
              <c:f>Feuil1!$R$12:$R$2012</c:f>
              <c:numCache>
                <c:formatCode>General</c:formatCode>
                <c:ptCount val="2001"/>
                <c:pt idx="0">
                  <c:v>0</c:v>
                </c:pt>
                <c:pt idx="1">
                  <c:v>6.3962336256203362E-3</c:v>
                </c:pt>
                <c:pt idx="2">
                  <c:v>1.3018381209876684E-2</c:v>
                </c:pt>
                <c:pt idx="3">
                  <c:v>1.9866108194029879E-2</c:v>
                </c:pt>
                <c:pt idx="4">
                  <c:v>2.693901645380474E-2</c:v>
                </c:pt>
                <c:pt idx="5">
                  <c:v>3.4236639071406214E-2</c:v>
                </c:pt>
                <c:pt idx="6">
                  <c:v>4.1758434944217562E-2</c:v>
                </c:pt>
                <c:pt idx="7">
                  <c:v>4.9503783232285541E-2</c:v>
                </c:pt>
                <c:pt idx="8">
                  <c:v>5.7471977646954442E-2</c:v>
                </c:pt>
                <c:pt idx="9">
                  <c:v>6.5662220583285413E-2</c:v>
                </c:pt>
                <c:pt idx="10">
                  <c:v>7.4073617099189776E-2</c:v>
                </c:pt>
                <c:pt idx="11">
                  <c:v>8.2705168744515209E-2</c:v>
                </c:pt>
                <c:pt idx="12">
                  <c:v>9.1555767243654232E-2</c:v>
                </c:pt>
                <c:pt idx="13">
                  <c:v>0.10062418803559074</c:v>
                </c:pt>
                <c:pt idx="14">
                  <c:v>0.10990908367567047</c:v>
                </c:pt>
                <c:pt idx="15">
                  <c:v>0.1194089771037662</c:v>
                </c:pt>
                <c:pt idx="16">
                  <c:v>0.12912225478391814</c:v>
                </c:pt>
                <c:pt idx="17">
                  <c:v>0.13904715972095508</c:v>
                </c:pt>
                <c:pt idx="18">
                  <c:v>0.14918178436005181</c:v>
                </c:pt>
                <c:pt idx="19">
                  <c:v>0.15952406337564512</c:v>
                </c:pt>
                <c:pt idx="20">
                  <c:v>0.1700717663566203</c:v>
                </c:pt>
                <c:pt idx="21">
                  <c:v>0.180822490395189</c:v>
                </c:pt>
                <c:pt idx="22">
                  <c:v>0.19177365258741075</c:v>
                </c:pt>
                <c:pt idx="23">
                  <c:v>0.2029224824538593</c:v>
                </c:pt>
                <c:pt idx="24">
                  <c:v>0.21426601428950809</c:v>
                </c:pt>
                <c:pt idx="25">
                  <c:v>0.22580107945249919</c:v>
                </c:pt>
                <c:pt idx="26">
                  <c:v>0.2375242986020735</c:v>
                </c:pt>
                <c:pt idx="27">
                  <c:v>0.24943207389656924</c:v>
                </c:pt>
                <c:pt idx="28">
                  <c:v>0.26152058116304799</c:v>
                </c:pt>
                <c:pt idx="29">
                  <c:v>0.27378576205077748</c:v>
                </c:pt>
                <c:pt idx="30">
                  <c:v>0.28622331618148633</c:v>
                </c:pt>
                <c:pt idx="31">
                  <c:v>0.2988286933100151</c:v>
                </c:pt>
                <c:pt idx="32">
                  <c:v>0.31159708550970644</c:v>
                </c:pt>
                <c:pt idx="33">
                  <c:v>0.32452341939761981</c:v>
                </c:pt>
                <c:pt idx="34">
                  <c:v>0.33760234841540843</c:v>
                </c:pt>
                <c:pt idx="35">
                  <c:v>0.3508282451824643</c:v>
                </c:pt>
                <c:pt idx="36">
                  <c:v>0.36419519393871935</c:v>
                </c:pt>
                <c:pt idx="37">
                  <c:v>0.37769698309528277</c:v>
                </c:pt>
                <c:pt idx="38">
                  <c:v>0.3913270979118994</c:v>
                </c:pt>
                <c:pt idx="39">
                  <c:v>0.40507871332102585</c:v>
                </c:pt>
                <c:pt idx="40">
                  <c:v>0.41894468691913866</c:v>
                </c:pt>
                <c:pt idx="41">
                  <c:v>0.43291755214671895</c:v>
                </c:pt>
                <c:pt idx="42">
                  <c:v>0.44698951167918088</c:v>
                </c:pt>
                <c:pt idx="43">
                  <c:v>0.46115243105184567</c:v>
                </c:pt>
                <c:pt idx="44">
                  <c:v>0.47539783254289181</c:v>
                </c:pt>
                <c:pt idx="45">
                  <c:v>0.4897168893390354</c:v>
                </c:pt>
                <c:pt idx="46">
                  <c:v>0.50410042000952304</c:v>
                </c:pt>
                <c:pt idx="47">
                  <c:v>0.51853888331482401</c:v>
                </c:pt>
                <c:pt idx="48">
                  <c:v>0.53302237337721814</c:v>
                </c:pt>
                <c:pt idx="49">
                  <c:v>0.54754061524125985</c:v>
                </c:pt>
                <c:pt idx="50">
                  <c:v>0.56208296085287079</c:v>
                </c:pt>
                <c:pt idx="51">
                  <c:v>0.57663838548656654</c:v>
                </c:pt>
                <c:pt idx="52">
                  <c:v>0.59119548465104832</c:v>
                </c:pt>
                <c:pt idx="53">
                  <c:v>0.60574247150409011</c:v>
                </c:pt>
                <c:pt idx="54">
                  <c:v>0.62026717480832272</c:v>
                </c:pt>
                <c:pt idx="55">
                  <c:v>0.63475703746014822</c:v>
                </c:pt>
                <c:pt idx="56">
                  <c:v>0.64919911562461141</c:v>
                </c:pt>
                <c:pt idx="57">
                  <c:v>0.66358007850960898</c:v>
                </c:pt>
                <c:pt idx="58">
                  <c:v>0.67788620881331707</c:v>
                </c:pt>
                <c:pt idx="59">
                  <c:v>0.69210340387916969</c:v>
                </c:pt>
                <c:pt idx="60">
                  <c:v>0.7062171775931102</c:v>
                </c:pt>
                <c:pt idx="61">
                  <c:v>0.72021266305817422</c:v>
                </c:pt>
                <c:pt idx="62">
                  <c:v>0.73407461608171698</c:v>
                </c:pt>
                <c:pt idx="63">
                  <c:v>0.74778741951079641</c:v>
                </c:pt>
                <c:pt idx="64">
                  <c:v>0.76133508845132936</c:v>
                </c:pt>
                <c:pt idx="65">
                  <c:v>0.7747012764066693</c:v>
                </c:pt>
                <c:pt idx="66">
                  <c:v>0.7878692823711948</c:v>
                </c:pt>
                <c:pt idx="67">
                  <c:v>0.80082205891433667</c:v>
                </c:pt>
                <c:pt idx="68">
                  <c:v>0.81354222129022424</c:v>
                </c:pt>
                <c:pt idx="69">
                  <c:v>0.82601205760775942</c:v>
                </c:pt>
                <c:pt idx="70">
                  <c:v>0.83821354009545923</c:v>
                </c:pt>
                <c:pt idx="71">
                  <c:v>0.85012833749480654</c:v>
                </c:pt>
                <c:pt idx="72">
                  <c:v>0.8617378286151387</c:v>
                </c:pt>
                <c:pt idx="73">
                  <c:v>0.87302311708224345</c:v>
                </c:pt>
                <c:pt idx="74">
                  <c:v>0.88396504731185743</c:v>
                </c:pt>
                <c:pt idx="75">
                  <c:v>0.89454422173812198</c:v>
                </c:pt>
                <c:pt idx="76">
                  <c:v>0.90474101932578299</c:v>
                </c:pt>
                <c:pt idx="77">
                  <c:v>0.91453561539348116</c:v>
                </c:pt>
                <c:pt idx="78">
                  <c:v>0.92390800277389096</c:v>
                </c:pt>
                <c:pt idx="79">
                  <c:v>0.9328380143347027</c:v>
                </c:pt>
                <c:pt idx="80">
                  <c:v>0.94130534688251422</c:v>
                </c:pt>
                <c:pt idx="81">
                  <c:v>0.94928958646958672</c:v>
                </c:pt>
                <c:pt idx="82">
                  <c:v>0.95677023512112769</c:v>
                </c:pt>
                <c:pt idx="83">
                  <c:v>0.9637267389982872</c:v>
                </c:pt>
                <c:pt idx="84">
                  <c:v>0.97013851800937934</c:v>
                </c:pt>
                <c:pt idx="85">
                  <c:v>0.975984996878975</c:v>
                </c:pt>
                <c:pt idx="86">
                  <c:v>0.98124563768144291</c:v>
                </c:pt>
                <c:pt idx="87">
                  <c:v>0.9858999738422437</c:v>
                </c:pt>
                <c:pt idx="88">
                  <c:v>0.98992764560680258</c:v>
                </c:pt>
                <c:pt idx="89">
                  <c:v>0.99330843697309634</c:v>
                </c:pt>
                <c:pt idx="90">
                  <c:v>0.99602231408019071</c:v>
                </c:pt>
                <c:pt idx="91">
                  <c:v>0.99804946504084702</c:v>
                </c:pt>
                <c:pt idx="92">
                  <c:v>0.9993703412019902</c:v>
                </c:pt>
                <c:pt idx="93">
                  <c:v>0.99996569981228489</c:v>
                </c:pt>
                <c:pt idx="94">
                  <c:v>0.99981664807130965</c:v>
                </c:pt>
                <c:pt idx="95">
                  <c:v>0.99890468852984693</c:v>
                </c:pt>
                <c:pt idx="96">
                  <c:v>0.99721176580562487</c:v>
                </c:pt>
                <c:pt idx="97">
                  <c:v>0.99472031457345822</c:v>
                </c:pt>
                <c:pt idx="98">
                  <c:v>0.99141330878313871</c:v>
                </c:pt>
                <c:pt idx="99">
                  <c:v>0.98727431205263405</c:v>
                </c:pt>
                <c:pt idx="100">
                  <c:v>0.98228752917816464</c:v>
                </c:pt>
                <c:pt idx="101">
                  <c:v>0.97643785869655653</c:v>
                </c:pt>
                <c:pt idx="102">
                  <c:v>0.96971094642891131</c:v>
                </c:pt>
                <c:pt idx="103">
                  <c:v>0.96209323992811491</c:v>
                </c:pt>
                <c:pt idx="104">
                  <c:v>0.953572043746025</c:v>
                </c:pt>
                <c:pt idx="105">
                  <c:v>0.9441355754293449</c:v>
                </c:pt>
                <c:pt idx="106">
                  <c:v>0.9337730221462307</c:v>
                </c:pt>
                <c:pt idx="107">
                  <c:v>0.92247459783859254</c:v>
                </c:pt>
                <c:pt idx="108">
                  <c:v>0.91023160078786358</c:v>
                </c:pt>
                <c:pt idx="109">
                  <c:v>0.89703647147473453</c:v>
                </c:pt>
                <c:pt idx="110">
                  <c:v>0.88288285060600191</c:v>
                </c:pt>
                <c:pt idx="111">
                  <c:v>0.86776563717429434</c:v>
                </c:pt>
                <c:pt idx="112">
                  <c:v>0.85168104640901221</c:v>
                </c:pt>
                <c:pt idx="113">
                  <c:v>0.83462666746939307</c:v>
                </c:pt>
                <c:pt idx="114">
                  <c:v>0.81660152072321968</c:v>
                </c:pt>
                <c:pt idx="115">
                  <c:v>0.79760611444732055</c:v>
                </c:pt>
                <c:pt idx="116">
                  <c:v>0.77764250077873898</c:v>
                </c:pt>
                <c:pt idx="117">
                  <c:v>0.75671433073827221</c:v>
                </c:pt>
                <c:pt idx="118">
                  <c:v>0.73482690814103446</c:v>
                </c:pt>
                <c:pt idx="119">
                  <c:v>0.71198724220183585</c:v>
                </c:pt>
                <c:pt idx="120">
                  <c:v>0.6882040986364929</c:v>
                </c:pt>
                <c:pt idx="121">
                  <c:v>0.66348804905375647</c:v>
                </c:pt>
                <c:pt idx="122">
                  <c:v>0.63785151842639609</c:v>
                </c:pt>
                <c:pt idx="123">
                  <c:v>0.61130883042412543</c:v>
                </c:pt>
                <c:pt idx="124">
                  <c:v>0.58387625038558277</c:v>
                </c:pt>
                <c:pt idx="125">
                  <c:v>0.55557202570147335</c:v>
                </c:pt>
                <c:pt idx="126">
                  <c:v>0.52641642337634165</c:v>
                </c:pt>
                <c:pt idx="127">
                  <c:v>0.49643176453226473</c:v>
                </c:pt>
                <c:pt idx="128">
                  <c:v>0.46564245561410844</c:v>
                </c:pt>
                <c:pt idx="129">
                  <c:v>0.43407501605292464</c:v>
                </c:pt>
                <c:pt idx="130">
                  <c:v>0.40175810214161006</c:v>
                </c:pt>
                <c:pt idx="131">
                  <c:v>0.36872252687515517</c:v>
                </c:pt>
                <c:pt idx="132">
                  <c:v>0.3350012755067408</c:v>
                </c:pt>
                <c:pt idx="133">
                  <c:v>0.30062951657062781</c:v>
                </c:pt>
                <c:pt idx="134">
                  <c:v>0.2656446081232724</c:v>
                </c:pt>
                <c:pt idx="135">
                  <c:v>0.23008609895546328</c:v>
                </c:pt>
                <c:pt idx="136">
                  <c:v>0.19399572453052599</c:v>
                </c:pt>
                <c:pt idx="137">
                  <c:v>0.15741739740685542</c:v>
                </c:pt>
                <c:pt idx="138">
                  <c:v>0.12039719190724275</c:v>
                </c:pt>
                <c:pt idx="139">
                  <c:v>8.2983322802732518E-2</c:v>
                </c:pt>
                <c:pt idx="140">
                  <c:v>4.5226117785068909E-2</c:v>
                </c:pt>
                <c:pt idx="141">
                  <c:v>7.1779835092880698E-3</c:v>
                </c:pt>
                <c:pt idx="142">
                  <c:v>-3.1106635003337577E-2</c:v>
                </c:pt>
                <c:pt idx="143">
                  <c:v>-6.9571301801940919E-2</c:v>
                </c:pt>
                <c:pt idx="144">
                  <c:v>-0.10815764447108114</c:v>
                </c:pt>
                <c:pt idx="145">
                  <c:v>-0.14680541580057282</c:v>
                </c:pt>
                <c:pt idx="146">
                  <c:v>-0.18545256282278527</c:v>
                </c:pt>
                <c:pt idx="147">
                  <c:v>-0.22403530336504843</c:v>
                </c:pt>
                <c:pt idx="148">
                  <c:v>-0.26248821024834018</c:v>
                </c:pt>
                <c:pt idx="149">
                  <c:v>-0.30074430324561902</c:v>
                </c:pt>
                <c:pt idx="150">
                  <c:v>-0.33873514889394046</c:v>
                </c:pt>
                <c:pt idx="151">
                  <c:v>-0.37639096823382728</c:v>
                </c:pt>
                <c:pt idx="152">
                  <c:v>-0.41364075252733978</c:v>
                </c:pt>
                <c:pt idx="153">
                  <c:v>-0.4504123869827506</c:v>
                </c:pt>
                <c:pt idx="154">
                  <c:v>-0.48663278248887532</c:v>
                </c:pt>
                <c:pt idx="155">
                  <c:v>-0.52222801533576635</c:v>
                </c:pt>
                <c:pt idx="156">
                  <c:v>-0.55712347487079739</c:v>
                </c:pt>
                <c:pt idx="157">
                  <c:v>-0.59124401901012025</c:v>
                </c:pt>
                <c:pt idx="158">
                  <c:v>-0.624514137495078</c:v>
                </c:pt>
                <c:pt idx="159">
                  <c:v>-0.65685812275152267</c:v>
                </c:pt>
                <c:pt idx="160">
                  <c:v>-0.68820024817705228</c:v>
                </c:pt>
                <c:pt idx="161">
                  <c:v>-0.71846495364714402</c:v>
                </c:pt>
                <c:pt idx="162">
                  <c:v>-0.74757703799594422</c:v>
                </c:pt>
                <c:pt idx="163">
                  <c:v>-0.77546185819126601</c:v>
                </c:pt>
                <c:pt idx="164">
                  <c:v>-0.80204553488616792</c:v>
                </c:pt>
                <c:pt idx="165">
                  <c:v>-0.82725516399145949</c:v>
                </c:pt>
                <c:pt idx="166">
                  <c:v>-0.85101903387469913</c:v>
                </c:pt>
                <c:pt idx="167">
                  <c:v>-0.87326684775181496</c:v>
                </c:pt>
                <c:pt idx="168">
                  <c:v>-0.89392995079756976</c:v>
                </c:pt>
                <c:pt idx="169">
                  <c:v>-0.91294156146074645</c:v>
                </c:pt>
                <c:pt idx="170">
                  <c:v>-0.93023700642940899</c:v>
                </c:pt>
                <c:pt idx="171">
                  <c:v>-0.94575395865093614</c:v>
                </c:pt>
                <c:pt idx="172">
                  <c:v>-0.9594326777709935</c:v>
                </c:pt>
                <c:pt idx="173">
                  <c:v>-0.97121625231530972</c:v>
                </c:pt>
                <c:pt idx="174">
                  <c:v>-0.98105084289827549</c:v>
                </c:pt>
                <c:pt idx="175">
                  <c:v>-0.98888592570317302</c:v>
                </c:pt>
                <c:pt idx="176">
                  <c:v>-0.99467453544046514</c:v>
                </c:pt>
                <c:pt idx="177">
                  <c:v>-0.99837350695325178</c:v>
                </c:pt>
                <c:pt idx="178">
                  <c:v>-0.99994371460295151</c:v>
                </c:pt>
                <c:pt idx="179">
                  <c:v>-0.99935030853371243</c:v>
                </c:pt>
                <c:pt idx="180">
                  <c:v>-0.9965629468812397</c:v>
                </c:pt>
                <c:pt idx="181">
                  <c:v>-0.99155602296089396</c:v>
                </c:pt>
                <c:pt idx="182">
                  <c:v>-0.98430888644129699</c:v>
                </c:pt>
                <c:pt idx="183">
                  <c:v>-0.97480605748355909</c:v>
                </c:pt>
                <c:pt idx="184">
                  <c:v>-0.96303743280283682</c:v>
                </c:pt>
                <c:pt idx="185">
                  <c:v>-0.94899848258855024</c:v>
                </c:pt>
                <c:pt idx="186">
                  <c:v>-0.93269043720244083</c:v>
                </c:pt>
                <c:pt idx="187">
                  <c:v>-0.9141204625600462</c:v>
                </c:pt>
                <c:pt idx="188">
                  <c:v>-0.89330182309135331</c:v>
                </c:pt>
                <c:pt idx="189">
                  <c:v>-0.87025403117061106</c:v>
                </c:pt>
                <c:pt idx="190">
                  <c:v>-0.84500298190381351</c:v>
                </c:pt>
                <c:pt idx="191">
                  <c:v>-0.81758107216548304</c:v>
                </c:pt>
                <c:pt idx="192">
                  <c:v>-0.78802730278425415</c:v>
                </c:pt>
                <c:pt idx="193">
                  <c:v>-0.75638736278974461</c:v>
                </c:pt>
                <c:pt idx="194">
                  <c:v>-0.72271369465139479</c:v>
                </c:pt>
                <c:pt idx="195">
                  <c:v>-0.6870655394637033</c:v>
                </c:pt>
                <c:pt idx="196">
                  <c:v>-0.64950896106169242</c:v>
                </c:pt>
                <c:pt idx="197">
                  <c:v>-0.61011684808574951</c:v>
                </c:pt>
                <c:pt idx="198">
                  <c:v>-0.56896889305634102</c:v>
                </c:pt>
                <c:pt idx="199">
                  <c:v>-0.52615154756671367</c:v>
                </c:pt>
                <c:pt idx="200">
                  <c:v>-0.48175795275554367</c:v>
                </c:pt>
                <c:pt idx="201">
                  <c:v>-0.43588784428192812</c:v>
                </c:pt>
                <c:pt idx="202">
                  <c:v>-0.38864743109198013</c:v>
                </c:pt>
                <c:pt idx="203">
                  <c:v>-0.3401492473397329</c:v>
                </c:pt>
                <c:pt idx="204">
                  <c:v>-0.29051197690521363</c:v>
                </c:pt>
                <c:pt idx="205">
                  <c:v>-0.23986025003915026</c:v>
                </c:pt>
                <c:pt idx="206">
                  <c:v>-0.18832441175709203</c:v>
                </c:pt>
                <c:pt idx="207">
                  <c:v>-0.13604026170537095</c:v>
                </c:pt>
                <c:pt idx="208">
                  <c:v>-8.3148765327465776E-2</c:v>
                </c:pt>
                <c:pt idx="209">
                  <c:v>-2.9795736271604558E-2</c:v>
                </c:pt>
                <c:pt idx="210">
                  <c:v>2.3868509901252461E-2</c:v>
                </c:pt>
                <c:pt idx="211">
                  <c:v>7.7689530525816439E-2</c:v>
                </c:pt>
                <c:pt idx="212">
                  <c:v>0.13150915884446532</c:v>
                </c:pt>
                <c:pt idx="213">
                  <c:v>0.18516593477526949</c:v>
                </c:pt>
                <c:pt idx="214">
                  <c:v>0.23849556284899123</c:v>
                </c:pt>
                <c:pt idx="215">
                  <c:v>0.29133139658403862</c:v>
                </c:pt>
                <c:pt idx="216">
                  <c:v>0.34350494842061924</c:v>
                </c:pt>
                <c:pt idx="217">
                  <c:v>0.39484642418410215</c:v>
                </c:pt>
                <c:pt idx="218">
                  <c:v>0.44518528089359355</c:v>
                </c:pt>
                <c:pt idx="219">
                  <c:v>0.49435080657555813</c:v>
                </c:pt>
                <c:pt idx="220">
                  <c:v>0.54217272058451571</c:v>
                </c:pt>
                <c:pt idx="221">
                  <c:v>0.58848179277431922</c:v>
                </c:pt>
                <c:pt idx="222">
                  <c:v>0.63311047970481682</c:v>
                </c:pt>
                <c:pt idx="223">
                  <c:v>0.67589357591079613</c:v>
                </c:pt>
                <c:pt idx="224">
                  <c:v>0.71666887810374746</c:v>
                </c:pt>
                <c:pt idx="225">
                  <c:v>0.7552778600230694</c:v>
                </c:pt>
                <c:pt idx="226">
                  <c:v>0.79156635550280607</c:v>
                </c:pt>
                <c:pt idx="227">
                  <c:v>0.82538524717382777</c:v>
                </c:pt>
                <c:pt idx="228">
                  <c:v>0.85659115808048669</c:v>
                </c:pt>
                <c:pt idx="229">
                  <c:v>0.88504714335625023</c:v>
                </c:pt>
                <c:pt idx="230">
                  <c:v>0.91062337897570012</c:v>
                </c:pt>
                <c:pt idx="231">
                  <c:v>0.9331978444815715</c:v>
                </c:pt>
                <c:pt idx="232">
                  <c:v>0.95265699647638535</c:v>
                </c:pt>
                <c:pt idx="233">
                  <c:v>0.96889642956964706</c:v>
                </c:pt>
                <c:pt idx="234">
                  <c:v>0.98182152138478551</c:v>
                </c:pt>
                <c:pt idx="235">
                  <c:v>0.99134805815592775</c:v>
                </c:pt>
                <c:pt idx="236">
                  <c:v>0.99740283738445357</c:v>
                </c:pt>
                <c:pt idx="237">
                  <c:v>0.99992424398000812</c:v>
                </c:pt>
                <c:pt idx="238">
                  <c:v>0.99886279628138086</c:v>
                </c:pt>
                <c:pt idx="239">
                  <c:v>0.99418165834034022</c:v>
                </c:pt>
                <c:pt idx="240">
                  <c:v>0.98585711485714334</c:v>
                </c:pt>
                <c:pt idx="241">
                  <c:v>0.97387900518091508</c:v>
                </c:pt>
                <c:pt idx="242">
                  <c:v>0.95825111283228825</c:v>
                </c:pt>
                <c:pt idx="243">
                  <c:v>0.93899150707038248</c:v>
                </c:pt>
                <c:pt idx="244">
                  <c:v>0.91613283311216032</c:v>
                </c:pt>
                <c:pt idx="245">
                  <c:v>0.88972254771996673</c:v>
                </c:pt>
                <c:pt idx="246">
                  <c:v>0.85982309700330861</c:v>
                </c:pt>
                <c:pt idx="247">
                  <c:v>0.82651203343397717</c:v>
                </c:pt>
                <c:pt idx="248">
                  <c:v>0.78988206924993531</c:v>
                </c:pt>
                <c:pt idx="249">
                  <c:v>0.75004106362303902</c:v>
                </c:pt>
                <c:pt idx="250">
                  <c:v>0.70711194118889753</c:v>
                </c:pt>
                <c:pt idx="251">
                  <c:v>0.6612325397838158</c:v>
                </c:pt>
                <c:pt idx="252">
                  <c:v>0.61255538550370314</c:v>
                </c:pt>
                <c:pt idx="253">
                  <c:v>0.56124739349270469</c:v>
                </c:pt>
                <c:pt idx="254">
                  <c:v>0.50748949318457981</c:v>
                </c:pt>
                <c:pt idx="255">
                  <c:v>0.45147617705703497</c:v>
                </c:pt>
                <c:pt idx="256">
                  <c:v>0.39341497231709788</c:v>
                </c:pt>
                <c:pt idx="257">
                  <c:v>0.33352583531377067</c:v>
                </c:pt>
                <c:pt idx="258">
                  <c:v>0.27204046887082906</c:v>
                </c:pt>
                <c:pt idx="259">
                  <c:v>0.20920156314685856</c:v>
                </c:pt>
                <c:pt idx="260">
                  <c:v>0.14526196105956873</c:v>
                </c:pt>
                <c:pt idx="261">
                  <c:v>8.0483749755694889E-2</c:v>
                </c:pt>
                <c:pt idx="262">
                  <c:v>1.5137280063982966E-2</c:v>
                </c:pt>
                <c:pt idx="263">
                  <c:v>-5.0499883664574287E-2</c:v>
                </c:pt>
                <c:pt idx="264">
                  <c:v>-0.1161440804508192</c:v>
                </c:pt>
                <c:pt idx="265">
                  <c:v>-0.18150673295768138</c:v>
                </c:pt>
                <c:pt idx="266">
                  <c:v>-0.24629558729579717</c:v>
                </c:pt>
                <c:pt idx="267">
                  <c:v>-0.31021600804121535</c:v>
                </c:pt>
                <c:pt idx="268">
                  <c:v>-0.37297232366222999</c:v>
                </c:pt>
                <c:pt idx="269">
                  <c:v>-0.43426921707868665</c:v>
                </c:pt>
                <c:pt idx="270">
                  <c:v>-0.49381315561263295</c:v>
                </c:pt>
                <c:pt idx="271">
                  <c:v>-0.55131385413717005</c:v>
                </c:pt>
                <c:pt idx="272">
                  <c:v>-0.60648576479424343</c:v>
                </c:pt>
                <c:pt idx="273">
                  <c:v>-0.65904958623543253</c:v>
                </c:pt>
                <c:pt idx="274">
                  <c:v>-0.70873378494597383</c:v>
                </c:pt>
                <c:pt idx="275">
                  <c:v>-0.75527612084512086</c:v>
                </c:pt>
                <c:pt idx="276">
                  <c:v>-0.79842516901880023</c:v>
                </c:pt>
                <c:pt idx="277">
                  <c:v>-0.83794182913735815</c:v>
                </c:pt>
                <c:pt idx="278">
                  <c:v>-0.87360081384517985</c:v>
                </c:pt>
                <c:pt idx="279">
                  <c:v>-0.90519210718404663</c:v>
                </c:pt>
                <c:pt idx="280">
                  <c:v>-0.93252238393134956</c:v>
                </c:pt>
                <c:pt idx="281">
                  <c:v>-0.95541638060131451</c:v>
                </c:pt>
                <c:pt idx="282">
                  <c:v>-0.97371820877525717</c:v>
                </c:pt>
                <c:pt idx="283">
                  <c:v>-0.98729260139857666</c:v>
                </c:pt>
                <c:pt idx="284">
                  <c:v>-0.99602608271069593</c:v>
                </c:pt>
                <c:pt idx="285">
                  <c:v>-0.99982805256180007</c:v>
                </c:pt>
                <c:pt idx="286">
                  <c:v>-0.998631776019548</c:v>
                </c:pt>
                <c:pt idx="287">
                  <c:v>-0.99239526938179257</c:v>
                </c:pt>
                <c:pt idx="288">
                  <c:v>-0.981102073989507</c:v>
                </c:pt>
                <c:pt idx="289">
                  <c:v>-0.96476190957885666</c:v>
                </c:pt>
                <c:pt idx="290">
                  <c:v>-0.94341119932363082</c:v>
                </c:pt>
                <c:pt idx="291">
                  <c:v>-0.9171134591995459</c:v>
                </c:pt>
                <c:pt idx="292">
                  <c:v>-0.88595954485030404</c:v>
                </c:pt>
                <c:pt idx="293">
                  <c:v>-0.85006774975139354</c:v>
                </c:pt>
                <c:pt idx="294">
                  <c:v>-0.80958374915037223</c:v>
                </c:pt>
                <c:pt idx="295">
                  <c:v>-0.76468038501060354</c:v>
                </c:pt>
                <c:pt idx="296">
                  <c:v>-0.71555728799687501</c:v>
                </c:pt>
                <c:pt idx="297">
                  <c:v>-0.66244033341375641</c:v>
                </c:pt>
                <c:pt idx="298">
                  <c:v>-0.60558092893757232</c:v>
                </c:pt>
                <c:pt idx="299">
                  <c:v>-0.5452551329672477</c:v>
                </c:pt>
                <c:pt idx="300">
                  <c:v>-0.48176260345319777</c:v>
                </c:pt>
                <c:pt idx="301">
                  <c:v>-0.41542537814270797</c:v>
                </c:pt>
                <c:pt idx="302">
                  <c:v>-0.34658648829894506</c:v>
                </c:pt>
                <c:pt idx="303">
                  <c:v>-0.27560840910330497</c:v>
                </c:pt>
                <c:pt idx="304">
                  <c:v>-0.20287135113044341</c:v>
                </c:pt>
                <c:pt idx="305">
                  <c:v>-0.12877139848518285</c:v>
                </c:pt>
                <c:pt idx="306">
                  <c:v>-5.371850040294536E-2</c:v>
                </c:pt>
                <c:pt idx="307">
                  <c:v>2.1865675667606631E-2</c:v>
                </c:pt>
                <c:pt idx="308">
                  <c:v>9.7550020267961612E-2</c:v>
                </c:pt>
                <c:pt idx="309">
                  <c:v>0.17289637698700325</c:v>
                </c:pt>
                <c:pt idx="310">
                  <c:v>0.24746204476158182</c:v>
                </c:pt>
                <c:pt idx="311">
                  <c:v>0.32080237466306527</c:v>
                </c:pt>
                <c:pt idx="312">
                  <c:v>0.39247344730689832</c:v>
                </c:pt>
                <c:pt idx="313">
                  <c:v>0.46203481596799673</c:v>
                </c:pt>
                <c:pt idx="314">
                  <c:v>0.52905229949170796</c:v>
                </c:pt>
                <c:pt idx="315">
                  <c:v>0.59310080816863331</c:v>
                </c:pt>
                <c:pt idx="316">
                  <c:v>0.6537671849014639</c:v>
                </c:pt>
                <c:pt idx="317">
                  <c:v>0.71065304324338374</c:v>
                </c:pt>
                <c:pt idx="318">
                  <c:v>0.76337758324020566</c:v>
                </c:pt>
                <c:pt idx="319">
                  <c:v>0.81158036547159451</c:v>
                </c:pt>
                <c:pt idx="320">
                  <c:v>0.85492402326955697</c:v>
                </c:pt>
                <c:pt idx="321">
                  <c:v>0.89309689280365112</c:v>
                </c:pt>
                <c:pt idx="322">
                  <c:v>0.92581554056963622</c:v>
                </c:pt>
                <c:pt idx="323">
                  <c:v>0.95282716780939392</c:v>
                </c:pt>
                <c:pt idx="324">
                  <c:v>0.97391187153096193</c:v>
                </c:pt>
                <c:pt idx="325">
                  <c:v>0.98888474209453658</c:v>
                </c:pt>
                <c:pt idx="326">
                  <c:v>0.9975977777877103</c:v>
                </c:pt>
                <c:pt idx="327">
                  <c:v>0.99994159743497635</c:v>
                </c:pt>
                <c:pt idx="328">
                  <c:v>0.99584693287496551</c:v>
                </c:pt>
                <c:pt idx="329">
                  <c:v>0.98528588409550377</c:v>
                </c:pt>
                <c:pt idx="330">
                  <c:v>0.96827292094128947</c:v>
                </c:pt>
                <c:pt idx="331">
                  <c:v>0.94486561660055912</c:v>
                </c:pt>
                <c:pt idx="332">
                  <c:v>0.91516509953274261</c:v>
                </c:pt>
                <c:pt idx="333">
                  <c:v>0.87931621211464095</c:v>
                </c:pt>
                <c:pt idx="334">
                  <c:v>0.83750736605227361</c:v>
                </c:pt>
                <c:pt idx="335">
                  <c:v>0.78997008652210154</c:v>
                </c:pt>
                <c:pt idx="336">
                  <c:v>0.73697823905984761</c:v>
                </c:pt>
                <c:pt idx="337">
                  <c:v>0.67884693539729146</c:v>
                </c:pt>
                <c:pt idx="338">
                  <c:v>0.61593111674523826</c:v>
                </c:pt>
                <c:pt idx="339">
                  <c:v>0.54862381542073835</c:v>
                </c:pt>
                <c:pt idx="340">
                  <c:v>0.47735409820369928</c:v>
                </c:pt>
                <c:pt idx="341">
                  <c:v>0.40258469736565089</c:v>
                </c:pt>
                <c:pt idx="342">
                  <c:v>0.32480933792383637</c:v>
                </c:pt>
                <c:pt idx="343">
                  <c:v>0.24454977231776662</c:v>
                </c:pt>
                <c:pt idx="344">
                  <c:v>0.16235253636273758</c:v>
                </c:pt>
                <c:pt idx="345">
                  <c:v>7.8785442983697829E-2</c:v>
                </c:pt>
                <c:pt idx="346">
                  <c:v>-5.5661671486007449E-3</c:v>
                </c:pt>
                <c:pt idx="347">
                  <c:v>-9.0103396392630528E-2</c:v>
                </c:pt>
                <c:pt idx="348">
                  <c:v>-0.17421795814872013</c:v>
                </c:pt>
                <c:pt idx="349">
                  <c:v>-0.25729651555051286</c:v>
                </c:pt>
                <c:pt idx="350">
                  <c:v>-0.33872516201784703</c:v>
                </c:pt>
                <c:pt idx="351">
                  <c:v>-0.41789401274584997</c:v>
                </c:pt>
                <c:pt idx="352">
                  <c:v>-0.49420187427271195</c:v>
                </c:pt>
                <c:pt idx="353">
                  <c:v>-0.56706095753576147</c:v>
                </c:pt>
                <c:pt idx="354">
                  <c:v>-0.63590159831534343</c:v>
                </c:pt>
                <c:pt idx="355">
                  <c:v>-0.70017694770111838</c:v>
                </c:pt>
                <c:pt idx="356">
                  <c:v>-0.75936759421721745</c:v>
                </c:pt>
                <c:pt idx="357">
                  <c:v>-0.81298607853101967</c:v>
                </c:pt>
                <c:pt idx="358">
                  <c:v>-0.86058126126347145</c:v>
                </c:pt>
                <c:pt idx="359">
                  <c:v>-0.90174250433342529</c:v>
                </c:pt>
                <c:pt idx="360">
                  <c:v>-0.93610362651837253</c:v>
                </c:pt>
                <c:pt idx="361">
                  <c:v>-0.9633465945114118</c:v>
                </c:pt>
                <c:pt idx="362">
                  <c:v>-0.98320491170823476</c:v>
                </c:pt>
                <c:pt idx="363">
                  <c:v>-0.9954666682750124</c:v>
                </c:pt>
                <c:pt idx="364">
                  <c:v>-0.99997721773149129</c:v>
                </c:pt>
                <c:pt idx="365">
                  <c:v>-0.99664144733356441</c:v>
                </c:pt>
                <c:pt idx="366">
                  <c:v>-0.98542561195286449</c:v>
                </c:pt>
                <c:pt idx="367">
                  <c:v>-0.96635870392066336</c:v>
                </c:pt>
                <c:pt idx="368">
                  <c:v>-0.93953333441920917</c:v>
                </c:pt>
                <c:pt idx="369">
                  <c:v>-0.90510610545142456</c:v>
                </c:pt>
                <c:pt idx="370">
                  <c:v>-0.86329745518179746</c:v>
                </c:pt>
                <c:pt idx="371">
                  <c:v>-0.81439096349549778</c:v>
                </c:pt>
                <c:pt idx="372">
                  <c:v>-0.75873210894410092</c:v>
                </c:pt>
                <c:pt idx="373">
                  <c:v>-0.69672647280535815</c:v>
                </c:pt>
                <c:pt idx="374">
                  <c:v>-0.62883739074891198</c:v>
                </c:pt>
                <c:pt idx="375">
                  <c:v>-0.55558305753306236</c:v>
                </c:pt>
                <c:pt idx="376">
                  <c:v>-0.47753309522114207</c:v>
                </c:pt>
                <c:pt idx="377">
                  <c:v>-0.39530460055613481</c:v>
                </c:pt>
                <c:pt idx="378">
                  <c:v>-0.30955769232512936</c:v>
                </c:pt>
                <c:pt idx="379">
                  <c:v>-0.2209905847322417</c:v>
                </c:pt>
                <c:pt idx="380">
                  <c:v>-0.13033421793106587</c:v>
                </c:pt>
                <c:pt idx="381">
                  <c:v>-3.8346481893628229E-2</c:v>
                </c:pt>
                <c:pt idx="382">
                  <c:v>5.4193925339880003E-2</c:v>
                </c:pt>
                <c:pt idx="383">
                  <c:v>0.14649395933132131</c:v>
                </c:pt>
                <c:pt idx="384">
                  <c:v>0.23775296074588675</c:v>
                </c:pt>
                <c:pt idx="385">
                  <c:v>0.32716960252498217</c:v>
                </c:pt>
                <c:pt idx="386">
                  <c:v>0.41394899487193576</c:v>
                </c:pt>
                <c:pt idx="387">
                  <c:v>0.49730988691469608</c:v>
                </c:pt>
                <c:pt idx="388">
                  <c:v>0.57649190110403736</c:v>
                </c:pt>
                <c:pt idx="389">
                  <c:v>0.65076273411760288</c:v>
                </c:pt>
                <c:pt idx="390">
                  <c:v>0.71942525631311427</c:v>
                </c:pt>
                <c:pt idx="391">
                  <c:v>0.78182444064677092</c:v>
                </c:pt>
                <c:pt idx="392">
                  <c:v>0.83735405148127118</c:v>
                </c:pt>
                <c:pt idx="393">
                  <c:v>0.88546302388061626</c:v>
                </c:pt>
                <c:pt idx="394">
                  <c:v>0.92566146485166168</c:v>
                </c:pt>
                <c:pt idx="395">
                  <c:v>0.95752620956242851</c:v>
                </c:pt>
                <c:pt idx="396">
                  <c:v>0.98070586785700042</c:v>
                </c:pt>
                <c:pt idx="397">
                  <c:v>0.99492529940083119</c:v>
                </c:pt>
                <c:pt idx="398">
                  <c:v>0.99998945952604712</c:v>
                </c:pt>
                <c:pt idx="399">
                  <c:v>0.99578656229355234</c:v>
                </c:pt>
                <c:pt idx="400">
                  <c:v>0.98229051242928456</c:v>
                </c:pt>
                <c:pt idx="401">
                  <c:v>0.95956256359952508</c:v>
                </c:pt>
                <c:pt idx="402">
                  <c:v>0.92775216693028362</c:v>
                </c:pt>
                <c:pt idx="403">
                  <c:v>0.88709698070578291</c:v>
                </c:pt>
                <c:pt idx="404">
                  <c:v>0.83792201975008318</c:v>
                </c:pt>
                <c:pt idx="405">
                  <c:v>0.78063793104536905</c:v>
                </c:pt>
                <c:pt idx="406">
                  <c:v>0.71573839060368938</c:v>
                </c:pt>
                <c:pt idx="407">
                  <c:v>0.64379662541255844</c:v>
                </c:pt>
                <c:pt idx="408">
                  <c:v>0.56546107333811735</c:v>
                </c:pt>
                <c:pt idx="409">
                  <c:v>0.48145020310603481</c:v>
                </c:pt>
                <c:pt idx="410">
                  <c:v>0.39254652579730581</c:v>
                </c:pt>
                <c:pt idx="411">
                  <c:v>0.29958983859711735</c:v>
                </c:pt>
                <c:pt idx="412">
                  <c:v>0.20346975071860635</c:v>
                </c:pt>
                <c:pt idx="413">
                  <c:v>0.10511755038593684</c:v>
                </c:pt>
                <c:pt idx="414">
                  <c:v>5.4974803971017724E-3</c:v>
                </c:pt>
                <c:pt idx="415">
                  <c:v>-9.440250201070513E-2</c:v>
                </c:pt>
                <c:pt idx="416">
                  <c:v>-0.19358039760719667</c:v>
                </c:pt>
                <c:pt idx="417">
                  <c:v>-0.29103017952147703</c:v>
                </c:pt>
                <c:pt idx="418">
                  <c:v>-0.38575205282219571</c:v>
                </c:pt>
                <c:pt idx="419">
                  <c:v>-0.476762857216113</c:v>
                </c:pt>
                <c:pt idx="420">
                  <c:v>-0.56310650625983494</c:v>
                </c:pt>
                <c:pt idx="421">
                  <c:v>-0.64386435300351763</c:v>
                </c:pt>
                <c:pt idx="422">
                  <c:v>-0.71816536960586863</c:v>
                </c:pt>
                <c:pt idx="423">
                  <c:v>-0.78519602724473259</c:v>
                </c:pt>
                <c:pt idx="424">
                  <c:v>-0.84420976265315828</c:v>
                </c:pt>
                <c:pt idx="425">
                  <c:v>-0.89453591888291584</c:v>
                </c:pt>
                <c:pt idx="426">
                  <c:v>-0.93558805046769633</c:v>
                </c:pt>
                <c:pt idx="427">
                  <c:v>-0.96687148704534887</c:v>
                </c:pt>
                <c:pt idx="428">
                  <c:v>-0.98799005470650025</c:v>
                </c:pt>
                <c:pt idx="429">
                  <c:v>-0.99865186085407665</c:v>
                </c:pt>
                <c:pt idx="430">
                  <c:v>-0.99867405615752536</c:v>
                </c:pt>
                <c:pt idx="431">
                  <c:v>-0.98798649622324652</c:v>
                </c:pt>
                <c:pt idx="432">
                  <c:v>-0.96663423581904695</c:v>
                </c:pt>
                <c:pt idx="433">
                  <c:v>-0.93477879980887879</c:v>
                </c:pt>
                <c:pt idx="434">
                  <c:v>-0.89269818728213191</c:v>
                </c:pt>
                <c:pt idx="435">
                  <c:v>-0.84078557859094383</c:v>
                </c:pt>
                <c:pt idx="436">
                  <c:v>-0.77954672901568645</c:v>
                </c:pt>
                <c:pt idx="437">
                  <c:v>-0.70959604742520732</c:v>
                </c:pt>
                <c:pt idx="438">
                  <c:v>-0.63165137343317579</c:v>
                </c:pt>
                <c:pt idx="439">
                  <c:v>-0.54652748201204648</c:v>
                </c:pt>
                <c:pt idx="440">
                  <c:v>-0.45512836013787811</c:v>
                </c:pt>
                <c:pt idx="441">
                  <c:v>-0.35843831562040879</c:v>
                </c:pt>
                <c:pt idx="442">
                  <c:v>-0.25751199363381105</c:v>
                </c:pt>
                <c:pt idx="443">
                  <c:v>-0.15346339141062057</c:v>
                </c:pt>
                <c:pt idx="444">
                  <c:v>-4.7453975897798893E-2</c:v>
                </c:pt>
                <c:pt idx="445">
                  <c:v>5.9319977297179728E-2</c:v>
                </c:pt>
                <c:pt idx="446">
                  <c:v>0.16564069281528729</c:v>
                </c:pt>
                <c:pt idx="447">
                  <c:v>0.27028271011962185</c:v>
                </c:pt>
                <c:pt idx="448">
                  <c:v>0.37202705158173321</c:v>
                </c:pt>
                <c:pt idx="449">
                  <c:v>0.46967558351264427</c:v>
                </c:pt>
                <c:pt idx="450">
                  <c:v>0.56206540285963902</c:v>
                </c:pt>
                <c:pt idx="451">
                  <c:v>0.64808307742737326</c:v>
                </c:pt>
                <c:pt idx="452">
                  <c:v>0.72667856459452229</c:v>
                </c:pt>
                <c:pt idx="453">
                  <c:v>0.79687863268942682</c:v>
                </c:pt>
                <c:pt idx="454">
                  <c:v>0.85779961054407083</c:v>
                </c:pt>
                <c:pt idx="455">
                  <c:v>0.90865929432297643</c:v>
                </c:pt>
                <c:pt idx="456">
                  <c:v>0.9487878465545434</c:v>
                </c:pt>
                <c:pt idx="457">
                  <c:v>0.97763753038099011</c:v>
                </c:pt>
                <c:pt idx="458">
                  <c:v>0.99479113236407479</c:v>
                </c:pt>
                <c:pt idx="459">
                  <c:v>0.99996893968214962</c:v>
                </c:pt>
                <c:pt idx="460">
                  <c:v>0.99303415214380819</c:v>
                </c:pt>
                <c:pt idx="461">
                  <c:v>0.97399662600784986</c:v>
                </c:pt>
                <c:pt idx="462">
                  <c:v>0.94301486499131326</c:v>
                </c:pt>
                <c:pt idx="463">
                  <c:v>0.90039619389000669</c:v>
                </c:pt>
                <c:pt idx="464">
                  <c:v>0.84659507172360426</c:v>
                </c:pt>
                <c:pt idx="465">
                  <c:v>0.7822095240173057</c:v>
                </c:pt>
                <c:pt idx="466">
                  <c:v>0.70797569748640077</c:v>
                </c:pt>
                <c:pt idx="467">
                  <c:v>0.62476056471863051</c:v>
                </c:pt>
                <c:pt idx="468">
                  <c:v>0.53355283115160823</c:v>
                </c:pt>
                <c:pt idx="469">
                  <c:v>0.43545212140260819</c:v>
                </c:pt>
                <c:pt idx="470">
                  <c:v>0.33165654649618315</c:v>
                </c:pt>
                <c:pt idx="471">
                  <c:v>0.22344877741368624</c:v>
                </c:pt>
                <c:pt idx="472">
                  <c:v>0.11218077331514538</c:v>
                </c:pt>
                <c:pt idx="473">
                  <c:v>-7.4266558359228397E-4</c:v>
                </c:pt>
                <c:pt idx="474">
                  <c:v>-0.11388133049484797</c:v>
                </c:pt>
                <c:pt idx="475">
                  <c:v>-0.22577781387806015</c:v>
                </c:pt>
                <c:pt idx="476">
                  <c:v>-0.33497627279676861</c:v>
                </c:pt>
                <c:pt idx="477">
                  <c:v>-0.44004150880888715</c:v>
                </c:pt>
                <c:pt idx="478">
                  <c:v>-0.53957811700944325</c:v>
                </c:pt>
                <c:pt idx="479">
                  <c:v>-0.63224944953778106</c:v>
                </c:pt>
                <c:pt idx="480">
                  <c:v>-0.71679613482725446</c:v>
                </c:pt>
                <c:pt idx="481">
                  <c:v>-0.79205389327942244</c:v>
                </c:pt>
                <c:pt idx="482">
                  <c:v>-0.8569703930095075</c:v>
                </c:pt>
                <c:pt idx="483">
                  <c:v>-0.91062089591199769</c:v>
                </c:pt>
                <c:pt idx="484">
                  <c:v>-0.95222245456262622</c:v>
                </c:pt>
                <c:pt idx="485">
                  <c:v>-0.98114643438138216</c:v>
                </c:pt>
                <c:pt idx="486">
                  <c:v>-0.99692915295479589</c:v>
                </c:pt>
                <c:pt idx="487">
                  <c:v>-0.99928044932276172</c:v>
                </c:pt>
                <c:pt idx="488">
                  <c:v>-0.98809002019119818</c:v>
                </c:pt>
                <c:pt idx="489">
                  <c:v>-0.96343138719748922</c:v>
                </c:pt>
                <c:pt idx="490">
                  <c:v>-0.9255633892395958</c:v>
                </c:pt>
                <c:pt idx="491">
                  <c:v>-0.87492912614030238</c:v>
                </c:pt>
                <c:pt idx="492">
                  <c:v>-0.81215231416630829</c:v>
                </c:pt>
                <c:pt idx="493">
                  <c:v>-0.7380310497257746</c:v>
                </c:pt>
                <c:pt idx="494">
                  <c:v>-0.653529014456385</c:v>
                </c:pt>
                <c:pt idx="495">
                  <c:v>-0.55976419238580255</c:v>
                </c:pt>
                <c:pt idx="496">
                  <c:v>-0.45799520736629645</c:v>
                </c:pt>
                <c:pt idx="497">
                  <c:v>-0.34960542600531624</c:v>
                </c:pt>
                <c:pt idx="498">
                  <c:v>-0.23608500727090989</c:v>
                </c:pt>
                <c:pt idx="499">
                  <c:v>-0.11901111427826298</c:v>
                </c:pt>
                <c:pt idx="500">
                  <c:v>-2.6535897928668363E-5</c:v>
                </c:pt>
                <c:pt idx="501">
                  <c:v>0.11918300478165911</c:v>
                </c:pt>
                <c:pt idx="502">
                  <c:v>0.23691255198384389</c:v>
                </c:pt>
                <c:pt idx="503">
                  <c:v>0.35146230325865269</c:v>
                </c:pt>
                <c:pt idx="504">
                  <c:v>0.46116233634821929</c:v>
                </c:pt>
                <c:pt idx="505">
                  <c:v>0.56439731977447349</c:v>
                </c:pt>
                <c:pt idx="506">
                  <c:v>0.65963084151409335</c:v>
                </c:pt>
                <c:pt idx="507">
                  <c:v>0.74542898689417658</c:v>
                </c:pt>
                <c:pt idx="508">
                  <c:v>0.82048279910230637</c:v>
                </c:pt>
                <c:pt idx="509">
                  <c:v>0.88362926359612104</c:v>
                </c:pt>
                <c:pt idx="510">
                  <c:v>0.93387047127711453</c:v>
                </c:pt>
                <c:pt idx="511">
                  <c:v>0.97039063453065355</c:v>
                </c:pt>
                <c:pt idx="512">
                  <c:v>0.99257065500993935</c:v>
                </c:pt>
                <c:pt idx="513">
                  <c:v>0.99999997214471503</c:v>
                </c:pt>
                <c:pt idx="514">
                  <c:v>0.99248545648349584</c:v>
                </c:pt>
                <c:pt idx="515">
                  <c:v>0.97005715173931817</c:v>
                </c:pt>
                <c:pt idx="516">
                  <c:v>0.93297071332334469</c:v>
                </c:pt>
                <c:pt idx="517">
                  <c:v>0.88170643865642995</c:v>
                </c:pt>
                <c:pt idx="518">
                  <c:v>0.81696483500640626</c:v>
                </c:pt>
                <c:pt idx="519">
                  <c:v>0.7396587233001034</c:v>
                </c:pt>
                <c:pt idx="520">
                  <c:v>0.65090193053444145</c:v>
                </c:pt>
                <c:pt idx="521">
                  <c:v>0.55199467824083626</c:v>
                </c:pt>
                <c:pt idx="522">
                  <c:v>0.44440582908339027</c:v>
                </c:pt>
                <c:pt idx="523">
                  <c:v>0.32975220720845233</c:v>
                </c:pt>
                <c:pt idx="524">
                  <c:v>0.20977525951466267</c:v>
                </c:pt>
                <c:pt idx="525">
                  <c:v>8.6315373681714228E-2</c:v>
                </c:pt>
                <c:pt idx="526">
                  <c:v>-3.8715786295816575E-2</c:v>
                </c:pt>
                <c:pt idx="527">
                  <c:v>-0.16336452602375692</c:v>
                </c:pt>
                <c:pt idx="528">
                  <c:v>-0.28566551213649005</c:v>
                </c:pt>
                <c:pt idx="529">
                  <c:v>-0.40367284455856439</c:v>
                </c:pt>
                <c:pt idx="530">
                  <c:v>-0.51549132298517764</c:v>
                </c:pt>
                <c:pt idx="531">
                  <c:v>-0.61930740640958293</c:v>
                </c:pt>
                <c:pt idx="532">
                  <c:v>-0.71341935781327026</c:v>
                </c:pt>
                <c:pt idx="533">
                  <c:v>-0.79626606761555563</c:v>
                </c:pt>
                <c:pt idx="534">
                  <c:v>-0.86645405937938214</c:v>
                </c:pt>
                <c:pt idx="535">
                  <c:v>-0.92278219967735142</c:v>
                </c:pt>
                <c:pt idx="536">
                  <c:v>-0.96426366088560655</c:v>
                </c:pt>
                <c:pt idx="537">
                  <c:v>-0.99014472079547788</c:v>
                </c:pt>
                <c:pt idx="538">
                  <c:v>-0.999920025969121</c:v>
                </c:pt>
                <c:pt idx="539">
                  <c:v>-0.99334399622419689</c:v>
                </c:pt>
                <c:pt idx="540">
                  <c:v>-0.97043810487839066</c:v>
                </c:pt>
                <c:pt idx="541">
                  <c:v>-0.9314938326434552</c:v>
                </c:pt>
                <c:pt idx="542">
                  <c:v>-0.87707116142719832</c:v>
                </c:pt>
                <c:pt idx="543">
                  <c:v>-0.8079925467583412</c:v>
                </c:pt>
                <c:pt idx="544">
                  <c:v>-0.72533238296632063</c:v>
                </c:pt>
                <c:pt idx="545">
                  <c:v>-0.63040205240958513</c:v>
                </c:pt>
                <c:pt idx="546">
                  <c:v>-0.52473072766463169</c:v>
                </c:pt>
                <c:pt idx="547">
                  <c:v>-0.41004217232652834</c:v>
                </c:pt>
                <c:pt idx="548">
                  <c:v>-0.28822786056270883</c:v>
                </c:pt>
                <c:pt idx="549">
                  <c:v>-0.16131680643488747</c:v>
                </c:pt>
                <c:pt idx="550">
                  <c:v>-3.1442559904306666E-2</c:v>
                </c:pt>
                <c:pt idx="551">
                  <c:v>9.9192113943829999E-2</c:v>
                </c:pt>
                <c:pt idx="552">
                  <c:v>0.2283523038214158</c:v>
                </c:pt>
                <c:pt idx="553">
                  <c:v>0.35380915723595252</c:v>
                </c:pt>
                <c:pt idx="554">
                  <c:v>0.47337857575976539</c:v>
                </c:pt>
                <c:pt idx="555">
                  <c:v>0.5849597316067624</c:v>
                </c:pt>
                <c:pt idx="556">
                  <c:v>0.68657272470270525</c:v>
                </c:pt>
                <c:pt idx="557">
                  <c:v>0.77639469943414552</c:v>
                </c:pt>
                <c:pt idx="558">
                  <c:v>0.85279375245537425</c:v>
                </c:pt>
                <c:pt idx="559">
                  <c:v>0.91435998745660552</c:v>
                </c:pt>
                <c:pt idx="560">
                  <c:v>0.95993310956324474</c:v>
                </c:pt>
                <c:pt idx="561">
                  <c:v>0.98862600073113782</c:v>
                </c:pt>
                <c:pt idx="562">
                  <c:v>0.9998437775819996</c:v>
                </c:pt>
                <c:pt idx="563">
                  <c:v>0.99329790381475402</c:v>
                </c:pt>
                <c:pt idx="564">
                  <c:v>0.96901500963891629</c:v>
                </c:pt>
                <c:pt idx="565">
                  <c:v>0.92734015940101022</c:v>
                </c:pt>
                <c:pt idx="566">
                  <c:v>0.86893440431473812</c:v>
                </c:pt>
                <c:pt idx="567">
                  <c:v>0.79476655838433896</c:v>
                </c:pt>
                <c:pt idx="568">
                  <c:v>0.70609924049977002</c:v>
                </c:pt>
                <c:pt idx="569">
                  <c:v>0.60446933242902701</c:v>
                </c:pt>
                <c:pt idx="570">
                  <c:v>0.49166310908901389</c:v>
                </c:pt>
                <c:pt idx="571">
                  <c:v>0.3696864020345163</c:v>
                </c:pt>
                <c:pt idx="572">
                  <c:v>0.24073025753236768</c:v>
                </c:pt>
                <c:pt idx="573">
                  <c:v>0.10713264486853037</c:v>
                </c:pt>
                <c:pt idx="574">
                  <c:v>-2.8663143296863463E-2</c:v>
                </c:pt>
                <c:pt idx="575">
                  <c:v>-0.1641526805255985</c:v>
                </c:pt>
                <c:pt idx="576">
                  <c:v>-0.29681640368313378</c:v>
                </c:pt>
                <c:pt idx="577">
                  <c:v>-0.42416658386326056</c:v>
                </c:pt>
                <c:pt idx="578">
                  <c:v>-0.54379440098093856</c:v>
                </c:pt>
                <c:pt idx="579">
                  <c:v>-0.65341623109052538</c:v>
                </c:pt>
                <c:pt idx="580">
                  <c:v>-0.75091825132632817</c:v>
                </c:pt>
                <c:pt idx="581">
                  <c:v>-0.83439848035822728</c:v>
                </c:pt>
                <c:pt idx="582">
                  <c:v>-0.90220540263524829</c:v>
                </c:pt>
                <c:pt idx="583">
                  <c:v>-0.95297237234784926</c:v>
                </c:pt>
                <c:pt idx="584">
                  <c:v>-0.9856470575258115</c:v>
                </c:pt>
                <c:pt idx="585">
                  <c:v>-0.99951526520604717</c:v>
                </c:pt>
                <c:pt idx="586">
                  <c:v>-0.99421858401330132</c:v>
                </c:pt>
                <c:pt idx="587">
                  <c:v>-0.96976538932624234</c:v>
                </c:pt>
                <c:pt idx="588">
                  <c:v>-0.92653487666623302</c:v>
                </c:pt>
                <c:pt idx="589">
                  <c:v>-0.86527391897397887</c:v>
                </c:pt>
                <c:pt idx="590">
                  <c:v>-0.7870866807009419</c:v>
                </c:pt>
                <c:pt idx="591">
                  <c:v>-0.69341706359156874</c:v>
                </c:pt>
                <c:pt idx="592">
                  <c:v>-0.58602420294934576</c:v>
                </c:pt>
                <c:pt idx="593">
                  <c:v>-0.46695137622108129</c:v>
                </c:pt>
                <c:pt idx="594">
                  <c:v>-0.33848882498726718</c:v>
                </c:pt>
                <c:pt idx="595">
                  <c:v>-0.20313112398643537</c:v>
                </c:pt>
                <c:pt idx="596">
                  <c:v>-6.352985375123088E-2</c:v>
                </c:pt>
                <c:pt idx="597">
                  <c:v>7.7557555974929956E-2</c:v>
                </c:pt>
                <c:pt idx="598">
                  <c:v>0.21732184923871783</c:v>
                </c:pt>
                <c:pt idx="599">
                  <c:v>0.35295779218746226</c:v>
                </c:pt>
                <c:pt idx="600">
                  <c:v>0.48172074668581694</c:v>
                </c:pt>
                <c:pt idx="601">
                  <c:v>0.6009828314935598</c:v>
                </c:pt>
                <c:pt idx="602">
                  <c:v>0.7082875180276138</c:v>
                </c:pt>
                <c:pt idx="603">
                  <c:v>0.80140151593677467</c:v>
                </c:pt>
                <c:pt idx="604">
                  <c:v>0.87836283582489305</c:v>
                </c:pt>
                <c:pt idx="605">
                  <c:v>0.93752397244245977</c:v>
                </c:pt>
                <c:pt idx="606">
                  <c:v>0.97758923100256745</c:v>
                </c:pt>
                <c:pt idx="607">
                  <c:v>0.99764532092563829</c:v>
                </c:pt>
                <c:pt idx="608">
                  <c:v>0.99718446373993741</c:v>
                </c:pt>
                <c:pt idx="609">
                  <c:v>0.97611940303124056</c:v>
                </c:pt>
                <c:pt idx="610">
                  <c:v>0.93478986175721457</c:v>
                </c:pt>
                <c:pt idx="611">
                  <c:v>0.87396016300849499</c:v>
                </c:pt>
                <c:pt idx="612">
                  <c:v>0.7948079111249492</c:v>
                </c:pt>
                <c:pt idx="613">
                  <c:v>0.69890381736363294</c:v>
                </c:pt>
                <c:pt idx="614">
                  <c:v>0.58818294421875572</c:v>
                </c:pt>
                <c:pt idx="615">
                  <c:v>0.46490783099796734</c:v>
                </c:pt>
                <c:pt idx="616">
                  <c:v>0.33162414625733877</c:v>
                </c:pt>
                <c:pt idx="617">
                  <c:v>0.19110968608305043</c:v>
                </c:pt>
                <c:pt idx="618">
                  <c:v>4.631769696156654E-2</c:v>
                </c:pt>
                <c:pt idx="619">
                  <c:v>-9.968435573726861E-2</c:v>
                </c:pt>
                <c:pt idx="620">
                  <c:v>-0.24377933139776214</c:v>
                </c:pt>
                <c:pt idx="621">
                  <c:v>-0.38286693065917965</c:v>
                </c:pt>
                <c:pt idx="622">
                  <c:v>-0.51393077555391065</c:v>
                </c:pt>
                <c:pt idx="623">
                  <c:v>-0.63410460336236119</c:v>
                </c:pt>
                <c:pt idx="624">
                  <c:v>-0.74073611451323684</c:v>
                </c:pt>
                <c:pt idx="625">
                  <c:v>-0.83144703707881096</c:v>
                </c:pt>
                <c:pt idx="626">
                  <c:v>-0.90418802495082684</c:v>
                </c:pt>
                <c:pt idx="627">
                  <c:v>-0.95728709326551786</c:v>
                </c:pt>
                <c:pt idx="628">
                  <c:v>-0.98949041197465637</c:v>
                </c:pt>
                <c:pt idx="629">
                  <c:v>-0.99999442480941436</c:v>
                </c:pt>
                <c:pt idx="630">
                  <c:v>-0.98846843371869653</c:v>
                </c:pt>
                <c:pt idx="631">
                  <c:v>-0.955066984974559</c:v>
                </c:pt>
                <c:pt idx="632">
                  <c:v>-0.90043160869269945</c:v>
                </c:pt>
                <c:pt idx="633">
                  <c:v>-0.82568169412958159</c:v>
                </c:pt>
                <c:pt idx="634">
                  <c:v>-0.73239452393278226</c:v>
                </c:pt>
                <c:pt idx="635">
                  <c:v>-0.62257473630569271</c:v>
                </c:pt>
                <c:pt idx="636">
                  <c:v>-0.49861372930559433</c:v>
                </c:pt>
                <c:pt idx="637">
                  <c:v>-0.36323976058286128</c:v>
                </c:pt>
                <c:pt idx="638">
                  <c:v>-0.21945972312537237</c:v>
                </c:pt>
                <c:pt idx="639">
                  <c:v>-7.0493787447692038E-2</c:v>
                </c:pt>
                <c:pt idx="640">
                  <c:v>8.0295712148162918E-2</c:v>
                </c:pt>
                <c:pt idx="641">
                  <c:v>0.2294796100399451</c:v>
                </c:pt>
                <c:pt idx="642">
                  <c:v>0.37363979574424871</c:v>
                </c:pt>
                <c:pt idx="643">
                  <c:v>0.50944789792870571</c:v>
                </c:pt>
                <c:pt idx="644">
                  <c:v>0.63374295673309688</c:v>
                </c:pt>
                <c:pt idx="645">
                  <c:v>0.74360626347565895</c:v>
                </c:pt>
                <c:pt idx="646">
                  <c:v>0.83643157759108744</c:v>
                </c:pt>
                <c:pt idx="647">
                  <c:v>0.90998900421669349</c:v>
                </c:pt>
                <c:pt idx="648">
                  <c:v>0.96248093155645276</c:v>
                </c:pt>
                <c:pt idx="649">
                  <c:v>0.9925885833278294</c:v>
                </c:pt>
                <c:pt idx="650">
                  <c:v>0.9995079355359755</c:v>
                </c:pt>
                <c:pt idx="651">
                  <c:v>0.98297397484410942</c:v>
                </c:pt>
                <c:pt idx="652">
                  <c:v>0.94327253331420091</c:v>
                </c:pt>
                <c:pt idx="653">
                  <c:v>0.88123921583319365</c:v>
                </c:pt>
                <c:pt idx="654">
                  <c:v>0.79824523593747809</c:v>
                </c:pt>
                <c:pt idx="655">
                  <c:v>0.69617028621566601</c:v>
                </c:pt>
                <c:pt idx="656">
                  <c:v>0.57736288376109091</c:v>
                </c:pt>
                <c:pt idx="657">
                  <c:v>0.44458894171859042</c:v>
                </c:pt>
                <c:pt idx="658">
                  <c:v>0.30096961716379672</c:v>
                </c:pt>
                <c:pt idx="659">
                  <c:v>0.14990976577118903</c:v>
                </c:pt>
                <c:pt idx="660">
                  <c:v>-4.9814123714292642E-3</c:v>
                </c:pt>
                <c:pt idx="661">
                  <c:v>-0.15997573075353619</c:v>
                </c:pt>
                <c:pt idx="662">
                  <c:v>-0.31131539197476887</c:v>
                </c:pt>
                <c:pt idx="663">
                  <c:v>-0.45530425827719706</c:v>
                </c:pt>
                <c:pt idx="664">
                  <c:v>-0.58839880767982444</c:v>
                </c:pt>
                <c:pt idx="665">
                  <c:v>-0.70729653227142153</c:v>
                </c:pt>
                <c:pt idx="666">
                  <c:v>-0.80901955613322696</c:v>
                </c:pt>
                <c:pt idx="667">
                  <c:v>-0.89099132707319983</c:v>
                </c:pt>
                <c:pt idx="668">
                  <c:v>-0.95110436831190959</c:v>
                </c:pt>
                <c:pt idx="669">
                  <c:v>-0.9877772615101188</c:v>
                </c:pt>
                <c:pt idx="670">
                  <c:v>-0.99999926771027359</c:v>
                </c:pt>
                <c:pt idx="671">
                  <c:v>-0.98736127316126066</c:v>
                </c:pt>
                <c:pt idx="672">
                  <c:v>-0.95007206660937749</c:v>
                </c:pt>
                <c:pt idx="673">
                  <c:v>-0.88895930630737063</c:v>
                </c:pt>
                <c:pt idx="674">
                  <c:v>-0.80545491053864393</c:v>
                </c:pt>
                <c:pt idx="675">
                  <c:v>-0.70156499586289323</c:v>
                </c:pt>
                <c:pt idx="676">
                  <c:v>-0.57982488292058187</c:v>
                </c:pt>
                <c:pt idx="677">
                  <c:v>-0.44324008044917973</c:v>
                </c:pt>
                <c:pt idx="678">
                  <c:v>-0.2952145339777551</c:v>
                </c:pt>
                <c:pt idx="679">
                  <c:v>-0.13946777640547578</c:v>
                </c:pt>
                <c:pt idx="680">
                  <c:v>2.0057066361016031E-2</c:v>
                </c:pt>
                <c:pt idx="681">
                  <c:v>0.17929218938385008</c:v>
                </c:pt>
                <c:pt idx="682">
                  <c:v>0.33414849677066349</c:v>
                </c:pt>
                <c:pt idx="683">
                  <c:v>0.48062085712315139</c:v>
                </c:pt>
                <c:pt idx="684">
                  <c:v>0.61489252302841313</c:v>
                </c:pt>
                <c:pt idx="685">
                  <c:v>0.73343598336811144</c:v>
                </c:pt>
                <c:pt idx="686">
                  <c:v>0.83310756041769307</c:v>
                </c:pt>
                <c:pt idx="687">
                  <c:v>0.91123317856079067</c:v>
                </c:pt>
                <c:pt idx="688">
                  <c:v>0.96568291662981021</c:v>
                </c:pt>
                <c:pt idx="689">
                  <c:v>0.99493220816933015</c:v>
                </c:pt>
                <c:pt idx="690">
                  <c:v>0.99810786819095054</c:v>
                </c:pt>
                <c:pt idx="691">
                  <c:v>0.97501749433734908</c:v>
                </c:pt>
                <c:pt idx="692">
                  <c:v>0.9261612062264194</c:v>
                </c:pt>
                <c:pt idx="693">
                  <c:v>0.85272513904939451</c:v>
                </c:pt>
                <c:pt idx="694">
                  <c:v>0.75655658494490519</c:v>
                </c:pt>
                <c:pt idx="695">
                  <c:v>0.64012116597789603</c:v>
                </c:pt>
                <c:pt idx="696">
                  <c:v>0.50644291275786413</c:v>
                </c:pt>
                <c:pt idx="697">
                  <c:v>0.3590285995340704</c:v>
                </c:pt>
                <c:pt idx="698">
                  <c:v>0.20177813672122943</c:v>
                </c:pt>
                <c:pt idx="699">
                  <c:v>3.8883232330156073E-2</c:v>
                </c:pt>
                <c:pt idx="700">
                  <c:v>-0.12528310745427684</c:v>
                </c:pt>
                <c:pt idx="701">
                  <c:v>-0.28628337234642093</c:v>
                </c:pt>
                <c:pt idx="702">
                  <c:v>-0.43973554694638195</c:v>
                </c:pt>
                <c:pt idx="703">
                  <c:v>-0.58143308164837859</c:v>
                </c:pt>
                <c:pt idx="704">
                  <c:v>-0.70746154535227124</c:v>
                </c:pt>
                <c:pt idx="705">
                  <c:v>-0.81430870245605758</c:v>
                </c:pt>
                <c:pt idx="706">
                  <c:v>-0.89896488012085329</c:v>
                </c:pt>
                <c:pt idx="707">
                  <c:v>-0.95901070491038076</c:v>
                </c:pt>
                <c:pt idx="708">
                  <c:v>-0.99268958675159302</c:v>
                </c:pt>
                <c:pt idx="709">
                  <c:v>-0.99896270636681261</c:v>
                </c:pt>
                <c:pt idx="710">
                  <c:v>-0.97754471111501029</c:v>
                </c:pt>
                <c:pt idx="711">
                  <c:v>-0.92891883255370855</c:v>
                </c:pt>
                <c:pt idx="712">
                  <c:v>-0.8543306940228238</c:v>
                </c:pt>
                <c:pt idx="713">
                  <c:v>-0.7557606635280989</c:v>
                </c:pt>
                <c:pt idx="714">
                  <c:v>-0.6358752102462949</c:v>
                </c:pt>
                <c:pt idx="715">
                  <c:v>-0.49795832529871181</c:v>
                </c:pt>
                <c:pt idx="716">
                  <c:v>-0.34582465184334898</c:v>
                </c:pt>
                <c:pt idx="717">
                  <c:v>-0.18371651889090421</c:v>
                </c:pt>
                <c:pt idx="718">
                  <c:v>-1.6187570994172742E-2</c:v>
                </c:pt>
                <c:pt idx="719">
                  <c:v>0.15202388340368003</c:v>
                </c:pt>
                <c:pt idx="720">
                  <c:v>0.31612833260102347</c:v>
                </c:pt>
                <c:pt idx="721">
                  <c:v>0.47142160233876351</c:v>
                </c:pt>
                <c:pt idx="722">
                  <c:v>0.61342059369414437</c:v>
                </c:pt>
                <c:pt idx="723">
                  <c:v>0.73799429072959688</c:v>
                </c:pt>
                <c:pt idx="724">
                  <c:v>0.84148617909656209</c:v>
                </c:pt>
                <c:pt idx="725">
                  <c:v>0.92082439920401571</c:v>
                </c:pt>
                <c:pt idx="726">
                  <c:v>0.97361625099296445</c:v>
                </c:pt>
                <c:pt idx="727">
                  <c:v>0.99822406571944255</c:v>
                </c:pt>
                <c:pt idx="728">
                  <c:v>0.99381995409659551</c:v>
                </c:pt>
                <c:pt idx="729">
                  <c:v>0.96041751727111835</c:v>
                </c:pt>
                <c:pt idx="730">
                  <c:v>0.89887925221969911</c:v>
                </c:pt>
                <c:pt idx="731">
                  <c:v>0.81089907864855204</c:v>
                </c:pt>
                <c:pt idx="732">
                  <c:v>0.69896014081816671</c:v>
                </c:pt>
                <c:pt idx="733">
                  <c:v>0.56626877393650665</c:v>
                </c:pt>
                <c:pt idx="734">
                  <c:v>0.41666624908215305</c:v>
                </c:pt>
                <c:pt idx="735">
                  <c:v>0.25452060106041297</c:v>
                </c:pt>
                <c:pt idx="736">
                  <c:v>8.460147865582672E-2</c:v>
                </c:pt>
                <c:pt idx="737">
                  <c:v>-8.8058483948708938E-2</c:v>
                </c:pt>
                <c:pt idx="738">
                  <c:v>-0.25831181084936822</c:v>
                </c:pt>
                <c:pt idx="739">
                  <c:v>-0.42104952502007936</c:v>
                </c:pt>
                <c:pt idx="740">
                  <c:v>-0.57135513697457374</c:v>
                </c:pt>
                <c:pt idx="741">
                  <c:v>-0.70465463548902263</c:v>
                </c:pt>
                <c:pt idx="742">
                  <c:v>-0.81685787671365406</c:v>
                </c:pt>
                <c:pt idx="743">
                  <c:v>-0.90448695161954373</c:v>
                </c:pt>
                <c:pt idx="744">
                  <c:v>-0.96478743414101509</c:v>
                </c:pt>
                <c:pt idx="745">
                  <c:v>-0.99581886675368114</c:v>
                </c:pt>
                <c:pt idx="746">
                  <c:v>-0.99652141549734752</c:v>
                </c:pt>
                <c:pt idx="747">
                  <c:v>-0.96675630751259944</c:v>
                </c:pt>
                <c:pt idx="748">
                  <c:v>-0.90731843225534925</c:v>
                </c:pt>
                <c:pt idx="749">
                  <c:v>-0.81992032075476129</c:v>
                </c:pt>
                <c:pt idx="750">
                  <c:v>-0.70714759108539282</c:v>
                </c:pt>
                <c:pt idx="751">
                  <c:v>-0.57238683625661979</c:v>
                </c:pt>
                <c:pt idx="752">
                  <c:v>-0.41972780551187167</c:v>
                </c:pt>
                <c:pt idx="753">
                  <c:v>-0.25384256384546083</c:v>
                </c:pt>
                <c:pt idx="754">
                  <c:v>-7.9845080268607191E-2</c:v>
                </c:pt>
                <c:pt idx="755">
                  <c:v>9.6864632641305848E-2</c:v>
                </c:pt>
                <c:pt idx="756">
                  <c:v>0.2707671503824095</c:v>
                </c:pt>
                <c:pt idx="757">
                  <c:v>0.43639594399349929</c:v>
                </c:pt>
                <c:pt idx="758">
                  <c:v>0.58851000354885696</c:v>
                </c:pt>
                <c:pt idx="759">
                  <c:v>0.72226131864138432</c:v>
                </c:pt>
                <c:pt idx="760">
                  <c:v>0.83335182951012354</c:v>
                </c:pt>
                <c:pt idx="761">
                  <c:v>0.91817470852094063</c:v>
                </c:pt>
                <c:pt idx="762">
                  <c:v>0.97393524699236766</c:v>
                </c:pt>
                <c:pt idx="763">
                  <c:v>0.99874719718680638</c:v>
                </c:pt>
                <c:pt idx="764">
                  <c:v>0.99170113858733056</c:v>
                </c:pt>
                <c:pt idx="765">
                  <c:v>0.95290228123187459</c:v>
                </c:pt>
                <c:pt idx="766">
                  <c:v>0.88347606223621777</c:v>
                </c:pt>
                <c:pt idx="767">
                  <c:v>0.78554090621874395</c:v>
                </c:pt>
                <c:pt idx="768">
                  <c:v>0.66214857464811705</c:v>
                </c:pt>
                <c:pt idx="769">
                  <c:v>0.5171935896145512</c:v>
                </c:pt>
                <c:pt idx="770">
                  <c:v>0.3552942496142531</c:v>
                </c:pt>
                <c:pt idx="771">
                  <c:v>0.18164872417394803</c:v>
                </c:pt>
                <c:pt idx="772">
                  <c:v>1.8705873143497333E-3</c:v>
                </c:pt>
                <c:pt idx="773">
                  <c:v>-0.17819110387898945</c:v>
                </c:pt>
                <c:pt idx="774">
                  <c:v>-0.35264148731255096</c:v>
                </c:pt>
                <c:pt idx="775">
                  <c:v>-0.51573321748459366</c:v>
                </c:pt>
                <c:pt idx="776">
                  <c:v>-0.6620570974534975</c:v>
                </c:pt>
                <c:pt idx="777">
                  <c:v>-0.78672367411558597</c:v>
                </c:pt>
                <c:pt idx="778">
                  <c:v>-0.88552964690719338</c:v>
                </c:pt>
                <c:pt idx="779">
                  <c:v>-0.95510334616936643</c:v>
                </c:pt>
                <c:pt idx="780">
                  <c:v>-0.99302414330942035</c:v>
                </c:pt>
                <c:pt idx="781">
                  <c:v>-0.99791144443422286</c:v>
                </c:pt>
                <c:pt idx="782">
                  <c:v>-0.96947986960748178</c:v>
                </c:pt>
                <c:pt idx="783">
                  <c:v>-0.90855830260286363</c:v>
                </c:pt>
                <c:pt idx="784">
                  <c:v>-0.81707167712848994</c:v>
                </c:pt>
                <c:pt idx="785">
                  <c:v>-0.69798560698184231</c:v>
                </c:pt>
                <c:pt idx="786">
                  <c:v>-0.55521522849987137</c:v>
                </c:pt>
                <c:pt idx="787">
                  <c:v>-0.39350086141082508</c:v>
                </c:pt>
                <c:pt idx="788">
                  <c:v>-0.21825426597847702</c:v>
                </c:pt>
                <c:pt idx="789">
                  <c:v>-3.5380338622654342E-2</c:v>
                </c:pt>
                <c:pt idx="790">
                  <c:v>0.14891999380541007</c:v>
                </c:pt>
                <c:pt idx="791">
                  <c:v>0.32835918388717827</c:v>
                </c:pt>
                <c:pt idx="792">
                  <c:v>0.49677775359631926</c:v>
                </c:pt>
                <c:pt idx="793">
                  <c:v>0.64835694627506857</c:v>
                </c:pt>
                <c:pt idx="794">
                  <c:v>0.77782197637559258</c:v>
                </c:pt>
                <c:pt idx="795">
                  <c:v>0.88062872117032387</c:v>
                </c:pt>
                <c:pt idx="796">
                  <c:v>0.95312715976139051</c:v>
                </c:pt>
                <c:pt idx="797">
                  <c:v>0.99269556766208733</c:v>
                </c:pt>
                <c:pt idx="798">
                  <c:v>0.99784040039900146</c:v>
                </c:pt>
                <c:pt idx="799">
                  <c:v>0.96825791913381754</c:v>
                </c:pt>
                <c:pt idx="800">
                  <c:v>0.90485488987774454</c:v>
                </c:pt>
                <c:pt idx="801">
                  <c:v>0.80972708367877755</c:v>
                </c:pt>
                <c:pt idx="802">
                  <c:v>0.68609577129556842</c:v>
                </c:pt>
                <c:pt idx="803">
                  <c:v>0.53820389184464856</c:v>
                </c:pt>
                <c:pt idx="804">
                  <c:v>0.37117502836401595</c:v>
                </c:pt>
                <c:pt idx="805">
                  <c:v>0.19083969177189325</c:v>
                </c:pt>
                <c:pt idx="806">
                  <c:v>3.534647744628811E-3</c:v>
                </c:pt>
                <c:pt idx="807">
                  <c:v>-0.18411792828836945</c:v>
                </c:pt>
                <c:pt idx="808">
                  <c:v>-0.36544385593477757</c:v>
                </c:pt>
                <c:pt idx="809">
                  <c:v>-0.53395473348576217</c:v>
                </c:pt>
                <c:pt idx="810">
                  <c:v>-0.68358163449932963</c:v>
                </c:pt>
                <c:pt idx="811">
                  <c:v>-0.80889626633775491</c:v>
                </c:pt>
                <c:pt idx="812">
                  <c:v>-0.90531146012695474</c:v>
                </c:pt>
                <c:pt idx="813">
                  <c:v>-0.96925348217738649</c:v>
                </c:pt>
                <c:pt idx="814">
                  <c:v>-0.99829956115325313</c:v>
                </c:pt>
                <c:pt idx="815">
                  <c:v>-0.99127518602225617</c:v>
                </c:pt>
                <c:pt idx="816">
                  <c:v>-0.94830710988045097</c:v>
                </c:pt>
                <c:pt idx="817">
                  <c:v>-0.87082954805567914</c:v>
                </c:pt>
                <c:pt idx="818">
                  <c:v>-0.76154273196487654</c:v>
                </c:pt>
                <c:pt idx="819">
                  <c:v>-0.6243247139267466</c:v>
                </c:pt>
                <c:pt idx="820">
                  <c:v>-0.46409904982611505</c:v>
                </c:pt>
                <c:pt idx="821">
                  <c:v>-0.28666265216277287</c:v>
                </c:pt>
                <c:pt idx="822">
                  <c:v>-9.8479642575447474E-2</c:v>
                </c:pt>
                <c:pt idx="823">
                  <c:v>9.3551619229430227E-2</c:v>
                </c:pt>
                <c:pt idx="824">
                  <c:v>0.28235004804296965</c:v>
                </c:pt>
                <c:pt idx="825">
                  <c:v>0.46091278870078933</c:v>
                </c:pt>
                <c:pt idx="826">
                  <c:v>0.6225760247659492</c:v>
                </c:pt>
                <c:pt idx="827">
                  <c:v>0.76126590917290526</c:v>
                </c:pt>
                <c:pt idx="828">
                  <c:v>0.87173010665366335</c:v>
                </c:pt>
                <c:pt idx="829">
                  <c:v>0.949741020019639</c:v>
                </c:pt>
                <c:pt idx="830">
                  <c:v>0.9922627011381342</c:v>
                </c:pt>
                <c:pt idx="831">
                  <c:v>0.99757469451974323</c:v>
                </c:pt>
                <c:pt idx="832">
                  <c:v>0.96534758590880954</c:v>
                </c:pt>
                <c:pt idx="833">
                  <c:v>0.89666677776176229</c:v>
                </c:pt>
                <c:pt idx="834">
                  <c:v>0.79400292587773524</c:v>
                </c:pt>
                <c:pt idx="835">
                  <c:v>0.66112947697643487</c:v>
                </c:pt>
                <c:pt idx="836">
                  <c:v>0.50298977084491958</c:v>
                </c:pt>
                <c:pt idx="837">
                  <c:v>0.32551813558252274</c:v>
                </c:pt>
                <c:pt idx="838">
                  <c:v>0.13542123380205975</c:v>
                </c:pt>
                <c:pt idx="839">
                  <c:v>-6.007246172753973E-2</c:v>
                </c:pt>
                <c:pt idx="840">
                  <c:v>-0.25348583925897905</c:v>
                </c:pt>
                <c:pt idx="841">
                  <c:v>-0.43737872991864674</c:v>
                </c:pt>
                <c:pt idx="842">
                  <c:v>-0.60463503033428589</c:v>
                </c:pt>
                <c:pt idx="843">
                  <c:v>-0.74874027312650659</c:v>
                </c:pt>
                <c:pt idx="844">
                  <c:v>-0.86403875683607811</c:v>
                </c:pt>
                <c:pt idx="845">
                  <c:v>-0.9459599792581278</c:v>
                </c:pt>
                <c:pt idx="846">
                  <c:v>-0.99120516212059706</c:v>
                </c:pt>
                <c:pt idx="847">
                  <c:v>-0.99788607770869919</c:v>
                </c:pt>
                <c:pt idx="848">
                  <c:v>-0.9656101409028861</c:v>
                </c:pt>
                <c:pt idx="849">
                  <c:v>-0.89550775058003673</c:v>
                </c:pt>
                <c:pt idx="850">
                  <c:v>-0.79020007789166413</c:v>
                </c:pt>
                <c:pt idx="851">
                  <c:v>-0.65370782176750197</c:v>
                </c:pt>
                <c:pt idx="852">
                  <c:v>-0.49130379411813707</c:v>
                </c:pt>
                <c:pt idx="853">
                  <c:v>-0.30931446592231648</c:v>
                </c:pt>
                <c:pt idx="854">
                  <c:v>-0.11487770888990625</c:v>
                </c:pt>
                <c:pt idx="855">
                  <c:v>8.4334181487720233E-2</c:v>
                </c:pt>
                <c:pt idx="856">
                  <c:v>0.28041557590914257</c:v>
                </c:pt>
                <c:pt idx="857">
                  <c:v>0.46554098758854412</c:v>
                </c:pt>
                <c:pt idx="858">
                  <c:v>0.63227853865787842</c:v>
                </c:pt>
                <c:pt idx="859">
                  <c:v>0.77389083792515534</c:v>
                </c:pt>
                <c:pt idx="860">
                  <c:v>0.88461101275855558</c:v>
                </c:pt>
                <c:pt idx="861">
                  <c:v>0.95988246000232602</c:v>
                </c:pt>
                <c:pt idx="862">
                  <c:v>0.99655217992171075</c:v>
                </c:pt>
                <c:pt idx="863">
                  <c:v>0.99300928960605439</c:v>
                </c:pt>
                <c:pt idx="864">
                  <c:v>0.94926241580543824</c:v>
                </c:pt>
                <c:pt idx="865">
                  <c:v>0.86695206310255757</c:v>
                </c:pt>
                <c:pt idx="866">
                  <c:v>0.74929664922520767</c:v>
                </c:pt>
                <c:pt idx="867">
                  <c:v>0.60097359259381056</c:v>
                </c:pt>
                <c:pt idx="868">
                  <c:v>0.42793951907683186</c:v>
                </c:pt>
                <c:pt idx="869">
                  <c:v>0.23719621474410579</c:v>
                </c:pt>
                <c:pt idx="870">
                  <c:v>3.6511281196022552E-2</c:v>
                </c:pt>
                <c:pt idx="871">
                  <c:v>-0.16589555093724512</c:v>
                </c:pt>
                <c:pt idx="872">
                  <c:v>-0.36168791564601227</c:v>
                </c:pt>
                <c:pt idx="873">
                  <c:v>-0.54275649208717969</c:v>
                </c:pt>
                <c:pt idx="874">
                  <c:v>-0.70155671428509581</c:v>
                </c:pt>
                <c:pt idx="875">
                  <c:v>-0.83142639567295251</c:v>
                </c:pt>
                <c:pt idx="876">
                  <c:v>-0.92686978769876849</c:v>
                </c:pt>
                <c:pt idx="877">
                  <c:v>-0.98379579999922928</c:v>
                </c:pt>
                <c:pt idx="878">
                  <c:v>-0.99969985279287543</c:v>
                </c:pt>
                <c:pt idx="879">
                  <c:v>-0.97378104690448375</c:v>
                </c:pt>
                <c:pt idx="880">
                  <c:v>-0.9069889386891743</c:v>
                </c:pt>
                <c:pt idx="881">
                  <c:v>-0.80199709339410508</c:v>
                </c:pt>
                <c:pt idx="882">
                  <c:v>-0.66310364426297497</c:v>
                </c:pt>
                <c:pt idx="883">
                  <c:v>-0.49606217945896658</c:v>
                </c:pt>
                <c:pt idx="884">
                  <c:v>-0.30784928375300957</c:v>
                </c:pt>
                <c:pt idx="885">
                  <c:v>-0.1063778470855673</c:v>
                </c:pt>
                <c:pt idx="886">
                  <c:v>9.9832305571575658E-2</c:v>
                </c:pt>
                <c:pt idx="887">
                  <c:v>0.30201292016049441</c:v>
                </c:pt>
                <c:pt idx="888">
                  <c:v>0.49151997160846528</c:v>
                </c:pt>
                <c:pt idx="889">
                  <c:v>0.66020466943818146</c:v>
                </c:pt>
                <c:pt idx="890">
                  <c:v>0.80076685225468036</c:v>
                </c:pt>
                <c:pt idx="891">
                  <c:v>0.90707534429579417</c:v>
                </c:pt>
                <c:pt idx="892">
                  <c:v>0.97444105475866416</c:v>
                </c:pt>
                <c:pt idx="893">
                  <c:v>0.99983044400680976</c:v>
                </c:pt>
                <c:pt idx="894">
                  <c:v>0.98200939170358459</c:v>
                </c:pt>
                <c:pt idx="895">
                  <c:v>0.92161038590935485</c:v>
                </c:pt>
                <c:pt idx="896">
                  <c:v>0.821119192084245</c:v>
                </c:pt>
                <c:pt idx="897">
                  <c:v>0.68478062159614661</c:v>
                </c:pt>
                <c:pt idx="898">
                  <c:v>0.51842655309551855</c:v>
                </c:pt>
                <c:pt idx="899">
                  <c:v>0.32923281306649532</c:v>
                </c:pt>
                <c:pt idx="900">
                  <c:v>0.12541474046343487</c:v>
                </c:pt>
                <c:pt idx="901">
                  <c:v>-8.4125901754611918E-2</c:v>
                </c:pt>
                <c:pt idx="902">
                  <c:v>-0.29018768067607364</c:v>
                </c:pt>
                <c:pt idx="903">
                  <c:v>-0.48367322652199524</c:v>
                </c:pt>
                <c:pt idx="904">
                  <c:v>-0.65599227178733188</c:v>
                </c:pt>
                <c:pt idx="905">
                  <c:v>-0.79944610663976934</c:v>
                </c:pt>
                <c:pt idx="906">
                  <c:v>-0.90757613734181286</c:v>
                </c:pt>
                <c:pt idx="907">
                  <c:v>-0.97546059318462819</c:v>
                </c:pt>
                <c:pt idx="908">
                  <c:v>-0.99994552176773366</c:v>
                </c:pt>
                <c:pt idx="909">
                  <c:v>-0.97979896188398763</c:v>
                </c:pt>
                <c:pt idx="910">
                  <c:v>-0.91578047608529767</c:v>
                </c:pt>
                <c:pt idx="911">
                  <c:v>-0.81062192271953115</c:v>
                </c:pt>
                <c:pt idx="912">
                  <c:v>-0.66891929021970098</c:v>
                </c:pt>
                <c:pt idx="913">
                  <c:v>-0.49693943070130553</c:v>
                </c:pt>
                <c:pt idx="914">
                  <c:v>-0.30234943471571285</c:v>
                </c:pt>
                <c:pt idx="915">
                  <c:v>-9.388000485850892E-2</c:v>
                </c:pt>
                <c:pt idx="916">
                  <c:v>0.11906265708457293</c:v>
                </c:pt>
                <c:pt idx="917">
                  <c:v>0.32681938905643709</c:v>
                </c:pt>
                <c:pt idx="918">
                  <c:v>0.51991616636518534</c:v>
                </c:pt>
                <c:pt idx="919">
                  <c:v>0.68949791868719223</c:v>
                </c:pt>
                <c:pt idx="920">
                  <c:v>0.82773814975087767</c:v>
                </c:pt>
                <c:pt idx="921">
                  <c:v>0.92820528005979985</c:v>
                </c:pt>
                <c:pt idx="922">
                  <c:v>0.98616836232065441</c:v>
                </c:pt>
                <c:pt idx="923">
                  <c:v>0.99882737696281176</c:v>
                </c:pt>
                <c:pt idx="924">
                  <c:v>0.96545659772848735</c:v>
                </c:pt>
                <c:pt idx="925">
                  <c:v>0.88745338547079244</c:v>
                </c:pt>
                <c:pt idx="926">
                  <c:v>0.76828905265450742</c:v>
                </c:pt>
                <c:pt idx="927">
                  <c:v>0.61336294942978664</c:v>
                </c:pt>
                <c:pt idx="928">
                  <c:v>0.42976544803361366</c:v>
                </c:pt>
                <c:pt idx="929">
                  <c:v>0.22595983420772564</c:v>
                </c:pt>
                <c:pt idx="930">
                  <c:v>1.1397045716669503E-2</c:v>
                </c:pt>
                <c:pt idx="931">
                  <c:v>-0.20391946296438676</c:v>
                </c:pt>
                <c:pt idx="932">
                  <c:v>-0.40989887192246116</c:v>
                </c:pt>
                <c:pt idx="933">
                  <c:v>-0.59683662176842567</c:v>
                </c:pt>
                <c:pt idx="934">
                  <c:v>-0.75587428053941386</c:v>
                </c:pt>
                <c:pt idx="935">
                  <c:v>-0.87942376666747568</c:v>
                </c:pt>
                <c:pt idx="936">
                  <c:v>-0.96153543530439844</c:v>
                </c:pt>
                <c:pt idx="937">
                  <c:v>-0.99819192303763649</c:v>
                </c:pt>
                <c:pt idx="938">
                  <c:v>-0.98751293319416944</c:v>
                </c:pt>
                <c:pt idx="939">
                  <c:v>-0.92986018943007631</c:v>
                </c:pt>
                <c:pt idx="940">
                  <c:v>-0.82783640893610377</c:v>
                </c:pt>
                <c:pt idx="941">
                  <c:v>-0.68617713682770154</c:v>
                </c:pt>
                <c:pt idx="942">
                  <c:v>-0.51153940678770704</c:v>
                </c:pt>
                <c:pt idx="943">
                  <c:v>-0.31219620542258941</c:v>
                </c:pt>
                <c:pt idx="944">
                  <c:v>-9.765037525715177E-2</c:v>
                </c:pt>
                <c:pt idx="945">
                  <c:v>0.12181433760798532</c:v>
                </c:pt>
                <c:pt idx="946">
                  <c:v>0.33562410797073577</c:v>
                </c:pt>
                <c:pt idx="947">
                  <c:v>0.53342443470311329</c:v>
                </c:pt>
                <c:pt idx="948">
                  <c:v>0.7055836152799464</c:v>
                </c:pt>
                <c:pt idx="949">
                  <c:v>0.84366574508294434</c:v>
                </c:pt>
                <c:pt idx="950">
                  <c:v>0.94084985284605627</c:v>
                </c:pt>
                <c:pt idx="951">
                  <c:v>0.99227410298628116</c:v>
                </c:pt>
                <c:pt idx="952">
                  <c:v>0.99528738292465102</c:v>
                </c:pt>
                <c:pt idx="953">
                  <c:v>0.94959490102796351</c:v>
                </c:pt>
                <c:pt idx="954">
                  <c:v>0.85728945243568977</c:v>
                </c:pt>
                <c:pt idx="955">
                  <c:v>0.722765530137362</c:v>
                </c:pt>
                <c:pt idx="956">
                  <c:v>0.55251920282956513</c:v>
                </c:pt>
                <c:pt idx="957">
                  <c:v>0.35484236865456725</c:v>
                </c:pt>
                <c:pt idx="958">
                  <c:v>0.13942534160782322</c:v>
                </c:pt>
                <c:pt idx="959">
                  <c:v>-8.3113536668602495E-2</c:v>
                </c:pt>
                <c:pt idx="960">
                  <c:v>-0.30174868943520794</c:v>
                </c:pt>
                <c:pt idx="961">
                  <c:v>-0.50559312078477281</c:v>
                </c:pt>
                <c:pt idx="962">
                  <c:v>-0.68444228924281725</c:v>
                </c:pt>
                <c:pt idx="963">
                  <c:v>-0.8292888151564185</c:v>
                </c:pt>
                <c:pt idx="964">
                  <c:v>-0.93278190225110569</c:v>
                </c:pt>
                <c:pt idx="965">
                  <c:v>-0.98960778833289642</c:v>
                </c:pt>
                <c:pt idx="966">
                  <c:v>-0.99677120516498485</c:v>
                </c:pt>
                <c:pt idx="967">
                  <c:v>-0.95376255900097684</c:v>
                </c:pt>
                <c:pt idx="968">
                  <c:v>-0.8626011198489183</c:v>
                </c:pt>
                <c:pt idx="969">
                  <c:v>-0.72775066083706141</c:v>
                </c:pt>
                <c:pt idx="970">
                  <c:v>-0.55591041611838687</c:v>
                </c:pt>
                <c:pt idx="971">
                  <c:v>-0.35569060388564488</c:v>
                </c:pt>
                <c:pt idx="972">
                  <c:v>-0.13718776389278781</c:v>
                </c:pt>
                <c:pt idx="973">
                  <c:v>8.851952702029818E-2</c:v>
                </c:pt>
                <c:pt idx="974">
                  <c:v>0.30992965659401339</c:v>
                </c:pt>
                <c:pt idx="975">
                  <c:v>0.51570366218447217</c:v>
                </c:pt>
                <c:pt idx="976">
                  <c:v>0.69524783026132386</c:v>
                </c:pt>
                <c:pt idx="977">
                  <c:v>0.83926321348050337</c:v>
                </c:pt>
                <c:pt idx="978">
                  <c:v>0.94023338498256781</c:v>
                </c:pt>
                <c:pt idx="979">
                  <c:v>0.99282456874394864</c:v>
                </c:pt>
                <c:pt idx="980">
                  <c:v>0.99417648595410513</c:v>
                </c:pt>
                <c:pt idx="981">
                  <c:v>0.94406764568425472</c:v>
                </c:pt>
                <c:pt idx="982">
                  <c:v>0.84494512317856174</c:v>
                </c:pt>
                <c:pt idx="983">
                  <c:v>0.70181579724626897</c:v>
                </c:pt>
                <c:pt idx="984">
                  <c:v>0.52200320777168607</c:v>
                </c:pt>
                <c:pt idx="985">
                  <c:v>0.31478127324627792</c:v>
                </c:pt>
                <c:pt idx="986">
                  <c:v>9.0902703212325797E-2</c:v>
                </c:pt>
                <c:pt idx="987">
                  <c:v>-0.13795430324389521</c:v>
                </c:pt>
                <c:pt idx="988">
                  <c:v>-0.35979288159832246</c:v>
                </c:pt>
                <c:pt idx="989">
                  <c:v>-0.56292647527683037</c:v>
                </c:pt>
                <c:pt idx="990">
                  <c:v>-0.73659701337057903</c:v>
                </c:pt>
                <c:pt idx="991">
                  <c:v>-0.87154949671543991</c:v>
                </c:pt>
                <c:pt idx="992">
                  <c:v>-0.96053208694853498</c:v>
                </c:pt>
                <c:pt idx="993">
                  <c:v>-0.99869435395310158</c:v>
                </c:pt>
                <c:pt idx="994">
                  <c:v>-0.983861406343568</c:v>
                </c:pt>
                <c:pt idx="995">
                  <c:v>-0.91666796191187039</c:v>
                </c:pt>
                <c:pt idx="996">
                  <c:v>-0.80054369262399061</c:v>
                </c:pt>
                <c:pt idx="997">
                  <c:v>-0.64154902754794785</c:v>
                </c:pt>
                <c:pt idx="998">
                  <c:v>-0.44806860505739132</c:v>
                </c:pt>
                <c:pt idx="999">
                  <c:v>-0.23037730458227768</c:v>
                </c:pt>
                <c:pt idx="1000">
                  <c:v>-1.0083641197131112E-4</c:v>
                </c:pt>
                <c:pt idx="1001">
                  <c:v>6.3962336256203362E-3</c:v>
                </c:pt>
                <c:pt idx="1002">
                  <c:v>1.3018381209876684E-2</c:v>
                </c:pt>
                <c:pt idx="1003">
                  <c:v>1.9866108194029879E-2</c:v>
                </c:pt>
                <c:pt idx="1004">
                  <c:v>2.693901645380474E-2</c:v>
                </c:pt>
                <c:pt idx="1005">
                  <c:v>3.4236639071406214E-2</c:v>
                </c:pt>
                <c:pt idx="1006">
                  <c:v>4.1758434944217562E-2</c:v>
                </c:pt>
                <c:pt idx="1007">
                  <c:v>4.9503783232285541E-2</c:v>
                </c:pt>
                <c:pt idx="1008">
                  <c:v>5.7471977646954442E-2</c:v>
                </c:pt>
                <c:pt idx="1009">
                  <c:v>6.5662220583285413E-2</c:v>
                </c:pt>
                <c:pt idx="1010">
                  <c:v>7.4073617099189776E-2</c:v>
                </c:pt>
                <c:pt idx="1011">
                  <c:v>8.2705168744515209E-2</c:v>
                </c:pt>
                <c:pt idx="1012">
                  <c:v>9.1555767243654232E-2</c:v>
                </c:pt>
                <c:pt idx="1013">
                  <c:v>0.10062418803559074</c:v>
                </c:pt>
                <c:pt idx="1014">
                  <c:v>0.10990908367567047</c:v>
                </c:pt>
                <c:pt idx="1015">
                  <c:v>0.1194089771037662</c:v>
                </c:pt>
                <c:pt idx="1016">
                  <c:v>0.12912225478391814</c:v>
                </c:pt>
                <c:pt idx="1017">
                  <c:v>0.13904715972095508</c:v>
                </c:pt>
                <c:pt idx="1018">
                  <c:v>0.14918178436005181</c:v>
                </c:pt>
                <c:pt idx="1019">
                  <c:v>0.15952406337564512</c:v>
                </c:pt>
                <c:pt idx="1020">
                  <c:v>0.1700717663566203</c:v>
                </c:pt>
                <c:pt idx="1021">
                  <c:v>0.180822490395189</c:v>
                </c:pt>
                <c:pt idx="1022">
                  <c:v>0.19177365258741075</c:v>
                </c:pt>
                <c:pt idx="1023">
                  <c:v>0.2029224824538593</c:v>
                </c:pt>
                <c:pt idx="1024">
                  <c:v>0.21426601428950809</c:v>
                </c:pt>
                <c:pt idx="1025">
                  <c:v>0.22580107945249919</c:v>
                </c:pt>
                <c:pt idx="1026">
                  <c:v>0.2375242986020735</c:v>
                </c:pt>
                <c:pt idx="1027">
                  <c:v>0.24943207389656924</c:v>
                </c:pt>
                <c:pt idx="1028">
                  <c:v>0.26152058116304799</c:v>
                </c:pt>
                <c:pt idx="1029">
                  <c:v>0.27378576205077748</c:v>
                </c:pt>
                <c:pt idx="1030">
                  <c:v>0.28622331618148633</c:v>
                </c:pt>
                <c:pt idx="1031">
                  <c:v>0.2988286933100151</c:v>
                </c:pt>
                <c:pt idx="1032">
                  <c:v>0.31159708550970644</c:v>
                </c:pt>
                <c:pt idx="1033">
                  <c:v>0.32452341939761981</c:v>
                </c:pt>
                <c:pt idx="1034">
                  <c:v>0.33760234841540843</c:v>
                </c:pt>
                <c:pt idx="1035">
                  <c:v>0.3508282451824643</c:v>
                </c:pt>
                <c:pt idx="1036">
                  <c:v>0.36419519393871935</c:v>
                </c:pt>
                <c:pt idx="1037">
                  <c:v>0.37769698309528277</c:v>
                </c:pt>
                <c:pt idx="1038">
                  <c:v>0.3913270979118994</c:v>
                </c:pt>
                <c:pt idx="1039">
                  <c:v>0.40507871332102585</c:v>
                </c:pt>
                <c:pt idx="1040">
                  <c:v>0.41894468691913866</c:v>
                </c:pt>
                <c:pt idx="1041">
                  <c:v>0.43291755214671895</c:v>
                </c:pt>
                <c:pt idx="1042">
                  <c:v>0.44698951167918088</c:v>
                </c:pt>
                <c:pt idx="1043">
                  <c:v>0.46115243105184567</c:v>
                </c:pt>
                <c:pt idx="1044">
                  <c:v>0.47539783254289181</c:v>
                </c:pt>
                <c:pt idx="1045">
                  <c:v>0.4897168893390354</c:v>
                </c:pt>
                <c:pt idx="1046">
                  <c:v>0.50410042000952304</c:v>
                </c:pt>
                <c:pt idx="1047">
                  <c:v>0.51853888331482401</c:v>
                </c:pt>
                <c:pt idx="1048">
                  <c:v>0.53302237337721814</c:v>
                </c:pt>
                <c:pt idx="1049">
                  <c:v>0.54754061524125985</c:v>
                </c:pt>
                <c:pt idx="1050">
                  <c:v>0.56208296085287079</c:v>
                </c:pt>
                <c:pt idx="1051">
                  <c:v>0.57663838548656654</c:v>
                </c:pt>
                <c:pt idx="1052">
                  <c:v>0.59119548465104832</c:v>
                </c:pt>
                <c:pt idx="1053">
                  <c:v>0.60574247150409011</c:v>
                </c:pt>
                <c:pt idx="1054">
                  <c:v>0.62026717480832272</c:v>
                </c:pt>
                <c:pt idx="1055">
                  <c:v>0.63475703746014822</c:v>
                </c:pt>
                <c:pt idx="1056">
                  <c:v>0.64919911562461141</c:v>
                </c:pt>
                <c:pt idx="1057">
                  <c:v>0.66358007850960898</c:v>
                </c:pt>
                <c:pt idx="1058">
                  <c:v>0.67788620881331707</c:v>
                </c:pt>
                <c:pt idx="1059">
                  <c:v>0.69210340387916969</c:v>
                </c:pt>
                <c:pt idx="1060">
                  <c:v>0.7062171775931102</c:v>
                </c:pt>
                <c:pt idx="1061">
                  <c:v>0.72021266305817422</c:v>
                </c:pt>
                <c:pt idx="1062">
                  <c:v>0.73407461608171698</c:v>
                </c:pt>
                <c:pt idx="1063">
                  <c:v>0.74778741951079641</c:v>
                </c:pt>
                <c:pt idx="1064">
                  <c:v>0.76133508845132936</c:v>
                </c:pt>
                <c:pt idx="1065">
                  <c:v>0.7747012764066693</c:v>
                </c:pt>
                <c:pt idx="1066">
                  <c:v>0.7878692823711948</c:v>
                </c:pt>
                <c:pt idx="1067">
                  <c:v>0.80082205891433667</c:v>
                </c:pt>
                <c:pt idx="1068">
                  <c:v>0.81354222129022424</c:v>
                </c:pt>
                <c:pt idx="1069">
                  <c:v>0.82601205760775942</c:v>
                </c:pt>
                <c:pt idx="1070">
                  <c:v>0.83821354009545923</c:v>
                </c:pt>
                <c:pt idx="1071">
                  <c:v>0.85012833749480654</c:v>
                </c:pt>
                <c:pt idx="1072">
                  <c:v>0.8617378286151387</c:v>
                </c:pt>
                <c:pt idx="1073">
                  <c:v>0.87302311708224345</c:v>
                </c:pt>
                <c:pt idx="1074">
                  <c:v>0.88396504731185743</c:v>
                </c:pt>
                <c:pt idx="1075">
                  <c:v>0.89454422173812198</c:v>
                </c:pt>
                <c:pt idx="1076">
                  <c:v>0.90474101932578299</c:v>
                </c:pt>
                <c:pt idx="1077">
                  <c:v>0.91453561539348116</c:v>
                </c:pt>
                <c:pt idx="1078">
                  <c:v>0.92390800277389096</c:v>
                </c:pt>
                <c:pt idx="1079">
                  <c:v>0.9328380143347027</c:v>
                </c:pt>
                <c:pt idx="1080">
                  <c:v>0.94130534688251422</c:v>
                </c:pt>
                <c:pt idx="1081">
                  <c:v>0.94928958646958672</c:v>
                </c:pt>
                <c:pt idx="1082">
                  <c:v>0.95677023512112769</c:v>
                </c:pt>
                <c:pt idx="1083">
                  <c:v>0.9637267389982872</c:v>
                </c:pt>
                <c:pt idx="1084">
                  <c:v>0.97013851800937934</c:v>
                </c:pt>
                <c:pt idx="1085">
                  <c:v>0.975984996878975</c:v>
                </c:pt>
                <c:pt idx="1086">
                  <c:v>0.98124563768144291</c:v>
                </c:pt>
                <c:pt idx="1087">
                  <c:v>0.9858999738422437</c:v>
                </c:pt>
                <c:pt idx="1088">
                  <c:v>0.98992764560680258</c:v>
                </c:pt>
                <c:pt idx="1089">
                  <c:v>0.99330843697309634</c:v>
                </c:pt>
                <c:pt idx="1090">
                  <c:v>0.99602231408019071</c:v>
                </c:pt>
                <c:pt idx="1091">
                  <c:v>0.99804946504084702</c:v>
                </c:pt>
                <c:pt idx="1092">
                  <c:v>0.9993703412019902</c:v>
                </c:pt>
                <c:pt idx="1093">
                  <c:v>0.99996569981228489</c:v>
                </c:pt>
                <c:pt idx="1094">
                  <c:v>0.99981664807130965</c:v>
                </c:pt>
                <c:pt idx="1095">
                  <c:v>0.99890468852984693</c:v>
                </c:pt>
                <c:pt idx="1096">
                  <c:v>0.99721176580562487</c:v>
                </c:pt>
                <c:pt idx="1097">
                  <c:v>0.99472031457345822</c:v>
                </c:pt>
                <c:pt idx="1098">
                  <c:v>0.99141330878313871</c:v>
                </c:pt>
                <c:pt idx="1099">
                  <c:v>0.98727431205263405</c:v>
                </c:pt>
                <c:pt idx="1100">
                  <c:v>0.98228752917816464</c:v>
                </c:pt>
                <c:pt idx="1101">
                  <c:v>0.97643785869655653</c:v>
                </c:pt>
                <c:pt idx="1102">
                  <c:v>0.96971094642891131</c:v>
                </c:pt>
                <c:pt idx="1103">
                  <c:v>0.96209323992811491</c:v>
                </c:pt>
                <c:pt idx="1104">
                  <c:v>0.953572043746025</c:v>
                </c:pt>
                <c:pt idx="1105">
                  <c:v>0.9441355754293449</c:v>
                </c:pt>
                <c:pt idx="1106">
                  <c:v>0.9337730221462307</c:v>
                </c:pt>
                <c:pt idx="1107">
                  <c:v>0.92247459783859254</c:v>
                </c:pt>
                <c:pt idx="1108">
                  <c:v>0.91023160078786358</c:v>
                </c:pt>
                <c:pt idx="1109">
                  <c:v>0.89703647147473453</c:v>
                </c:pt>
                <c:pt idx="1110">
                  <c:v>0.88288285060600191</c:v>
                </c:pt>
                <c:pt idx="1111">
                  <c:v>0.86776563717429434</c:v>
                </c:pt>
                <c:pt idx="1112">
                  <c:v>0.85168104640901221</c:v>
                </c:pt>
                <c:pt idx="1113">
                  <c:v>0.83462666746939307</c:v>
                </c:pt>
                <c:pt idx="1114">
                  <c:v>0.81660152072321968</c:v>
                </c:pt>
                <c:pt idx="1115">
                  <c:v>0.79760611444732055</c:v>
                </c:pt>
                <c:pt idx="1116">
                  <c:v>0.77764250077873898</c:v>
                </c:pt>
                <c:pt idx="1117">
                  <c:v>0.75671433073827221</c:v>
                </c:pt>
                <c:pt idx="1118">
                  <c:v>0.73482690814103446</c:v>
                </c:pt>
                <c:pt idx="1119">
                  <c:v>0.71198724220183585</c:v>
                </c:pt>
                <c:pt idx="1120">
                  <c:v>0.6882040986364929</c:v>
                </c:pt>
                <c:pt idx="1121">
                  <c:v>0.66348804905375647</c:v>
                </c:pt>
                <c:pt idx="1122">
                  <c:v>0.63785151842639609</c:v>
                </c:pt>
                <c:pt idx="1123">
                  <c:v>0.61130883042412543</c:v>
                </c:pt>
                <c:pt idx="1124">
                  <c:v>0.58387625038558277</c:v>
                </c:pt>
                <c:pt idx="1125">
                  <c:v>0.55557202570147335</c:v>
                </c:pt>
                <c:pt idx="1126">
                  <c:v>0.52641642337634165</c:v>
                </c:pt>
                <c:pt idx="1127">
                  <c:v>0.49643176453226473</c:v>
                </c:pt>
                <c:pt idx="1128">
                  <c:v>0.46564245561410844</c:v>
                </c:pt>
                <c:pt idx="1129">
                  <c:v>0.43407501605292464</c:v>
                </c:pt>
                <c:pt idx="1130">
                  <c:v>0.40175810214161006</c:v>
                </c:pt>
                <c:pt idx="1131">
                  <c:v>0.36872252687515517</c:v>
                </c:pt>
                <c:pt idx="1132">
                  <c:v>0.3350012755067408</c:v>
                </c:pt>
                <c:pt idx="1133">
                  <c:v>0.30062951657062781</c:v>
                </c:pt>
                <c:pt idx="1134">
                  <c:v>0.2656446081232724</c:v>
                </c:pt>
                <c:pt idx="1135">
                  <c:v>0.23008609895546328</c:v>
                </c:pt>
                <c:pt idx="1136">
                  <c:v>0.19399572453052599</c:v>
                </c:pt>
                <c:pt idx="1137">
                  <c:v>0.15741739740685542</c:v>
                </c:pt>
                <c:pt idx="1138">
                  <c:v>0.12039719190724275</c:v>
                </c:pt>
                <c:pt idx="1139">
                  <c:v>8.2983322802732518E-2</c:v>
                </c:pt>
                <c:pt idx="1140">
                  <c:v>4.5226117785068909E-2</c:v>
                </c:pt>
                <c:pt idx="1141">
                  <c:v>7.1779835092880698E-3</c:v>
                </c:pt>
                <c:pt idx="1142">
                  <c:v>-3.1106635003337577E-2</c:v>
                </c:pt>
                <c:pt idx="1143">
                  <c:v>-6.9571301801940919E-2</c:v>
                </c:pt>
                <c:pt idx="1144">
                  <c:v>-0.10815764447108114</c:v>
                </c:pt>
                <c:pt idx="1145">
                  <c:v>-0.14680541580057282</c:v>
                </c:pt>
                <c:pt idx="1146">
                  <c:v>-0.18545256282278527</c:v>
                </c:pt>
                <c:pt idx="1147">
                  <c:v>-0.22403530336504843</c:v>
                </c:pt>
                <c:pt idx="1148">
                  <c:v>-0.26248821024834018</c:v>
                </c:pt>
                <c:pt idx="1149">
                  <c:v>-0.30074430324561902</c:v>
                </c:pt>
                <c:pt idx="1150">
                  <c:v>-0.33873514889394046</c:v>
                </c:pt>
                <c:pt idx="1151">
                  <c:v>-0.37639096823382728</c:v>
                </c:pt>
                <c:pt idx="1152">
                  <c:v>-0.41364075252733978</c:v>
                </c:pt>
                <c:pt idx="1153">
                  <c:v>-0.4504123869827506</c:v>
                </c:pt>
                <c:pt idx="1154">
                  <c:v>-0.48663278248887532</c:v>
                </c:pt>
                <c:pt idx="1155">
                  <c:v>-0.52222801533576635</c:v>
                </c:pt>
                <c:pt idx="1156">
                  <c:v>-0.55712347487079739</c:v>
                </c:pt>
                <c:pt idx="1157">
                  <c:v>-0.59124401901012025</c:v>
                </c:pt>
                <c:pt idx="1158">
                  <c:v>-0.624514137495078</c:v>
                </c:pt>
                <c:pt idx="1159">
                  <c:v>-0.65685812275152267</c:v>
                </c:pt>
                <c:pt idx="1160">
                  <c:v>-0.68820024817705228</c:v>
                </c:pt>
                <c:pt idx="1161">
                  <c:v>-0.71846495364714402</c:v>
                </c:pt>
                <c:pt idx="1162">
                  <c:v>-0.74757703799594422</c:v>
                </c:pt>
                <c:pt idx="1163">
                  <c:v>-0.77546185819126601</c:v>
                </c:pt>
                <c:pt idx="1164">
                  <c:v>-0.80204553488616792</c:v>
                </c:pt>
                <c:pt idx="1165">
                  <c:v>-0.82725516399145949</c:v>
                </c:pt>
                <c:pt idx="1166">
                  <c:v>-0.85101903387469913</c:v>
                </c:pt>
                <c:pt idx="1167">
                  <c:v>-0.87326684775181496</c:v>
                </c:pt>
                <c:pt idx="1168">
                  <c:v>-0.89392995079756976</c:v>
                </c:pt>
                <c:pt idx="1169">
                  <c:v>-0.91294156146074645</c:v>
                </c:pt>
                <c:pt idx="1170">
                  <c:v>-0.93023700642940899</c:v>
                </c:pt>
                <c:pt idx="1171">
                  <c:v>-0.94575395865093614</c:v>
                </c:pt>
                <c:pt idx="1172">
                  <c:v>-0.9594326777709935</c:v>
                </c:pt>
                <c:pt idx="1173">
                  <c:v>-0.97121625231530972</c:v>
                </c:pt>
                <c:pt idx="1174">
                  <c:v>-0.98105084289827549</c:v>
                </c:pt>
                <c:pt idx="1175">
                  <c:v>-0.98888592570317302</c:v>
                </c:pt>
                <c:pt idx="1176">
                  <c:v>-0.99467453544046514</c:v>
                </c:pt>
                <c:pt idx="1177">
                  <c:v>-0.99837350695325178</c:v>
                </c:pt>
                <c:pt idx="1178">
                  <c:v>-0.99994371460295151</c:v>
                </c:pt>
                <c:pt idx="1179">
                  <c:v>-0.99935030853371243</c:v>
                </c:pt>
                <c:pt idx="1180">
                  <c:v>-0.9965629468812397</c:v>
                </c:pt>
                <c:pt idx="1181">
                  <c:v>-0.99155602296089396</c:v>
                </c:pt>
                <c:pt idx="1182">
                  <c:v>-0.98430888644129699</c:v>
                </c:pt>
                <c:pt idx="1183">
                  <c:v>-0.97480605748355909</c:v>
                </c:pt>
                <c:pt idx="1184">
                  <c:v>-0.96303743280283682</c:v>
                </c:pt>
                <c:pt idx="1185">
                  <c:v>-0.94899848258855024</c:v>
                </c:pt>
                <c:pt idx="1186">
                  <c:v>-0.93269043720244083</c:v>
                </c:pt>
                <c:pt idx="1187">
                  <c:v>-0.9141204625600462</c:v>
                </c:pt>
                <c:pt idx="1188">
                  <c:v>-0.89330182309135331</c:v>
                </c:pt>
                <c:pt idx="1189">
                  <c:v>-0.87025403117061106</c:v>
                </c:pt>
                <c:pt idx="1190">
                  <c:v>-0.84500298190381351</c:v>
                </c:pt>
                <c:pt idx="1191">
                  <c:v>-0.81758107216548304</c:v>
                </c:pt>
                <c:pt idx="1192">
                  <c:v>-0.78802730278425415</c:v>
                </c:pt>
                <c:pt idx="1193">
                  <c:v>-0.75638736278974461</c:v>
                </c:pt>
                <c:pt idx="1194">
                  <c:v>-0.72271369465139479</c:v>
                </c:pt>
                <c:pt idx="1195">
                  <c:v>-0.6870655394637033</c:v>
                </c:pt>
                <c:pt idx="1196">
                  <c:v>-0.64950896106169242</c:v>
                </c:pt>
                <c:pt idx="1197">
                  <c:v>-0.61011684808574951</c:v>
                </c:pt>
                <c:pt idx="1198">
                  <c:v>-0.56896889305634102</c:v>
                </c:pt>
                <c:pt idx="1199">
                  <c:v>-0.52615154756671367</c:v>
                </c:pt>
                <c:pt idx="1200">
                  <c:v>-0.48175795275554367</c:v>
                </c:pt>
                <c:pt idx="1201">
                  <c:v>-0.43588784428192812</c:v>
                </c:pt>
                <c:pt idx="1202">
                  <c:v>-0.38864743109198013</c:v>
                </c:pt>
                <c:pt idx="1203">
                  <c:v>-0.3401492473397329</c:v>
                </c:pt>
                <c:pt idx="1204">
                  <c:v>-0.29051197690521363</c:v>
                </c:pt>
                <c:pt idx="1205">
                  <c:v>-0.23986025003915026</c:v>
                </c:pt>
                <c:pt idx="1206">
                  <c:v>-0.18832441175709203</c:v>
                </c:pt>
                <c:pt idx="1207">
                  <c:v>-0.13604026170537095</c:v>
                </c:pt>
                <c:pt idx="1208">
                  <c:v>-8.3148765327465776E-2</c:v>
                </c:pt>
                <c:pt idx="1209">
                  <c:v>-2.9795736271604558E-2</c:v>
                </c:pt>
                <c:pt idx="1210">
                  <c:v>2.3868509901252461E-2</c:v>
                </c:pt>
                <c:pt idx="1211">
                  <c:v>7.7689530525816439E-2</c:v>
                </c:pt>
                <c:pt idx="1212">
                  <c:v>0.13150915884446532</c:v>
                </c:pt>
                <c:pt idx="1213">
                  <c:v>0.18516593477526949</c:v>
                </c:pt>
                <c:pt idx="1214">
                  <c:v>0.23849556284899123</c:v>
                </c:pt>
                <c:pt idx="1215">
                  <c:v>0.29133139658403862</c:v>
                </c:pt>
                <c:pt idx="1216">
                  <c:v>0.34350494842061924</c:v>
                </c:pt>
                <c:pt idx="1217">
                  <c:v>0.39484642418410215</c:v>
                </c:pt>
                <c:pt idx="1218">
                  <c:v>0.44518528089359355</c:v>
                </c:pt>
                <c:pt idx="1219">
                  <c:v>0.49435080657555813</c:v>
                </c:pt>
                <c:pt idx="1220">
                  <c:v>0.54217272058451571</c:v>
                </c:pt>
                <c:pt idx="1221">
                  <c:v>0.58848179277431922</c:v>
                </c:pt>
                <c:pt idx="1222">
                  <c:v>0.63311047970481682</c:v>
                </c:pt>
                <c:pt idx="1223">
                  <c:v>0.67589357591079613</c:v>
                </c:pt>
                <c:pt idx="1224">
                  <c:v>0.71666887810374746</c:v>
                </c:pt>
                <c:pt idx="1225">
                  <c:v>0.7552778600230694</c:v>
                </c:pt>
                <c:pt idx="1226">
                  <c:v>0.79156635550280607</c:v>
                </c:pt>
                <c:pt idx="1227">
                  <c:v>0.82538524717382777</c:v>
                </c:pt>
                <c:pt idx="1228">
                  <c:v>0.85659115808048669</c:v>
                </c:pt>
                <c:pt idx="1229">
                  <c:v>0.88504714335625023</c:v>
                </c:pt>
                <c:pt idx="1230">
                  <c:v>0.91062337897570012</c:v>
                </c:pt>
                <c:pt idx="1231">
                  <c:v>0.9331978444815715</c:v>
                </c:pt>
                <c:pt idx="1232">
                  <c:v>0.95265699647638535</c:v>
                </c:pt>
                <c:pt idx="1233">
                  <c:v>0.96889642956964706</c:v>
                </c:pt>
                <c:pt idx="1234">
                  <c:v>0.98182152138478551</c:v>
                </c:pt>
                <c:pt idx="1235">
                  <c:v>0.99134805815592775</c:v>
                </c:pt>
                <c:pt idx="1236">
                  <c:v>0.99740283738445357</c:v>
                </c:pt>
                <c:pt idx="1237">
                  <c:v>0.99992424398000812</c:v>
                </c:pt>
                <c:pt idx="1238">
                  <c:v>0.99886279628138086</c:v>
                </c:pt>
                <c:pt idx="1239">
                  <c:v>0.99418165834034022</c:v>
                </c:pt>
                <c:pt idx="1240">
                  <c:v>0.98585711485714334</c:v>
                </c:pt>
                <c:pt idx="1241">
                  <c:v>0.97387900518091508</c:v>
                </c:pt>
                <c:pt idx="1242">
                  <c:v>0.95825111283228825</c:v>
                </c:pt>
                <c:pt idx="1243">
                  <c:v>0.93899150707038248</c:v>
                </c:pt>
                <c:pt idx="1244">
                  <c:v>0.91613283311216032</c:v>
                </c:pt>
                <c:pt idx="1245">
                  <c:v>0.88972254771996673</c:v>
                </c:pt>
                <c:pt idx="1246">
                  <c:v>0.85982309700330861</c:v>
                </c:pt>
                <c:pt idx="1247">
                  <c:v>0.82651203343397717</c:v>
                </c:pt>
                <c:pt idx="1248">
                  <c:v>0.78988206924993531</c:v>
                </c:pt>
                <c:pt idx="1249">
                  <c:v>0.75004106362303902</c:v>
                </c:pt>
                <c:pt idx="1250">
                  <c:v>0.70711194118889753</c:v>
                </c:pt>
                <c:pt idx="1251">
                  <c:v>0.6612325397838158</c:v>
                </c:pt>
                <c:pt idx="1252">
                  <c:v>0.61255538550370314</c:v>
                </c:pt>
                <c:pt idx="1253">
                  <c:v>0.56124739349270469</c:v>
                </c:pt>
                <c:pt idx="1254">
                  <c:v>0.50748949318457981</c:v>
                </c:pt>
                <c:pt idx="1255">
                  <c:v>0.45147617705703497</c:v>
                </c:pt>
                <c:pt idx="1256">
                  <c:v>0.39341497231709788</c:v>
                </c:pt>
                <c:pt idx="1257">
                  <c:v>0.33352583531377067</c:v>
                </c:pt>
                <c:pt idx="1258">
                  <c:v>0.27204046887082906</c:v>
                </c:pt>
                <c:pt idx="1259">
                  <c:v>0.20920156314685856</c:v>
                </c:pt>
                <c:pt idx="1260">
                  <c:v>0.14526196105956873</c:v>
                </c:pt>
                <c:pt idx="1261">
                  <c:v>8.0483749755694889E-2</c:v>
                </c:pt>
                <c:pt idx="1262">
                  <c:v>1.5137280063982966E-2</c:v>
                </c:pt>
                <c:pt idx="1263">
                  <c:v>-5.0499883664574287E-2</c:v>
                </c:pt>
                <c:pt idx="1264">
                  <c:v>-0.1161440804508192</c:v>
                </c:pt>
                <c:pt idx="1265">
                  <c:v>-0.18150673295768138</c:v>
                </c:pt>
                <c:pt idx="1266">
                  <c:v>-0.24629558729579717</c:v>
                </c:pt>
                <c:pt idx="1267">
                  <c:v>-0.31021600804121535</c:v>
                </c:pt>
                <c:pt idx="1268">
                  <c:v>-0.37297232366222999</c:v>
                </c:pt>
                <c:pt idx="1269">
                  <c:v>-0.43426921707868665</c:v>
                </c:pt>
                <c:pt idx="1270">
                  <c:v>-0.49381315561263295</c:v>
                </c:pt>
                <c:pt idx="1271">
                  <c:v>-0.55131385413717005</c:v>
                </c:pt>
                <c:pt idx="1272">
                  <c:v>-0.60648576479424343</c:v>
                </c:pt>
                <c:pt idx="1273">
                  <c:v>-0.65904958623543253</c:v>
                </c:pt>
                <c:pt idx="1274">
                  <c:v>-0.70873378494597383</c:v>
                </c:pt>
                <c:pt idx="1275">
                  <c:v>-0.75527612084512086</c:v>
                </c:pt>
                <c:pt idx="1276">
                  <c:v>-0.79842516901880023</c:v>
                </c:pt>
                <c:pt idx="1277">
                  <c:v>-0.83794182913735815</c:v>
                </c:pt>
                <c:pt idx="1278">
                  <c:v>-0.87360081384517985</c:v>
                </c:pt>
                <c:pt idx="1279">
                  <c:v>-0.90519210718404663</c:v>
                </c:pt>
                <c:pt idx="1280">
                  <c:v>-0.93252238393134956</c:v>
                </c:pt>
                <c:pt idx="1281">
                  <c:v>-0.95541638060131451</c:v>
                </c:pt>
                <c:pt idx="1282">
                  <c:v>-0.97371820877525717</c:v>
                </c:pt>
                <c:pt idx="1283">
                  <c:v>-0.98729260139857666</c:v>
                </c:pt>
                <c:pt idx="1284">
                  <c:v>-0.99602608271069593</c:v>
                </c:pt>
                <c:pt idx="1285">
                  <c:v>-0.99982805256180007</c:v>
                </c:pt>
                <c:pt idx="1286">
                  <c:v>-0.998631776019548</c:v>
                </c:pt>
                <c:pt idx="1287">
                  <c:v>-0.99239526938179257</c:v>
                </c:pt>
                <c:pt idx="1288">
                  <c:v>-0.981102073989507</c:v>
                </c:pt>
                <c:pt idx="1289">
                  <c:v>-0.96476190957885666</c:v>
                </c:pt>
                <c:pt idx="1290">
                  <c:v>-0.94341119932363082</c:v>
                </c:pt>
                <c:pt idx="1291">
                  <c:v>-0.9171134591995459</c:v>
                </c:pt>
                <c:pt idx="1292">
                  <c:v>-0.88595954485030404</c:v>
                </c:pt>
                <c:pt idx="1293">
                  <c:v>-0.85006774975139354</c:v>
                </c:pt>
                <c:pt idx="1294">
                  <c:v>-0.80958374915037223</c:v>
                </c:pt>
                <c:pt idx="1295">
                  <c:v>-0.76468038501060354</c:v>
                </c:pt>
                <c:pt idx="1296">
                  <c:v>-0.71555728799687501</c:v>
                </c:pt>
                <c:pt idx="1297">
                  <c:v>-0.66244033341375641</c:v>
                </c:pt>
                <c:pt idx="1298">
                  <c:v>-0.60558092893757232</c:v>
                </c:pt>
                <c:pt idx="1299">
                  <c:v>-0.5452551329672477</c:v>
                </c:pt>
                <c:pt idx="1300">
                  <c:v>-0.48176260345319777</c:v>
                </c:pt>
                <c:pt idx="1301">
                  <c:v>-0.41542537814270797</c:v>
                </c:pt>
                <c:pt idx="1302">
                  <c:v>-0.34658648829894506</c:v>
                </c:pt>
                <c:pt idx="1303">
                  <c:v>-0.27560840910330497</c:v>
                </c:pt>
                <c:pt idx="1304">
                  <c:v>-0.20287135113044341</c:v>
                </c:pt>
                <c:pt idx="1305">
                  <c:v>-0.12877139848518285</c:v>
                </c:pt>
                <c:pt idx="1306">
                  <c:v>-5.371850040294536E-2</c:v>
                </c:pt>
                <c:pt idx="1307">
                  <c:v>2.1865675667606631E-2</c:v>
                </c:pt>
                <c:pt idx="1308">
                  <c:v>9.7550020267961612E-2</c:v>
                </c:pt>
                <c:pt idx="1309">
                  <c:v>0.17289637698700325</c:v>
                </c:pt>
                <c:pt idx="1310">
                  <c:v>0.24746204476158182</c:v>
                </c:pt>
                <c:pt idx="1311">
                  <c:v>0.32080237466306527</c:v>
                </c:pt>
                <c:pt idx="1312">
                  <c:v>0.39247344730689832</c:v>
                </c:pt>
                <c:pt idx="1313">
                  <c:v>0.46203481596799673</c:v>
                </c:pt>
                <c:pt idx="1314">
                  <c:v>0.52905229949170796</c:v>
                </c:pt>
                <c:pt idx="1315">
                  <c:v>0.59310080816863331</c:v>
                </c:pt>
                <c:pt idx="1316">
                  <c:v>0.6537671849014639</c:v>
                </c:pt>
                <c:pt idx="1317">
                  <c:v>0.71065304324338374</c:v>
                </c:pt>
                <c:pt idx="1318">
                  <c:v>0.76337758324020566</c:v>
                </c:pt>
                <c:pt idx="1319">
                  <c:v>0.81158036547159451</c:v>
                </c:pt>
                <c:pt idx="1320">
                  <c:v>0.85492402326955697</c:v>
                </c:pt>
                <c:pt idx="1321">
                  <c:v>0.89309689280365112</c:v>
                </c:pt>
                <c:pt idx="1322">
                  <c:v>0.92581554056963622</c:v>
                </c:pt>
                <c:pt idx="1323">
                  <c:v>0.95282716780939392</c:v>
                </c:pt>
                <c:pt idx="1324">
                  <c:v>0.97391187153096193</c:v>
                </c:pt>
                <c:pt idx="1325">
                  <c:v>0.98888474209453658</c:v>
                </c:pt>
                <c:pt idx="1326">
                  <c:v>0.9975977777877103</c:v>
                </c:pt>
                <c:pt idx="1327">
                  <c:v>0.99994159743497635</c:v>
                </c:pt>
                <c:pt idx="1328">
                  <c:v>0.99584693287496551</c:v>
                </c:pt>
                <c:pt idx="1329">
                  <c:v>0.98528588409550377</c:v>
                </c:pt>
                <c:pt idx="1330">
                  <c:v>0.96827292094128947</c:v>
                </c:pt>
                <c:pt idx="1331">
                  <c:v>0.94486561660055912</c:v>
                </c:pt>
                <c:pt idx="1332">
                  <c:v>0.91516509953274261</c:v>
                </c:pt>
                <c:pt idx="1333">
                  <c:v>0.87931621211464095</c:v>
                </c:pt>
                <c:pt idx="1334">
                  <c:v>0.83750736605227361</c:v>
                </c:pt>
                <c:pt idx="1335">
                  <c:v>0.78997008652210154</c:v>
                </c:pt>
                <c:pt idx="1336">
                  <c:v>0.73697823905984761</c:v>
                </c:pt>
                <c:pt idx="1337">
                  <c:v>0.67884693539729146</c:v>
                </c:pt>
                <c:pt idx="1338">
                  <c:v>0.61593111674523826</c:v>
                </c:pt>
                <c:pt idx="1339">
                  <c:v>0.54862381542073835</c:v>
                </c:pt>
                <c:pt idx="1340">
                  <c:v>0.47735409820369928</c:v>
                </c:pt>
                <c:pt idx="1341">
                  <c:v>0.40258469736565089</c:v>
                </c:pt>
                <c:pt idx="1342">
                  <c:v>0.32480933792383637</c:v>
                </c:pt>
                <c:pt idx="1343">
                  <c:v>0.24454977231776662</c:v>
                </c:pt>
                <c:pt idx="1344">
                  <c:v>0.16235253636273758</c:v>
                </c:pt>
                <c:pt idx="1345">
                  <c:v>7.8785442983697829E-2</c:v>
                </c:pt>
                <c:pt idx="1346">
                  <c:v>-5.5661671486007449E-3</c:v>
                </c:pt>
                <c:pt idx="1347">
                  <c:v>-9.0103396392630528E-2</c:v>
                </c:pt>
                <c:pt idx="1348">
                  <c:v>-0.17421795814872013</c:v>
                </c:pt>
                <c:pt idx="1349">
                  <c:v>-0.25729651555051286</c:v>
                </c:pt>
                <c:pt idx="1350">
                  <c:v>-0.33872516201784703</c:v>
                </c:pt>
                <c:pt idx="1351">
                  <c:v>-0.41789401274584997</c:v>
                </c:pt>
                <c:pt idx="1352">
                  <c:v>-0.49420187427271195</c:v>
                </c:pt>
                <c:pt idx="1353">
                  <c:v>-0.56706095753576147</c:v>
                </c:pt>
                <c:pt idx="1354">
                  <c:v>-0.63590159831534343</c:v>
                </c:pt>
                <c:pt idx="1355">
                  <c:v>-0.70017694770111838</c:v>
                </c:pt>
                <c:pt idx="1356">
                  <c:v>-0.75936759421721745</c:v>
                </c:pt>
                <c:pt idx="1357">
                  <c:v>-0.81298607853101967</c:v>
                </c:pt>
                <c:pt idx="1358">
                  <c:v>-0.86058126126347145</c:v>
                </c:pt>
                <c:pt idx="1359">
                  <c:v>-0.90174250433342529</c:v>
                </c:pt>
                <c:pt idx="1360">
                  <c:v>-0.93610362651837253</c:v>
                </c:pt>
                <c:pt idx="1361">
                  <c:v>-0.9633465945114118</c:v>
                </c:pt>
                <c:pt idx="1362">
                  <c:v>-0.98320491170823476</c:v>
                </c:pt>
                <c:pt idx="1363">
                  <c:v>-0.9954666682750124</c:v>
                </c:pt>
                <c:pt idx="1364">
                  <c:v>-0.99997721773149129</c:v>
                </c:pt>
                <c:pt idx="1365">
                  <c:v>-0.99664144733356441</c:v>
                </c:pt>
                <c:pt idx="1366">
                  <c:v>-0.98542561195286449</c:v>
                </c:pt>
                <c:pt idx="1367">
                  <c:v>-0.96635870392066336</c:v>
                </c:pt>
                <c:pt idx="1368">
                  <c:v>-0.93953333441920917</c:v>
                </c:pt>
                <c:pt idx="1369">
                  <c:v>-0.90510610545142456</c:v>
                </c:pt>
                <c:pt idx="1370">
                  <c:v>-0.86329745518179746</c:v>
                </c:pt>
                <c:pt idx="1371">
                  <c:v>-0.81439096349549778</c:v>
                </c:pt>
                <c:pt idx="1372">
                  <c:v>-0.75873210894410092</c:v>
                </c:pt>
                <c:pt idx="1373">
                  <c:v>-0.69672647280535815</c:v>
                </c:pt>
                <c:pt idx="1374">
                  <c:v>-0.62883739074891198</c:v>
                </c:pt>
                <c:pt idx="1375">
                  <c:v>-0.55558305753306236</c:v>
                </c:pt>
                <c:pt idx="1376">
                  <c:v>-0.47753309522114207</c:v>
                </c:pt>
                <c:pt idx="1377">
                  <c:v>-0.39530460055613481</c:v>
                </c:pt>
                <c:pt idx="1378">
                  <c:v>-0.30955769232512936</c:v>
                </c:pt>
                <c:pt idx="1379">
                  <c:v>-0.2209905847322417</c:v>
                </c:pt>
                <c:pt idx="1380">
                  <c:v>-0.13033421793106587</c:v>
                </c:pt>
                <c:pt idx="1381">
                  <c:v>-3.8346481893628229E-2</c:v>
                </c:pt>
                <c:pt idx="1382">
                  <c:v>5.4193925339880003E-2</c:v>
                </c:pt>
                <c:pt idx="1383">
                  <c:v>0.14649395933132131</c:v>
                </c:pt>
                <c:pt idx="1384">
                  <c:v>0.23775296074588675</c:v>
                </c:pt>
                <c:pt idx="1385">
                  <c:v>0.32716960252498217</c:v>
                </c:pt>
                <c:pt idx="1386">
                  <c:v>0.41394899487193576</c:v>
                </c:pt>
                <c:pt idx="1387">
                  <c:v>0.49730988691469608</c:v>
                </c:pt>
                <c:pt idx="1388">
                  <c:v>0.57649190110403736</c:v>
                </c:pt>
                <c:pt idx="1389">
                  <c:v>0.65076273411760288</c:v>
                </c:pt>
                <c:pt idx="1390">
                  <c:v>0.71942525631311427</c:v>
                </c:pt>
                <c:pt idx="1391">
                  <c:v>0.78182444064677092</c:v>
                </c:pt>
                <c:pt idx="1392">
                  <c:v>0.83735405148127118</c:v>
                </c:pt>
                <c:pt idx="1393">
                  <c:v>0.88546302388061626</c:v>
                </c:pt>
                <c:pt idx="1394">
                  <c:v>0.92566146485166168</c:v>
                </c:pt>
                <c:pt idx="1395">
                  <c:v>0.95752620956242851</c:v>
                </c:pt>
                <c:pt idx="1396">
                  <c:v>0.98070586785700042</c:v>
                </c:pt>
                <c:pt idx="1397">
                  <c:v>0.99492529940083119</c:v>
                </c:pt>
                <c:pt idx="1398">
                  <c:v>0.99998945952604712</c:v>
                </c:pt>
                <c:pt idx="1399">
                  <c:v>0.99578656229355234</c:v>
                </c:pt>
                <c:pt idx="1400">
                  <c:v>0.98229051242928456</c:v>
                </c:pt>
                <c:pt idx="1401">
                  <c:v>0.95956256359952508</c:v>
                </c:pt>
                <c:pt idx="1402">
                  <c:v>0.92775216693028362</c:v>
                </c:pt>
                <c:pt idx="1403">
                  <c:v>0.88709698070578291</c:v>
                </c:pt>
                <c:pt idx="1404">
                  <c:v>0.83792201975008318</c:v>
                </c:pt>
                <c:pt idx="1405">
                  <c:v>0.78063793104536905</c:v>
                </c:pt>
                <c:pt idx="1406">
                  <c:v>0.71573839060368938</c:v>
                </c:pt>
                <c:pt idx="1407">
                  <c:v>0.64379662541255844</c:v>
                </c:pt>
                <c:pt idx="1408">
                  <c:v>0.56546107333811735</c:v>
                </c:pt>
                <c:pt idx="1409">
                  <c:v>0.48145020310603481</c:v>
                </c:pt>
                <c:pt idx="1410">
                  <c:v>0.39254652579730581</c:v>
                </c:pt>
                <c:pt idx="1411">
                  <c:v>0.29958983859711735</c:v>
                </c:pt>
                <c:pt idx="1412">
                  <c:v>0.20346975071860635</c:v>
                </c:pt>
                <c:pt idx="1413">
                  <c:v>0.10511755038593684</c:v>
                </c:pt>
                <c:pt idx="1414">
                  <c:v>5.4974803971017724E-3</c:v>
                </c:pt>
                <c:pt idx="1415">
                  <c:v>-9.440250201070513E-2</c:v>
                </c:pt>
                <c:pt idx="1416">
                  <c:v>-0.19358039760719667</c:v>
                </c:pt>
                <c:pt idx="1417">
                  <c:v>-0.29103017952147703</c:v>
                </c:pt>
                <c:pt idx="1418">
                  <c:v>-0.38575205282219571</c:v>
                </c:pt>
                <c:pt idx="1419">
                  <c:v>-0.476762857216113</c:v>
                </c:pt>
                <c:pt idx="1420">
                  <c:v>-0.56310650625983494</c:v>
                </c:pt>
                <c:pt idx="1421">
                  <c:v>-0.64386435300351763</c:v>
                </c:pt>
                <c:pt idx="1422">
                  <c:v>-0.71816536960586863</c:v>
                </c:pt>
                <c:pt idx="1423">
                  <c:v>-0.78519602724473259</c:v>
                </c:pt>
                <c:pt idx="1424">
                  <c:v>-0.84420976265315828</c:v>
                </c:pt>
                <c:pt idx="1425">
                  <c:v>-0.89453591888291584</c:v>
                </c:pt>
                <c:pt idx="1426">
                  <c:v>-0.93558805046769633</c:v>
                </c:pt>
                <c:pt idx="1427">
                  <c:v>-0.96687148704534887</c:v>
                </c:pt>
                <c:pt idx="1428">
                  <c:v>-0.98799005470650025</c:v>
                </c:pt>
                <c:pt idx="1429">
                  <c:v>-0.99865186085407665</c:v>
                </c:pt>
                <c:pt idx="1430">
                  <c:v>-0.99867405615752536</c:v>
                </c:pt>
                <c:pt idx="1431">
                  <c:v>-0.98798649622324652</c:v>
                </c:pt>
                <c:pt idx="1432">
                  <c:v>-0.96663423581904695</c:v>
                </c:pt>
                <c:pt idx="1433">
                  <c:v>-0.93477879980887879</c:v>
                </c:pt>
                <c:pt idx="1434">
                  <c:v>-0.89269818728213191</c:v>
                </c:pt>
                <c:pt idx="1435">
                  <c:v>-0.84078557859094383</c:v>
                </c:pt>
                <c:pt idx="1436">
                  <c:v>-0.77954672901568645</c:v>
                </c:pt>
                <c:pt idx="1437">
                  <c:v>-0.70959604742520732</c:v>
                </c:pt>
                <c:pt idx="1438">
                  <c:v>-0.63165137343317579</c:v>
                </c:pt>
                <c:pt idx="1439">
                  <c:v>-0.54652748201204648</c:v>
                </c:pt>
                <c:pt idx="1440">
                  <c:v>-0.45512836013787811</c:v>
                </c:pt>
                <c:pt idx="1441">
                  <c:v>-0.35843831562040879</c:v>
                </c:pt>
                <c:pt idx="1442">
                  <c:v>-0.25751199363381105</c:v>
                </c:pt>
                <c:pt idx="1443">
                  <c:v>-0.15346339141062057</c:v>
                </c:pt>
                <c:pt idx="1444">
                  <c:v>-4.7453975897798893E-2</c:v>
                </c:pt>
                <c:pt idx="1445">
                  <c:v>5.9319977297179728E-2</c:v>
                </c:pt>
                <c:pt idx="1446">
                  <c:v>0.16564069281528729</c:v>
                </c:pt>
                <c:pt idx="1447">
                  <c:v>0.27028271011962185</c:v>
                </c:pt>
                <c:pt idx="1448">
                  <c:v>0.37202705158173321</c:v>
                </c:pt>
                <c:pt idx="1449">
                  <c:v>0.46967558351264427</c:v>
                </c:pt>
                <c:pt idx="1450">
                  <c:v>0.56206540285963902</c:v>
                </c:pt>
                <c:pt idx="1451">
                  <c:v>0.64808307742737326</c:v>
                </c:pt>
                <c:pt idx="1452">
                  <c:v>0.72667856459452229</c:v>
                </c:pt>
                <c:pt idx="1453">
                  <c:v>0.79687863268942682</c:v>
                </c:pt>
                <c:pt idx="1454">
                  <c:v>0.85779961054407083</c:v>
                </c:pt>
                <c:pt idx="1455">
                  <c:v>0.90865929432297643</c:v>
                </c:pt>
                <c:pt idx="1456">
                  <c:v>0.9487878465545434</c:v>
                </c:pt>
                <c:pt idx="1457">
                  <c:v>0.97763753038099011</c:v>
                </c:pt>
                <c:pt idx="1458">
                  <c:v>0.99479113236407479</c:v>
                </c:pt>
                <c:pt idx="1459">
                  <c:v>0.99996893968214962</c:v>
                </c:pt>
                <c:pt idx="1460">
                  <c:v>0.99303415214380819</c:v>
                </c:pt>
                <c:pt idx="1461">
                  <c:v>0.97399662600784986</c:v>
                </c:pt>
                <c:pt idx="1462">
                  <c:v>0.94301486499131326</c:v>
                </c:pt>
                <c:pt idx="1463">
                  <c:v>0.90039619389000669</c:v>
                </c:pt>
                <c:pt idx="1464">
                  <c:v>0.84659507172360426</c:v>
                </c:pt>
                <c:pt idx="1465">
                  <c:v>0.7822095240173057</c:v>
                </c:pt>
                <c:pt idx="1466">
                  <c:v>0.70797569748640077</c:v>
                </c:pt>
                <c:pt idx="1467">
                  <c:v>0.62476056471863051</c:v>
                </c:pt>
                <c:pt idx="1468">
                  <c:v>0.53355283115160823</c:v>
                </c:pt>
                <c:pt idx="1469">
                  <c:v>0.43545212140260819</c:v>
                </c:pt>
                <c:pt idx="1470">
                  <c:v>0.33165654649618315</c:v>
                </c:pt>
                <c:pt idx="1471">
                  <c:v>0.22344877741368624</c:v>
                </c:pt>
                <c:pt idx="1472">
                  <c:v>0.11218077331514538</c:v>
                </c:pt>
                <c:pt idx="1473">
                  <c:v>-7.4266558359228397E-4</c:v>
                </c:pt>
                <c:pt idx="1474">
                  <c:v>-0.11388133049484797</c:v>
                </c:pt>
                <c:pt idx="1475">
                  <c:v>-0.22577781387806015</c:v>
                </c:pt>
                <c:pt idx="1476">
                  <c:v>-0.33497627279676861</c:v>
                </c:pt>
                <c:pt idx="1477">
                  <c:v>-0.44004150880888715</c:v>
                </c:pt>
                <c:pt idx="1478">
                  <c:v>-0.53957811700944325</c:v>
                </c:pt>
                <c:pt idx="1479">
                  <c:v>-0.63224944953778106</c:v>
                </c:pt>
                <c:pt idx="1480">
                  <c:v>-0.71679613482725446</c:v>
                </c:pt>
                <c:pt idx="1481">
                  <c:v>-0.79205389327942244</c:v>
                </c:pt>
                <c:pt idx="1482">
                  <c:v>-0.8569703930095075</c:v>
                </c:pt>
                <c:pt idx="1483">
                  <c:v>-0.91062089591199769</c:v>
                </c:pt>
                <c:pt idx="1484">
                  <c:v>-0.95222245456262622</c:v>
                </c:pt>
                <c:pt idx="1485">
                  <c:v>-0.98114643438138216</c:v>
                </c:pt>
                <c:pt idx="1486">
                  <c:v>-0.99692915295479589</c:v>
                </c:pt>
                <c:pt idx="1487">
                  <c:v>-0.99928044932276172</c:v>
                </c:pt>
                <c:pt idx="1488">
                  <c:v>-0.98809002019119818</c:v>
                </c:pt>
                <c:pt idx="1489">
                  <c:v>-0.96343138719748922</c:v>
                </c:pt>
                <c:pt idx="1490">
                  <c:v>-0.9255633892395958</c:v>
                </c:pt>
                <c:pt idx="1491">
                  <c:v>-0.87492912614030238</c:v>
                </c:pt>
                <c:pt idx="1492">
                  <c:v>-0.81215231416630829</c:v>
                </c:pt>
                <c:pt idx="1493">
                  <c:v>-0.7380310497257746</c:v>
                </c:pt>
                <c:pt idx="1494">
                  <c:v>-0.653529014456385</c:v>
                </c:pt>
                <c:pt idx="1495">
                  <c:v>-0.55976419238580255</c:v>
                </c:pt>
                <c:pt idx="1496">
                  <c:v>-0.45799520736629645</c:v>
                </c:pt>
                <c:pt idx="1497">
                  <c:v>-0.34960542600531624</c:v>
                </c:pt>
                <c:pt idx="1498">
                  <c:v>-0.23608500727090989</c:v>
                </c:pt>
                <c:pt idx="1499">
                  <c:v>-0.11901111427826298</c:v>
                </c:pt>
                <c:pt idx="1500">
                  <c:v>-2.6535897928668363E-5</c:v>
                </c:pt>
                <c:pt idx="1501">
                  <c:v>0.11918300478165911</c:v>
                </c:pt>
                <c:pt idx="1502">
                  <c:v>0.23691255198384389</c:v>
                </c:pt>
                <c:pt idx="1503">
                  <c:v>0.35146230325865269</c:v>
                </c:pt>
                <c:pt idx="1504">
                  <c:v>0.46116233634821929</c:v>
                </c:pt>
                <c:pt idx="1505">
                  <c:v>0.56439731977447349</c:v>
                </c:pt>
                <c:pt idx="1506">
                  <c:v>0.65963084151409335</c:v>
                </c:pt>
                <c:pt idx="1507">
                  <c:v>0.74542898689417658</c:v>
                </c:pt>
                <c:pt idx="1508">
                  <c:v>0.82048279910230637</c:v>
                </c:pt>
                <c:pt idx="1509">
                  <c:v>0.88362926359612104</c:v>
                </c:pt>
                <c:pt idx="1510">
                  <c:v>0.93387047127711453</c:v>
                </c:pt>
                <c:pt idx="1511">
                  <c:v>0.97039063453065355</c:v>
                </c:pt>
                <c:pt idx="1512">
                  <c:v>0.99257065500993935</c:v>
                </c:pt>
                <c:pt idx="1513">
                  <c:v>0.99999997214471503</c:v>
                </c:pt>
                <c:pt idx="1514">
                  <c:v>0.99248545648349584</c:v>
                </c:pt>
                <c:pt idx="1515">
                  <c:v>0.97005715173931817</c:v>
                </c:pt>
                <c:pt idx="1516">
                  <c:v>0.93297071332334469</c:v>
                </c:pt>
                <c:pt idx="1517">
                  <c:v>0.88170643865642995</c:v>
                </c:pt>
                <c:pt idx="1518">
                  <c:v>0.81696483500640626</c:v>
                </c:pt>
                <c:pt idx="1519">
                  <c:v>0.7396587233001034</c:v>
                </c:pt>
                <c:pt idx="1520">
                  <c:v>0.65090193053444145</c:v>
                </c:pt>
                <c:pt idx="1521">
                  <c:v>0.55199467824083626</c:v>
                </c:pt>
                <c:pt idx="1522">
                  <c:v>0.44440582908339027</c:v>
                </c:pt>
                <c:pt idx="1523">
                  <c:v>0.32975220720845233</c:v>
                </c:pt>
                <c:pt idx="1524">
                  <c:v>0.20977525951466267</c:v>
                </c:pt>
                <c:pt idx="1525">
                  <c:v>8.6315373681714228E-2</c:v>
                </c:pt>
                <c:pt idx="1526">
                  <c:v>-3.8715786295816575E-2</c:v>
                </c:pt>
                <c:pt idx="1527">
                  <c:v>-0.16336452602375692</c:v>
                </c:pt>
                <c:pt idx="1528">
                  <c:v>-0.28566551213649005</c:v>
                </c:pt>
                <c:pt idx="1529">
                  <c:v>-0.40367284455856439</c:v>
                </c:pt>
                <c:pt idx="1530">
                  <c:v>-0.51549132298517764</c:v>
                </c:pt>
                <c:pt idx="1531">
                  <c:v>-0.61930740640958293</c:v>
                </c:pt>
                <c:pt idx="1532">
                  <c:v>-0.71341935781327026</c:v>
                </c:pt>
                <c:pt idx="1533">
                  <c:v>-0.79626606761555563</c:v>
                </c:pt>
                <c:pt idx="1534">
                  <c:v>-0.86645405937938214</c:v>
                </c:pt>
                <c:pt idx="1535">
                  <c:v>-0.92278219967735142</c:v>
                </c:pt>
                <c:pt idx="1536">
                  <c:v>-0.96426366088560655</c:v>
                </c:pt>
                <c:pt idx="1537">
                  <c:v>-0.99014472079547788</c:v>
                </c:pt>
                <c:pt idx="1538">
                  <c:v>-0.999920025969121</c:v>
                </c:pt>
                <c:pt idx="1539">
                  <c:v>-0.99334399622419689</c:v>
                </c:pt>
                <c:pt idx="1540">
                  <c:v>-0.97043810487839066</c:v>
                </c:pt>
                <c:pt idx="1541">
                  <c:v>-0.9314938326434552</c:v>
                </c:pt>
                <c:pt idx="1542">
                  <c:v>-0.87707116142719832</c:v>
                </c:pt>
                <c:pt idx="1543">
                  <c:v>-0.8079925467583412</c:v>
                </c:pt>
                <c:pt idx="1544">
                  <c:v>-0.72533238296632063</c:v>
                </c:pt>
                <c:pt idx="1545">
                  <c:v>-0.63040205240958513</c:v>
                </c:pt>
                <c:pt idx="1546">
                  <c:v>-0.52473072766463169</c:v>
                </c:pt>
                <c:pt idx="1547">
                  <c:v>-0.41004217232652834</c:v>
                </c:pt>
                <c:pt idx="1548">
                  <c:v>-0.28822786056270883</c:v>
                </c:pt>
                <c:pt idx="1549">
                  <c:v>-0.16131680643488747</c:v>
                </c:pt>
                <c:pt idx="1550">
                  <c:v>-3.1442559904306666E-2</c:v>
                </c:pt>
                <c:pt idx="1551">
                  <c:v>9.9192113943829999E-2</c:v>
                </c:pt>
                <c:pt idx="1552">
                  <c:v>0.2283523038214158</c:v>
                </c:pt>
                <c:pt idx="1553">
                  <c:v>0.35380915723595252</c:v>
                </c:pt>
                <c:pt idx="1554">
                  <c:v>0.47337857575976539</c:v>
                </c:pt>
                <c:pt idx="1555">
                  <c:v>0.5849597316067624</c:v>
                </c:pt>
                <c:pt idx="1556">
                  <c:v>0.68657272470270525</c:v>
                </c:pt>
                <c:pt idx="1557">
                  <c:v>0.77639469943414552</c:v>
                </c:pt>
                <c:pt idx="1558">
                  <c:v>0.85279375245537425</c:v>
                </c:pt>
                <c:pt idx="1559">
                  <c:v>0.91435998745660552</c:v>
                </c:pt>
                <c:pt idx="1560">
                  <c:v>0.95993310956324474</c:v>
                </c:pt>
                <c:pt idx="1561">
                  <c:v>0.98862600073113782</c:v>
                </c:pt>
                <c:pt idx="1562">
                  <c:v>0.9998437775819996</c:v>
                </c:pt>
                <c:pt idx="1563">
                  <c:v>0.99329790381475402</c:v>
                </c:pt>
                <c:pt idx="1564">
                  <c:v>0.96901500963891629</c:v>
                </c:pt>
                <c:pt idx="1565">
                  <c:v>0.92734015940101022</c:v>
                </c:pt>
                <c:pt idx="1566">
                  <c:v>0.86893440431473812</c:v>
                </c:pt>
                <c:pt idx="1567">
                  <c:v>0.79476655838433896</c:v>
                </c:pt>
                <c:pt idx="1568">
                  <c:v>0.70609924049977002</c:v>
                </c:pt>
                <c:pt idx="1569">
                  <c:v>0.60446933242902701</c:v>
                </c:pt>
                <c:pt idx="1570">
                  <c:v>0.49166310908901389</c:v>
                </c:pt>
                <c:pt idx="1571">
                  <c:v>0.3696864020345163</c:v>
                </c:pt>
                <c:pt idx="1572">
                  <c:v>0.24073025753236768</c:v>
                </c:pt>
                <c:pt idx="1573">
                  <c:v>0.10713264486853037</c:v>
                </c:pt>
                <c:pt idx="1574">
                  <c:v>-2.8663143296863463E-2</c:v>
                </c:pt>
                <c:pt idx="1575">
                  <c:v>-0.1641526805255985</c:v>
                </c:pt>
                <c:pt idx="1576">
                  <c:v>-0.29681640368313378</c:v>
                </c:pt>
                <c:pt idx="1577">
                  <c:v>-0.42416658386326056</c:v>
                </c:pt>
                <c:pt idx="1578">
                  <c:v>-0.54379440098093856</c:v>
                </c:pt>
                <c:pt idx="1579">
                  <c:v>-0.65341623109052538</c:v>
                </c:pt>
                <c:pt idx="1580">
                  <c:v>-0.75091825132632817</c:v>
                </c:pt>
                <c:pt idx="1581">
                  <c:v>-0.83439848035822728</c:v>
                </c:pt>
                <c:pt idx="1582">
                  <c:v>-0.90220540263524829</c:v>
                </c:pt>
                <c:pt idx="1583">
                  <c:v>-0.95297237234784926</c:v>
                </c:pt>
                <c:pt idx="1584">
                  <c:v>-0.9856470575258115</c:v>
                </c:pt>
                <c:pt idx="1585">
                  <c:v>-0.99951526520604717</c:v>
                </c:pt>
                <c:pt idx="1586">
                  <c:v>-0.99421858401330132</c:v>
                </c:pt>
                <c:pt idx="1587">
                  <c:v>-0.96976538932624234</c:v>
                </c:pt>
                <c:pt idx="1588">
                  <c:v>-0.92653487666623302</c:v>
                </c:pt>
                <c:pt idx="1589">
                  <c:v>-0.86527391897397887</c:v>
                </c:pt>
                <c:pt idx="1590">
                  <c:v>-0.7870866807009419</c:v>
                </c:pt>
                <c:pt idx="1591">
                  <c:v>-0.69341706359156874</c:v>
                </c:pt>
                <c:pt idx="1592">
                  <c:v>-0.58602420294934576</c:v>
                </c:pt>
                <c:pt idx="1593">
                  <c:v>-0.46695137622108129</c:v>
                </c:pt>
                <c:pt idx="1594">
                  <c:v>-0.33848882498726718</c:v>
                </c:pt>
                <c:pt idx="1595">
                  <c:v>-0.20313112398643537</c:v>
                </c:pt>
                <c:pt idx="1596">
                  <c:v>-6.352985375123088E-2</c:v>
                </c:pt>
                <c:pt idx="1597">
                  <c:v>7.7557555974929956E-2</c:v>
                </c:pt>
                <c:pt idx="1598">
                  <c:v>0.21732184923871783</c:v>
                </c:pt>
                <c:pt idx="1599">
                  <c:v>0.35295779218746226</c:v>
                </c:pt>
                <c:pt idx="1600">
                  <c:v>0.48172074668581694</c:v>
                </c:pt>
                <c:pt idx="1601">
                  <c:v>0.6009828314935598</c:v>
                </c:pt>
                <c:pt idx="1602">
                  <c:v>0.7082875180276138</c:v>
                </c:pt>
                <c:pt idx="1603">
                  <c:v>0.80140151593677467</c:v>
                </c:pt>
                <c:pt idx="1604">
                  <c:v>0.87836283582489305</c:v>
                </c:pt>
                <c:pt idx="1605">
                  <c:v>0.93752397244245977</c:v>
                </c:pt>
                <c:pt idx="1606">
                  <c:v>0.97758923100256745</c:v>
                </c:pt>
                <c:pt idx="1607">
                  <c:v>0.99764532092563829</c:v>
                </c:pt>
                <c:pt idx="1608">
                  <c:v>0.99718446373993741</c:v>
                </c:pt>
                <c:pt idx="1609">
                  <c:v>0.97611940303124056</c:v>
                </c:pt>
                <c:pt idx="1610">
                  <c:v>0.93478986175721457</c:v>
                </c:pt>
                <c:pt idx="1611">
                  <c:v>0.87396016300849499</c:v>
                </c:pt>
                <c:pt idx="1612">
                  <c:v>0.7948079111249492</c:v>
                </c:pt>
                <c:pt idx="1613">
                  <c:v>0.69890381736363294</c:v>
                </c:pt>
                <c:pt idx="1614">
                  <c:v>0.58818294421875572</c:v>
                </c:pt>
                <c:pt idx="1615">
                  <c:v>0.46490783099796734</c:v>
                </c:pt>
                <c:pt idx="1616">
                  <c:v>0.33162414625733877</c:v>
                </c:pt>
                <c:pt idx="1617">
                  <c:v>0.19110968608305043</c:v>
                </c:pt>
                <c:pt idx="1618">
                  <c:v>4.631769696156654E-2</c:v>
                </c:pt>
                <c:pt idx="1619">
                  <c:v>-9.968435573726861E-2</c:v>
                </c:pt>
                <c:pt idx="1620">
                  <c:v>-0.24377933139776214</c:v>
                </c:pt>
                <c:pt idx="1621">
                  <c:v>-0.38286693065917965</c:v>
                </c:pt>
                <c:pt idx="1622">
                  <c:v>-0.51393077555391065</c:v>
                </c:pt>
                <c:pt idx="1623">
                  <c:v>-0.63410460336236119</c:v>
                </c:pt>
                <c:pt idx="1624">
                  <c:v>-0.74073611451323684</c:v>
                </c:pt>
                <c:pt idx="1625">
                  <c:v>-0.83144703707881096</c:v>
                </c:pt>
                <c:pt idx="1626">
                  <c:v>-0.90418802495082684</c:v>
                </c:pt>
                <c:pt idx="1627">
                  <c:v>-0.95728709326551786</c:v>
                </c:pt>
                <c:pt idx="1628">
                  <c:v>-0.98949041197465637</c:v>
                </c:pt>
                <c:pt idx="1629">
                  <c:v>-0.99999442480941436</c:v>
                </c:pt>
                <c:pt idx="1630">
                  <c:v>-0.98846843371869653</c:v>
                </c:pt>
                <c:pt idx="1631">
                  <c:v>-0.955066984974559</c:v>
                </c:pt>
                <c:pt idx="1632">
                  <c:v>-0.90043160869269945</c:v>
                </c:pt>
                <c:pt idx="1633">
                  <c:v>-0.82568169412958159</c:v>
                </c:pt>
                <c:pt idx="1634">
                  <c:v>-0.73239452393278226</c:v>
                </c:pt>
                <c:pt idx="1635">
                  <c:v>-0.62257473630569271</c:v>
                </c:pt>
                <c:pt idx="1636">
                  <c:v>-0.49861372930559433</c:v>
                </c:pt>
                <c:pt idx="1637">
                  <c:v>-0.36323976058286128</c:v>
                </c:pt>
                <c:pt idx="1638">
                  <c:v>-0.21945972312537237</c:v>
                </c:pt>
                <c:pt idx="1639">
                  <c:v>-7.0493787447692038E-2</c:v>
                </c:pt>
                <c:pt idx="1640">
                  <c:v>8.0295712148162918E-2</c:v>
                </c:pt>
                <c:pt idx="1641">
                  <c:v>0.2294796100399451</c:v>
                </c:pt>
                <c:pt idx="1642">
                  <c:v>0.37363979574424871</c:v>
                </c:pt>
                <c:pt idx="1643">
                  <c:v>0.50944789792870571</c:v>
                </c:pt>
                <c:pt idx="1644">
                  <c:v>0.63374295673309688</c:v>
                </c:pt>
                <c:pt idx="1645">
                  <c:v>0.74360626347565895</c:v>
                </c:pt>
                <c:pt idx="1646">
                  <c:v>0.83643157759108744</c:v>
                </c:pt>
                <c:pt idx="1647">
                  <c:v>0.90998900421669349</c:v>
                </c:pt>
                <c:pt idx="1648">
                  <c:v>0.96248093155645276</c:v>
                </c:pt>
                <c:pt idx="1649">
                  <c:v>0.9925885833278294</c:v>
                </c:pt>
                <c:pt idx="1650">
                  <c:v>0.9995079355359755</c:v>
                </c:pt>
                <c:pt idx="1651">
                  <c:v>0.98297397484410942</c:v>
                </c:pt>
                <c:pt idx="1652">
                  <c:v>0.94327253331420091</c:v>
                </c:pt>
                <c:pt idx="1653">
                  <c:v>0.88123921583319365</c:v>
                </c:pt>
                <c:pt idx="1654">
                  <c:v>0.79824523593747809</c:v>
                </c:pt>
                <c:pt idx="1655">
                  <c:v>0.69617028621566601</c:v>
                </c:pt>
                <c:pt idx="1656">
                  <c:v>0.57736288376109091</c:v>
                </c:pt>
                <c:pt idx="1657">
                  <c:v>0.44458894171859042</c:v>
                </c:pt>
                <c:pt idx="1658">
                  <c:v>0.30096961716379672</c:v>
                </c:pt>
                <c:pt idx="1659">
                  <c:v>0.14990976577118903</c:v>
                </c:pt>
                <c:pt idx="1660">
                  <c:v>-4.9814123714292642E-3</c:v>
                </c:pt>
                <c:pt idx="1661">
                  <c:v>-0.15997573075353619</c:v>
                </c:pt>
                <c:pt idx="1662">
                  <c:v>-0.31131539197476887</c:v>
                </c:pt>
                <c:pt idx="1663">
                  <c:v>-0.45530425827719706</c:v>
                </c:pt>
                <c:pt idx="1664">
                  <c:v>-0.58839880767982444</c:v>
                </c:pt>
                <c:pt idx="1665">
                  <c:v>-0.70729653227142153</c:v>
                </c:pt>
                <c:pt idx="1666">
                  <c:v>-0.80901955613322696</c:v>
                </c:pt>
                <c:pt idx="1667">
                  <c:v>-0.89099132707319983</c:v>
                </c:pt>
                <c:pt idx="1668">
                  <c:v>-0.95110436831190959</c:v>
                </c:pt>
                <c:pt idx="1669">
                  <c:v>-0.9877772615101188</c:v>
                </c:pt>
                <c:pt idx="1670">
                  <c:v>-0.99999926771027359</c:v>
                </c:pt>
                <c:pt idx="1671">
                  <c:v>-0.98736127316126066</c:v>
                </c:pt>
                <c:pt idx="1672">
                  <c:v>-0.95007206660937749</c:v>
                </c:pt>
                <c:pt idx="1673">
                  <c:v>-0.88895930630737063</c:v>
                </c:pt>
                <c:pt idx="1674">
                  <c:v>-0.80545491053864393</c:v>
                </c:pt>
                <c:pt idx="1675">
                  <c:v>-0.70156499586289323</c:v>
                </c:pt>
                <c:pt idx="1676">
                  <c:v>-0.57982488292058187</c:v>
                </c:pt>
                <c:pt idx="1677">
                  <c:v>-0.44324008044917973</c:v>
                </c:pt>
                <c:pt idx="1678">
                  <c:v>-0.2952145339777551</c:v>
                </c:pt>
                <c:pt idx="1679">
                  <c:v>-0.13946777640547578</c:v>
                </c:pt>
                <c:pt idx="1680">
                  <c:v>2.0057066361016031E-2</c:v>
                </c:pt>
                <c:pt idx="1681">
                  <c:v>0.17929218938385008</c:v>
                </c:pt>
                <c:pt idx="1682">
                  <c:v>0.33414849677066349</c:v>
                </c:pt>
                <c:pt idx="1683">
                  <c:v>0.48062085712315139</c:v>
                </c:pt>
                <c:pt idx="1684">
                  <c:v>0.61489252302841313</c:v>
                </c:pt>
                <c:pt idx="1685">
                  <c:v>0.73343598336811144</c:v>
                </c:pt>
                <c:pt idx="1686">
                  <c:v>0.83310756041769307</c:v>
                </c:pt>
                <c:pt idx="1687">
                  <c:v>0.91123317856079067</c:v>
                </c:pt>
                <c:pt idx="1688">
                  <c:v>0.96568291662981021</c:v>
                </c:pt>
                <c:pt idx="1689">
                  <c:v>0.99493220816933015</c:v>
                </c:pt>
                <c:pt idx="1690">
                  <c:v>0.99810786819095054</c:v>
                </c:pt>
                <c:pt idx="1691">
                  <c:v>0.97501749433734908</c:v>
                </c:pt>
                <c:pt idx="1692">
                  <c:v>0.9261612062264194</c:v>
                </c:pt>
                <c:pt idx="1693">
                  <c:v>0.85272513904939451</c:v>
                </c:pt>
                <c:pt idx="1694">
                  <c:v>0.75655658494490519</c:v>
                </c:pt>
                <c:pt idx="1695">
                  <c:v>0.64012116597789603</c:v>
                </c:pt>
                <c:pt idx="1696">
                  <c:v>0.50644291275786413</c:v>
                </c:pt>
                <c:pt idx="1697">
                  <c:v>0.3590285995340704</c:v>
                </c:pt>
                <c:pt idx="1698">
                  <c:v>0.20177813672122943</c:v>
                </c:pt>
                <c:pt idx="1699">
                  <c:v>3.8883232330156073E-2</c:v>
                </c:pt>
                <c:pt idx="1700">
                  <c:v>-0.12528310745427684</c:v>
                </c:pt>
                <c:pt idx="1701">
                  <c:v>-0.28628337234642093</c:v>
                </c:pt>
                <c:pt idx="1702">
                  <c:v>-0.43973554694638195</c:v>
                </c:pt>
                <c:pt idx="1703">
                  <c:v>-0.58143308164837859</c:v>
                </c:pt>
                <c:pt idx="1704">
                  <c:v>-0.70746154535227124</c:v>
                </c:pt>
                <c:pt idx="1705">
                  <c:v>-0.81430870245605758</c:v>
                </c:pt>
                <c:pt idx="1706">
                  <c:v>-0.89896488012085329</c:v>
                </c:pt>
                <c:pt idx="1707">
                  <c:v>-0.95901070491038076</c:v>
                </c:pt>
                <c:pt idx="1708">
                  <c:v>-0.99268958675159302</c:v>
                </c:pt>
                <c:pt idx="1709">
                  <c:v>-0.99896270636681261</c:v>
                </c:pt>
                <c:pt idx="1710">
                  <c:v>-0.97754471111501029</c:v>
                </c:pt>
                <c:pt idx="1711">
                  <c:v>-0.92891883255370855</c:v>
                </c:pt>
                <c:pt idx="1712">
                  <c:v>-0.8543306940228238</c:v>
                </c:pt>
                <c:pt idx="1713">
                  <c:v>-0.7557606635280989</c:v>
                </c:pt>
                <c:pt idx="1714">
                  <c:v>-0.6358752102462949</c:v>
                </c:pt>
                <c:pt idx="1715">
                  <c:v>-0.49795832529871181</c:v>
                </c:pt>
                <c:pt idx="1716">
                  <c:v>-0.34582465184334898</c:v>
                </c:pt>
                <c:pt idx="1717">
                  <c:v>-0.18371651889090421</c:v>
                </c:pt>
                <c:pt idx="1718">
                  <c:v>-1.6187570994172742E-2</c:v>
                </c:pt>
                <c:pt idx="1719">
                  <c:v>0.15202388340368003</c:v>
                </c:pt>
                <c:pt idx="1720">
                  <c:v>0.31612833260102347</c:v>
                </c:pt>
                <c:pt idx="1721">
                  <c:v>0.47142160233876351</c:v>
                </c:pt>
                <c:pt idx="1722">
                  <c:v>0.61342059369414437</c:v>
                </c:pt>
                <c:pt idx="1723">
                  <c:v>0.73799429072959688</c:v>
                </c:pt>
                <c:pt idx="1724">
                  <c:v>0.84148617909656209</c:v>
                </c:pt>
                <c:pt idx="1725">
                  <c:v>0.92082439920401571</c:v>
                </c:pt>
                <c:pt idx="1726">
                  <c:v>0.97361625099296445</c:v>
                </c:pt>
                <c:pt idx="1727">
                  <c:v>0.99822406571944255</c:v>
                </c:pt>
                <c:pt idx="1728">
                  <c:v>0.99381995409659551</c:v>
                </c:pt>
                <c:pt idx="1729">
                  <c:v>0.96041751727111835</c:v>
                </c:pt>
                <c:pt idx="1730">
                  <c:v>0.89887925221969911</c:v>
                </c:pt>
                <c:pt idx="1731">
                  <c:v>0.81089907864855204</c:v>
                </c:pt>
                <c:pt idx="1732">
                  <c:v>0.69896014081816671</c:v>
                </c:pt>
                <c:pt idx="1733">
                  <c:v>0.56626877393650665</c:v>
                </c:pt>
                <c:pt idx="1734">
                  <c:v>0.41666624908215305</c:v>
                </c:pt>
                <c:pt idx="1735">
                  <c:v>0.25452060106041297</c:v>
                </c:pt>
                <c:pt idx="1736">
                  <c:v>8.460147865582672E-2</c:v>
                </c:pt>
                <c:pt idx="1737">
                  <c:v>-8.8058483948708938E-2</c:v>
                </c:pt>
                <c:pt idx="1738">
                  <c:v>-0.25831181084936822</c:v>
                </c:pt>
                <c:pt idx="1739">
                  <c:v>-0.42104952502007936</c:v>
                </c:pt>
                <c:pt idx="1740">
                  <c:v>-0.57135513697457374</c:v>
                </c:pt>
                <c:pt idx="1741">
                  <c:v>-0.70465463548902263</c:v>
                </c:pt>
                <c:pt idx="1742">
                  <c:v>-0.81685787671365406</c:v>
                </c:pt>
                <c:pt idx="1743">
                  <c:v>-0.90448695161954373</c:v>
                </c:pt>
                <c:pt idx="1744">
                  <c:v>-0.96478743414101509</c:v>
                </c:pt>
                <c:pt idx="1745">
                  <c:v>-0.99581886675368114</c:v>
                </c:pt>
                <c:pt idx="1746">
                  <c:v>-0.99652141549734752</c:v>
                </c:pt>
                <c:pt idx="1747">
                  <c:v>-0.96675630751259944</c:v>
                </c:pt>
                <c:pt idx="1748">
                  <c:v>-0.90731843225534925</c:v>
                </c:pt>
                <c:pt idx="1749">
                  <c:v>-0.81992032075476129</c:v>
                </c:pt>
                <c:pt idx="1750">
                  <c:v>-0.70714759108539282</c:v>
                </c:pt>
                <c:pt idx="1751">
                  <c:v>-0.57238683625661979</c:v>
                </c:pt>
                <c:pt idx="1752">
                  <c:v>-0.41972780551187167</c:v>
                </c:pt>
                <c:pt idx="1753">
                  <c:v>-0.25384256384546083</c:v>
                </c:pt>
                <c:pt idx="1754">
                  <c:v>-7.9845080268607191E-2</c:v>
                </c:pt>
                <c:pt idx="1755">
                  <c:v>9.6864632641305848E-2</c:v>
                </c:pt>
                <c:pt idx="1756">
                  <c:v>0.2707671503824095</c:v>
                </c:pt>
                <c:pt idx="1757">
                  <c:v>0.43639594399349929</c:v>
                </c:pt>
                <c:pt idx="1758">
                  <c:v>0.58851000354885696</c:v>
                </c:pt>
                <c:pt idx="1759">
                  <c:v>0.72226131864138432</c:v>
                </c:pt>
                <c:pt idx="1760">
                  <c:v>0.83335182951012354</c:v>
                </c:pt>
                <c:pt idx="1761">
                  <c:v>0.91817470852094063</c:v>
                </c:pt>
                <c:pt idx="1762">
                  <c:v>0.97393524699236766</c:v>
                </c:pt>
                <c:pt idx="1763">
                  <c:v>0.99874719718680638</c:v>
                </c:pt>
                <c:pt idx="1764">
                  <c:v>0.99170113858733056</c:v>
                </c:pt>
                <c:pt idx="1765">
                  <c:v>0.95290228123187459</c:v>
                </c:pt>
                <c:pt idx="1766">
                  <c:v>0.88347606223621777</c:v>
                </c:pt>
                <c:pt idx="1767">
                  <c:v>0.78554090621874395</c:v>
                </c:pt>
                <c:pt idx="1768">
                  <c:v>0.66214857464811705</c:v>
                </c:pt>
                <c:pt idx="1769">
                  <c:v>0.5171935896145512</c:v>
                </c:pt>
                <c:pt idx="1770">
                  <c:v>0.3552942496142531</c:v>
                </c:pt>
                <c:pt idx="1771">
                  <c:v>0.18164872417394803</c:v>
                </c:pt>
                <c:pt idx="1772">
                  <c:v>1.8705873143497333E-3</c:v>
                </c:pt>
                <c:pt idx="1773">
                  <c:v>-0.17819110387898945</c:v>
                </c:pt>
                <c:pt idx="1774">
                  <c:v>-0.35264148731255096</c:v>
                </c:pt>
                <c:pt idx="1775">
                  <c:v>-0.51573321748459366</c:v>
                </c:pt>
                <c:pt idx="1776">
                  <c:v>-0.6620570974534975</c:v>
                </c:pt>
                <c:pt idx="1777">
                  <c:v>-0.78672367411558597</c:v>
                </c:pt>
                <c:pt idx="1778">
                  <c:v>-0.88552964690719338</c:v>
                </c:pt>
                <c:pt idx="1779">
                  <c:v>-0.95510334616936643</c:v>
                </c:pt>
                <c:pt idx="1780">
                  <c:v>-0.99302414330942035</c:v>
                </c:pt>
                <c:pt idx="1781">
                  <c:v>-0.99791144443422286</c:v>
                </c:pt>
                <c:pt idx="1782">
                  <c:v>-0.96947986960748178</c:v>
                </c:pt>
                <c:pt idx="1783">
                  <c:v>-0.90855830260286363</c:v>
                </c:pt>
                <c:pt idx="1784">
                  <c:v>-0.81707167712848994</c:v>
                </c:pt>
                <c:pt idx="1785">
                  <c:v>-0.69798560698184231</c:v>
                </c:pt>
                <c:pt idx="1786">
                  <c:v>-0.55521522849987137</c:v>
                </c:pt>
                <c:pt idx="1787">
                  <c:v>-0.39350086141082508</c:v>
                </c:pt>
                <c:pt idx="1788">
                  <c:v>-0.21825426597847702</c:v>
                </c:pt>
                <c:pt idx="1789">
                  <c:v>-3.5380338622654342E-2</c:v>
                </c:pt>
                <c:pt idx="1790">
                  <c:v>0.14891999380541007</c:v>
                </c:pt>
                <c:pt idx="1791">
                  <c:v>0.32835918388717827</c:v>
                </c:pt>
                <c:pt idx="1792">
                  <c:v>0.49677775359631926</c:v>
                </c:pt>
                <c:pt idx="1793">
                  <c:v>0.64835694627506857</c:v>
                </c:pt>
                <c:pt idx="1794">
                  <c:v>0.77782197637559258</c:v>
                </c:pt>
                <c:pt idx="1795">
                  <c:v>0.88062872117032387</c:v>
                </c:pt>
                <c:pt idx="1796">
                  <c:v>0.95312715976139051</c:v>
                </c:pt>
                <c:pt idx="1797">
                  <c:v>0.99269556766208733</c:v>
                </c:pt>
                <c:pt idx="1798">
                  <c:v>0.99784040039900146</c:v>
                </c:pt>
                <c:pt idx="1799">
                  <c:v>0.96825791913381754</c:v>
                </c:pt>
                <c:pt idx="1800">
                  <c:v>0.90485488987774454</c:v>
                </c:pt>
                <c:pt idx="1801">
                  <c:v>0.80972708367877755</c:v>
                </c:pt>
                <c:pt idx="1802">
                  <c:v>0.68609577129556842</c:v>
                </c:pt>
                <c:pt idx="1803">
                  <c:v>0.53820389184464856</c:v>
                </c:pt>
                <c:pt idx="1804">
                  <c:v>0.37117502836401595</c:v>
                </c:pt>
                <c:pt idx="1805">
                  <c:v>0.19083969177189325</c:v>
                </c:pt>
                <c:pt idx="1806">
                  <c:v>3.534647744628811E-3</c:v>
                </c:pt>
                <c:pt idx="1807">
                  <c:v>-0.18411792828836945</c:v>
                </c:pt>
                <c:pt idx="1808">
                  <c:v>-0.36544385593477757</c:v>
                </c:pt>
                <c:pt idx="1809">
                  <c:v>-0.53395473348576217</c:v>
                </c:pt>
                <c:pt idx="1810">
                  <c:v>-0.68358163449932963</c:v>
                </c:pt>
                <c:pt idx="1811">
                  <c:v>-0.80889626633775491</c:v>
                </c:pt>
                <c:pt idx="1812">
                  <c:v>-0.90531146012695474</c:v>
                </c:pt>
                <c:pt idx="1813">
                  <c:v>-0.96925348217738649</c:v>
                </c:pt>
                <c:pt idx="1814">
                  <c:v>-0.99829956115325313</c:v>
                </c:pt>
                <c:pt idx="1815">
                  <c:v>-0.99127518602225617</c:v>
                </c:pt>
                <c:pt idx="1816">
                  <c:v>-0.94830710988045097</c:v>
                </c:pt>
                <c:pt idx="1817">
                  <c:v>-0.87082954805567914</c:v>
                </c:pt>
                <c:pt idx="1818">
                  <c:v>-0.76154273196487654</c:v>
                </c:pt>
                <c:pt idx="1819">
                  <c:v>-0.6243247139267466</c:v>
                </c:pt>
                <c:pt idx="1820">
                  <c:v>-0.46409904982611505</c:v>
                </c:pt>
                <c:pt idx="1821">
                  <c:v>-0.28666265216277287</c:v>
                </c:pt>
                <c:pt idx="1822">
                  <c:v>-9.8479642575447474E-2</c:v>
                </c:pt>
                <c:pt idx="1823">
                  <c:v>9.3551619229430227E-2</c:v>
                </c:pt>
                <c:pt idx="1824">
                  <c:v>0.28235004804296965</c:v>
                </c:pt>
                <c:pt idx="1825">
                  <c:v>0.46091278870078933</c:v>
                </c:pt>
                <c:pt idx="1826">
                  <c:v>0.6225760247659492</c:v>
                </c:pt>
                <c:pt idx="1827">
                  <c:v>0.76126590917290526</c:v>
                </c:pt>
                <c:pt idx="1828">
                  <c:v>0.87173010665366335</c:v>
                </c:pt>
                <c:pt idx="1829">
                  <c:v>0.949741020019639</c:v>
                </c:pt>
                <c:pt idx="1830">
                  <c:v>0.9922627011381342</c:v>
                </c:pt>
                <c:pt idx="1831">
                  <c:v>0.99757469451974323</c:v>
                </c:pt>
                <c:pt idx="1832">
                  <c:v>0.96534758590880954</c:v>
                </c:pt>
                <c:pt idx="1833">
                  <c:v>0.89666677776176229</c:v>
                </c:pt>
                <c:pt idx="1834">
                  <c:v>0.79400292587773524</c:v>
                </c:pt>
                <c:pt idx="1835">
                  <c:v>0.66112947697643487</c:v>
                </c:pt>
                <c:pt idx="1836">
                  <c:v>0.50298977084491958</c:v>
                </c:pt>
                <c:pt idx="1837">
                  <c:v>0.32551813558252274</c:v>
                </c:pt>
                <c:pt idx="1838">
                  <c:v>0.13542123380205975</c:v>
                </c:pt>
                <c:pt idx="1839">
                  <c:v>-6.007246172753973E-2</c:v>
                </c:pt>
                <c:pt idx="1840">
                  <c:v>-0.25348583925897905</c:v>
                </c:pt>
                <c:pt idx="1841">
                  <c:v>-0.43737872991864674</c:v>
                </c:pt>
                <c:pt idx="1842">
                  <c:v>-0.60463503033428589</c:v>
                </c:pt>
                <c:pt idx="1843">
                  <c:v>-0.74874027312650659</c:v>
                </c:pt>
                <c:pt idx="1844">
                  <c:v>-0.86403875683607811</c:v>
                </c:pt>
                <c:pt idx="1845">
                  <c:v>-0.9459599792581278</c:v>
                </c:pt>
                <c:pt idx="1846">
                  <c:v>-0.99120516212059706</c:v>
                </c:pt>
                <c:pt idx="1847">
                  <c:v>-0.99788607770869919</c:v>
                </c:pt>
                <c:pt idx="1848">
                  <c:v>-0.9656101409028861</c:v>
                </c:pt>
                <c:pt idx="1849">
                  <c:v>-0.89550775058003673</c:v>
                </c:pt>
                <c:pt idx="1850">
                  <c:v>-0.79020007789166413</c:v>
                </c:pt>
                <c:pt idx="1851">
                  <c:v>-0.65370782176750197</c:v>
                </c:pt>
                <c:pt idx="1852">
                  <c:v>-0.49130379411813707</c:v>
                </c:pt>
                <c:pt idx="1853">
                  <c:v>-0.30931446592231648</c:v>
                </c:pt>
                <c:pt idx="1854">
                  <c:v>-0.11487770888990625</c:v>
                </c:pt>
                <c:pt idx="1855">
                  <c:v>8.4334181487720233E-2</c:v>
                </c:pt>
                <c:pt idx="1856">
                  <c:v>0.28041557590914257</c:v>
                </c:pt>
                <c:pt idx="1857">
                  <c:v>0.46554098758854412</c:v>
                </c:pt>
                <c:pt idx="1858">
                  <c:v>0.63227853865787842</c:v>
                </c:pt>
                <c:pt idx="1859">
                  <c:v>0.77389083792515534</c:v>
                </c:pt>
                <c:pt idx="1860">
                  <c:v>0.88461101275855558</c:v>
                </c:pt>
                <c:pt idx="1861">
                  <c:v>0.95988246000232602</c:v>
                </c:pt>
                <c:pt idx="1862">
                  <c:v>0.99655217992171075</c:v>
                </c:pt>
                <c:pt idx="1863">
                  <c:v>0.99300928960605439</c:v>
                </c:pt>
                <c:pt idx="1864">
                  <c:v>0.94926241580543824</c:v>
                </c:pt>
                <c:pt idx="1865">
                  <c:v>0.86695206310255757</c:v>
                </c:pt>
                <c:pt idx="1866">
                  <c:v>0.74929664922520767</c:v>
                </c:pt>
                <c:pt idx="1867">
                  <c:v>0.60097359259381056</c:v>
                </c:pt>
                <c:pt idx="1868">
                  <c:v>0.42793951907683186</c:v>
                </c:pt>
                <c:pt idx="1869">
                  <c:v>0.23719621474410579</c:v>
                </c:pt>
                <c:pt idx="1870">
                  <c:v>3.6511281196022552E-2</c:v>
                </c:pt>
                <c:pt idx="1871">
                  <c:v>-0.16589555093724512</c:v>
                </c:pt>
                <c:pt idx="1872">
                  <c:v>-0.36168791564601227</c:v>
                </c:pt>
                <c:pt idx="1873">
                  <c:v>-0.54275649208717969</c:v>
                </c:pt>
                <c:pt idx="1874">
                  <c:v>-0.70155671428509581</c:v>
                </c:pt>
                <c:pt idx="1875">
                  <c:v>-0.83142639567295251</c:v>
                </c:pt>
                <c:pt idx="1876">
                  <c:v>-0.92686978769876849</c:v>
                </c:pt>
                <c:pt idx="1877">
                  <c:v>-0.98379579999922928</c:v>
                </c:pt>
                <c:pt idx="1878">
                  <c:v>-0.99969985279287543</c:v>
                </c:pt>
                <c:pt idx="1879">
                  <c:v>-0.97378104690448375</c:v>
                </c:pt>
                <c:pt idx="1880">
                  <c:v>-0.9069889386891743</c:v>
                </c:pt>
                <c:pt idx="1881">
                  <c:v>-0.80199709339410508</c:v>
                </c:pt>
                <c:pt idx="1882">
                  <c:v>-0.66310364426297497</c:v>
                </c:pt>
                <c:pt idx="1883">
                  <c:v>-0.49606217945896658</c:v>
                </c:pt>
                <c:pt idx="1884">
                  <c:v>-0.30784928375300957</c:v>
                </c:pt>
                <c:pt idx="1885">
                  <c:v>-0.1063778470855673</c:v>
                </c:pt>
                <c:pt idx="1886">
                  <c:v>9.9832305571575658E-2</c:v>
                </c:pt>
                <c:pt idx="1887">
                  <c:v>0.30201292016049441</c:v>
                </c:pt>
                <c:pt idx="1888">
                  <c:v>0.49151997160846528</c:v>
                </c:pt>
                <c:pt idx="1889">
                  <c:v>0.66020466943818146</c:v>
                </c:pt>
                <c:pt idx="1890">
                  <c:v>0.80076685225468036</c:v>
                </c:pt>
                <c:pt idx="1891">
                  <c:v>0.90707534429579417</c:v>
                </c:pt>
                <c:pt idx="1892">
                  <c:v>0.97444105475866416</c:v>
                </c:pt>
                <c:pt idx="1893">
                  <c:v>0.99983044400680976</c:v>
                </c:pt>
                <c:pt idx="1894">
                  <c:v>0.98200939170358459</c:v>
                </c:pt>
                <c:pt idx="1895">
                  <c:v>0.92161038590935485</c:v>
                </c:pt>
                <c:pt idx="1896">
                  <c:v>0.821119192084245</c:v>
                </c:pt>
                <c:pt idx="1897">
                  <c:v>0.68478062159614661</c:v>
                </c:pt>
                <c:pt idx="1898">
                  <c:v>0.51842655309551855</c:v>
                </c:pt>
                <c:pt idx="1899">
                  <c:v>0.32923281306649532</c:v>
                </c:pt>
                <c:pt idx="1900">
                  <c:v>0.12541474046343487</c:v>
                </c:pt>
                <c:pt idx="1901">
                  <c:v>-8.4125901754611918E-2</c:v>
                </c:pt>
                <c:pt idx="1902">
                  <c:v>-0.29018768067607364</c:v>
                </c:pt>
                <c:pt idx="1903">
                  <c:v>-0.48367322652199524</c:v>
                </c:pt>
                <c:pt idx="1904">
                  <c:v>-0.65599227178733188</c:v>
                </c:pt>
                <c:pt idx="1905">
                  <c:v>-0.79944610663976934</c:v>
                </c:pt>
                <c:pt idx="1906">
                  <c:v>-0.90757613734181286</c:v>
                </c:pt>
                <c:pt idx="1907">
                  <c:v>-0.97546059318462819</c:v>
                </c:pt>
                <c:pt idx="1908">
                  <c:v>-0.99994552176773366</c:v>
                </c:pt>
                <c:pt idx="1909">
                  <c:v>-0.97979896188398763</c:v>
                </c:pt>
                <c:pt idx="1910">
                  <c:v>-0.91578047608529767</c:v>
                </c:pt>
                <c:pt idx="1911">
                  <c:v>-0.81062192271953115</c:v>
                </c:pt>
                <c:pt idx="1912">
                  <c:v>-0.66891929021970098</c:v>
                </c:pt>
                <c:pt idx="1913">
                  <c:v>-0.49693943070130553</c:v>
                </c:pt>
                <c:pt idx="1914">
                  <c:v>-0.30234943471571285</c:v>
                </c:pt>
                <c:pt idx="1915">
                  <c:v>-9.388000485850892E-2</c:v>
                </c:pt>
                <c:pt idx="1916">
                  <c:v>0.11906265708457293</c:v>
                </c:pt>
                <c:pt idx="1917">
                  <c:v>0.32681938905643709</c:v>
                </c:pt>
                <c:pt idx="1918">
                  <c:v>0.51991616636518534</c:v>
                </c:pt>
                <c:pt idx="1919">
                  <c:v>0.68949791868719223</c:v>
                </c:pt>
                <c:pt idx="1920">
                  <c:v>0.82773814975087767</c:v>
                </c:pt>
                <c:pt idx="1921">
                  <c:v>0.92820528005979985</c:v>
                </c:pt>
                <c:pt idx="1922">
                  <c:v>0.98616836232065441</c:v>
                </c:pt>
                <c:pt idx="1923">
                  <c:v>0.99882737696281176</c:v>
                </c:pt>
                <c:pt idx="1924">
                  <c:v>0.96545659772848735</c:v>
                </c:pt>
                <c:pt idx="1925">
                  <c:v>0.88745338547079244</c:v>
                </c:pt>
                <c:pt idx="1926">
                  <c:v>0.76828905265450742</c:v>
                </c:pt>
                <c:pt idx="1927">
                  <c:v>0.61336294942978664</c:v>
                </c:pt>
                <c:pt idx="1928">
                  <c:v>0.42976544803361366</c:v>
                </c:pt>
                <c:pt idx="1929">
                  <c:v>0.22595983420772564</c:v>
                </c:pt>
                <c:pt idx="1930">
                  <c:v>1.1397045716669503E-2</c:v>
                </c:pt>
                <c:pt idx="1931">
                  <c:v>-0.20391946296438676</c:v>
                </c:pt>
                <c:pt idx="1932">
                  <c:v>-0.40989887192246116</c:v>
                </c:pt>
                <c:pt idx="1933">
                  <c:v>-0.59683662176842567</c:v>
                </c:pt>
                <c:pt idx="1934">
                  <c:v>-0.75587428053941386</c:v>
                </c:pt>
                <c:pt idx="1935">
                  <c:v>-0.87942376666747568</c:v>
                </c:pt>
                <c:pt idx="1936">
                  <c:v>-0.96153543530439844</c:v>
                </c:pt>
                <c:pt idx="1937">
                  <c:v>-0.99819192303763649</c:v>
                </c:pt>
                <c:pt idx="1938">
                  <c:v>-0.98751293319416944</c:v>
                </c:pt>
                <c:pt idx="1939">
                  <c:v>-0.92986018943007631</c:v>
                </c:pt>
                <c:pt idx="1940">
                  <c:v>-0.82783640893610377</c:v>
                </c:pt>
                <c:pt idx="1941">
                  <c:v>-0.68617713682770154</c:v>
                </c:pt>
                <c:pt idx="1942">
                  <c:v>-0.51153940678770704</c:v>
                </c:pt>
                <c:pt idx="1943">
                  <c:v>-0.31219620542258941</c:v>
                </c:pt>
                <c:pt idx="1944">
                  <c:v>-9.765037525715177E-2</c:v>
                </c:pt>
                <c:pt idx="1945">
                  <c:v>0.12181433760798532</c:v>
                </c:pt>
                <c:pt idx="1946">
                  <c:v>0.33562410797073577</c:v>
                </c:pt>
                <c:pt idx="1947">
                  <c:v>0.53342443470311329</c:v>
                </c:pt>
                <c:pt idx="1948">
                  <c:v>0.7055836152799464</c:v>
                </c:pt>
                <c:pt idx="1949">
                  <c:v>0.84366574508294434</c:v>
                </c:pt>
                <c:pt idx="1950">
                  <c:v>0.94084985284605627</c:v>
                </c:pt>
                <c:pt idx="1951">
                  <c:v>0.99227410298628116</c:v>
                </c:pt>
                <c:pt idx="1952">
                  <c:v>0.99528738292465102</c:v>
                </c:pt>
                <c:pt idx="1953">
                  <c:v>0.94959490102796351</c:v>
                </c:pt>
                <c:pt idx="1954">
                  <c:v>0.85728945243568977</c:v>
                </c:pt>
                <c:pt idx="1955">
                  <c:v>0.722765530137362</c:v>
                </c:pt>
                <c:pt idx="1956">
                  <c:v>0.55251920282956513</c:v>
                </c:pt>
                <c:pt idx="1957">
                  <c:v>0.35484236865456725</c:v>
                </c:pt>
                <c:pt idx="1958">
                  <c:v>0.13942534160782322</c:v>
                </c:pt>
                <c:pt idx="1959">
                  <c:v>-8.3113536668602495E-2</c:v>
                </c:pt>
                <c:pt idx="1960">
                  <c:v>-0.30174868943520794</c:v>
                </c:pt>
                <c:pt idx="1961">
                  <c:v>-0.50559312078477281</c:v>
                </c:pt>
                <c:pt idx="1962">
                  <c:v>-0.68444228924281725</c:v>
                </c:pt>
                <c:pt idx="1963">
                  <c:v>-0.8292888151564185</c:v>
                </c:pt>
                <c:pt idx="1964">
                  <c:v>-0.93278190225110569</c:v>
                </c:pt>
                <c:pt idx="1965">
                  <c:v>-0.98960778833289642</c:v>
                </c:pt>
                <c:pt idx="1966">
                  <c:v>-0.99677120516498485</c:v>
                </c:pt>
                <c:pt idx="1967">
                  <c:v>-0.95376255900097684</c:v>
                </c:pt>
                <c:pt idx="1968">
                  <c:v>-0.8626011198489183</c:v>
                </c:pt>
                <c:pt idx="1969">
                  <c:v>-0.72775066083706141</c:v>
                </c:pt>
                <c:pt idx="1970">
                  <c:v>-0.55591041611838687</c:v>
                </c:pt>
                <c:pt idx="1971">
                  <c:v>-0.35569060388564488</c:v>
                </c:pt>
                <c:pt idx="1972">
                  <c:v>-0.13718776389278781</c:v>
                </c:pt>
                <c:pt idx="1973">
                  <c:v>8.851952702029818E-2</c:v>
                </c:pt>
                <c:pt idx="1974">
                  <c:v>0.30992965659401339</c:v>
                </c:pt>
                <c:pt idx="1975">
                  <c:v>0.51570366218447217</c:v>
                </c:pt>
                <c:pt idx="1976">
                  <c:v>0.69524783026132386</c:v>
                </c:pt>
                <c:pt idx="1977">
                  <c:v>0.83926321348050337</c:v>
                </c:pt>
                <c:pt idx="1978">
                  <c:v>0.94023338498256781</c:v>
                </c:pt>
                <c:pt idx="1979">
                  <c:v>0.99282456874394864</c:v>
                </c:pt>
                <c:pt idx="1980">
                  <c:v>0.99417648595410513</c:v>
                </c:pt>
                <c:pt idx="1981">
                  <c:v>0.94406764568425472</c:v>
                </c:pt>
                <c:pt idx="1982">
                  <c:v>0.84494512317856174</c:v>
                </c:pt>
                <c:pt idx="1983">
                  <c:v>0.70181579724626897</c:v>
                </c:pt>
                <c:pt idx="1984">
                  <c:v>0.52200320777168607</c:v>
                </c:pt>
                <c:pt idx="1985">
                  <c:v>0.31478127324627792</c:v>
                </c:pt>
                <c:pt idx="1986">
                  <c:v>9.0902703212325797E-2</c:v>
                </c:pt>
                <c:pt idx="1987">
                  <c:v>-0.13795430324389521</c:v>
                </c:pt>
                <c:pt idx="1988">
                  <c:v>-0.35979288159832246</c:v>
                </c:pt>
                <c:pt idx="1989">
                  <c:v>-0.56292647527683037</c:v>
                </c:pt>
                <c:pt idx="1990">
                  <c:v>-0.73659701337057903</c:v>
                </c:pt>
                <c:pt idx="1991">
                  <c:v>-0.87154949671543991</c:v>
                </c:pt>
                <c:pt idx="1992">
                  <c:v>-0.96053208694853498</c:v>
                </c:pt>
                <c:pt idx="1993">
                  <c:v>-0.99869435395310158</c:v>
                </c:pt>
                <c:pt idx="1994">
                  <c:v>-0.983861406343568</c:v>
                </c:pt>
                <c:pt idx="1995">
                  <c:v>-0.91666796191187039</c:v>
                </c:pt>
                <c:pt idx="1996">
                  <c:v>-0.80054369262399061</c:v>
                </c:pt>
                <c:pt idx="1997">
                  <c:v>-0.64154902754794785</c:v>
                </c:pt>
                <c:pt idx="1998">
                  <c:v>-0.44806860505739132</c:v>
                </c:pt>
                <c:pt idx="1999">
                  <c:v>-0.23037730458227768</c:v>
                </c:pt>
                <c:pt idx="2000">
                  <c:v>-1.0083641197131112E-4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D308-41DC-AE9A-40019C089A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76112632"/>
        <c:axId val="576117552"/>
      </c:lineChart>
      <c:catAx>
        <c:axId val="576112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117552"/>
        <c:crosses val="autoZero"/>
        <c:auto val="1"/>
        <c:lblAlgn val="ctr"/>
        <c:lblOffset val="100"/>
        <c:noMultiLvlLbl val="0"/>
      </c:catAx>
      <c:valAx>
        <c:axId val="576117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761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fr-FR" b="1" baseline="0">
                <a:latin typeface="Arial" panose="020B0604020202020204" pitchFamily="34" charset="0"/>
                <a:cs typeface="Arial" panose="020B0604020202020204" pitchFamily="34" charset="0"/>
              </a:rPr>
              <a:t> = 192</a:t>
            </a:r>
            <a:endParaRPr lang="fr-FR" b="1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42519444444444437"/>
          <c:y val="0.861111111111111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Feuil1!$N$12:$N$1012</c:f>
              <c:numCache>
                <c:formatCode>General</c:formatCode>
                <c:ptCount val="10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  <c:pt idx="101">
                  <c:v>101</c:v>
                </c:pt>
                <c:pt idx="102">
                  <c:v>102</c:v>
                </c:pt>
                <c:pt idx="103">
                  <c:v>103</c:v>
                </c:pt>
                <c:pt idx="104">
                  <c:v>104</c:v>
                </c:pt>
                <c:pt idx="105">
                  <c:v>105</c:v>
                </c:pt>
                <c:pt idx="106">
                  <c:v>106</c:v>
                </c:pt>
                <c:pt idx="107">
                  <c:v>107</c:v>
                </c:pt>
                <c:pt idx="108">
                  <c:v>108</c:v>
                </c:pt>
                <c:pt idx="109">
                  <c:v>109</c:v>
                </c:pt>
                <c:pt idx="110">
                  <c:v>110</c:v>
                </c:pt>
                <c:pt idx="111">
                  <c:v>111</c:v>
                </c:pt>
                <c:pt idx="112">
                  <c:v>112</c:v>
                </c:pt>
                <c:pt idx="113">
                  <c:v>113</c:v>
                </c:pt>
                <c:pt idx="114">
                  <c:v>114</c:v>
                </c:pt>
                <c:pt idx="115">
                  <c:v>115</c:v>
                </c:pt>
                <c:pt idx="116">
                  <c:v>116</c:v>
                </c:pt>
                <c:pt idx="117">
                  <c:v>117</c:v>
                </c:pt>
                <c:pt idx="118">
                  <c:v>118</c:v>
                </c:pt>
                <c:pt idx="119">
                  <c:v>119</c:v>
                </c:pt>
                <c:pt idx="120">
                  <c:v>120</c:v>
                </c:pt>
                <c:pt idx="121">
                  <c:v>121</c:v>
                </c:pt>
                <c:pt idx="122">
                  <c:v>122</c:v>
                </c:pt>
                <c:pt idx="123">
                  <c:v>123</c:v>
                </c:pt>
                <c:pt idx="124">
                  <c:v>124</c:v>
                </c:pt>
                <c:pt idx="125">
                  <c:v>125</c:v>
                </c:pt>
                <c:pt idx="126">
                  <c:v>126</c:v>
                </c:pt>
                <c:pt idx="127">
                  <c:v>127</c:v>
                </c:pt>
                <c:pt idx="128">
                  <c:v>128</c:v>
                </c:pt>
                <c:pt idx="129">
                  <c:v>129</c:v>
                </c:pt>
                <c:pt idx="130">
                  <c:v>130</c:v>
                </c:pt>
                <c:pt idx="131">
                  <c:v>131</c:v>
                </c:pt>
                <c:pt idx="132">
                  <c:v>132</c:v>
                </c:pt>
                <c:pt idx="133">
                  <c:v>133</c:v>
                </c:pt>
                <c:pt idx="134">
                  <c:v>134</c:v>
                </c:pt>
                <c:pt idx="135">
                  <c:v>135</c:v>
                </c:pt>
                <c:pt idx="136">
                  <c:v>136</c:v>
                </c:pt>
                <c:pt idx="137">
                  <c:v>137</c:v>
                </c:pt>
                <c:pt idx="138">
                  <c:v>138</c:v>
                </c:pt>
                <c:pt idx="139">
                  <c:v>139</c:v>
                </c:pt>
                <c:pt idx="140">
                  <c:v>140</c:v>
                </c:pt>
                <c:pt idx="141">
                  <c:v>141</c:v>
                </c:pt>
                <c:pt idx="142">
                  <c:v>142</c:v>
                </c:pt>
                <c:pt idx="143">
                  <c:v>143</c:v>
                </c:pt>
                <c:pt idx="144">
                  <c:v>144</c:v>
                </c:pt>
                <c:pt idx="145">
                  <c:v>145</c:v>
                </c:pt>
                <c:pt idx="146">
                  <c:v>146</c:v>
                </c:pt>
                <c:pt idx="147">
                  <c:v>147</c:v>
                </c:pt>
                <c:pt idx="148">
                  <c:v>148</c:v>
                </c:pt>
                <c:pt idx="149">
                  <c:v>149</c:v>
                </c:pt>
                <c:pt idx="150">
                  <c:v>150</c:v>
                </c:pt>
                <c:pt idx="151">
                  <c:v>151</c:v>
                </c:pt>
                <c:pt idx="152">
                  <c:v>152</c:v>
                </c:pt>
                <c:pt idx="153">
                  <c:v>153</c:v>
                </c:pt>
                <c:pt idx="154">
                  <c:v>154</c:v>
                </c:pt>
                <c:pt idx="155">
                  <c:v>155</c:v>
                </c:pt>
                <c:pt idx="156">
                  <c:v>156</c:v>
                </c:pt>
                <c:pt idx="157">
                  <c:v>157</c:v>
                </c:pt>
                <c:pt idx="158">
                  <c:v>158</c:v>
                </c:pt>
                <c:pt idx="159">
                  <c:v>159</c:v>
                </c:pt>
                <c:pt idx="160">
                  <c:v>160</c:v>
                </c:pt>
                <c:pt idx="161">
                  <c:v>161</c:v>
                </c:pt>
                <c:pt idx="162">
                  <c:v>162</c:v>
                </c:pt>
                <c:pt idx="163">
                  <c:v>163</c:v>
                </c:pt>
                <c:pt idx="164">
                  <c:v>164</c:v>
                </c:pt>
                <c:pt idx="165">
                  <c:v>165</c:v>
                </c:pt>
                <c:pt idx="166">
                  <c:v>166</c:v>
                </c:pt>
                <c:pt idx="167">
                  <c:v>167</c:v>
                </c:pt>
                <c:pt idx="168">
                  <c:v>168</c:v>
                </c:pt>
                <c:pt idx="169">
                  <c:v>169</c:v>
                </c:pt>
                <c:pt idx="170">
                  <c:v>170</c:v>
                </c:pt>
                <c:pt idx="171">
                  <c:v>171</c:v>
                </c:pt>
                <c:pt idx="172">
                  <c:v>172</c:v>
                </c:pt>
                <c:pt idx="173">
                  <c:v>173</c:v>
                </c:pt>
                <c:pt idx="174">
                  <c:v>174</c:v>
                </c:pt>
                <c:pt idx="175">
                  <c:v>175</c:v>
                </c:pt>
                <c:pt idx="176">
                  <c:v>176</c:v>
                </c:pt>
                <c:pt idx="177">
                  <c:v>177</c:v>
                </c:pt>
                <c:pt idx="178">
                  <c:v>178</c:v>
                </c:pt>
                <c:pt idx="179">
                  <c:v>179</c:v>
                </c:pt>
                <c:pt idx="180">
                  <c:v>180</c:v>
                </c:pt>
                <c:pt idx="181">
                  <c:v>181</c:v>
                </c:pt>
                <c:pt idx="182">
                  <c:v>182</c:v>
                </c:pt>
                <c:pt idx="183">
                  <c:v>183</c:v>
                </c:pt>
                <c:pt idx="184">
                  <c:v>184</c:v>
                </c:pt>
                <c:pt idx="185">
                  <c:v>185</c:v>
                </c:pt>
                <c:pt idx="186">
                  <c:v>186</c:v>
                </c:pt>
                <c:pt idx="187">
                  <c:v>187</c:v>
                </c:pt>
                <c:pt idx="188">
                  <c:v>188</c:v>
                </c:pt>
                <c:pt idx="189">
                  <c:v>189</c:v>
                </c:pt>
                <c:pt idx="190">
                  <c:v>190</c:v>
                </c:pt>
                <c:pt idx="191">
                  <c:v>191</c:v>
                </c:pt>
                <c:pt idx="192">
                  <c:v>192</c:v>
                </c:pt>
                <c:pt idx="193">
                  <c:v>193</c:v>
                </c:pt>
                <c:pt idx="194">
                  <c:v>194</c:v>
                </c:pt>
                <c:pt idx="195">
                  <c:v>195</c:v>
                </c:pt>
                <c:pt idx="196">
                  <c:v>196</c:v>
                </c:pt>
                <c:pt idx="197">
                  <c:v>197</c:v>
                </c:pt>
                <c:pt idx="198">
                  <c:v>198</c:v>
                </c:pt>
                <c:pt idx="199">
                  <c:v>199</c:v>
                </c:pt>
                <c:pt idx="200">
                  <c:v>200</c:v>
                </c:pt>
                <c:pt idx="201">
                  <c:v>201</c:v>
                </c:pt>
                <c:pt idx="202">
                  <c:v>202</c:v>
                </c:pt>
                <c:pt idx="203">
                  <c:v>203</c:v>
                </c:pt>
                <c:pt idx="204">
                  <c:v>204</c:v>
                </c:pt>
                <c:pt idx="205">
                  <c:v>205</c:v>
                </c:pt>
                <c:pt idx="206">
                  <c:v>206</c:v>
                </c:pt>
                <c:pt idx="207">
                  <c:v>207</c:v>
                </c:pt>
                <c:pt idx="208">
                  <c:v>208</c:v>
                </c:pt>
                <c:pt idx="209">
                  <c:v>209</c:v>
                </c:pt>
                <c:pt idx="210">
                  <c:v>210</c:v>
                </c:pt>
                <c:pt idx="211">
                  <c:v>211</c:v>
                </c:pt>
                <c:pt idx="212">
                  <c:v>212</c:v>
                </c:pt>
                <c:pt idx="213">
                  <c:v>213</c:v>
                </c:pt>
                <c:pt idx="214">
                  <c:v>214</c:v>
                </c:pt>
                <c:pt idx="215">
                  <c:v>215</c:v>
                </c:pt>
                <c:pt idx="216">
                  <c:v>216</c:v>
                </c:pt>
                <c:pt idx="217">
                  <c:v>217</c:v>
                </c:pt>
                <c:pt idx="218">
                  <c:v>218</c:v>
                </c:pt>
                <c:pt idx="219">
                  <c:v>219</c:v>
                </c:pt>
                <c:pt idx="220">
                  <c:v>220</c:v>
                </c:pt>
                <c:pt idx="221">
                  <c:v>221</c:v>
                </c:pt>
                <c:pt idx="222">
                  <c:v>222</c:v>
                </c:pt>
                <c:pt idx="223">
                  <c:v>223</c:v>
                </c:pt>
                <c:pt idx="224">
                  <c:v>224</c:v>
                </c:pt>
                <c:pt idx="225">
                  <c:v>225</c:v>
                </c:pt>
                <c:pt idx="226">
                  <c:v>226</c:v>
                </c:pt>
                <c:pt idx="227">
                  <c:v>227</c:v>
                </c:pt>
                <c:pt idx="228">
                  <c:v>228</c:v>
                </c:pt>
                <c:pt idx="229">
                  <c:v>229</c:v>
                </c:pt>
                <c:pt idx="230">
                  <c:v>230</c:v>
                </c:pt>
                <c:pt idx="231">
                  <c:v>231</c:v>
                </c:pt>
                <c:pt idx="232">
                  <c:v>232</c:v>
                </c:pt>
                <c:pt idx="233">
                  <c:v>233</c:v>
                </c:pt>
                <c:pt idx="234">
                  <c:v>234</c:v>
                </c:pt>
                <c:pt idx="235">
                  <c:v>235</c:v>
                </c:pt>
                <c:pt idx="236">
                  <c:v>236</c:v>
                </c:pt>
                <c:pt idx="237">
                  <c:v>237</c:v>
                </c:pt>
                <c:pt idx="238">
                  <c:v>238</c:v>
                </c:pt>
                <c:pt idx="239">
                  <c:v>239</c:v>
                </c:pt>
                <c:pt idx="240">
                  <c:v>240</c:v>
                </c:pt>
                <c:pt idx="241">
                  <c:v>241</c:v>
                </c:pt>
                <c:pt idx="242">
                  <c:v>242</c:v>
                </c:pt>
                <c:pt idx="243">
                  <c:v>243</c:v>
                </c:pt>
                <c:pt idx="244">
                  <c:v>244</c:v>
                </c:pt>
                <c:pt idx="245">
                  <c:v>245</c:v>
                </c:pt>
                <c:pt idx="246">
                  <c:v>246</c:v>
                </c:pt>
                <c:pt idx="247">
                  <c:v>247</c:v>
                </c:pt>
                <c:pt idx="248">
                  <c:v>248</c:v>
                </c:pt>
                <c:pt idx="249">
                  <c:v>249</c:v>
                </c:pt>
                <c:pt idx="250">
                  <c:v>250</c:v>
                </c:pt>
                <c:pt idx="251">
                  <c:v>251</c:v>
                </c:pt>
                <c:pt idx="252">
                  <c:v>252</c:v>
                </c:pt>
                <c:pt idx="253">
                  <c:v>253</c:v>
                </c:pt>
                <c:pt idx="254">
                  <c:v>254</c:v>
                </c:pt>
                <c:pt idx="255">
                  <c:v>255</c:v>
                </c:pt>
                <c:pt idx="256">
                  <c:v>256</c:v>
                </c:pt>
                <c:pt idx="257">
                  <c:v>257</c:v>
                </c:pt>
                <c:pt idx="258">
                  <c:v>258</c:v>
                </c:pt>
                <c:pt idx="259">
                  <c:v>259</c:v>
                </c:pt>
                <c:pt idx="260">
                  <c:v>260</c:v>
                </c:pt>
                <c:pt idx="261">
                  <c:v>261</c:v>
                </c:pt>
                <c:pt idx="262">
                  <c:v>262</c:v>
                </c:pt>
                <c:pt idx="263">
                  <c:v>263</c:v>
                </c:pt>
                <c:pt idx="264">
                  <c:v>264</c:v>
                </c:pt>
                <c:pt idx="265">
                  <c:v>265</c:v>
                </c:pt>
                <c:pt idx="266">
                  <c:v>266</c:v>
                </c:pt>
                <c:pt idx="267">
                  <c:v>267</c:v>
                </c:pt>
                <c:pt idx="268">
                  <c:v>268</c:v>
                </c:pt>
                <c:pt idx="269">
                  <c:v>269</c:v>
                </c:pt>
                <c:pt idx="270">
                  <c:v>270</c:v>
                </c:pt>
                <c:pt idx="271">
                  <c:v>271</c:v>
                </c:pt>
                <c:pt idx="272">
                  <c:v>272</c:v>
                </c:pt>
                <c:pt idx="273">
                  <c:v>273</c:v>
                </c:pt>
                <c:pt idx="274">
                  <c:v>274</c:v>
                </c:pt>
                <c:pt idx="275">
                  <c:v>275</c:v>
                </c:pt>
                <c:pt idx="276">
                  <c:v>276</c:v>
                </c:pt>
                <c:pt idx="277">
                  <c:v>277</c:v>
                </c:pt>
                <c:pt idx="278">
                  <c:v>278</c:v>
                </c:pt>
                <c:pt idx="279">
                  <c:v>279</c:v>
                </c:pt>
                <c:pt idx="280">
                  <c:v>280</c:v>
                </c:pt>
                <c:pt idx="281">
                  <c:v>281</c:v>
                </c:pt>
                <c:pt idx="282">
                  <c:v>282</c:v>
                </c:pt>
                <c:pt idx="283">
                  <c:v>283</c:v>
                </c:pt>
                <c:pt idx="284">
                  <c:v>284</c:v>
                </c:pt>
                <c:pt idx="285">
                  <c:v>285</c:v>
                </c:pt>
                <c:pt idx="286">
                  <c:v>286</c:v>
                </c:pt>
                <c:pt idx="287">
                  <c:v>287</c:v>
                </c:pt>
                <c:pt idx="288">
                  <c:v>288</c:v>
                </c:pt>
                <c:pt idx="289">
                  <c:v>289</c:v>
                </c:pt>
                <c:pt idx="290">
                  <c:v>290</c:v>
                </c:pt>
                <c:pt idx="291">
                  <c:v>291</c:v>
                </c:pt>
                <c:pt idx="292">
                  <c:v>292</c:v>
                </c:pt>
                <c:pt idx="293">
                  <c:v>293</c:v>
                </c:pt>
                <c:pt idx="294">
                  <c:v>294</c:v>
                </c:pt>
                <c:pt idx="295">
                  <c:v>295</c:v>
                </c:pt>
                <c:pt idx="296">
                  <c:v>296</c:v>
                </c:pt>
                <c:pt idx="297">
                  <c:v>297</c:v>
                </c:pt>
                <c:pt idx="298">
                  <c:v>298</c:v>
                </c:pt>
                <c:pt idx="299">
                  <c:v>299</c:v>
                </c:pt>
                <c:pt idx="300">
                  <c:v>300</c:v>
                </c:pt>
                <c:pt idx="301">
                  <c:v>301</c:v>
                </c:pt>
                <c:pt idx="302">
                  <c:v>302</c:v>
                </c:pt>
                <c:pt idx="303">
                  <c:v>303</c:v>
                </c:pt>
                <c:pt idx="304">
                  <c:v>304</c:v>
                </c:pt>
                <c:pt idx="305">
                  <c:v>305</c:v>
                </c:pt>
                <c:pt idx="306">
                  <c:v>306</c:v>
                </c:pt>
                <c:pt idx="307">
                  <c:v>307</c:v>
                </c:pt>
                <c:pt idx="308">
                  <c:v>308</c:v>
                </c:pt>
                <c:pt idx="309">
                  <c:v>309</c:v>
                </c:pt>
                <c:pt idx="310">
                  <c:v>310</c:v>
                </c:pt>
                <c:pt idx="311">
                  <c:v>311</c:v>
                </c:pt>
                <c:pt idx="312">
                  <c:v>312</c:v>
                </c:pt>
                <c:pt idx="313">
                  <c:v>313</c:v>
                </c:pt>
                <c:pt idx="314">
                  <c:v>314</c:v>
                </c:pt>
                <c:pt idx="315">
                  <c:v>315</c:v>
                </c:pt>
                <c:pt idx="316">
                  <c:v>316</c:v>
                </c:pt>
                <c:pt idx="317">
                  <c:v>317</c:v>
                </c:pt>
                <c:pt idx="318">
                  <c:v>318</c:v>
                </c:pt>
                <c:pt idx="319">
                  <c:v>319</c:v>
                </c:pt>
                <c:pt idx="320">
                  <c:v>320</c:v>
                </c:pt>
                <c:pt idx="321">
                  <c:v>321</c:v>
                </c:pt>
                <c:pt idx="322">
                  <c:v>322</c:v>
                </c:pt>
                <c:pt idx="323">
                  <c:v>323</c:v>
                </c:pt>
                <c:pt idx="324">
                  <c:v>324</c:v>
                </c:pt>
                <c:pt idx="325">
                  <c:v>325</c:v>
                </c:pt>
                <c:pt idx="326">
                  <c:v>326</c:v>
                </c:pt>
                <c:pt idx="327">
                  <c:v>327</c:v>
                </c:pt>
                <c:pt idx="328">
                  <c:v>328</c:v>
                </c:pt>
                <c:pt idx="329">
                  <c:v>329</c:v>
                </c:pt>
                <c:pt idx="330">
                  <c:v>330</c:v>
                </c:pt>
                <c:pt idx="331">
                  <c:v>331</c:v>
                </c:pt>
                <c:pt idx="332">
                  <c:v>332</c:v>
                </c:pt>
                <c:pt idx="333">
                  <c:v>333</c:v>
                </c:pt>
                <c:pt idx="334">
                  <c:v>334</c:v>
                </c:pt>
                <c:pt idx="335">
                  <c:v>335</c:v>
                </c:pt>
                <c:pt idx="336">
                  <c:v>336</c:v>
                </c:pt>
                <c:pt idx="337">
                  <c:v>337</c:v>
                </c:pt>
                <c:pt idx="338">
                  <c:v>338</c:v>
                </c:pt>
                <c:pt idx="339">
                  <c:v>339</c:v>
                </c:pt>
                <c:pt idx="340">
                  <c:v>340</c:v>
                </c:pt>
                <c:pt idx="341">
                  <c:v>341</c:v>
                </c:pt>
                <c:pt idx="342">
                  <c:v>342</c:v>
                </c:pt>
                <c:pt idx="343">
                  <c:v>343</c:v>
                </c:pt>
                <c:pt idx="344">
                  <c:v>344</c:v>
                </c:pt>
                <c:pt idx="345">
                  <c:v>345</c:v>
                </c:pt>
                <c:pt idx="346">
                  <c:v>346</c:v>
                </c:pt>
                <c:pt idx="347">
                  <c:v>347</c:v>
                </c:pt>
                <c:pt idx="348">
                  <c:v>348</c:v>
                </c:pt>
                <c:pt idx="349">
                  <c:v>349</c:v>
                </c:pt>
                <c:pt idx="350">
                  <c:v>350</c:v>
                </c:pt>
                <c:pt idx="351">
                  <c:v>351</c:v>
                </c:pt>
                <c:pt idx="352">
                  <c:v>352</c:v>
                </c:pt>
                <c:pt idx="353">
                  <c:v>353</c:v>
                </c:pt>
                <c:pt idx="354">
                  <c:v>354</c:v>
                </c:pt>
                <c:pt idx="355">
                  <c:v>355</c:v>
                </c:pt>
                <c:pt idx="356">
                  <c:v>356</c:v>
                </c:pt>
                <c:pt idx="357">
                  <c:v>357</c:v>
                </c:pt>
                <c:pt idx="358">
                  <c:v>358</c:v>
                </c:pt>
                <c:pt idx="359">
                  <c:v>359</c:v>
                </c:pt>
                <c:pt idx="360">
                  <c:v>360</c:v>
                </c:pt>
                <c:pt idx="361">
                  <c:v>361</c:v>
                </c:pt>
                <c:pt idx="362">
                  <c:v>362</c:v>
                </c:pt>
                <c:pt idx="363">
                  <c:v>363</c:v>
                </c:pt>
                <c:pt idx="364">
                  <c:v>364</c:v>
                </c:pt>
                <c:pt idx="365">
                  <c:v>365</c:v>
                </c:pt>
                <c:pt idx="366">
                  <c:v>366</c:v>
                </c:pt>
                <c:pt idx="367">
                  <c:v>367</c:v>
                </c:pt>
                <c:pt idx="368">
                  <c:v>368</c:v>
                </c:pt>
                <c:pt idx="369">
                  <c:v>369</c:v>
                </c:pt>
                <c:pt idx="370">
                  <c:v>370</c:v>
                </c:pt>
                <c:pt idx="371">
                  <c:v>371</c:v>
                </c:pt>
                <c:pt idx="372">
                  <c:v>372</c:v>
                </c:pt>
                <c:pt idx="373">
                  <c:v>373</c:v>
                </c:pt>
                <c:pt idx="374">
                  <c:v>374</c:v>
                </c:pt>
                <c:pt idx="375">
                  <c:v>375</c:v>
                </c:pt>
                <c:pt idx="376">
                  <c:v>376</c:v>
                </c:pt>
                <c:pt idx="377">
                  <c:v>377</c:v>
                </c:pt>
                <c:pt idx="378">
                  <c:v>378</c:v>
                </c:pt>
                <c:pt idx="379">
                  <c:v>379</c:v>
                </c:pt>
                <c:pt idx="380">
                  <c:v>380</c:v>
                </c:pt>
                <c:pt idx="381">
                  <c:v>381</c:v>
                </c:pt>
                <c:pt idx="382">
                  <c:v>382</c:v>
                </c:pt>
                <c:pt idx="383">
                  <c:v>383</c:v>
                </c:pt>
                <c:pt idx="384">
                  <c:v>384</c:v>
                </c:pt>
                <c:pt idx="385">
                  <c:v>385</c:v>
                </c:pt>
                <c:pt idx="386">
                  <c:v>386</c:v>
                </c:pt>
                <c:pt idx="387">
                  <c:v>387</c:v>
                </c:pt>
                <c:pt idx="388">
                  <c:v>388</c:v>
                </c:pt>
                <c:pt idx="389">
                  <c:v>389</c:v>
                </c:pt>
                <c:pt idx="390">
                  <c:v>390</c:v>
                </c:pt>
                <c:pt idx="391">
                  <c:v>391</c:v>
                </c:pt>
                <c:pt idx="392">
                  <c:v>392</c:v>
                </c:pt>
                <c:pt idx="393">
                  <c:v>393</c:v>
                </c:pt>
                <c:pt idx="394">
                  <c:v>394</c:v>
                </c:pt>
                <c:pt idx="395">
                  <c:v>395</c:v>
                </c:pt>
                <c:pt idx="396">
                  <c:v>396</c:v>
                </c:pt>
                <c:pt idx="397">
                  <c:v>397</c:v>
                </c:pt>
                <c:pt idx="398">
                  <c:v>398</c:v>
                </c:pt>
                <c:pt idx="399">
                  <c:v>399</c:v>
                </c:pt>
                <c:pt idx="400">
                  <c:v>400</c:v>
                </c:pt>
                <c:pt idx="401">
                  <c:v>401</c:v>
                </c:pt>
                <c:pt idx="402">
                  <c:v>402</c:v>
                </c:pt>
                <c:pt idx="403">
                  <c:v>403</c:v>
                </c:pt>
                <c:pt idx="404">
                  <c:v>404</c:v>
                </c:pt>
                <c:pt idx="405">
                  <c:v>405</c:v>
                </c:pt>
                <c:pt idx="406">
                  <c:v>406</c:v>
                </c:pt>
                <c:pt idx="407">
                  <c:v>407</c:v>
                </c:pt>
                <c:pt idx="408">
                  <c:v>408</c:v>
                </c:pt>
                <c:pt idx="409">
                  <c:v>409</c:v>
                </c:pt>
                <c:pt idx="410">
                  <c:v>410</c:v>
                </c:pt>
                <c:pt idx="411">
                  <c:v>411</c:v>
                </c:pt>
                <c:pt idx="412">
                  <c:v>412</c:v>
                </c:pt>
                <c:pt idx="413">
                  <c:v>413</c:v>
                </c:pt>
                <c:pt idx="414">
                  <c:v>414</c:v>
                </c:pt>
                <c:pt idx="415">
                  <c:v>415</c:v>
                </c:pt>
                <c:pt idx="416">
                  <c:v>416</c:v>
                </c:pt>
                <c:pt idx="417">
                  <c:v>417</c:v>
                </c:pt>
                <c:pt idx="418">
                  <c:v>418</c:v>
                </c:pt>
                <c:pt idx="419">
                  <c:v>419</c:v>
                </c:pt>
                <c:pt idx="420">
                  <c:v>420</c:v>
                </c:pt>
                <c:pt idx="421">
                  <c:v>421</c:v>
                </c:pt>
                <c:pt idx="422">
                  <c:v>422</c:v>
                </c:pt>
                <c:pt idx="423">
                  <c:v>423</c:v>
                </c:pt>
                <c:pt idx="424">
                  <c:v>424</c:v>
                </c:pt>
                <c:pt idx="425">
                  <c:v>425</c:v>
                </c:pt>
                <c:pt idx="426">
                  <c:v>426</c:v>
                </c:pt>
                <c:pt idx="427">
                  <c:v>427</c:v>
                </c:pt>
                <c:pt idx="428">
                  <c:v>428</c:v>
                </c:pt>
                <c:pt idx="429">
                  <c:v>429</c:v>
                </c:pt>
                <c:pt idx="430">
                  <c:v>430</c:v>
                </c:pt>
                <c:pt idx="431">
                  <c:v>431</c:v>
                </c:pt>
                <c:pt idx="432">
                  <c:v>432</c:v>
                </c:pt>
                <c:pt idx="433">
                  <c:v>433</c:v>
                </c:pt>
                <c:pt idx="434">
                  <c:v>434</c:v>
                </c:pt>
                <c:pt idx="435">
                  <c:v>435</c:v>
                </c:pt>
                <c:pt idx="436">
                  <c:v>436</c:v>
                </c:pt>
                <c:pt idx="437">
                  <c:v>437</c:v>
                </c:pt>
                <c:pt idx="438">
                  <c:v>438</c:v>
                </c:pt>
                <c:pt idx="439">
                  <c:v>439</c:v>
                </c:pt>
                <c:pt idx="440">
                  <c:v>440</c:v>
                </c:pt>
                <c:pt idx="441">
                  <c:v>441</c:v>
                </c:pt>
                <c:pt idx="442">
                  <c:v>442</c:v>
                </c:pt>
                <c:pt idx="443">
                  <c:v>443</c:v>
                </c:pt>
                <c:pt idx="444">
                  <c:v>444</c:v>
                </c:pt>
                <c:pt idx="445">
                  <c:v>445</c:v>
                </c:pt>
                <c:pt idx="446">
                  <c:v>446</c:v>
                </c:pt>
                <c:pt idx="447">
                  <c:v>447</c:v>
                </c:pt>
                <c:pt idx="448">
                  <c:v>448</c:v>
                </c:pt>
                <c:pt idx="449">
                  <c:v>449</c:v>
                </c:pt>
                <c:pt idx="450">
                  <c:v>450</c:v>
                </c:pt>
                <c:pt idx="451">
                  <c:v>451</c:v>
                </c:pt>
                <c:pt idx="452">
                  <c:v>452</c:v>
                </c:pt>
                <c:pt idx="453">
                  <c:v>453</c:v>
                </c:pt>
                <c:pt idx="454">
                  <c:v>454</c:v>
                </c:pt>
                <c:pt idx="455">
                  <c:v>455</c:v>
                </c:pt>
                <c:pt idx="456">
                  <c:v>456</c:v>
                </c:pt>
                <c:pt idx="457">
                  <c:v>457</c:v>
                </c:pt>
                <c:pt idx="458">
                  <c:v>458</c:v>
                </c:pt>
                <c:pt idx="459">
                  <c:v>459</c:v>
                </c:pt>
                <c:pt idx="460">
                  <c:v>460</c:v>
                </c:pt>
                <c:pt idx="461">
                  <c:v>461</c:v>
                </c:pt>
                <c:pt idx="462">
                  <c:v>462</c:v>
                </c:pt>
                <c:pt idx="463">
                  <c:v>463</c:v>
                </c:pt>
                <c:pt idx="464">
                  <c:v>464</c:v>
                </c:pt>
                <c:pt idx="465">
                  <c:v>465</c:v>
                </c:pt>
                <c:pt idx="466">
                  <c:v>466</c:v>
                </c:pt>
                <c:pt idx="467">
                  <c:v>467</c:v>
                </c:pt>
                <c:pt idx="468">
                  <c:v>468</c:v>
                </c:pt>
                <c:pt idx="469">
                  <c:v>469</c:v>
                </c:pt>
                <c:pt idx="470">
                  <c:v>470</c:v>
                </c:pt>
                <c:pt idx="471">
                  <c:v>471</c:v>
                </c:pt>
                <c:pt idx="472">
                  <c:v>472</c:v>
                </c:pt>
                <c:pt idx="473">
                  <c:v>473</c:v>
                </c:pt>
                <c:pt idx="474">
                  <c:v>474</c:v>
                </c:pt>
                <c:pt idx="475">
                  <c:v>475</c:v>
                </c:pt>
                <c:pt idx="476">
                  <c:v>476</c:v>
                </c:pt>
                <c:pt idx="477">
                  <c:v>477</c:v>
                </c:pt>
                <c:pt idx="478">
                  <c:v>478</c:v>
                </c:pt>
                <c:pt idx="479">
                  <c:v>479</c:v>
                </c:pt>
                <c:pt idx="480">
                  <c:v>480</c:v>
                </c:pt>
                <c:pt idx="481">
                  <c:v>481</c:v>
                </c:pt>
                <c:pt idx="482">
                  <c:v>482</c:v>
                </c:pt>
                <c:pt idx="483">
                  <c:v>483</c:v>
                </c:pt>
                <c:pt idx="484">
                  <c:v>484</c:v>
                </c:pt>
                <c:pt idx="485">
                  <c:v>485</c:v>
                </c:pt>
                <c:pt idx="486">
                  <c:v>486</c:v>
                </c:pt>
                <c:pt idx="487">
                  <c:v>487</c:v>
                </c:pt>
                <c:pt idx="488">
                  <c:v>488</c:v>
                </c:pt>
                <c:pt idx="489">
                  <c:v>489</c:v>
                </c:pt>
                <c:pt idx="490">
                  <c:v>490</c:v>
                </c:pt>
                <c:pt idx="491">
                  <c:v>491</c:v>
                </c:pt>
                <c:pt idx="492">
                  <c:v>492</c:v>
                </c:pt>
                <c:pt idx="493">
                  <c:v>493</c:v>
                </c:pt>
                <c:pt idx="494">
                  <c:v>494</c:v>
                </c:pt>
                <c:pt idx="495">
                  <c:v>495</c:v>
                </c:pt>
                <c:pt idx="496">
                  <c:v>496</c:v>
                </c:pt>
                <c:pt idx="497">
                  <c:v>497</c:v>
                </c:pt>
                <c:pt idx="498">
                  <c:v>498</c:v>
                </c:pt>
                <c:pt idx="499">
                  <c:v>499</c:v>
                </c:pt>
                <c:pt idx="500">
                  <c:v>500</c:v>
                </c:pt>
                <c:pt idx="501">
                  <c:v>501</c:v>
                </c:pt>
                <c:pt idx="502">
                  <c:v>502</c:v>
                </c:pt>
                <c:pt idx="503">
                  <c:v>503</c:v>
                </c:pt>
                <c:pt idx="504">
                  <c:v>504</c:v>
                </c:pt>
                <c:pt idx="505">
                  <c:v>505</c:v>
                </c:pt>
                <c:pt idx="506">
                  <c:v>506</c:v>
                </c:pt>
                <c:pt idx="507">
                  <c:v>507</c:v>
                </c:pt>
                <c:pt idx="508">
                  <c:v>508</c:v>
                </c:pt>
                <c:pt idx="509">
                  <c:v>509</c:v>
                </c:pt>
                <c:pt idx="510">
                  <c:v>510</c:v>
                </c:pt>
                <c:pt idx="511">
                  <c:v>511</c:v>
                </c:pt>
                <c:pt idx="512">
                  <c:v>512</c:v>
                </c:pt>
                <c:pt idx="513">
                  <c:v>513</c:v>
                </c:pt>
                <c:pt idx="514">
                  <c:v>514</c:v>
                </c:pt>
                <c:pt idx="515">
                  <c:v>515</c:v>
                </c:pt>
                <c:pt idx="516">
                  <c:v>516</c:v>
                </c:pt>
                <c:pt idx="517">
                  <c:v>517</c:v>
                </c:pt>
                <c:pt idx="518">
                  <c:v>518</c:v>
                </c:pt>
                <c:pt idx="519">
                  <c:v>519</c:v>
                </c:pt>
                <c:pt idx="520">
                  <c:v>520</c:v>
                </c:pt>
                <c:pt idx="521">
                  <c:v>521</c:v>
                </c:pt>
                <c:pt idx="522">
                  <c:v>522</c:v>
                </c:pt>
                <c:pt idx="523">
                  <c:v>523</c:v>
                </c:pt>
                <c:pt idx="524">
                  <c:v>524</c:v>
                </c:pt>
                <c:pt idx="525">
                  <c:v>525</c:v>
                </c:pt>
                <c:pt idx="526">
                  <c:v>526</c:v>
                </c:pt>
                <c:pt idx="527">
                  <c:v>527</c:v>
                </c:pt>
                <c:pt idx="528">
                  <c:v>528</c:v>
                </c:pt>
                <c:pt idx="529">
                  <c:v>529</c:v>
                </c:pt>
                <c:pt idx="530">
                  <c:v>530</c:v>
                </c:pt>
                <c:pt idx="531">
                  <c:v>531</c:v>
                </c:pt>
                <c:pt idx="532">
                  <c:v>532</c:v>
                </c:pt>
                <c:pt idx="533">
                  <c:v>533</c:v>
                </c:pt>
                <c:pt idx="534">
                  <c:v>534</c:v>
                </c:pt>
                <c:pt idx="535">
                  <c:v>535</c:v>
                </c:pt>
                <c:pt idx="536">
                  <c:v>536</c:v>
                </c:pt>
                <c:pt idx="537">
                  <c:v>537</c:v>
                </c:pt>
                <c:pt idx="538">
                  <c:v>538</c:v>
                </c:pt>
                <c:pt idx="539">
                  <c:v>539</c:v>
                </c:pt>
                <c:pt idx="540">
                  <c:v>540</c:v>
                </c:pt>
                <c:pt idx="541">
                  <c:v>541</c:v>
                </c:pt>
                <c:pt idx="542">
                  <c:v>542</c:v>
                </c:pt>
                <c:pt idx="543">
                  <c:v>543</c:v>
                </c:pt>
                <c:pt idx="544">
                  <c:v>544</c:v>
                </c:pt>
                <c:pt idx="545">
                  <c:v>545</c:v>
                </c:pt>
                <c:pt idx="546">
                  <c:v>546</c:v>
                </c:pt>
                <c:pt idx="547">
                  <c:v>547</c:v>
                </c:pt>
                <c:pt idx="548">
                  <c:v>548</c:v>
                </c:pt>
                <c:pt idx="549">
                  <c:v>549</c:v>
                </c:pt>
                <c:pt idx="550">
                  <c:v>550</c:v>
                </c:pt>
                <c:pt idx="551">
                  <c:v>551</c:v>
                </c:pt>
                <c:pt idx="552">
                  <c:v>552</c:v>
                </c:pt>
                <c:pt idx="553">
                  <c:v>553</c:v>
                </c:pt>
                <c:pt idx="554">
                  <c:v>554</c:v>
                </c:pt>
                <c:pt idx="555">
                  <c:v>555</c:v>
                </c:pt>
                <c:pt idx="556">
                  <c:v>556</c:v>
                </c:pt>
                <c:pt idx="557">
                  <c:v>557</c:v>
                </c:pt>
                <c:pt idx="558">
                  <c:v>558</c:v>
                </c:pt>
                <c:pt idx="559">
                  <c:v>559</c:v>
                </c:pt>
                <c:pt idx="560">
                  <c:v>560</c:v>
                </c:pt>
                <c:pt idx="561">
                  <c:v>561</c:v>
                </c:pt>
                <c:pt idx="562">
                  <c:v>562</c:v>
                </c:pt>
                <c:pt idx="563">
                  <c:v>563</c:v>
                </c:pt>
                <c:pt idx="564">
                  <c:v>564</c:v>
                </c:pt>
                <c:pt idx="565">
                  <c:v>565</c:v>
                </c:pt>
                <c:pt idx="566">
                  <c:v>566</c:v>
                </c:pt>
                <c:pt idx="567">
                  <c:v>567</c:v>
                </c:pt>
                <c:pt idx="568">
                  <c:v>568</c:v>
                </c:pt>
                <c:pt idx="569">
                  <c:v>569</c:v>
                </c:pt>
                <c:pt idx="570">
                  <c:v>570</c:v>
                </c:pt>
                <c:pt idx="571">
                  <c:v>571</c:v>
                </c:pt>
                <c:pt idx="572">
                  <c:v>572</c:v>
                </c:pt>
                <c:pt idx="573">
                  <c:v>573</c:v>
                </c:pt>
                <c:pt idx="574">
                  <c:v>574</c:v>
                </c:pt>
                <c:pt idx="575">
                  <c:v>575</c:v>
                </c:pt>
                <c:pt idx="576">
                  <c:v>576</c:v>
                </c:pt>
                <c:pt idx="577">
                  <c:v>577</c:v>
                </c:pt>
                <c:pt idx="578">
                  <c:v>578</c:v>
                </c:pt>
                <c:pt idx="579">
                  <c:v>579</c:v>
                </c:pt>
                <c:pt idx="580">
                  <c:v>580</c:v>
                </c:pt>
                <c:pt idx="581">
                  <c:v>581</c:v>
                </c:pt>
                <c:pt idx="582">
                  <c:v>582</c:v>
                </c:pt>
                <c:pt idx="583">
                  <c:v>583</c:v>
                </c:pt>
                <c:pt idx="584">
                  <c:v>584</c:v>
                </c:pt>
                <c:pt idx="585">
                  <c:v>585</c:v>
                </c:pt>
                <c:pt idx="586">
                  <c:v>586</c:v>
                </c:pt>
                <c:pt idx="587">
                  <c:v>587</c:v>
                </c:pt>
                <c:pt idx="588">
                  <c:v>588</c:v>
                </c:pt>
                <c:pt idx="589">
                  <c:v>589</c:v>
                </c:pt>
                <c:pt idx="590">
                  <c:v>590</c:v>
                </c:pt>
                <c:pt idx="591">
                  <c:v>591</c:v>
                </c:pt>
                <c:pt idx="592">
                  <c:v>592</c:v>
                </c:pt>
                <c:pt idx="593">
                  <c:v>593</c:v>
                </c:pt>
                <c:pt idx="594">
                  <c:v>594</c:v>
                </c:pt>
                <c:pt idx="595">
                  <c:v>595</c:v>
                </c:pt>
                <c:pt idx="596">
                  <c:v>596</c:v>
                </c:pt>
                <c:pt idx="597">
                  <c:v>597</c:v>
                </c:pt>
                <c:pt idx="598">
                  <c:v>598</c:v>
                </c:pt>
                <c:pt idx="599">
                  <c:v>599</c:v>
                </c:pt>
                <c:pt idx="600">
                  <c:v>600</c:v>
                </c:pt>
                <c:pt idx="601">
                  <c:v>601</c:v>
                </c:pt>
                <c:pt idx="602">
                  <c:v>602</c:v>
                </c:pt>
                <c:pt idx="603">
                  <c:v>603</c:v>
                </c:pt>
                <c:pt idx="604">
                  <c:v>604</c:v>
                </c:pt>
                <c:pt idx="605">
                  <c:v>605</c:v>
                </c:pt>
                <c:pt idx="606">
                  <c:v>606</c:v>
                </c:pt>
                <c:pt idx="607">
                  <c:v>607</c:v>
                </c:pt>
                <c:pt idx="608">
                  <c:v>608</c:v>
                </c:pt>
                <c:pt idx="609">
                  <c:v>609</c:v>
                </c:pt>
                <c:pt idx="610">
                  <c:v>610</c:v>
                </c:pt>
                <c:pt idx="611">
                  <c:v>611</c:v>
                </c:pt>
                <c:pt idx="612">
                  <c:v>612</c:v>
                </c:pt>
                <c:pt idx="613">
                  <c:v>613</c:v>
                </c:pt>
                <c:pt idx="614">
                  <c:v>614</c:v>
                </c:pt>
                <c:pt idx="615">
                  <c:v>615</c:v>
                </c:pt>
                <c:pt idx="616">
                  <c:v>616</c:v>
                </c:pt>
                <c:pt idx="617">
                  <c:v>617</c:v>
                </c:pt>
                <c:pt idx="618">
                  <c:v>618</c:v>
                </c:pt>
                <c:pt idx="619">
                  <c:v>619</c:v>
                </c:pt>
                <c:pt idx="620">
                  <c:v>620</c:v>
                </c:pt>
                <c:pt idx="621">
                  <c:v>621</c:v>
                </c:pt>
                <c:pt idx="622">
                  <c:v>622</c:v>
                </c:pt>
                <c:pt idx="623">
                  <c:v>623</c:v>
                </c:pt>
                <c:pt idx="624">
                  <c:v>624</c:v>
                </c:pt>
                <c:pt idx="625">
                  <c:v>625</c:v>
                </c:pt>
                <c:pt idx="626">
                  <c:v>626</c:v>
                </c:pt>
                <c:pt idx="627">
                  <c:v>627</c:v>
                </c:pt>
                <c:pt idx="628">
                  <c:v>628</c:v>
                </c:pt>
                <c:pt idx="629">
                  <c:v>629</c:v>
                </c:pt>
                <c:pt idx="630">
                  <c:v>630</c:v>
                </c:pt>
                <c:pt idx="631">
                  <c:v>631</c:v>
                </c:pt>
                <c:pt idx="632">
                  <c:v>632</c:v>
                </c:pt>
                <c:pt idx="633">
                  <c:v>633</c:v>
                </c:pt>
                <c:pt idx="634">
                  <c:v>634</c:v>
                </c:pt>
                <c:pt idx="635">
                  <c:v>635</c:v>
                </c:pt>
                <c:pt idx="636">
                  <c:v>636</c:v>
                </c:pt>
                <c:pt idx="637">
                  <c:v>637</c:v>
                </c:pt>
                <c:pt idx="638">
                  <c:v>638</c:v>
                </c:pt>
                <c:pt idx="639">
                  <c:v>639</c:v>
                </c:pt>
                <c:pt idx="640">
                  <c:v>640</c:v>
                </c:pt>
                <c:pt idx="641">
                  <c:v>641</c:v>
                </c:pt>
                <c:pt idx="642">
                  <c:v>642</c:v>
                </c:pt>
                <c:pt idx="643">
                  <c:v>643</c:v>
                </c:pt>
                <c:pt idx="644">
                  <c:v>644</c:v>
                </c:pt>
                <c:pt idx="645">
                  <c:v>645</c:v>
                </c:pt>
                <c:pt idx="646">
                  <c:v>646</c:v>
                </c:pt>
                <c:pt idx="647">
                  <c:v>647</c:v>
                </c:pt>
                <c:pt idx="648">
                  <c:v>648</c:v>
                </c:pt>
                <c:pt idx="649">
                  <c:v>649</c:v>
                </c:pt>
                <c:pt idx="650">
                  <c:v>650</c:v>
                </c:pt>
                <c:pt idx="651">
                  <c:v>651</c:v>
                </c:pt>
                <c:pt idx="652">
                  <c:v>652</c:v>
                </c:pt>
                <c:pt idx="653">
                  <c:v>653</c:v>
                </c:pt>
                <c:pt idx="654">
                  <c:v>654</c:v>
                </c:pt>
                <c:pt idx="655">
                  <c:v>655</c:v>
                </c:pt>
                <c:pt idx="656">
                  <c:v>656</c:v>
                </c:pt>
                <c:pt idx="657">
                  <c:v>657</c:v>
                </c:pt>
                <c:pt idx="658">
                  <c:v>658</c:v>
                </c:pt>
                <c:pt idx="659">
                  <c:v>659</c:v>
                </c:pt>
                <c:pt idx="660">
                  <c:v>660</c:v>
                </c:pt>
                <c:pt idx="661">
                  <c:v>661</c:v>
                </c:pt>
                <c:pt idx="662">
                  <c:v>662</c:v>
                </c:pt>
                <c:pt idx="663">
                  <c:v>663</c:v>
                </c:pt>
                <c:pt idx="664">
                  <c:v>664</c:v>
                </c:pt>
                <c:pt idx="665">
                  <c:v>665</c:v>
                </c:pt>
                <c:pt idx="666">
                  <c:v>666</c:v>
                </c:pt>
                <c:pt idx="667">
                  <c:v>667</c:v>
                </c:pt>
                <c:pt idx="668">
                  <c:v>668</c:v>
                </c:pt>
                <c:pt idx="669">
                  <c:v>669</c:v>
                </c:pt>
                <c:pt idx="670">
                  <c:v>670</c:v>
                </c:pt>
                <c:pt idx="671">
                  <c:v>671</c:v>
                </c:pt>
                <c:pt idx="672">
                  <c:v>672</c:v>
                </c:pt>
                <c:pt idx="673">
                  <c:v>673</c:v>
                </c:pt>
                <c:pt idx="674">
                  <c:v>674</c:v>
                </c:pt>
                <c:pt idx="675">
                  <c:v>675</c:v>
                </c:pt>
                <c:pt idx="676">
                  <c:v>676</c:v>
                </c:pt>
                <c:pt idx="677">
                  <c:v>677</c:v>
                </c:pt>
                <c:pt idx="678">
                  <c:v>678</c:v>
                </c:pt>
                <c:pt idx="679">
                  <c:v>679</c:v>
                </c:pt>
                <c:pt idx="680">
                  <c:v>680</c:v>
                </c:pt>
                <c:pt idx="681">
                  <c:v>681</c:v>
                </c:pt>
                <c:pt idx="682">
                  <c:v>682</c:v>
                </c:pt>
                <c:pt idx="683">
                  <c:v>683</c:v>
                </c:pt>
                <c:pt idx="684">
                  <c:v>684</c:v>
                </c:pt>
                <c:pt idx="685">
                  <c:v>685</c:v>
                </c:pt>
                <c:pt idx="686">
                  <c:v>686</c:v>
                </c:pt>
                <c:pt idx="687">
                  <c:v>687</c:v>
                </c:pt>
                <c:pt idx="688">
                  <c:v>688</c:v>
                </c:pt>
                <c:pt idx="689">
                  <c:v>689</c:v>
                </c:pt>
                <c:pt idx="690">
                  <c:v>690</c:v>
                </c:pt>
                <c:pt idx="691">
                  <c:v>691</c:v>
                </c:pt>
                <c:pt idx="692">
                  <c:v>692</c:v>
                </c:pt>
                <c:pt idx="693">
                  <c:v>693</c:v>
                </c:pt>
                <c:pt idx="694">
                  <c:v>694</c:v>
                </c:pt>
                <c:pt idx="695">
                  <c:v>695</c:v>
                </c:pt>
                <c:pt idx="696">
                  <c:v>696</c:v>
                </c:pt>
                <c:pt idx="697">
                  <c:v>697</c:v>
                </c:pt>
                <c:pt idx="698">
                  <c:v>698</c:v>
                </c:pt>
                <c:pt idx="699">
                  <c:v>699</c:v>
                </c:pt>
                <c:pt idx="700">
                  <c:v>700</c:v>
                </c:pt>
                <c:pt idx="701">
                  <c:v>701</c:v>
                </c:pt>
                <c:pt idx="702">
                  <c:v>702</c:v>
                </c:pt>
                <c:pt idx="703">
                  <c:v>703</c:v>
                </c:pt>
                <c:pt idx="704">
                  <c:v>704</c:v>
                </c:pt>
                <c:pt idx="705">
                  <c:v>705</c:v>
                </c:pt>
                <c:pt idx="706">
                  <c:v>706</c:v>
                </c:pt>
                <c:pt idx="707">
                  <c:v>707</c:v>
                </c:pt>
                <c:pt idx="708">
                  <c:v>708</c:v>
                </c:pt>
                <c:pt idx="709">
                  <c:v>709</c:v>
                </c:pt>
                <c:pt idx="710">
                  <c:v>710</c:v>
                </c:pt>
                <c:pt idx="711">
                  <c:v>711</c:v>
                </c:pt>
                <c:pt idx="712">
                  <c:v>712</c:v>
                </c:pt>
                <c:pt idx="713">
                  <c:v>713</c:v>
                </c:pt>
                <c:pt idx="714">
                  <c:v>714</c:v>
                </c:pt>
                <c:pt idx="715">
                  <c:v>715</c:v>
                </c:pt>
                <c:pt idx="716">
                  <c:v>716</c:v>
                </c:pt>
                <c:pt idx="717">
                  <c:v>717</c:v>
                </c:pt>
                <c:pt idx="718">
                  <c:v>718</c:v>
                </c:pt>
                <c:pt idx="719">
                  <c:v>719</c:v>
                </c:pt>
                <c:pt idx="720">
                  <c:v>720</c:v>
                </c:pt>
                <c:pt idx="721">
                  <c:v>721</c:v>
                </c:pt>
                <c:pt idx="722">
                  <c:v>722</c:v>
                </c:pt>
                <c:pt idx="723">
                  <c:v>723</c:v>
                </c:pt>
                <c:pt idx="724">
                  <c:v>724</c:v>
                </c:pt>
                <c:pt idx="725">
                  <c:v>725</c:v>
                </c:pt>
                <c:pt idx="726">
                  <c:v>726</c:v>
                </c:pt>
                <c:pt idx="727">
                  <c:v>727</c:v>
                </c:pt>
                <c:pt idx="728">
                  <c:v>728</c:v>
                </c:pt>
                <c:pt idx="729">
                  <c:v>729</c:v>
                </c:pt>
                <c:pt idx="730">
                  <c:v>730</c:v>
                </c:pt>
                <c:pt idx="731">
                  <c:v>731</c:v>
                </c:pt>
                <c:pt idx="732">
                  <c:v>732</c:v>
                </c:pt>
                <c:pt idx="733">
                  <c:v>733</c:v>
                </c:pt>
                <c:pt idx="734">
                  <c:v>734</c:v>
                </c:pt>
                <c:pt idx="735">
                  <c:v>735</c:v>
                </c:pt>
                <c:pt idx="736">
                  <c:v>736</c:v>
                </c:pt>
                <c:pt idx="737">
                  <c:v>737</c:v>
                </c:pt>
                <c:pt idx="738">
                  <c:v>738</c:v>
                </c:pt>
                <c:pt idx="739">
                  <c:v>739</c:v>
                </c:pt>
                <c:pt idx="740">
                  <c:v>740</c:v>
                </c:pt>
                <c:pt idx="741">
                  <c:v>741</c:v>
                </c:pt>
                <c:pt idx="742">
                  <c:v>742</c:v>
                </c:pt>
                <c:pt idx="743">
                  <c:v>743</c:v>
                </c:pt>
                <c:pt idx="744">
                  <c:v>744</c:v>
                </c:pt>
                <c:pt idx="745">
                  <c:v>745</c:v>
                </c:pt>
                <c:pt idx="746">
                  <c:v>746</c:v>
                </c:pt>
                <c:pt idx="747">
                  <c:v>747</c:v>
                </c:pt>
                <c:pt idx="748">
                  <c:v>748</c:v>
                </c:pt>
                <c:pt idx="749">
                  <c:v>749</c:v>
                </c:pt>
                <c:pt idx="750">
                  <c:v>750</c:v>
                </c:pt>
                <c:pt idx="751">
                  <c:v>751</c:v>
                </c:pt>
                <c:pt idx="752">
                  <c:v>752</c:v>
                </c:pt>
                <c:pt idx="753">
                  <c:v>753</c:v>
                </c:pt>
                <c:pt idx="754">
                  <c:v>754</c:v>
                </c:pt>
                <c:pt idx="755">
                  <c:v>755</c:v>
                </c:pt>
                <c:pt idx="756">
                  <c:v>756</c:v>
                </c:pt>
                <c:pt idx="757">
                  <c:v>757</c:v>
                </c:pt>
                <c:pt idx="758">
                  <c:v>758</c:v>
                </c:pt>
                <c:pt idx="759">
                  <c:v>759</c:v>
                </c:pt>
                <c:pt idx="760">
                  <c:v>760</c:v>
                </c:pt>
                <c:pt idx="761">
                  <c:v>761</c:v>
                </c:pt>
                <c:pt idx="762">
                  <c:v>762</c:v>
                </c:pt>
                <c:pt idx="763">
                  <c:v>763</c:v>
                </c:pt>
                <c:pt idx="764">
                  <c:v>764</c:v>
                </c:pt>
                <c:pt idx="765">
                  <c:v>765</c:v>
                </c:pt>
                <c:pt idx="766">
                  <c:v>766</c:v>
                </c:pt>
                <c:pt idx="767">
                  <c:v>767</c:v>
                </c:pt>
                <c:pt idx="768">
                  <c:v>768</c:v>
                </c:pt>
                <c:pt idx="769">
                  <c:v>769</c:v>
                </c:pt>
                <c:pt idx="770">
                  <c:v>770</c:v>
                </c:pt>
                <c:pt idx="771">
                  <c:v>771</c:v>
                </c:pt>
                <c:pt idx="772">
                  <c:v>772</c:v>
                </c:pt>
                <c:pt idx="773">
                  <c:v>773</c:v>
                </c:pt>
                <c:pt idx="774">
                  <c:v>774</c:v>
                </c:pt>
                <c:pt idx="775">
                  <c:v>775</c:v>
                </c:pt>
                <c:pt idx="776">
                  <c:v>776</c:v>
                </c:pt>
                <c:pt idx="777">
                  <c:v>777</c:v>
                </c:pt>
                <c:pt idx="778">
                  <c:v>778</c:v>
                </c:pt>
                <c:pt idx="779">
                  <c:v>779</c:v>
                </c:pt>
                <c:pt idx="780">
                  <c:v>780</c:v>
                </c:pt>
                <c:pt idx="781">
                  <c:v>781</c:v>
                </c:pt>
                <c:pt idx="782">
                  <c:v>782</c:v>
                </c:pt>
                <c:pt idx="783">
                  <c:v>783</c:v>
                </c:pt>
                <c:pt idx="784">
                  <c:v>784</c:v>
                </c:pt>
                <c:pt idx="785">
                  <c:v>785</c:v>
                </c:pt>
                <c:pt idx="786">
                  <c:v>786</c:v>
                </c:pt>
                <c:pt idx="787">
                  <c:v>787</c:v>
                </c:pt>
                <c:pt idx="788">
                  <c:v>788</c:v>
                </c:pt>
                <c:pt idx="789">
                  <c:v>789</c:v>
                </c:pt>
                <c:pt idx="790">
                  <c:v>790</c:v>
                </c:pt>
                <c:pt idx="791">
                  <c:v>791</c:v>
                </c:pt>
                <c:pt idx="792">
                  <c:v>792</c:v>
                </c:pt>
                <c:pt idx="793">
                  <c:v>793</c:v>
                </c:pt>
                <c:pt idx="794">
                  <c:v>794</c:v>
                </c:pt>
                <c:pt idx="795">
                  <c:v>795</c:v>
                </c:pt>
                <c:pt idx="796">
                  <c:v>796</c:v>
                </c:pt>
                <c:pt idx="797">
                  <c:v>797</c:v>
                </c:pt>
                <c:pt idx="798">
                  <c:v>798</c:v>
                </c:pt>
                <c:pt idx="799">
                  <c:v>799</c:v>
                </c:pt>
                <c:pt idx="800">
                  <c:v>800</c:v>
                </c:pt>
                <c:pt idx="801">
                  <c:v>801</c:v>
                </c:pt>
                <c:pt idx="802">
                  <c:v>802</c:v>
                </c:pt>
                <c:pt idx="803">
                  <c:v>803</c:v>
                </c:pt>
                <c:pt idx="804">
                  <c:v>804</c:v>
                </c:pt>
                <c:pt idx="805">
                  <c:v>805</c:v>
                </c:pt>
                <c:pt idx="806">
                  <c:v>806</c:v>
                </c:pt>
                <c:pt idx="807">
                  <c:v>807</c:v>
                </c:pt>
                <c:pt idx="808">
                  <c:v>808</c:v>
                </c:pt>
                <c:pt idx="809">
                  <c:v>809</c:v>
                </c:pt>
                <c:pt idx="810">
                  <c:v>810</c:v>
                </c:pt>
                <c:pt idx="811">
                  <c:v>811</c:v>
                </c:pt>
                <c:pt idx="812">
                  <c:v>812</c:v>
                </c:pt>
                <c:pt idx="813">
                  <c:v>813</c:v>
                </c:pt>
                <c:pt idx="814">
                  <c:v>814</c:v>
                </c:pt>
                <c:pt idx="815">
                  <c:v>815</c:v>
                </c:pt>
                <c:pt idx="816">
                  <c:v>816</c:v>
                </c:pt>
                <c:pt idx="817">
                  <c:v>817</c:v>
                </c:pt>
                <c:pt idx="818">
                  <c:v>818</c:v>
                </c:pt>
                <c:pt idx="819">
                  <c:v>819</c:v>
                </c:pt>
                <c:pt idx="820">
                  <c:v>820</c:v>
                </c:pt>
                <c:pt idx="821">
                  <c:v>821</c:v>
                </c:pt>
                <c:pt idx="822">
                  <c:v>822</c:v>
                </c:pt>
                <c:pt idx="823">
                  <c:v>823</c:v>
                </c:pt>
                <c:pt idx="824">
                  <c:v>824</c:v>
                </c:pt>
                <c:pt idx="825">
                  <c:v>825</c:v>
                </c:pt>
                <c:pt idx="826">
                  <c:v>826</c:v>
                </c:pt>
                <c:pt idx="827">
                  <c:v>827</c:v>
                </c:pt>
                <c:pt idx="828">
                  <c:v>828</c:v>
                </c:pt>
                <c:pt idx="829">
                  <c:v>829</c:v>
                </c:pt>
                <c:pt idx="830">
                  <c:v>830</c:v>
                </c:pt>
                <c:pt idx="831">
                  <c:v>831</c:v>
                </c:pt>
                <c:pt idx="832">
                  <c:v>832</c:v>
                </c:pt>
                <c:pt idx="833">
                  <c:v>833</c:v>
                </c:pt>
                <c:pt idx="834">
                  <c:v>834</c:v>
                </c:pt>
                <c:pt idx="835">
                  <c:v>835</c:v>
                </c:pt>
                <c:pt idx="836">
                  <c:v>836</c:v>
                </c:pt>
                <c:pt idx="837">
                  <c:v>837</c:v>
                </c:pt>
                <c:pt idx="838">
                  <c:v>838</c:v>
                </c:pt>
                <c:pt idx="839">
                  <c:v>839</c:v>
                </c:pt>
                <c:pt idx="840">
                  <c:v>840</c:v>
                </c:pt>
                <c:pt idx="841">
                  <c:v>841</c:v>
                </c:pt>
                <c:pt idx="842">
                  <c:v>842</c:v>
                </c:pt>
                <c:pt idx="843">
                  <c:v>843</c:v>
                </c:pt>
                <c:pt idx="844">
                  <c:v>844</c:v>
                </c:pt>
                <c:pt idx="845">
                  <c:v>845</c:v>
                </c:pt>
                <c:pt idx="846">
                  <c:v>846</c:v>
                </c:pt>
                <c:pt idx="847">
                  <c:v>847</c:v>
                </c:pt>
                <c:pt idx="848">
                  <c:v>848</c:v>
                </c:pt>
                <c:pt idx="849">
                  <c:v>849</c:v>
                </c:pt>
                <c:pt idx="850">
                  <c:v>850</c:v>
                </c:pt>
                <c:pt idx="851">
                  <c:v>851</c:v>
                </c:pt>
                <c:pt idx="852">
                  <c:v>852</c:v>
                </c:pt>
                <c:pt idx="853">
                  <c:v>853</c:v>
                </c:pt>
                <c:pt idx="854">
                  <c:v>854</c:v>
                </c:pt>
                <c:pt idx="855">
                  <c:v>855</c:v>
                </c:pt>
                <c:pt idx="856">
                  <c:v>856</c:v>
                </c:pt>
                <c:pt idx="857">
                  <c:v>857</c:v>
                </c:pt>
                <c:pt idx="858">
                  <c:v>858</c:v>
                </c:pt>
                <c:pt idx="859">
                  <c:v>859</c:v>
                </c:pt>
                <c:pt idx="860">
                  <c:v>860</c:v>
                </c:pt>
                <c:pt idx="861">
                  <c:v>861</c:v>
                </c:pt>
                <c:pt idx="862">
                  <c:v>862</c:v>
                </c:pt>
                <c:pt idx="863">
                  <c:v>863</c:v>
                </c:pt>
                <c:pt idx="864">
                  <c:v>864</c:v>
                </c:pt>
                <c:pt idx="865">
                  <c:v>865</c:v>
                </c:pt>
                <c:pt idx="866">
                  <c:v>866</c:v>
                </c:pt>
                <c:pt idx="867">
                  <c:v>867</c:v>
                </c:pt>
                <c:pt idx="868">
                  <c:v>868</c:v>
                </c:pt>
                <c:pt idx="869">
                  <c:v>869</c:v>
                </c:pt>
                <c:pt idx="870">
                  <c:v>870</c:v>
                </c:pt>
                <c:pt idx="871">
                  <c:v>871</c:v>
                </c:pt>
                <c:pt idx="872">
                  <c:v>872</c:v>
                </c:pt>
                <c:pt idx="873">
                  <c:v>873</c:v>
                </c:pt>
                <c:pt idx="874">
                  <c:v>874</c:v>
                </c:pt>
                <c:pt idx="875">
                  <c:v>875</c:v>
                </c:pt>
                <c:pt idx="876">
                  <c:v>876</c:v>
                </c:pt>
                <c:pt idx="877">
                  <c:v>877</c:v>
                </c:pt>
                <c:pt idx="878">
                  <c:v>878</c:v>
                </c:pt>
                <c:pt idx="879">
                  <c:v>879</c:v>
                </c:pt>
                <c:pt idx="880">
                  <c:v>880</c:v>
                </c:pt>
                <c:pt idx="881">
                  <c:v>881</c:v>
                </c:pt>
                <c:pt idx="882">
                  <c:v>882</c:v>
                </c:pt>
                <c:pt idx="883">
                  <c:v>883</c:v>
                </c:pt>
                <c:pt idx="884">
                  <c:v>884</c:v>
                </c:pt>
                <c:pt idx="885">
                  <c:v>885</c:v>
                </c:pt>
                <c:pt idx="886">
                  <c:v>886</c:v>
                </c:pt>
                <c:pt idx="887">
                  <c:v>887</c:v>
                </c:pt>
                <c:pt idx="888">
                  <c:v>888</c:v>
                </c:pt>
                <c:pt idx="889">
                  <c:v>889</c:v>
                </c:pt>
                <c:pt idx="890">
                  <c:v>890</c:v>
                </c:pt>
                <c:pt idx="891">
                  <c:v>891</c:v>
                </c:pt>
                <c:pt idx="892">
                  <c:v>892</c:v>
                </c:pt>
                <c:pt idx="893">
                  <c:v>893</c:v>
                </c:pt>
                <c:pt idx="894">
                  <c:v>894</c:v>
                </c:pt>
                <c:pt idx="895">
                  <c:v>895</c:v>
                </c:pt>
                <c:pt idx="896">
                  <c:v>896</c:v>
                </c:pt>
                <c:pt idx="897">
                  <c:v>897</c:v>
                </c:pt>
                <c:pt idx="898">
                  <c:v>898</c:v>
                </c:pt>
                <c:pt idx="899">
                  <c:v>899</c:v>
                </c:pt>
                <c:pt idx="900">
                  <c:v>900</c:v>
                </c:pt>
                <c:pt idx="901">
                  <c:v>901</c:v>
                </c:pt>
                <c:pt idx="902">
                  <c:v>902</c:v>
                </c:pt>
                <c:pt idx="903">
                  <c:v>903</c:v>
                </c:pt>
                <c:pt idx="904">
                  <c:v>904</c:v>
                </c:pt>
                <c:pt idx="905">
                  <c:v>905</c:v>
                </c:pt>
                <c:pt idx="906">
                  <c:v>906</c:v>
                </c:pt>
                <c:pt idx="907">
                  <c:v>907</c:v>
                </c:pt>
                <c:pt idx="908">
                  <c:v>908</c:v>
                </c:pt>
                <c:pt idx="909">
                  <c:v>909</c:v>
                </c:pt>
                <c:pt idx="910">
                  <c:v>910</c:v>
                </c:pt>
                <c:pt idx="911">
                  <c:v>911</c:v>
                </c:pt>
                <c:pt idx="912">
                  <c:v>912</c:v>
                </c:pt>
                <c:pt idx="913">
                  <c:v>913</c:v>
                </c:pt>
                <c:pt idx="914">
                  <c:v>914</c:v>
                </c:pt>
                <c:pt idx="915">
                  <c:v>915</c:v>
                </c:pt>
                <c:pt idx="916">
                  <c:v>916</c:v>
                </c:pt>
                <c:pt idx="917">
                  <c:v>917</c:v>
                </c:pt>
                <c:pt idx="918">
                  <c:v>918</c:v>
                </c:pt>
                <c:pt idx="919">
                  <c:v>919</c:v>
                </c:pt>
                <c:pt idx="920">
                  <c:v>920</c:v>
                </c:pt>
                <c:pt idx="921">
                  <c:v>921</c:v>
                </c:pt>
                <c:pt idx="922">
                  <c:v>922</c:v>
                </c:pt>
                <c:pt idx="923">
                  <c:v>923</c:v>
                </c:pt>
                <c:pt idx="924">
                  <c:v>924</c:v>
                </c:pt>
                <c:pt idx="925">
                  <c:v>925</c:v>
                </c:pt>
                <c:pt idx="926">
                  <c:v>926</c:v>
                </c:pt>
                <c:pt idx="927">
                  <c:v>927</c:v>
                </c:pt>
                <c:pt idx="928">
                  <c:v>928</c:v>
                </c:pt>
                <c:pt idx="929">
                  <c:v>929</c:v>
                </c:pt>
                <c:pt idx="930">
                  <c:v>930</c:v>
                </c:pt>
                <c:pt idx="931">
                  <c:v>931</c:v>
                </c:pt>
                <c:pt idx="932">
                  <c:v>932</c:v>
                </c:pt>
                <c:pt idx="933">
                  <c:v>933</c:v>
                </c:pt>
                <c:pt idx="934">
                  <c:v>934</c:v>
                </c:pt>
                <c:pt idx="935">
                  <c:v>935</c:v>
                </c:pt>
                <c:pt idx="936">
                  <c:v>936</c:v>
                </c:pt>
                <c:pt idx="937">
                  <c:v>937</c:v>
                </c:pt>
                <c:pt idx="938">
                  <c:v>938</c:v>
                </c:pt>
                <c:pt idx="939">
                  <c:v>939</c:v>
                </c:pt>
                <c:pt idx="940">
                  <c:v>940</c:v>
                </c:pt>
                <c:pt idx="941">
                  <c:v>941</c:v>
                </c:pt>
                <c:pt idx="942">
                  <c:v>942</c:v>
                </c:pt>
                <c:pt idx="943">
                  <c:v>943</c:v>
                </c:pt>
                <c:pt idx="944">
                  <c:v>944</c:v>
                </c:pt>
                <c:pt idx="945">
                  <c:v>945</c:v>
                </c:pt>
                <c:pt idx="946">
                  <c:v>946</c:v>
                </c:pt>
                <c:pt idx="947">
                  <c:v>947</c:v>
                </c:pt>
                <c:pt idx="948">
                  <c:v>948</c:v>
                </c:pt>
                <c:pt idx="949">
                  <c:v>949</c:v>
                </c:pt>
                <c:pt idx="950">
                  <c:v>950</c:v>
                </c:pt>
                <c:pt idx="951">
                  <c:v>951</c:v>
                </c:pt>
                <c:pt idx="952">
                  <c:v>952</c:v>
                </c:pt>
                <c:pt idx="953">
                  <c:v>953</c:v>
                </c:pt>
                <c:pt idx="954">
                  <c:v>954</c:v>
                </c:pt>
                <c:pt idx="955">
                  <c:v>955</c:v>
                </c:pt>
                <c:pt idx="956">
                  <c:v>956</c:v>
                </c:pt>
                <c:pt idx="957">
                  <c:v>957</c:v>
                </c:pt>
                <c:pt idx="958">
                  <c:v>958</c:v>
                </c:pt>
                <c:pt idx="959">
                  <c:v>959</c:v>
                </c:pt>
                <c:pt idx="960">
                  <c:v>960</c:v>
                </c:pt>
                <c:pt idx="961">
                  <c:v>961</c:v>
                </c:pt>
                <c:pt idx="962">
                  <c:v>962</c:v>
                </c:pt>
                <c:pt idx="963">
                  <c:v>963</c:v>
                </c:pt>
                <c:pt idx="964">
                  <c:v>964</c:v>
                </c:pt>
                <c:pt idx="965">
                  <c:v>965</c:v>
                </c:pt>
                <c:pt idx="966">
                  <c:v>966</c:v>
                </c:pt>
                <c:pt idx="967">
                  <c:v>967</c:v>
                </c:pt>
                <c:pt idx="968">
                  <c:v>968</c:v>
                </c:pt>
                <c:pt idx="969">
                  <c:v>969</c:v>
                </c:pt>
                <c:pt idx="970">
                  <c:v>970</c:v>
                </c:pt>
                <c:pt idx="971">
                  <c:v>971</c:v>
                </c:pt>
                <c:pt idx="972">
                  <c:v>972</c:v>
                </c:pt>
                <c:pt idx="973">
                  <c:v>973</c:v>
                </c:pt>
                <c:pt idx="974">
                  <c:v>974</c:v>
                </c:pt>
                <c:pt idx="975">
                  <c:v>975</c:v>
                </c:pt>
                <c:pt idx="976">
                  <c:v>976</c:v>
                </c:pt>
                <c:pt idx="977">
                  <c:v>977</c:v>
                </c:pt>
                <c:pt idx="978">
                  <c:v>978</c:v>
                </c:pt>
                <c:pt idx="979">
                  <c:v>979</c:v>
                </c:pt>
                <c:pt idx="980">
                  <c:v>980</c:v>
                </c:pt>
                <c:pt idx="981">
                  <c:v>981</c:v>
                </c:pt>
                <c:pt idx="982">
                  <c:v>982</c:v>
                </c:pt>
                <c:pt idx="983">
                  <c:v>983</c:v>
                </c:pt>
                <c:pt idx="984">
                  <c:v>984</c:v>
                </c:pt>
                <c:pt idx="985">
                  <c:v>985</c:v>
                </c:pt>
                <c:pt idx="986">
                  <c:v>986</c:v>
                </c:pt>
                <c:pt idx="987">
                  <c:v>987</c:v>
                </c:pt>
                <c:pt idx="988">
                  <c:v>988</c:v>
                </c:pt>
                <c:pt idx="989">
                  <c:v>989</c:v>
                </c:pt>
                <c:pt idx="990">
                  <c:v>990</c:v>
                </c:pt>
                <c:pt idx="991">
                  <c:v>991</c:v>
                </c:pt>
                <c:pt idx="992">
                  <c:v>992</c:v>
                </c:pt>
                <c:pt idx="993">
                  <c:v>993</c:v>
                </c:pt>
                <c:pt idx="994">
                  <c:v>994</c:v>
                </c:pt>
                <c:pt idx="995">
                  <c:v>995</c:v>
                </c:pt>
                <c:pt idx="996">
                  <c:v>996</c:v>
                </c:pt>
                <c:pt idx="997">
                  <c:v>997</c:v>
                </c:pt>
                <c:pt idx="998">
                  <c:v>998</c:v>
                </c:pt>
                <c:pt idx="999">
                  <c:v>999</c:v>
                </c:pt>
                <c:pt idx="1000">
                  <c:v>1000</c:v>
                </c:pt>
              </c:numCache>
            </c:numRef>
          </c:cat>
          <c:val>
            <c:numRef>
              <c:f>Feuil1!$O$12:$O$1012</c:f>
              <c:numCache>
                <c:formatCode>General</c:formatCode>
                <c:ptCount val="1001"/>
                <c:pt idx="0">
                  <c:v>-0.70714759108539282</c:v>
                </c:pt>
                <c:pt idx="1">
                  <c:v>-0.57238683625660813</c:v>
                </c:pt>
                <c:pt idx="2">
                  <c:v>-0.41972780551187167</c:v>
                </c:pt>
                <c:pt idx="3">
                  <c:v>-0.25384256384546083</c:v>
                </c:pt>
                <c:pt idx="4">
                  <c:v>-7.9845080268607191E-2</c:v>
                </c:pt>
                <c:pt idx="5">
                  <c:v>9.6864632641305848E-2</c:v>
                </c:pt>
                <c:pt idx="6">
                  <c:v>0.27076715038239585</c:v>
                </c:pt>
                <c:pt idx="7">
                  <c:v>0.43639594399351211</c:v>
                </c:pt>
                <c:pt idx="8">
                  <c:v>0.58851000354885696</c:v>
                </c:pt>
                <c:pt idx="9">
                  <c:v>0.72226131864137444</c:v>
                </c:pt>
                <c:pt idx="10">
                  <c:v>0.83335182951011577</c:v>
                </c:pt>
                <c:pt idx="11">
                  <c:v>0.91817470852094618</c:v>
                </c:pt>
                <c:pt idx="12">
                  <c:v>0.973935246992371</c:v>
                </c:pt>
                <c:pt idx="13">
                  <c:v>0.99874719718680705</c:v>
                </c:pt>
                <c:pt idx="14">
                  <c:v>0.99170113858732878</c:v>
                </c:pt>
                <c:pt idx="15">
                  <c:v>0.95290228123187459</c:v>
                </c:pt>
                <c:pt idx="16">
                  <c:v>0.88347606223621111</c:v>
                </c:pt>
                <c:pt idx="17">
                  <c:v>0.78554090621874395</c:v>
                </c:pt>
                <c:pt idx="18">
                  <c:v>0.66214857464812771</c:v>
                </c:pt>
                <c:pt idx="19">
                  <c:v>0.51719358961456341</c:v>
                </c:pt>
                <c:pt idx="20">
                  <c:v>0.35529424961426637</c:v>
                </c:pt>
                <c:pt idx="21">
                  <c:v>0.18164872417394803</c:v>
                </c:pt>
                <c:pt idx="22">
                  <c:v>1.8705873143497333E-3</c:v>
                </c:pt>
                <c:pt idx="23">
                  <c:v>-0.17819110387898945</c:v>
                </c:pt>
                <c:pt idx="24">
                  <c:v>-0.35264148731255096</c:v>
                </c:pt>
                <c:pt idx="25">
                  <c:v>-0.51573321748459366</c:v>
                </c:pt>
                <c:pt idx="26">
                  <c:v>-0.6620570974534975</c:v>
                </c:pt>
                <c:pt idx="27">
                  <c:v>-0.78672367411558597</c:v>
                </c:pt>
                <c:pt idx="28">
                  <c:v>-0.88552964690719338</c:v>
                </c:pt>
                <c:pt idx="29">
                  <c:v>-0.95510334616936643</c:v>
                </c:pt>
                <c:pt idx="30">
                  <c:v>-0.99302414330942201</c:v>
                </c:pt>
                <c:pt idx="31">
                  <c:v>-0.99791144443422286</c:v>
                </c:pt>
                <c:pt idx="32">
                  <c:v>-0.96947986960748178</c:v>
                </c:pt>
                <c:pt idx="33">
                  <c:v>-0.90855830260286363</c:v>
                </c:pt>
                <c:pt idx="34">
                  <c:v>-0.81707167712849815</c:v>
                </c:pt>
                <c:pt idx="35">
                  <c:v>-0.69798560698184231</c:v>
                </c:pt>
                <c:pt idx="36">
                  <c:v>-0.55521522849987137</c:v>
                </c:pt>
                <c:pt idx="37">
                  <c:v>-0.39350086141082508</c:v>
                </c:pt>
                <c:pt idx="38">
                  <c:v>-0.21825426597849087</c:v>
                </c:pt>
                <c:pt idx="39">
                  <c:v>-3.5380338622640145E-2</c:v>
                </c:pt>
                <c:pt idx="40">
                  <c:v>0.148919993805396</c:v>
                </c:pt>
                <c:pt idx="41">
                  <c:v>0.32835918388717827</c:v>
                </c:pt>
                <c:pt idx="42">
                  <c:v>0.49677775359630694</c:v>
                </c:pt>
                <c:pt idx="43">
                  <c:v>0.64835694627506857</c:v>
                </c:pt>
                <c:pt idx="44">
                  <c:v>0.77782197637559258</c:v>
                </c:pt>
                <c:pt idx="45">
                  <c:v>0.88062872117033064</c:v>
                </c:pt>
                <c:pt idx="46">
                  <c:v>0.95312715976139051</c:v>
                </c:pt>
                <c:pt idx="47">
                  <c:v>0.99269556766208733</c:v>
                </c:pt>
                <c:pt idx="48">
                  <c:v>0.99784040039900146</c:v>
                </c:pt>
                <c:pt idx="49">
                  <c:v>0.96825791913381398</c:v>
                </c:pt>
                <c:pt idx="50">
                  <c:v>0.90485488987774454</c:v>
                </c:pt>
                <c:pt idx="51">
                  <c:v>0.80972708367877755</c:v>
                </c:pt>
                <c:pt idx="52">
                  <c:v>0.68609577129556842</c:v>
                </c:pt>
                <c:pt idx="53">
                  <c:v>0.53820389184466055</c:v>
                </c:pt>
                <c:pt idx="54">
                  <c:v>0.37117502836402916</c:v>
                </c:pt>
                <c:pt idx="55">
                  <c:v>0.19083969177189325</c:v>
                </c:pt>
                <c:pt idx="56">
                  <c:v>3.5346477446430219E-3</c:v>
                </c:pt>
                <c:pt idx="57">
                  <c:v>-0.18411792828836945</c:v>
                </c:pt>
                <c:pt idx="58">
                  <c:v>-0.36544385593479078</c:v>
                </c:pt>
                <c:pt idx="59">
                  <c:v>-0.53395473348576217</c:v>
                </c:pt>
                <c:pt idx="60">
                  <c:v>-0.68358163449932963</c:v>
                </c:pt>
                <c:pt idx="61">
                  <c:v>-0.80889626633775491</c:v>
                </c:pt>
                <c:pt idx="62">
                  <c:v>-0.90531146012694874</c:v>
                </c:pt>
                <c:pt idx="63">
                  <c:v>-0.96925348217738649</c:v>
                </c:pt>
                <c:pt idx="64">
                  <c:v>-0.99829956115325313</c:v>
                </c:pt>
                <c:pt idx="65">
                  <c:v>-0.99127518602225617</c:v>
                </c:pt>
                <c:pt idx="66">
                  <c:v>-0.94830710988045097</c:v>
                </c:pt>
                <c:pt idx="67">
                  <c:v>-0.87082954805568613</c:v>
                </c:pt>
                <c:pt idx="68">
                  <c:v>-0.76154273196486733</c:v>
                </c:pt>
                <c:pt idx="69">
                  <c:v>-0.6243247139267355</c:v>
                </c:pt>
                <c:pt idx="70">
                  <c:v>-0.46409904982611505</c:v>
                </c:pt>
                <c:pt idx="71">
                  <c:v>-0.28666265216277287</c:v>
                </c:pt>
                <c:pt idx="72">
                  <c:v>-9.8479642575433332E-2</c:v>
                </c:pt>
                <c:pt idx="73">
                  <c:v>9.3551619229430227E-2</c:v>
                </c:pt>
                <c:pt idx="74">
                  <c:v>0.28235004804296965</c:v>
                </c:pt>
                <c:pt idx="75">
                  <c:v>0.46091278870078933</c:v>
                </c:pt>
                <c:pt idx="76">
                  <c:v>0.6225760247659381</c:v>
                </c:pt>
                <c:pt idx="77">
                  <c:v>0.76126590917291448</c:v>
                </c:pt>
                <c:pt idx="78">
                  <c:v>0.87173010665367023</c:v>
                </c:pt>
                <c:pt idx="79">
                  <c:v>0.949741020019639</c:v>
                </c:pt>
                <c:pt idx="80">
                  <c:v>0.9922627011381342</c:v>
                </c:pt>
                <c:pt idx="81">
                  <c:v>0.99757469451974223</c:v>
                </c:pt>
                <c:pt idx="82">
                  <c:v>0.9653475859088132</c:v>
                </c:pt>
                <c:pt idx="83">
                  <c:v>0.89666677776176229</c:v>
                </c:pt>
                <c:pt idx="84">
                  <c:v>0.79400292587773524</c:v>
                </c:pt>
                <c:pt idx="85">
                  <c:v>0.66112947697643487</c:v>
                </c:pt>
                <c:pt idx="86">
                  <c:v>0.50298977084491958</c:v>
                </c:pt>
                <c:pt idx="87">
                  <c:v>0.3255181355825093</c:v>
                </c:pt>
                <c:pt idx="88">
                  <c:v>0.13542123380204565</c:v>
                </c:pt>
                <c:pt idx="89">
                  <c:v>-6.0072461727525547E-2</c:v>
                </c:pt>
                <c:pt idx="90">
                  <c:v>-0.25348583925897905</c:v>
                </c:pt>
                <c:pt idx="91">
                  <c:v>-0.43737872991864674</c:v>
                </c:pt>
                <c:pt idx="92">
                  <c:v>-0.60463503033427457</c:v>
                </c:pt>
                <c:pt idx="93">
                  <c:v>-0.74874027312650659</c:v>
                </c:pt>
                <c:pt idx="94">
                  <c:v>-0.86403875683607811</c:v>
                </c:pt>
                <c:pt idx="95">
                  <c:v>-0.9459599792581278</c:v>
                </c:pt>
                <c:pt idx="96">
                  <c:v>-0.99120516212059895</c:v>
                </c:pt>
                <c:pt idx="97">
                  <c:v>-0.99788607770869919</c:v>
                </c:pt>
                <c:pt idx="98">
                  <c:v>-0.96561014090288977</c:v>
                </c:pt>
                <c:pt idx="99">
                  <c:v>-0.89550775058004306</c:v>
                </c:pt>
                <c:pt idx="100">
                  <c:v>-0.79020007789166413</c:v>
                </c:pt>
                <c:pt idx="101">
                  <c:v>-0.6537078217674912</c:v>
                </c:pt>
                <c:pt idx="102">
                  <c:v>-0.49130379411813707</c:v>
                </c:pt>
                <c:pt idx="103">
                  <c:v>-0.30931446592233003</c:v>
                </c:pt>
                <c:pt idx="104">
                  <c:v>-0.11487770888987801</c:v>
                </c:pt>
                <c:pt idx="105">
                  <c:v>8.4334181487720233E-2</c:v>
                </c:pt>
                <c:pt idx="106">
                  <c:v>0.28041557590915617</c:v>
                </c:pt>
                <c:pt idx="107">
                  <c:v>0.46554098758854412</c:v>
                </c:pt>
                <c:pt idx="108">
                  <c:v>0.63227853865786743</c:v>
                </c:pt>
                <c:pt idx="109">
                  <c:v>0.77389083792516433</c:v>
                </c:pt>
                <c:pt idx="110">
                  <c:v>0.88461101275856224</c:v>
                </c:pt>
                <c:pt idx="111">
                  <c:v>0.95988246000232602</c:v>
                </c:pt>
                <c:pt idx="112">
                  <c:v>0.99655217992171075</c:v>
                </c:pt>
                <c:pt idx="113">
                  <c:v>0.99300928960605439</c:v>
                </c:pt>
                <c:pt idx="114">
                  <c:v>0.94926241580543824</c:v>
                </c:pt>
                <c:pt idx="115">
                  <c:v>0.86695206310256467</c:v>
                </c:pt>
                <c:pt idx="116">
                  <c:v>0.74929664922519823</c:v>
                </c:pt>
                <c:pt idx="117">
                  <c:v>0.60097359259379923</c:v>
                </c:pt>
                <c:pt idx="118">
                  <c:v>0.42793951907684469</c:v>
                </c:pt>
                <c:pt idx="119">
                  <c:v>0.23719621474410579</c:v>
                </c:pt>
                <c:pt idx="120">
                  <c:v>3.6511281196022552E-2</c:v>
                </c:pt>
                <c:pt idx="121">
                  <c:v>-0.16589555093724512</c:v>
                </c:pt>
                <c:pt idx="122">
                  <c:v>-0.36168791564602554</c:v>
                </c:pt>
                <c:pt idx="123">
                  <c:v>-0.54275649208717969</c:v>
                </c:pt>
                <c:pt idx="124">
                  <c:v>-0.70155671428509581</c:v>
                </c:pt>
                <c:pt idx="125">
                  <c:v>-0.83142639567295251</c:v>
                </c:pt>
                <c:pt idx="126">
                  <c:v>-0.92686978769877382</c:v>
                </c:pt>
                <c:pt idx="127">
                  <c:v>-0.98379579999922673</c:v>
                </c:pt>
                <c:pt idx="128">
                  <c:v>-0.9996998527928751</c:v>
                </c:pt>
                <c:pt idx="129">
                  <c:v>-0.97378104690448375</c:v>
                </c:pt>
                <c:pt idx="130">
                  <c:v>-0.9069889386891743</c:v>
                </c:pt>
                <c:pt idx="131">
                  <c:v>-0.80199709339410508</c:v>
                </c:pt>
                <c:pt idx="132">
                  <c:v>-0.66310364426296431</c:v>
                </c:pt>
                <c:pt idx="133">
                  <c:v>-0.4960621794589542</c:v>
                </c:pt>
                <c:pt idx="134">
                  <c:v>-0.30784928375300957</c:v>
                </c:pt>
                <c:pt idx="135">
                  <c:v>-0.10637784708558144</c:v>
                </c:pt>
                <c:pt idx="136">
                  <c:v>9.9832305571589799E-2</c:v>
                </c:pt>
                <c:pt idx="137">
                  <c:v>0.30201292016049441</c:v>
                </c:pt>
                <c:pt idx="138">
                  <c:v>0.49151997160846528</c:v>
                </c:pt>
                <c:pt idx="139">
                  <c:v>0.66020466943818146</c:v>
                </c:pt>
                <c:pt idx="140">
                  <c:v>0.80076685225467181</c:v>
                </c:pt>
                <c:pt idx="141">
                  <c:v>0.90707534429579417</c:v>
                </c:pt>
                <c:pt idx="142">
                  <c:v>0.97444105475866416</c:v>
                </c:pt>
                <c:pt idx="143">
                  <c:v>0.99983044400680976</c:v>
                </c:pt>
                <c:pt idx="144">
                  <c:v>0.98200939170358736</c:v>
                </c:pt>
                <c:pt idx="145">
                  <c:v>0.92161038590935485</c:v>
                </c:pt>
                <c:pt idx="146">
                  <c:v>0.821119192084245</c:v>
                </c:pt>
                <c:pt idx="147">
                  <c:v>0.68478062159614661</c:v>
                </c:pt>
                <c:pt idx="148">
                  <c:v>0.51842655309550634</c:v>
                </c:pt>
                <c:pt idx="149">
                  <c:v>0.32923281306649532</c:v>
                </c:pt>
                <c:pt idx="150">
                  <c:v>0.12541474046344897</c:v>
                </c:pt>
                <c:pt idx="151">
                  <c:v>-8.4125901754611918E-2</c:v>
                </c:pt>
                <c:pt idx="152">
                  <c:v>-0.29018768067607364</c:v>
                </c:pt>
                <c:pt idx="153">
                  <c:v>-0.48367322652199524</c:v>
                </c:pt>
                <c:pt idx="154">
                  <c:v>-0.65599227178733188</c:v>
                </c:pt>
                <c:pt idx="155">
                  <c:v>-0.79944610663977789</c:v>
                </c:pt>
                <c:pt idx="156">
                  <c:v>-0.90757613734181286</c:v>
                </c:pt>
                <c:pt idx="157">
                  <c:v>-0.97546059318463141</c:v>
                </c:pt>
                <c:pt idx="158">
                  <c:v>-0.99994552176773366</c:v>
                </c:pt>
                <c:pt idx="159">
                  <c:v>-0.9797989618839904</c:v>
                </c:pt>
                <c:pt idx="160">
                  <c:v>-0.91578047608529767</c:v>
                </c:pt>
                <c:pt idx="161">
                  <c:v>-0.81062192271952294</c:v>
                </c:pt>
                <c:pt idx="162">
                  <c:v>-0.66891929021970098</c:v>
                </c:pt>
                <c:pt idx="163">
                  <c:v>-0.49693943070130553</c:v>
                </c:pt>
                <c:pt idx="164">
                  <c:v>-0.30234943471569931</c:v>
                </c:pt>
                <c:pt idx="165">
                  <c:v>-9.388000485850892E-2</c:v>
                </c:pt>
                <c:pt idx="166">
                  <c:v>0.11906265708457293</c:v>
                </c:pt>
                <c:pt idx="167">
                  <c:v>0.32681938905645053</c:v>
                </c:pt>
                <c:pt idx="168">
                  <c:v>0.51991616636518534</c:v>
                </c:pt>
                <c:pt idx="169">
                  <c:v>0.68949791868719223</c:v>
                </c:pt>
                <c:pt idx="170">
                  <c:v>0.82773814975087767</c:v>
                </c:pt>
                <c:pt idx="171">
                  <c:v>0.92820528005979464</c:v>
                </c:pt>
                <c:pt idx="172">
                  <c:v>0.98616836232065441</c:v>
                </c:pt>
                <c:pt idx="173">
                  <c:v>0.99882737696281254</c:v>
                </c:pt>
                <c:pt idx="174">
                  <c:v>0.96545659772848735</c:v>
                </c:pt>
                <c:pt idx="175">
                  <c:v>0.88745338547078589</c:v>
                </c:pt>
                <c:pt idx="176">
                  <c:v>0.76828905265451652</c:v>
                </c:pt>
                <c:pt idx="177">
                  <c:v>0.61336294942978664</c:v>
                </c:pt>
                <c:pt idx="178">
                  <c:v>0.42976544803361366</c:v>
                </c:pt>
                <c:pt idx="179">
                  <c:v>0.22595983420771179</c:v>
                </c:pt>
                <c:pt idx="180">
                  <c:v>1.1397045716669503E-2</c:v>
                </c:pt>
                <c:pt idx="181">
                  <c:v>-0.20391946296437286</c:v>
                </c:pt>
                <c:pt idx="182">
                  <c:v>-0.40989887192244823</c:v>
                </c:pt>
                <c:pt idx="183">
                  <c:v>-0.59683662176841423</c:v>
                </c:pt>
                <c:pt idx="184">
                  <c:v>-0.75587428053942318</c:v>
                </c:pt>
                <c:pt idx="185">
                  <c:v>-0.87942376666747568</c:v>
                </c:pt>
                <c:pt idx="186">
                  <c:v>-0.96153543530439844</c:v>
                </c:pt>
                <c:pt idx="187">
                  <c:v>-0.99819192303763649</c:v>
                </c:pt>
                <c:pt idx="188">
                  <c:v>-0.98751293319416944</c:v>
                </c:pt>
                <c:pt idx="189">
                  <c:v>-0.92986018943007109</c:v>
                </c:pt>
                <c:pt idx="190">
                  <c:v>-0.82783640893610377</c:v>
                </c:pt>
                <c:pt idx="191">
                  <c:v>-0.68617713682770154</c:v>
                </c:pt>
                <c:pt idx="192">
                  <c:v>-0.51153940678771925</c:v>
                </c:pt>
                <c:pt idx="193">
                  <c:v>-0.31219620542257592</c:v>
                </c:pt>
                <c:pt idx="194">
                  <c:v>-9.765037525715177E-2</c:v>
                </c:pt>
                <c:pt idx="195">
                  <c:v>0.12181433760798532</c:v>
                </c:pt>
                <c:pt idx="196">
                  <c:v>0.33562410797070896</c:v>
                </c:pt>
                <c:pt idx="197">
                  <c:v>0.53342443470310119</c:v>
                </c:pt>
                <c:pt idx="198">
                  <c:v>0.7055836152799464</c:v>
                </c:pt>
                <c:pt idx="199">
                  <c:v>0.84366574508294434</c:v>
                </c:pt>
                <c:pt idx="200">
                  <c:v>0.94084985284605149</c:v>
                </c:pt>
                <c:pt idx="201">
                  <c:v>0.99227410298627938</c:v>
                </c:pt>
                <c:pt idx="202">
                  <c:v>0.99528738292465246</c:v>
                </c:pt>
                <c:pt idx="203">
                  <c:v>0.94959490102795907</c:v>
                </c:pt>
                <c:pt idx="204">
                  <c:v>0.85728945243568977</c:v>
                </c:pt>
                <c:pt idx="205">
                  <c:v>0.722765530137362</c:v>
                </c:pt>
                <c:pt idx="206">
                  <c:v>0.55251920282956513</c:v>
                </c:pt>
                <c:pt idx="207">
                  <c:v>0.35484236865458058</c:v>
                </c:pt>
                <c:pt idx="208">
                  <c:v>0.13942534160782322</c:v>
                </c:pt>
                <c:pt idx="209">
                  <c:v>-8.3113536668602495E-2</c:v>
                </c:pt>
                <c:pt idx="210">
                  <c:v>-0.30174868943520794</c:v>
                </c:pt>
                <c:pt idx="211">
                  <c:v>-0.50559312078478502</c:v>
                </c:pt>
                <c:pt idx="212">
                  <c:v>-0.68444228924281725</c:v>
                </c:pt>
                <c:pt idx="213">
                  <c:v>-0.8292888151564185</c:v>
                </c:pt>
                <c:pt idx="214">
                  <c:v>-0.93278190225110569</c:v>
                </c:pt>
                <c:pt idx="215">
                  <c:v>-0.98960778833289442</c:v>
                </c:pt>
                <c:pt idx="216">
                  <c:v>-0.99677120516498485</c:v>
                </c:pt>
                <c:pt idx="217">
                  <c:v>-0.95376255900097262</c:v>
                </c:pt>
                <c:pt idx="218">
                  <c:v>-0.8626011198489183</c:v>
                </c:pt>
                <c:pt idx="219">
                  <c:v>-0.72775066083707118</c:v>
                </c:pt>
                <c:pt idx="220">
                  <c:v>-0.55591041611837511</c:v>
                </c:pt>
                <c:pt idx="221">
                  <c:v>-0.35569060388564488</c:v>
                </c:pt>
                <c:pt idx="222">
                  <c:v>-0.13718776389280188</c:v>
                </c:pt>
                <c:pt idx="223">
                  <c:v>8.851952702029818E-2</c:v>
                </c:pt>
                <c:pt idx="224">
                  <c:v>0.30992965659401339</c:v>
                </c:pt>
                <c:pt idx="225">
                  <c:v>0.51570366218445995</c:v>
                </c:pt>
                <c:pt idx="226">
                  <c:v>0.69524783026133408</c:v>
                </c:pt>
                <c:pt idx="227">
                  <c:v>0.83926321348050337</c:v>
                </c:pt>
                <c:pt idx="228">
                  <c:v>0.94023338498256293</c:v>
                </c:pt>
                <c:pt idx="229">
                  <c:v>0.99282456874394864</c:v>
                </c:pt>
                <c:pt idx="230">
                  <c:v>0.99417648595410513</c:v>
                </c:pt>
                <c:pt idx="231">
                  <c:v>0.94406764568425472</c:v>
                </c:pt>
                <c:pt idx="232">
                  <c:v>0.84494512317855419</c:v>
                </c:pt>
                <c:pt idx="233">
                  <c:v>0.70181579724626897</c:v>
                </c:pt>
                <c:pt idx="234">
                  <c:v>0.52200320777167397</c:v>
                </c:pt>
                <c:pt idx="235">
                  <c:v>0.31478127324627792</c:v>
                </c:pt>
                <c:pt idx="236">
                  <c:v>9.0902703212339953E-2</c:v>
                </c:pt>
                <c:pt idx="237">
                  <c:v>-0.13795430324389521</c:v>
                </c:pt>
                <c:pt idx="238">
                  <c:v>-0.35979288159832246</c:v>
                </c:pt>
                <c:pt idx="239">
                  <c:v>-0.56292647527683037</c:v>
                </c:pt>
                <c:pt idx="240">
                  <c:v>-0.73659701337058858</c:v>
                </c:pt>
                <c:pt idx="241">
                  <c:v>-0.87154949671543991</c:v>
                </c:pt>
                <c:pt idx="242">
                  <c:v>-0.96053208694853498</c:v>
                </c:pt>
                <c:pt idx="243">
                  <c:v>-0.99869435395310158</c:v>
                </c:pt>
                <c:pt idx="244">
                  <c:v>-0.98386140634356545</c:v>
                </c:pt>
                <c:pt idx="245">
                  <c:v>-0.91666796191187605</c:v>
                </c:pt>
                <c:pt idx="246">
                  <c:v>-0.80054369262398206</c:v>
                </c:pt>
                <c:pt idx="247">
                  <c:v>-0.64154902754794785</c:v>
                </c:pt>
                <c:pt idx="248">
                  <c:v>-0.44806860505739132</c:v>
                </c:pt>
                <c:pt idx="249">
                  <c:v>-0.23037730458226385</c:v>
                </c:pt>
                <c:pt idx="250">
                  <c:v>-1.0083641197131112E-4</c:v>
                </c:pt>
                <c:pt idx="251">
                  <c:v>6.3962336256203362E-3</c:v>
                </c:pt>
                <c:pt idx="252">
                  <c:v>1.3018381209876683E-2</c:v>
                </c:pt>
                <c:pt idx="253">
                  <c:v>1.9866108194029883E-2</c:v>
                </c:pt>
                <c:pt idx="254">
                  <c:v>2.693901645380474E-2</c:v>
                </c:pt>
                <c:pt idx="255">
                  <c:v>3.4236639071406207E-2</c:v>
                </c:pt>
                <c:pt idx="256">
                  <c:v>4.1758434944217562E-2</c:v>
                </c:pt>
                <c:pt idx="257">
                  <c:v>4.9503783232285541E-2</c:v>
                </c:pt>
                <c:pt idx="258">
                  <c:v>5.7471977646954435E-2</c:v>
                </c:pt>
                <c:pt idx="259">
                  <c:v>6.5662220583285413E-2</c:v>
                </c:pt>
                <c:pt idx="260">
                  <c:v>7.4073617099189762E-2</c:v>
                </c:pt>
                <c:pt idx="261">
                  <c:v>8.2705168744515223E-2</c:v>
                </c:pt>
                <c:pt idx="262">
                  <c:v>9.1555767243654232E-2</c:v>
                </c:pt>
                <c:pt idx="263">
                  <c:v>0.10062418803559074</c:v>
                </c:pt>
                <c:pt idx="264">
                  <c:v>0.10990908367567047</c:v>
                </c:pt>
                <c:pt idx="265">
                  <c:v>0.11940897710376622</c:v>
                </c:pt>
                <c:pt idx="266">
                  <c:v>0.12912225478391812</c:v>
                </c:pt>
                <c:pt idx="267">
                  <c:v>0.13904715972095508</c:v>
                </c:pt>
                <c:pt idx="268">
                  <c:v>0.14918178436005181</c:v>
                </c:pt>
                <c:pt idx="269">
                  <c:v>0.15952406337564512</c:v>
                </c:pt>
                <c:pt idx="270">
                  <c:v>0.17007176635662027</c:v>
                </c:pt>
                <c:pt idx="271">
                  <c:v>0.18082249039518897</c:v>
                </c:pt>
                <c:pt idx="272">
                  <c:v>0.19177365258741075</c:v>
                </c:pt>
                <c:pt idx="273">
                  <c:v>0.20292248245385935</c:v>
                </c:pt>
                <c:pt idx="274">
                  <c:v>0.21426601428950809</c:v>
                </c:pt>
                <c:pt idx="275">
                  <c:v>0.22580107945249916</c:v>
                </c:pt>
                <c:pt idx="276">
                  <c:v>0.23752429860207347</c:v>
                </c:pt>
                <c:pt idx="277">
                  <c:v>0.24943207389656924</c:v>
                </c:pt>
                <c:pt idx="278">
                  <c:v>0.26152058116304805</c:v>
                </c:pt>
                <c:pt idx="279">
                  <c:v>0.27378576205077748</c:v>
                </c:pt>
                <c:pt idx="280">
                  <c:v>0.28622331618148633</c:v>
                </c:pt>
                <c:pt idx="281">
                  <c:v>0.2988286933100151</c:v>
                </c:pt>
                <c:pt idx="282">
                  <c:v>0.31159708550970638</c:v>
                </c:pt>
                <c:pt idx="283">
                  <c:v>0.32452341939761975</c:v>
                </c:pt>
                <c:pt idx="284">
                  <c:v>0.33760234841540837</c:v>
                </c:pt>
                <c:pt idx="285">
                  <c:v>0.3508282451824643</c:v>
                </c:pt>
                <c:pt idx="286">
                  <c:v>0.36419519393871935</c:v>
                </c:pt>
                <c:pt idx="287">
                  <c:v>0.37769698309528277</c:v>
                </c:pt>
                <c:pt idx="288">
                  <c:v>0.39132709791189946</c:v>
                </c:pt>
                <c:pt idx="289">
                  <c:v>0.40507871332102591</c:v>
                </c:pt>
                <c:pt idx="290">
                  <c:v>0.41894468691913866</c:v>
                </c:pt>
                <c:pt idx="291">
                  <c:v>0.43291755214671895</c:v>
                </c:pt>
                <c:pt idx="292">
                  <c:v>0.44698951167918077</c:v>
                </c:pt>
                <c:pt idx="293">
                  <c:v>0.46115243105184572</c:v>
                </c:pt>
                <c:pt idx="294">
                  <c:v>0.47539783254289175</c:v>
                </c:pt>
                <c:pt idx="295">
                  <c:v>0.4897168893390354</c:v>
                </c:pt>
                <c:pt idx="296">
                  <c:v>0.50410042000952304</c:v>
                </c:pt>
                <c:pt idx="297">
                  <c:v>0.5185388833148239</c:v>
                </c:pt>
                <c:pt idx="298">
                  <c:v>0.53302237337721814</c:v>
                </c:pt>
                <c:pt idx="299">
                  <c:v>0.54754061524125985</c:v>
                </c:pt>
                <c:pt idx="300">
                  <c:v>0.56208296085287079</c:v>
                </c:pt>
                <c:pt idx="301">
                  <c:v>0.57663838548656665</c:v>
                </c:pt>
                <c:pt idx="302">
                  <c:v>0.59119548465104832</c:v>
                </c:pt>
                <c:pt idx="303">
                  <c:v>0.60574247150409011</c:v>
                </c:pt>
                <c:pt idx="304">
                  <c:v>0.62026717480832272</c:v>
                </c:pt>
                <c:pt idx="305">
                  <c:v>0.63475703746014833</c:v>
                </c:pt>
                <c:pt idx="306">
                  <c:v>0.64919911562461152</c:v>
                </c:pt>
                <c:pt idx="307">
                  <c:v>0.66358007850960898</c:v>
                </c:pt>
                <c:pt idx="308">
                  <c:v>0.67788620881331707</c:v>
                </c:pt>
                <c:pt idx="309">
                  <c:v>0.69210340387916969</c:v>
                </c:pt>
                <c:pt idx="310">
                  <c:v>0.7062171775931102</c:v>
                </c:pt>
                <c:pt idx="311">
                  <c:v>0.72021266305817433</c:v>
                </c:pt>
                <c:pt idx="312">
                  <c:v>0.73407461608171698</c:v>
                </c:pt>
                <c:pt idx="313">
                  <c:v>0.74778741951079641</c:v>
                </c:pt>
                <c:pt idx="314">
                  <c:v>0.76133508845132924</c:v>
                </c:pt>
                <c:pt idx="315">
                  <c:v>0.7747012764066693</c:v>
                </c:pt>
                <c:pt idx="316">
                  <c:v>0.7878692823711948</c:v>
                </c:pt>
                <c:pt idx="317">
                  <c:v>0.80082205891433667</c:v>
                </c:pt>
                <c:pt idx="318">
                  <c:v>0.81354222129022413</c:v>
                </c:pt>
                <c:pt idx="319">
                  <c:v>0.82601205760775953</c:v>
                </c:pt>
                <c:pt idx="320">
                  <c:v>0.83821354009545912</c:v>
                </c:pt>
                <c:pt idx="321">
                  <c:v>0.85012833749480654</c:v>
                </c:pt>
                <c:pt idx="322">
                  <c:v>0.8617378286151387</c:v>
                </c:pt>
                <c:pt idx="323">
                  <c:v>0.87302311708224356</c:v>
                </c:pt>
                <c:pt idx="324">
                  <c:v>0.88396504731185743</c:v>
                </c:pt>
                <c:pt idx="325">
                  <c:v>0.89454422173812198</c:v>
                </c:pt>
                <c:pt idx="326">
                  <c:v>0.90474101932578299</c:v>
                </c:pt>
                <c:pt idx="327">
                  <c:v>0.91453561539348127</c:v>
                </c:pt>
                <c:pt idx="328">
                  <c:v>0.92390800277389096</c:v>
                </c:pt>
                <c:pt idx="329">
                  <c:v>0.9328380143347027</c:v>
                </c:pt>
                <c:pt idx="330">
                  <c:v>0.94130534688251422</c:v>
                </c:pt>
                <c:pt idx="331">
                  <c:v>0.94928958646958672</c:v>
                </c:pt>
                <c:pt idx="332">
                  <c:v>0.95677023512112769</c:v>
                </c:pt>
                <c:pt idx="333">
                  <c:v>0.9637267389982872</c:v>
                </c:pt>
                <c:pt idx="334">
                  <c:v>0.97013851800937922</c:v>
                </c:pt>
                <c:pt idx="335">
                  <c:v>0.975984996878975</c:v>
                </c:pt>
                <c:pt idx="336">
                  <c:v>0.98124563768144291</c:v>
                </c:pt>
                <c:pt idx="337">
                  <c:v>0.9858999738422437</c:v>
                </c:pt>
                <c:pt idx="338">
                  <c:v>0.98992764560680258</c:v>
                </c:pt>
                <c:pt idx="339">
                  <c:v>0.99330843697309634</c:v>
                </c:pt>
                <c:pt idx="340">
                  <c:v>0.99602231408019071</c:v>
                </c:pt>
                <c:pt idx="341">
                  <c:v>0.99804946504084702</c:v>
                </c:pt>
                <c:pt idx="342">
                  <c:v>0.9993703412019902</c:v>
                </c:pt>
                <c:pt idx="343">
                  <c:v>0.99996569981228489</c:v>
                </c:pt>
                <c:pt idx="344">
                  <c:v>0.99981664807130965</c:v>
                </c:pt>
                <c:pt idx="345">
                  <c:v>0.99890468852984693</c:v>
                </c:pt>
                <c:pt idx="346">
                  <c:v>0.99721176580562487</c:v>
                </c:pt>
                <c:pt idx="347">
                  <c:v>0.99472031457345822</c:v>
                </c:pt>
                <c:pt idx="348">
                  <c:v>0.99141330878313871</c:v>
                </c:pt>
                <c:pt idx="349">
                  <c:v>0.98727431205263405</c:v>
                </c:pt>
                <c:pt idx="350">
                  <c:v>0.98228752917816475</c:v>
                </c:pt>
                <c:pt idx="351">
                  <c:v>0.97643785869655653</c:v>
                </c:pt>
                <c:pt idx="352">
                  <c:v>0.9697109464289112</c:v>
                </c:pt>
                <c:pt idx="353">
                  <c:v>0.96209323992811491</c:v>
                </c:pt>
                <c:pt idx="354">
                  <c:v>0.953572043746025</c:v>
                </c:pt>
                <c:pt idx="355">
                  <c:v>0.94413557542934501</c:v>
                </c:pt>
                <c:pt idx="356">
                  <c:v>0.9337730221462307</c:v>
                </c:pt>
                <c:pt idx="357">
                  <c:v>0.92247459783859242</c:v>
                </c:pt>
                <c:pt idx="358">
                  <c:v>0.91023160078786358</c:v>
                </c:pt>
                <c:pt idx="359">
                  <c:v>0.89703647147473431</c:v>
                </c:pt>
                <c:pt idx="360">
                  <c:v>0.88288285060600191</c:v>
                </c:pt>
                <c:pt idx="361">
                  <c:v>0.86776563717429434</c:v>
                </c:pt>
                <c:pt idx="362">
                  <c:v>0.85168104640901221</c:v>
                </c:pt>
                <c:pt idx="363">
                  <c:v>0.83462666746939307</c:v>
                </c:pt>
                <c:pt idx="364">
                  <c:v>0.81660152072321968</c:v>
                </c:pt>
                <c:pt idx="365">
                  <c:v>0.79760611444732088</c:v>
                </c:pt>
                <c:pt idx="366">
                  <c:v>0.77764250077873898</c:v>
                </c:pt>
                <c:pt idx="367">
                  <c:v>0.75671433073827221</c:v>
                </c:pt>
                <c:pt idx="368">
                  <c:v>0.73482690814103446</c:v>
                </c:pt>
                <c:pt idx="369">
                  <c:v>0.71198724220183585</c:v>
                </c:pt>
                <c:pt idx="370">
                  <c:v>0.6882040986364929</c:v>
                </c:pt>
                <c:pt idx="371">
                  <c:v>0.66348804905375647</c:v>
                </c:pt>
                <c:pt idx="372">
                  <c:v>0.63785151842639576</c:v>
                </c:pt>
                <c:pt idx="373">
                  <c:v>0.61130883042412543</c:v>
                </c:pt>
                <c:pt idx="374">
                  <c:v>0.58387625038558277</c:v>
                </c:pt>
                <c:pt idx="375">
                  <c:v>0.55557202570147302</c:v>
                </c:pt>
                <c:pt idx="376">
                  <c:v>0.52641642337634198</c:v>
                </c:pt>
                <c:pt idx="377">
                  <c:v>0.49643176453226512</c:v>
                </c:pt>
                <c:pt idx="378">
                  <c:v>0.46564245561410844</c:v>
                </c:pt>
                <c:pt idx="379">
                  <c:v>0.43407501605292464</c:v>
                </c:pt>
                <c:pt idx="380">
                  <c:v>0.40175810214161045</c:v>
                </c:pt>
                <c:pt idx="381">
                  <c:v>0.36872252687515555</c:v>
                </c:pt>
                <c:pt idx="382">
                  <c:v>0.3350012755067408</c:v>
                </c:pt>
                <c:pt idx="383">
                  <c:v>0.30062951657062742</c:v>
                </c:pt>
                <c:pt idx="384">
                  <c:v>0.26564460812327195</c:v>
                </c:pt>
                <c:pt idx="385">
                  <c:v>0.23008609895546286</c:v>
                </c:pt>
                <c:pt idx="386">
                  <c:v>0.19399572453052641</c:v>
                </c:pt>
                <c:pt idx="387">
                  <c:v>0.15741739740685542</c:v>
                </c:pt>
                <c:pt idx="388">
                  <c:v>0.12039719190724231</c:v>
                </c:pt>
                <c:pt idx="389">
                  <c:v>8.2983322802732518E-2</c:v>
                </c:pt>
                <c:pt idx="390">
                  <c:v>4.5226117785068909E-2</c:v>
                </c:pt>
                <c:pt idx="391">
                  <c:v>7.177983509288958E-3</c:v>
                </c:pt>
                <c:pt idx="392">
                  <c:v>-3.1106635003337577E-2</c:v>
                </c:pt>
                <c:pt idx="393">
                  <c:v>-6.9571301801940474E-2</c:v>
                </c:pt>
                <c:pt idx="394">
                  <c:v>-0.10815764447108114</c:v>
                </c:pt>
                <c:pt idx="395">
                  <c:v>-0.14680541580057282</c:v>
                </c:pt>
                <c:pt idx="396">
                  <c:v>-0.18545256282278572</c:v>
                </c:pt>
                <c:pt idx="397">
                  <c:v>-0.22403530336504887</c:v>
                </c:pt>
                <c:pt idx="398">
                  <c:v>-0.26248821024834063</c:v>
                </c:pt>
                <c:pt idx="399">
                  <c:v>-0.30074430324561902</c:v>
                </c:pt>
                <c:pt idx="400">
                  <c:v>-0.33873514889394002</c:v>
                </c:pt>
                <c:pt idx="401">
                  <c:v>-0.37639096823382684</c:v>
                </c:pt>
                <c:pt idx="402">
                  <c:v>-0.41364075252733978</c:v>
                </c:pt>
                <c:pt idx="403">
                  <c:v>-0.4504123869827506</c:v>
                </c:pt>
                <c:pt idx="404">
                  <c:v>-0.4866327824888757</c:v>
                </c:pt>
                <c:pt idx="405">
                  <c:v>-0.52222801533576668</c:v>
                </c:pt>
                <c:pt idx="406">
                  <c:v>-0.55712347487079739</c:v>
                </c:pt>
                <c:pt idx="407">
                  <c:v>-0.59124401901012025</c:v>
                </c:pt>
                <c:pt idx="408">
                  <c:v>-0.624514137495078</c:v>
                </c:pt>
                <c:pt idx="409">
                  <c:v>-0.65685812275152233</c:v>
                </c:pt>
                <c:pt idx="410">
                  <c:v>-0.68820024817705228</c:v>
                </c:pt>
                <c:pt idx="411">
                  <c:v>-0.71846495364714402</c:v>
                </c:pt>
                <c:pt idx="412">
                  <c:v>-0.74757703799594422</c:v>
                </c:pt>
                <c:pt idx="413">
                  <c:v>-0.77546185819126601</c:v>
                </c:pt>
                <c:pt idx="414">
                  <c:v>-0.80204553488616737</c:v>
                </c:pt>
                <c:pt idx="415">
                  <c:v>-0.82725516399145893</c:v>
                </c:pt>
                <c:pt idx="416">
                  <c:v>-0.85101903387469913</c:v>
                </c:pt>
                <c:pt idx="417">
                  <c:v>-0.8732668477518154</c:v>
                </c:pt>
                <c:pt idx="418">
                  <c:v>-0.89392995079756976</c:v>
                </c:pt>
                <c:pt idx="419">
                  <c:v>-0.91294156146074612</c:v>
                </c:pt>
                <c:pt idx="420">
                  <c:v>-0.93023700642940899</c:v>
                </c:pt>
                <c:pt idx="421">
                  <c:v>-0.94575395865093592</c:v>
                </c:pt>
                <c:pt idx="422">
                  <c:v>-0.9594326777709935</c:v>
                </c:pt>
                <c:pt idx="423">
                  <c:v>-0.97121625231530972</c:v>
                </c:pt>
                <c:pt idx="424">
                  <c:v>-0.98105084289827538</c:v>
                </c:pt>
                <c:pt idx="425">
                  <c:v>-0.98888592570317302</c:v>
                </c:pt>
                <c:pt idx="426">
                  <c:v>-0.99467453544046514</c:v>
                </c:pt>
                <c:pt idx="427">
                  <c:v>-0.99837350695325167</c:v>
                </c:pt>
                <c:pt idx="428">
                  <c:v>-0.99994371460295151</c:v>
                </c:pt>
                <c:pt idx="429">
                  <c:v>-0.99935030853371243</c:v>
                </c:pt>
                <c:pt idx="430">
                  <c:v>-0.99656294688123981</c:v>
                </c:pt>
                <c:pt idx="431">
                  <c:v>-0.99155602296089396</c:v>
                </c:pt>
                <c:pt idx="432">
                  <c:v>-0.98430888644129721</c:v>
                </c:pt>
                <c:pt idx="433">
                  <c:v>-0.97480605748355909</c:v>
                </c:pt>
                <c:pt idx="434">
                  <c:v>-0.9630374328028366</c:v>
                </c:pt>
                <c:pt idx="435">
                  <c:v>-0.94899848258855024</c:v>
                </c:pt>
                <c:pt idx="436">
                  <c:v>-0.9326904372024406</c:v>
                </c:pt>
                <c:pt idx="437">
                  <c:v>-0.91412046256004587</c:v>
                </c:pt>
                <c:pt idx="438">
                  <c:v>-0.89330182309135375</c:v>
                </c:pt>
                <c:pt idx="439">
                  <c:v>-0.87025403117061106</c:v>
                </c:pt>
                <c:pt idx="440">
                  <c:v>-0.84500298190381451</c:v>
                </c:pt>
                <c:pt idx="441">
                  <c:v>-0.81758107216548348</c:v>
                </c:pt>
                <c:pt idx="442">
                  <c:v>-0.7880273027842547</c:v>
                </c:pt>
                <c:pt idx="443">
                  <c:v>-0.75638736278974517</c:v>
                </c:pt>
                <c:pt idx="444">
                  <c:v>-0.72271369465139479</c:v>
                </c:pt>
                <c:pt idx="445">
                  <c:v>-0.6870655394637033</c:v>
                </c:pt>
                <c:pt idx="446">
                  <c:v>-0.64950896106169309</c:v>
                </c:pt>
                <c:pt idx="447">
                  <c:v>-0.61011684808574951</c:v>
                </c:pt>
                <c:pt idx="448">
                  <c:v>-0.5689688930563418</c:v>
                </c:pt>
                <c:pt idx="449">
                  <c:v>-0.52615154756671445</c:v>
                </c:pt>
                <c:pt idx="450">
                  <c:v>-0.48175795275554367</c:v>
                </c:pt>
                <c:pt idx="451">
                  <c:v>-0.43588784428192895</c:v>
                </c:pt>
                <c:pt idx="452">
                  <c:v>-0.3886474310919793</c:v>
                </c:pt>
                <c:pt idx="453">
                  <c:v>-0.34014924733973373</c:v>
                </c:pt>
                <c:pt idx="454">
                  <c:v>-0.2905119769052128</c:v>
                </c:pt>
                <c:pt idx="455">
                  <c:v>-0.2398602500391494</c:v>
                </c:pt>
                <c:pt idx="456">
                  <c:v>-0.18832441175709203</c:v>
                </c:pt>
                <c:pt idx="457">
                  <c:v>-0.13604026170537006</c:v>
                </c:pt>
                <c:pt idx="458">
                  <c:v>-8.3148765327466664E-2</c:v>
                </c:pt>
                <c:pt idx="459">
                  <c:v>-2.9795736271605446E-2</c:v>
                </c:pt>
                <c:pt idx="460">
                  <c:v>2.3868509901252461E-2</c:v>
                </c:pt>
                <c:pt idx="461">
                  <c:v>7.7689530525815551E-2</c:v>
                </c:pt>
                <c:pt idx="462">
                  <c:v>0.13150915884446446</c:v>
                </c:pt>
                <c:pt idx="463">
                  <c:v>0.18516593477526949</c:v>
                </c:pt>
                <c:pt idx="464">
                  <c:v>0.23849556284899209</c:v>
                </c:pt>
                <c:pt idx="465">
                  <c:v>0.29133139658403778</c:v>
                </c:pt>
                <c:pt idx="466">
                  <c:v>0.34350494842061924</c:v>
                </c:pt>
                <c:pt idx="467">
                  <c:v>0.39484642418410132</c:v>
                </c:pt>
                <c:pt idx="468">
                  <c:v>0.4451852808935951</c:v>
                </c:pt>
                <c:pt idx="469">
                  <c:v>0.49435080657555891</c:v>
                </c:pt>
                <c:pt idx="470">
                  <c:v>0.54217272058451571</c:v>
                </c:pt>
                <c:pt idx="471">
                  <c:v>0.58848179277431922</c:v>
                </c:pt>
                <c:pt idx="472">
                  <c:v>0.63311047970481615</c:v>
                </c:pt>
                <c:pt idx="473">
                  <c:v>0.67589357591079546</c:v>
                </c:pt>
                <c:pt idx="474">
                  <c:v>0.71666887810374746</c:v>
                </c:pt>
                <c:pt idx="475">
                  <c:v>0.7552778600230694</c:v>
                </c:pt>
                <c:pt idx="476">
                  <c:v>0.79156635550280607</c:v>
                </c:pt>
                <c:pt idx="477">
                  <c:v>0.82538524717382733</c:v>
                </c:pt>
                <c:pt idx="478">
                  <c:v>0.85659115808048669</c:v>
                </c:pt>
                <c:pt idx="479">
                  <c:v>0.88504714335624979</c:v>
                </c:pt>
                <c:pt idx="480">
                  <c:v>0.91062337897569945</c:v>
                </c:pt>
                <c:pt idx="481">
                  <c:v>0.9331978444815715</c:v>
                </c:pt>
                <c:pt idx="482">
                  <c:v>0.95265699647638535</c:v>
                </c:pt>
                <c:pt idx="483">
                  <c:v>0.96889642956964706</c:v>
                </c:pt>
                <c:pt idx="484">
                  <c:v>0.98182152138478551</c:v>
                </c:pt>
                <c:pt idx="485">
                  <c:v>0.99134805815592775</c:v>
                </c:pt>
                <c:pt idx="486">
                  <c:v>0.99740283738445357</c:v>
                </c:pt>
                <c:pt idx="487">
                  <c:v>0.99992424398000812</c:v>
                </c:pt>
                <c:pt idx="488">
                  <c:v>0.99886279628138097</c:v>
                </c:pt>
                <c:pt idx="489">
                  <c:v>0.99418165834034022</c:v>
                </c:pt>
                <c:pt idx="490">
                  <c:v>0.985857114857143</c:v>
                </c:pt>
                <c:pt idx="491">
                  <c:v>0.97387900518091541</c:v>
                </c:pt>
                <c:pt idx="492">
                  <c:v>0.95825111283228825</c:v>
                </c:pt>
                <c:pt idx="493">
                  <c:v>0.93899150707038248</c:v>
                </c:pt>
                <c:pt idx="494">
                  <c:v>0.91613283311215954</c:v>
                </c:pt>
                <c:pt idx="495">
                  <c:v>0.88972254771996762</c:v>
                </c:pt>
                <c:pt idx="496">
                  <c:v>0.85982309700330861</c:v>
                </c:pt>
                <c:pt idx="497">
                  <c:v>0.82651203343397717</c:v>
                </c:pt>
                <c:pt idx="498">
                  <c:v>0.78988206924993531</c:v>
                </c:pt>
                <c:pt idx="499">
                  <c:v>0.75004106362304024</c:v>
                </c:pt>
                <c:pt idx="500">
                  <c:v>0.70711194118889753</c:v>
                </c:pt>
                <c:pt idx="501">
                  <c:v>0.66123253978381713</c:v>
                </c:pt>
                <c:pt idx="502">
                  <c:v>0.61255538550370459</c:v>
                </c:pt>
                <c:pt idx="503">
                  <c:v>0.56124739349270314</c:v>
                </c:pt>
                <c:pt idx="504">
                  <c:v>0.50748949318457981</c:v>
                </c:pt>
                <c:pt idx="505">
                  <c:v>0.45147617705703658</c:v>
                </c:pt>
                <c:pt idx="506">
                  <c:v>0.39341497231709788</c:v>
                </c:pt>
                <c:pt idx="507">
                  <c:v>0.33352583531377067</c:v>
                </c:pt>
                <c:pt idx="508">
                  <c:v>0.27204046887083078</c:v>
                </c:pt>
                <c:pt idx="509">
                  <c:v>0.20920156314685681</c:v>
                </c:pt>
                <c:pt idx="510">
                  <c:v>0.14526196105956873</c:v>
                </c:pt>
                <c:pt idx="511">
                  <c:v>8.0483749755696665E-2</c:v>
                </c:pt>
                <c:pt idx="512">
                  <c:v>1.5137280063982966E-2</c:v>
                </c:pt>
                <c:pt idx="513">
                  <c:v>-5.049988366457251E-2</c:v>
                </c:pt>
                <c:pt idx="514">
                  <c:v>-0.1161440804508192</c:v>
                </c:pt>
                <c:pt idx="515">
                  <c:v>-0.18150673295768138</c:v>
                </c:pt>
                <c:pt idx="516">
                  <c:v>-0.24629558729579717</c:v>
                </c:pt>
                <c:pt idx="517">
                  <c:v>-0.31021600804121535</c:v>
                </c:pt>
                <c:pt idx="518">
                  <c:v>-0.37297232366222999</c:v>
                </c:pt>
                <c:pt idx="519">
                  <c:v>-0.43426921707868504</c:v>
                </c:pt>
                <c:pt idx="520">
                  <c:v>-0.49381315561263295</c:v>
                </c:pt>
                <c:pt idx="521">
                  <c:v>-0.55131385413717005</c:v>
                </c:pt>
                <c:pt idx="522">
                  <c:v>-0.60648576479424343</c:v>
                </c:pt>
                <c:pt idx="523">
                  <c:v>-0.6590495862354312</c:v>
                </c:pt>
                <c:pt idx="524">
                  <c:v>-0.70873378494597383</c:v>
                </c:pt>
                <c:pt idx="525">
                  <c:v>-0.75527612084512086</c:v>
                </c:pt>
                <c:pt idx="526">
                  <c:v>-0.79842516901880023</c:v>
                </c:pt>
                <c:pt idx="527">
                  <c:v>-0.83794182913735715</c:v>
                </c:pt>
                <c:pt idx="528">
                  <c:v>-0.87360081384517985</c:v>
                </c:pt>
                <c:pt idx="529">
                  <c:v>-0.90519210718404741</c:v>
                </c:pt>
                <c:pt idx="530">
                  <c:v>-0.9325223839313489</c:v>
                </c:pt>
                <c:pt idx="531">
                  <c:v>-0.95541638060131451</c:v>
                </c:pt>
                <c:pt idx="532">
                  <c:v>-0.97371820877525683</c:v>
                </c:pt>
                <c:pt idx="533">
                  <c:v>-0.98729260139857644</c:v>
                </c:pt>
                <c:pt idx="534">
                  <c:v>-0.99602608271069593</c:v>
                </c:pt>
                <c:pt idx="535">
                  <c:v>-0.99982805256180007</c:v>
                </c:pt>
                <c:pt idx="536">
                  <c:v>-0.998631776019548</c:v>
                </c:pt>
                <c:pt idx="537">
                  <c:v>-0.99239526938179279</c:v>
                </c:pt>
                <c:pt idx="538">
                  <c:v>-0.981102073989507</c:v>
                </c:pt>
                <c:pt idx="539">
                  <c:v>-0.96476190957885666</c:v>
                </c:pt>
                <c:pt idx="540">
                  <c:v>-0.94341119932363082</c:v>
                </c:pt>
                <c:pt idx="541">
                  <c:v>-0.91711345919954523</c:v>
                </c:pt>
                <c:pt idx="542">
                  <c:v>-0.88595954485030404</c:v>
                </c:pt>
                <c:pt idx="543">
                  <c:v>-0.85006774975139265</c:v>
                </c:pt>
                <c:pt idx="544">
                  <c:v>-0.80958374915037334</c:v>
                </c:pt>
                <c:pt idx="545">
                  <c:v>-0.76468038501060354</c:v>
                </c:pt>
                <c:pt idx="546">
                  <c:v>-0.71555728799687501</c:v>
                </c:pt>
                <c:pt idx="547">
                  <c:v>-0.66244033341375508</c:v>
                </c:pt>
                <c:pt idx="548">
                  <c:v>-0.60558092893757232</c:v>
                </c:pt>
                <c:pt idx="549">
                  <c:v>-0.54525513296724615</c:v>
                </c:pt>
                <c:pt idx="550">
                  <c:v>-0.48176260345319777</c:v>
                </c:pt>
                <c:pt idx="551">
                  <c:v>-0.41542537814270797</c:v>
                </c:pt>
                <c:pt idx="552">
                  <c:v>-0.34658648829894673</c:v>
                </c:pt>
                <c:pt idx="553">
                  <c:v>-0.2756084091033067</c:v>
                </c:pt>
                <c:pt idx="554">
                  <c:v>-0.20287135113044516</c:v>
                </c:pt>
                <c:pt idx="555">
                  <c:v>-0.12877139848518285</c:v>
                </c:pt>
                <c:pt idx="556">
                  <c:v>-5.371850040294536E-2</c:v>
                </c:pt>
                <c:pt idx="557">
                  <c:v>2.1865675667606631E-2</c:v>
                </c:pt>
                <c:pt idx="558">
                  <c:v>9.7550020267961612E-2</c:v>
                </c:pt>
                <c:pt idx="559">
                  <c:v>0.17289637698700325</c:v>
                </c:pt>
                <c:pt idx="560">
                  <c:v>0.24746204476158354</c:v>
                </c:pt>
                <c:pt idx="561">
                  <c:v>0.32080237466306527</c:v>
                </c:pt>
                <c:pt idx="562">
                  <c:v>0.39247344730689832</c:v>
                </c:pt>
                <c:pt idx="563">
                  <c:v>0.46203481596799673</c:v>
                </c:pt>
                <c:pt idx="564">
                  <c:v>0.52905229949170796</c:v>
                </c:pt>
                <c:pt idx="565">
                  <c:v>0.59310080816863187</c:v>
                </c:pt>
                <c:pt idx="566">
                  <c:v>0.65376718490146524</c:v>
                </c:pt>
                <c:pt idx="567">
                  <c:v>0.71065304324338374</c:v>
                </c:pt>
                <c:pt idx="568">
                  <c:v>0.76337758324020455</c:v>
                </c:pt>
                <c:pt idx="569">
                  <c:v>0.81158036547159351</c:v>
                </c:pt>
                <c:pt idx="570">
                  <c:v>0.85492402326955796</c:v>
                </c:pt>
                <c:pt idx="571">
                  <c:v>0.89309689280365112</c:v>
                </c:pt>
                <c:pt idx="572">
                  <c:v>0.92581554056963622</c:v>
                </c:pt>
                <c:pt idx="573">
                  <c:v>0.95282716780939336</c:v>
                </c:pt>
                <c:pt idx="574">
                  <c:v>0.97391187153096193</c:v>
                </c:pt>
                <c:pt idx="575">
                  <c:v>0.98888474209453603</c:v>
                </c:pt>
                <c:pt idx="576">
                  <c:v>0.99759777778771042</c:v>
                </c:pt>
                <c:pt idx="577">
                  <c:v>0.99994159743497635</c:v>
                </c:pt>
                <c:pt idx="578">
                  <c:v>0.9958469328749654</c:v>
                </c:pt>
                <c:pt idx="579">
                  <c:v>0.98528588409550377</c:v>
                </c:pt>
                <c:pt idx="580">
                  <c:v>0.96827292094128992</c:v>
                </c:pt>
                <c:pt idx="581">
                  <c:v>0.94486561660055857</c:v>
                </c:pt>
                <c:pt idx="582">
                  <c:v>0.91516509953274194</c:v>
                </c:pt>
                <c:pt idx="583">
                  <c:v>0.87931621211464095</c:v>
                </c:pt>
                <c:pt idx="584">
                  <c:v>0.83750736605227261</c:v>
                </c:pt>
                <c:pt idx="585">
                  <c:v>0.78997008652210154</c:v>
                </c:pt>
                <c:pt idx="586">
                  <c:v>0.73697823905984761</c:v>
                </c:pt>
                <c:pt idx="587">
                  <c:v>0.67884693539729413</c:v>
                </c:pt>
                <c:pt idx="588">
                  <c:v>0.61593111674523959</c:v>
                </c:pt>
                <c:pt idx="589">
                  <c:v>0.54862381542073835</c:v>
                </c:pt>
                <c:pt idx="590">
                  <c:v>0.47735409820369928</c:v>
                </c:pt>
                <c:pt idx="591">
                  <c:v>0.40258469736565416</c:v>
                </c:pt>
                <c:pt idx="592">
                  <c:v>0.32480933792383637</c:v>
                </c:pt>
                <c:pt idx="593">
                  <c:v>0.24454977231776662</c:v>
                </c:pt>
                <c:pt idx="594">
                  <c:v>0.16235253636273583</c:v>
                </c:pt>
                <c:pt idx="595">
                  <c:v>7.8785442983697829E-2</c:v>
                </c:pt>
                <c:pt idx="596">
                  <c:v>-5.5661671485989685E-3</c:v>
                </c:pt>
                <c:pt idx="597">
                  <c:v>-9.010339639263229E-2</c:v>
                </c:pt>
                <c:pt idx="598">
                  <c:v>-0.17421795814872013</c:v>
                </c:pt>
                <c:pt idx="599">
                  <c:v>-0.25729651555051114</c:v>
                </c:pt>
                <c:pt idx="600">
                  <c:v>-0.33872516201784703</c:v>
                </c:pt>
                <c:pt idx="601">
                  <c:v>-0.41789401274585325</c:v>
                </c:pt>
                <c:pt idx="602">
                  <c:v>-0.49420187427271195</c:v>
                </c:pt>
                <c:pt idx="603">
                  <c:v>-0.56706095753576147</c:v>
                </c:pt>
                <c:pt idx="604">
                  <c:v>-0.63590159831534077</c:v>
                </c:pt>
                <c:pt idx="605">
                  <c:v>-0.70017694770111838</c:v>
                </c:pt>
                <c:pt idx="606">
                  <c:v>-0.75936759421721745</c:v>
                </c:pt>
                <c:pt idx="607">
                  <c:v>-0.81298607853101967</c:v>
                </c:pt>
                <c:pt idx="608">
                  <c:v>-0.86058126126347145</c:v>
                </c:pt>
                <c:pt idx="609">
                  <c:v>-0.90174250433342373</c:v>
                </c:pt>
                <c:pt idx="610">
                  <c:v>-0.93610362651837253</c:v>
                </c:pt>
                <c:pt idx="611">
                  <c:v>-0.9633465945114118</c:v>
                </c:pt>
                <c:pt idx="612">
                  <c:v>-0.98320491170823476</c:v>
                </c:pt>
                <c:pt idx="613">
                  <c:v>-0.9954666682750124</c:v>
                </c:pt>
                <c:pt idx="614">
                  <c:v>-0.99997721773149129</c:v>
                </c:pt>
                <c:pt idx="615">
                  <c:v>-0.99664144733356441</c:v>
                </c:pt>
                <c:pt idx="616">
                  <c:v>-0.98542561195286449</c:v>
                </c:pt>
                <c:pt idx="617">
                  <c:v>-0.96635870392066436</c:v>
                </c:pt>
                <c:pt idx="618">
                  <c:v>-0.93953333441920917</c:v>
                </c:pt>
                <c:pt idx="619">
                  <c:v>-0.90510610545142456</c:v>
                </c:pt>
                <c:pt idx="620">
                  <c:v>-0.86329745518179746</c:v>
                </c:pt>
                <c:pt idx="621">
                  <c:v>-0.81439096349549778</c:v>
                </c:pt>
                <c:pt idx="622">
                  <c:v>-0.75873210894409859</c:v>
                </c:pt>
                <c:pt idx="623">
                  <c:v>-0.69672647280536071</c:v>
                </c:pt>
                <c:pt idx="624">
                  <c:v>-0.62883739074891198</c:v>
                </c:pt>
                <c:pt idx="625">
                  <c:v>-0.55558305753306236</c:v>
                </c:pt>
                <c:pt idx="626">
                  <c:v>-0.47753309522114207</c:v>
                </c:pt>
                <c:pt idx="627">
                  <c:v>-0.39530460055613481</c:v>
                </c:pt>
                <c:pt idx="628">
                  <c:v>-0.30955769232512936</c:v>
                </c:pt>
                <c:pt idx="629">
                  <c:v>-0.2209905847322417</c:v>
                </c:pt>
                <c:pt idx="630">
                  <c:v>-0.13033421793106587</c:v>
                </c:pt>
                <c:pt idx="631">
                  <c:v>-3.8346481893628229E-2</c:v>
                </c:pt>
                <c:pt idx="632">
                  <c:v>5.4193925339880003E-2</c:v>
                </c:pt>
                <c:pt idx="633">
                  <c:v>0.14649395933132131</c:v>
                </c:pt>
                <c:pt idx="634">
                  <c:v>0.23775296074588675</c:v>
                </c:pt>
                <c:pt idx="635">
                  <c:v>0.32716960252498217</c:v>
                </c:pt>
                <c:pt idx="636">
                  <c:v>0.41394899487193576</c:v>
                </c:pt>
                <c:pt idx="637">
                  <c:v>0.49730988691469918</c:v>
                </c:pt>
                <c:pt idx="638">
                  <c:v>0.57649190110403736</c:v>
                </c:pt>
                <c:pt idx="639">
                  <c:v>0.65076273411760555</c:v>
                </c:pt>
                <c:pt idx="640">
                  <c:v>0.71942525631311427</c:v>
                </c:pt>
                <c:pt idx="641">
                  <c:v>0.78182444064677092</c:v>
                </c:pt>
                <c:pt idx="642">
                  <c:v>0.83735405148127118</c:v>
                </c:pt>
                <c:pt idx="643">
                  <c:v>0.88546302388061626</c:v>
                </c:pt>
                <c:pt idx="644">
                  <c:v>0.92566146485166168</c:v>
                </c:pt>
                <c:pt idx="645">
                  <c:v>0.95752620956242851</c:v>
                </c:pt>
                <c:pt idx="646">
                  <c:v>0.98070586785699965</c:v>
                </c:pt>
                <c:pt idx="647">
                  <c:v>0.99492529940083119</c:v>
                </c:pt>
                <c:pt idx="648">
                  <c:v>0.99998945952604712</c:v>
                </c:pt>
                <c:pt idx="649">
                  <c:v>0.99578656229355234</c:v>
                </c:pt>
                <c:pt idx="650">
                  <c:v>0.98229051242928456</c:v>
                </c:pt>
                <c:pt idx="651">
                  <c:v>0.95956256359952408</c:v>
                </c:pt>
                <c:pt idx="652">
                  <c:v>0.92775216693028495</c:v>
                </c:pt>
                <c:pt idx="653">
                  <c:v>0.88709698070578458</c:v>
                </c:pt>
                <c:pt idx="654">
                  <c:v>0.83792201975008129</c:v>
                </c:pt>
                <c:pt idx="655">
                  <c:v>0.78063793104536905</c:v>
                </c:pt>
                <c:pt idx="656">
                  <c:v>0.71573839060369182</c:v>
                </c:pt>
                <c:pt idx="657">
                  <c:v>0.64379662541255567</c:v>
                </c:pt>
                <c:pt idx="658">
                  <c:v>0.56546107333811435</c:v>
                </c:pt>
                <c:pt idx="659">
                  <c:v>0.4814502031060317</c:v>
                </c:pt>
                <c:pt idx="660">
                  <c:v>0.39254652579730581</c:v>
                </c:pt>
                <c:pt idx="661">
                  <c:v>0.29958983859711735</c:v>
                </c:pt>
                <c:pt idx="662">
                  <c:v>0.20346975071860635</c:v>
                </c:pt>
                <c:pt idx="663">
                  <c:v>0.10511755038593684</c:v>
                </c:pt>
                <c:pt idx="664">
                  <c:v>5.4974803970982197E-3</c:v>
                </c:pt>
                <c:pt idx="665">
                  <c:v>-9.440250201070513E-2</c:v>
                </c:pt>
                <c:pt idx="666">
                  <c:v>-0.19358039760719667</c:v>
                </c:pt>
                <c:pt idx="667">
                  <c:v>-0.29103017952147703</c:v>
                </c:pt>
                <c:pt idx="668">
                  <c:v>-0.38575205282219244</c:v>
                </c:pt>
                <c:pt idx="669">
                  <c:v>-0.476762857216113</c:v>
                </c:pt>
                <c:pt idx="670">
                  <c:v>-0.56310650625983794</c:v>
                </c:pt>
                <c:pt idx="671">
                  <c:v>-0.64386435300351486</c:v>
                </c:pt>
                <c:pt idx="672">
                  <c:v>-0.71816536960586863</c:v>
                </c:pt>
                <c:pt idx="673">
                  <c:v>-0.78519602724473481</c:v>
                </c:pt>
                <c:pt idx="674">
                  <c:v>-0.84420976265315639</c:v>
                </c:pt>
                <c:pt idx="675">
                  <c:v>-0.89453591888291428</c:v>
                </c:pt>
                <c:pt idx="676">
                  <c:v>-0.93558805046769633</c:v>
                </c:pt>
                <c:pt idx="677">
                  <c:v>-0.96687148704534975</c:v>
                </c:pt>
                <c:pt idx="678">
                  <c:v>-0.98799005470650081</c:v>
                </c:pt>
                <c:pt idx="679">
                  <c:v>-0.99865186085407665</c:v>
                </c:pt>
                <c:pt idx="680">
                  <c:v>-0.99867405615752536</c:v>
                </c:pt>
                <c:pt idx="681">
                  <c:v>-0.98798649622324597</c:v>
                </c:pt>
                <c:pt idx="682">
                  <c:v>-0.96663423581904695</c:v>
                </c:pt>
                <c:pt idx="683">
                  <c:v>-0.93477879980887757</c:v>
                </c:pt>
                <c:pt idx="684">
                  <c:v>-0.89269818728213346</c:v>
                </c:pt>
                <c:pt idx="685">
                  <c:v>-0.84078557859094383</c:v>
                </c:pt>
                <c:pt idx="686">
                  <c:v>-0.77954672901568423</c:v>
                </c:pt>
                <c:pt idx="687">
                  <c:v>-0.70959604742520477</c:v>
                </c:pt>
                <c:pt idx="688">
                  <c:v>-0.63165137343317301</c:v>
                </c:pt>
                <c:pt idx="689">
                  <c:v>-0.54652748201204648</c:v>
                </c:pt>
                <c:pt idx="690">
                  <c:v>-0.45512836013787494</c:v>
                </c:pt>
                <c:pt idx="691">
                  <c:v>-0.35843831562040546</c:v>
                </c:pt>
                <c:pt idx="692">
                  <c:v>-0.25751199363381105</c:v>
                </c:pt>
                <c:pt idx="693">
                  <c:v>-0.15346339141061707</c:v>
                </c:pt>
                <c:pt idx="694">
                  <c:v>-4.7453975897798893E-2</c:v>
                </c:pt>
                <c:pt idx="695">
                  <c:v>5.9319977297179728E-2</c:v>
                </c:pt>
                <c:pt idx="696">
                  <c:v>0.16564069281528729</c:v>
                </c:pt>
                <c:pt idx="697">
                  <c:v>0.27028271011962185</c:v>
                </c:pt>
                <c:pt idx="698">
                  <c:v>0.37202705158172994</c:v>
                </c:pt>
                <c:pt idx="699">
                  <c:v>0.46967558351264743</c:v>
                </c:pt>
                <c:pt idx="700">
                  <c:v>0.56206540285963902</c:v>
                </c:pt>
                <c:pt idx="701">
                  <c:v>0.64808307742737603</c:v>
                </c:pt>
                <c:pt idx="702">
                  <c:v>0.72667856459452229</c:v>
                </c:pt>
                <c:pt idx="703">
                  <c:v>0.79687863268942682</c:v>
                </c:pt>
                <c:pt idx="704">
                  <c:v>0.85779961054407083</c:v>
                </c:pt>
                <c:pt idx="705">
                  <c:v>0.90865929432297643</c:v>
                </c:pt>
                <c:pt idx="706">
                  <c:v>0.94878784655454451</c:v>
                </c:pt>
                <c:pt idx="707">
                  <c:v>0.97763753038099077</c:v>
                </c:pt>
                <c:pt idx="708">
                  <c:v>0.99479113236407479</c:v>
                </c:pt>
                <c:pt idx="709">
                  <c:v>0.9999689396821495</c:v>
                </c:pt>
                <c:pt idx="710">
                  <c:v>0.99303415214380852</c:v>
                </c:pt>
                <c:pt idx="711">
                  <c:v>0.97399662600785064</c:v>
                </c:pt>
                <c:pt idx="712">
                  <c:v>0.94301486499131326</c:v>
                </c:pt>
                <c:pt idx="713">
                  <c:v>0.90039619389000669</c:v>
                </c:pt>
                <c:pt idx="714">
                  <c:v>0.84659507172360426</c:v>
                </c:pt>
                <c:pt idx="715">
                  <c:v>0.78220952401730348</c:v>
                </c:pt>
                <c:pt idx="716">
                  <c:v>0.70797569748640077</c:v>
                </c:pt>
                <c:pt idx="717">
                  <c:v>0.62476056471863051</c:v>
                </c:pt>
                <c:pt idx="718">
                  <c:v>0.53355283115161123</c:v>
                </c:pt>
                <c:pt idx="719">
                  <c:v>0.43545212140260819</c:v>
                </c:pt>
                <c:pt idx="720">
                  <c:v>0.33165654649618315</c:v>
                </c:pt>
                <c:pt idx="721">
                  <c:v>0.22344877741368624</c:v>
                </c:pt>
                <c:pt idx="722">
                  <c:v>0.1121807733151489</c:v>
                </c:pt>
                <c:pt idx="723">
                  <c:v>-7.4266558358873126E-4</c:v>
                </c:pt>
                <c:pt idx="724">
                  <c:v>-0.11388133049484443</c:v>
                </c:pt>
                <c:pt idx="725">
                  <c:v>-0.22577781387805668</c:v>
                </c:pt>
                <c:pt idx="726">
                  <c:v>-0.33497627279676523</c:v>
                </c:pt>
                <c:pt idx="727">
                  <c:v>-0.44004150880888715</c:v>
                </c:pt>
                <c:pt idx="728">
                  <c:v>-0.53957811700944625</c:v>
                </c:pt>
                <c:pt idx="729">
                  <c:v>-0.63224944953778106</c:v>
                </c:pt>
                <c:pt idx="730">
                  <c:v>-0.71679613482725191</c:v>
                </c:pt>
                <c:pt idx="731">
                  <c:v>-0.79205389327942244</c:v>
                </c:pt>
                <c:pt idx="732">
                  <c:v>-0.85697039300950573</c:v>
                </c:pt>
                <c:pt idx="733">
                  <c:v>-0.91062089591199913</c:v>
                </c:pt>
                <c:pt idx="734">
                  <c:v>-0.95222245456262622</c:v>
                </c:pt>
                <c:pt idx="735">
                  <c:v>-0.98114643438138216</c:v>
                </c:pt>
                <c:pt idx="736">
                  <c:v>-0.99692915295479589</c:v>
                </c:pt>
                <c:pt idx="737">
                  <c:v>-0.99928044932276194</c:v>
                </c:pt>
                <c:pt idx="738">
                  <c:v>-0.98809002019119818</c:v>
                </c:pt>
                <c:pt idx="739">
                  <c:v>-0.96343138719748922</c:v>
                </c:pt>
                <c:pt idx="740">
                  <c:v>-0.92556338923959725</c:v>
                </c:pt>
                <c:pt idx="741">
                  <c:v>-0.87492912614029894</c:v>
                </c:pt>
                <c:pt idx="742">
                  <c:v>-0.81215231416630829</c:v>
                </c:pt>
                <c:pt idx="743">
                  <c:v>-0.73803104972577693</c:v>
                </c:pt>
                <c:pt idx="744">
                  <c:v>-0.65352901445638223</c:v>
                </c:pt>
                <c:pt idx="745">
                  <c:v>-0.55976419238580255</c:v>
                </c:pt>
                <c:pt idx="746">
                  <c:v>-0.45799520736629962</c:v>
                </c:pt>
                <c:pt idx="747">
                  <c:v>-0.34960542600531624</c:v>
                </c:pt>
                <c:pt idx="748">
                  <c:v>-0.23608500727090989</c:v>
                </c:pt>
                <c:pt idx="749">
                  <c:v>-0.11901111427826298</c:v>
                </c:pt>
                <c:pt idx="750">
                  <c:v>-2.6535897928668363E-5</c:v>
                </c:pt>
                <c:pt idx="751">
                  <c:v>0.11918300478165558</c:v>
                </c:pt>
                <c:pt idx="752">
                  <c:v>0.23691255198384045</c:v>
                </c:pt>
                <c:pt idx="753">
                  <c:v>0.35146230325865269</c:v>
                </c:pt>
                <c:pt idx="754">
                  <c:v>0.46116233634821929</c:v>
                </c:pt>
                <c:pt idx="755">
                  <c:v>0.56439731977447938</c:v>
                </c:pt>
                <c:pt idx="756">
                  <c:v>0.65963084151409335</c:v>
                </c:pt>
                <c:pt idx="757">
                  <c:v>0.74542898689417658</c:v>
                </c:pt>
                <c:pt idx="758">
                  <c:v>0.82048279910230226</c:v>
                </c:pt>
                <c:pt idx="759">
                  <c:v>0.88362926359611771</c:v>
                </c:pt>
                <c:pt idx="760">
                  <c:v>0.93387047127711453</c:v>
                </c:pt>
                <c:pt idx="761">
                  <c:v>0.97039063453065189</c:v>
                </c:pt>
                <c:pt idx="762">
                  <c:v>0.99257065500994024</c:v>
                </c:pt>
                <c:pt idx="763">
                  <c:v>0.99999997214471503</c:v>
                </c:pt>
                <c:pt idx="764">
                  <c:v>0.99248545648349584</c:v>
                </c:pt>
                <c:pt idx="765">
                  <c:v>0.97005715173931817</c:v>
                </c:pt>
                <c:pt idx="766">
                  <c:v>0.93297071332334724</c:v>
                </c:pt>
                <c:pt idx="767">
                  <c:v>0.88170643865642995</c:v>
                </c:pt>
                <c:pt idx="768">
                  <c:v>0.81696483500640626</c:v>
                </c:pt>
                <c:pt idx="769">
                  <c:v>0.73965872330010818</c:v>
                </c:pt>
                <c:pt idx="770">
                  <c:v>0.65090193053444145</c:v>
                </c:pt>
                <c:pt idx="771">
                  <c:v>0.55199467824084225</c:v>
                </c:pt>
                <c:pt idx="772">
                  <c:v>0.44440582908339027</c:v>
                </c:pt>
                <c:pt idx="773">
                  <c:v>0.32975220720845233</c:v>
                </c:pt>
                <c:pt idx="774">
                  <c:v>0.20977525951466267</c:v>
                </c:pt>
                <c:pt idx="775">
                  <c:v>8.6315373681714228E-2</c:v>
                </c:pt>
                <c:pt idx="776">
                  <c:v>-3.8715786295816575E-2</c:v>
                </c:pt>
                <c:pt idx="777">
                  <c:v>-0.16336452602375692</c:v>
                </c:pt>
                <c:pt idx="778">
                  <c:v>-0.28566551213648322</c:v>
                </c:pt>
                <c:pt idx="779">
                  <c:v>-0.40367284455857089</c:v>
                </c:pt>
                <c:pt idx="780">
                  <c:v>-0.51549132298517764</c:v>
                </c:pt>
                <c:pt idx="781">
                  <c:v>-0.61930740640958293</c:v>
                </c:pt>
                <c:pt idx="782">
                  <c:v>-0.71341935781327026</c:v>
                </c:pt>
                <c:pt idx="783">
                  <c:v>-0.7962660676155513</c:v>
                </c:pt>
                <c:pt idx="784">
                  <c:v>-0.86645405937938569</c:v>
                </c:pt>
                <c:pt idx="785">
                  <c:v>-0.92278219967735142</c:v>
                </c:pt>
                <c:pt idx="786">
                  <c:v>-0.96426366088560467</c:v>
                </c:pt>
                <c:pt idx="787">
                  <c:v>-0.99014472079547788</c:v>
                </c:pt>
                <c:pt idx="788">
                  <c:v>-0.99992002596912088</c:v>
                </c:pt>
                <c:pt idx="789">
                  <c:v>-0.99334399622419611</c:v>
                </c:pt>
                <c:pt idx="790">
                  <c:v>-0.97043810487839066</c:v>
                </c:pt>
                <c:pt idx="791">
                  <c:v>-0.93149383264345786</c:v>
                </c:pt>
                <c:pt idx="792">
                  <c:v>-0.87707116142719832</c:v>
                </c:pt>
                <c:pt idx="793">
                  <c:v>-0.80799254675834531</c:v>
                </c:pt>
                <c:pt idx="794">
                  <c:v>-0.72533238296632552</c:v>
                </c:pt>
                <c:pt idx="795">
                  <c:v>-0.63040205240959069</c:v>
                </c:pt>
                <c:pt idx="796">
                  <c:v>-0.52473072766463769</c:v>
                </c:pt>
                <c:pt idx="797">
                  <c:v>-0.41004217232652834</c:v>
                </c:pt>
                <c:pt idx="798">
                  <c:v>-0.28822786056270883</c:v>
                </c:pt>
                <c:pt idx="799">
                  <c:v>-0.16131680643488747</c:v>
                </c:pt>
                <c:pt idx="800">
                  <c:v>-3.1442559904306666E-2</c:v>
                </c:pt>
                <c:pt idx="801">
                  <c:v>9.9192113943829999E-2</c:v>
                </c:pt>
                <c:pt idx="802">
                  <c:v>0.22835230382142271</c:v>
                </c:pt>
                <c:pt idx="803">
                  <c:v>0.35380915723595918</c:v>
                </c:pt>
                <c:pt idx="804">
                  <c:v>0.47337857575976539</c:v>
                </c:pt>
                <c:pt idx="805">
                  <c:v>0.58495973160675663</c:v>
                </c:pt>
                <c:pt idx="806">
                  <c:v>0.68657272470270525</c:v>
                </c:pt>
                <c:pt idx="807">
                  <c:v>0.77639469943414552</c:v>
                </c:pt>
                <c:pt idx="808">
                  <c:v>0.85279375245537425</c:v>
                </c:pt>
                <c:pt idx="809">
                  <c:v>0.91435998745660263</c:v>
                </c:pt>
                <c:pt idx="810">
                  <c:v>0.95993310956324474</c:v>
                </c:pt>
                <c:pt idx="811">
                  <c:v>0.98862600073113893</c:v>
                </c:pt>
                <c:pt idx="812">
                  <c:v>0.99984377758199949</c:v>
                </c:pt>
                <c:pt idx="813">
                  <c:v>0.99329790381475325</c:v>
                </c:pt>
                <c:pt idx="814">
                  <c:v>0.96901500963891807</c:v>
                </c:pt>
                <c:pt idx="815">
                  <c:v>0.92734015940101022</c:v>
                </c:pt>
                <c:pt idx="816">
                  <c:v>0.86893440431474156</c:v>
                </c:pt>
                <c:pt idx="817">
                  <c:v>0.79476655838433463</c:v>
                </c:pt>
                <c:pt idx="818">
                  <c:v>0.70609924049977002</c:v>
                </c:pt>
                <c:pt idx="819">
                  <c:v>0.60446933242902134</c:v>
                </c:pt>
                <c:pt idx="820">
                  <c:v>0.49166310908902011</c:v>
                </c:pt>
                <c:pt idx="821">
                  <c:v>0.3696864020345163</c:v>
                </c:pt>
                <c:pt idx="822">
                  <c:v>0.24073025753236768</c:v>
                </c:pt>
                <c:pt idx="823">
                  <c:v>0.10713264486853744</c:v>
                </c:pt>
                <c:pt idx="824">
                  <c:v>-2.8663143296863463E-2</c:v>
                </c:pt>
                <c:pt idx="825">
                  <c:v>-0.1641526805255985</c:v>
                </c:pt>
                <c:pt idx="826">
                  <c:v>-0.29681640368314055</c:v>
                </c:pt>
                <c:pt idx="827">
                  <c:v>-0.42416658386326056</c:v>
                </c:pt>
                <c:pt idx="828">
                  <c:v>-0.54379440098093257</c:v>
                </c:pt>
                <c:pt idx="829">
                  <c:v>-0.65341623109053071</c:v>
                </c:pt>
                <c:pt idx="830">
                  <c:v>-0.75091825132632817</c:v>
                </c:pt>
                <c:pt idx="831">
                  <c:v>-0.83439848035823116</c:v>
                </c:pt>
                <c:pt idx="832">
                  <c:v>-0.9022054026352514</c:v>
                </c:pt>
                <c:pt idx="833">
                  <c:v>-0.95297237234784926</c:v>
                </c:pt>
                <c:pt idx="834">
                  <c:v>-0.98564705752581272</c:v>
                </c:pt>
                <c:pt idx="835">
                  <c:v>-0.99951526520604717</c:v>
                </c:pt>
                <c:pt idx="836">
                  <c:v>-0.99421858401330054</c:v>
                </c:pt>
                <c:pt idx="837">
                  <c:v>-0.96976538932624234</c:v>
                </c:pt>
                <c:pt idx="838">
                  <c:v>-0.92653487666623302</c:v>
                </c:pt>
                <c:pt idx="839">
                  <c:v>-0.86527391897397887</c:v>
                </c:pt>
                <c:pt idx="840">
                  <c:v>-0.7870866807009419</c:v>
                </c:pt>
                <c:pt idx="841">
                  <c:v>-0.69341706359156874</c:v>
                </c:pt>
                <c:pt idx="842">
                  <c:v>-0.58602420294934576</c:v>
                </c:pt>
                <c:pt idx="843">
                  <c:v>-0.46695137622107502</c:v>
                </c:pt>
                <c:pt idx="844">
                  <c:v>-0.33848882498727384</c:v>
                </c:pt>
                <c:pt idx="845">
                  <c:v>-0.20313112398643537</c:v>
                </c:pt>
                <c:pt idx="846">
                  <c:v>-6.352985375123088E-2</c:v>
                </c:pt>
                <c:pt idx="847">
                  <c:v>7.7557555974929956E-2</c:v>
                </c:pt>
                <c:pt idx="848">
                  <c:v>0.21732184923872475</c:v>
                </c:pt>
                <c:pt idx="849">
                  <c:v>0.35295779218746226</c:v>
                </c:pt>
                <c:pt idx="850">
                  <c:v>0.48172074668581694</c:v>
                </c:pt>
                <c:pt idx="851">
                  <c:v>0.6009828314935598</c:v>
                </c:pt>
                <c:pt idx="852">
                  <c:v>0.70828751802760881</c:v>
                </c:pt>
                <c:pt idx="853">
                  <c:v>0.80140151593677467</c:v>
                </c:pt>
                <c:pt idx="854">
                  <c:v>0.87836283582488961</c:v>
                </c:pt>
                <c:pt idx="855">
                  <c:v>0.93752397244245977</c:v>
                </c:pt>
                <c:pt idx="856">
                  <c:v>0.97758923100256601</c:v>
                </c:pt>
                <c:pt idx="857">
                  <c:v>0.99764532092563829</c:v>
                </c:pt>
                <c:pt idx="858">
                  <c:v>0.99718446373993741</c:v>
                </c:pt>
                <c:pt idx="859">
                  <c:v>0.97611940303124056</c:v>
                </c:pt>
                <c:pt idx="860">
                  <c:v>0.93478986175721457</c:v>
                </c:pt>
                <c:pt idx="861">
                  <c:v>0.87396016300849155</c:v>
                </c:pt>
                <c:pt idx="862">
                  <c:v>0.7948079111249492</c:v>
                </c:pt>
                <c:pt idx="863">
                  <c:v>0.69890381736363805</c:v>
                </c:pt>
                <c:pt idx="864">
                  <c:v>0.58818294421875572</c:v>
                </c:pt>
                <c:pt idx="865">
                  <c:v>0.46490783099796734</c:v>
                </c:pt>
                <c:pt idx="866">
                  <c:v>0.33162414625733205</c:v>
                </c:pt>
                <c:pt idx="867">
                  <c:v>0.19110968608305043</c:v>
                </c:pt>
                <c:pt idx="868">
                  <c:v>4.6317696961559442E-2</c:v>
                </c:pt>
                <c:pt idx="869">
                  <c:v>-9.9684355737275673E-2</c:v>
                </c:pt>
                <c:pt idx="870">
                  <c:v>-0.24377933139776214</c:v>
                </c:pt>
                <c:pt idx="871">
                  <c:v>-0.38286693065917965</c:v>
                </c:pt>
                <c:pt idx="872">
                  <c:v>-0.51393077555391065</c:v>
                </c:pt>
                <c:pt idx="873">
                  <c:v>-0.63410460336235575</c:v>
                </c:pt>
                <c:pt idx="874">
                  <c:v>-0.74073611451323684</c:v>
                </c:pt>
                <c:pt idx="875">
                  <c:v>-0.83144703707881484</c:v>
                </c:pt>
                <c:pt idx="876">
                  <c:v>-0.90418802495082684</c:v>
                </c:pt>
                <c:pt idx="877">
                  <c:v>-0.95728709326551586</c:v>
                </c:pt>
                <c:pt idx="878">
                  <c:v>-0.98949041197465637</c:v>
                </c:pt>
                <c:pt idx="879">
                  <c:v>-0.99999442480941447</c:v>
                </c:pt>
                <c:pt idx="880">
                  <c:v>-0.98846843371869653</c:v>
                </c:pt>
                <c:pt idx="881">
                  <c:v>-0.95506698497456111</c:v>
                </c:pt>
                <c:pt idx="882">
                  <c:v>-0.90043160869269634</c:v>
                </c:pt>
                <c:pt idx="883">
                  <c:v>-0.82568169412957759</c:v>
                </c:pt>
                <c:pt idx="884">
                  <c:v>-0.73239452393278226</c:v>
                </c:pt>
                <c:pt idx="885">
                  <c:v>-0.62257473630568716</c:v>
                </c:pt>
                <c:pt idx="886">
                  <c:v>-0.49861372930560666</c:v>
                </c:pt>
                <c:pt idx="887">
                  <c:v>-0.36323976058285468</c:v>
                </c:pt>
                <c:pt idx="888">
                  <c:v>-0.21945972312537237</c:v>
                </c:pt>
                <c:pt idx="889">
                  <c:v>-7.0493787447684947E-2</c:v>
                </c:pt>
                <c:pt idx="890">
                  <c:v>8.0295712148162918E-2</c:v>
                </c:pt>
                <c:pt idx="891">
                  <c:v>0.22947961003995201</c:v>
                </c:pt>
                <c:pt idx="892">
                  <c:v>0.37363979574424871</c:v>
                </c:pt>
                <c:pt idx="893">
                  <c:v>0.50944789792870571</c:v>
                </c:pt>
                <c:pt idx="894">
                  <c:v>0.63374295673310233</c:v>
                </c:pt>
                <c:pt idx="895">
                  <c:v>0.74360626347565895</c:v>
                </c:pt>
                <c:pt idx="896">
                  <c:v>0.83643157759108744</c:v>
                </c:pt>
                <c:pt idx="897">
                  <c:v>0.90998900421669349</c:v>
                </c:pt>
                <c:pt idx="898">
                  <c:v>0.96248093155645076</c:v>
                </c:pt>
                <c:pt idx="899">
                  <c:v>0.9925885833278294</c:v>
                </c:pt>
                <c:pt idx="900">
                  <c:v>0.99950793553597572</c:v>
                </c:pt>
                <c:pt idx="901">
                  <c:v>0.98297397484410809</c:v>
                </c:pt>
                <c:pt idx="902">
                  <c:v>0.94327253331420324</c:v>
                </c:pt>
                <c:pt idx="903">
                  <c:v>0.88123921583319365</c:v>
                </c:pt>
                <c:pt idx="904">
                  <c:v>0.79824523593747387</c:v>
                </c:pt>
                <c:pt idx="905">
                  <c:v>0.69617028621566601</c:v>
                </c:pt>
                <c:pt idx="906">
                  <c:v>0.57736288376109091</c:v>
                </c:pt>
                <c:pt idx="907">
                  <c:v>0.44458894171859042</c:v>
                </c:pt>
                <c:pt idx="908">
                  <c:v>0.30096961716379672</c:v>
                </c:pt>
                <c:pt idx="909">
                  <c:v>0.14990976577119605</c:v>
                </c:pt>
                <c:pt idx="910">
                  <c:v>-4.9814123714292642E-3</c:v>
                </c:pt>
                <c:pt idx="911">
                  <c:v>-0.15997573075354321</c:v>
                </c:pt>
                <c:pt idx="912">
                  <c:v>-0.31131539197476887</c:v>
                </c:pt>
                <c:pt idx="913">
                  <c:v>-0.45530425827719706</c:v>
                </c:pt>
                <c:pt idx="914">
                  <c:v>-0.58839880767983022</c:v>
                </c:pt>
                <c:pt idx="915">
                  <c:v>-0.70729653227142153</c:v>
                </c:pt>
                <c:pt idx="916">
                  <c:v>-0.80901955613322696</c:v>
                </c:pt>
                <c:pt idx="917">
                  <c:v>-0.89099132707319983</c:v>
                </c:pt>
                <c:pt idx="918">
                  <c:v>-0.95110436831191392</c:v>
                </c:pt>
                <c:pt idx="919">
                  <c:v>-0.98777726151011769</c:v>
                </c:pt>
                <c:pt idx="920">
                  <c:v>-0.99999926771027359</c:v>
                </c:pt>
                <c:pt idx="921">
                  <c:v>-0.98736127316125955</c:v>
                </c:pt>
                <c:pt idx="922">
                  <c:v>-0.95007206660937971</c:v>
                </c:pt>
                <c:pt idx="923">
                  <c:v>-0.88895930630737385</c:v>
                </c:pt>
                <c:pt idx="924">
                  <c:v>-0.80545491053864393</c:v>
                </c:pt>
                <c:pt idx="925">
                  <c:v>-0.70156499586289833</c:v>
                </c:pt>
                <c:pt idx="926">
                  <c:v>-0.57982488292058187</c:v>
                </c:pt>
                <c:pt idx="927">
                  <c:v>-0.44324008044917335</c:v>
                </c:pt>
                <c:pt idx="928">
                  <c:v>-0.29521453397776187</c:v>
                </c:pt>
                <c:pt idx="929">
                  <c:v>-0.13946777640548283</c:v>
                </c:pt>
                <c:pt idx="930">
                  <c:v>2.0057066361016031E-2</c:v>
                </c:pt>
                <c:pt idx="931">
                  <c:v>0.17929218938386407</c:v>
                </c:pt>
                <c:pt idx="932">
                  <c:v>0.33414849677065678</c:v>
                </c:pt>
                <c:pt idx="933">
                  <c:v>0.48062085712315761</c:v>
                </c:pt>
                <c:pt idx="934">
                  <c:v>0.61489252302841868</c:v>
                </c:pt>
                <c:pt idx="935">
                  <c:v>0.73343598336811144</c:v>
                </c:pt>
                <c:pt idx="936">
                  <c:v>0.83310756041769307</c:v>
                </c:pt>
                <c:pt idx="937">
                  <c:v>0.91123317856079067</c:v>
                </c:pt>
                <c:pt idx="938">
                  <c:v>0.96568291662981021</c:v>
                </c:pt>
                <c:pt idx="939">
                  <c:v>0.99493220816933015</c:v>
                </c:pt>
                <c:pt idx="940">
                  <c:v>0.99810786819095099</c:v>
                </c:pt>
                <c:pt idx="941">
                  <c:v>0.97501749433735063</c:v>
                </c:pt>
                <c:pt idx="942">
                  <c:v>0.92616120622642473</c:v>
                </c:pt>
                <c:pt idx="943">
                  <c:v>0.85272513904939451</c:v>
                </c:pt>
                <c:pt idx="944">
                  <c:v>0.75655658494489586</c:v>
                </c:pt>
                <c:pt idx="945">
                  <c:v>0.64012116597789603</c:v>
                </c:pt>
                <c:pt idx="946">
                  <c:v>0.50644291275786413</c:v>
                </c:pt>
                <c:pt idx="947">
                  <c:v>0.3590285995340704</c:v>
                </c:pt>
                <c:pt idx="948">
                  <c:v>0.20177813672122943</c:v>
                </c:pt>
                <c:pt idx="949">
                  <c:v>3.8883232330156073E-2</c:v>
                </c:pt>
                <c:pt idx="950">
                  <c:v>-0.12528310745427684</c:v>
                </c:pt>
                <c:pt idx="951">
                  <c:v>-0.28628337234642093</c:v>
                </c:pt>
                <c:pt idx="952">
                  <c:v>-0.43973554694638833</c:v>
                </c:pt>
                <c:pt idx="953">
                  <c:v>-0.58143308164838436</c:v>
                </c:pt>
                <c:pt idx="954">
                  <c:v>-0.70746154535227124</c:v>
                </c:pt>
                <c:pt idx="955">
                  <c:v>-0.81430870245605347</c:v>
                </c:pt>
                <c:pt idx="956">
                  <c:v>-0.89896488012085329</c:v>
                </c:pt>
                <c:pt idx="957">
                  <c:v>-0.95901070491037876</c:v>
                </c:pt>
                <c:pt idx="958">
                  <c:v>-0.99268958675159136</c:v>
                </c:pt>
                <c:pt idx="959">
                  <c:v>-0.99896270636681261</c:v>
                </c:pt>
                <c:pt idx="960">
                  <c:v>-0.97754471111500874</c:v>
                </c:pt>
                <c:pt idx="961">
                  <c:v>-0.92891883255370855</c:v>
                </c:pt>
                <c:pt idx="962">
                  <c:v>-0.8543306940228238</c:v>
                </c:pt>
                <c:pt idx="963">
                  <c:v>-0.75576066352809423</c:v>
                </c:pt>
                <c:pt idx="964">
                  <c:v>-0.6358752102462949</c:v>
                </c:pt>
                <c:pt idx="965">
                  <c:v>-0.49795832529871797</c:v>
                </c:pt>
                <c:pt idx="966">
                  <c:v>-0.34582465184334232</c:v>
                </c:pt>
                <c:pt idx="967">
                  <c:v>-0.18371651889091817</c:v>
                </c:pt>
                <c:pt idx="968">
                  <c:v>-1.6187570994179848E-2</c:v>
                </c:pt>
                <c:pt idx="969">
                  <c:v>0.15202388340368003</c:v>
                </c:pt>
                <c:pt idx="970">
                  <c:v>0.31612833260100998</c:v>
                </c:pt>
                <c:pt idx="971">
                  <c:v>0.47142160233876351</c:v>
                </c:pt>
                <c:pt idx="972">
                  <c:v>0.61342059369414437</c:v>
                </c:pt>
                <c:pt idx="973">
                  <c:v>0.73799429072959688</c:v>
                </c:pt>
                <c:pt idx="974">
                  <c:v>0.84148617909655821</c:v>
                </c:pt>
                <c:pt idx="975">
                  <c:v>0.92082439920401571</c:v>
                </c:pt>
                <c:pt idx="976">
                  <c:v>0.97361625099296445</c:v>
                </c:pt>
                <c:pt idx="977">
                  <c:v>0.99822406571944167</c:v>
                </c:pt>
                <c:pt idx="978">
                  <c:v>0.99381995409659551</c:v>
                </c:pt>
                <c:pt idx="979">
                  <c:v>0.96041751727111446</c:v>
                </c:pt>
                <c:pt idx="980">
                  <c:v>0.89887925221970533</c:v>
                </c:pt>
                <c:pt idx="981">
                  <c:v>0.81089907864855204</c:v>
                </c:pt>
                <c:pt idx="982">
                  <c:v>0.69896014081816671</c:v>
                </c:pt>
                <c:pt idx="983">
                  <c:v>0.56626877393650665</c:v>
                </c:pt>
                <c:pt idx="984">
                  <c:v>0.41666624908215305</c:v>
                </c:pt>
                <c:pt idx="985">
                  <c:v>0.25452060106041297</c:v>
                </c:pt>
                <c:pt idx="986">
                  <c:v>8.460147865582672E-2</c:v>
                </c:pt>
                <c:pt idx="987">
                  <c:v>-8.8058483948708938E-2</c:v>
                </c:pt>
                <c:pt idx="988">
                  <c:v>-0.25831181084936822</c:v>
                </c:pt>
                <c:pt idx="989">
                  <c:v>-0.42104952502006648</c:v>
                </c:pt>
                <c:pt idx="990">
                  <c:v>-0.57135513697456208</c:v>
                </c:pt>
                <c:pt idx="991">
                  <c:v>-0.70465463548902263</c:v>
                </c:pt>
                <c:pt idx="992">
                  <c:v>-0.81685787671364585</c:v>
                </c:pt>
                <c:pt idx="993">
                  <c:v>-0.90448695161954373</c:v>
                </c:pt>
                <c:pt idx="994">
                  <c:v>-0.96478743414101509</c:v>
                </c:pt>
                <c:pt idx="995">
                  <c:v>-0.99581886675368247</c:v>
                </c:pt>
                <c:pt idx="996">
                  <c:v>-0.99652141549734752</c:v>
                </c:pt>
                <c:pt idx="997">
                  <c:v>-0.96675630751259944</c:v>
                </c:pt>
                <c:pt idx="998">
                  <c:v>-0.90731843225534337</c:v>
                </c:pt>
                <c:pt idx="999">
                  <c:v>-0.8199203207547695</c:v>
                </c:pt>
                <c:pt idx="1000">
                  <c:v>-0.70714759108539282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9D6-4BBE-B821-49FE6D0505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7823536"/>
        <c:axId val="477824192"/>
      </c:lineChart>
      <c:catAx>
        <c:axId val="477823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7824192"/>
        <c:crosses val="autoZero"/>
        <c:auto val="1"/>
        <c:lblAlgn val="ctr"/>
        <c:lblOffset val="100"/>
        <c:noMultiLvlLbl val="0"/>
      </c:catAx>
      <c:valAx>
        <c:axId val="4778241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77823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57C93-3A9E-4F37-BD7C-A2C1122546CF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3A000-8D8A-4DF2-BE97-912E61BD0D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99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974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528970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1504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8732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316135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878407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454380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078507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38990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0216794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898627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289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940576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4698580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447715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66188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760147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897265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367051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3633255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546158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27267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348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431902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897279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071967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616306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4147234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7875765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051272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257349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9156482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9713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688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007645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894124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4860216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2289327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894243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1360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755803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425563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092913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974148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8331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915231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30670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5224743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736131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981914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856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90158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5930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670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970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2163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648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130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578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9584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77499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6781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0920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5931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2603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45838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0052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3984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3259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29644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82641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2001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5160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5866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5789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7184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00839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8423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766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56591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17295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672714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1026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0432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4184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18997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7450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58518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5092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97011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8714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08923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182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98046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29071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71540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474815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36428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10553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96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47112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434007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62740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0377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4060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883806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10286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595304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26570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06896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3435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7617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198329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41847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16395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3393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7459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948945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21276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449116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742510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52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12283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90729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325358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3121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38392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56033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135888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658229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49413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89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12020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375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9820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389362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736889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07930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10715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483249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787146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49315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92855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99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78056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3A000-8D8A-4DF2-BE97-912E61BD0D55}" type="slidenum">
              <a:rPr lang="fr-FR" smtClean="0"/>
              <a:t>100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63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13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569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642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804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17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004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9239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061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629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485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8485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D4CC8-E2CB-4929-AA08-2A89B2C1433B}" type="datetimeFigureOut">
              <a:rPr lang="fr-FR" smtClean="0"/>
              <a:t>18/04/2022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14E6-FA73-4A93-9131-EC03C4B7DA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0912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hyperlink" Target="https://lora-alliance.org/" TargetMode="Externa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emf"/><Relationship Id="rId4" Type="http://schemas.openxmlformats.org/officeDocument/2006/relationships/oleObject" Target="../embeddings/oleObject84.bin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emf"/><Relationship Id="rId4" Type="http://schemas.openxmlformats.org/officeDocument/2006/relationships/oleObject" Target="../embeddings/oleObject85.bin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emf"/><Relationship Id="rId4" Type="http://schemas.openxmlformats.org/officeDocument/2006/relationships/oleObject" Target="../embeddings/oleObject86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emf"/><Relationship Id="rId4" Type="http://schemas.openxmlformats.org/officeDocument/2006/relationships/oleObject" Target="../embeddings/oleObject87.bin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emf"/><Relationship Id="rId4" Type="http://schemas.openxmlformats.org/officeDocument/2006/relationships/oleObject" Target="../embeddings/oleObject88.bin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emf"/><Relationship Id="rId4" Type="http://schemas.openxmlformats.org/officeDocument/2006/relationships/oleObject" Target="../embeddings/oleObject89.bin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emf"/><Relationship Id="rId4" Type="http://schemas.openxmlformats.org/officeDocument/2006/relationships/oleObject" Target="../embeddings/oleObject90.bin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emf"/><Relationship Id="rId4" Type="http://schemas.openxmlformats.org/officeDocument/2006/relationships/oleObject" Target="../embeddings/oleObject91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107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10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emf"/><Relationship Id="rId4" Type="http://schemas.openxmlformats.org/officeDocument/2006/relationships/oleObject" Target="../embeddings/oleObject94.bin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emf"/><Relationship Id="rId4" Type="http://schemas.openxmlformats.org/officeDocument/2006/relationships/oleObject" Target="../embeddings/oleObject95.bin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111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13.emf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8.bin"/><Relationship Id="rId5" Type="http://schemas.openxmlformats.org/officeDocument/2006/relationships/image" Target="../media/image112.emf"/><Relationship Id="rId4" Type="http://schemas.openxmlformats.org/officeDocument/2006/relationships/oleObject" Target="../embeddings/oleObject97.bin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1.png"/><Relationship Id="rId4" Type="http://schemas.openxmlformats.org/officeDocument/2006/relationships/image" Target="../media/image1100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emf"/><Relationship Id="rId4" Type="http://schemas.openxmlformats.org/officeDocument/2006/relationships/image" Target="../media/image11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emf"/><Relationship Id="rId4" Type="http://schemas.openxmlformats.org/officeDocument/2006/relationships/hyperlink" Target="https://eduscol.education.fr/sti/sites/eduscol.education.fr.sti/files/ressources/pedagogiques/10864/10864-caracterisation-interface-radio-lor-vf.pd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.jpg"/><Relationship Id="rId7" Type="http://schemas.openxmlformats.org/officeDocument/2006/relationships/image" Target="../media/image123.emf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emf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0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2.bin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6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7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3.bin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6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jpg"/><Relationship Id="rId4" Type="http://schemas.openxmlformats.org/officeDocument/2006/relationships/image" Target="../media/image1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oleObject" Target="../embeddings/oleObject1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oleObject" Target="../embeddings/oleObject1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5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1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emf"/><Relationship Id="rId4" Type="http://schemas.openxmlformats.org/officeDocument/2006/relationships/oleObject" Target="../embeddings/oleObject1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18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9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35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3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22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2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25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emf"/><Relationship Id="rId4" Type="http://schemas.openxmlformats.org/officeDocument/2006/relationships/oleObject" Target="../embeddings/oleObject2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27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emf"/><Relationship Id="rId4" Type="http://schemas.openxmlformats.org/officeDocument/2006/relationships/oleObject" Target="../embeddings/oleObject28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emf"/><Relationship Id="rId4" Type="http://schemas.openxmlformats.org/officeDocument/2006/relationships/oleObject" Target="../embeddings/oleObject29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emf"/><Relationship Id="rId4" Type="http://schemas.openxmlformats.org/officeDocument/2006/relationships/oleObject" Target="../embeddings/oleObject30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emf"/><Relationship Id="rId4" Type="http://schemas.openxmlformats.org/officeDocument/2006/relationships/oleObject" Target="../embeddings/oleObject31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47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emf"/><Relationship Id="rId4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emf"/><Relationship Id="rId4" Type="http://schemas.openxmlformats.org/officeDocument/2006/relationships/oleObject" Target="../embeddings/oleObject34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emf"/><Relationship Id="rId4" Type="http://schemas.openxmlformats.org/officeDocument/2006/relationships/oleObject" Target="../embeddings/oleObject35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5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emf"/><Relationship Id="rId4" Type="http://schemas.openxmlformats.org/officeDocument/2006/relationships/oleObject" Target="../embeddings/oleObject37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emf"/><Relationship Id="rId4" Type="http://schemas.openxmlformats.org/officeDocument/2006/relationships/oleObject" Target="../embeddings/oleObject38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39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emf"/><Relationship Id="rId4" Type="http://schemas.openxmlformats.org/officeDocument/2006/relationships/oleObject" Target="../embeddings/oleObject40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emf"/><Relationship Id="rId4" Type="http://schemas.openxmlformats.org/officeDocument/2006/relationships/oleObject" Target="../embeddings/oleObject41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emf"/><Relationship Id="rId4" Type="http://schemas.openxmlformats.org/officeDocument/2006/relationships/oleObject" Target="../embeddings/oleObject42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emf"/><Relationship Id="rId4" Type="http://schemas.openxmlformats.org/officeDocument/2006/relationships/oleObject" Target="../embeddings/oleObject4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5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45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emf"/><Relationship Id="rId4" Type="http://schemas.openxmlformats.org/officeDocument/2006/relationships/oleObject" Target="../embeddings/oleObject46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emf"/><Relationship Id="rId4" Type="http://schemas.openxmlformats.org/officeDocument/2006/relationships/oleObject" Target="../embeddings/oleObject47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63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64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65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emf"/><Relationship Id="rId4" Type="http://schemas.openxmlformats.org/officeDocument/2006/relationships/oleObject" Target="../embeddings/oleObject51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52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emf"/><Relationship Id="rId4" Type="http://schemas.openxmlformats.org/officeDocument/2006/relationships/oleObject" Target="../embeddings/oleObject5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emf"/><Relationship Id="rId4" Type="http://schemas.openxmlformats.org/officeDocument/2006/relationships/oleObject" Target="../embeddings/oleObject54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emf"/><Relationship Id="rId4" Type="http://schemas.openxmlformats.org/officeDocument/2006/relationships/oleObject" Target="../embeddings/oleObject55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emf"/><Relationship Id="rId4" Type="http://schemas.openxmlformats.org/officeDocument/2006/relationships/oleObject" Target="../embeddings/oleObject56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emf"/><Relationship Id="rId4" Type="http://schemas.openxmlformats.org/officeDocument/2006/relationships/oleObject" Target="../embeddings/oleObject57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58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emf"/><Relationship Id="rId4" Type="http://schemas.openxmlformats.org/officeDocument/2006/relationships/oleObject" Target="../embeddings/oleObject59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emf"/><Relationship Id="rId4" Type="http://schemas.openxmlformats.org/officeDocument/2006/relationships/oleObject" Target="../embeddings/oleObject60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emf"/><Relationship Id="rId4" Type="http://schemas.openxmlformats.org/officeDocument/2006/relationships/oleObject" Target="../embeddings/oleObject61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emf"/><Relationship Id="rId4" Type="http://schemas.openxmlformats.org/officeDocument/2006/relationships/oleObject" Target="../embeddings/oleObject62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emf"/><Relationship Id="rId4" Type="http://schemas.openxmlformats.org/officeDocument/2006/relationships/oleObject" Target="../embeddings/oleObject6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emf"/><Relationship Id="rId4" Type="http://schemas.openxmlformats.org/officeDocument/2006/relationships/oleObject" Target="../embeddings/oleObject64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emf"/><Relationship Id="rId4" Type="http://schemas.openxmlformats.org/officeDocument/2006/relationships/oleObject" Target="../embeddings/oleObject65.bin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emf"/><Relationship Id="rId4" Type="http://schemas.openxmlformats.org/officeDocument/2006/relationships/oleObject" Target="../embeddings/oleObject66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82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emf"/><Relationship Id="rId4" Type="http://schemas.openxmlformats.org/officeDocument/2006/relationships/oleObject" Target="../embeddings/oleObject68.bin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84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85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emf"/><Relationship Id="rId4" Type="http://schemas.openxmlformats.org/officeDocument/2006/relationships/oleObject" Target="../embeddings/oleObject71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emf"/><Relationship Id="rId4" Type="http://schemas.openxmlformats.org/officeDocument/2006/relationships/oleObject" Target="../embeddings/oleObject72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emf"/><Relationship Id="rId4" Type="http://schemas.openxmlformats.org/officeDocument/2006/relationships/oleObject" Target="../embeddings/oleObject7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emf"/><Relationship Id="rId4" Type="http://schemas.openxmlformats.org/officeDocument/2006/relationships/oleObject" Target="../embeddings/oleObject74.bin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90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emf"/><Relationship Id="rId4" Type="http://schemas.openxmlformats.org/officeDocument/2006/relationships/oleObject" Target="../embeddings/oleObject76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emf"/><Relationship Id="rId4" Type="http://schemas.openxmlformats.org/officeDocument/2006/relationships/oleObject" Target="../embeddings/oleObject77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emf"/><Relationship Id="rId4" Type="http://schemas.openxmlformats.org/officeDocument/2006/relationships/oleObject" Target="../embeddings/oleObject78.bin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g"/><Relationship Id="rId4" Type="http://schemas.openxmlformats.org/officeDocument/2006/relationships/image" Target="../media/image94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emf"/><Relationship Id="rId4" Type="http://schemas.openxmlformats.org/officeDocument/2006/relationships/oleObject" Target="../embeddings/oleObject80.bin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emf"/><Relationship Id="rId4" Type="http://schemas.openxmlformats.org/officeDocument/2006/relationships/oleObject" Target="../embeddings/oleObject81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emf"/><Relationship Id="rId4" Type="http://schemas.openxmlformats.org/officeDocument/2006/relationships/oleObject" Target="../embeddings/oleObject82.bin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emf"/><Relationship Id="rId4" Type="http://schemas.openxmlformats.org/officeDocument/2006/relationships/oleObject" Target="../embeddings/oleObject8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309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>
                <a:latin typeface="Arial" panose="020B0604020202020204" pitchFamily="34" charset="0"/>
                <a:cs typeface="Arial" panose="020B0604020202020204" pitchFamily="34" charset="0"/>
              </a:rPr>
              <a:t>L’Internet des 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IoT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347472" y="1993392"/>
            <a:ext cx="118625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définition possible de l’Internet des Objets : 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L’Internet des Objets est un dispositif pour lequel les Objets -conçus par l’Homme- mais aussi</a:t>
            </a:r>
          </a:p>
          <a:p>
            <a:r>
              <a:rPr lang="fr-FR" sz="20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animaux et les personnes se voient attribués d’identifiants uniques leur permettant de</a:t>
            </a:r>
          </a:p>
          <a:p>
            <a:r>
              <a:rPr lang="fr-FR" sz="20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transmettre des données sur le réseau Internet sans nécessiter aucune action humain à humain</a:t>
            </a:r>
          </a:p>
          <a:p>
            <a:r>
              <a:rPr lang="fr-FR" sz="2000" b="1" i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 humain à machine.</a:t>
            </a:r>
            <a:endParaRPr lang="fr-FR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41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07994" y="195443"/>
            <a:ext cx="6976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 réseau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de technologie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08747" y="5446838"/>
            <a:ext cx="8012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Les ressources disponibles :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https://lora-alliance.org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1887" y="1285875"/>
            <a:ext cx="5038725" cy="3429000"/>
          </a:xfrm>
          <a:prstGeom prst="rect">
            <a:avLst/>
          </a:prstGeom>
        </p:spPr>
      </p:pic>
      <p:sp>
        <p:nvSpPr>
          <p:cNvPr id="3" name="Ellipse 2"/>
          <p:cNvSpPr/>
          <p:nvPr/>
        </p:nvSpPr>
        <p:spPr>
          <a:xfrm>
            <a:off x="4895849" y="2953521"/>
            <a:ext cx="2590800" cy="932679"/>
          </a:xfrm>
          <a:prstGeom prst="ellipse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3671887" y="3790950"/>
            <a:ext cx="1081088" cy="923925"/>
          </a:xfrm>
          <a:prstGeom prst="ellipse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00CC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133908" y="3371790"/>
            <a:ext cx="2114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fr-FR" sz="20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Demodulation</a:t>
            </a:r>
            <a:endParaRPr lang="fr-FR" sz="20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5019675" y="1209675"/>
            <a:ext cx="2228914" cy="78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3867150" y="2409825"/>
            <a:ext cx="1457325" cy="7334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2580708" y="3429000"/>
            <a:ext cx="853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Matin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8822419" y="1990725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Après-midi</a:t>
            </a:r>
          </a:p>
        </p:txBody>
      </p:sp>
      <p:cxnSp>
        <p:nvCxnSpPr>
          <p:cNvPr id="22" name="Connecteur droit 21"/>
          <p:cNvCxnSpPr/>
          <p:nvPr/>
        </p:nvCxnSpPr>
        <p:spPr>
          <a:xfrm>
            <a:off x="3529013" y="3000375"/>
            <a:ext cx="0" cy="1571625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/>
          <p:cNvCxnSpPr>
            <a:endCxn id="2" idx="3"/>
          </p:cNvCxnSpPr>
          <p:nvPr/>
        </p:nvCxnSpPr>
        <p:spPr>
          <a:xfrm>
            <a:off x="8710612" y="1390650"/>
            <a:ext cx="0" cy="16097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9CD86154-2D3A-444A-9016-FAD9213B59A5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61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6" grpId="0"/>
      <p:bldP spid="17" grpId="0" animBg="1"/>
      <p:bldP spid="18" grpId="0" animBg="1"/>
      <p:bldP spid="19" grpId="0"/>
      <p:bldP spid="20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18145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7201DEC-E1F0-4A29-9BBE-8C401EF603D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87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12909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52D3D03-0653-4628-94BA-D7F6C838392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13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72616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51CFDB6-163D-4E5C-ABA8-A0600EF0AA6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06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46032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18124EC-36C3-4F2E-A7CA-5BC6C3322975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05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65411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8E1F695-6C4D-4FAE-8DE9-530FFA34434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41476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77DC252-D9F3-4A0F-9F9E-9648C82EF1F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62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69069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E1F8E11-0F35-4209-97AA-01CCAE7CD2A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80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79519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E626952-2581-48A8-BE10-AF45C323A2E8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84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0515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81BF1AF-BAF2-4280-AFD8-7FF370626B4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3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55054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Imag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4DF16A4-6B3C-4B6A-99CB-11E410ED026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882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31152" y="195848"/>
            <a:ext cx="10129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transmission d’informations numériques par voie radio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962" y="1034585"/>
            <a:ext cx="9721550" cy="271767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15198" y="4369264"/>
            <a:ext cx="7896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>
                <a:latin typeface="Arial" panose="020B0604020202020204" pitchFamily="34" charset="0"/>
                <a:cs typeface="Arial" panose="020B0604020202020204" pitchFamily="34" charset="0"/>
              </a:rPr>
              <a:t>m(t) : message binaire (numérique) à transmettre par voie radio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15198" y="4863092"/>
            <a:ext cx="7090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Acos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fr-FR" sz="2000" b="1" dirty="0">
                <a:latin typeface="Symbol" panose="05050102010706020507" pitchFamily="18" charset="2"/>
                <a:cs typeface="Arial" panose="020B0604020202020204" pitchFamily="34" charset="0"/>
              </a:rPr>
              <a:t>p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fc.t) : onde porteuse sinusoïdale de fréquence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fc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15198" y="5371016"/>
            <a:ext cx="2531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s(t) : signal modulé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8E877D5-E60F-442C-B018-5B761A9A9EB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2845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37119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47890AA-876A-48BD-9CB9-44AD242092C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9589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07537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4D77923-323D-46F4-A42C-FC154377C03C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52395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37151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B6CA466-6E17-489A-B550-7BD657B9430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09544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176522"/>
              </p:ext>
            </p:extLst>
          </p:nvPr>
        </p:nvGraphicFramePr>
        <p:xfrm>
          <a:off x="1227962" y="1020925"/>
          <a:ext cx="9990931" cy="1871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11086262" imgH="2076539" progId="CorelDESIGNER.Graphic.16">
                  <p:embed/>
                </p:oleObj>
              </mc:Choice>
              <mc:Fallback>
                <p:oleObj name="Corel DESIGNER" r:id="rId4" imgW="11086262" imgH="2076539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7962" y="1020925"/>
                        <a:ext cx="9990931" cy="18714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78337"/>
              </p:ext>
            </p:extLst>
          </p:nvPr>
        </p:nvGraphicFramePr>
        <p:xfrm>
          <a:off x="1140619" y="3645974"/>
          <a:ext cx="9910762" cy="2581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6" imgW="12146679" imgH="3164090" progId="CorelDESIGNER.Graphic.16">
                  <p:embed/>
                </p:oleObj>
              </mc:Choice>
              <mc:Fallback>
                <p:oleObj name="Corel DESIGNER" r:id="rId6" imgW="12146679" imgH="3164090" progId="CorelDESIGNER.Graphic.16">
                  <p:embed/>
                  <p:pic>
                    <p:nvPicPr>
                      <p:cNvPr id="6" name="Obje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0619" y="3645974"/>
                        <a:ext cx="9910762" cy="2581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882535C-7506-468B-A51B-D59E933EFAB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9964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219504" y="213966"/>
            <a:ext cx="9752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spécifications de l’interface radio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08747" y="871001"/>
            <a:ext cx="3406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Les bandes de fréquences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08747" y="1208821"/>
            <a:ext cx="114088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En Europe, l’interface radio utilise la bande radio ISM (Industriel Scientifique et Médical) dite</a:t>
            </a:r>
          </a:p>
          <a:p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Sub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-GHz des 868 MHz, comprise entre 863 MHz et 870 MHz.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08747" y="2018679"/>
            <a:ext cx="5668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La largeur de bande BW du signal modulé su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08747" y="2361295"/>
            <a:ext cx="9552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3 largeurs de bande BW (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fmax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fmin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 possibles : 125 kHz, 250 kHz et 500 kHz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(en Europe, seules les valeurs 125 kHz et 250 kHz sont utilisées).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08747" y="3142860"/>
            <a:ext cx="4075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Le nombre de canaux possibles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08747" y="3485607"/>
            <a:ext cx="1154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La norme impose 3 canaux minimum, de largeur 200 kHz et centrés autour des fréquences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porteuses 868.1, 868.3 et 868.5 MHz, auxquelles on peut ajouter 5 canaux supplémentaires de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même largeur de bande et centrés autour des fréquences porteuses 867.1, 867.3, 867.5, 867.7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et 867.9 MHz.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208747" y="4860851"/>
            <a:ext cx="5867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Le facteur d’étalement ou </a:t>
            </a:r>
            <a:r>
              <a:rPr lang="fr-FR" sz="20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Spreading</a:t>
            </a: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Factor SF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208747" y="5115195"/>
                <a:ext cx="11633313" cy="1197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Le constructeur définit la grandeur SF telle que </a:t>
                </a:r>
                <a14:m>
                  <m:oMath xmlns:m="http://schemas.openxmlformats.org/officeDocument/2006/math">
                    <m:r>
                      <a:rPr lang="fr-FR" sz="2000" b="1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𝐓𝐬</m:t>
                    </m:r>
                    <m:r>
                      <a:rPr lang="fr-FR" sz="2000" b="1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fr-FR" sz="20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000" b="1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fr-FR" sz="2000" b="1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fr-FR" sz="2000" b="1" i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𝐒𝐅</m:t>
                            </m:r>
                          </m:sup>
                        </m:sSup>
                      </m:num>
                      <m:den>
                        <m:r>
                          <a:rPr lang="fr-FR" sz="2000" b="1" i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𝐁𝐖</m:t>
                        </m:r>
                      </m:den>
                    </m:f>
                  </m:oMath>
                </a14:m>
                <a:r>
                  <a:rPr lang="fr-F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avec </a:t>
                </a:r>
                <a:r>
                  <a:rPr lang="fr-FR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Ts</a:t>
                </a:r>
                <a:r>
                  <a:rPr lang="fr-F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la durée de transmission d’un</a:t>
                </a:r>
              </a:p>
              <a:p>
                <a:r>
                  <a:rPr lang="fr-F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symbole. La norme prévoit 6 valeurs entières de SF, allant de 7 à 12.</a:t>
                </a:r>
              </a:p>
              <a:p>
                <a:r>
                  <a:rPr lang="fr-FR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SF correspond également au nombre de bits de chaque symbole.</a:t>
                </a:r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47" y="5115195"/>
                <a:ext cx="11633313" cy="1197700"/>
              </a:xfrm>
              <a:prstGeom prst="rect">
                <a:avLst/>
              </a:prstGeom>
              <a:blipFill>
                <a:blip r:embed="rId4"/>
                <a:stretch>
                  <a:fillRect l="-524" b="-81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6971F75A-D32B-4185-85C3-B419821AD45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5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3" grpId="0"/>
      <p:bldP spid="2" grpId="0"/>
      <p:bldP spid="1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78526" y="185472"/>
            <a:ext cx="6834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Spécifications du protocole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08747" y="871001"/>
            <a:ext cx="6256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Le taux de codage CR (</a:t>
            </a:r>
            <a:r>
              <a:rPr lang="fr-FR" sz="20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Coding</a:t>
            </a: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Rate) des données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08747" y="1208821"/>
            <a:ext cx="11868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Quatre valeurs de CR sont possibles : 4/5, 4/6, 4/7 et 4/8 (on insère de 1 à 4 bits redondants tous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4 bits à transmettre).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Plus la valeur de CR est faible et plus la transmission est robuste.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208747" y="2041082"/>
            <a:ext cx="5636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Le débit binaire de transmission Rb en bits/s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259694" y="3091171"/>
            <a:ext cx="6421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La vitesse (ou rapidité) de modulation </a:t>
            </a:r>
            <a:r>
              <a:rPr lang="fr-FR" sz="2000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 en Bauds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/>
              <p:cNvSpPr txBox="1"/>
              <p:nvPr/>
            </p:nvSpPr>
            <p:spPr>
              <a:xfrm>
                <a:off x="208747" y="2385674"/>
                <a:ext cx="2211759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𝐑</m:t>
                          </m:r>
                        </m:e>
                        <m:sub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𝐛</m:t>
                          </m:r>
                        </m:sub>
                      </m:sSub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𝐒𝐅</m:t>
                      </m:r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f>
                        <m:fPr>
                          <m:ctrlPr>
                            <a:rPr lang="fr-FR" sz="20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𝐁𝐖</m:t>
                          </m:r>
                        </m:num>
                        <m:den>
                          <m:sSup>
                            <m:sSupPr>
                              <m:ctrlPr>
                                <a:rPr lang="fr-FR" sz="2000" b="1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fr-FR" sz="2000" b="1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fr-FR" sz="2000" b="1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𝐒𝐅</m:t>
                              </m:r>
                            </m:sup>
                          </m:sSup>
                        </m:den>
                      </m:f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𝐂𝐑</m:t>
                      </m:r>
                    </m:oMath>
                  </m:oMathPara>
                </a14:m>
                <a:endParaRPr lang="fr-FR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ZoneText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747" y="2385674"/>
                <a:ext cx="2211759" cy="6665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259694" y="3412225"/>
                <a:ext cx="1770228" cy="6665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0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𝐑</m:t>
                          </m:r>
                        </m:e>
                        <m:sub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𝐒</m:t>
                          </m:r>
                        </m:sub>
                      </m:sSub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000" b="1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000" b="1" i="0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𝐁𝐖</m:t>
                          </m:r>
                        </m:num>
                        <m:den>
                          <m:sSup>
                            <m:sSupPr>
                              <m:ctrlPr>
                                <a:rPr lang="fr-FR" sz="2000" b="1" i="1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pPr>
                            <m:e>
                              <m:r>
                                <a:rPr lang="fr-FR" sz="2000" b="1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fr-FR" sz="2000" b="1" i="0" smtClean="0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𝐒𝐅</m:t>
                              </m:r>
                            </m:sup>
                          </m:sSup>
                        </m:den>
                      </m:f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fr-FR" sz="2000" b="1" i="0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𝐂𝐑</m:t>
                      </m:r>
                    </m:oMath>
                  </m:oMathPara>
                </a14:m>
                <a:endParaRPr lang="fr-FR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94" y="3412225"/>
                <a:ext cx="1770228" cy="66652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694" y="4057203"/>
            <a:ext cx="5250599" cy="2218563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5671490" y="4665745"/>
            <a:ext cx="62343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 calcul du débit binaire utile Rb en fonction des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valeurs de CR, pour les 7 combinaisons de SF et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de BW autorisées en Europe.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9CA965D-AC11-4D95-83ED-C5D53E0DB74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08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4" grpId="0"/>
      <p:bldP spid="15" grpId="0"/>
      <p:bldP spid="16" grpId="0"/>
      <p:bldP spid="17" grpId="0"/>
      <p:bldP spid="19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78526" y="185472"/>
            <a:ext cx="6834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Spécifications du protocole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08747" y="1259653"/>
            <a:ext cx="3302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Portée de la transmission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26" y="2249518"/>
            <a:ext cx="5391806" cy="3072567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6263640" y="3136392"/>
            <a:ext cx="52870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Plus la valeur de SF est élevée, et plus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 débit de transmission Rb diminue,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la portée de la transmission augmente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874987" y="5322085"/>
            <a:ext cx="3607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(Cas particulier où CR = 4/5)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115785E-21FE-448C-A7CA-AB11D4038DEC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00608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78526" y="185472"/>
            <a:ext cx="6834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Spécifications du protocole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325" y="926592"/>
            <a:ext cx="6229350" cy="44196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457200" y="5662356"/>
            <a:ext cx="9680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 compromis à trouver entre débit de transmission, portée et consommation.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0A93E30-F9C4-4A89-A8D1-E9E73CA7FAC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8729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162598" y="212904"/>
            <a:ext cx="9866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démodulation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par multiplication par un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813" y="673684"/>
            <a:ext cx="6906374" cy="250105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4FB0842-44EB-4A1C-A26B-803714213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2486" y="3153525"/>
            <a:ext cx="7447027" cy="325253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8019E40-CAB4-4537-8641-37FEDC771D8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8001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1162598" y="212904"/>
            <a:ext cx="9866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démodulation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par multiplication par un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33743" y="5603267"/>
            <a:ext cx="11501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Détails de calculs accessibles sur </a:t>
            </a:r>
            <a:r>
              <a:rPr lang="fr-FR" sz="8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https://eduscol.education.fr/sti/sites/eduscol.education.fr.sti/files/ressources/pedagogiques/10864/10864-caracterisation-interface-radio-lor-vf.pdf</a:t>
            </a:r>
            <a:endParaRPr lang="fr-FR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14825492-E4C7-4E6D-AC72-6D4BF9648B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035" y="2195233"/>
            <a:ext cx="11087930" cy="303278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CEFEF04-F6C6-44DF-A371-1D5C8A4F31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8897" y="1261154"/>
            <a:ext cx="3695700" cy="86677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14C2C02-B531-4EBC-B28F-C39EF1DE58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2338" y="1111378"/>
            <a:ext cx="4257675" cy="100012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D4454D18-10D8-455D-8F41-417E04CBE50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17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728458" y="208143"/>
            <a:ext cx="8735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3 procédés de modulation numérique de base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10634"/>
              </p:ext>
            </p:extLst>
          </p:nvPr>
        </p:nvGraphicFramePr>
        <p:xfrm>
          <a:off x="863600" y="700547"/>
          <a:ext cx="5111750" cy="5708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8222898" imgH="9183659" progId="CorelDESIGNER.Graphic.16">
                  <p:embed/>
                </p:oleObj>
              </mc:Choice>
              <mc:Fallback>
                <p:oleObj name="Corel DESIGNER" r:id="rId4" imgW="8222898" imgH="9183659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3600" y="700547"/>
                        <a:ext cx="5111750" cy="5708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6200775" y="1819275"/>
            <a:ext cx="5096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ASK : Amplitude Shift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Keying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(modulation à déplacement d’amplitude)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200775" y="3457575"/>
            <a:ext cx="5254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FSK :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Shift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Keying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(modulation à déplacement de fréquence)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200775" y="5019675"/>
            <a:ext cx="4770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PSK : Phase Shift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Keying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(modulation à déplacement de phase)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CA11BBF-2A63-41F2-AB5A-E1BA8627C8A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01103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1162598" y="212904"/>
            <a:ext cx="9866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démodulation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par multiplication par un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CEFEF04-F6C6-44DF-A371-1D5C8A4F31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9017" y="3033292"/>
            <a:ext cx="3695700" cy="86677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14C2C02-B531-4EBC-B28F-C39EF1DE5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5615" y="2899942"/>
            <a:ext cx="4257675" cy="1000125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EF5E2BF-E14B-4C0F-8664-705D572EF7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2598" y="3692581"/>
            <a:ext cx="9877425" cy="268605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377531B-6D9C-4C95-B084-BCBF71D106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1530" y="736124"/>
            <a:ext cx="4128940" cy="22741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01F1537-F9A5-4ABD-8B2B-4E87A6A1FA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1529" y="1141758"/>
            <a:ext cx="1714500" cy="135255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A304AF-1813-4E40-A627-CE9593BC61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6512" y="1113183"/>
            <a:ext cx="2362200" cy="138112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7B26D3B0-6171-44B3-8281-F4FA9FE9685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2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3011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0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46" y="732147"/>
            <a:ext cx="7344792" cy="546446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BBE2F91-BE98-45F1-91F2-EB8831B7FCC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57119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3011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0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5" y="754642"/>
            <a:ext cx="7368473" cy="542421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83E79A9-EA5F-4A5A-B3A0-8C4524EE48B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72455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438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64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1" y="732147"/>
            <a:ext cx="7372017" cy="542007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BA3CBEB-F17E-45C4-B709-1CF36487FEE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57784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438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64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1" y="735631"/>
            <a:ext cx="7331347" cy="543434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610E0D3-960C-4FDA-89F7-12453EBA1BF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0296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865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128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0" y="732147"/>
            <a:ext cx="7343608" cy="542895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49F6D0F-1709-4639-9B8F-1807A7AC844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27009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865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128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1" y="736888"/>
            <a:ext cx="6590715" cy="54242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4859DDA-5224-45F5-B357-DED3DFFA768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65180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865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0" y="732146"/>
            <a:ext cx="7351128" cy="542895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5285EAC-612B-43EC-B726-F3EEB7E4A54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52432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865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symboles 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0" y="732147"/>
            <a:ext cx="7343608" cy="543783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47E353A-44B8-4538-93CE-C70C4FFE30F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91742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3733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30" y="732147"/>
            <a:ext cx="7343608" cy="544671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923287E-2D85-4C4C-BCD4-3E178CD4C045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35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31152" y="195848"/>
            <a:ext cx="9510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réception d’informations numériques par voie radio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29292" y="5545881"/>
            <a:ext cx="7443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m(t) : message binaire (numérique) issu de la démodulation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15198" y="4591949"/>
            <a:ext cx="7090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Acos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(2</a:t>
            </a:r>
            <a:r>
              <a:rPr lang="fr-FR" sz="2000" b="1" dirty="0">
                <a:latin typeface="Symbol" panose="05050102010706020507" pitchFamily="18" charset="2"/>
                <a:cs typeface="Arial" panose="020B0604020202020204" pitchFamily="34" charset="0"/>
              </a:rPr>
              <a:t>p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fc.t) : onde porteuse sinusoïdale de fréquence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fc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29292" y="5052012"/>
            <a:ext cx="2531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s(t) : signal modulé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15198" y="4100647"/>
            <a:ext cx="87447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Signal radio : ondes électromagnétiques réceptionnées par l’antenne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7659"/>
              </p:ext>
            </p:extLst>
          </p:nvPr>
        </p:nvGraphicFramePr>
        <p:xfrm>
          <a:off x="704269" y="1012841"/>
          <a:ext cx="10565168" cy="2714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6753634" imgH="1734915" progId="CorelDESIGNER.Graphic.16">
                  <p:embed/>
                </p:oleObj>
              </mc:Choice>
              <mc:Fallback>
                <p:oleObj name="Corel DESIGNER" r:id="rId4" imgW="6753634" imgH="1734915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4269" y="1012841"/>
                        <a:ext cx="10565168" cy="2714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ZoneTexte 15">
            <a:extLst>
              <a:ext uri="{FF2B5EF4-FFF2-40B4-BE49-F238E27FC236}">
                <a16:creationId xmlns:a16="http://schemas.microsoft.com/office/drawing/2014/main" id="{148602FD-6743-46C9-AE9A-E2D8BFB4190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5110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3733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5" y="732147"/>
            <a:ext cx="7357813" cy="546446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9E60E38-1816-412F-AC50-EE74255DD5A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248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887155" y="208927"/>
            <a:ext cx="8417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37331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Emission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0/0/64/128/192/128/0/192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pPr algn="just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5" y="732147"/>
            <a:ext cx="7368473" cy="54911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55FA283-2F1C-47E5-8DFF-A8699C3FB6F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215452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021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0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565013" y="4737676"/>
            <a:ext cx="29722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0 Hz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3" y="746035"/>
            <a:ext cx="7357315" cy="545945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9073922-7414-4B22-947C-735F3E3EC61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78725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448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64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0" y="746035"/>
            <a:ext cx="7372018" cy="5415068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613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62,5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9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187,5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8F8A25C-BB1A-4129-8CB4-F1F607DADE2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2916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6875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128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1" y="746035"/>
            <a:ext cx="7372017" cy="5441701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685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125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26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125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66C8F15-B9A4-4B73-81A6-458FAE78F1D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992674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6875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8" y="746034"/>
            <a:ext cx="7371520" cy="5450579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898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187,5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9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62,5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BA28E8-EE17-429D-8EE1-881F059B470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88938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743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6" y="746035"/>
            <a:ext cx="7357812" cy="545945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C8CC48E-6D92-43AA-A71F-02F73DCFE6E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27040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165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du symbole 64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6" y="746035"/>
            <a:ext cx="7357812" cy="545945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613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62,5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9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187,5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04F019B-C4CF-43C2-878B-DAA7059B6DC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30825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592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du symbole 128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20" y="746035"/>
            <a:ext cx="7372018" cy="543282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685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125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262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125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D722E8B-D2D9-4724-9DCD-9F3A86B14D3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0456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5592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du symbole 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6" y="746035"/>
            <a:ext cx="7357812" cy="543282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559852" y="4744171"/>
            <a:ext cx="3898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187,5 kHz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559852" y="5287224"/>
            <a:ext cx="4496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62,5 kHz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1B3FFED-9E43-459D-9484-B6A0BC9AC735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935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2564" y="208143"/>
            <a:ext cx="12046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transmission / réception d’informations numériques par voie radio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405225"/>
              </p:ext>
            </p:extLst>
          </p:nvPr>
        </p:nvGraphicFramePr>
        <p:xfrm>
          <a:off x="1885625" y="920361"/>
          <a:ext cx="8420765" cy="4112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6293561" imgH="3073660" progId="CorelDESIGNER.Graphic.16">
                  <p:embed/>
                </p:oleObj>
              </mc:Choice>
              <mc:Fallback>
                <p:oleObj name="Corel DESIGNER" r:id="rId4" imgW="6293561" imgH="3073660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5625" y="920361"/>
                        <a:ext cx="8420765" cy="4112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3721792" y="5222023"/>
            <a:ext cx="4748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Architecture d’un modem radio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EDD8F6D-03F1-4F59-B672-B5D58F4F2F0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05749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7430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14" y="793556"/>
            <a:ext cx="7357024" cy="5517769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17401" y="2694650"/>
            <a:ext cx="326229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3400" y="2854751"/>
            <a:ext cx="326229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1878781" y="3018635"/>
            <a:ext cx="504192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3608510" y="3187739"/>
            <a:ext cx="645233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389204" y="3309327"/>
            <a:ext cx="614631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5463559" y="3092317"/>
            <a:ext cx="540276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1815956" y="3374268"/>
            <a:ext cx="629841" cy="41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752C4F1-8C1C-425A-91B8-9118252F4E8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10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1638" y="3118218"/>
            <a:ext cx="447430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la séquence</a:t>
            </a:r>
          </a:p>
          <a:p>
            <a:pPr algn="ctr"/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0/0/64/128/192/128/0/192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5" y="746035"/>
            <a:ext cx="7357813" cy="542394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CF788FC-0B48-48F1-9FC9-1F75D548817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248904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4498" y="3123889"/>
            <a:ext cx="46875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100</a:t>
            </a:r>
          </a:p>
          <a:p>
            <a:endParaRPr lang="fr-FR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559852" y="4744171"/>
            <a:ext cx="3898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97,67 kHz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7559852" y="5287224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152,34 kHz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05" y="811631"/>
            <a:ext cx="7215347" cy="541875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D4D65A00-02B0-482D-98E8-86199C2A9EEC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0861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504498" y="3123889"/>
            <a:ext cx="46875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symboles 100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encombrement spectral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- spectrogramme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559852" y="4744171"/>
            <a:ext cx="3898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fx =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/256).250k = 97,67 kHz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7559852" y="5287224"/>
            <a:ext cx="47820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fy = [(256–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)/256].250k = 152,34 kHz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454" y="821783"/>
            <a:ext cx="7222397" cy="540860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BA5BBE09-191F-4AB4-B0FA-52BEB0C1ED9C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6538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076837" y="222815"/>
            <a:ext cx="1003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3023" y="5084097"/>
            <a:ext cx="49455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Réception continue d’une séquence de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10 symboles constituée de 9 symboles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100 suivis du symbole 64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35" y="809659"/>
            <a:ext cx="10839128" cy="404299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49790" y="5084096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Réception continue d’une séquence de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10 symboles constituée de 9 symboles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100 suivis du symbole 192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7AA2044-2795-4A10-AB18-6170F6A6235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32665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-34044" y="170719"/>
            <a:ext cx="12260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résultats expérimentaux (modulation + démodulation par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045167" y="5295491"/>
            <a:ext cx="43733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Emission continue de la séquence</a:t>
            </a: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0/0/64/128/192/128/0/192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27" y="732264"/>
            <a:ext cx="5916307" cy="435183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073" y="734555"/>
            <a:ext cx="5903476" cy="4349541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6757556" y="5295491"/>
            <a:ext cx="4544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Réception continue de la séquence</a:t>
            </a: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0/0/64/128/192/128/0/192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E0E3F3B-D18D-4457-A359-5FFC208D612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80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417257" y="189781"/>
            <a:ext cx="5355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principe</a:t>
            </a: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1213" y="669516"/>
            <a:ext cx="4487227" cy="1916167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244753" y="795464"/>
            <a:ext cx="6345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m(t) : message binaire à transmettre par voie radio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44753" y="1386475"/>
            <a:ext cx="7159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fc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: onde sinusoïdale de fréquence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fc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(Carrier : porteuse) 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244753" y="1977486"/>
            <a:ext cx="6647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(t) : 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ignal sinusoïdal modulé constitué d’</a:t>
            </a:r>
            <a:r>
              <a:rPr lang="fr-FR" sz="20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pchirps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37" y="3420836"/>
            <a:ext cx="10677525" cy="2543175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3724964" y="5964011"/>
            <a:ext cx="4743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Elaboration de 3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Upchirps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successifs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-80636" y="2690448"/>
            <a:ext cx="60791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CHIRP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ompressed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igh </a:t>
            </a:r>
            <a:r>
              <a:rPr lang="fr-FR" sz="20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ntensity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adar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ulse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5870448" y="2576050"/>
            <a:ext cx="6389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00CC"/>
                </a:solidFill>
              </a:rPr>
              <a:t>Up</a:t>
            </a:r>
            <a:r>
              <a:rPr lang="fr-FR" b="1" dirty="0" err="1"/>
              <a:t>chirp</a:t>
            </a:r>
            <a:r>
              <a:rPr lang="fr-FR" b="1" dirty="0"/>
              <a:t> : la fréquence croit linéairement au cours du temps</a:t>
            </a:r>
          </a:p>
          <a:p>
            <a:r>
              <a:rPr lang="fr-FR" b="1" dirty="0" err="1">
                <a:solidFill>
                  <a:srgbClr val="0000CC"/>
                </a:solidFill>
              </a:rPr>
              <a:t>Down</a:t>
            </a:r>
            <a:r>
              <a:rPr lang="fr-FR" b="1" dirty="0" err="1"/>
              <a:t>chirp</a:t>
            </a:r>
            <a:r>
              <a:rPr lang="fr-FR" b="1" dirty="0"/>
              <a:t> : la fréquence décroit linéairement au cours du temps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77CCAD07-50DE-4F2B-A972-3F431DD5C7F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611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417257" y="189781"/>
            <a:ext cx="5355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principe</a:t>
            </a:r>
          </a:p>
        </p:txBody>
      </p:sp>
      <p:graphicFrame>
        <p:nvGraphicFramePr>
          <p:cNvPr id="20" name="Obje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720478"/>
              </p:ext>
            </p:extLst>
          </p:nvPr>
        </p:nvGraphicFramePr>
        <p:xfrm>
          <a:off x="1055783" y="718945"/>
          <a:ext cx="10080434" cy="5592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11086262" imgH="6150669" progId="CorelDESIGNER.Graphic.16">
                  <p:embed/>
                </p:oleObj>
              </mc:Choice>
              <mc:Fallback>
                <p:oleObj name="Corel DESIGNER" r:id="rId4" imgW="11086262" imgH="6150669" progId="CorelDESIGNER.Graphic.16">
                  <p:embed/>
                  <p:pic>
                    <p:nvPicPr>
                      <p:cNvPr id="20" name="Obje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5783" y="718945"/>
                        <a:ext cx="10080434" cy="5592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7C8826D-30C4-4DE4-BD30-B724C550B0F8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734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59376" y="195678"/>
            <a:ext cx="907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une modulation en fréquence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723761"/>
              </p:ext>
            </p:extLst>
          </p:nvPr>
        </p:nvGraphicFramePr>
        <p:xfrm>
          <a:off x="1148583" y="2844610"/>
          <a:ext cx="9893300" cy="323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3232032" progId="CorelDESIGNER.Graphic.16">
                  <p:embed/>
                </p:oleObj>
              </mc:Choice>
              <mc:Fallback>
                <p:oleObj name="Corel DESIGNER" r:id="rId4" imgW="9892755" imgH="3232032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8583" y="2844610"/>
                        <a:ext cx="9893300" cy="323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220557" y="814817"/>
            <a:ext cx="113434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Transmission de 8 symboles non signés et codés sur 8 bits : 0, 0, 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, 0 et </a:t>
            </a:r>
            <a:r>
              <a:rPr lang="fr-FR" sz="20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20557" y="1168665"/>
            <a:ext cx="5348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Vitesse ou rapidité de modulation : 1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kBds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20557" y="1572456"/>
            <a:ext cx="4543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Fréquence de la porteuse : 868 MHz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20557" y="2008478"/>
            <a:ext cx="6246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Largeur de bande (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fmax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fmin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 : BW (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BandWidth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5E348CD-DE81-4172-95C8-EE73DBBEACA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05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59376" y="195678"/>
            <a:ext cx="907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une modulation en fréquence </a:t>
            </a:r>
          </a:p>
        </p:txBody>
      </p:sp>
      <p:graphicFrame>
        <p:nvGraphicFramePr>
          <p:cNvPr id="15" name="Graphique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17840"/>
              </p:ext>
            </p:extLst>
          </p:nvPr>
        </p:nvGraphicFramePr>
        <p:xfrm>
          <a:off x="1684020" y="805564"/>
          <a:ext cx="88620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Graphique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451137"/>
              </p:ext>
            </p:extLst>
          </p:nvPr>
        </p:nvGraphicFramePr>
        <p:xfrm>
          <a:off x="1684020" y="348441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6061EF0-07A7-4C51-BF71-26923567108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319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59376" y="195678"/>
            <a:ext cx="907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une modulation en fréquence </a:t>
            </a:r>
          </a:p>
        </p:txBody>
      </p:sp>
      <p:graphicFrame>
        <p:nvGraphicFramePr>
          <p:cNvPr id="15" name="Graphique 14"/>
          <p:cNvGraphicFramePr>
            <a:graphicFrameLocks/>
          </p:cNvGraphicFramePr>
          <p:nvPr/>
        </p:nvGraphicFramePr>
        <p:xfrm>
          <a:off x="1684020" y="805564"/>
          <a:ext cx="88620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4078024"/>
              </p:ext>
            </p:extLst>
          </p:nvPr>
        </p:nvGraphicFramePr>
        <p:xfrm>
          <a:off x="2775248" y="3484418"/>
          <a:ext cx="453838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9B05650-3B66-4918-80CC-D694BBB6D028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269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19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L’Internet des 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00584" y="1061509"/>
            <a:ext cx="46522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 problème de la collecte des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récipients en verre en milieu urbain :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 spectacle pas si inhabituel …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022" y="1057628"/>
            <a:ext cx="6764724" cy="498348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00584" y="2414072"/>
            <a:ext cx="4696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La solution : assurer la collecte des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des récipients en verre AVANT que la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poubelle ne soit pleine.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00584" y="3720070"/>
            <a:ext cx="491352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moyens : équiper la poubelle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d’un capteur de niveau de remplissage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qui alerte automatiquement le centre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de collecte de ce qu’elle est presque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pleine, et que donc, il faut la vider.</a:t>
            </a:r>
          </a:p>
        </p:txBody>
      </p:sp>
      <p:sp>
        <p:nvSpPr>
          <p:cNvPr id="13" name="Ellipse 12"/>
          <p:cNvSpPr/>
          <p:nvPr/>
        </p:nvSpPr>
        <p:spPr>
          <a:xfrm>
            <a:off x="437347" y="4137914"/>
            <a:ext cx="3183677" cy="7955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33105"/>
            <a:ext cx="989487" cy="9894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2901" y="5539247"/>
            <a:ext cx="33570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Internet des Objets</a:t>
            </a:r>
            <a:endParaRPr lang="fr-F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E37082F-CBA9-4087-962E-0AF6ECA05B3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59376" y="195678"/>
            <a:ext cx="907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une modulation en fréquence </a:t>
            </a:r>
          </a:p>
        </p:txBody>
      </p:sp>
      <p:graphicFrame>
        <p:nvGraphicFramePr>
          <p:cNvPr id="15" name="Graphique 14"/>
          <p:cNvGraphicFramePr>
            <a:graphicFrameLocks/>
          </p:cNvGraphicFramePr>
          <p:nvPr/>
        </p:nvGraphicFramePr>
        <p:xfrm>
          <a:off x="1684020" y="805564"/>
          <a:ext cx="88620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Graphique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4395436"/>
              </p:ext>
            </p:extLst>
          </p:nvPr>
        </p:nvGraphicFramePr>
        <p:xfrm>
          <a:off x="3809233" y="348441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66E69DB-64EC-4623-8113-5597FD1FF30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720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59376" y="195678"/>
            <a:ext cx="9071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une modulation en fréquence </a:t>
            </a:r>
          </a:p>
        </p:txBody>
      </p:sp>
      <p:graphicFrame>
        <p:nvGraphicFramePr>
          <p:cNvPr id="15" name="Graphique 14"/>
          <p:cNvGraphicFramePr>
            <a:graphicFrameLocks/>
          </p:cNvGraphicFramePr>
          <p:nvPr/>
        </p:nvGraphicFramePr>
        <p:xfrm>
          <a:off x="1684020" y="805564"/>
          <a:ext cx="88620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0399398"/>
              </p:ext>
            </p:extLst>
          </p:nvPr>
        </p:nvGraphicFramePr>
        <p:xfrm>
          <a:off x="4892040" y="348441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159D241-C078-4FDC-8246-31DA837BD3C5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661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9" name="Obje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68262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9" name="Obje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8DFAA39-2DE7-4C08-8233-5B81E131C83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292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45233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5178857-E527-4F3E-A5F6-6631A8D6405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79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237419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CE01019-821B-4E24-8EB0-45302A344D8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98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90518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DF970D8-EA55-4953-9466-362BD251C7E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8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47833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12521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1632F21-F70A-402D-ACD8-BE4083F1849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38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32592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CC81935-858F-48BD-9A3F-FF94C63CD87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2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00405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7A4ED3A-6CF5-4B14-B416-E5EA73EB91C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83082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2A453C1-C52B-4E7B-AC55-FDAB820B49C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52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19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L’Internet des 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468" y="903297"/>
            <a:ext cx="6847351" cy="547533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28016" y="1062515"/>
            <a:ext cx="7518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Optimisation de la collecte des récipients en verre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128016" y="1866590"/>
            <a:ext cx="59027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Tous les jours, avant que ne débute la collecte,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poubelles (1) transmettent leur taux de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remplissage (de 0 à 100%) à une passerelle (2).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28016" y="3257158"/>
            <a:ext cx="51395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informations collectées sont ensuite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transmises à un serveur et mises à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disposition sur le « cloud » (3).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28016" y="4729153"/>
            <a:ext cx="64892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L’opérateur chargé de la collecte des poubelles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récupère les informations (4) et optimise sa tournée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(5) de façon à ne collecter que les poubelles jugées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suffisamment pleines.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3FBB9C7-C13F-48C0-B71E-7548508B416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89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1479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917C103-135A-4FEF-88F1-D6B5722C9FE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41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1108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3E1D953-6F9F-435B-9703-2CB76D665A0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1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78149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BCA59EC-0214-41C6-A4CD-75B8846A083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6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505601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DF6F8EF-F6E0-49AB-8827-843E5D01CDC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1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82446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03B670F-74AA-48B9-A5BC-0C1989D41CB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288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7167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6534337-8076-4A49-8A00-A1E9372E141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95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2354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7EA58D1-B273-42C7-A94B-7D16F0C1C23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2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24643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971C2AD-7FB9-4E55-BBF6-2FA8EABEDDB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24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1153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534EF47-BE5A-4CC9-A90D-67A1A8CA5E0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1007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91187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CAB90EE-8371-4E2F-B1F1-5211A5C2CA5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47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19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L’Internet des 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468" y="903297"/>
            <a:ext cx="6847351" cy="547533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28016" y="1062515"/>
            <a:ext cx="6030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Les principales caractéristiques de l’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28016" y="1918894"/>
            <a:ext cx="5785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couverture radio la plus large possible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23409" y="2379626"/>
            <a:ext cx="59843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interopérabilité avec les réseaux câblés,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sans fil et cellulaires existants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23409" y="3099254"/>
            <a:ext cx="6229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transmission radio essentiellement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unidirectionnelle (de l’objet vers la passerelle)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24618" y="3843429"/>
            <a:ext cx="3962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technologie radio faible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consommation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23409" y="4560885"/>
            <a:ext cx="5288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transmission de données de faible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volume, à bas débit et discontinue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18354" y="5364443"/>
            <a:ext cx="53129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Réseau de type LPWAN</a:t>
            </a:r>
          </a:p>
          <a:p>
            <a:r>
              <a:rPr 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(</a:t>
            </a:r>
            <a:r>
              <a:rPr lang="fr-FR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Low</a:t>
            </a:r>
            <a:r>
              <a:rPr lang="fr-FR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Power Wide Area Network)</a:t>
            </a:r>
            <a:endParaRPr lang="fr-FR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4E479279-9705-4047-8E8B-083406CDCB1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91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13209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A105CDC-9FBC-4990-A749-4CAE2EDFD2B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42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748119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DFF30B8-6F4E-42E3-B056-C0A67E1B384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8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99741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2A14CE7-9AD2-4470-AA15-752D99C2D4F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41840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427D557-7E06-4E80-8D56-00FC90E6CEB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64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73281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70C72C6-86CF-4635-B7A9-3BDA2006B0B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91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01573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3F7800B-F876-4FC0-A520-81CF5D4A06D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0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25842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DD7389E-2A04-42D3-9C34-3FB9ADFCB9E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5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1063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Imag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918F9AE-6D35-4E07-A0BE-4A13C8EA51A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92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66595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Imag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0565A21-0294-4FE2-A38E-08E1314F329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87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46107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051B353-7EB5-4935-879D-5A640066BDF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4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19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L’Internet des 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18491" y="765446"/>
            <a:ext cx="9692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Panorama des différents protocoles de transmission radio (2019)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874" y="1533450"/>
            <a:ext cx="11030251" cy="4694167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7342632" y="3639312"/>
            <a:ext cx="1252728" cy="338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1036261" y="3022600"/>
            <a:ext cx="813816" cy="276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530225" y="2733675"/>
            <a:ext cx="1343025" cy="311150"/>
          </a:xfrm>
          <a:prstGeom prst="ellipse">
            <a:avLst/>
          </a:pr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7B01A77-6D54-436A-9ACA-CDEBC096FAE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43204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A6DCCE4-8D8D-4EDE-BEF1-CB85276D4E7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4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80141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61A74BF-BA41-42DC-9F82-46C85F0E4038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8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57811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76D3622-A7F8-4D13-A894-13B9AF0955C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77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25058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A3DCA21-5DBA-4CB1-9B37-C0AE7A98C01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2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8176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85AEC1D-219B-41CB-AB87-0FF4A5BA77A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0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52509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C7FA28B-676C-4AA5-ADB4-30E24DC8276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848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36094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6" name="Obje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1208445-2C0A-4F11-A9F0-581E52EC0DE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01748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537784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DA2D77B-FAB0-4868-B885-6B096AE9008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75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574290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EC8CC9F-C184-4AAD-9FE0-59FFBBDF259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89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684064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9FBA91B-0B57-4503-8FC9-B19DB2D29BC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0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500319" y="196886"/>
            <a:ext cx="9191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L’Internet des Objets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IdO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(ou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Internet of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Things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18491" y="765446"/>
            <a:ext cx="11285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Positionnement de l’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en fonction du débit de transmission et de </a:t>
            </a:r>
            <a:r>
              <a:rPr lang="fr-FR" sz="2400" b="1">
                <a:latin typeface="Arial" panose="020B0604020202020204" pitchFamily="34" charset="0"/>
                <a:cs typeface="Arial" panose="020B0604020202020204" pitchFamily="34" charset="0"/>
              </a:rPr>
              <a:t>la portée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319" y="1200589"/>
            <a:ext cx="9183279" cy="517804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3FD94F8-F147-43C7-9243-E41DCDC5EA6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6563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44505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CD7AACB-52B1-456D-9C55-321C511BACA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20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67252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C104BC3-E481-4683-9B21-A2AA6F9511B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84317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055A8B4-5EE1-4C1C-AB56-EBF34F6A0D8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47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42368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75BD6C5-25B1-4BEB-B394-30E6BDAF724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73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11063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7B369FB-5CB5-4676-9ABC-85DE68C7155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08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30975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867AFFF-9F81-4D4B-AD5E-AB7BCCF3EE1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0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88449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7C9CDD1-6F6A-48B9-8FED-0E2BB524F7A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34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6606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CE77CE9-92A5-4655-8BE3-95FEDA5022C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87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55186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6" name="Obje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9CD5127-7488-43C6-90B2-36B6259C5F7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98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19054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BA0F6EB-87FD-4D89-8CFC-60FD9CF8D0F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9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96415" y="174922"/>
            <a:ext cx="6799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A l’origine de la technologie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50173" y="1099807"/>
            <a:ext cx="11922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La technologie de transmission radio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(Long Range) à l’origine de la technologie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(Long Range Wide Area Network) a été développée et mise au point par la start-up grenobloise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CYCLEO.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224" y="3351067"/>
            <a:ext cx="3741323" cy="183086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50173" y="2154363"/>
            <a:ext cx="12213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En 2012, la start-up est rachetée pour 5 millions de dollars par la société américaine SEMTECH qui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propose les premiers modules radio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à la base de la technologie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9572" y="2803181"/>
            <a:ext cx="3833813" cy="306705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1A9EA719-3980-420F-953F-3C96C587ECA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165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74422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3CF6753-265D-4343-9532-68B58B41F03C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61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349724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C258B39-7F5C-4126-8AAA-B2507713AA9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9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46444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D9C5E5F-5CC0-4B33-BD06-33BD9EDE841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4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28780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E2A2F6D-2454-44A8-BC77-F80E38C2DD2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06345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218314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8BFD427-98AE-440B-B08B-82F17B67340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93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26449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6E9A22C-CE5F-438E-AE0B-DFF543F6D74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80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04636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841158B-91F5-40B9-872C-1E3EFCF99C22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94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508025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75FCC77-15EA-4E74-A0A4-7733AC67F49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25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85646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1A9F6C9-D1A0-4FFE-93EA-0CFABC9E9C00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11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809116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DA2893D-E037-4DBD-9144-F00F981FF83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78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07994" y="195443"/>
            <a:ext cx="6976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 réseau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de technologie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0391" y="889899"/>
            <a:ext cx="5928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Architecture d’un réseau 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124" y="1791416"/>
            <a:ext cx="7219801" cy="327516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08747" y="1934135"/>
            <a:ext cx="442460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Il faut distinguer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l’interface radio </a:t>
            </a:r>
            <a:r>
              <a:rPr lang="fr-FR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Range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 désignant la liaison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physique et la couche physique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du modèle OSI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 protocole </a:t>
            </a:r>
            <a:r>
              <a:rPr lang="fr-FR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  <a:p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Range Wide Area Network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désignant le protocole de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    mission dans sa globalité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208747" y="5092842"/>
            <a:ext cx="118177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objets à connecter à l’Internet sont désignés par les termes 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</a:t>
            </a:r>
            <a:r>
              <a:rPr lang="fr-FR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  <a:r>
              <a:rPr lang="fr-FR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</a:t>
            </a:r>
            <a:r>
              <a:rPr lang="fr-FR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A l’aide de 3 passerelles (</a:t>
            </a:r>
            <a:r>
              <a:rPr lang="fr-FR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Gateways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), on peut, par triangulation,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géolocaliser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chacun des objets.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B9737AD-EF2A-4254-858C-E7D1E8ABF66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8030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51498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76130FA-367E-4C67-8253-53E2AF15FAA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16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22716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E4AACEA-B056-4FAB-84EC-8824FF6E825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77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87164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8DE6BF0-8066-4F29-81FC-3891F63D3D4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2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213389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A445C21-2EEC-4AAE-8EA2-B5021DFFCF6A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76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7048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6CB56C9-7681-4317-A88A-45E0232B470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22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21600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781F074-8560-4609-92E7-47A9E113CC8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6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905373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6CFF4E9-084E-4F6D-8F7B-65E8BA2A0BD8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76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32018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B89C627-F240-4CEC-9969-54C9847810C7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79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448461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7A1F0FD4-71C4-422A-AA1D-D6D39D3DEF1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7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06623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2CA4E58-7943-4FA8-9620-2EB3F3623C4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97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607994" y="195443"/>
            <a:ext cx="6976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 réseau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de technologie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LoRaWAN</a:t>
            </a:r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840111"/>
            <a:ext cx="12356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Les protocoles Half Duplex d’échanges de données entre les objets et la passerelle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7562" y="1524180"/>
            <a:ext cx="7420351" cy="158383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883" y="3112369"/>
            <a:ext cx="7363051" cy="156233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7562" y="4731167"/>
            <a:ext cx="7420351" cy="159100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128016" y="1670199"/>
            <a:ext cx="38443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A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: le serveur dispose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de deux fenêtres temporelles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(RX1 et RX2) pour transmettre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donnée aux objets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25313" y="3410041"/>
            <a:ext cx="40991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B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: le serveur peut </a:t>
            </a:r>
            <a:r>
              <a:rPr lang="fr-F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trans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mettre des données aux objets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à intervalles de temps réguliers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125313" y="5081963"/>
            <a:ext cx="38571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Classe C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 : le serveur transmet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en continu des données aux</a:t>
            </a:r>
          </a:p>
          <a:p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objets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464BEDE7-BFE8-4861-BB98-68C693B3BDC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91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39441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D81E874-33C4-47BF-80E9-2482FBBDDE13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7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8815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EAED9E0-BC4E-4BB9-9BC1-25654A4261DD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94806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214629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6788B49-CC3A-4C17-B86C-1DC27616D94B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95655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D3324DC-20F7-425B-B48D-6DD1B00958F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05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78990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ZoneTexte 8">
            <a:extLst>
              <a:ext uri="{FF2B5EF4-FFF2-40B4-BE49-F238E27FC236}">
                <a16:creationId xmlns:a16="http://schemas.microsoft.com/office/drawing/2014/main" id="{5FBD5D1A-84CB-4066-818F-CBB73C6E7A04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90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333817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3" imgW="9892755" imgH="6957361" progId="CorelDESIGNER.Graphic.16">
                  <p:embed/>
                </p:oleObj>
              </mc:Choice>
              <mc:Fallback>
                <p:oleObj name="Corel DESIGNER" r:id="rId3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0DA67F6-3039-487F-88EE-B67B87DBB681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75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12513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902E73DB-AF7F-4DC3-BF9A-ABEFF4C1D2A9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91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263872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0F8688D-C94D-4B5F-8D8F-30B2FFE6E5AF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29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668338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3" name="Obje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CBD9B22-89CC-4747-ADC7-2B4576976BC6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2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2038639" y="195678"/>
            <a:ext cx="8114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La modulation </a:t>
            </a:r>
            <a:r>
              <a:rPr lang="fr-FR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LoRa</a:t>
            </a: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 : encombrement spectral </a:t>
            </a:r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700890"/>
              </p:ext>
            </p:extLst>
          </p:nvPr>
        </p:nvGraphicFramePr>
        <p:xfrm>
          <a:off x="2243138" y="828000"/>
          <a:ext cx="7704137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 DESIGNER" r:id="rId4" imgW="9892755" imgH="6957361" progId="CorelDESIGNER.Graphic.16">
                  <p:embed/>
                </p:oleObj>
              </mc:Choice>
              <mc:Fallback>
                <p:oleObj name="Corel DESIGNER" r:id="rId4" imgW="9892755" imgH="6957361" progId="CorelDESIGNER.Graphic.16">
                  <p:embed/>
                  <p:pic>
                    <p:nvPicPr>
                      <p:cNvPr id="2" name="Obje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43138" y="828000"/>
                        <a:ext cx="7704137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6003377"/>
            <a:ext cx="1019215" cy="101921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D98E52B-9176-4EA6-BC0B-1603552F548E}"/>
              </a:ext>
            </a:extLst>
          </p:cNvPr>
          <p:cNvSpPr txBox="1"/>
          <p:nvPr/>
        </p:nvSpPr>
        <p:spPr>
          <a:xfrm>
            <a:off x="1263680" y="6378631"/>
            <a:ext cx="1896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Did@LoRaWAN</a:t>
            </a:r>
            <a:endParaRPr lang="fr-FR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7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</TotalTime>
  <Words>3233</Words>
  <Application>Microsoft Office PowerPoint</Application>
  <PresentationFormat>Grand écran</PresentationFormat>
  <Paragraphs>696</Paragraphs>
  <Slides>145</Slides>
  <Notes>144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145</vt:i4>
      </vt:variant>
    </vt:vector>
  </HeadingPairs>
  <TitlesOfParts>
    <vt:vector size="153" baseType="lpstr">
      <vt:lpstr>Arial</vt:lpstr>
      <vt:lpstr>Calibri</vt:lpstr>
      <vt:lpstr>Calibri Light</vt:lpstr>
      <vt:lpstr>Cambria Math</vt:lpstr>
      <vt:lpstr>Symbol</vt:lpstr>
      <vt:lpstr>Wingdings</vt:lpstr>
      <vt:lpstr>Thème Office</vt:lpstr>
      <vt:lpstr>Corel DESIGNER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Michel RIBIERRE</dc:creator>
  <cp:lastModifiedBy>Michel RIBIERRE</cp:lastModifiedBy>
  <cp:revision>165</cp:revision>
  <dcterms:created xsi:type="dcterms:W3CDTF">2019-03-02T09:27:28Z</dcterms:created>
  <dcterms:modified xsi:type="dcterms:W3CDTF">2022-04-18T05:25:21Z</dcterms:modified>
</cp:coreProperties>
</file>