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sldIdLst>
    <p:sldId id="256" r:id="rId2"/>
    <p:sldId id="277" r:id="rId3"/>
    <p:sldId id="278" r:id="rId4"/>
    <p:sldId id="279" r:id="rId5"/>
    <p:sldId id="280"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FF0000"/>
    <a:srgbClr val="4472C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377C4-354B-4AF1-80E7-235BC6BFBCD4}" v="7" dt="2021-02-19T14:56:44.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76"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ine Halligon" userId="342f7653fd43df9b" providerId="LiveId" clId="{CA989B5C-AB03-434C-A48A-AC7B4C5CC449}"/>
    <pc:docChg chg="custSel modSld sldOrd">
      <pc:chgData name="Antoine Halligon" userId="342f7653fd43df9b" providerId="LiveId" clId="{CA989B5C-AB03-434C-A48A-AC7B4C5CC449}" dt="2021-02-19T14:12:56.217" v="15" actId="478"/>
      <pc:docMkLst>
        <pc:docMk/>
      </pc:docMkLst>
      <pc:sldChg chg="delSp modSp mod">
        <pc:chgData name="Antoine Halligon" userId="342f7653fd43df9b" providerId="LiveId" clId="{CA989B5C-AB03-434C-A48A-AC7B4C5CC449}" dt="2021-02-19T14:11:55.074" v="1" actId="1076"/>
        <pc:sldMkLst>
          <pc:docMk/>
          <pc:sldMk cId="435200938" sldId="256"/>
        </pc:sldMkLst>
        <pc:spChg chg="mod">
          <ac:chgData name="Antoine Halligon" userId="342f7653fd43df9b" providerId="LiveId" clId="{CA989B5C-AB03-434C-A48A-AC7B4C5CC449}" dt="2021-02-19T14:11:55.074" v="1" actId="1076"/>
          <ac:spMkLst>
            <pc:docMk/>
            <pc:sldMk cId="435200938" sldId="256"/>
            <ac:spMk id="7" creationId="{58BF2E60-E596-4B3E-B46D-7D93803AFDEF}"/>
          </ac:spMkLst>
        </pc:spChg>
        <pc:picChg chg="del">
          <ac:chgData name="Antoine Halligon" userId="342f7653fd43df9b" providerId="LiveId" clId="{CA989B5C-AB03-434C-A48A-AC7B4C5CC449}" dt="2021-02-19T14:11:42.462" v="0" actId="478"/>
          <ac:picMkLst>
            <pc:docMk/>
            <pc:sldMk cId="435200938" sldId="256"/>
            <ac:picMk id="3" creationId="{E8D727F9-6591-4A85-B9EC-1A763E425FC2}"/>
          </ac:picMkLst>
        </pc:picChg>
        <pc:picChg chg="mod">
          <ac:chgData name="Antoine Halligon" userId="342f7653fd43df9b" providerId="LiveId" clId="{CA989B5C-AB03-434C-A48A-AC7B4C5CC449}" dt="2021-02-19T14:11:55.074" v="1" actId="1076"/>
          <ac:picMkLst>
            <pc:docMk/>
            <pc:sldMk cId="435200938" sldId="256"/>
            <ac:picMk id="11" creationId="{C993DCDD-662F-4563-9433-2FE590813ED4}"/>
          </ac:picMkLst>
        </pc:picChg>
      </pc:sldChg>
      <pc:sldChg chg="delSp mod delAnim">
        <pc:chgData name="Antoine Halligon" userId="342f7653fd43df9b" providerId="LiveId" clId="{CA989B5C-AB03-434C-A48A-AC7B4C5CC449}" dt="2021-02-19T14:12:01.534" v="2" actId="478"/>
        <pc:sldMkLst>
          <pc:docMk/>
          <pc:sldMk cId="1251240876" sldId="259"/>
        </pc:sldMkLst>
        <pc:picChg chg="del">
          <ac:chgData name="Antoine Halligon" userId="342f7653fd43df9b" providerId="LiveId" clId="{CA989B5C-AB03-434C-A48A-AC7B4C5CC449}" dt="2021-02-19T14:12:01.534" v="2" actId="478"/>
          <ac:picMkLst>
            <pc:docMk/>
            <pc:sldMk cId="1251240876" sldId="259"/>
            <ac:picMk id="3" creationId="{1BEE01CA-0ED5-42AE-BB5E-2D3395DB732D}"/>
          </ac:picMkLst>
        </pc:picChg>
      </pc:sldChg>
      <pc:sldChg chg="delSp mod delAnim">
        <pc:chgData name="Antoine Halligon" userId="342f7653fd43df9b" providerId="LiveId" clId="{CA989B5C-AB03-434C-A48A-AC7B4C5CC449}" dt="2021-02-19T14:12:04.089" v="3" actId="478"/>
        <pc:sldMkLst>
          <pc:docMk/>
          <pc:sldMk cId="2613719462" sldId="260"/>
        </pc:sldMkLst>
        <pc:picChg chg="del">
          <ac:chgData name="Antoine Halligon" userId="342f7653fd43df9b" providerId="LiveId" clId="{CA989B5C-AB03-434C-A48A-AC7B4C5CC449}" dt="2021-02-19T14:12:04.089" v="3" actId="478"/>
          <ac:picMkLst>
            <pc:docMk/>
            <pc:sldMk cId="2613719462" sldId="260"/>
            <ac:picMk id="5" creationId="{CDFBE383-90C6-4DD7-9337-871752588612}"/>
          </ac:picMkLst>
        </pc:picChg>
      </pc:sldChg>
      <pc:sldChg chg="delSp mod">
        <pc:chgData name="Antoine Halligon" userId="342f7653fd43df9b" providerId="LiveId" clId="{CA989B5C-AB03-434C-A48A-AC7B4C5CC449}" dt="2021-02-19T14:12:19.365" v="6" actId="478"/>
        <pc:sldMkLst>
          <pc:docMk/>
          <pc:sldMk cId="3099195807" sldId="261"/>
        </pc:sldMkLst>
        <pc:picChg chg="del">
          <ac:chgData name="Antoine Halligon" userId="342f7653fd43df9b" providerId="LiveId" clId="{CA989B5C-AB03-434C-A48A-AC7B4C5CC449}" dt="2021-02-19T14:12:17.275" v="4" actId="478"/>
          <ac:picMkLst>
            <pc:docMk/>
            <pc:sldMk cId="3099195807" sldId="261"/>
            <ac:picMk id="8" creationId="{B67EC1A9-B75D-4C6C-B8EE-C39CBD226087}"/>
          </ac:picMkLst>
        </pc:picChg>
        <pc:picChg chg="del">
          <ac:chgData name="Antoine Halligon" userId="342f7653fd43df9b" providerId="LiveId" clId="{CA989B5C-AB03-434C-A48A-AC7B4C5CC449}" dt="2021-02-19T14:12:18.610" v="5" actId="478"/>
          <ac:picMkLst>
            <pc:docMk/>
            <pc:sldMk cId="3099195807" sldId="261"/>
            <ac:picMk id="10" creationId="{63009928-4DF7-42C6-A514-8986E1C84161}"/>
          </ac:picMkLst>
        </pc:picChg>
        <pc:picChg chg="del">
          <ac:chgData name="Antoine Halligon" userId="342f7653fd43df9b" providerId="LiveId" clId="{CA989B5C-AB03-434C-A48A-AC7B4C5CC449}" dt="2021-02-19T14:12:19.365" v="6" actId="478"/>
          <ac:picMkLst>
            <pc:docMk/>
            <pc:sldMk cId="3099195807" sldId="261"/>
            <ac:picMk id="12" creationId="{B4833740-3CB0-40AA-B917-BF88A99B1897}"/>
          </ac:picMkLst>
        </pc:picChg>
      </pc:sldChg>
      <pc:sldChg chg="delSp mod ord delAnim">
        <pc:chgData name="Antoine Halligon" userId="342f7653fd43df9b" providerId="LiveId" clId="{CA989B5C-AB03-434C-A48A-AC7B4C5CC449}" dt="2021-02-19T14:12:43.710" v="11" actId="478"/>
        <pc:sldMkLst>
          <pc:docMk/>
          <pc:sldMk cId="317852267" sldId="262"/>
        </pc:sldMkLst>
        <pc:picChg chg="del">
          <ac:chgData name="Antoine Halligon" userId="342f7653fd43df9b" providerId="LiveId" clId="{CA989B5C-AB03-434C-A48A-AC7B4C5CC449}" dt="2021-02-19T14:12:43.710" v="11" actId="478"/>
          <ac:picMkLst>
            <pc:docMk/>
            <pc:sldMk cId="317852267" sldId="262"/>
            <ac:picMk id="3" creationId="{9C2806EF-9D2F-4EB9-B70F-E4CED08CAB40}"/>
          </ac:picMkLst>
        </pc:picChg>
      </pc:sldChg>
      <pc:sldChg chg="delSp mod">
        <pc:chgData name="Antoine Halligon" userId="342f7653fd43df9b" providerId="LiveId" clId="{CA989B5C-AB03-434C-A48A-AC7B4C5CC449}" dt="2021-02-19T14:12:21.718" v="7" actId="478"/>
        <pc:sldMkLst>
          <pc:docMk/>
          <pc:sldMk cId="3617216852" sldId="266"/>
        </pc:sldMkLst>
        <pc:picChg chg="del">
          <ac:chgData name="Antoine Halligon" userId="342f7653fd43df9b" providerId="LiveId" clId="{CA989B5C-AB03-434C-A48A-AC7B4C5CC449}" dt="2021-02-19T14:12:21.718" v="7" actId="478"/>
          <ac:picMkLst>
            <pc:docMk/>
            <pc:sldMk cId="3617216852" sldId="266"/>
            <ac:picMk id="2" creationId="{BFB34C83-2279-403B-926C-62C918A6E593}"/>
          </ac:picMkLst>
        </pc:picChg>
      </pc:sldChg>
      <pc:sldChg chg="delSp mod">
        <pc:chgData name="Antoine Halligon" userId="342f7653fd43df9b" providerId="LiveId" clId="{CA989B5C-AB03-434C-A48A-AC7B4C5CC449}" dt="2021-02-19T14:12:23.978" v="8" actId="478"/>
        <pc:sldMkLst>
          <pc:docMk/>
          <pc:sldMk cId="3618742217" sldId="267"/>
        </pc:sldMkLst>
        <pc:picChg chg="del">
          <ac:chgData name="Antoine Halligon" userId="342f7653fd43df9b" providerId="LiveId" clId="{CA989B5C-AB03-434C-A48A-AC7B4C5CC449}" dt="2021-02-19T14:12:23.978" v="8" actId="478"/>
          <ac:picMkLst>
            <pc:docMk/>
            <pc:sldMk cId="3618742217" sldId="267"/>
            <ac:picMk id="2" creationId="{4C523F1D-CE63-4B30-B28E-2B557CE2A2E5}"/>
          </ac:picMkLst>
        </pc:picChg>
      </pc:sldChg>
      <pc:sldChg chg="delSp mod delAnim">
        <pc:chgData name="Antoine Halligon" userId="342f7653fd43df9b" providerId="LiveId" clId="{CA989B5C-AB03-434C-A48A-AC7B4C5CC449}" dt="2021-02-19T14:12:46.801" v="12" actId="478"/>
        <pc:sldMkLst>
          <pc:docMk/>
          <pc:sldMk cId="1650945141" sldId="271"/>
        </pc:sldMkLst>
        <pc:picChg chg="del">
          <ac:chgData name="Antoine Halligon" userId="342f7653fd43df9b" providerId="LiveId" clId="{CA989B5C-AB03-434C-A48A-AC7B4C5CC449}" dt="2021-02-19T14:12:46.801" v="12" actId="478"/>
          <ac:picMkLst>
            <pc:docMk/>
            <pc:sldMk cId="1650945141" sldId="271"/>
            <ac:picMk id="6" creationId="{2AB075DD-6723-4D26-B146-8054BA0C872A}"/>
          </ac:picMkLst>
        </pc:picChg>
      </pc:sldChg>
      <pc:sldChg chg="delSp mod delAnim">
        <pc:chgData name="Antoine Halligon" userId="342f7653fd43df9b" providerId="LiveId" clId="{CA989B5C-AB03-434C-A48A-AC7B4C5CC449}" dt="2021-02-19T14:12:56.217" v="15" actId="478"/>
        <pc:sldMkLst>
          <pc:docMk/>
          <pc:sldMk cId="604327754" sldId="278"/>
        </pc:sldMkLst>
        <pc:picChg chg="del">
          <ac:chgData name="Antoine Halligon" userId="342f7653fd43df9b" providerId="LiveId" clId="{CA989B5C-AB03-434C-A48A-AC7B4C5CC449}" dt="2021-02-19T14:12:56.217" v="15" actId="478"/>
          <ac:picMkLst>
            <pc:docMk/>
            <pc:sldMk cId="604327754" sldId="278"/>
            <ac:picMk id="10" creationId="{5EC15313-7034-49D5-ABD5-0F112BFE68D4}"/>
          </ac:picMkLst>
        </pc:picChg>
      </pc:sldChg>
      <pc:sldChg chg="delSp mod delAnim">
        <pc:chgData name="Antoine Halligon" userId="342f7653fd43df9b" providerId="LiveId" clId="{CA989B5C-AB03-434C-A48A-AC7B4C5CC449}" dt="2021-02-19T14:12:52.928" v="14" actId="478"/>
        <pc:sldMkLst>
          <pc:docMk/>
          <pc:sldMk cId="1279888103" sldId="279"/>
        </pc:sldMkLst>
        <pc:picChg chg="del">
          <ac:chgData name="Antoine Halligon" userId="342f7653fd43df9b" providerId="LiveId" clId="{CA989B5C-AB03-434C-A48A-AC7B4C5CC449}" dt="2021-02-19T14:12:52.928" v="14" actId="478"/>
          <ac:picMkLst>
            <pc:docMk/>
            <pc:sldMk cId="1279888103" sldId="279"/>
            <ac:picMk id="2" creationId="{9F55BAFC-47BA-4917-975A-20DAB6132D44}"/>
          </ac:picMkLst>
        </pc:picChg>
      </pc:sldChg>
      <pc:sldChg chg="delSp mod delAnim">
        <pc:chgData name="Antoine Halligon" userId="342f7653fd43df9b" providerId="LiveId" clId="{CA989B5C-AB03-434C-A48A-AC7B4C5CC449}" dt="2021-02-19T14:12:48.788" v="13" actId="478"/>
        <pc:sldMkLst>
          <pc:docMk/>
          <pc:sldMk cId="1762655898" sldId="280"/>
        </pc:sldMkLst>
        <pc:picChg chg="del">
          <ac:chgData name="Antoine Halligon" userId="342f7653fd43df9b" providerId="LiveId" clId="{CA989B5C-AB03-434C-A48A-AC7B4C5CC449}" dt="2021-02-19T14:12:48.788" v="13" actId="478"/>
          <ac:picMkLst>
            <pc:docMk/>
            <pc:sldMk cId="1762655898" sldId="280"/>
            <ac:picMk id="6" creationId="{FE53FB9E-D5E5-4686-AEB0-9BFBCE728490}"/>
          </ac:picMkLst>
        </pc:picChg>
      </pc:sldChg>
    </pc:docChg>
  </pc:docChgLst>
  <pc:docChgLst>
    <pc:chgData name="Antoine Halligon" userId="342f7653fd43df9b" providerId="LiveId" clId="{EAC377C4-354B-4AF1-80E7-235BC6BFBCD4}"/>
    <pc:docChg chg="undo custSel modSld">
      <pc:chgData name="Antoine Halligon" userId="342f7653fd43df9b" providerId="LiveId" clId="{EAC377C4-354B-4AF1-80E7-235BC6BFBCD4}" dt="2021-02-19T14:56:57.674" v="181" actId="21"/>
      <pc:docMkLst>
        <pc:docMk/>
      </pc:docMkLst>
      <pc:sldChg chg="addSp modSp mod">
        <pc:chgData name="Antoine Halligon" userId="342f7653fd43df9b" providerId="LiveId" clId="{EAC377C4-354B-4AF1-80E7-235BC6BFBCD4}" dt="2021-02-19T14:44:53.486" v="132" actId="1038"/>
        <pc:sldMkLst>
          <pc:docMk/>
          <pc:sldMk cId="435200938" sldId="256"/>
        </pc:sldMkLst>
        <pc:spChg chg="mod">
          <ac:chgData name="Antoine Halligon" userId="342f7653fd43df9b" providerId="LiveId" clId="{EAC377C4-354B-4AF1-80E7-235BC6BFBCD4}" dt="2021-02-19T14:44:32.034" v="103" actId="1076"/>
          <ac:spMkLst>
            <pc:docMk/>
            <pc:sldMk cId="435200938" sldId="256"/>
            <ac:spMk id="7" creationId="{58BF2E60-E596-4B3E-B46D-7D93803AFDEF}"/>
          </ac:spMkLst>
        </pc:spChg>
        <pc:picChg chg="add mod ord">
          <ac:chgData name="Antoine Halligon" userId="342f7653fd43df9b" providerId="LiveId" clId="{EAC377C4-354B-4AF1-80E7-235BC6BFBCD4}" dt="2021-02-19T14:44:53.486" v="132" actId="1038"/>
          <ac:picMkLst>
            <pc:docMk/>
            <pc:sldMk cId="435200938" sldId="256"/>
            <ac:picMk id="8" creationId="{D7901203-E3CC-4C19-A7AD-52016E50B63D}"/>
          </ac:picMkLst>
        </pc:picChg>
      </pc:sldChg>
      <pc:sldChg chg="addSp modSp mod">
        <pc:chgData name="Antoine Halligon" userId="342f7653fd43df9b" providerId="LiveId" clId="{EAC377C4-354B-4AF1-80E7-235BC6BFBCD4}" dt="2021-02-19T14:25:08.855" v="31" actId="208"/>
        <pc:sldMkLst>
          <pc:docMk/>
          <pc:sldMk cId="3099195807" sldId="261"/>
        </pc:sldMkLst>
        <pc:picChg chg="add mod">
          <ac:chgData name="Antoine Halligon" userId="342f7653fd43df9b" providerId="LiveId" clId="{EAC377C4-354B-4AF1-80E7-235BC6BFBCD4}" dt="2021-02-19T14:25:06.340" v="29" actId="208"/>
          <ac:picMkLst>
            <pc:docMk/>
            <pc:sldMk cId="3099195807" sldId="261"/>
            <ac:picMk id="3" creationId="{BCFC5C60-C18A-4A55-9B87-86A2D8F43497}"/>
          </ac:picMkLst>
        </pc:picChg>
        <pc:picChg chg="add mod">
          <ac:chgData name="Antoine Halligon" userId="342f7653fd43df9b" providerId="LiveId" clId="{EAC377C4-354B-4AF1-80E7-235BC6BFBCD4}" dt="2021-02-19T14:25:07.511" v="30" actId="208"/>
          <ac:picMkLst>
            <pc:docMk/>
            <pc:sldMk cId="3099195807" sldId="261"/>
            <ac:picMk id="7" creationId="{F98D2418-FA81-4C97-8FE7-A4B92C24EB4B}"/>
          </ac:picMkLst>
        </pc:picChg>
        <pc:picChg chg="add mod">
          <ac:chgData name="Antoine Halligon" userId="342f7653fd43df9b" providerId="LiveId" clId="{EAC377C4-354B-4AF1-80E7-235BC6BFBCD4}" dt="2021-02-19T14:25:08.855" v="31" actId="208"/>
          <ac:picMkLst>
            <pc:docMk/>
            <pc:sldMk cId="3099195807" sldId="261"/>
            <ac:picMk id="9" creationId="{F81F9F78-25AA-4C90-B1CC-32D4B0244661}"/>
          </ac:picMkLst>
        </pc:picChg>
        <pc:picChg chg="mod">
          <ac:chgData name="Antoine Halligon" userId="342f7653fd43df9b" providerId="LiveId" clId="{EAC377C4-354B-4AF1-80E7-235BC6BFBCD4}" dt="2021-02-19T14:24:54.731" v="24" actId="1076"/>
          <ac:picMkLst>
            <pc:docMk/>
            <pc:sldMk cId="3099195807" sldId="261"/>
            <ac:picMk id="14" creationId="{40BD6215-F614-4E57-9FD3-4BE57C0D7E27}"/>
          </ac:picMkLst>
        </pc:picChg>
        <pc:picChg chg="mod">
          <ac:chgData name="Antoine Halligon" userId="342f7653fd43df9b" providerId="LiveId" clId="{EAC377C4-354B-4AF1-80E7-235BC6BFBCD4}" dt="2021-02-19T14:24:56.122" v="25" actId="1076"/>
          <ac:picMkLst>
            <pc:docMk/>
            <pc:sldMk cId="3099195807" sldId="261"/>
            <ac:picMk id="15" creationId="{C9142ACC-C9C7-41EE-AA6D-DE3D839BAEE9}"/>
          </ac:picMkLst>
        </pc:picChg>
        <pc:picChg chg="mod">
          <ac:chgData name="Antoine Halligon" userId="342f7653fd43df9b" providerId="LiveId" clId="{EAC377C4-354B-4AF1-80E7-235BC6BFBCD4}" dt="2021-02-19T14:24:58.840" v="26" actId="1076"/>
          <ac:picMkLst>
            <pc:docMk/>
            <pc:sldMk cId="3099195807" sldId="261"/>
            <ac:picMk id="16" creationId="{EC846677-2DCD-4999-9CDF-7F060062F6EB}"/>
          </ac:picMkLst>
        </pc:picChg>
      </pc:sldChg>
      <pc:sldChg chg="addSp delSp modSp mod">
        <pc:chgData name="Antoine Halligon" userId="342f7653fd43df9b" providerId="LiveId" clId="{EAC377C4-354B-4AF1-80E7-235BC6BFBCD4}" dt="2021-02-19T14:27:47.339" v="88" actId="20577"/>
        <pc:sldMkLst>
          <pc:docMk/>
          <pc:sldMk cId="3617216852" sldId="266"/>
        </pc:sldMkLst>
        <pc:spChg chg="del">
          <ac:chgData name="Antoine Halligon" userId="342f7653fd43df9b" providerId="LiveId" clId="{EAC377C4-354B-4AF1-80E7-235BC6BFBCD4}" dt="2021-02-19T14:26:23.462" v="35" actId="478"/>
          <ac:spMkLst>
            <pc:docMk/>
            <pc:sldMk cId="3617216852" sldId="266"/>
            <ac:spMk id="3" creationId="{8B0A6ECF-2306-4B3D-971A-0E2CEE97E64F}"/>
          </ac:spMkLst>
        </pc:spChg>
        <pc:spChg chg="mod">
          <ac:chgData name="Antoine Halligon" userId="342f7653fd43df9b" providerId="LiveId" clId="{EAC377C4-354B-4AF1-80E7-235BC6BFBCD4}" dt="2021-02-19T14:27:47.339" v="88" actId="20577"/>
          <ac:spMkLst>
            <pc:docMk/>
            <pc:sldMk cId="3617216852" sldId="266"/>
            <ac:spMk id="4" creationId="{90285BCB-2D1B-4A23-801C-71E7FBAE9AAF}"/>
          </ac:spMkLst>
        </pc:spChg>
        <pc:spChg chg="mod">
          <ac:chgData name="Antoine Halligon" userId="342f7653fd43df9b" providerId="LiveId" clId="{EAC377C4-354B-4AF1-80E7-235BC6BFBCD4}" dt="2021-02-19T14:26:37.227" v="40" actId="1076"/>
          <ac:spMkLst>
            <pc:docMk/>
            <pc:sldMk cId="3617216852" sldId="266"/>
            <ac:spMk id="6" creationId="{24FCC3FD-A99D-4296-93F7-F991515FBA23}"/>
          </ac:spMkLst>
        </pc:spChg>
        <pc:picChg chg="add mod ord">
          <ac:chgData name="Antoine Halligon" userId="342f7653fd43df9b" providerId="LiveId" clId="{EAC377C4-354B-4AF1-80E7-235BC6BFBCD4}" dt="2021-02-19T14:26:34.539" v="39" actId="167"/>
          <ac:picMkLst>
            <pc:docMk/>
            <pc:sldMk cId="3617216852" sldId="266"/>
            <ac:picMk id="10" creationId="{3362178F-5C64-407F-9143-261B09449D0C}"/>
          </ac:picMkLst>
        </pc:picChg>
        <pc:cxnChg chg="del mod">
          <ac:chgData name="Antoine Halligon" userId="342f7653fd43df9b" providerId="LiveId" clId="{EAC377C4-354B-4AF1-80E7-235BC6BFBCD4}" dt="2021-02-19T14:26:24.400" v="36" actId="478"/>
          <ac:cxnSpMkLst>
            <pc:docMk/>
            <pc:sldMk cId="3617216852" sldId="266"/>
            <ac:cxnSpMk id="8" creationId="{9824D353-A793-4E2B-BF7F-58432A3A7F83}"/>
          </ac:cxnSpMkLst>
        </pc:cxnChg>
        <pc:cxnChg chg="mod">
          <ac:chgData name="Antoine Halligon" userId="342f7653fd43df9b" providerId="LiveId" clId="{EAC377C4-354B-4AF1-80E7-235BC6BFBCD4}" dt="2021-02-19T14:26:39.789" v="41" actId="14100"/>
          <ac:cxnSpMkLst>
            <pc:docMk/>
            <pc:sldMk cId="3617216852" sldId="266"/>
            <ac:cxnSpMk id="9" creationId="{DA1EBF9B-61E1-44A7-8B86-A267F7FAE7C2}"/>
          </ac:cxnSpMkLst>
        </pc:cxnChg>
      </pc:sldChg>
      <pc:sldChg chg="addSp modSp mod">
        <pc:chgData name="Antoine Halligon" userId="342f7653fd43df9b" providerId="LiveId" clId="{EAC377C4-354B-4AF1-80E7-235BC6BFBCD4}" dt="2021-02-19T14:27:14.872" v="75" actId="14100"/>
        <pc:sldMkLst>
          <pc:docMk/>
          <pc:sldMk cId="3618742217" sldId="267"/>
        </pc:sldMkLst>
        <pc:spChg chg="mod">
          <ac:chgData name="Antoine Halligon" userId="342f7653fd43df9b" providerId="LiveId" clId="{EAC377C4-354B-4AF1-80E7-235BC6BFBCD4}" dt="2021-02-19T14:27:11.685" v="74" actId="1076"/>
          <ac:spMkLst>
            <pc:docMk/>
            <pc:sldMk cId="3618742217" sldId="267"/>
            <ac:spMk id="4" creationId="{0777B7E8-91FC-4DFE-B98C-D3213AEDB2D6}"/>
          </ac:spMkLst>
        </pc:spChg>
        <pc:spChg chg="mod">
          <ac:chgData name="Antoine Halligon" userId="342f7653fd43df9b" providerId="LiveId" clId="{EAC377C4-354B-4AF1-80E7-235BC6BFBCD4}" dt="2021-02-19T14:27:02.750" v="71" actId="20577"/>
          <ac:spMkLst>
            <pc:docMk/>
            <pc:sldMk cId="3618742217" sldId="267"/>
            <ac:spMk id="5" creationId="{648A8BD4-C9EF-4F8B-A1C0-B7E08AB45F7F}"/>
          </ac:spMkLst>
        </pc:spChg>
        <pc:picChg chg="add mod ord">
          <ac:chgData name="Antoine Halligon" userId="342f7653fd43df9b" providerId="LiveId" clId="{EAC377C4-354B-4AF1-80E7-235BC6BFBCD4}" dt="2021-02-19T14:27:06.670" v="72" actId="167"/>
          <ac:picMkLst>
            <pc:docMk/>
            <pc:sldMk cId="3618742217" sldId="267"/>
            <ac:picMk id="7" creationId="{8DA40A6A-0B31-4FC2-8259-6746D5CAF818}"/>
          </ac:picMkLst>
        </pc:picChg>
        <pc:cxnChg chg="mod">
          <ac:chgData name="Antoine Halligon" userId="342f7653fd43df9b" providerId="LiveId" clId="{EAC377C4-354B-4AF1-80E7-235BC6BFBCD4}" dt="2021-02-19T14:27:14.872" v="75" actId="14100"/>
          <ac:cxnSpMkLst>
            <pc:docMk/>
            <pc:sldMk cId="3618742217" sldId="267"/>
            <ac:cxnSpMk id="6" creationId="{1817982E-058D-47F7-9F21-4E4B9AD9ED85}"/>
          </ac:cxnSpMkLst>
        </pc:cxnChg>
      </pc:sldChg>
      <pc:sldChg chg="addSp delSp modSp mod">
        <pc:chgData name="Antoine Halligon" userId="342f7653fd43df9b" providerId="LiveId" clId="{EAC377C4-354B-4AF1-80E7-235BC6BFBCD4}" dt="2021-02-19T14:27:41.636" v="86" actId="20577"/>
        <pc:sldMkLst>
          <pc:docMk/>
          <pc:sldMk cId="1807394663" sldId="268"/>
        </pc:sldMkLst>
        <pc:spChg chg="del">
          <ac:chgData name="Antoine Halligon" userId="342f7653fd43df9b" providerId="LiveId" clId="{EAC377C4-354B-4AF1-80E7-235BC6BFBCD4}" dt="2021-02-19T14:27:23.793" v="77" actId="478"/>
          <ac:spMkLst>
            <pc:docMk/>
            <pc:sldMk cId="1807394663" sldId="268"/>
            <ac:spMk id="4" creationId="{EDB2986D-564E-4C6C-8B3A-F826CD27B789}"/>
          </ac:spMkLst>
        </pc:spChg>
        <pc:spChg chg="mod">
          <ac:chgData name="Antoine Halligon" userId="342f7653fd43df9b" providerId="LiveId" clId="{EAC377C4-354B-4AF1-80E7-235BC6BFBCD4}" dt="2021-02-19T14:27:35.246" v="82" actId="1076"/>
          <ac:spMkLst>
            <pc:docMk/>
            <pc:sldMk cId="1807394663" sldId="268"/>
            <ac:spMk id="5" creationId="{CFCF09EE-9E48-4170-854C-963EB5B2E277}"/>
          </ac:spMkLst>
        </pc:spChg>
        <pc:spChg chg="mod">
          <ac:chgData name="Antoine Halligon" userId="342f7653fd43df9b" providerId="LiveId" clId="{EAC377C4-354B-4AF1-80E7-235BC6BFBCD4}" dt="2021-02-19T14:27:41.636" v="86" actId="20577"/>
          <ac:spMkLst>
            <pc:docMk/>
            <pc:sldMk cId="1807394663" sldId="268"/>
            <ac:spMk id="6" creationId="{40646418-0C41-4785-BAED-C69A56BD6C3E}"/>
          </ac:spMkLst>
        </pc:spChg>
        <pc:picChg chg="del">
          <ac:chgData name="Antoine Halligon" userId="342f7653fd43df9b" providerId="LiveId" clId="{EAC377C4-354B-4AF1-80E7-235BC6BFBCD4}" dt="2021-02-19T14:26:02.103" v="32" actId="478"/>
          <ac:picMkLst>
            <pc:docMk/>
            <pc:sldMk cId="1807394663" sldId="268"/>
            <ac:picMk id="2" creationId="{25120F9C-93CE-4B9B-8FAF-A8A0E6526127}"/>
          </ac:picMkLst>
        </pc:picChg>
        <pc:picChg chg="add mod ord">
          <ac:chgData name="Antoine Halligon" userId="342f7653fd43df9b" providerId="LiveId" clId="{EAC377C4-354B-4AF1-80E7-235BC6BFBCD4}" dt="2021-02-19T14:27:32.762" v="81" actId="167"/>
          <ac:picMkLst>
            <pc:docMk/>
            <pc:sldMk cId="1807394663" sldId="268"/>
            <ac:picMk id="9" creationId="{3776EE65-2569-46CC-9C64-1C3D23435E9C}"/>
          </ac:picMkLst>
        </pc:picChg>
        <pc:cxnChg chg="del mod">
          <ac:chgData name="Antoine Halligon" userId="342f7653fd43df9b" providerId="LiveId" clId="{EAC377C4-354B-4AF1-80E7-235BC6BFBCD4}" dt="2021-02-19T14:27:25.028" v="78" actId="478"/>
          <ac:cxnSpMkLst>
            <pc:docMk/>
            <pc:sldMk cId="1807394663" sldId="268"/>
            <ac:cxnSpMk id="7" creationId="{0DDCCE2B-9099-4E04-A699-3DB1B9120FFF}"/>
          </ac:cxnSpMkLst>
        </pc:cxnChg>
        <pc:cxnChg chg="mod">
          <ac:chgData name="Antoine Halligon" userId="342f7653fd43df9b" providerId="LiveId" clId="{EAC377C4-354B-4AF1-80E7-235BC6BFBCD4}" dt="2021-02-19T14:27:38.246" v="84" actId="1076"/>
          <ac:cxnSpMkLst>
            <pc:docMk/>
            <pc:sldMk cId="1807394663" sldId="268"/>
            <ac:cxnSpMk id="8" creationId="{EC0AB141-395D-45D6-B7FB-B1230E9362CD}"/>
          </ac:cxnSpMkLst>
        </pc:cxnChg>
      </pc:sldChg>
      <pc:sldChg chg="addSp delSp modSp mod">
        <pc:chgData name="Antoine Halligon" userId="342f7653fd43df9b" providerId="LiveId" clId="{EAC377C4-354B-4AF1-80E7-235BC6BFBCD4}" dt="2021-02-19T14:56:57.674" v="181" actId="21"/>
        <pc:sldMkLst>
          <pc:docMk/>
          <pc:sldMk cId="1298766591" sldId="269"/>
        </pc:sldMkLst>
        <pc:picChg chg="add del mod">
          <ac:chgData name="Antoine Halligon" userId="342f7653fd43df9b" providerId="LiveId" clId="{EAC377C4-354B-4AF1-80E7-235BC6BFBCD4}" dt="2021-02-19T14:56:57.674" v="181" actId="21"/>
          <ac:picMkLst>
            <pc:docMk/>
            <pc:sldMk cId="1298766591" sldId="269"/>
            <ac:picMk id="8" creationId="{4BE23338-C58B-46CF-BEE7-AB3050A57109}"/>
          </ac:picMkLst>
        </pc:picChg>
      </pc:sldChg>
      <pc:sldChg chg="addSp delSp modSp mod">
        <pc:chgData name="Antoine Halligon" userId="342f7653fd43df9b" providerId="LiveId" clId="{EAC377C4-354B-4AF1-80E7-235BC6BFBCD4}" dt="2021-02-19T14:39:48.909" v="93" actId="1076"/>
        <pc:sldMkLst>
          <pc:docMk/>
          <pc:sldMk cId="2104985332" sldId="272"/>
        </pc:sldMkLst>
        <pc:picChg chg="add mod">
          <ac:chgData name="Antoine Halligon" userId="342f7653fd43df9b" providerId="LiveId" clId="{EAC377C4-354B-4AF1-80E7-235BC6BFBCD4}" dt="2021-02-19T14:39:48.909" v="93" actId="1076"/>
          <ac:picMkLst>
            <pc:docMk/>
            <pc:sldMk cId="2104985332" sldId="272"/>
            <ac:picMk id="4" creationId="{455F03DD-65EB-4066-9AD1-21E460F72B29}"/>
          </ac:picMkLst>
        </pc:picChg>
        <pc:picChg chg="del">
          <ac:chgData name="Antoine Halligon" userId="342f7653fd43df9b" providerId="LiveId" clId="{EAC377C4-354B-4AF1-80E7-235BC6BFBCD4}" dt="2021-02-19T14:39:38.329" v="89" actId="478"/>
          <ac:picMkLst>
            <pc:docMk/>
            <pc:sldMk cId="2104985332" sldId="272"/>
            <ac:picMk id="13" creationId="{417C9A22-9D28-4A14-B7F6-62C4D1E78D70}"/>
          </ac:picMkLst>
        </pc:picChg>
      </pc:sldChg>
      <pc:sldChg chg="addSp modSp mod">
        <pc:chgData name="Antoine Halligon" userId="342f7653fd43df9b" providerId="LiveId" clId="{EAC377C4-354B-4AF1-80E7-235BC6BFBCD4}" dt="2021-02-19T14:48:31.456" v="175" actId="1076"/>
        <pc:sldMkLst>
          <pc:docMk/>
          <pc:sldMk cId="1314708174" sldId="274"/>
        </pc:sldMkLst>
        <pc:spChg chg="mod">
          <ac:chgData name="Antoine Halligon" userId="342f7653fd43df9b" providerId="LiveId" clId="{EAC377C4-354B-4AF1-80E7-235BC6BFBCD4}" dt="2021-02-19T14:48:05.944" v="159" actId="1076"/>
          <ac:spMkLst>
            <pc:docMk/>
            <pc:sldMk cId="1314708174" sldId="274"/>
            <ac:spMk id="13" creationId="{F642C012-6720-4513-A6EB-C476AEA7CA27}"/>
          </ac:spMkLst>
        </pc:spChg>
        <pc:spChg chg="mod">
          <ac:chgData name="Antoine Halligon" userId="342f7653fd43df9b" providerId="LiveId" clId="{EAC377C4-354B-4AF1-80E7-235BC6BFBCD4}" dt="2021-02-19T14:48:29.998" v="174" actId="1076"/>
          <ac:spMkLst>
            <pc:docMk/>
            <pc:sldMk cId="1314708174" sldId="274"/>
            <ac:spMk id="14" creationId="{602454AC-424A-4316-80F7-DD0F51DD3792}"/>
          </ac:spMkLst>
        </pc:spChg>
        <pc:picChg chg="add mod ord">
          <ac:chgData name="Antoine Halligon" userId="342f7653fd43df9b" providerId="LiveId" clId="{EAC377C4-354B-4AF1-80E7-235BC6BFBCD4}" dt="2021-02-19T14:48:16.106" v="171" actId="1035"/>
          <ac:picMkLst>
            <pc:docMk/>
            <pc:sldMk cId="1314708174" sldId="274"/>
            <ac:picMk id="9" creationId="{2211D2DC-CB82-4D67-9ABE-B7258DEF2A3D}"/>
          </ac:picMkLst>
        </pc:picChg>
        <pc:picChg chg="mod modCrop">
          <ac:chgData name="Antoine Halligon" userId="342f7653fd43df9b" providerId="LiveId" clId="{EAC377C4-354B-4AF1-80E7-235BC6BFBCD4}" dt="2021-02-19T14:47:58.048" v="158" actId="1076"/>
          <ac:picMkLst>
            <pc:docMk/>
            <pc:sldMk cId="1314708174" sldId="274"/>
            <ac:picMk id="12" creationId="{920430B3-3437-401C-A966-DA1EFCC723CD}"/>
          </ac:picMkLst>
        </pc:picChg>
        <pc:picChg chg="mod">
          <ac:chgData name="Antoine Halligon" userId="342f7653fd43df9b" providerId="LiveId" clId="{EAC377C4-354B-4AF1-80E7-235BC6BFBCD4}" dt="2021-02-19T14:48:07.411" v="160" actId="1076"/>
          <ac:picMkLst>
            <pc:docMk/>
            <pc:sldMk cId="1314708174" sldId="274"/>
            <ac:picMk id="15" creationId="{DF5B9C91-9B1E-4111-9B72-88B85369AB82}"/>
          </ac:picMkLst>
        </pc:picChg>
        <pc:picChg chg="mod">
          <ac:chgData name="Antoine Halligon" userId="342f7653fd43df9b" providerId="LiveId" clId="{EAC377C4-354B-4AF1-80E7-235BC6BFBCD4}" dt="2021-02-19T14:48:31.456" v="175" actId="1076"/>
          <ac:picMkLst>
            <pc:docMk/>
            <pc:sldMk cId="1314708174" sldId="274"/>
            <ac:picMk id="16" creationId="{8CFE2335-6CB5-4141-8FB9-66F7BF571465}"/>
          </ac:picMkLst>
        </pc:picChg>
      </pc:sldChg>
    </pc:docChg>
  </pc:docChgLst>
  <pc:docChgLst>
    <pc:chgData name="Antoine Halligon" userId="342f7653fd43df9b" providerId="LiveId" clId="{B9E28CE6-BFE5-4199-AC74-AA193ED13DED}"/>
    <pc:docChg chg="undo custSel addSld delSld modSld sldOrd modMainMaster">
      <pc:chgData name="Antoine Halligon" userId="342f7653fd43df9b" providerId="LiveId" clId="{B9E28CE6-BFE5-4199-AC74-AA193ED13DED}" dt="2021-02-19T13:37:59.893" v="1773"/>
      <pc:docMkLst>
        <pc:docMk/>
      </pc:docMkLst>
      <pc:sldChg chg="addSp modSp mod">
        <pc:chgData name="Antoine Halligon" userId="342f7653fd43df9b" providerId="LiveId" clId="{B9E28CE6-BFE5-4199-AC74-AA193ED13DED}" dt="2021-02-12T14:53:07.328" v="1771"/>
        <pc:sldMkLst>
          <pc:docMk/>
          <pc:sldMk cId="435200938" sldId="256"/>
        </pc:sldMkLst>
        <pc:spChg chg="mod">
          <ac:chgData name="Antoine Halligon" userId="342f7653fd43df9b" providerId="LiveId" clId="{B9E28CE6-BFE5-4199-AC74-AA193ED13DED}" dt="2021-02-12T14:53:07.328" v="1771"/>
          <ac:spMkLst>
            <pc:docMk/>
            <pc:sldMk cId="435200938" sldId="256"/>
            <ac:spMk id="5" creationId="{3CB43F16-BCA0-4B5E-A459-55CBB7750477}"/>
          </ac:spMkLst>
        </pc:spChg>
        <pc:spChg chg="add mod">
          <ac:chgData name="Antoine Halligon" userId="342f7653fd43df9b" providerId="LiveId" clId="{B9E28CE6-BFE5-4199-AC74-AA193ED13DED}" dt="2021-02-04T12:55:51.715" v="87" actId="20577"/>
          <ac:spMkLst>
            <pc:docMk/>
            <pc:sldMk cId="435200938" sldId="256"/>
            <ac:spMk id="7" creationId="{58BF2E60-E596-4B3E-B46D-7D93803AFDEF}"/>
          </ac:spMkLst>
        </pc:spChg>
        <pc:picChg chg="mod">
          <ac:chgData name="Antoine Halligon" userId="342f7653fd43df9b" providerId="LiveId" clId="{B9E28CE6-BFE5-4199-AC74-AA193ED13DED}" dt="2021-02-04T12:55:32.585" v="43" actId="1076"/>
          <ac:picMkLst>
            <pc:docMk/>
            <pc:sldMk cId="435200938" sldId="256"/>
            <ac:picMk id="11" creationId="{C993DCDD-662F-4563-9433-2FE590813ED4}"/>
          </ac:picMkLst>
        </pc:picChg>
      </pc:sldChg>
      <pc:sldChg chg="addSp delSp modSp mod">
        <pc:chgData name="Antoine Halligon" userId="342f7653fd43df9b" providerId="LiveId" clId="{B9E28CE6-BFE5-4199-AC74-AA193ED13DED}" dt="2021-02-12T10:39:29.654" v="1603" actId="1036"/>
        <pc:sldMkLst>
          <pc:docMk/>
          <pc:sldMk cId="3928095860" sldId="257"/>
        </pc:sldMkLst>
        <pc:spChg chg="del">
          <ac:chgData name="Antoine Halligon" userId="342f7653fd43df9b" providerId="LiveId" clId="{B9E28CE6-BFE5-4199-AC74-AA193ED13DED}" dt="2021-02-08T09:15:47.628" v="258" actId="478"/>
          <ac:spMkLst>
            <pc:docMk/>
            <pc:sldMk cId="3928095860" sldId="257"/>
            <ac:spMk id="2" creationId="{C0A4AB24-41DE-4E1D-AC47-84422E84A70C}"/>
          </ac:spMkLst>
        </pc:spChg>
        <pc:spChg chg="mod">
          <ac:chgData name="Antoine Halligon" userId="342f7653fd43df9b" providerId="LiveId" clId="{B9E28CE6-BFE5-4199-AC74-AA193ED13DED}" dt="2021-02-12T10:39:29.654" v="1603" actId="1036"/>
          <ac:spMkLst>
            <pc:docMk/>
            <pc:sldMk cId="3928095860" sldId="257"/>
            <ac:spMk id="7" creationId="{FC5642A7-09A2-44CF-AE1E-1E88B4CDA295}"/>
          </ac:spMkLst>
        </pc:spChg>
        <pc:spChg chg="mod">
          <ac:chgData name="Antoine Halligon" userId="342f7653fd43df9b" providerId="LiveId" clId="{B9E28CE6-BFE5-4199-AC74-AA193ED13DED}" dt="2021-02-12T10:39:23.782" v="1591" actId="1035"/>
          <ac:spMkLst>
            <pc:docMk/>
            <pc:sldMk cId="3928095860" sldId="257"/>
            <ac:spMk id="12" creationId="{88FC8AAA-FE06-44B6-B75C-0BE1B2E5F86A}"/>
          </ac:spMkLst>
        </pc:spChg>
        <pc:spChg chg="add del mod">
          <ac:chgData name="Antoine Halligon" userId="342f7653fd43df9b" providerId="LiveId" clId="{B9E28CE6-BFE5-4199-AC74-AA193ED13DED}" dt="2021-02-04T12:56:23.087" v="88" actId="21"/>
          <ac:spMkLst>
            <pc:docMk/>
            <pc:sldMk cId="3928095860" sldId="257"/>
            <ac:spMk id="13" creationId="{BB4D40C7-BCF6-41AE-BC7D-7D3E54D8E597}"/>
          </ac:spMkLst>
        </pc:spChg>
        <pc:spChg chg="add del mod">
          <ac:chgData name="Antoine Halligon" userId="342f7653fd43df9b" providerId="LiveId" clId="{B9E28CE6-BFE5-4199-AC74-AA193ED13DED}" dt="2021-02-08T09:15:52.110" v="261" actId="478"/>
          <ac:spMkLst>
            <pc:docMk/>
            <pc:sldMk cId="3928095860" sldId="257"/>
            <ac:spMk id="14" creationId="{ECE7FCF8-6361-4867-8456-73D98046E1E6}"/>
          </ac:spMkLst>
        </pc:spChg>
        <pc:spChg chg="add mod">
          <ac:chgData name="Antoine Halligon" userId="342f7653fd43df9b" providerId="LiveId" clId="{B9E28CE6-BFE5-4199-AC74-AA193ED13DED}" dt="2021-02-08T09:15:44.446" v="257"/>
          <ac:spMkLst>
            <pc:docMk/>
            <pc:sldMk cId="3928095860" sldId="257"/>
            <ac:spMk id="19" creationId="{8D3CBECD-1B3C-45D3-8EC5-77DF403B9CF8}"/>
          </ac:spMkLst>
        </pc:spChg>
        <pc:picChg chg="del">
          <ac:chgData name="Antoine Halligon" userId="342f7653fd43df9b" providerId="LiveId" clId="{B9E28CE6-BFE5-4199-AC74-AA193ED13DED}" dt="2021-02-08T09:15:48.785" v="259" actId="478"/>
          <ac:picMkLst>
            <pc:docMk/>
            <pc:sldMk cId="3928095860" sldId="257"/>
            <ac:picMk id="10" creationId="{97468C2F-2283-4A5D-8ABC-3299190BFC43}"/>
          </ac:picMkLst>
        </pc:picChg>
        <pc:picChg chg="del">
          <ac:chgData name="Antoine Halligon" userId="342f7653fd43df9b" providerId="LiveId" clId="{B9E28CE6-BFE5-4199-AC74-AA193ED13DED}" dt="2021-02-04T12:56:23.087" v="88" actId="21"/>
          <ac:picMkLst>
            <pc:docMk/>
            <pc:sldMk cId="3928095860" sldId="257"/>
            <ac:picMk id="11" creationId="{596AD829-E5D6-482C-9D6B-AB1ABD56F305}"/>
          </ac:picMkLst>
        </pc:picChg>
        <pc:picChg chg="add del mod">
          <ac:chgData name="Antoine Halligon" userId="342f7653fd43df9b" providerId="LiveId" clId="{B9E28CE6-BFE5-4199-AC74-AA193ED13DED}" dt="2021-02-08T09:15:50.767" v="260" actId="478"/>
          <ac:picMkLst>
            <pc:docMk/>
            <pc:sldMk cId="3928095860" sldId="257"/>
            <ac:picMk id="15" creationId="{35A492B3-C6DD-4BA5-BF8B-3DC33AEE9C18}"/>
          </ac:picMkLst>
        </pc:picChg>
        <pc:picChg chg="add mod">
          <ac:chgData name="Antoine Halligon" userId="342f7653fd43df9b" providerId="LiveId" clId="{B9E28CE6-BFE5-4199-AC74-AA193ED13DED}" dt="2021-02-08T09:15:44.446" v="257"/>
          <ac:picMkLst>
            <pc:docMk/>
            <pc:sldMk cId="3928095860" sldId="257"/>
            <ac:picMk id="18" creationId="{FDCB55C4-E15F-4898-A911-56C237FBA712}"/>
          </ac:picMkLst>
        </pc:picChg>
      </pc:sldChg>
      <pc:sldChg chg="addSp delSp modSp mod">
        <pc:chgData name="Antoine Halligon" userId="342f7653fd43df9b" providerId="LiveId" clId="{B9E28CE6-BFE5-4199-AC74-AA193ED13DED}" dt="2021-02-08T09:18:29.598" v="336" actId="404"/>
        <pc:sldMkLst>
          <pc:docMk/>
          <pc:sldMk cId="351285919" sldId="258"/>
        </pc:sldMkLst>
        <pc:spChg chg="mod">
          <ac:chgData name="Antoine Halligon" userId="342f7653fd43df9b" providerId="LiveId" clId="{B9E28CE6-BFE5-4199-AC74-AA193ED13DED}" dt="2021-02-08T09:17:03.726" v="268" actId="20577"/>
          <ac:spMkLst>
            <pc:docMk/>
            <pc:sldMk cId="351285919" sldId="258"/>
            <ac:spMk id="6" creationId="{6F29C659-CCEA-45C2-8D62-BB6F18935348}"/>
          </ac:spMkLst>
        </pc:spChg>
        <pc:spChg chg="add mod">
          <ac:chgData name="Antoine Halligon" userId="342f7653fd43df9b" providerId="LiveId" clId="{B9E28CE6-BFE5-4199-AC74-AA193ED13DED}" dt="2021-02-04T12:56:24.622" v="89"/>
          <ac:spMkLst>
            <pc:docMk/>
            <pc:sldMk cId="351285919" sldId="258"/>
            <ac:spMk id="11" creationId="{6B9969CF-3410-46EC-B80B-52507E2871D1}"/>
          </ac:spMkLst>
        </pc:spChg>
        <pc:spChg chg="add del mod">
          <ac:chgData name="Antoine Halligon" userId="342f7653fd43df9b" providerId="LiveId" clId="{B9E28CE6-BFE5-4199-AC74-AA193ED13DED}" dt="2021-02-08T09:17:34.375" v="278"/>
          <ac:spMkLst>
            <pc:docMk/>
            <pc:sldMk cId="351285919" sldId="258"/>
            <ac:spMk id="15" creationId="{B5935836-6C8F-4476-8A35-FDD09392AEDB}"/>
          </ac:spMkLst>
        </pc:spChg>
        <pc:spChg chg="add mod">
          <ac:chgData name="Antoine Halligon" userId="342f7653fd43df9b" providerId="LiveId" clId="{B9E28CE6-BFE5-4199-AC74-AA193ED13DED}" dt="2021-02-08T09:18:26.892" v="335" actId="404"/>
          <ac:spMkLst>
            <pc:docMk/>
            <pc:sldMk cId="351285919" sldId="258"/>
            <ac:spMk id="18" creationId="{50023FEB-CA5C-49E9-80DA-4A34D51A935F}"/>
          </ac:spMkLst>
        </pc:spChg>
        <pc:spChg chg="add mod">
          <ac:chgData name="Antoine Halligon" userId="342f7653fd43df9b" providerId="LiveId" clId="{B9E28CE6-BFE5-4199-AC74-AA193ED13DED}" dt="2021-02-08T09:18:29.598" v="336" actId="404"/>
          <ac:spMkLst>
            <pc:docMk/>
            <pc:sldMk cId="351285919" sldId="258"/>
            <ac:spMk id="19" creationId="{BDDED973-2AF5-4B53-987E-587412BDD248}"/>
          </ac:spMkLst>
        </pc:spChg>
        <pc:picChg chg="add mod">
          <ac:chgData name="Antoine Halligon" userId="342f7653fd43df9b" providerId="LiveId" clId="{B9E28CE6-BFE5-4199-AC74-AA193ED13DED}" dt="2021-02-08T09:16:19.580" v="267" actId="1076"/>
          <ac:picMkLst>
            <pc:docMk/>
            <pc:sldMk cId="351285919" sldId="258"/>
            <ac:picMk id="3" creationId="{61FDCD06-F942-47A4-897A-AC108389D052}"/>
          </ac:picMkLst>
        </pc:picChg>
        <pc:picChg chg="add del mod">
          <ac:chgData name="Antoine Halligon" userId="342f7653fd43df9b" providerId="LiveId" clId="{B9E28CE6-BFE5-4199-AC74-AA193ED13DED}" dt="2021-02-08T09:17:06.783" v="270" actId="478"/>
          <ac:picMkLst>
            <pc:docMk/>
            <pc:sldMk cId="351285919" sldId="258"/>
            <ac:picMk id="5" creationId="{3E2643C0-A13C-4383-BFA9-E2EB62749C0E}"/>
          </ac:picMkLst>
        </pc:picChg>
        <pc:picChg chg="add mod">
          <ac:chgData name="Antoine Halligon" userId="342f7653fd43df9b" providerId="LiveId" clId="{B9E28CE6-BFE5-4199-AC74-AA193ED13DED}" dt="2021-02-04T12:56:24.622" v="89"/>
          <ac:picMkLst>
            <pc:docMk/>
            <pc:sldMk cId="351285919" sldId="258"/>
            <ac:picMk id="7" creationId="{9A462A07-C095-4141-8550-CBE740FD99EC}"/>
          </ac:picMkLst>
        </pc:picChg>
        <pc:picChg chg="mod">
          <ac:chgData name="Antoine Halligon" userId="342f7653fd43df9b" providerId="LiveId" clId="{B9E28CE6-BFE5-4199-AC74-AA193ED13DED}" dt="2021-02-08T09:16:18.006" v="266" actId="1076"/>
          <ac:picMkLst>
            <pc:docMk/>
            <pc:sldMk cId="351285919" sldId="258"/>
            <ac:picMk id="10" creationId="{72628FB0-D8A4-409B-80D9-77A40C881136}"/>
          </ac:picMkLst>
        </pc:picChg>
        <pc:picChg chg="add del mod">
          <ac:chgData name="Antoine Halligon" userId="342f7653fd43df9b" providerId="LiveId" clId="{B9E28CE6-BFE5-4199-AC74-AA193ED13DED}" dt="2021-02-08T09:17:22.222" v="272" actId="478"/>
          <ac:picMkLst>
            <pc:docMk/>
            <pc:sldMk cId="351285919" sldId="258"/>
            <ac:picMk id="14" creationId="{E0AF82F3-C505-4BAC-A88B-836A16538EBB}"/>
          </ac:picMkLst>
        </pc:picChg>
        <pc:picChg chg="add del mod">
          <ac:chgData name="Antoine Halligon" userId="342f7653fd43df9b" providerId="LiveId" clId="{B9E28CE6-BFE5-4199-AC74-AA193ED13DED}" dt="2021-02-08T09:17:34.375" v="276" actId="478"/>
          <ac:picMkLst>
            <pc:docMk/>
            <pc:sldMk cId="351285919" sldId="258"/>
            <ac:picMk id="17" creationId="{C5382862-E6C8-4BA5-975F-E7647F8383FA}"/>
          </ac:picMkLst>
        </pc:picChg>
      </pc:sldChg>
      <pc:sldChg chg="addSp delSp modSp mod delAnim modAnim">
        <pc:chgData name="Antoine Halligon" userId="342f7653fd43df9b" providerId="LiveId" clId="{B9E28CE6-BFE5-4199-AC74-AA193ED13DED}" dt="2021-02-12T10:50:41.363" v="1744" actId="1076"/>
        <pc:sldMkLst>
          <pc:docMk/>
          <pc:sldMk cId="1251240876" sldId="259"/>
        </pc:sldMkLst>
        <pc:spChg chg="add mod">
          <ac:chgData name="Antoine Halligon" userId="342f7653fd43df9b" providerId="LiveId" clId="{B9E28CE6-BFE5-4199-AC74-AA193ED13DED}" dt="2021-02-12T10:41:58.244" v="1628" actId="1076"/>
          <ac:spMkLst>
            <pc:docMk/>
            <pc:sldMk cId="1251240876" sldId="259"/>
            <ac:spMk id="2" creationId="{4D5765D5-D8AC-477E-9A2B-666DB0DE7C2E}"/>
          </ac:spMkLst>
        </pc:spChg>
        <pc:spChg chg="mod">
          <ac:chgData name="Antoine Halligon" userId="342f7653fd43df9b" providerId="LiveId" clId="{B9E28CE6-BFE5-4199-AC74-AA193ED13DED}" dt="2021-02-10T20:53:31.312" v="1351" actId="20577"/>
          <ac:spMkLst>
            <pc:docMk/>
            <pc:sldMk cId="1251240876" sldId="259"/>
            <ac:spMk id="4" creationId="{F0A6C690-6D35-4562-96E5-4521E4DBDBB4}"/>
          </ac:spMkLst>
        </pc:spChg>
        <pc:spChg chg="mod">
          <ac:chgData name="Antoine Halligon" userId="342f7653fd43df9b" providerId="LiveId" clId="{B9E28CE6-BFE5-4199-AC74-AA193ED13DED}" dt="2021-02-12T09:52:06.358" v="1525" actId="1076"/>
          <ac:spMkLst>
            <pc:docMk/>
            <pc:sldMk cId="1251240876" sldId="259"/>
            <ac:spMk id="11" creationId="{40F54CDC-9F56-42C9-A5C6-88E17061442F}"/>
          </ac:spMkLst>
        </pc:spChg>
        <pc:picChg chg="add del mod">
          <ac:chgData name="Antoine Halligon" userId="342f7653fd43df9b" providerId="LiveId" clId="{B9E28CE6-BFE5-4199-AC74-AA193ED13DED}" dt="2021-02-11T14:41:47.497" v="1412" actId="478"/>
          <ac:picMkLst>
            <pc:docMk/>
            <pc:sldMk cId="1251240876" sldId="259"/>
            <ac:picMk id="2" creationId="{CE3ECC12-F4F2-4085-A55D-F70839B7C74F}"/>
          </ac:picMkLst>
        </pc:picChg>
        <pc:picChg chg="add mod">
          <ac:chgData name="Antoine Halligon" userId="342f7653fd43df9b" providerId="LiveId" clId="{B9E28CE6-BFE5-4199-AC74-AA193ED13DED}" dt="2021-02-12T10:50:41.363" v="1744" actId="1076"/>
          <ac:picMkLst>
            <pc:docMk/>
            <pc:sldMk cId="1251240876" sldId="259"/>
            <ac:picMk id="3" creationId="{1BEE01CA-0ED5-42AE-BB5E-2D3395DB732D}"/>
          </ac:picMkLst>
        </pc:picChg>
        <pc:picChg chg="add mod modCrop">
          <ac:chgData name="Antoine Halligon" userId="342f7653fd43df9b" providerId="LiveId" clId="{B9E28CE6-BFE5-4199-AC74-AA193ED13DED}" dt="2021-02-12T09:50:40.076" v="1513"/>
          <ac:picMkLst>
            <pc:docMk/>
            <pc:sldMk cId="1251240876" sldId="259"/>
            <ac:picMk id="5" creationId="{0DB1EF72-E01F-4C52-AC4A-74DF6D759618}"/>
          </ac:picMkLst>
        </pc:picChg>
        <pc:picChg chg="del">
          <ac:chgData name="Antoine Halligon" userId="342f7653fd43df9b" providerId="LiveId" clId="{B9E28CE6-BFE5-4199-AC74-AA193ED13DED}" dt="2021-02-10T20:52:44.125" v="1335" actId="478"/>
          <ac:picMkLst>
            <pc:docMk/>
            <pc:sldMk cId="1251240876" sldId="259"/>
            <ac:picMk id="7" creationId="{443650FD-2A75-44EE-B6A8-96A599D44E60}"/>
          </ac:picMkLst>
        </pc:picChg>
        <pc:picChg chg="mod">
          <ac:chgData name="Antoine Halligon" userId="342f7653fd43df9b" providerId="LiveId" clId="{B9E28CE6-BFE5-4199-AC74-AA193ED13DED}" dt="2021-02-12T09:52:04.769" v="1524" actId="1076"/>
          <ac:picMkLst>
            <pc:docMk/>
            <pc:sldMk cId="1251240876" sldId="259"/>
            <ac:picMk id="10" creationId="{99397A16-29BA-4422-9F66-E1EED705AEB5}"/>
          </ac:picMkLst>
        </pc:picChg>
        <pc:picChg chg="add del mod modCrop">
          <ac:chgData name="Antoine Halligon" userId="342f7653fd43df9b" providerId="LiveId" clId="{B9E28CE6-BFE5-4199-AC74-AA193ED13DED}" dt="2021-02-12T10:40:43.269" v="1615" actId="478"/>
          <ac:picMkLst>
            <pc:docMk/>
            <pc:sldMk cId="1251240876" sldId="259"/>
            <ac:picMk id="12" creationId="{1E76C9C2-4548-4715-805E-AC943A7C2661}"/>
          </ac:picMkLst>
        </pc:picChg>
        <pc:cxnChg chg="add mod">
          <ac:chgData name="Antoine Halligon" userId="342f7653fd43df9b" providerId="LiveId" clId="{B9E28CE6-BFE5-4199-AC74-AA193ED13DED}" dt="2021-02-12T10:41:58.244" v="1628" actId="1076"/>
          <ac:cxnSpMkLst>
            <pc:docMk/>
            <pc:sldMk cId="1251240876" sldId="259"/>
            <ac:cxnSpMk id="13" creationId="{0F81F5A0-9E26-46A2-912E-101EB3D1FB02}"/>
          </ac:cxnSpMkLst>
        </pc:cxnChg>
      </pc:sldChg>
      <pc:sldChg chg="addSp delSp modSp mod delAnim modAnim">
        <pc:chgData name="Antoine Halligon" userId="342f7653fd43df9b" providerId="LiveId" clId="{B9E28CE6-BFE5-4199-AC74-AA193ED13DED}" dt="2021-02-12T10:50:48.888" v="1747" actId="1076"/>
        <pc:sldMkLst>
          <pc:docMk/>
          <pc:sldMk cId="2613719462" sldId="260"/>
        </pc:sldMkLst>
        <pc:spChg chg="add mod">
          <ac:chgData name="Antoine Halligon" userId="342f7653fd43df9b" providerId="LiveId" clId="{B9E28CE6-BFE5-4199-AC74-AA193ED13DED}" dt="2021-02-08T10:05:37.425" v="906" actId="1076"/>
          <ac:spMkLst>
            <pc:docMk/>
            <pc:sldMk cId="2613719462" sldId="260"/>
            <ac:spMk id="2" creationId="{181BE86F-9DDD-4B06-95A8-4A280A02B77D}"/>
          </ac:spMkLst>
        </pc:spChg>
        <pc:spChg chg="add mod">
          <ac:chgData name="Antoine Halligon" userId="342f7653fd43df9b" providerId="LiveId" clId="{B9E28CE6-BFE5-4199-AC74-AA193ED13DED}" dt="2021-02-12T10:43:19.762" v="1671"/>
          <ac:spMkLst>
            <pc:docMk/>
            <pc:sldMk cId="2613719462" sldId="260"/>
            <ac:spMk id="3" creationId="{E0409885-0C79-4A5E-ADBD-C9E506A2524F}"/>
          </ac:spMkLst>
        </pc:spChg>
        <pc:spChg chg="mod">
          <ac:chgData name="Antoine Halligon" userId="342f7653fd43df9b" providerId="LiveId" clId="{B9E28CE6-BFE5-4199-AC74-AA193ED13DED}" dt="2021-02-08T10:02:17.309" v="787" actId="113"/>
          <ac:spMkLst>
            <pc:docMk/>
            <pc:sldMk cId="2613719462" sldId="260"/>
            <ac:spMk id="4" creationId="{DFB6576E-E533-4D2E-98C1-BB736D1D045C}"/>
          </ac:spMkLst>
        </pc:spChg>
        <pc:spChg chg="mod">
          <ac:chgData name="Antoine Halligon" userId="342f7653fd43df9b" providerId="LiveId" clId="{B9E28CE6-BFE5-4199-AC74-AA193ED13DED}" dt="2021-02-08T10:06:09.799" v="908"/>
          <ac:spMkLst>
            <pc:docMk/>
            <pc:sldMk cId="2613719462" sldId="260"/>
            <ac:spMk id="6" creationId="{E93898D3-82A5-4D85-8A7E-53975B32452D}"/>
          </ac:spMkLst>
        </pc:spChg>
        <pc:spChg chg="add mod">
          <ac:chgData name="Antoine Halligon" userId="342f7653fd43df9b" providerId="LiveId" clId="{B9E28CE6-BFE5-4199-AC74-AA193ED13DED}" dt="2021-02-12T09:52:01.208" v="1523" actId="1076"/>
          <ac:spMkLst>
            <pc:docMk/>
            <pc:sldMk cId="2613719462" sldId="260"/>
            <ac:spMk id="11" creationId="{E8A2B17A-E28E-45C9-AF2A-8792D4FD665A}"/>
          </ac:spMkLst>
        </pc:spChg>
        <pc:spChg chg="add mod">
          <ac:chgData name="Antoine Halligon" userId="342f7653fd43df9b" providerId="LiveId" clId="{B9E28CE6-BFE5-4199-AC74-AA193ED13DED}" dt="2021-02-12T10:43:42.054" v="1673" actId="115"/>
          <ac:spMkLst>
            <pc:docMk/>
            <pc:sldMk cId="2613719462" sldId="260"/>
            <ac:spMk id="12" creationId="{8ABA2020-7DED-4B3C-B90B-54093A9A36A8}"/>
          </ac:spMkLst>
        </pc:spChg>
        <pc:picChg chg="add del mod">
          <ac:chgData name="Antoine Halligon" userId="342f7653fd43df9b" providerId="LiveId" clId="{B9E28CE6-BFE5-4199-AC74-AA193ED13DED}" dt="2021-02-11T14:41:31.246" v="1409" actId="478"/>
          <ac:picMkLst>
            <pc:docMk/>
            <pc:sldMk cId="2613719462" sldId="260"/>
            <ac:picMk id="3" creationId="{D71D6C5C-29BA-4C2E-BA5E-27B080D34F1D}"/>
          </ac:picMkLst>
        </pc:picChg>
        <pc:picChg chg="add mod">
          <ac:chgData name="Antoine Halligon" userId="342f7653fd43df9b" providerId="LiveId" clId="{B9E28CE6-BFE5-4199-AC74-AA193ED13DED}" dt="2021-02-12T10:50:48.888" v="1747" actId="1076"/>
          <ac:picMkLst>
            <pc:docMk/>
            <pc:sldMk cId="2613719462" sldId="260"/>
            <ac:picMk id="5" creationId="{CDFBE383-90C6-4DD7-9337-871752588612}"/>
          </ac:picMkLst>
        </pc:picChg>
        <pc:picChg chg="del">
          <ac:chgData name="Antoine Halligon" userId="342f7653fd43df9b" providerId="LiveId" clId="{B9E28CE6-BFE5-4199-AC74-AA193ED13DED}" dt="2021-02-10T20:53:48.167" v="1352" actId="478"/>
          <ac:picMkLst>
            <pc:docMk/>
            <pc:sldMk cId="2613719462" sldId="260"/>
            <ac:picMk id="7" creationId="{39528DEF-1279-4335-A2DE-37155FECF351}"/>
          </ac:picMkLst>
        </pc:picChg>
        <pc:picChg chg="mod">
          <ac:chgData name="Antoine Halligon" userId="342f7653fd43df9b" providerId="LiveId" clId="{B9E28CE6-BFE5-4199-AC74-AA193ED13DED}" dt="2021-02-12T09:51:57.968" v="1522" actId="1076"/>
          <ac:picMkLst>
            <pc:docMk/>
            <pc:sldMk cId="2613719462" sldId="260"/>
            <ac:picMk id="10" creationId="{5CB529B1-FE27-4E12-9451-C4F7D1775A23}"/>
          </ac:picMkLst>
        </pc:picChg>
      </pc:sldChg>
      <pc:sldChg chg="modSp mod">
        <pc:chgData name="Antoine Halligon" userId="342f7653fd43df9b" providerId="LiveId" clId="{B9E28CE6-BFE5-4199-AC74-AA193ED13DED}" dt="2021-02-12T10:45:23.471" v="1722" actId="113"/>
        <pc:sldMkLst>
          <pc:docMk/>
          <pc:sldMk cId="3099195807" sldId="261"/>
        </pc:sldMkLst>
        <pc:spChg chg="mod">
          <ac:chgData name="Antoine Halligon" userId="342f7653fd43df9b" providerId="LiveId" clId="{B9E28CE6-BFE5-4199-AC74-AA193ED13DED}" dt="2021-02-12T10:45:23.471" v="1722" actId="113"/>
          <ac:spMkLst>
            <pc:docMk/>
            <pc:sldMk cId="3099195807" sldId="261"/>
            <ac:spMk id="4" creationId="{86D09DC7-A2A8-4D07-AED5-BD3E2BE75BDC}"/>
          </ac:spMkLst>
        </pc:spChg>
      </pc:sldChg>
      <pc:sldChg chg="addSp delSp modSp mod ord delAnim modAnim">
        <pc:chgData name="Antoine Halligon" userId="342f7653fd43df9b" providerId="LiveId" clId="{B9E28CE6-BFE5-4199-AC74-AA193ED13DED}" dt="2021-02-19T13:37:59.893" v="1773"/>
        <pc:sldMkLst>
          <pc:docMk/>
          <pc:sldMk cId="317852267" sldId="262"/>
        </pc:sldMkLst>
        <pc:spChg chg="mod">
          <ac:chgData name="Antoine Halligon" userId="342f7653fd43df9b" providerId="LiveId" clId="{B9E28CE6-BFE5-4199-AC74-AA193ED13DED}" dt="2021-02-10T20:55:20.779" v="1374" actId="1036"/>
          <ac:spMkLst>
            <pc:docMk/>
            <pc:sldMk cId="317852267" sldId="262"/>
            <ac:spMk id="4" creationId="{257F50BB-133F-41A6-8BCB-8D228902031D}"/>
          </ac:spMkLst>
        </pc:spChg>
        <pc:picChg chg="add del mod">
          <ac:chgData name="Antoine Halligon" userId="342f7653fd43df9b" providerId="LiveId" clId="{B9E28CE6-BFE5-4199-AC74-AA193ED13DED}" dt="2021-02-11T14:41:03.572" v="1406" actId="478"/>
          <ac:picMkLst>
            <pc:docMk/>
            <pc:sldMk cId="317852267" sldId="262"/>
            <ac:picMk id="2" creationId="{A5073AEF-DDDD-4079-95D2-F8A7F4B76E51}"/>
          </ac:picMkLst>
        </pc:picChg>
        <pc:picChg chg="add mod">
          <ac:chgData name="Antoine Halligon" userId="342f7653fd43df9b" providerId="LiveId" clId="{B9E28CE6-BFE5-4199-AC74-AA193ED13DED}" dt="2021-02-12T10:51:07.132" v="1754" actId="1076"/>
          <ac:picMkLst>
            <pc:docMk/>
            <pc:sldMk cId="317852267" sldId="262"/>
            <ac:picMk id="3" creationId="{9C2806EF-9D2F-4EB9-B70F-E4CED08CAB40}"/>
          </ac:picMkLst>
        </pc:picChg>
        <pc:picChg chg="add mod">
          <ac:chgData name="Antoine Halligon" userId="342f7653fd43df9b" providerId="LiveId" clId="{B9E28CE6-BFE5-4199-AC74-AA193ED13DED}" dt="2021-02-12T09:39:20.819" v="1462" actId="1076"/>
          <ac:picMkLst>
            <pc:docMk/>
            <pc:sldMk cId="317852267" sldId="262"/>
            <ac:picMk id="5" creationId="{F1F148D3-DB55-49E1-BFAF-2353EF2C337C}"/>
          </ac:picMkLst>
        </pc:picChg>
        <pc:picChg chg="add mod">
          <ac:chgData name="Antoine Halligon" userId="342f7653fd43df9b" providerId="LiveId" clId="{B9E28CE6-BFE5-4199-AC74-AA193ED13DED}" dt="2021-02-12T10:51:02.556" v="1751" actId="1076"/>
          <ac:picMkLst>
            <pc:docMk/>
            <pc:sldMk cId="317852267" sldId="262"/>
            <ac:picMk id="9" creationId="{DE97D801-29EB-48F2-97AC-388F54282FD7}"/>
          </ac:picMkLst>
        </pc:picChg>
        <pc:picChg chg="del">
          <ac:chgData name="Antoine Halligon" userId="342f7653fd43df9b" providerId="LiveId" clId="{B9E28CE6-BFE5-4199-AC74-AA193ED13DED}" dt="2021-02-10T20:54:25.623" v="1355" actId="478"/>
          <ac:picMkLst>
            <pc:docMk/>
            <pc:sldMk cId="317852267" sldId="262"/>
            <ac:picMk id="16" creationId="{31B721D5-A77D-43F6-A872-7D59DED69604}"/>
          </ac:picMkLst>
        </pc:picChg>
      </pc:sldChg>
      <pc:sldChg chg="addSp delSp modSp del mod modAnim">
        <pc:chgData name="Antoine Halligon" userId="342f7653fd43df9b" providerId="LiveId" clId="{B9E28CE6-BFE5-4199-AC74-AA193ED13DED}" dt="2021-02-10T20:22:55.957" v="1301" actId="2696"/>
        <pc:sldMkLst>
          <pc:docMk/>
          <pc:sldMk cId="256821656" sldId="263"/>
        </pc:sldMkLst>
        <pc:spChg chg="add del mod">
          <ac:chgData name="Antoine Halligon" userId="342f7653fd43df9b" providerId="LiveId" clId="{B9E28CE6-BFE5-4199-AC74-AA193ED13DED}" dt="2021-02-08T11:08:23.325" v="1273" actId="478"/>
          <ac:spMkLst>
            <pc:docMk/>
            <pc:sldMk cId="256821656" sldId="263"/>
            <ac:spMk id="2" creationId="{E51FC092-20C3-4CFA-96E0-6CFA6866620E}"/>
          </ac:spMkLst>
        </pc:spChg>
        <pc:spChg chg="mod">
          <ac:chgData name="Antoine Halligon" userId="342f7653fd43df9b" providerId="LiveId" clId="{B9E28CE6-BFE5-4199-AC74-AA193ED13DED}" dt="2021-02-08T15:45:05.126" v="1284" actId="20577"/>
          <ac:spMkLst>
            <pc:docMk/>
            <pc:sldMk cId="256821656" sldId="263"/>
            <ac:spMk id="4" creationId="{59802037-B5B8-4589-8BAB-65292C931707}"/>
          </ac:spMkLst>
        </pc:spChg>
        <pc:graphicFrameChg chg="add del modGraphic">
          <ac:chgData name="Antoine Halligon" userId="342f7653fd43df9b" providerId="LiveId" clId="{B9E28CE6-BFE5-4199-AC74-AA193ED13DED}" dt="2021-02-10T20:22:37.500" v="1300" actId="27309"/>
          <ac:graphicFrameMkLst>
            <pc:docMk/>
            <pc:sldMk cId="256821656" sldId="263"/>
            <ac:graphicFrameMk id="5" creationId="{1F6D2BC2-6D2D-4419-919D-EBECB400A647}"/>
          </ac:graphicFrameMkLst>
        </pc:graphicFrameChg>
        <pc:picChg chg="add mod">
          <ac:chgData name="Antoine Halligon" userId="342f7653fd43df9b" providerId="LiveId" clId="{B9E28CE6-BFE5-4199-AC74-AA193ED13DED}" dt="2021-02-08T11:08:13.847" v="1271" actId="1076"/>
          <ac:picMkLst>
            <pc:docMk/>
            <pc:sldMk cId="256821656" sldId="263"/>
            <ac:picMk id="3" creationId="{9D4761AA-7E82-48E4-B6AF-6E5A79A263AC}"/>
          </ac:picMkLst>
        </pc:picChg>
        <pc:picChg chg="add mod">
          <ac:chgData name="Antoine Halligon" userId="342f7653fd43df9b" providerId="LiveId" clId="{B9E28CE6-BFE5-4199-AC74-AA193ED13DED}" dt="2021-02-08T11:08:18.114" v="1272"/>
          <ac:picMkLst>
            <pc:docMk/>
            <pc:sldMk cId="256821656" sldId="263"/>
            <ac:picMk id="9" creationId="{850A0914-DA8A-457D-8F54-BADC9DD7096C}"/>
          </ac:picMkLst>
        </pc:picChg>
      </pc:sldChg>
      <pc:sldChg chg="addSp delSp modSp mod delAnim modAnim">
        <pc:chgData name="Antoine Halligon" userId="342f7653fd43df9b" providerId="LiveId" clId="{B9E28CE6-BFE5-4199-AC74-AA193ED13DED}" dt="2021-02-10T20:56:30.662" v="1387" actId="1076"/>
        <pc:sldMkLst>
          <pc:docMk/>
          <pc:sldMk cId="52819998" sldId="264"/>
        </pc:sldMkLst>
        <pc:spChg chg="mod">
          <ac:chgData name="Antoine Halligon" userId="342f7653fd43df9b" providerId="LiveId" clId="{B9E28CE6-BFE5-4199-AC74-AA193ED13DED}" dt="2021-02-10T20:24:23.615" v="1316" actId="20577"/>
          <ac:spMkLst>
            <pc:docMk/>
            <pc:sldMk cId="52819998" sldId="264"/>
            <ac:spMk id="7" creationId="{365D87AF-4C20-41B9-8E9E-0A1C8A254B8F}"/>
          </ac:spMkLst>
        </pc:spChg>
        <pc:picChg chg="add del mod">
          <ac:chgData name="Antoine Halligon" userId="342f7653fd43df9b" providerId="LiveId" clId="{B9E28CE6-BFE5-4199-AC74-AA193ED13DED}" dt="2021-02-10T20:56:15.275" v="1385" actId="478"/>
          <ac:picMkLst>
            <pc:docMk/>
            <pc:sldMk cId="52819998" sldId="264"/>
            <ac:picMk id="2" creationId="{8FFF7E18-B466-4560-9CC6-372F957CF82E}"/>
          </ac:picMkLst>
        </pc:picChg>
        <pc:picChg chg="add mod">
          <ac:chgData name="Antoine Halligon" userId="342f7653fd43df9b" providerId="LiveId" clId="{B9E28CE6-BFE5-4199-AC74-AA193ED13DED}" dt="2021-02-10T20:56:30.662" v="1387" actId="1076"/>
          <ac:picMkLst>
            <pc:docMk/>
            <pc:sldMk cId="52819998" sldId="264"/>
            <ac:picMk id="3" creationId="{299FC74B-809E-46F1-9F95-CEC82B081FCD}"/>
          </ac:picMkLst>
        </pc:picChg>
        <pc:picChg chg="add mod">
          <ac:chgData name="Antoine Halligon" userId="342f7653fd43df9b" providerId="LiveId" clId="{B9E28CE6-BFE5-4199-AC74-AA193ED13DED}" dt="2021-02-08T15:44:38.825" v="1278"/>
          <ac:picMkLst>
            <pc:docMk/>
            <pc:sldMk cId="52819998" sldId="264"/>
            <ac:picMk id="10" creationId="{135022C8-412D-46AB-850C-764BFFB67349}"/>
          </ac:picMkLst>
        </pc:picChg>
      </pc:sldChg>
      <pc:sldChg chg="modSp mod">
        <pc:chgData name="Antoine Halligon" userId="342f7653fd43df9b" providerId="LiveId" clId="{B9E28CE6-BFE5-4199-AC74-AA193ED13DED}" dt="2021-02-10T20:24:46.592" v="1334" actId="20577"/>
        <pc:sldMkLst>
          <pc:docMk/>
          <pc:sldMk cId="1014081892" sldId="265"/>
        </pc:sldMkLst>
        <pc:spChg chg="mod">
          <ac:chgData name="Antoine Halligon" userId="342f7653fd43df9b" providerId="LiveId" clId="{B9E28CE6-BFE5-4199-AC74-AA193ED13DED}" dt="2021-02-10T20:24:46.592" v="1334" actId="20577"/>
          <ac:spMkLst>
            <pc:docMk/>
            <pc:sldMk cId="1014081892" sldId="265"/>
            <ac:spMk id="6" creationId="{65D5326E-E26E-4348-8E29-4EE41DD31F1F}"/>
          </ac:spMkLst>
        </pc:spChg>
      </pc:sldChg>
      <pc:sldChg chg="addSp modSp mod">
        <pc:chgData name="Antoine Halligon" userId="342f7653fd43df9b" providerId="LiveId" clId="{B9E28CE6-BFE5-4199-AC74-AA193ED13DED}" dt="2021-02-08T10:09:38.060" v="1020" actId="14100"/>
        <pc:sldMkLst>
          <pc:docMk/>
          <pc:sldMk cId="3617216852" sldId="266"/>
        </pc:sldMkLst>
        <pc:spChg chg="add mod">
          <ac:chgData name="Antoine Halligon" userId="342f7653fd43df9b" providerId="LiveId" clId="{B9E28CE6-BFE5-4199-AC74-AA193ED13DED}" dt="2021-02-08T10:08:01.715" v="915" actId="693"/>
          <ac:spMkLst>
            <pc:docMk/>
            <pc:sldMk cId="3617216852" sldId="266"/>
            <ac:spMk id="3" creationId="{8B0A6ECF-2306-4B3D-971A-0E2CEE97E64F}"/>
          </ac:spMkLst>
        </pc:spChg>
        <pc:spChg chg="add mod">
          <ac:chgData name="Antoine Halligon" userId="342f7653fd43df9b" providerId="LiveId" clId="{B9E28CE6-BFE5-4199-AC74-AA193ED13DED}" dt="2021-02-08T10:08:59.572" v="1013" actId="20577"/>
          <ac:spMkLst>
            <pc:docMk/>
            <pc:sldMk cId="3617216852" sldId="266"/>
            <ac:spMk id="4" creationId="{90285BCB-2D1B-4A23-801C-71E7FBAE9AAF}"/>
          </ac:spMkLst>
        </pc:spChg>
        <pc:spChg chg="add mod">
          <ac:chgData name="Antoine Halligon" userId="342f7653fd43df9b" providerId="LiveId" clId="{B9E28CE6-BFE5-4199-AC74-AA193ED13DED}" dt="2021-02-08T10:08:09.958" v="917" actId="1076"/>
          <ac:spMkLst>
            <pc:docMk/>
            <pc:sldMk cId="3617216852" sldId="266"/>
            <ac:spMk id="6" creationId="{24FCC3FD-A99D-4296-93F7-F991515FBA23}"/>
          </ac:spMkLst>
        </pc:spChg>
        <pc:cxnChg chg="add mod">
          <ac:chgData name="Antoine Halligon" userId="342f7653fd43df9b" providerId="LiveId" clId="{B9E28CE6-BFE5-4199-AC74-AA193ED13DED}" dt="2021-02-08T10:09:30.589" v="1017"/>
          <ac:cxnSpMkLst>
            <pc:docMk/>
            <pc:sldMk cId="3617216852" sldId="266"/>
            <ac:cxnSpMk id="8" creationId="{9824D353-A793-4E2B-BF7F-58432A3A7F83}"/>
          </ac:cxnSpMkLst>
        </pc:cxnChg>
        <pc:cxnChg chg="add mod">
          <ac:chgData name="Antoine Halligon" userId="342f7653fd43df9b" providerId="LiveId" clId="{B9E28CE6-BFE5-4199-AC74-AA193ED13DED}" dt="2021-02-08T10:09:38.060" v="1020" actId="14100"/>
          <ac:cxnSpMkLst>
            <pc:docMk/>
            <pc:sldMk cId="3617216852" sldId="266"/>
            <ac:cxnSpMk id="9" creationId="{DA1EBF9B-61E1-44A7-8B86-A267F7FAE7C2}"/>
          </ac:cxnSpMkLst>
        </pc:cxnChg>
      </pc:sldChg>
      <pc:sldChg chg="addSp modSp mod">
        <pc:chgData name="Antoine Halligon" userId="342f7653fd43df9b" providerId="LiveId" clId="{B9E28CE6-BFE5-4199-AC74-AA193ED13DED}" dt="2021-02-08T10:11:42.536" v="1082" actId="14100"/>
        <pc:sldMkLst>
          <pc:docMk/>
          <pc:sldMk cId="3618742217" sldId="267"/>
        </pc:sldMkLst>
        <pc:spChg chg="add mod">
          <ac:chgData name="Antoine Halligon" userId="342f7653fd43df9b" providerId="LiveId" clId="{B9E28CE6-BFE5-4199-AC74-AA193ED13DED}" dt="2021-02-08T10:10:01.215" v="1023" actId="14100"/>
          <ac:spMkLst>
            <pc:docMk/>
            <pc:sldMk cId="3618742217" sldId="267"/>
            <ac:spMk id="4" creationId="{0777B7E8-91FC-4DFE-B98C-D3213AEDB2D6}"/>
          </ac:spMkLst>
        </pc:spChg>
        <pc:spChg chg="add mod">
          <ac:chgData name="Antoine Halligon" userId="342f7653fd43df9b" providerId="LiveId" clId="{B9E28CE6-BFE5-4199-AC74-AA193ED13DED}" dt="2021-02-08T10:11:42.536" v="1082" actId="14100"/>
          <ac:spMkLst>
            <pc:docMk/>
            <pc:sldMk cId="3618742217" sldId="267"/>
            <ac:spMk id="5" creationId="{648A8BD4-C9EF-4F8B-A1C0-B7E08AB45F7F}"/>
          </ac:spMkLst>
        </pc:spChg>
        <pc:cxnChg chg="add mod">
          <ac:chgData name="Antoine Halligon" userId="342f7653fd43df9b" providerId="LiveId" clId="{B9E28CE6-BFE5-4199-AC74-AA193ED13DED}" dt="2021-02-08T10:11:42.536" v="1082" actId="14100"/>
          <ac:cxnSpMkLst>
            <pc:docMk/>
            <pc:sldMk cId="3618742217" sldId="267"/>
            <ac:cxnSpMk id="6" creationId="{1817982E-058D-47F7-9F21-4E4B9AD9ED85}"/>
          </ac:cxnSpMkLst>
        </pc:cxnChg>
      </pc:sldChg>
      <pc:sldChg chg="addSp modSp mod">
        <pc:chgData name="Antoine Halligon" userId="342f7653fd43df9b" providerId="LiveId" clId="{B9E28CE6-BFE5-4199-AC74-AA193ED13DED}" dt="2021-02-08T10:10:55.288" v="1037" actId="14100"/>
        <pc:sldMkLst>
          <pc:docMk/>
          <pc:sldMk cId="1807394663" sldId="268"/>
        </pc:sldMkLst>
        <pc:spChg chg="add mod">
          <ac:chgData name="Antoine Halligon" userId="342f7653fd43df9b" providerId="LiveId" clId="{B9E28CE6-BFE5-4199-AC74-AA193ED13DED}" dt="2021-02-08T10:10:47.234" v="1034" actId="1076"/>
          <ac:spMkLst>
            <pc:docMk/>
            <pc:sldMk cId="1807394663" sldId="268"/>
            <ac:spMk id="4" creationId="{EDB2986D-564E-4C6C-8B3A-F826CD27B789}"/>
          </ac:spMkLst>
        </pc:spChg>
        <pc:spChg chg="add mod">
          <ac:chgData name="Antoine Halligon" userId="342f7653fd43df9b" providerId="LiveId" clId="{B9E28CE6-BFE5-4199-AC74-AA193ED13DED}" dt="2021-02-08T10:10:52.433" v="1036" actId="1076"/>
          <ac:spMkLst>
            <pc:docMk/>
            <pc:sldMk cId="1807394663" sldId="268"/>
            <ac:spMk id="5" creationId="{CFCF09EE-9E48-4170-854C-963EB5B2E277}"/>
          </ac:spMkLst>
        </pc:spChg>
        <pc:spChg chg="add mod">
          <ac:chgData name="Antoine Halligon" userId="342f7653fd43df9b" providerId="LiveId" clId="{B9E28CE6-BFE5-4199-AC74-AA193ED13DED}" dt="2021-02-08T10:10:42.985" v="1033"/>
          <ac:spMkLst>
            <pc:docMk/>
            <pc:sldMk cId="1807394663" sldId="268"/>
            <ac:spMk id="6" creationId="{40646418-0C41-4785-BAED-C69A56BD6C3E}"/>
          </ac:spMkLst>
        </pc:spChg>
        <pc:cxnChg chg="add mod">
          <ac:chgData name="Antoine Halligon" userId="342f7653fd43df9b" providerId="LiveId" clId="{B9E28CE6-BFE5-4199-AC74-AA193ED13DED}" dt="2021-02-08T10:10:50.004" v="1035" actId="14100"/>
          <ac:cxnSpMkLst>
            <pc:docMk/>
            <pc:sldMk cId="1807394663" sldId="268"/>
            <ac:cxnSpMk id="7" creationId="{0DDCCE2B-9099-4E04-A699-3DB1B9120FFF}"/>
          </ac:cxnSpMkLst>
        </pc:cxnChg>
        <pc:cxnChg chg="add mod">
          <ac:chgData name="Antoine Halligon" userId="342f7653fd43df9b" providerId="LiveId" clId="{B9E28CE6-BFE5-4199-AC74-AA193ED13DED}" dt="2021-02-08T10:10:55.288" v="1037" actId="14100"/>
          <ac:cxnSpMkLst>
            <pc:docMk/>
            <pc:sldMk cId="1807394663" sldId="268"/>
            <ac:cxnSpMk id="8" creationId="{EC0AB141-395D-45D6-B7FB-B1230E9362CD}"/>
          </ac:cxnSpMkLst>
        </pc:cxnChg>
      </pc:sldChg>
      <pc:sldChg chg="addSp delSp modSp mod">
        <pc:chgData name="Antoine Halligon" userId="342f7653fd43df9b" providerId="LiveId" clId="{B9E28CE6-BFE5-4199-AC74-AA193ED13DED}" dt="2021-02-12T09:43:57.096" v="1484" actId="1076"/>
        <pc:sldMkLst>
          <pc:docMk/>
          <pc:sldMk cId="1298766591" sldId="269"/>
        </pc:sldMkLst>
        <pc:spChg chg="mod">
          <ac:chgData name="Antoine Halligon" userId="342f7653fd43df9b" providerId="LiveId" clId="{B9E28CE6-BFE5-4199-AC74-AA193ED13DED}" dt="2021-02-04T12:58:48.865" v="166" actId="20577"/>
          <ac:spMkLst>
            <pc:docMk/>
            <pc:sldMk cId="1298766591" sldId="269"/>
            <ac:spMk id="2" creationId="{E67FA5FB-E06C-430C-ACB6-C9F99B87C725}"/>
          </ac:spMkLst>
        </pc:spChg>
        <pc:picChg chg="add mod modCrop">
          <ac:chgData name="Antoine Halligon" userId="342f7653fd43df9b" providerId="LiveId" clId="{B9E28CE6-BFE5-4199-AC74-AA193ED13DED}" dt="2021-02-12T09:43:51.310" v="1481" actId="14100"/>
          <ac:picMkLst>
            <pc:docMk/>
            <pc:sldMk cId="1298766591" sldId="269"/>
            <ac:picMk id="7" creationId="{21561542-F79C-4D65-9D77-CB43F469C031}"/>
          </ac:picMkLst>
        </pc:picChg>
        <pc:picChg chg="del">
          <ac:chgData name="Antoine Halligon" userId="342f7653fd43df9b" providerId="LiveId" clId="{B9E28CE6-BFE5-4199-AC74-AA193ED13DED}" dt="2021-02-12T09:43:23.122" v="1474" actId="478"/>
          <ac:picMkLst>
            <pc:docMk/>
            <pc:sldMk cId="1298766591" sldId="269"/>
            <ac:picMk id="11" creationId="{AC11448F-843A-483A-B1ED-3856BF81C3B6}"/>
          </ac:picMkLst>
        </pc:picChg>
        <pc:picChg chg="mod">
          <ac:chgData name="Antoine Halligon" userId="342f7653fd43df9b" providerId="LiveId" clId="{B9E28CE6-BFE5-4199-AC74-AA193ED13DED}" dt="2021-02-12T09:43:57.096" v="1484" actId="1076"/>
          <ac:picMkLst>
            <pc:docMk/>
            <pc:sldMk cId="1298766591" sldId="269"/>
            <ac:picMk id="14" creationId="{1ECF178E-39CE-440E-A72E-C6CC293F4E62}"/>
          </ac:picMkLst>
        </pc:picChg>
        <pc:picChg chg="mod">
          <ac:chgData name="Antoine Halligon" userId="342f7653fd43df9b" providerId="LiveId" clId="{B9E28CE6-BFE5-4199-AC74-AA193ED13DED}" dt="2021-02-12T09:43:57.096" v="1484" actId="1076"/>
          <ac:picMkLst>
            <pc:docMk/>
            <pc:sldMk cId="1298766591" sldId="269"/>
            <ac:picMk id="18" creationId="{569BF850-8715-414A-8438-30FC69A3255F}"/>
          </ac:picMkLst>
        </pc:picChg>
        <pc:picChg chg="mod">
          <ac:chgData name="Antoine Halligon" userId="342f7653fd43df9b" providerId="LiveId" clId="{B9E28CE6-BFE5-4199-AC74-AA193ED13DED}" dt="2021-02-12T09:43:57.096" v="1484" actId="1076"/>
          <ac:picMkLst>
            <pc:docMk/>
            <pc:sldMk cId="1298766591" sldId="269"/>
            <ac:picMk id="20" creationId="{D7B2A090-4B70-452E-854C-E9B4EE9D5A34}"/>
          </ac:picMkLst>
        </pc:picChg>
        <pc:picChg chg="mod">
          <ac:chgData name="Antoine Halligon" userId="342f7653fd43df9b" providerId="LiveId" clId="{B9E28CE6-BFE5-4199-AC74-AA193ED13DED}" dt="2021-02-12T09:43:57.096" v="1484" actId="1076"/>
          <ac:picMkLst>
            <pc:docMk/>
            <pc:sldMk cId="1298766591" sldId="269"/>
            <ac:picMk id="22" creationId="{6AC659E0-9EF3-43F9-8D23-331EDE4C14A5}"/>
          </ac:picMkLst>
        </pc:picChg>
        <pc:picChg chg="mod">
          <ac:chgData name="Antoine Halligon" userId="342f7653fd43df9b" providerId="LiveId" clId="{B9E28CE6-BFE5-4199-AC74-AA193ED13DED}" dt="2021-02-12T09:43:57.096" v="1484" actId="1076"/>
          <ac:picMkLst>
            <pc:docMk/>
            <pc:sldMk cId="1298766591" sldId="269"/>
            <ac:picMk id="23" creationId="{2F75B179-0F69-45A2-8471-3A92C88D513A}"/>
          </ac:picMkLst>
        </pc:picChg>
        <pc:picChg chg="mod">
          <ac:chgData name="Antoine Halligon" userId="342f7653fd43df9b" providerId="LiveId" clId="{B9E28CE6-BFE5-4199-AC74-AA193ED13DED}" dt="2021-02-12T09:43:57.096" v="1484" actId="1076"/>
          <ac:picMkLst>
            <pc:docMk/>
            <pc:sldMk cId="1298766591" sldId="269"/>
            <ac:picMk id="24" creationId="{F3373FB8-F2A6-4B0C-87ED-A8C1CF0D7578}"/>
          </ac:picMkLst>
        </pc:picChg>
      </pc:sldChg>
      <pc:sldChg chg="addSp delSp modSp mod">
        <pc:chgData name="Antoine Halligon" userId="342f7653fd43df9b" providerId="LiveId" clId="{B9E28CE6-BFE5-4199-AC74-AA193ED13DED}" dt="2021-02-12T09:43:45.892" v="1480" actId="1076"/>
        <pc:sldMkLst>
          <pc:docMk/>
          <pc:sldMk cId="1555534520" sldId="270"/>
        </pc:sldMkLst>
        <pc:picChg chg="del">
          <ac:chgData name="Antoine Halligon" userId="342f7653fd43df9b" providerId="LiveId" clId="{B9E28CE6-BFE5-4199-AC74-AA193ED13DED}" dt="2021-02-12T09:43:36.327" v="1476" actId="478"/>
          <ac:picMkLst>
            <pc:docMk/>
            <pc:sldMk cId="1555534520" sldId="270"/>
            <ac:picMk id="6" creationId="{62148808-7BF3-43DE-BA0F-30C0C6801C81}"/>
          </ac:picMkLst>
        </pc:picChg>
        <pc:picChg chg="mod">
          <ac:chgData name="Antoine Halligon" userId="342f7653fd43df9b" providerId="LiveId" clId="{B9E28CE6-BFE5-4199-AC74-AA193ED13DED}" dt="2021-02-12T09:43:45.892" v="1480" actId="1076"/>
          <ac:picMkLst>
            <pc:docMk/>
            <pc:sldMk cId="1555534520" sldId="270"/>
            <ac:picMk id="7" creationId="{E6900B07-0742-4619-A60C-091686C94723}"/>
          </ac:picMkLst>
        </pc:picChg>
        <pc:picChg chg="mod">
          <ac:chgData name="Antoine Halligon" userId="342f7653fd43df9b" providerId="LiveId" clId="{B9E28CE6-BFE5-4199-AC74-AA193ED13DED}" dt="2021-02-12T09:43:45.892" v="1480" actId="1076"/>
          <ac:picMkLst>
            <pc:docMk/>
            <pc:sldMk cId="1555534520" sldId="270"/>
            <ac:picMk id="8" creationId="{CC767F40-31E6-4EED-9EC8-30072A6F514F}"/>
          </ac:picMkLst>
        </pc:picChg>
        <pc:picChg chg="mod">
          <ac:chgData name="Antoine Halligon" userId="342f7653fd43df9b" providerId="LiveId" clId="{B9E28CE6-BFE5-4199-AC74-AA193ED13DED}" dt="2021-02-12T09:43:45.892" v="1480" actId="1076"/>
          <ac:picMkLst>
            <pc:docMk/>
            <pc:sldMk cId="1555534520" sldId="270"/>
            <ac:picMk id="9" creationId="{A85A6A45-2732-4734-8D52-292D43E14F94}"/>
          </ac:picMkLst>
        </pc:picChg>
        <pc:picChg chg="mod">
          <ac:chgData name="Antoine Halligon" userId="342f7653fd43df9b" providerId="LiveId" clId="{B9E28CE6-BFE5-4199-AC74-AA193ED13DED}" dt="2021-02-12T09:43:45.892" v="1480" actId="1076"/>
          <ac:picMkLst>
            <pc:docMk/>
            <pc:sldMk cId="1555534520" sldId="270"/>
            <ac:picMk id="10" creationId="{ECD88C25-BD9E-4D41-81A6-0FE1781A5153}"/>
          </ac:picMkLst>
        </pc:picChg>
        <pc:picChg chg="mod">
          <ac:chgData name="Antoine Halligon" userId="342f7653fd43df9b" providerId="LiveId" clId="{B9E28CE6-BFE5-4199-AC74-AA193ED13DED}" dt="2021-02-12T09:43:45.892" v="1480" actId="1076"/>
          <ac:picMkLst>
            <pc:docMk/>
            <pc:sldMk cId="1555534520" sldId="270"/>
            <ac:picMk id="11" creationId="{7F023FCC-5571-4562-8DAE-DA29993581BE}"/>
          </ac:picMkLst>
        </pc:picChg>
        <pc:picChg chg="mod">
          <ac:chgData name="Antoine Halligon" userId="342f7653fd43df9b" providerId="LiveId" clId="{B9E28CE6-BFE5-4199-AC74-AA193ED13DED}" dt="2021-02-12T09:43:45.892" v="1480" actId="1076"/>
          <ac:picMkLst>
            <pc:docMk/>
            <pc:sldMk cId="1555534520" sldId="270"/>
            <ac:picMk id="13" creationId="{6FB634BF-40E4-45E7-8786-3E32900A8CE8}"/>
          </ac:picMkLst>
        </pc:picChg>
        <pc:picChg chg="add mod">
          <ac:chgData name="Antoine Halligon" userId="342f7653fd43df9b" providerId="LiveId" clId="{B9E28CE6-BFE5-4199-AC74-AA193ED13DED}" dt="2021-02-12T09:43:41.933" v="1479" actId="14100"/>
          <ac:picMkLst>
            <pc:docMk/>
            <pc:sldMk cId="1555534520" sldId="270"/>
            <ac:picMk id="14" creationId="{66F758A3-4850-4895-858F-C4D4FA8BABF3}"/>
          </ac:picMkLst>
        </pc:picChg>
      </pc:sldChg>
      <pc:sldChg chg="addSp delSp modSp new mod ord delAnim modAnim">
        <pc:chgData name="Antoine Halligon" userId="342f7653fd43df9b" providerId="LiveId" clId="{B9E28CE6-BFE5-4199-AC74-AA193ED13DED}" dt="2021-02-12T10:51:15.262" v="1758" actId="1076"/>
        <pc:sldMkLst>
          <pc:docMk/>
          <pc:sldMk cId="1650945141" sldId="271"/>
        </pc:sldMkLst>
        <pc:spChg chg="add mod">
          <ac:chgData name="Antoine Halligon" userId="342f7653fd43df9b" providerId="LiveId" clId="{B9E28CE6-BFE5-4199-AC74-AA193ED13DED}" dt="2021-02-12T10:46:31.575" v="1734" actId="20577"/>
          <ac:spMkLst>
            <pc:docMk/>
            <pc:sldMk cId="1650945141" sldId="271"/>
            <ac:spMk id="2" creationId="{E0C566B4-BA2E-43B1-AAD1-492637703E1E}"/>
          </ac:spMkLst>
        </pc:spChg>
        <pc:spChg chg="add mod">
          <ac:chgData name="Antoine Halligon" userId="342f7653fd43df9b" providerId="LiveId" clId="{B9E28CE6-BFE5-4199-AC74-AA193ED13DED}" dt="2021-02-08T09:10:05.033" v="175"/>
          <ac:spMkLst>
            <pc:docMk/>
            <pc:sldMk cId="1650945141" sldId="271"/>
            <ac:spMk id="3" creationId="{5AC89B54-0050-449A-A654-9E539C0AAE95}"/>
          </ac:spMkLst>
        </pc:spChg>
        <pc:spChg chg="add mod">
          <ac:chgData name="Antoine Halligon" userId="342f7653fd43df9b" providerId="LiveId" clId="{B9E28CE6-BFE5-4199-AC74-AA193ED13DED}" dt="2021-02-08T09:10:05.033" v="175"/>
          <ac:spMkLst>
            <pc:docMk/>
            <pc:sldMk cId="1650945141" sldId="271"/>
            <ac:spMk id="4" creationId="{304D4A09-3FE8-41CF-A101-8B0E09E61DFA}"/>
          </ac:spMkLst>
        </pc:spChg>
        <pc:spChg chg="add mod">
          <ac:chgData name="Antoine Halligon" userId="342f7653fd43df9b" providerId="LiveId" clId="{B9E28CE6-BFE5-4199-AC74-AA193ED13DED}" dt="2021-02-08T09:10:05.033" v="175"/>
          <ac:spMkLst>
            <pc:docMk/>
            <pc:sldMk cId="1650945141" sldId="271"/>
            <ac:spMk id="5" creationId="{B3702FC5-4DFA-46BE-B1B0-9D2380ADCB83}"/>
          </ac:spMkLst>
        </pc:spChg>
        <pc:spChg chg="mod">
          <ac:chgData name="Antoine Halligon" userId="342f7653fd43df9b" providerId="LiveId" clId="{B9E28CE6-BFE5-4199-AC74-AA193ED13DED}" dt="2021-02-12T09:35:45.953" v="1454"/>
          <ac:spMkLst>
            <pc:docMk/>
            <pc:sldMk cId="1650945141" sldId="271"/>
            <ac:spMk id="13" creationId="{11135A23-45DB-4EC7-8883-F79239F13F94}"/>
          </ac:spMkLst>
        </pc:spChg>
        <pc:spChg chg="mod">
          <ac:chgData name="Antoine Halligon" userId="342f7653fd43df9b" providerId="LiveId" clId="{B9E28CE6-BFE5-4199-AC74-AA193ED13DED}" dt="2021-02-12T09:35:45.953" v="1454"/>
          <ac:spMkLst>
            <pc:docMk/>
            <pc:sldMk cId="1650945141" sldId="271"/>
            <ac:spMk id="14" creationId="{C53D6B0C-9AF2-4834-90AD-90DA2D777AB5}"/>
          </ac:spMkLst>
        </pc:spChg>
        <pc:grpChg chg="add mod">
          <ac:chgData name="Antoine Halligon" userId="342f7653fd43df9b" providerId="LiveId" clId="{B9E28CE6-BFE5-4199-AC74-AA193ED13DED}" dt="2021-02-12T09:45:28.019" v="1499" actId="1076"/>
          <ac:grpSpMkLst>
            <pc:docMk/>
            <pc:sldMk cId="1650945141" sldId="271"/>
            <ac:grpSpMk id="12" creationId="{23844F5D-786C-4C26-8159-A3F7A16B67B8}"/>
          </ac:grpSpMkLst>
        </pc:grpChg>
        <pc:picChg chg="add mod">
          <ac:chgData name="Antoine Halligon" userId="342f7653fd43df9b" providerId="LiveId" clId="{B9E28CE6-BFE5-4199-AC74-AA193ED13DED}" dt="2021-02-12T10:51:15.262" v="1758" actId="1076"/>
          <ac:picMkLst>
            <pc:docMk/>
            <pc:sldMk cId="1650945141" sldId="271"/>
            <ac:picMk id="6" creationId="{2AB075DD-6723-4D26-B146-8054BA0C872A}"/>
          </ac:picMkLst>
        </pc:picChg>
        <pc:picChg chg="add del mod">
          <ac:chgData name="Antoine Halligon" userId="342f7653fd43df9b" providerId="LiveId" clId="{B9E28CE6-BFE5-4199-AC74-AA193ED13DED}" dt="2021-02-10T20:55:28.687" v="1375" actId="478"/>
          <ac:picMkLst>
            <pc:docMk/>
            <pc:sldMk cId="1650945141" sldId="271"/>
            <ac:picMk id="6" creationId="{5A746B7C-0AB7-4D1B-B5D4-FC20FD6764B1}"/>
          </ac:picMkLst>
        </pc:picChg>
        <pc:picChg chg="add mod">
          <ac:chgData name="Antoine Halligon" userId="342f7653fd43df9b" providerId="LiveId" clId="{B9E28CE6-BFE5-4199-AC74-AA193ED13DED}" dt="2021-02-12T10:51:11.119" v="1755" actId="1076"/>
          <ac:picMkLst>
            <pc:docMk/>
            <pc:sldMk cId="1650945141" sldId="271"/>
            <ac:picMk id="7" creationId="{84384063-904F-484B-8F3D-3C5C24F2D3E9}"/>
          </ac:picMkLst>
        </pc:picChg>
        <pc:picChg chg="add del mod">
          <ac:chgData name="Antoine Halligon" userId="342f7653fd43df9b" providerId="LiveId" clId="{B9E28CE6-BFE5-4199-AC74-AA193ED13DED}" dt="2021-02-11T14:40:41.302" v="1403" actId="478"/>
          <ac:picMkLst>
            <pc:docMk/>
            <pc:sldMk cId="1650945141" sldId="271"/>
            <ac:picMk id="8" creationId="{E85D5CB3-A0FA-484D-A5CA-07A061AE62F8}"/>
          </ac:picMkLst>
        </pc:picChg>
        <pc:picChg chg="add mod modCrop">
          <ac:chgData name="Antoine Halligon" userId="342f7653fd43df9b" providerId="LiveId" clId="{B9E28CE6-BFE5-4199-AC74-AA193ED13DED}" dt="2021-02-12T09:45:28.019" v="1499" actId="1076"/>
          <ac:picMkLst>
            <pc:docMk/>
            <pc:sldMk cId="1650945141" sldId="271"/>
            <ac:picMk id="9" creationId="{4A28DBCA-3A62-4E31-B0BD-BC4D14828117}"/>
          </ac:picMkLst>
        </pc:picChg>
        <pc:picChg chg="add mod modCrop">
          <ac:chgData name="Antoine Halligon" userId="342f7653fd43df9b" providerId="LiveId" clId="{B9E28CE6-BFE5-4199-AC74-AA193ED13DED}" dt="2021-02-12T09:45:28.019" v="1499" actId="1076"/>
          <ac:picMkLst>
            <pc:docMk/>
            <pc:sldMk cId="1650945141" sldId="271"/>
            <ac:picMk id="11" creationId="{8A31C617-5BD2-43EE-8CBC-6799A2DD4391}"/>
          </ac:picMkLst>
        </pc:picChg>
      </pc:sldChg>
      <pc:sldChg chg="addSp delSp modSp new mod">
        <pc:chgData name="Antoine Halligon" userId="342f7653fd43df9b" providerId="LiveId" clId="{B9E28CE6-BFE5-4199-AC74-AA193ED13DED}" dt="2021-02-12T09:51:43.122" v="1518" actId="1035"/>
        <pc:sldMkLst>
          <pc:docMk/>
          <pc:sldMk cId="2104985332" sldId="272"/>
        </pc:sldMkLst>
        <pc:spChg chg="add mod">
          <ac:chgData name="Antoine Halligon" userId="342f7653fd43df9b" providerId="LiveId" clId="{B9E28CE6-BFE5-4199-AC74-AA193ED13DED}" dt="2021-02-08T09:15:33.078" v="255"/>
          <ac:spMkLst>
            <pc:docMk/>
            <pc:sldMk cId="2104985332" sldId="272"/>
            <ac:spMk id="2" creationId="{F670A445-2DD7-42A9-9877-70026F9C3D87}"/>
          </ac:spMkLst>
        </pc:spChg>
        <pc:spChg chg="add del mod">
          <ac:chgData name="Antoine Halligon" userId="342f7653fd43df9b" providerId="LiveId" clId="{B9E28CE6-BFE5-4199-AC74-AA193ED13DED}" dt="2021-02-12T09:51:30.542" v="1514" actId="478"/>
          <ac:spMkLst>
            <pc:docMk/>
            <pc:sldMk cId="2104985332" sldId="272"/>
            <ac:spMk id="3" creationId="{25503C48-574F-4439-AF90-BFDD4C12EDC7}"/>
          </ac:spMkLst>
        </pc:spChg>
        <pc:spChg chg="add mod">
          <ac:chgData name="Antoine Halligon" userId="342f7653fd43df9b" providerId="LiveId" clId="{B9E28CE6-BFE5-4199-AC74-AA193ED13DED}" dt="2021-02-08T09:15:33.078" v="255"/>
          <ac:spMkLst>
            <pc:docMk/>
            <pc:sldMk cId="2104985332" sldId="272"/>
            <ac:spMk id="5" creationId="{B7D0087F-3CAB-4EAB-A7B0-785CF7B94B23}"/>
          </ac:spMkLst>
        </pc:spChg>
        <pc:spChg chg="add mod">
          <ac:chgData name="Antoine Halligon" userId="342f7653fd43df9b" providerId="LiveId" clId="{B9E28CE6-BFE5-4199-AC74-AA193ED13DED}" dt="2021-02-08T09:46:08.396" v="385" actId="1037"/>
          <ac:spMkLst>
            <pc:docMk/>
            <pc:sldMk cId="2104985332" sldId="272"/>
            <ac:spMk id="7" creationId="{4862DC85-54F0-47B8-B907-8D8F6DB42332}"/>
          </ac:spMkLst>
        </pc:spChg>
        <pc:spChg chg="add mod">
          <ac:chgData name="Antoine Halligon" userId="342f7653fd43df9b" providerId="LiveId" clId="{B9E28CE6-BFE5-4199-AC74-AA193ED13DED}" dt="2021-02-08T09:15:33.078" v="255"/>
          <ac:spMkLst>
            <pc:docMk/>
            <pc:sldMk cId="2104985332" sldId="272"/>
            <ac:spMk id="8" creationId="{244B0EBA-30A0-4FD8-A5C2-E97D51CEDCAC}"/>
          </ac:spMkLst>
        </pc:spChg>
        <pc:spChg chg="add mod">
          <ac:chgData name="Antoine Halligon" userId="342f7653fd43df9b" providerId="LiveId" clId="{B9E28CE6-BFE5-4199-AC74-AA193ED13DED}" dt="2021-02-12T09:51:43.122" v="1518" actId="1035"/>
          <ac:spMkLst>
            <pc:docMk/>
            <pc:sldMk cId="2104985332" sldId="272"/>
            <ac:spMk id="14" creationId="{A485E345-51B9-409D-8B7E-691F0C434843}"/>
          </ac:spMkLst>
        </pc:spChg>
        <pc:picChg chg="add mod">
          <ac:chgData name="Antoine Halligon" userId="342f7653fd43df9b" providerId="LiveId" clId="{B9E28CE6-BFE5-4199-AC74-AA193ED13DED}" dt="2021-02-08T09:15:33.078" v="255"/>
          <ac:picMkLst>
            <pc:docMk/>
            <pc:sldMk cId="2104985332" sldId="272"/>
            <ac:picMk id="6" creationId="{27EF7A64-B5F2-49B7-8390-D95FFD151A72}"/>
          </ac:picMkLst>
        </pc:picChg>
        <pc:picChg chg="add mod">
          <ac:chgData name="Antoine Halligon" userId="342f7653fd43df9b" providerId="LiveId" clId="{B9E28CE6-BFE5-4199-AC74-AA193ED13DED}" dt="2021-02-08T09:15:33.078" v="255"/>
          <ac:picMkLst>
            <pc:docMk/>
            <pc:sldMk cId="2104985332" sldId="272"/>
            <ac:picMk id="9" creationId="{78C20714-EE80-45F4-84A0-0FF4EF1441BE}"/>
          </ac:picMkLst>
        </pc:picChg>
        <pc:picChg chg="add del mod">
          <ac:chgData name="Antoine Halligon" userId="342f7653fd43df9b" providerId="LiveId" clId="{B9E28CE6-BFE5-4199-AC74-AA193ED13DED}" dt="2021-02-08T09:23:22.932" v="345" actId="21"/>
          <ac:picMkLst>
            <pc:docMk/>
            <pc:sldMk cId="2104985332" sldId="272"/>
            <ac:picMk id="11" creationId="{F0C2E60D-BC19-488A-AF21-15A86F51CBD2}"/>
          </ac:picMkLst>
        </pc:picChg>
        <pc:picChg chg="add mod">
          <ac:chgData name="Antoine Halligon" userId="342f7653fd43df9b" providerId="LiveId" clId="{B9E28CE6-BFE5-4199-AC74-AA193ED13DED}" dt="2021-02-08T09:45:39.913" v="364" actId="1076"/>
          <ac:picMkLst>
            <pc:docMk/>
            <pc:sldMk cId="2104985332" sldId="272"/>
            <ac:picMk id="13" creationId="{417C9A22-9D28-4A14-B7F6-62C4D1E78D70}"/>
          </ac:picMkLst>
        </pc:picChg>
        <pc:cxnChg chg="add del mod">
          <ac:chgData name="Antoine Halligon" userId="342f7653fd43df9b" providerId="LiveId" clId="{B9E28CE6-BFE5-4199-AC74-AA193ED13DED}" dt="2021-02-08T09:15:35.317" v="256" actId="478"/>
          <ac:cxnSpMkLst>
            <pc:docMk/>
            <pc:sldMk cId="2104985332" sldId="272"/>
            <ac:cxnSpMk id="4" creationId="{BED9519E-EFA8-4614-9991-D2982BE5C868}"/>
          </ac:cxnSpMkLst>
        </pc:cxnChg>
      </pc:sldChg>
      <pc:sldChg chg="addSp delSp modSp new mod">
        <pc:chgData name="Antoine Halligon" userId="342f7653fd43df9b" providerId="LiveId" clId="{B9E28CE6-BFE5-4199-AC74-AA193ED13DED}" dt="2021-02-08T09:59:55.201" v="747"/>
        <pc:sldMkLst>
          <pc:docMk/>
          <pc:sldMk cId="1803162804" sldId="273"/>
        </pc:sldMkLst>
        <pc:spChg chg="add mod">
          <ac:chgData name="Antoine Halligon" userId="342f7653fd43df9b" providerId="LiveId" clId="{B9E28CE6-BFE5-4199-AC74-AA193ED13DED}" dt="2021-02-08T09:53:37.899" v="595" actId="20577"/>
          <ac:spMkLst>
            <pc:docMk/>
            <pc:sldMk cId="1803162804" sldId="273"/>
            <ac:spMk id="6" creationId="{62396B1E-B413-4BDC-BF52-2E0AE2F0E37B}"/>
          </ac:spMkLst>
        </pc:spChg>
        <pc:spChg chg="add mod">
          <ac:chgData name="Antoine Halligon" userId="342f7653fd43df9b" providerId="LiveId" clId="{B9E28CE6-BFE5-4199-AC74-AA193ED13DED}" dt="2021-02-08T09:57:45.122" v="724" actId="14100"/>
          <ac:spMkLst>
            <pc:docMk/>
            <pc:sldMk cId="1803162804" sldId="273"/>
            <ac:spMk id="7" creationId="{B11F289B-195B-41EA-AA44-42FF3D56EC14}"/>
          </ac:spMkLst>
        </pc:spChg>
        <pc:spChg chg="add del mod">
          <ac:chgData name="Antoine Halligon" userId="342f7653fd43df9b" providerId="LiveId" clId="{B9E28CE6-BFE5-4199-AC74-AA193ED13DED}" dt="2021-02-08T09:54:09.624" v="605"/>
          <ac:spMkLst>
            <pc:docMk/>
            <pc:sldMk cId="1803162804" sldId="273"/>
            <ac:spMk id="8" creationId="{4B40DE25-9309-40F9-84C9-14903D4B790C}"/>
          </ac:spMkLst>
        </pc:spChg>
        <pc:spChg chg="add mod">
          <ac:chgData name="Antoine Halligon" userId="342f7653fd43df9b" providerId="LiveId" clId="{B9E28CE6-BFE5-4199-AC74-AA193ED13DED}" dt="2021-02-08T09:57:47.893" v="725" actId="14100"/>
          <ac:spMkLst>
            <pc:docMk/>
            <pc:sldMk cId="1803162804" sldId="273"/>
            <ac:spMk id="9" creationId="{1FBDAFDE-128D-44BC-9FCD-06F4D8507EB7}"/>
          </ac:spMkLst>
        </pc:spChg>
        <pc:spChg chg="add mod">
          <ac:chgData name="Antoine Halligon" userId="342f7653fd43df9b" providerId="LiveId" clId="{B9E28CE6-BFE5-4199-AC74-AA193ED13DED}" dt="2021-02-08T09:55:45.637" v="700" actId="14100"/>
          <ac:spMkLst>
            <pc:docMk/>
            <pc:sldMk cId="1803162804" sldId="273"/>
            <ac:spMk id="10" creationId="{D585DE8A-CBE2-411C-9DB3-506A001BCFDA}"/>
          </ac:spMkLst>
        </pc:spChg>
        <pc:spChg chg="add mod">
          <ac:chgData name="Antoine Halligon" userId="342f7653fd43df9b" providerId="LiveId" clId="{B9E28CE6-BFE5-4199-AC74-AA193ED13DED}" dt="2021-02-08T09:55:20.550" v="694" actId="1076"/>
          <ac:spMkLst>
            <pc:docMk/>
            <pc:sldMk cId="1803162804" sldId="273"/>
            <ac:spMk id="11" creationId="{C65D0C3B-2167-4E1D-81E7-6FF57CD91509}"/>
          </ac:spMkLst>
        </pc:spChg>
        <pc:spChg chg="add mod">
          <ac:chgData name="Antoine Halligon" userId="342f7653fd43df9b" providerId="LiveId" clId="{B9E28CE6-BFE5-4199-AC74-AA193ED13DED}" dt="2021-02-08T09:55:33.588" v="697" actId="1076"/>
          <ac:spMkLst>
            <pc:docMk/>
            <pc:sldMk cId="1803162804" sldId="273"/>
            <ac:spMk id="12" creationId="{C2AF2EA5-69B3-4657-8050-8D9D61C7AC8B}"/>
          </ac:spMkLst>
        </pc:spChg>
        <pc:spChg chg="add mod">
          <ac:chgData name="Antoine Halligon" userId="342f7653fd43df9b" providerId="LiveId" clId="{B9E28CE6-BFE5-4199-AC74-AA193ED13DED}" dt="2021-02-08T09:55:23.111" v="695" actId="1076"/>
          <ac:spMkLst>
            <pc:docMk/>
            <pc:sldMk cId="1803162804" sldId="273"/>
            <ac:spMk id="13" creationId="{F7F32207-E8D2-4532-B74C-731EA4E43CC5}"/>
          </ac:spMkLst>
        </pc:spChg>
        <pc:spChg chg="add mod">
          <ac:chgData name="Antoine Halligon" userId="342f7653fd43df9b" providerId="LiveId" clId="{B9E28CE6-BFE5-4199-AC74-AA193ED13DED}" dt="2021-02-08T09:55:27.124" v="696" actId="1076"/>
          <ac:spMkLst>
            <pc:docMk/>
            <pc:sldMk cId="1803162804" sldId="273"/>
            <ac:spMk id="14" creationId="{BB59AD73-0302-4A49-BB92-B1CB5AEAD52E}"/>
          </ac:spMkLst>
        </pc:spChg>
        <pc:spChg chg="add mod">
          <ac:chgData name="Antoine Halligon" userId="342f7653fd43df9b" providerId="LiveId" clId="{B9E28CE6-BFE5-4199-AC74-AA193ED13DED}" dt="2021-02-08T09:59:55.201" v="747"/>
          <ac:spMkLst>
            <pc:docMk/>
            <pc:sldMk cId="1803162804" sldId="273"/>
            <ac:spMk id="35" creationId="{823DC71F-5DFB-483C-BE6D-1948BEA43AB1}"/>
          </ac:spMkLst>
        </pc:spChg>
        <pc:picChg chg="add del mod">
          <ac:chgData name="Antoine Halligon" userId="342f7653fd43df9b" providerId="LiveId" clId="{B9E28CE6-BFE5-4199-AC74-AA193ED13DED}" dt="2021-02-08T09:49:44.150" v="430" actId="21"/>
          <ac:picMkLst>
            <pc:docMk/>
            <pc:sldMk cId="1803162804" sldId="273"/>
            <ac:picMk id="2" creationId="{B494FEC5-1E95-48BC-A222-8CF19DB73476}"/>
          </ac:picMkLst>
        </pc:picChg>
        <pc:picChg chg="add del mod">
          <ac:chgData name="Antoine Halligon" userId="342f7653fd43df9b" providerId="LiveId" clId="{B9E28CE6-BFE5-4199-AC74-AA193ED13DED}" dt="2021-02-08T09:48:33.643" v="413" actId="21"/>
          <ac:picMkLst>
            <pc:docMk/>
            <pc:sldMk cId="1803162804" sldId="273"/>
            <ac:picMk id="4" creationId="{F1BA1F8C-F986-4F79-87BB-D2D45B286498}"/>
          </ac:picMkLst>
        </pc:picChg>
        <pc:picChg chg="add mod">
          <ac:chgData name="Antoine Halligon" userId="342f7653fd43df9b" providerId="LiveId" clId="{B9E28CE6-BFE5-4199-AC74-AA193ED13DED}" dt="2021-02-08T09:49:48.456" v="433"/>
          <ac:picMkLst>
            <pc:docMk/>
            <pc:sldMk cId="1803162804" sldId="273"/>
            <ac:picMk id="5" creationId="{028D9ED5-5EC4-4D83-AEED-D493527F118C}"/>
          </ac:picMkLst>
        </pc:picChg>
        <pc:cxnChg chg="add mod">
          <ac:chgData name="Antoine Halligon" userId="342f7653fd43df9b" providerId="LiveId" clId="{B9E28CE6-BFE5-4199-AC74-AA193ED13DED}" dt="2021-02-08T09:57:47.893" v="725" actId="14100"/>
          <ac:cxnSpMkLst>
            <pc:docMk/>
            <pc:sldMk cId="1803162804" sldId="273"/>
            <ac:cxnSpMk id="16" creationId="{F0276FAB-5BAD-4487-ABF0-B68BBC8AC903}"/>
          </ac:cxnSpMkLst>
        </pc:cxnChg>
        <pc:cxnChg chg="add mod">
          <ac:chgData name="Antoine Halligon" userId="342f7653fd43df9b" providerId="LiveId" clId="{B9E28CE6-BFE5-4199-AC74-AA193ED13DED}" dt="2021-02-08T09:57:45.122" v="724" actId="14100"/>
          <ac:cxnSpMkLst>
            <pc:docMk/>
            <pc:sldMk cId="1803162804" sldId="273"/>
            <ac:cxnSpMk id="19" creationId="{4194CDC0-6039-4D4B-B269-31F721C512B9}"/>
          </ac:cxnSpMkLst>
        </pc:cxnChg>
        <pc:cxnChg chg="add mod">
          <ac:chgData name="Antoine Halligon" userId="342f7653fd43df9b" providerId="LiveId" clId="{B9E28CE6-BFE5-4199-AC74-AA193ED13DED}" dt="2021-02-08T09:56:54.337" v="714" actId="208"/>
          <ac:cxnSpMkLst>
            <pc:docMk/>
            <pc:sldMk cId="1803162804" sldId="273"/>
            <ac:cxnSpMk id="23" creationId="{6DA51E09-8A0A-4286-927C-E322C3939072}"/>
          </ac:cxnSpMkLst>
        </pc:cxnChg>
        <pc:cxnChg chg="add mod">
          <ac:chgData name="Antoine Halligon" userId="342f7653fd43df9b" providerId="LiveId" clId="{B9E28CE6-BFE5-4199-AC74-AA193ED13DED}" dt="2021-02-08T09:57:07.315" v="716" actId="208"/>
          <ac:cxnSpMkLst>
            <pc:docMk/>
            <pc:sldMk cId="1803162804" sldId="273"/>
            <ac:cxnSpMk id="25" creationId="{00699CD2-68B0-4123-9784-795737AC2EF8}"/>
          </ac:cxnSpMkLst>
        </pc:cxnChg>
        <pc:cxnChg chg="add mod">
          <ac:chgData name="Antoine Halligon" userId="342f7653fd43df9b" providerId="LiveId" clId="{B9E28CE6-BFE5-4199-AC74-AA193ED13DED}" dt="2021-02-08T09:57:15.900" v="718" actId="208"/>
          <ac:cxnSpMkLst>
            <pc:docMk/>
            <pc:sldMk cId="1803162804" sldId="273"/>
            <ac:cxnSpMk id="27" creationId="{86034C96-4140-4F9C-916C-6959CD33D7EB}"/>
          </ac:cxnSpMkLst>
        </pc:cxnChg>
        <pc:cxnChg chg="add mod">
          <ac:chgData name="Antoine Halligon" userId="342f7653fd43df9b" providerId="LiveId" clId="{B9E28CE6-BFE5-4199-AC74-AA193ED13DED}" dt="2021-02-08T09:57:24.953" v="720" actId="208"/>
          <ac:cxnSpMkLst>
            <pc:docMk/>
            <pc:sldMk cId="1803162804" sldId="273"/>
            <ac:cxnSpMk id="29" creationId="{A027794C-A1BB-4913-AA07-536A8826FE54}"/>
          </ac:cxnSpMkLst>
        </pc:cxnChg>
        <pc:cxnChg chg="add mod">
          <ac:chgData name="Antoine Halligon" userId="342f7653fd43df9b" providerId="LiveId" clId="{B9E28CE6-BFE5-4199-AC74-AA193ED13DED}" dt="2021-02-08T09:57:33.937" v="722" actId="208"/>
          <ac:cxnSpMkLst>
            <pc:docMk/>
            <pc:sldMk cId="1803162804" sldId="273"/>
            <ac:cxnSpMk id="31" creationId="{12AA8412-AB16-4EC9-BACD-6BC7F4974A26}"/>
          </ac:cxnSpMkLst>
        </pc:cxnChg>
      </pc:sldChg>
      <pc:sldChg chg="addSp delSp modSp new mod ord">
        <pc:chgData name="Antoine Halligon" userId="342f7653fd43df9b" providerId="LiveId" clId="{B9E28CE6-BFE5-4199-AC74-AA193ED13DED}" dt="2021-02-12T09:51:51.316" v="1521"/>
        <pc:sldMkLst>
          <pc:docMk/>
          <pc:sldMk cId="1314708174" sldId="274"/>
        </pc:sldMkLst>
        <pc:spChg chg="add mod">
          <ac:chgData name="Antoine Halligon" userId="342f7653fd43df9b" providerId="LiveId" clId="{B9E28CE6-BFE5-4199-AC74-AA193ED13DED}" dt="2021-02-08T09:47:49.073" v="407"/>
          <ac:spMkLst>
            <pc:docMk/>
            <pc:sldMk cId="1314708174" sldId="274"/>
            <ac:spMk id="2" creationId="{E472F9E5-4DA5-4C54-B2BF-91F7A7A90091}"/>
          </ac:spMkLst>
        </pc:spChg>
        <pc:spChg chg="add del mod">
          <ac:chgData name="Antoine Halligon" userId="342f7653fd43df9b" providerId="LiveId" clId="{B9E28CE6-BFE5-4199-AC74-AA193ED13DED}" dt="2021-02-12T09:51:47.120" v="1519" actId="478"/>
          <ac:spMkLst>
            <pc:docMk/>
            <pc:sldMk cId="1314708174" sldId="274"/>
            <ac:spMk id="3" creationId="{2CC77F06-3E9D-447A-8367-0DE5E77EC681}"/>
          </ac:spMkLst>
        </pc:spChg>
        <pc:spChg chg="add mod">
          <ac:chgData name="Antoine Halligon" userId="342f7653fd43df9b" providerId="LiveId" clId="{B9E28CE6-BFE5-4199-AC74-AA193ED13DED}" dt="2021-02-08T09:47:49.073" v="407"/>
          <ac:spMkLst>
            <pc:docMk/>
            <pc:sldMk cId="1314708174" sldId="274"/>
            <ac:spMk id="4" creationId="{6E63AE39-A80C-4727-B617-FEF44132CCAE}"/>
          </ac:spMkLst>
        </pc:spChg>
        <pc:spChg chg="add mod">
          <ac:chgData name="Antoine Halligon" userId="342f7653fd43df9b" providerId="LiveId" clId="{B9E28CE6-BFE5-4199-AC74-AA193ED13DED}" dt="2021-02-08T09:47:49.073" v="407"/>
          <ac:spMkLst>
            <pc:docMk/>
            <pc:sldMk cId="1314708174" sldId="274"/>
            <ac:spMk id="6" creationId="{D564662D-1A84-4105-9DEB-2BE028F7FF30}"/>
          </ac:spMkLst>
        </pc:spChg>
        <pc:spChg chg="add mod">
          <ac:chgData name="Antoine Halligon" userId="342f7653fd43df9b" providerId="LiveId" clId="{B9E28CE6-BFE5-4199-AC74-AA193ED13DED}" dt="2021-02-08T09:47:49.073" v="407"/>
          <ac:spMkLst>
            <pc:docMk/>
            <pc:sldMk cId="1314708174" sldId="274"/>
            <ac:spMk id="7" creationId="{6E711231-B0BE-4D5E-BC0A-8B9502D95E7E}"/>
          </ac:spMkLst>
        </pc:spChg>
        <pc:spChg chg="add del mod">
          <ac:chgData name="Antoine Halligon" userId="342f7653fd43df9b" providerId="LiveId" clId="{B9E28CE6-BFE5-4199-AC74-AA193ED13DED}" dt="2021-02-12T09:51:47.900" v="1520" actId="478"/>
          <ac:spMkLst>
            <pc:docMk/>
            <pc:sldMk cId="1314708174" sldId="274"/>
            <ac:spMk id="10" creationId="{229422F6-6253-4DA8-8E70-AD0DAAEC44BA}"/>
          </ac:spMkLst>
        </pc:spChg>
        <pc:spChg chg="add mod ord">
          <ac:chgData name="Antoine Halligon" userId="342f7653fd43df9b" providerId="LiveId" clId="{B9E28CE6-BFE5-4199-AC74-AA193ED13DED}" dt="2021-02-08T09:59:20.002" v="740" actId="166"/>
          <ac:spMkLst>
            <pc:docMk/>
            <pc:sldMk cId="1314708174" sldId="274"/>
            <ac:spMk id="13" creationId="{F642C012-6720-4513-A6EB-C476AEA7CA27}"/>
          </ac:spMkLst>
        </pc:spChg>
        <pc:spChg chg="add mod ord">
          <ac:chgData name="Antoine Halligon" userId="342f7653fd43df9b" providerId="LiveId" clId="{B9E28CE6-BFE5-4199-AC74-AA193ED13DED}" dt="2021-02-08T09:59:21.889" v="741" actId="166"/>
          <ac:spMkLst>
            <pc:docMk/>
            <pc:sldMk cId="1314708174" sldId="274"/>
            <ac:spMk id="14" creationId="{602454AC-424A-4316-80F7-DD0F51DD3792}"/>
          </ac:spMkLst>
        </pc:spChg>
        <pc:spChg chg="add mod">
          <ac:chgData name="Antoine Halligon" userId="342f7653fd43df9b" providerId="LiveId" clId="{B9E28CE6-BFE5-4199-AC74-AA193ED13DED}" dt="2021-02-12T09:51:51.316" v="1521"/>
          <ac:spMkLst>
            <pc:docMk/>
            <pc:sldMk cId="1314708174" sldId="274"/>
            <ac:spMk id="17" creationId="{CC341F00-73A9-4BCA-93CC-18E1B6E4B525}"/>
          </ac:spMkLst>
        </pc:spChg>
        <pc:picChg chg="add mod">
          <ac:chgData name="Antoine Halligon" userId="342f7653fd43df9b" providerId="LiveId" clId="{B9E28CE6-BFE5-4199-AC74-AA193ED13DED}" dt="2021-02-08T09:47:49.073" v="407"/>
          <ac:picMkLst>
            <pc:docMk/>
            <pc:sldMk cId="1314708174" sldId="274"/>
            <ac:picMk id="5" creationId="{57B8B790-C5B6-44E8-A5D2-85FB0D41EE1F}"/>
          </ac:picMkLst>
        </pc:picChg>
        <pc:picChg chg="add mod">
          <ac:chgData name="Antoine Halligon" userId="342f7653fd43df9b" providerId="LiveId" clId="{B9E28CE6-BFE5-4199-AC74-AA193ED13DED}" dt="2021-02-08T09:47:49.073" v="407"/>
          <ac:picMkLst>
            <pc:docMk/>
            <pc:sldMk cId="1314708174" sldId="274"/>
            <ac:picMk id="8" creationId="{3C7B8DDC-3F81-4249-8ED7-D2D0ED8F79A3}"/>
          </ac:picMkLst>
        </pc:picChg>
        <pc:picChg chg="add del mod">
          <ac:chgData name="Antoine Halligon" userId="342f7653fd43df9b" providerId="LiveId" clId="{B9E28CE6-BFE5-4199-AC74-AA193ED13DED}" dt="2021-02-08T09:47:51.696" v="408" actId="478"/>
          <ac:picMkLst>
            <pc:docMk/>
            <pc:sldMk cId="1314708174" sldId="274"/>
            <ac:picMk id="9" creationId="{492CE182-27E8-45EB-A2CC-77C1B5198267}"/>
          </ac:picMkLst>
        </pc:picChg>
        <pc:picChg chg="add mod">
          <ac:chgData name="Antoine Halligon" userId="342f7653fd43df9b" providerId="LiveId" clId="{B9E28CE6-BFE5-4199-AC74-AA193ED13DED}" dt="2021-02-08T09:58:50.655" v="734" actId="1076"/>
          <ac:picMkLst>
            <pc:docMk/>
            <pc:sldMk cId="1314708174" sldId="274"/>
            <ac:picMk id="12" creationId="{920430B3-3437-401C-A966-DA1EFCC723CD}"/>
          </ac:picMkLst>
        </pc:picChg>
        <pc:picChg chg="add mod">
          <ac:chgData name="Antoine Halligon" userId="342f7653fd43df9b" providerId="LiveId" clId="{B9E28CE6-BFE5-4199-AC74-AA193ED13DED}" dt="2021-02-08T10:00:23.163" v="749" actId="1076"/>
          <ac:picMkLst>
            <pc:docMk/>
            <pc:sldMk cId="1314708174" sldId="274"/>
            <ac:picMk id="15" creationId="{DF5B9C91-9B1E-4111-9B72-88B85369AB82}"/>
          </ac:picMkLst>
        </pc:picChg>
        <pc:picChg chg="add mod">
          <ac:chgData name="Antoine Halligon" userId="342f7653fd43df9b" providerId="LiveId" clId="{B9E28CE6-BFE5-4199-AC74-AA193ED13DED}" dt="2021-02-08T10:00:27.386" v="751" actId="1076"/>
          <ac:picMkLst>
            <pc:docMk/>
            <pc:sldMk cId="1314708174" sldId="274"/>
            <ac:picMk id="16" creationId="{8CFE2335-6CB5-4141-8FB9-66F7BF571465}"/>
          </ac:picMkLst>
        </pc:picChg>
      </pc:sldChg>
      <pc:sldChg chg="addSp delSp modSp new mod">
        <pc:chgData name="Antoine Halligon" userId="342f7653fd43df9b" providerId="LiveId" clId="{B9E28CE6-BFE5-4199-AC74-AA193ED13DED}" dt="2021-02-08T09:59:48.976" v="745"/>
        <pc:sldMkLst>
          <pc:docMk/>
          <pc:sldMk cId="2723437105" sldId="275"/>
        </pc:sldMkLst>
        <pc:spChg chg="add del mod">
          <ac:chgData name="Antoine Halligon" userId="342f7653fd43df9b" providerId="LiveId" clId="{B9E28CE6-BFE5-4199-AC74-AA193ED13DED}" dt="2021-02-08T09:49:00.424" v="420"/>
          <ac:spMkLst>
            <pc:docMk/>
            <pc:sldMk cId="2723437105" sldId="275"/>
            <ac:spMk id="3" creationId="{EE2415D7-A91E-43E5-9D31-BA7A08484C5E}"/>
          </ac:spMkLst>
        </pc:spChg>
        <pc:spChg chg="add del mod">
          <ac:chgData name="Antoine Halligon" userId="342f7653fd43df9b" providerId="LiveId" clId="{B9E28CE6-BFE5-4199-AC74-AA193ED13DED}" dt="2021-02-08T09:49:21.129" v="426"/>
          <ac:spMkLst>
            <pc:docMk/>
            <pc:sldMk cId="2723437105" sldId="275"/>
            <ac:spMk id="4" creationId="{3B934974-1D66-46EA-BF86-A7A0BB3E5005}"/>
          </ac:spMkLst>
        </pc:spChg>
        <pc:spChg chg="add del mod">
          <ac:chgData name="Antoine Halligon" userId="342f7653fd43df9b" providerId="LiveId" clId="{B9E28CE6-BFE5-4199-AC74-AA193ED13DED}" dt="2021-02-08T09:49:41.943" v="429"/>
          <ac:spMkLst>
            <pc:docMk/>
            <pc:sldMk cId="2723437105" sldId="275"/>
            <ac:spMk id="5" creationId="{421E2508-5882-4CA5-B161-D9B4525516EC}"/>
          </ac:spMkLst>
        </pc:spChg>
        <pc:spChg chg="add mod">
          <ac:chgData name="Antoine Halligon" userId="342f7653fd43df9b" providerId="LiveId" clId="{B9E28CE6-BFE5-4199-AC74-AA193ED13DED}" dt="2021-02-08T09:52:38.158" v="544" actId="14100"/>
          <ac:spMkLst>
            <pc:docMk/>
            <pc:sldMk cId="2723437105" sldId="275"/>
            <ac:spMk id="7" creationId="{0E956C98-362F-40A0-9D52-32C28D28D912}"/>
          </ac:spMkLst>
        </pc:spChg>
        <pc:spChg chg="add mod">
          <ac:chgData name="Antoine Halligon" userId="342f7653fd43df9b" providerId="LiveId" clId="{B9E28CE6-BFE5-4199-AC74-AA193ED13DED}" dt="2021-02-08T09:52:10.927" v="542" actId="20577"/>
          <ac:spMkLst>
            <pc:docMk/>
            <pc:sldMk cId="2723437105" sldId="275"/>
            <ac:spMk id="8" creationId="{F7EFD23D-8465-4007-8B33-0EDB660EF6FF}"/>
          </ac:spMkLst>
        </pc:spChg>
        <pc:spChg chg="add mod">
          <ac:chgData name="Antoine Halligon" userId="342f7653fd43df9b" providerId="LiveId" clId="{B9E28CE6-BFE5-4199-AC74-AA193ED13DED}" dt="2021-02-08T09:52:01.726" v="539" actId="20577"/>
          <ac:spMkLst>
            <pc:docMk/>
            <pc:sldMk cId="2723437105" sldId="275"/>
            <ac:spMk id="9" creationId="{02E67A41-D0B4-47D9-99E2-BD833A451E43}"/>
          </ac:spMkLst>
        </pc:spChg>
        <pc:spChg chg="add mod">
          <ac:chgData name="Antoine Halligon" userId="342f7653fd43df9b" providerId="LiveId" clId="{B9E28CE6-BFE5-4199-AC74-AA193ED13DED}" dt="2021-02-08T09:53:28.065" v="586" actId="403"/>
          <ac:spMkLst>
            <pc:docMk/>
            <pc:sldMk cId="2723437105" sldId="275"/>
            <ac:spMk id="19" creationId="{7FDC9F61-D144-44F6-9B96-412B877CF08B}"/>
          </ac:spMkLst>
        </pc:spChg>
        <pc:spChg chg="add mod">
          <ac:chgData name="Antoine Halligon" userId="342f7653fd43df9b" providerId="LiveId" clId="{B9E28CE6-BFE5-4199-AC74-AA193ED13DED}" dt="2021-02-08T09:59:48.976" v="745"/>
          <ac:spMkLst>
            <pc:docMk/>
            <pc:sldMk cId="2723437105" sldId="275"/>
            <ac:spMk id="20" creationId="{2D521ECD-3A92-4D43-8980-55E11C4EA672}"/>
          </ac:spMkLst>
        </pc:spChg>
        <pc:picChg chg="add del mod">
          <ac:chgData name="Antoine Halligon" userId="342f7653fd43df9b" providerId="LiveId" clId="{B9E28CE6-BFE5-4199-AC74-AA193ED13DED}" dt="2021-02-08T09:49:47.020" v="432" actId="21"/>
          <ac:picMkLst>
            <pc:docMk/>
            <pc:sldMk cId="2723437105" sldId="275"/>
            <ac:picMk id="2" creationId="{21A53783-8402-4FC2-A023-76AA8F9B67D6}"/>
          </ac:picMkLst>
        </pc:picChg>
        <pc:picChg chg="add mod">
          <ac:chgData name="Antoine Halligon" userId="342f7653fd43df9b" providerId="LiveId" clId="{B9E28CE6-BFE5-4199-AC74-AA193ED13DED}" dt="2021-02-08T09:49:59.690" v="436" actId="1076"/>
          <ac:picMkLst>
            <pc:docMk/>
            <pc:sldMk cId="2723437105" sldId="275"/>
            <ac:picMk id="6" creationId="{10D5A2AB-3316-452F-A4F6-480CE37F1520}"/>
          </ac:picMkLst>
        </pc:picChg>
        <pc:cxnChg chg="add mod">
          <ac:chgData name="Antoine Halligon" userId="342f7653fd43df9b" providerId="LiveId" clId="{B9E28CE6-BFE5-4199-AC74-AA193ED13DED}" dt="2021-02-08T09:52:42.500" v="545" actId="208"/>
          <ac:cxnSpMkLst>
            <pc:docMk/>
            <pc:sldMk cId="2723437105" sldId="275"/>
            <ac:cxnSpMk id="11" creationId="{C040429A-E03B-4AD8-ABD0-28FF5B171305}"/>
          </ac:cxnSpMkLst>
        </pc:cxnChg>
        <pc:cxnChg chg="add mod">
          <ac:chgData name="Antoine Halligon" userId="342f7653fd43df9b" providerId="LiveId" clId="{B9E28CE6-BFE5-4199-AC74-AA193ED13DED}" dt="2021-02-08T09:52:55.779" v="548" actId="208"/>
          <ac:cxnSpMkLst>
            <pc:docMk/>
            <pc:sldMk cId="2723437105" sldId="275"/>
            <ac:cxnSpMk id="14" creationId="{88DC917C-411A-4D7E-B7A0-C3C6E577CD04}"/>
          </ac:cxnSpMkLst>
        </pc:cxnChg>
        <pc:cxnChg chg="add mod">
          <ac:chgData name="Antoine Halligon" userId="342f7653fd43df9b" providerId="LiveId" clId="{B9E28CE6-BFE5-4199-AC74-AA193ED13DED}" dt="2021-02-08T09:53:06.161" v="551" actId="208"/>
          <ac:cxnSpMkLst>
            <pc:docMk/>
            <pc:sldMk cId="2723437105" sldId="275"/>
            <ac:cxnSpMk id="17" creationId="{BC1AD944-35D4-4451-80EF-A19DCA9809B8}"/>
          </ac:cxnSpMkLst>
        </pc:cxnChg>
      </pc:sldChg>
      <pc:sldChg chg="addSp delSp modSp new mod">
        <pc:chgData name="Antoine Halligon" userId="342f7653fd43df9b" providerId="LiveId" clId="{B9E28CE6-BFE5-4199-AC74-AA193ED13DED}" dt="2021-02-12T10:43:48.926" v="1683" actId="20577"/>
        <pc:sldMkLst>
          <pc:docMk/>
          <pc:sldMk cId="429044510" sldId="276"/>
        </pc:sldMkLst>
        <pc:spChg chg="add del mod">
          <ac:chgData name="Antoine Halligon" userId="342f7653fd43df9b" providerId="LiveId" clId="{B9E28CE6-BFE5-4199-AC74-AA193ED13DED}" dt="2021-02-08T10:04:10.190" v="823" actId="478"/>
          <ac:spMkLst>
            <pc:docMk/>
            <pc:sldMk cId="429044510" sldId="276"/>
            <ac:spMk id="2" creationId="{B8CFF415-584B-474C-9C5B-F56DEC5F5432}"/>
          </ac:spMkLst>
        </pc:spChg>
        <pc:spChg chg="add mod">
          <ac:chgData name="Antoine Halligon" userId="342f7653fd43df9b" providerId="LiveId" clId="{B9E28CE6-BFE5-4199-AC74-AA193ED13DED}" dt="2021-02-08T10:04:06.146" v="822"/>
          <ac:spMkLst>
            <pc:docMk/>
            <pc:sldMk cId="429044510" sldId="276"/>
            <ac:spMk id="3" creationId="{9F137253-AF3F-406F-8F0E-ABB69E3474A1}"/>
          </ac:spMkLst>
        </pc:spChg>
        <pc:spChg chg="add mod">
          <ac:chgData name="Antoine Halligon" userId="342f7653fd43df9b" providerId="LiveId" clId="{B9E28CE6-BFE5-4199-AC74-AA193ED13DED}" dt="2021-02-08T10:04:06.146" v="822"/>
          <ac:spMkLst>
            <pc:docMk/>
            <pc:sldMk cId="429044510" sldId="276"/>
            <ac:spMk id="4" creationId="{D5977D25-915B-4E44-97B0-DF14CF75B74E}"/>
          </ac:spMkLst>
        </pc:spChg>
        <pc:spChg chg="add mod">
          <ac:chgData name="Antoine Halligon" userId="342f7653fd43df9b" providerId="LiveId" clId="{B9E28CE6-BFE5-4199-AC74-AA193ED13DED}" dt="2021-02-08T10:04:23.384" v="826"/>
          <ac:spMkLst>
            <pc:docMk/>
            <pc:sldMk cId="429044510" sldId="276"/>
            <ac:spMk id="5" creationId="{121A7483-B92E-4B54-B309-721922A632DB}"/>
          </ac:spMkLst>
        </pc:spChg>
        <pc:spChg chg="add mod">
          <ac:chgData name="Antoine Halligon" userId="342f7653fd43df9b" providerId="LiveId" clId="{B9E28CE6-BFE5-4199-AC74-AA193ED13DED}" dt="2021-02-12T10:43:48.926" v="1683" actId="20577"/>
          <ac:spMkLst>
            <pc:docMk/>
            <pc:sldMk cId="429044510" sldId="276"/>
            <ac:spMk id="6" creationId="{5B8C78FA-3C39-46F6-B741-348A674FF5D7}"/>
          </ac:spMkLst>
        </pc:spChg>
        <pc:spChg chg="add mod">
          <ac:chgData name="Antoine Halligon" userId="342f7653fd43df9b" providerId="LiveId" clId="{B9E28CE6-BFE5-4199-AC74-AA193ED13DED}" dt="2021-02-08T10:47:45.844" v="1114" actId="1076"/>
          <ac:spMkLst>
            <pc:docMk/>
            <pc:sldMk cId="429044510" sldId="276"/>
            <ac:spMk id="11" creationId="{62979487-7DF8-459A-88E3-8D09573F7101}"/>
          </ac:spMkLst>
        </pc:spChg>
        <pc:spChg chg="add mod">
          <ac:chgData name="Antoine Halligon" userId="342f7653fd43df9b" providerId="LiveId" clId="{B9E28CE6-BFE5-4199-AC74-AA193ED13DED}" dt="2021-02-08T10:48:35.954" v="1128" actId="1076"/>
          <ac:spMkLst>
            <pc:docMk/>
            <pc:sldMk cId="429044510" sldId="276"/>
            <ac:spMk id="13" creationId="{6CB2D925-D08E-4DEF-B27D-42742420A73B}"/>
          </ac:spMkLst>
        </pc:spChg>
        <pc:spChg chg="add del mod">
          <ac:chgData name="Antoine Halligon" userId="342f7653fd43df9b" providerId="LiveId" clId="{B9E28CE6-BFE5-4199-AC74-AA193ED13DED}" dt="2021-02-08T10:49:49.294" v="1140" actId="478"/>
          <ac:spMkLst>
            <pc:docMk/>
            <pc:sldMk cId="429044510" sldId="276"/>
            <ac:spMk id="18" creationId="{A1026066-7BDB-44EB-A9B3-4D8261AC5EBA}"/>
          </ac:spMkLst>
        </pc:spChg>
        <pc:spChg chg="add del mod">
          <ac:chgData name="Antoine Halligon" userId="342f7653fd43df9b" providerId="LiveId" clId="{B9E28CE6-BFE5-4199-AC74-AA193ED13DED}" dt="2021-02-08T10:50:02.754" v="1144" actId="478"/>
          <ac:spMkLst>
            <pc:docMk/>
            <pc:sldMk cId="429044510" sldId="276"/>
            <ac:spMk id="19" creationId="{E1BA07B1-DC51-4BB7-94FF-D0E827E5F46B}"/>
          </ac:spMkLst>
        </pc:spChg>
        <pc:spChg chg="add mod">
          <ac:chgData name="Antoine Halligon" userId="342f7653fd43df9b" providerId="LiveId" clId="{B9E28CE6-BFE5-4199-AC74-AA193ED13DED}" dt="2021-02-08T10:54:34.022" v="1258" actId="164"/>
          <ac:spMkLst>
            <pc:docMk/>
            <pc:sldMk cId="429044510" sldId="276"/>
            <ac:spMk id="20" creationId="{28C004FB-D7F3-4711-9188-F7522D0DE408}"/>
          </ac:spMkLst>
        </pc:spChg>
        <pc:spChg chg="add mod">
          <ac:chgData name="Antoine Halligon" userId="342f7653fd43df9b" providerId="LiveId" clId="{B9E28CE6-BFE5-4199-AC74-AA193ED13DED}" dt="2021-02-08T10:54:34.022" v="1258" actId="164"/>
          <ac:spMkLst>
            <pc:docMk/>
            <pc:sldMk cId="429044510" sldId="276"/>
            <ac:spMk id="21" creationId="{61C7BF16-47EA-4DD8-9F13-CF9C2B3814B0}"/>
          </ac:spMkLst>
        </pc:spChg>
        <pc:spChg chg="add mod">
          <ac:chgData name="Antoine Halligon" userId="342f7653fd43df9b" providerId="LiveId" clId="{B9E28CE6-BFE5-4199-AC74-AA193ED13DED}" dt="2021-02-08T10:54:34.022" v="1258" actId="164"/>
          <ac:spMkLst>
            <pc:docMk/>
            <pc:sldMk cId="429044510" sldId="276"/>
            <ac:spMk id="22" creationId="{EBB80758-514A-4634-A378-1948063DF751}"/>
          </ac:spMkLst>
        </pc:spChg>
        <pc:spChg chg="add mod">
          <ac:chgData name="Antoine Halligon" userId="342f7653fd43df9b" providerId="LiveId" clId="{B9E28CE6-BFE5-4199-AC74-AA193ED13DED}" dt="2021-02-08T10:54:54.562" v="1266" actId="122"/>
          <ac:spMkLst>
            <pc:docMk/>
            <pc:sldMk cId="429044510" sldId="276"/>
            <ac:spMk id="23" creationId="{CFFBE17A-B208-4372-8663-3E083D56F38B}"/>
          </ac:spMkLst>
        </pc:spChg>
        <pc:grpChg chg="add mod">
          <ac:chgData name="Antoine Halligon" userId="342f7653fd43df9b" providerId="LiveId" clId="{B9E28CE6-BFE5-4199-AC74-AA193ED13DED}" dt="2021-02-08T10:54:38.882" v="1259" actId="1076"/>
          <ac:grpSpMkLst>
            <pc:docMk/>
            <pc:sldMk cId="429044510" sldId="276"/>
            <ac:grpSpMk id="27" creationId="{A9ECED8F-9FE8-4AFD-89E3-D601585B2A35}"/>
          </ac:grpSpMkLst>
        </pc:grpChg>
        <pc:picChg chg="add mod modCrop">
          <ac:chgData name="Antoine Halligon" userId="342f7653fd43df9b" providerId="LiveId" clId="{B9E28CE6-BFE5-4199-AC74-AA193ED13DED}" dt="2021-02-08T10:47:16.544" v="1109" actId="208"/>
          <ac:picMkLst>
            <pc:docMk/>
            <pc:sldMk cId="429044510" sldId="276"/>
            <ac:picMk id="8" creationId="{CA119517-A588-4FD7-81BF-A060C9A2BEEF}"/>
          </ac:picMkLst>
        </pc:picChg>
        <pc:picChg chg="add mod modCrop">
          <ac:chgData name="Antoine Halligon" userId="342f7653fd43df9b" providerId="LiveId" clId="{B9E28CE6-BFE5-4199-AC74-AA193ED13DED}" dt="2021-02-08T10:54:34.022" v="1258" actId="164"/>
          <ac:picMkLst>
            <pc:docMk/>
            <pc:sldMk cId="429044510" sldId="276"/>
            <ac:picMk id="10" creationId="{19A42A6F-75F7-4264-810C-8495DCDE0D96}"/>
          </ac:picMkLst>
        </pc:picChg>
        <pc:picChg chg="add mod modCrop">
          <ac:chgData name="Antoine Halligon" userId="342f7653fd43df9b" providerId="LiveId" clId="{B9E28CE6-BFE5-4199-AC74-AA193ED13DED}" dt="2021-02-08T10:48:26.394" v="1124" actId="1076"/>
          <ac:picMkLst>
            <pc:docMk/>
            <pc:sldMk cId="429044510" sldId="276"/>
            <ac:picMk id="12" creationId="{143F6CE2-C2B3-49FA-A3CC-E3046DBDA540}"/>
          </ac:picMkLst>
        </pc:picChg>
        <pc:cxnChg chg="add mod">
          <ac:chgData name="Antoine Halligon" userId="342f7653fd43df9b" providerId="LiveId" clId="{B9E28CE6-BFE5-4199-AC74-AA193ED13DED}" dt="2021-02-08T10:48:59.594" v="1133" actId="14100"/>
          <ac:cxnSpMkLst>
            <pc:docMk/>
            <pc:sldMk cId="429044510" sldId="276"/>
            <ac:cxnSpMk id="15" creationId="{53E53237-973A-4BD7-B137-F0F1B132FF4F}"/>
          </ac:cxnSpMkLst>
        </pc:cxnChg>
        <pc:cxnChg chg="add mod">
          <ac:chgData name="Antoine Halligon" userId="342f7653fd43df9b" providerId="LiveId" clId="{B9E28CE6-BFE5-4199-AC74-AA193ED13DED}" dt="2021-02-08T10:54:44.312" v="1261" actId="14100"/>
          <ac:cxnSpMkLst>
            <pc:docMk/>
            <pc:sldMk cId="429044510" sldId="276"/>
            <ac:cxnSpMk id="25" creationId="{4E802F65-68EA-4743-B489-F91C376E0C99}"/>
          </ac:cxnSpMkLst>
        </pc:cxnChg>
        <pc:cxnChg chg="add mod">
          <ac:chgData name="Antoine Halligon" userId="342f7653fd43df9b" providerId="LiveId" clId="{B9E28CE6-BFE5-4199-AC74-AA193ED13DED}" dt="2021-02-08T10:55:04.152" v="1269" actId="14100"/>
          <ac:cxnSpMkLst>
            <pc:docMk/>
            <pc:sldMk cId="429044510" sldId="276"/>
            <ac:cxnSpMk id="29" creationId="{B9B354AA-83E8-482D-99D7-76633EAF0688}"/>
          </ac:cxnSpMkLst>
        </pc:cxnChg>
      </pc:sldChg>
      <pc:sldChg chg="addSp delSp modSp new mod ord delAnim modAnim">
        <pc:chgData name="Antoine Halligon" userId="342f7653fd43df9b" providerId="LiveId" clId="{B9E28CE6-BFE5-4199-AC74-AA193ED13DED}" dt="2021-02-10T20:56:11.131" v="1384" actId="1076"/>
        <pc:sldMkLst>
          <pc:docMk/>
          <pc:sldMk cId="1408570731" sldId="277"/>
        </pc:sldMkLst>
        <pc:spChg chg="add mod">
          <ac:chgData name="Antoine Halligon" userId="342f7653fd43df9b" providerId="LiveId" clId="{B9E28CE6-BFE5-4199-AC74-AA193ED13DED}" dt="2021-02-10T20:22:17.879" v="1295" actId="1035"/>
          <ac:spMkLst>
            <pc:docMk/>
            <pc:sldMk cId="1408570731" sldId="277"/>
            <ac:spMk id="2" creationId="{4E404C21-B5CE-40CE-9E0B-CD16FBA0363D}"/>
          </ac:spMkLst>
        </pc:spChg>
        <pc:spChg chg="add mod">
          <ac:chgData name="Antoine Halligon" userId="342f7653fd43df9b" providerId="LiveId" clId="{B9E28CE6-BFE5-4199-AC74-AA193ED13DED}" dt="2021-02-08T15:44:57.425" v="1282"/>
          <ac:spMkLst>
            <pc:docMk/>
            <pc:sldMk cId="1408570731" sldId="277"/>
            <ac:spMk id="3" creationId="{DAF4BF8E-D5D5-4366-BDC2-A10A2694F5FD}"/>
          </ac:spMkLst>
        </pc:spChg>
        <pc:spChg chg="add mod">
          <ac:chgData name="Antoine Halligon" userId="342f7653fd43df9b" providerId="LiveId" clId="{B9E28CE6-BFE5-4199-AC74-AA193ED13DED}" dt="2021-02-08T15:44:57.425" v="1282"/>
          <ac:spMkLst>
            <pc:docMk/>
            <pc:sldMk cId="1408570731" sldId="277"/>
            <ac:spMk id="4" creationId="{121D77FE-BD47-4D85-BEDD-8247D77EB73D}"/>
          </ac:spMkLst>
        </pc:spChg>
        <pc:spChg chg="add mod">
          <ac:chgData name="Antoine Halligon" userId="342f7653fd43df9b" providerId="LiveId" clId="{B9E28CE6-BFE5-4199-AC74-AA193ED13DED}" dt="2021-02-08T15:44:57.425" v="1282"/>
          <ac:spMkLst>
            <pc:docMk/>
            <pc:sldMk cId="1408570731" sldId="277"/>
            <ac:spMk id="5" creationId="{BCE77A66-C54E-4676-8477-797FDF78E859}"/>
          </ac:spMkLst>
        </pc:spChg>
        <pc:picChg chg="add del mod">
          <ac:chgData name="Antoine Halligon" userId="342f7653fd43df9b" providerId="LiveId" clId="{B9E28CE6-BFE5-4199-AC74-AA193ED13DED}" dt="2021-02-10T20:55:58.410" v="1382" actId="478"/>
          <ac:picMkLst>
            <pc:docMk/>
            <pc:sldMk cId="1408570731" sldId="277"/>
            <ac:picMk id="6" creationId="{17B2DF0B-E84F-4AAA-B00F-61412576ED10}"/>
          </ac:picMkLst>
        </pc:picChg>
        <pc:picChg chg="add mod">
          <ac:chgData name="Antoine Halligon" userId="342f7653fd43df9b" providerId="LiveId" clId="{B9E28CE6-BFE5-4199-AC74-AA193ED13DED}" dt="2021-02-10T20:22:30.764" v="1298"/>
          <ac:picMkLst>
            <pc:docMk/>
            <pc:sldMk cId="1408570731" sldId="277"/>
            <ac:picMk id="7" creationId="{30DABFAB-EE35-4C4D-A346-DEFF10DDBA72}"/>
          </ac:picMkLst>
        </pc:picChg>
        <pc:picChg chg="add mod">
          <ac:chgData name="Antoine Halligon" userId="342f7653fd43df9b" providerId="LiveId" clId="{B9E28CE6-BFE5-4199-AC74-AA193ED13DED}" dt="2021-02-10T20:56:11.131" v="1384" actId="1076"/>
          <ac:picMkLst>
            <pc:docMk/>
            <pc:sldMk cId="1408570731" sldId="277"/>
            <ac:picMk id="8" creationId="{FF434931-5ED3-4274-BC5B-D3E233E8DAFC}"/>
          </ac:picMkLst>
        </pc:picChg>
      </pc:sldChg>
      <pc:sldChg chg="addSp delSp modSp mod delAnim modAnim">
        <pc:chgData name="Antoine Halligon" userId="342f7653fd43df9b" providerId="LiveId" clId="{B9E28CE6-BFE5-4199-AC74-AA193ED13DED}" dt="2021-02-12T10:51:41.401" v="1769" actId="1076"/>
        <pc:sldMkLst>
          <pc:docMk/>
          <pc:sldMk cId="604327754" sldId="278"/>
        </pc:sldMkLst>
        <pc:spChg chg="mod">
          <ac:chgData name="Antoine Halligon" userId="342f7653fd43df9b" providerId="LiveId" clId="{B9E28CE6-BFE5-4199-AC74-AA193ED13DED}" dt="2021-02-12T10:49:29.453" v="1741" actId="20577"/>
          <ac:spMkLst>
            <pc:docMk/>
            <pc:sldMk cId="604327754" sldId="278"/>
            <ac:spMk id="6" creationId="{65D5326E-E26E-4348-8E29-4EE41DD31F1F}"/>
          </ac:spMkLst>
        </pc:spChg>
        <pc:picChg chg="del">
          <ac:chgData name="Antoine Halligon" userId="342f7653fd43df9b" providerId="LiveId" clId="{B9E28CE6-BFE5-4199-AC74-AA193ED13DED}" dt="2021-02-11T14:35:50.866" v="1388" actId="478"/>
          <ac:picMkLst>
            <pc:docMk/>
            <pc:sldMk cId="604327754" sldId="278"/>
            <ac:picMk id="2" creationId="{F99A4F7E-DB58-4D34-955D-0C32D44B0D6B}"/>
          </ac:picMkLst>
        </pc:picChg>
        <pc:picChg chg="add del mod">
          <ac:chgData name="Antoine Halligon" userId="342f7653fd43df9b" providerId="LiveId" clId="{B9E28CE6-BFE5-4199-AC74-AA193ED13DED}" dt="2021-02-11T14:36:13.147" v="1390" actId="478"/>
          <ac:picMkLst>
            <pc:docMk/>
            <pc:sldMk cId="604327754" sldId="278"/>
            <ac:picMk id="3" creationId="{113D4FED-6F0A-4A34-A114-0DCF84DD6B6D}"/>
          </ac:picMkLst>
        </pc:picChg>
        <pc:picChg chg="add del mod">
          <ac:chgData name="Antoine Halligon" userId="342f7653fd43df9b" providerId="LiveId" clId="{B9E28CE6-BFE5-4199-AC74-AA193ED13DED}" dt="2021-02-11T14:36:28.286" v="1393" actId="478"/>
          <ac:picMkLst>
            <pc:docMk/>
            <pc:sldMk cId="604327754" sldId="278"/>
            <ac:picMk id="4" creationId="{672217DD-0F3B-42E8-A3A7-B3B348BBD8BB}"/>
          </ac:picMkLst>
        </pc:picChg>
        <pc:picChg chg="mod">
          <ac:chgData name="Antoine Halligon" userId="342f7653fd43df9b" providerId="LiveId" clId="{B9E28CE6-BFE5-4199-AC74-AA193ED13DED}" dt="2021-02-12T10:51:35.336" v="1766" actId="1076"/>
          <ac:picMkLst>
            <pc:docMk/>
            <pc:sldMk cId="604327754" sldId="278"/>
            <ac:picMk id="9" creationId="{C07CB37C-816F-4536-A6D0-5A869B7AE29C}"/>
          </ac:picMkLst>
        </pc:picChg>
        <pc:picChg chg="add mod">
          <ac:chgData name="Antoine Halligon" userId="342f7653fd43df9b" providerId="LiveId" clId="{B9E28CE6-BFE5-4199-AC74-AA193ED13DED}" dt="2021-02-12T10:51:41.401" v="1769" actId="1076"/>
          <ac:picMkLst>
            <pc:docMk/>
            <pc:sldMk cId="604327754" sldId="278"/>
            <ac:picMk id="10" creationId="{5EC15313-7034-49D5-ABD5-0F112BFE68D4}"/>
          </ac:picMkLst>
        </pc:picChg>
      </pc:sldChg>
      <pc:sldChg chg="add del">
        <pc:chgData name="Antoine Halligon" userId="342f7653fd43df9b" providerId="LiveId" clId="{B9E28CE6-BFE5-4199-AC74-AA193ED13DED}" dt="2021-02-10T20:22:25.804" v="1297"/>
        <pc:sldMkLst>
          <pc:docMk/>
          <pc:sldMk cId="1182706166" sldId="278"/>
        </pc:sldMkLst>
      </pc:sldChg>
      <pc:sldChg chg="addSp delSp modSp mod delAnim modAnim">
        <pc:chgData name="Antoine Halligon" userId="342f7653fd43df9b" providerId="LiveId" clId="{B9E28CE6-BFE5-4199-AC74-AA193ED13DED}" dt="2021-02-12T10:51:31.757" v="1765" actId="1076"/>
        <pc:sldMkLst>
          <pc:docMk/>
          <pc:sldMk cId="1279888103" sldId="279"/>
        </pc:sldMkLst>
        <pc:spChg chg="mod">
          <ac:chgData name="Antoine Halligon" userId="342f7653fd43df9b" providerId="LiveId" clId="{B9E28CE6-BFE5-4199-AC74-AA193ED13DED}" dt="2021-02-12T10:48:22.388" v="1737" actId="20577"/>
          <ac:spMkLst>
            <pc:docMk/>
            <pc:sldMk cId="1279888103" sldId="279"/>
            <ac:spMk id="7" creationId="{365D87AF-4C20-41B9-8E9E-0A1C8A254B8F}"/>
          </ac:spMkLst>
        </pc:spChg>
        <pc:picChg chg="add mod">
          <ac:chgData name="Antoine Halligon" userId="342f7653fd43df9b" providerId="LiveId" clId="{B9E28CE6-BFE5-4199-AC74-AA193ED13DED}" dt="2021-02-12T10:51:31.757" v="1765" actId="1076"/>
          <ac:picMkLst>
            <pc:docMk/>
            <pc:sldMk cId="1279888103" sldId="279"/>
            <ac:picMk id="2" creationId="{9F55BAFC-47BA-4917-975A-20DAB6132D44}"/>
          </ac:picMkLst>
        </pc:picChg>
        <pc:picChg chg="del">
          <ac:chgData name="Antoine Halligon" userId="342f7653fd43df9b" providerId="LiveId" clId="{B9E28CE6-BFE5-4199-AC74-AA193ED13DED}" dt="2021-02-11T14:40:01.692" v="1397" actId="478"/>
          <ac:picMkLst>
            <pc:docMk/>
            <pc:sldMk cId="1279888103" sldId="279"/>
            <ac:picMk id="3" creationId="{299FC74B-809E-46F1-9F95-CEC82B081FCD}"/>
          </ac:picMkLst>
        </pc:picChg>
        <pc:picChg chg="mod">
          <ac:chgData name="Antoine Halligon" userId="342f7653fd43df9b" providerId="LiveId" clId="{B9E28CE6-BFE5-4199-AC74-AA193ED13DED}" dt="2021-02-12T10:51:27.293" v="1762" actId="1076"/>
          <ac:picMkLst>
            <pc:docMk/>
            <pc:sldMk cId="1279888103" sldId="279"/>
            <ac:picMk id="10" creationId="{135022C8-412D-46AB-850C-764BFFB67349}"/>
          </ac:picMkLst>
        </pc:picChg>
      </pc:sldChg>
      <pc:sldChg chg="addSp delSp modSp mod delAnim modAnim">
        <pc:chgData name="Antoine Halligon" userId="342f7653fd43df9b" providerId="LiveId" clId="{B9E28CE6-BFE5-4199-AC74-AA193ED13DED}" dt="2021-02-12T10:51:21.427" v="1761" actId="14100"/>
        <pc:sldMkLst>
          <pc:docMk/>
          <pc:sldMk cId="1762655898" sldId="280"/>
        </pc:sldMkLst>
        <pc:spChg chg="mod">
          <ac:chgData name="Antoine Halligon" userId="342f7653fd43df9b" providerId="LiveId" clId="{B9E28CE6-BFE5-4199-AC74-AA193ED13DED}" dt="2021-02-12T09:45:39.956" v="1503"/>
          <ac:spMkLst>
            <pc:docMk/>
            <pc:sldMk cId="1762655898" sldId="280"/>
            <ac:spMk id="11" creationId="{BF59402A-C85A-45B7-9264-0AD8FB2D464E}"/>
          </ac:spMkLst>
        </pc:spChg>
        <pc:spChg chg="mod">
          <ac:chgData name="Antoine Halligon" userId="342f7653fd43df9b" providerId="LiveId" clId="{B9E28CE6-BFE5-4199-AC74-AA193ED13DED}" dt="2021-02-12T09:45:39.956" v="1503"/>
          <ac:spMkLst>
            <pc:docMk/>
            <pc:sldMk cId="1762655898" sldId="280"/>
            <ac:spMk id="12" creationId="{60E94FD2-ABDF-4A7C-ACC7-2E326BAECC35}"/>
          </ac:spMkLst>
        </pc:spChg>
        <pc:grpChg chg="add mod">
          <ac:chgData name="Antoine Halligon" userId="342f7653fd43df9b" providerId="LiveId" clId="{B9E28CE6-BFE5-4199-AC74-AA193ED13DED}" dt="2021-02-12T09:45:42.204" v="1504" actId="1076"/>
          <ac:grpSpMkLst>
            <pc:docMk/>
            <pc:sldMk cId="1762655898" sldId="280"/>
            <ac:grpSpMk id="10" creationId="{5647BD50-ED82-435F-83E7-D721BC334330}"/>
          </ac:grpSpMkLst>
        </pc:grpChg>
        <pc:picChg chg="add mod">
          <ac:chgData name="Antoine Halligon" userId="342f7653fd43df9b" providerId="LiveId" clId="{B9E28CE6-BFE5-4199-AC74-AA193ED13DED}" dt="2021-02-12T10:51:21.427" v="1761" actId="14100"/>
          <ac:picMkLst>
            <pc:docMk/>
            <pc:sldMk cId="1762655898" sldId="280"/>
            <ac:picMk id="6" creationId="{FE53FB9E-D5E5-4686-AEB0-9BFBCE728490}"/>
          </ac:picMkLst>
        </pc:picChg>
        <pc:picChg chg="mod">
          <ac:chgData name="Antoine Halligon" userId="342f7653fd43df9b" providerId="LiveId" clId="{B9E28CE6-BFE5-4199-AC74-AA193ED13DED}" dt="2021-02-12T10:51:18.119" v="1759" actId="1076"/>
          <ac:picMkLst>
            <pc:docMk/>
            <pc:sldMk cId="1762655898" sldId="280"/>
            <ac:picMk id="7" creationId="{30DABFAB-EE35-4C4D-A346-DEFF10DDBA72}"/>
          </ac:picMkLst>
        </pc:picChg>
        <pc:picChg chg="add mod">
          <ac:chgData name="Antoine Halligon" userId="342f7653fd43df9b" providerId="LiveId" clId="{B9E28CE6-BFE5-4199-AC74-AA193ED13DED}" dt="2021-02-12T09:45:34.973" v="1502" actId="1076"/>
          <ac:picMkLst>
            <pc:docMk/>
            <pc:sldMk cId="1762655898" sldId="280"/>
            <ac:picMk id="8" creationId="{0BC4AB3E-A467-42B9-9482-CC08FDB924AE}"/>
          </ac:picMkLst>
        </pc:picChg>
        <pc:picChg chg="del">
          <ac:chgData name="Antoine Halligon" userId="342f7653fd43df9b" providerId="LiveId" clId="{B9E28CE6-BFE5-4199-AC74-AA193ED13DED}" dt="2021-02-11T14:40:23.119" v="1400" actId="478"/>
          <ac:picMkLst>
            <pc:docMk/>
            <pc:sldMk cId="1762655898" sldId="280"/>
            <ac:picMk id="8" creationId="{FF434931-5ED3-4274-BC5B-D3E233E8DAFC}"/>
          </ac:picMkLst>
        </pc:picChg>
        <pc:picChg chg="add mod modCrop">
          <ac:chgData name="Antoine Halligon" userId="342f7653fd43df9b" providerId="LiveId" clId="{B9E28CE6-BFE5-4199-AC74-AA193ED13DED}" dt="2021-02-12T09:45:44.889" v="1505" actId="1076"/>
          <ac:picMkLst>
            <pc:docMk/>
            <pc:sldMk cId="1762655898" sldId="280"/>
            <ac:picMk id="9" creationId="{629C8183-2E1F-40CF-A6B6-3B8D2764C0DA}"/>
          </ac:picMkLst>
        </pc:picChg>
      </pc:sldChg>
      <pc:sldMasterChg chg="addSp modSp mod">
        <pc:chgData name="Antoine Halligon" userId="342f7653fd43df9b" providerId="LiveId" clId="{B9E28CE6-BFE5-4199-AC74-AA193ED13DED}" dt="2021-02-08T09:14:25.654" v="253" actId="166"/>
        <pc:sldMasterMkLst>
          <pc:docMk/>
          <pc:sldMasterMk cId="919972685" sldId="2147483648"/>
        </pc:sldMasterMkLst>
        <pc:picChg chg="add mod ord modCrop">
          <ac:chgData name="Antoine Halligon" userId="342f7653fd43df9b" providerId="LiveId" clId="{B9E28CE6-BFE5-4199-AC74-AA193ED13DED}" dt="2021-02-08T09:14:25.654" v="253" actId="166"/>
          <ac:picMkLst>
            <pc:docMk/>
            <pc:sldMasterMk cId="919972685" sldId="2147483648"/>
            <ac:picMk id="3" creationId="{3EF20439-9A28-4C14-9FC3-2286D0EBEAF4}"/>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FC38E-5282-4F8A-84B0-5FFA5720E2CB}" type="datetimeFigureOut">
              <a:rPr lang="fr-FR" smtClean="0"/>
              <a:pPr/>
              <a:t>17/06/2021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85E63-B6F7-4A2B-9614-61FBA9EB7C54}" type="slidenum">
              <a:rPr lang="fr-FR" smtClean="0"/>
              <a:pPr/>
              <a:t>‹N°›</a:t>
            </a:fld>
            <a:endParaRPr lang="fr-FR"/>
          </a:p>
        </p:txBody>
      </p:sp>
    </p:spTree>
    <p:extLst>
      <p:ext uri="{BB962C8B-B14F-4D97-AF65-F5344CB8AC3E}">
        <p14:creationId xmlns:p14="http://schemas.microsoft.com/office/powerpoint/2010/main" val="22256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2</a:t>
            </a:fld>
            <a:endParaRPr lang="fr-FR"/>
          </a:p>
        </p:txBody>
      </p:sp>
    </p:spTree>
    <p:extLst>
      <p:ext uri="{BB962C8B-B14F-4D97-AF65-F5344CB8AC3E}">
        <p14:creationId xmlns:p14="http://schemas.microsoft.com/office/powerpoint/2010/main" val="64118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3</a:t>
            </a:fld>
            <a:endParaRPr lang="fr-FR"/>
          </a:p>
        </p:txBody>
      </p:sp>
    </p:spTree>
    <p:extLst>
      <p:ext uri="{BB962C8B-B14F-4D97-AF65-F5344CB8AC3E}">
        <p14:creationId xmlns:p14="http://schemas.microsoft.com/office/powerpoint/2010/main" val="315986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4</a:t>
            </a:fld>
            <a:endParaRPr lang="fr-FR"/>
          </a:p>
        </p:txBody>
      </p:sp>
    </p:spTree>
    <p:extLst>
      <p:ext uri="{BB962C8B-B14F-4D97-AF65-F5344CB8AC3E}">
        <p14:creationId xmlns:p14="http://schemas.microsoft.com/office/powerpoint/2010/main" val="91723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https://www.frandroid.com/comment-faire/tutoriaux/527985_guide-tutoriel-comment-scanner-flasher-qr-code-barre</a:t>
            </a:r>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5</a:t>
            </a:fld>
            <a:endParaRPr lang="fr-FR"/>
          </a:p>
        </p:txBody>
      </p:sp>
    </p:spTree>
    <p:extLst>
      <p:ext uri="{BB962C8B-B14F-4D97-AF65-F5344CB8AC3E}">
        <p14:creationId xmlns:p14="http://schemas.microsoft.com/office/powerpoint/2010/main" val="325470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422B6F2-46E9-4368-9500-D584928846B9}"/>
              </a:ext>
            </a:extLst>
          </p:cNvPr>
          <p:cNvSpPr>
            <a:spLocks noGrp="1"/>
          </p:cNvSpPr>
          <p:nvPr>
            <p:ph type="dt" sz="half" idx="10"/>
          </p:nvPr>
        </p:nvSpPr>
        <p:spPr>
          <a:xfrm>
            <a:off x="838200" y="6356350"/>
            <a:ext cx="2743200" cy="365125"/>
          </a:xfrm>
          <a:prstGeom prst="rect">
            <a:avLst/>
          </a:prstGeom>
        </p:spPr>
        <p:txBody>
          <a:bodyPr/>
          <a:lstStyle/>
          <a:p>
            <a:fld id="{D31295B4-12BB-48B8-89A3-623B0196C060}" type="datetimeFigureOut">
              <a:rPr lang="fr-FR" smtClean="0"/>
              <a:pPr/>
              <a:t>17/06/2021</a:t>
            </a:fld>
            <a:endParaRPr lang="fr-FR"/>
          </a:p>
        </p:txBody>
      </p:sp>
      <p:sp>
        <p:nvSpPr>
          <p:cNvPr id="5" name="Espace réservé du pied de page 4">
            <a:extLst>
              <a:ext uri="{FF2B5EF4-FFF2-40B4-BE49-F238E27FC236}">
                <a16:creationId xmlns:a16="http://schemas.microsoft.com/office/drawing/2014/main" id="{D49DE3CD-E938-42ED-BBF3-4A799671A48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55BE545F-2D43-4A2F-A228-1EFF6D5FAFFE}"/>
              </a:ext>
            </a:extLst>
          </p:cNvPr>
          <p:cNvSpPr>
            <a:spLocks noGrp="1"/>
          </p:cNvSpPr>
          <p:nvPr>
            <p:ph type="sldNum" sz="quarter" idx="12"/>
          </p:nvPr>
        </p:nvSpPr>
        <p:spPr>
          <a:xfrm>
            <a:off x="8610600" y="6356350"/>
            <a:ext cx="2743200" cy="365125"/>
          </a:xfrm>
          <a:prstGeom prst="rect">
            <a:avLst/>
          </a:prstGeom>
        </p:spPr>
        <p:txBody>
          <a:bodyPr/>
          <a:lstStyle/>
          <a:p>
            <a:fld id="{525B8126-6AC3-4720-BD27-8EA591204215}" type="slidenum">
              <a:rPr lang="fr-FR" smtClean="0"/>
              <a:pPr/>
              <a:t>‹N°›</a:t>
            </a:fld>
            <a:endParaRPr lang="fr-FR"/>
          </a:p>
        </p:txBody>
      </p:sp>
    </p:spTree>
    <p:extLst>
      <p:ext uri="{BB962C8B-B14F-4D97-AF65-F5344CB8AC3E}">
        <p14:creationId xmlns:p14="http://schemas.microsoft.com/office/powerpoint/2010/main" val="364581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31BF09-5C1C-4E0B-9CB0-C809A7224D24}"/>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AE5DE7A-640E-4C9A-87D1-6A11A2D60790}"/>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1CDD62-B36A-499B-BF18-226FA8FA055F}"/>
              </a:ext>
            </a:extLst>
          </p:cNvPr>
          <p:cNvSpPr>
            <a:spLocks noGrp="1"/>
          </p:cNvSpPr>
          <p:nvPr>
            <p:ph type="dt" sz="half" idx="10"/>
          </p:nvPr>
        </p:nvSpPr>
        <p:spPr>
          <a:xfrm>
            <a:off x="838200" y="6356350"/>
            <a:ext cx="2743200" cy="365125"/>
          </a:xfrm>
          <a:prstGeom prst="rect">
            <a:avLst/>
          </a:prstGeom>
        </p:spPr>
        <p:txBody>
          <a:bodyPr/>
          <a:lstStyle/>
          <a:p>
            <a:fld id="{D31295B4-12BB-48B8-89A3-623B0196C060}" type="datetimeFigureOut">
              <a:rPr lang="fr-FR" smtClean="0"/>
              <a:pPr/>
              <a:t>17/06/2021</a:t>
            </a:fld>
            <a:endParaRPr lang="fr-FR"/>
          </a:p>
        </p:txBody>
      </p:sp>
      <p:sp>
        <p:nvSpPr>
          <p:cNvPr id="5" name="Espace réservé du pied de page 4">
            <a:extLst>
              <a:ext uri="{FF2B5EF4-FFF2-40B4-BE49-F238E27FC236}">
                <a16:creationId xmlns:a16="http://schemas.microsoft.com/office/drawing/2014/main" id="{23670351-7A51-4BD1-A427-686AAB614277}"/>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63D0BA9-D6C1-4EAC-9352-67E2C936557B}"/>
              </a:ext>
            </a:extLst>
          </p:cNvPr>
          <p:cNvSpPr>
            <a:spLocks noGrp="1"/>
          </p:cNvSpPr>
          <p:nvPr>
            <p:ph type="sldNum" sz="quarter" idx="12"/>
          </p:nvPr>
        </p:nvSpPr>
        <p:spPr>
          <a:xfrm>
            <a:off x="8610600" y="6356350"/>
            <a:ext cx="2743200" cy="365125"/>
          </a:xfrm>
          <a:prstGeom prst="rect">
            <a:avLst/>
          </a:prstGeom>
        </p:spPr>
        <p:txBody>
          <a:bodyPr/>
          <a:lstStyle/>
          <a:p>
            <a:fld id="{525B8126-6AC3-4720-BD27-8EA591204215}" type="slidenum">
              <a:rPr lang="fr-FR" smtClean="0"/>
              <a:pPr/>
              <a:t>‹N°›</a:t>
            </a:fld>
            <a:endParaRPr lang="fr-FR"/>
          </a:p>
        </p:txBody>
      </p:sp>
    </p:spTree>
    <p:extLst>
      <p:ext uri="{BB962C8B-B14F-4D97-AF65-F5344CB8AC3E}">
        <p14:creationId xmlns:p14="http://schemas.microsoft.com/office/powerpoint/2010/main" val="288753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B30898-82FB-4075-9673-EDCD4230CC48}"/>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328124B-6C5F-494A-B8FA-39444FB949CB}"/>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6C9FE5-9839-4342-B044-7743C794AF85}"/>
              </a:ext>
            </a:extLst>
          </p:cNvPr>
          <p:cNvSpPr>
            <a:spLocks noGrp="1"/>
          </p:cNvSpPr>
          <p:nvPr>
            <p:ph type="dt" sz="half" idx="10"/>
          </p:nvPr>
        </p:nvSpPr>
        <p:spPr>
          <a:xfrm>
            <a:off x="838200" y="6356350"/>
            <a:ext cx="2743200" cy="365125"/>
          </a:xfrm>
          <a:prstGeom prst="rect">
            <a:avLst/>
          </a:prstGeom>
        </p:spPr>
        <p:txBody>
          <a:bodyPr/>
          <a:lstStyle/>
          <a:p>
            <a:fld id="{D31295B4-12BB-48B8-89A3-623B0196C060}" type="datetimeFigureOut">
              <a:rPr lang="fr-FR" smtClean="0"/>
              <a:pPr/>
              <a:t>17/06/2021</a:t>
            </a:fld>
            <a:endParaRPr lang="fr-FR"/>
          </a:p>
        </p:txBody>
      </p:sp>
      <p:sp>
        <p:nvSpPr>
          <p:cNvPr id="5" name="Espace réservé du pied de page 4">
            <a:extLst>
              <a:ext uri="{FF2B5EF4-FFF2-40B4-BE49-F238E27FC236}">
                <a16:creationId xmlns:a16="http://schemas.microsoft.com/office/drawing/2014/main" id="{94C1629F-EDD9-406A-B548-91D096FCD15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B4C50581-C618-4B43-8340-E5EC52222949}"/>
              </a:ext>
            </a:extLst>
          </p:cNvPr>
          <p:cNvSpPr>
            <a:spLocks noGrp="1"/>
          </p:cNvSpPr>
          <p:nvPr>
            <p:ph type="sldNum" sz="quarter" idx="12"/>
          </p:nvPr>
        </p:nvSpPr>
        <p:spPr>
          <a:xfrm>
            <a:off x="8610600" y="6356350"/>
            <a:ext cx="2743200" cy="365125"/>
          </a:xfrm>
          <a:prstGeom prst="rect">
            <a:avLst/>
          </a:prstGeom>
        </p:spPr>
        <p:txBody>
          <a:bodyPr/>
          <a:lstStyle/>
          <a:p>
            <a:fld id="{525B8126-6AC3-4720-BD27-8EA591204215}" type="slidenum">
              <a:rPr lang="fr-FR" smtClean="0"/>
              <a:pPr/>
              <a:t>‹N°›</a:t>
            </a:fld>
            <a:endParaRPr lang="fr-FR"/>
          </a:p>
        </p:txBody>
      </p:sp>
    </p:spTree>
    <p:extLst>
      <p:ext uri="{BB962C8B-B14F-4D97-AF65-F5344CB8AC3E}">
        <p14:creationId xmlns:p14="http://schemas.microsoft.com/office/powerpoint/2010/main" val="316321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53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7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6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68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16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45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42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D9568C-F731-4F6E-AA25-930F07EB9FD1}"/>
              </a:ext>
            </a:extLst>
          </p:cNvPr>
          <p:cNvSpPr/>
          <p:nvPr userDrawn="1"/>
        </p:nvSpPr>
        <p:spPr>
          <a:xfrm>
            <a:off x="256309" y="263237"/>
            <a:ext cx="11651673" cy="630381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pic>
        <p:nvPicPr>
          <p:cNvPr id="5" name="Image 4">
            <a:extLst>
              <a:ext uri="{FF2B5EF4-FFF2-40B4-BE49-F238E27FC236}">
                <a16:creationId xmlns:a16="http://schemas.microsoft.com/office/drawing/2014/main" id="{4FC10E28-4310-4661-B5F0-2C88E01949A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8614" t="23265" r="27792" b="39261"/>
          <a:stretch/>
        </p:blipFill>
        <p:spPr>
          <a:xfrm>
            <a:off x="85061" y="6092456"/>
            <a:ext cx="2629786" cy="623455"/>
          </a:xfrm>
          <a:prstGeom prst="rect">
            <a:avLst/>
          </a:prstGeom>
        </p:spPr>
      </p:pic>
    </p:spTree>
    <p:extLst>
      <p:ext uri="{BB962C8B-B14F-4D97-AF65-F5344CB8AC3E}">
        <p14:creationId xmlns:p14="http://schemas.microsoft.com/office/powerpoint/2010/main" val="91997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1.xm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fr.wikipedia.org/wiki/Code_QR"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hyperlink" Target="https://www.zebulon.fr/outils/creer-flashcode-qr-code.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xm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zebulon.fr/outils/creer-flashcode-qr-code.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xm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pentagone 3">
            <a:extLst>
              <a:ext uri="{FF2B5EF4-FFF2-40B4-BE49-F238E27FC236}">
                <a16:creationId xmlns:a16="http://schemas.microsoft.com/office/drawing/2014/main" id="{F0AB417B-6B70-42E0-91A2-FE9974590B29}"/>
              </a:ext>
            </a:extLst>
          </p:cNvPr>
          <p:cNvSpPr/>
          <p:nvPr/>
        </p:nvSpPr>
        <p:spPr>
          <a:xfrm>
            <a:off x="263233" y="2385765"/>
            <a:ext cx="6995259" cy="946252"/>
          </a:xfrm>
          <a:prstGeom prst="homePlat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800" b="1" dirty="0"/>
              <a:t>Réalisation d’un QR code</a:t>
            </a:r>
          </a:p>
        </p:txBody>
      </p:sp>
      <p:sp>
        <p:nvSpPr>
          <p:cNvPr id="6" name="Flèche : pentagone 5">
            <a:hlinkClick r:id="" action="ppaction://hlinkshowjump?jump=nextslide"/>
            <a:extLst>
              <a:ext uri="{FF2B5EF4-FFF2-40B4-BE49-F238E27FC236}">
                <a16:creationId xmlns:a16="http://schemas.microsoft.com/office/drawing/2014/main" id="{57A58AD2-B32E-4091-83AC-45A68B020B67}"/>
              </a:ext>
            </a:extLst>
          </p:cNvPr>
          <p:cNvSpPr/>
          <p:nvPr/>
        </p:nvSpPr>
        <p:spPr>
          <a:xfrm>
            <a:off x="263236" y="3477492"/>
            <a:ext cx="2957946"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Tutoriel</a:t>
            </a:r>
          </a:p>
        </p:txBody>
      </p:sp>
      <p:pic>
        <p:nvPicPr>
          <p:cNvPr id="11" name="Image 10">
            <a:hlinkClick r:id="" action="ppaction://hlinkshowjump?jump=nextslide"/>
            <a:extLst>
              <a:ext uri="{FF2B5EF4-FFF2-40B4-BE49-F238E27FC236}">
                <a16:creationId xmlns:a16="http://schemas.microsoft.com/office/drawing/2014/main" id="{C993DCDD-662F-4563-9433-2FE590813ED4}"/>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2815469" y="3806537"/>
            <a:ext cx="686734" cy="686734"/>
          </a:xfrm>
          <a:prstGeom prst="rect">
            <a:avLst/>
          </a:prstGeom>
        </p:spPr>
      </p:pic>
      <p:sp>
        <p:nvSpPr>
          <p:cNvPr id="7" name="ZoneTexte 6">
            <a:hlinkClick r:id="" action="ppaction://hlinkshowjump?jump=nextslide"/>
            <a:extLst>
              <a:ext uri="{FF2B5EF4-FFF2-40B4-BE49-F238E27FC236}">
                <a16:creationId xmlns:a16="http://schemas.microsoft.com/office/drawing/2014/main" id="{58BF2E60-E596-4B3E-B46D-7D93803AFDEF}"/>
              </a:ext>
            </a:extLst>
          </p:cNvPr>
          <p:cNvSpPr txBox="1"/>
          <p:nvPr/>
        </p:nvSpPr>
        <p:spPr>
          <a:xfrm>
            <a:off x="1811787" y="4621917"/>
            <a:ext cx="2209800" cy="307777"/>
          </a:xfrm>
          <a:prstGeom prst="rect">
            <a:avLst/>
          </a:prstGeom>
          <a:noFill/>
        </p:spPr>
        <p:txBody>
          <a:bodyPr wrap="square" rtlCol="0">
            <a:spAutoFit/>
          </a:bodyPr>
          <a:lstStyle/>
          <a:p>
            <a:r>
              <a:rPr lang="fr-FR" sz="1400" i="1" dirty="0"/>
              <a:t>Lancement de l’activité</a:t>
            </a:r>
          </a:p>
        </p:txBody>
      </p:sp>
      <p:pic>
        <p:nvPicPr>
          <p:cNvPr id="5" name="Image 4">
            <a:extLst>
              <a:ext uri="{FF2B5EF4-FFF2-40B4-BE49-F238E27FC236}">
                <a16:creationId xmlns:a16="http://schemas.microsoft.com/office/drawing/2014/main" id="{11A961BA-CA46-4798-BBA1-4E2D42D05549}"/>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680717" y="916637"/>
            <a:ext cx="3904762" cy="3904762"/>
          </a:xfrm>
          <a:prstGeom prst="rect">
            <a:avLst/>
          </a:prstGeom>
        </p:spPr>
      </p:pic>
      <p:pic>
        <p:nvPicPr>
          <p:cNvPr id="9" name="Image 8">
            <a:extLst>
              <a:ext uri="{FF2B5EF4-FFF2-40B4-BE49-F238E27FC236}">
                <a16:creationId xmlns:a16="http://schemas.microsoft.com/office/drawing/2014/main" id="{A4B49616-2EDE-40F9-9653-96353299AF6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5672077" y="4572756"/>
            <a:ext cx="2008640" cy="2008640"/>
          </a:xfrm>
          <a:prstGeom prst="rect">
            <a:avLst/>
          </a:prstGeom>
        </p:spPr>
      </p:pic>
    </p:spTree>
    <p:extLst>
      <p:ext uri="{BB962C8B-B14F-4D97-AF65-F5344CB8AC3E}">
        <p14:creationId xmlns:p14="http://schemas.microsoft.com/office/powerpoint/2010/main" val="43520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èche : pentagone 17">
            <a:hlinkClick r:id="rId3" action="ppaction://hlinksldjump"/>
            <a:extLst>
              <a:ext uri="{FF2B5EF4-FFF2-40B4-BE49-F238E27FC236}">
                <a16:creationId xmlns:a16="http://schemas.microsoft.com/office/drawing/2014/main" id="{CED1AA78-1AA0-42F6-ADB6-272E2AA3DD70}"/>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QR CODE</a:t>
            </a:r>
          </a:p>
        </p:txBody>
      </p:sp>
      <p:sp>
        <p:nvSpPr>
          <p:cNvPr id="19" name="Flèche : chevron 18">
            <a:extLst>
              <a:ext uri="{FF2B5EF4-FFF2-40B4-BE49-F238E27FC236}">
                <a16:creationId xmlns:a16="http://schemas.microsoft.com/office/drawing/2014/main" id="{5A4DFCEA-BE12-425B-B4E3-8867BA5A0F79}"/>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9" name="ZoneTexte 8">
            <a:extLst>
              <a:ext uri="{FF2B5EF4-FFF2-40B4-BE49-F238E27FC236}">
                <a16:creationId xmlns:a16="http://schemas.microsoft.com/office/drawing/2014/main" id="{416A2EB4-1F99-45B0-B261-E3222EC738A3}"/>
              </a:ext>
            </a:extLst>
          </p:cNvPr>
          <p:cNvSpPr txBox="1"/>
          <p:nvPr/>
        </p:nvSpPr>
        <p:spPr>
          <a:xfrm>
            <a:off x="713509" y="1642829"/>
            <a:ext cx="8969207" cy="1107996"/>
          </a:xfrm>
          <a:prstGeom prst="rect">
            <a:avLst/>
          </a:prstGeom>
          <a:noFill/>
        </p:spPr>
        <p:txBody>
          <a:bodyPr wrap="square" rtlCol="0">
            <a:spAutoFit/>
          </a:bodyPr>
          <a:lstStyle/>
          <a:p>
            <a:r>
              <a:rPr lang="fr-FR" sz="1600" dirty="0"/>
              <a:t>Un </a:t>
            </a:r>
            <a:r>
              <a:rPr lang="fr-FR" sz="1600" b="1" dirty="0"/>
              <a:t>code QR</a:t>
            </a:r>
            <a:r>
              <a:rPr lang="fr-FR" sz="1600" dirty="0"/>
              <a:t>, aussi appelé </a:t>
            </a:r>
            <a:r>
              <a:rPr lang="fr-FR" sz="1600" b="1" dirty="0"/>
              <a:t>QR code</a:t>
            </a:r>
            <a:r>
              <a:rPr lang="fr-FR" sz="1600" dirty="0"/>
              <a:t> (de l'anglais : </a:t>
            </a:r>
            <a:r>
              <a:rPr lang="fr-FR" sz="1600" i="1" dirty="0"/>
              <a:t>quick </a:t>
            </a:r>
            <a:r>
              <a:rPr lang="fr-FR" sz="1600" i="1" dirty="0" err="1"/>
              <a:t>response</a:t>
            </a:r>
            <a:r>
              <a:rPr lang="fr-FR" sz="1600" i="1" dirty="0"/>
              <a:t> code</a:t>
            </a:r>
            <a:r>
              <a:rPr lang="fr-FR" sz="1600" dirty="0"/>
              <a:t>, « code à réponse rapide ») est un type de code-barres en deux dimensions (ou code matriciel) constitué de modules noirs disposés dans un carré à fond blanc. </a:t>
            </a:r>
          </a:p>
          <a:p>
            <a:r>
              <a:rPr lang="fr-FR" sz="1600" dirty="0"/>
              <a:t>L'agencement de ces points définit l'information que contient le code. </a:t>
            </a:r>
          </a:p>
        </p:txBody>
      </p:sp>
      <p:sp>
        <p:nvSpPr>
          <p:cNvPr id="17" name="ZoneTexte 16">
            <a:extLst>
              <a:ext uri="{FF2B5EF4-FFF2-40B4-BE49-F238E27FC236}">
                <a16:creationId xmlns:a16="http://schemas.microsoft.com/office/drawing/2014/main" id="{C9696242-EC06-40E4-8A9B-7EB0F9CD0622}"/>
              </a:ext>
            </a:extLst>
          </p:cNvPr>
          <p:cNvSpPr txBox="1"/>
          <p:nvPr/>
        </p:nvSpPr>
        <p:spPr>
          <a:xfrm>
            <a:off x="10712142" y="6309600"/>
            <a:ext cx="1387709" cy="246221"/>
          </a:xfrm>
          <a:prstGeom prst="rect">
            <a:avLst/>
          </a:prstGeom>
          <a:noFill/>
        </p:spPr>
        <p:txBody>
          <a:bodyPr wrap="square" rtlCol="0">
            <a:spAutoFit/>
          </a:bodyPr>
          <a:lstStyle/>
          <a:p>
            <a:r>
              <a:rPr lang="fr-FR" sz="1000" i="1" dirty="0"/>
              <a:t>*Source : </a:t>
            </a:r>
            <a:r>
              <a:rPr lang="fr-FR" sz="1000" i="1" dirty="0">
                <a:hlinkClick r:id="rId4"/>
              </a:rPr>
              <a:t>Wikipédia</a:t>
            </a:r>
            <a:endParaRPr lang="fr-FR" sz="1000" i="1" dirty="0"/>
          </a:p>
        </p:txBody>
      </p:sp>
      <p:sp>
        <p:nvSpPr>
          <p:cNvPr id="20" name="ZoneTexte 19">
            <a:extLst>
              <a:ext uri="{FF2B5EF4-FFF2-40B4-BE49-F238E27FC236}">
                <a16:creationId xmlns:a16="http://schemas.microsoft.com/office/drawing/2014/main" id="{F190C4D7-FE9D-4EA4-B880-882E4D57C7B1}"/>
              </a:ext>
            </a:extLst>
          </p:cNvPr>
          <p:cNvSpPr txBox="1"/>
          <p:nvPr/>
        </p:nvSpPr>
        <p:spPr>
          <a:xfrm>
            <a:off x="713507" y="3209124"/>
            <a:ext cx="8969209" cy="584775"/>
          </a:xfrm>
          <a:prstGeom prst="rect">
            <a:avLst/>
          </a:prstGeom>
          <a:noFill/>
        </p:spPr>
        <p:txBody>
          <a:bodyPr wrap="square">
            <a:spAutoFit/>
          </a:bodyPr>
          <a:lstStyle/>
          <a:p>
            <a:r>
              <a:rPr lang="fr-FR" sz="1600" dirty="0"/>
              <a:t>Le code QR a été créé par </a:t>
            </a:r>
            <a:r>
              <a:rPr lang="fr-FR" sz="1600" dirty="0" err="1"/>
              <a:t>Masahiro</a:t>
            </a:r>
            <a:r>
              <a:rPr lang="fr-FR" sz="1600" dirty="0"/>
              <a:t> Hara, ingénieur de l'entreprise japonaise Denso-Wave, en 1994 pour suivre le chemin des pièces détachées dans les usines de Toyota. </a:t>
            </a:r>
          </a:p>
        </p:txBody>
      </p:sp>
      <p:sp>
        <p:nvSpPr>
          <p:cNvPr id="3" name="ZoneTexte 2">
            <a:extLst>
              <a:ext uri="{FF2B5EF4-FFF2-40B4-BE49-F238E27FC236}">
                <a16:creationId xmlns:a16="http://schemas.microsoft.com/office/drawing/2014/main" id="{A3292FF5-590F-4E4C-80DD-187B88A08D0F}"/>
              </a:ext>
            </a:extLst>
          </p:cNvPr>
          <p:cNvSpPr txBox="1"/>
          <p:nvPr/>
        </p:nvSpPr>
        <p:spPr>
          <a:xfrm>
            <a:off x="713508" y="1240465"/>
            <a:ext cx="6960781" cy="369332"/>
          </a:xfrm>
          <a:prstGeom prst="rect">
            <a:avLst/>
          </a:prstGeom>
          <a:noFill/>
        </p:spPr>
        <p:txBody>
          <a:bodyPr wrap="square" rtlCol="0">
            <a:spAutoFit/>
          </a:bodyPr>
          <a:lstStyle/>
          <a:p>
            <a:r>
              <a:rPr lang="fr-FR" b="1" dirty="0">
                <a:solidFill>
                  <a:srgbClr val="ED7D31"/>
                </a:solidFill>
              </a:rPr>
              <a:t>Présentation : </a:t>
            </a:r>
          </a:p>
        </p:txBody>
      </p:sp>
      <p:sp>
        <p:nvSpPr>
          <p:cNvPr id="21" name="ZoneTexte 20">
            <a:extLst>
              <a:ext uri="{FF2B5EF4-FFF2-40B4-BE49-F238E27FC236}">
                <a16:creationId xmlns:a16="http://schemas.microsoft.com/office/drawing/2014/main" id="{C185C349-EC37-491B-BFEE-06BDAC7F716D}"/>
              </a:ext>
            </a:extLst>
          </p:cNvPr>
          <p:cNvSpPr txBox="1"/>
          <p:nvPr/>
        </p:nvSpPr>
        <p:spPr>
          <a:xfrm>
            <a:off x="713507" y="2835186"/>
            <a:ext cx="6960781" cy="369332"/>
          </a:xfrm>
          <a:prstGeom prst="rect">
            <a:avLst/>
          </a:prstGeom>
          <a:noFill/>
        </p:spPr>
        <p:txBody>
          <a:bodyPr wrap="square" rtlCol="0">
            <a:spAutoFit/>
          </a:bodyPr>
          <a:lstStyle/>
          <a:p>
            <a:r>
              <a:rPr lang="fr-FR" b="1" dirty="0">
                <a:solidFill>
                  <a:srgbClr val="ED7D31"/>
                </a:solidFill>
              </a:rPr>
              <a:t>Historique : </a:t>
            </a:r>
          </a:p>
        </p:txBody>
      </p:sp>
      <p:pic>
        <p:nvPicPr>
          <p:cNvPr id="5" name="Image 4">
            <a:extLst>
              <a:ext uri="{FF2B5EF4-FFF2-40B4-BE49-F238E27FC236}">
                <a16:creationId xmlns:a16="http://schemas.microsoft.com/office/drawing/2014/main" id="{DB1C061A-3E7C-4789-8F96-FF7C08998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7701" y="3035048"/>
            <a:ext cx="723507" cy="723507"/>
          </a:xfrm>
          <a:prstGeom prst="rect">
            <a:avLst/>
          </a:prstGeom>
        </p:spPr>
      </p:pic>
      <p:pic>
        <p:nvPicPr>
          <p:cNvPr id="7" name="Image 6">
            <a:extLst>
              <a:ext uri="{FF2B5EF4-FFF2-40B4-BE49-F238E27FC236}">
                <a16:creationId xmlns:a16="http://schemas.microsoft.com/office/drawing/2014/main" id="{726815D5-61A7-409C-BFB8-5B3BB633CF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7701" y="1678240"/>
            <a:ext cx="660691" cy="660691"/>
          </a:xfrm>
          <a:prstGeom prst="rect">
            <a:avLst/>
          </a:prstGeom>
        </p:spPr>
      </p:pic>
      <p:pic>
        <p:nvPicPr>
          <p:cNvPr id="10" name="Image 9">
            <a:extLst>
              <a:ext uri="{FF2B5EF4-FFF2-40B4-BE49-F238E27FC236}">
                <a16:creationId xmlns:a16="http://schemas.microsoft.com/office/drawing/2014/main" id="{7BA3EBA1-9218-4C4A-AF28-F99802B6D2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17701" y="4695430"/>
            <a:ext cx="723507" cy="723507"/>
          </a:xfrm>
          <a:prstGeom prst="rect">
            <a:avLst/>
          </a:prstGeom>
        </p:spPr>
      </p:pic>
      <p:sp>
        <p:nvSpPr>
          <p:cNvPr id="22" name="ZoneTexte 21">
            <a:extLst>
              <a:ext uri="{FF2B5EF4-FFF2-40B4-BE49-F238E27FC236}">
                <a16:creationId xmlns:a16="http://schemas.microsoft.com/office/drawing/2014/main" id="{32F0E4CF-7D08-4C6A-A6FB-9074E8D127CF}"/>
              </a:ext>
            </a:extLst>
          </p:cNvPr>
          <p:cNvSpPr txBox="1"/>
          <p:nvPr/>
        </p:nvSpPr>
        <p:spPr>
          <a:xfrm>
            <a:off x="713507" y="3927237"/>
            <a:ext cx="6960781" cy="369332"/>
          </a:xfrm>
          <a:prstGeom prst="rect">
            <a:avLst/>
          </a:prstGeom>
          <a:noFill/>
        </p:spPr>
        <p:txBody>
          <a:bodyPr wrap="square" rtlCol="0">
            <a:spAutoFit/>
          </a:bodyPr>
          <a:lstStyle/>
          <a:p>
            <a:r>
              <a:rPr lang="fr-FR" b="1" dirty="0">
                <a:solidFill>
                  <a:srgbClr val="ED7D31"/>
                </a:solidFill>
              </a:rPr>
              <a:t>Fonctionnement : </a:t>
            </a:r>
          </a:p>
        </p:txBody>
      </p:sp>
      <p:sp>
        <p:nvSpPr>
          <p:cNvPr id="24" name="ZoneTexte 23">
            <a:extLst>
              <a:ext uri="{FF2B5EF4-FFF2-40B4-BE49-F238E27FC236}">
                <a16:creationId xmlns:a16="http://schemas.microsoft.com/office/drawing/2014/main" id="{9E39CE2C-66DB-4404-AA83-64AF292E7CA7}"/>
              </a:ext>
            </a:extLst>
          </p:cNvPr>
          <p:cNvSpPr txBox="1"/>
          <p:nvPr/>
        </p:nvSpPr>
        <p:spPr>
          <a:xfrm>
            <a:off x="713507" y="4397332"/>
            <a:ext cx="8969209" cy="1815882"/>
          </a:xfrm>
          <a:prstGeom prst="rect">
            <a:avLst/>
          </a:prstGeom>
          <a:noFill/>
        </p:spPr>
        <p:txBody>
          <a:bodyPr wrap="square">
            <a:spAutoFit/>
          </a:bodyPr>
          <a:lstStyle/>
          <a:p>
            <a:r>
              <a:rPr lang="fr-FR" sz="1600" dirty="0"/>
              <a:t>Les codes QR peuvent contenir des adresses web, du texte, des numéros de téléphone, des mots de passe Wi-Fi, des SMS ou autres types de données comme le format vCard (permet l'ajout rapide d'un contact), lisibles par les smartphones et les téléphones mobiles équipés d'une application de lecture (lecteur de code QR ou </a:t>
            </a:r>
            <a:r>
              <a:rPr lang="fr-FR" sz="1600" i="1" dirty="0"/>
              <a:t>QR </a:t>
            </a:r>
            <a:r>
              <a:rPr lang="fr-FR" sz="1600" i="1" dirty="0" err="1"/>
              <a:t>reader</a:t>
            </a:r>
            <a:r>
              <a:rPr lang="fr-FR" sz="1600" dirty="0"/>
              <a:t> en anglais). </a:t>
            </a:r>
          </a:p>
          <a:p>
            <a:r>
              <a:rPr lang="fr-FR" sz="1600" dirty="0"/>
              <a:t>L'avantage du code QR est sa facilité et sa rapidité d'utilisation et de création. Pour lire un code QR, il suffit de lancer l'application de lecture et viser le code dans le mobile. De nombreuses pages Web offrent ces applications pour mobiles, généralement sans frais. </a:t>
            </a:r>
          </a:p>
        </p:txBody>
      </p:sp>
      <p:pic>
        <p:nvPicPr>
          <p:cNvPr id="16" name="Image 15">
            <a:extLst>
              <a:ext uri="{FF2B5EF4-FFF2-40B4-BE49-F238E27FC236}">
                <a16:creationId xmlns:a16="http://schemas.microsoft.com/office/drawing/2014/main" id="{66254045-64FC-4AFC-AA53-560D460CED70}"/>
              </a:ext>
            </a:extLst>
          </p:cNvPr>
          <p:cNvPicPr>
            <a:picLocks noChangeAspect="1"/>
          </p:cNvPicPr>
          <p:nvPr/>
        </p:nvPicPr>
        <p:blipFill>
          <a:blip r:embed="rId8">
            <a:alphaModFix amt="35000"/>
            <a:extLst>
              <a:ext uri="{28A0092B-C50C-407E-A947-70E740481C1C}">
                <a14:useLocalDpi xmlns:a14="http://schemas.microsoft.com/office/drawing/2010/main" val="0"/>
              </a:ext>
            </a:extLst>
          </a:blip>
          <a:stretch>
            <a:fillRect/>
          </a:stretch>
        </p:blipFill>
        <p:spPr>
          <a:xfrm rot="1796501">
            <a:off x="11278017" y="470069"/>
            <a:ext cx="427655" cy="427655"/>
          </a:xfrm>
          <a:prstGeom prst="rect">
            <a:avLst/>
          </a:prstGeom>
        </p:spPr>
      </p:pic>
      <p:pic>
        <p:nvPicPr>
          <p:cNvPr id="23" name="Image 22">
            <a:hlinkClick r:id="" action="ppaction://hlinkshowjump?jump=nextslide"/>
            <a:extLst>
              <a:ext uri="{FF2B5EF4-FFF2-40B4-BE49-F238E27FC236}">
                <a16:creationId xmlns:a16="http://schemas.microsoft.com/office/drawing/2014/main" id="{784F017E-B9B8-4AAA-AA79-E7F81847FE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6174" y="2907792"/>
            <a:ext cx="1042417" cy="1042417"/>
          </a:xfrm>
          <a:prstGeom prst="rect">
            <a:avLst/>
          </a:prstGeom>
        </p:spPr>
      </p:pic>
    </p:spTree>
    <p:extLst>
      <p:ext uri="{BB962C8B-B14F-4D97-AF65-F5344CB8AC3E}">
        <p14:creationId xmlns:p14="http://schemas.microsoft.com/office/powerpoint/2010/main" val="35200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 chevron 11">
            <a:extLst>
              <a:ext uri="{FF2B5EF4-FFF2-40B4-BE49-F238E27FC236}">
                <a16:creationId xmlns:a16="http://schemas.microsoft.com/office/drawing/2014/main" id="{10130453-5E05-4EB7-9A59-D570C1C7D9D5}"/>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3" name="Flèche : pentagone 12">
            <a:hlinkClick r:id="rId3" action="ppaction://hlinksldjump"/>
            <a:extLst>
              <a:ext uri="{FF2B5EF4-FFF2-40B4-BE49-F238E27FC236}">
                <a16:creationId xmlns:a16="http://schemas.microsoft.com/office/drawing/2014/main" id="{4AB16DFA-1649-4D26-A7F5-71CAE0219D93}"/>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QR CODE</a:t>
            </a:r>
          </a:p>
        </p:txBody>
      </p:sp>
      <p:sp>
        <p:nvSpPr>
          <p:cNvPr id="14" name="ZoneTexte 13">
            <a:extLst>
              <a:ext uri="{FF2B5EF4-FFF2-40B4-BE49-F238E27FC236}">
                <a16:creationId xmlns:a16="http://schemas.microsoft.com/office/drawing/2014/main" id="{F2554A93-12D5-4AD3-AED3-F35ADA1A6193}"/>
              </a:ext>
            </a:extLst>
          </p:cNvPr>
          <p:cNvSpPr txBox="1"/>
          <p:nvPr/>
        </p:nvSpPr>
        <p:spPr>
          <a:xfrm>
            <a:off x="593005" y="1366147"/>
            <a:ext cx="8969209" cy="830997"/>
          </a:xfrm>
          <a:prstGeom prst="rect">
            <a:avLst/>
          </a:prstGeom>
          <a:noFill/>
        </p:spPr>
        <p:txBody>
          <a:bodyPr wrap="square">
            <a:spAutoFit/>
          </a:bodyPr>
          <a:lstStyle/>
          <a:p>
            <a:r>
              <a:rPr lang="fr-FR" sz="1600" dirty="0"/>
              <a:t>Afin de réaliser le QR CODE nous allons utiliser le site web suivant qui propose ce service : </a:t>
            </a:r>
          </a:p>
          <a:p>
            <a:endParaRPr lang="fr-FR" sz="1600" dirty="0"/>
          </a:p>
          <a:p>
            <a:pPr marL="742950" lvl="1" indent="-285750">
              <a:buFont typeface="Arial" panose="020B0604020202020204" pitchFamily="34" charset="0"/>
              <a:buChar char="•"/>
            </a:pPr>
            <a:r>
              <a:rPr lang="fr-FR" sz="1600" dirty="0">
                <a:hlinkClick r:id="rId4"/>
              </a:rPr>
              <a:t>https://www.zebulon.fr/outils/creer-flashcode-qr-code.html</a:t>
            </a:r>
            <a:endParaRPr lang="fr-FR" sz="1600" dirty="0"/>
          </a:p>
        </p:txBody>
      </p:sp>
      <p:pic>
        <p:nvPicPr>
          <p:cNvPr id="4" name="Image 3">
            <a:hlinkClick r:id="rId4"/>
            <a:extLst>
              <a:ext uri="{FF2B5EF4-FFF2-40B4-BE49-F238E27FC236}">
                <a16:creationId xmlns:a16="http://schemas.microsoft.com/office/drawing/2014/main" id="{470D52B3-2076-41CE-8AD8-B36F0978BE68}"/>
              </a:ext>
            </a:extLst>
          </p:cNvPr>
          <p:cNvPicPr>
            <a:picLocks noChangeAspect="1"/>
          </p:cNvPicPr>
          <p:nvPr/>
        </p:nvPicPr>
        <p:blipFill rotWithShape="1">
          <a:blip r:embed="rId5">
            <a:alphaModFix amt="50000"/>
          </a:blip>
          <a:srcRect r="596"/>
          <a:stretch/>
        </p:blipFill>
        <p:spPr>
          <a:xfrm>
            <a:off x="4322307" y="2297940"/>
            <a:ext cx="3547383" cy="4029243"/>
          </a:xfrm>
          <a:prstGeom prst="rect">
            <a:avLst/>
          </a:prstGeom>
        </p:spPr>
      </p:pic>
      <p:pic>
        <p:nvPicPr>
          <p:cNvPr id="7" name="Image 6">
            <a:extLst>
              <a:ext uri="{FF2B5EF4-FFF2-40B4-BE49-F238E27FC236}">
                <a16:creationId xmlns:a16="http://schemas.microsoft.com/office/drawing/2014/main" id="{B8F2271C-31BC-45A7-B774-E2946D26FDA4}"/>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rot="1796501">
            <a:off x="11278017" y="470069"/>
            <a:ext cx="427655" cy="427655"/>
          </a:xfrm>
          <a:prstGeom prst="rect">
            <a:avLst/>
          </a:prstGeom>
        </p:spPr>
      </p:pic>
      <p:pic>
        <p:nvPicPr>
          <p:cNvPr id="8" name="Image 7">
            <a:hlinkClick r:id="" action="ppaction://hlinkshowjump?jump=nextslide"/>
            <a:extLst>
              <a:ext uri="{FF2B5EF4-FFF2-40B4-BE49-F238E27FC236}">
                <a16:creationId xmlns:a16="http://schemas.microsoft.com/office/drawing/2014/main" id="{10841FE7-7E2F-41E9-B0AF-BF905F63BE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26174" y="2907792"/>
            <a:ext cx="1042417" cy="1042417"/>
          </a:xfrm>
          <a:prstGeom prst="rect">
            <a:avLst/>
          </a:prstGeom>
        </p:spPr>
      </p:pic>
    </p:spTree>
    <p:extLst>
      <p:ext uri="{BB962C8B-B14F-4D97-AF65-F5344CB8AC3E}">
        <p14:creationId xmlns:p14="http://schemas.microsoft.com/office/powerpoint/2010/main" val="26987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èche : chevron 20">
            <a:extLst>
              <a:ext uri="{FF2B5EF4-FFF2-40B4-BE49-F238E27FC236}">
                <a16:creationId xmlns:a16="http://schemas.microsoft.com/office/drawing/2014/main" id="{756CBF9D-FB40-40C1-85C7-5E07A809E8DD}"/>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8" name="Flèche : pentagone 17">
            <a:hlinkClick r:id="rId3" action="ppaction://hlinksldjump"/>
            <a:extLst>
              <a:ext uri="{FF2B5EF4-FFF2-40B4-BE49-F238E27FC236}">
                <a16:creationId xmlns:a16="http://schemas.microsoft.com/office/drawing/2014/main" id="{31B85407-91A1-40E0-8174-3563AC89898F}"/>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QR CODE</a:t>
            </a:r>
          </a:p>
        </p:txBody>
      </p:sp>
      <p:sp>
        <p:nvSpPr>
          <p:cNvPr id="19" name="ZoneTexte 18">
            <a:extLst>
              <a:ext uri="{FF2B5EF4-FFF2-40B4-BE49-F238E27FC236}">
                <a16:creationId xmlns:a16="http://schemas.microsoft.com/office/drawing/2014/main" id="{C6C229FD-F9E8-4099-8B44-2A8F31219EEE}"/>
              </a:ext>
            </a:extLst>
          </p:cNvPr>
          <p:cNvSpPr txBox="1"/>
          <p:nvPr/>
        </p:nvSpPr>
        <p:spPr>
          <a:xfrm>
            <a:off x="665742" y="1749564"/>
            <a:ext cx="3490622" cy="830997"/>
          </a:xfrm>
          <a:prstGeom prst="rect">
            <a:avLst/>
          </a:prstGeom>
          <a:noFill/>
        </p:spPr>
        <p:txBody>
          <a:bodyPr wrap="square">
            <a:spAutoFit/>
          </a:bodyPr>
          <a:lstStyle/>
          <a:p>
            <a:pPr marL="0" lvl="1"/>
            <a:r>
              <a:rPr lang="fr-FR" sz="1600" dirty="0">
                <a:solidFill>
                  <a:srgbClr val="FF0000"/>
                </a:solidFill>
              </a:rPr>
              <a:t>Il vous suffit de copier l’adresse internet qui va être renvoyée par votre QR CODE et de la coller dans le champs suivant.</a:t>
            </a:r>
          </a:p>
        </p:txBody>
      </p:sp>
      <p:pic>
        <p:nvPicPr>
          <p:cNvPr id="22" name="Image 21">
            <a:hlinkClick r:id="rId4"/>
            <a:extLst>
              <a:ext uri="{FF2B5EF4-FFF2-40B4-BE49-F238E27FC236}">
                <a16:creationId xmlns:a16="http://schemas.microsoft.com/office/drawing/2014/main" id="{EDACFB59-AF94-43E4-BA34-3402447021E9}"/>
              </a:ext>
            </a:extLst>
          </p:cNvPr>
          <p:cNvPicPr>
            <a:picLocks noChangeAspect="1"/>
          </p:cNvPicPr>
          <p:nvPr/>
        </p:nvPicPr>
        <p:blipFill rotWithShape="1">
          <a:blip r:embed="rId5">
            <a:alphaModFix amt="50000"/>
          </a:blip>
          <a:srcRect r="596"/>
          <a:stretch/>
        </p:blipFill>
        <p:spPr>
          <a:xfrm>
            <a:off x="6733954" y="1366147"/>
            <a:ext cx="4160874" cy="4726068"/>
          </a:xfrm>
          <a:prstGeom prst="rect">
            <a:avLst/>
          </a:prstGeom>
        </p:spPr>
      </p:pic>
      <p:sp>
        <p:nvSpPr>
          <p:cNvPr id="4" name="ZoneTexte 3">
            <a:extLst>
              <a:ext uri="{FF2B5EF4-FFF2-40B4-BE49-F238E27FC236}">
                <a16:creationId xmlns:a16="http://schemas.microsoft.com/office/drawing/2014/main" id="{FFB91F48-9BDD-4EDB-8F64-CCF0310A3D06}"/>
              </a:ext>
            </a:extLst>
          </p:cNvPr>
          <p:cNvSpPr txBox="1"/>
          <p:nvPr/>
        </p:nvSpPr>
        <p:spPr>
          <a:xfrm>
            <a:off x="6780375" y="5418419"/>
            <a:ext cx="1179867" cy="527442"/>
          </a:xfrm>
          <a:prstGeom prst="rect">
            <a:avLst/>
          </a:prstGeom>
          <a:noFill/>
          <a:ln w="19050">
            <a:solidFill>
              <a:schemeClr val="tx1"/>
            </a:solidFill>
            <a:prstDash val="lgDash"/>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endParaRPr lang="fr-FR" dirty="0"/>
          </a:p>
        </p:txBody>
      </p:sp>
      <p:grpSp>
        <p:nvGrpSpPr>
          <p:cNvPr id="25" name="Groupe 24">
            <a:extLst>
              <a:ext uri="{FF2B5EF4-FFF2-40B4-BE49-F238E27FC236}">
                <a16:creationId xmlns:a16="http://schemas.microsoft.com/office/drawing/2014/main" id="{3D09482D-20DD-4CF7-8C33-E487273E81A6}"/>
              </a:ext>
            </a:extLst>
          </p:cNvPr>
          <p:cNvGrpSpPr/>
          <p:nvPr/>
        </p:nvGrpSpPr>
        <p:grpSpPr>
          <a:xfrm>
            <a:off x="5327170" y="1934643"/>
            <a:ext cx="3750634" cy="1446125"/>
            <a:chOff x="3033823" y="3295997"/>
            <a:chExt cx="3750634" cy="1446125"/>
          </a:xfrm>
        </p:grpSpPr>
        <p:pic>
          <p:nvPicPr>
            <p:cNvPr id="3" name="Image 2">
              <a:extLst>
                <a:ext uri="{FF2B5EF4-FFF2-40B4-BE49-F238E27FC236}">
                  <a16:creationId xmlns:a16="http://schemas.microsoft.com/office/drawing/2014/main" id="{F833FBAB-7857-4FC8-9E58-08682F52DCB8}"/>
                </a:ext>
              </a:extLst>
            </p:cNvPr>
            <p:cNvPicPr>
              <a:picLocks noChangeAspect="1"/>
            </p:cNvPicPr>
            <p:nvPr/>
          </p:nvPicPr>
          <p:blipFill>
            <a:blip r:embed="rId6"/>
            <a:stretch>
              <a:fillRect/>
            </a:stretch>
          </p:blipFill>
          <p:spPr>
            <a:xfrm>
              <a:off x="3040911" y="3306567"/>
              <a:ext cx="3743546" cy="1435555"/>
            </a:xfrm>
            <a:prstGeom prst="rect">
              <a:avLst/>
            </a:prstGeom>
            <a:ln w="28575">
              <a:solidFill>
                <a:schemeClr val="tx1"/>
              </a:solidFill>
            </a:ln>
          </p:spPr>
        </p:pic>
        <p:grpSp>
          <p:nvGrpSpPr>
            <p:cNvPr id="11" name="Groupe 10">
              <a:extLst>
                <a:ext uri="{FF2B5EF4-FFF2-40B4-BE49-F238E27FC236}">
                  <a16:creationId xmlns:a16="http://schemas.microsoft.com/office/drawing/2014/main" id="{51ACE80F-379B-498E-A299-F265FC6A89D8}"/>
                </a:ext>
              </a:extLst>
            </p:cNvPr>
            <p:cNvGrpSpPr/>
            <p:nvPr/>
          </p:nvGrpSpPr>
          <p:grpSpPr>
            <a:xfrm>
              <a:off x="3033823" y="3295997"/>
              <a:ext cx="3750634" cy="1446125"/>
              <a:chOff x="6088912" y="3295997"/>
              <a:chExt cx="3750634" cy="1446125"/>
            </a:xfrm>
          </p:grpSpPr>
          <p:sp>
            <p:nvSpPr>
              <p:cNvPr id="7" name="ZoneTexte 6">
                <a:extLst>
                  <a:ext uri="{FF2B5EF4-FFF2-40B4-BE49-F238E27FC236}">
                    <a16:creationId xmlns:a16="http://schemas.microsoft.com/office/drawing/2014/main" id="{5CDE4210-6CF4-4717-AFF0-865FFFE2AC2C}"/>
                  </a:ext>
                </a:extLst>
              </p:cNvPr>
              <p:cNvSpPr txBox="1"/>
              <p:nvPr/>
            </p:nvSpPr>
            <p:spPr>
              <a:xfrm>
                <a:off x="6096000" y="3295997"/>
                <a:ext cx="3743546" cy="460840"/>
              </a:xfrm>
              <a:prstGeom prst="rect">
                <a:avLst/>
              </a:prstGeom>
              <a:solidFill>
                <a:srgbClr val="FF0000">
                  <a:alpha val="50196"/>
                </a:srgbClr>
              </a:solidFill>
            </p:spPr>
            <p:txBody>
              <a:bodyPr wrap="square" rtlCol="0">
                <a:spAutoFit/>
              </a:bodyPr>
              <a:lstStyle/>
              <a:p>
                <a:endParaRPr lang="fr-FR" dirty="0"/>
              </a:p>
            </p:txBody>
          </p:sp>
          <p:sp>
            <p:nvSpPr>
              <p:cNvPr id="23" name="ZoneTexte 22">
                <a:extLst>
                  <a:ext uri="{FF2B5EF4-FFF2-40B4-BE49-F238E27FC236}">
                    <a16:creationId xmlns:a16="http://schemas.microsoft.com/office/drawing/2014/main" id="{97B65B4D-E6DD-4378-86DD-8B3C5274850C}"/>
                  </a:ext>
                </a:extLst>
              </p:cNvPr>
              <p:cNvSpPr txBox="1"/>
              <p:nvPr/>
            </p:nvSpPr>
            <p:spPr>
              <a:xfrm>
                <a:off x="6088912" y="3753840"/>
                <a:ext cx="3743546" cy="460840"/>
              </a:xfrm>
              <a:prstGeom prst="rect">
                <a:avLst/>
              </a:prstGeom>
              <a:solidFill>
                <a:srgbClr val="00B050">
                  <a:alpha val="50196"/>
                </a:srgbClr>
              </a:solidFill>
            </p:spPr>
            <p:txBody>
              <a:bodyPr wrap="square" rtlCol="0">
                <a:spAutoFit/>
              </a:bodyPr>
              <a:lstStyle/>
              <a:p>
                <a:endParaRPr lang="fr-FR" dirty="0"/>
              </a:p>
            </p:txBody>
          </p:sp>
          <p:sp>
            <p:nvSpPr>
              <p:cNvPr id="9" name="Rectangle 8">
                <a:extLst>
                  <a:ext uri="{FF2B5EF4-FFF2-40B4-BE49-F238E27FC236}">
                    <a16:creationId xmlns:a16="http://schemas.microsoft.com/office/drawing/2014/main" id="{DE10D60F-9C71-49DB-AFA9-08A7817851BC}"/>
                  </a:ext>
                </a:extLst>
              </p:cNvPr>
              <p:cNvSpPr/>
              <p:nvPr/>
            </p:nvSpPr>
            <p:spPr>
              <a:xfrm>
                <a:off x="6096000" y="4214680"/>
                <a:ext cx="3743546" cy="527442"/>
              </a:xfrm>
              <a:prstGeom prst="rect">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6" name="ZoneTexte 25">
            <a:extLst>
              <a:ext uri="{FF2B5EF4-FFF2-40B4-BE49-F238E27FC236}">
                <a16:creationId xmlns:a16="http://schemas.microsoft.com/office/drawing/2014/main" id="{94D5659E-9DF8-43FF-B606-A485B6BBD888}"/>
              </a:ext>
            </a:extLst>
          </p:cNvPr>
          <p:cNvSpPr txBox="1"/>
          <p:nvPr/>
        </p:nvSpPr>
        <p:spPr>
          <a:xfrm>
            <a:off x="665742" y="2821244"/>
            <a:ext cx="3490622" cy="338554"/>
          </a:xfrm>
          <a:prstGeom prst="rect">
            <a:avLst/>
          </a:prstGeom>
          <a:noFill/>
        </p:spPr>
        <p:txBody>
          <a:bodyPr wrap="square">
            <a:spAutoFit/>
          </a:bodyPr>
          <a:lstStyle/>
          <a:p>
            <a:pPr marL="0" lvl="1"/>
            <a:r>
              <a:rPr lang="fr-FR" sz="1600" dirty="0">
                <a:solidFill>
                  <a:srgbClr val="00B050"/>
                </a:solidFill>
              </a:rPr>
              <a:t>Choisissez un niveau de sécurité élevé. </a:t>
            </a:r>
          </a:p>
        </p:txBody>
      </p:sp>
      <p:sp>
        <p:nvSpPr>
          <p:cNvPr id="27" name="ZoneTexte 26">
            <a:extLst>
              <a:ext uri="{FF2B5EF4-FFF2-40B4-BE49-F238E27FC236}">
                <a16:creationId xmlns:a16="http://schemas.microsoft.com/office/drawing/2014/main" id="{E256C3D4-828E-40FB-8029-720F0ADFE960}"/>
              </a:ext>
            </a:extLst>
          </p:cNvPr>
          <p:cNvSpPr txBox="1"/>
          <p:nvPr/>
        </p:nvSpPr>
        <p:spPr>
          <a:xfrm>
            <a:off x="665741" y="3348686"/>
            <a:ext cx="3490622" cy="338554"/>
          </a:xfrm>
          <a:prstGeom prst="rect">
            <a:avLst/>
          </a:prstGeom>
          <a:noFill/>
        </p:spPr>
        <p:txBody>
          <a:bodyPr wrap="square">
            <a:spAutoFit/>
          </a:bodyPr>
          <a:lstStyle/>
          <a:p>
            <a:pPr marL="0" lvl="1"/>
            <a:r>
              <a:rPr lang="fr-FR" sz="1600" dirty="0">
                <a:solidFill>
                  <a:srgbClr val="4472C4"/>
                </a:solidFill>
              </a:rPr>
              <a:t>Sélectionnez la taille souhaitée.</a:t>
            </a:r>
          </a:p>
        </p:txBody>
      </p:sp>
      <p:sp>
        <p:nvSpPr>
          <p:cNvPr id="28" name="ZoneTexte 27">
            <a:extLst>
              <a:ext uri="{FF2B5EF4-FFF2-40B4-BE49-F238E27FC236}">
                <a16:creationId xmlns:a16="http://schemas.microsoft.com/office/drawing/2014/main" id="{A02A41B4-CB5A-4A93-8C25-0C05AB88CEF5}"/>
              </a:ext>
            </a:extLst>
          </p:cNvPr>
          <p:cNvSpPr txBox="1"/>
          <p:nvPr/>
        </p:nvSpPr>
        <p:spPr>
          <a:xfrm>
            <a:off x="665741" y="3927923"/>
            <a:ext cx="3490622" cy="338554"/>
          </a:xfrm>
          <a:prstGeom prst="rect">
            <a:avLst/>
          </a:prstGeom>
          <a:noFill/>
        </p:spPr>
        <p:txBody>
          <a:bodyPr wrap="square">
            <a:spAutoFit/>
          </a:bodyPr>
          <a:lstStyle/>
          <a:p>
            <a:pPr marL="0" lvl="1"/>
            <a:r>
              <a:rPr lang="fr-FR" sz="1600" dirty="0">
                <a:solidFill>
                  <a:srgbClr val="4472C4"/>
                </a:solidFill>
              </a:rPr>
              <a:t>Lancer la génération du code.</a:t>
            </a:r>
          </a:p>
        </p:txBody>
      </p:sp>
      <p:sp>
        <p:nvSpPr>
          <p:cNvPr id="29" name="Rectangle 28">
            <a:extLst>
              <a:ext uri="{FF2B5EF4-FFF2-40B4-BE49-F238E27FC236}">
                <a16:creationId xmlns:a16="http://schemas.microsoft.com/office/drawing/2014/main" id="{3741D8B7-F793-43A4-9E29-D0E5A06BCCFD}"/>
              </a:ext>
            </a:extLst>
          </p:cNvPr>
          <p:cNvSpPr/>
          <p:nvPr/>
        </p:nvSpPr>
        <p:spPr>
          <a:xfrm>
            <a:off x="7953154" y="5105739"/>
            <a:ext cx="389861" cy="375683"/>
          </a:xfrm>
          <a:prstGeom prst="rect">
            <a:avLst/>
          </a:prstGeom>
          <a:solidFill>
            <a:srgbClr val="7030A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orme libre : forme 30">
            <a:extLst>
              <a:ext uri="{FF2B5EF4-FFF2-40B4-BE49-F238E27FC236}">
                <a16:creationId xmlns:a16="http://schemas.microsoft.com/office/drawing/2014/main" id="{08AE670F-6C64-499E-B043-926168538362}"/>
              </a:ext>
            </a:extLst>
          </p:cNvPr>
          <p:cNvSpPr/>
          <p:nvPr/>
        </p:nvSpPr>
        <p:spPr>
          <a:xfrm>
            <a:off x="7145079" y="3380768"/>
            <a:ext cx="255181" cy="2037651"/>
          </a:xfrm>
          <a:custGeom>
            <a:avLst/>
            <a:gdLst>
              <a:gd name="connsiteX0" fmla="*/ 659219 w 659219"/>
              <a:gd name="connsiteY0" fmla="*/ 1502735 h 1502735"/>
              <a:gd name="connsiteX1" fmla="*/ 120502 w 659219"/>
              <a:gd name="connsiteY1" fmla="*/ 843517 h 1502735"/>
              <a:gd name="connsiteX2" fmla="*/ 0 w 659219"/>
              <a:gd name="connsiteY2" fmla="*/ 0 h 1502735"/>
            </a:gdLst>
            <a:ahLst/>
            <a:cxnLst>
              <a:cxn ang="0">
                <a:pos x="connsiteX0" y="connsiteY0"/>
              </a:cxn>
              <a:cxn ang="0">
                <a:pos x="connsiteX1" y="connsiteY1"/>
              </a:cxn>
              <a:cxn ang="0">
                <a:pos x="connsiteX2" y="connsiteY2"/>
              </a:cxn>
            </a:cxnLst>
            <a:rect l="l" t="t" r="r" b="b"/>
            <a:pathLst>
              <a:path w="659219" h="1502735">
                <a:moveTo>
                  <a:pt x="659219" y="1502735"/>
                </a:moveTo>
                <a:cubicBezTo>
                  <a:pt x="444795" y="1298354"/>
                  <a:pt x="230372" y="1093973"/>
                  <a:pt x="120502" y="843517"/>
                </a:cubicBezTo>
                <a:cubicBezTo>
                  <a:pt x="10632" y="593061"/>
                  <a:pt x="5316" y="296530"/>
                  <a:pt x="0" y="0"/>
                </a:cubicBezTo>
              </a:path>
            </a:pathLst>
          </a:custGeom>
          <a:noFill/>
          <a:ln>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1559C1B0-336D-4258-90E2-9C7D2D56E8AC}"/>
              </a:ext>
            </a:extLst>
          </p:cNvPr>
          <p:cNvSpPr txBox="1"/>
          <p:nvPr/>
        </p:nvSpPr>
        <p:spPr>
          <a:xfrm>
            <a:off x="665741" y="4505112"/>
            <a:ext cx="3490622" cy="830997"/>
          </a:xfrm>
          <a:prstGeom prst="rect">
            <a:avLst/>
          </a:prstGeom>
          <a:noFill/>
        </p:spPr>
        <p:txBody>
          <a:bodyPr wrap="square">
            <a:spAutoFit/>
          </a:bodyPr>
          <a:lstStyle/>
          <a:p>
            <a:pPr marL="0" lvl="1"/>
            <a:r>
              <a:rPr lang="fr-FR" sz="1600" dirty="0">
                <a:solidFill>
                  <a:srgbClr val="7030A0"/>
                </a:solidFill>
              </a:rPr>
              <a:t>Une fois le QR CODE généré, faites un clic droit sur celui-ci et enregistrez-le sur votre espace réseau.</a:t>
            </a:r>
          </a:p>
        </p:txBody>
      </p:sp>
      <p:pic>
        <p:nvPicPr>
          <p:cNvPr id="24" name="Image 23">
            <a:extLst>
              <a:ext uri="{FF2B5EF4-FFF2-40B4-BE49-F238E27FC236}">
                <a16:creationId xmlns:a16="http://schemas.microsoft.com/office/drawing/2014/main" id="{4882E1E9-8F66-4611-9170-75D344B429EA}"/>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rot="1796501">
            <a:off x="11278017" y="470069"/>
            <a:ext cx="427655" cy="427655"/>
          </a:xfrm>
          <a:prstGeom prst="rect">
            <a:avLst/>
          </a:prstGeom>
        </p:spPr>
      </p:pic>
      <p:pic>
        <p:nvPicPr>
          <p:cNvPr id="30" name="Image 29">
            <a:hlinkClick r:id="" action="ppaction://hlinkshowjump?jump=nextslide"/>
            <a:extLst>
              <a:ext uri="{FF2B5EF4-FFF2-40B4-BE49-F238E27FC236}">
                <a16:creationId xmlns:a16="http://schemas.microsoft.com/office/drawing/2014/main" id="{D4EAFD65-479D-4880-A01E-17B650BECA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26174" y="2383258"/>
            <a:ext cx="1042417" cy="1042417"/>
          </a:xfrm>
          <a:prstGeom prst="rect">
            <a:avLst/>
          </a:prstGeom>
        </p:spPr>
      </p:pic>
      <p:pic>
        <p:nvPicPr>
          <p:cNvPr id="35" name="Image 34">
            <a:hlinkClick r:id="" action="ppaction://hlinkshowjump?jump=previousslide"/>
            <a:extLst>
              <a:ext uri="{FF2B5EF4-FFF2-40B4-BE49-F238E27FC236}">
                <a16:creationId xmlns:a16="http://schemas.microsoft.com/office/drawing/2014/main" id="{5CD52BD0-D51B-45C2-9006-AA68B03F97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149579" y="3446249"/>
            <a:ext cx="1042417" cy="1042417"/>
          </a:xfrm>
          <a:prstGeom prst="rect">
            <a:avLst/>
          </a:prstGeom>
        </p:spPr>
      </p:pic>
    </p:spTree>
    <p:extLst>
      <p:ext uri="{BB962C8B-B14F-4D97-AF65-F5344CB8AC3E}">
        <p14:creationId xmlns:p14="http://schemas.microsoft.com/office/powerpoint/2010/main" val="251171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 chevron 10">
            <a:extLst>
              <a:ext uri="{FF2B5EF4-FFF2-40B4-BE49-F238E27FC236}">
                <a16:creationId xmlns:a16="http://schemas.microsoft.com/office/drawing/2014/main" id="{D8440EF5-AAC4-47EC-B718-9AB7CB337007}"/>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2" name="Flèche : pentagone 11">
            <a:hlinkClick r:id="rId3" action="ppaction://hlinksldjump"/>
            <a:extLst>
              <a:ext uri="{FF2B5EF4-FFF2-40B4-BE49-F238E27FC236}">
                <a16:creationId xmlns:a16="http://schemas.microsoft.com/office/drawing/2014/main" id="{6820C6F6-2D12-4E2F-9831-4A972BEC7321}"/>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QR CODE</a:t>
            </a:r>
          </a:p>
        </p:txBody>
      </p:sp>
      <p:sp>
        <p:nvSpPr>
          <p:cNvPr id="17" name="ZoneTexte 16">
            <a:extLst>
              <a:ext uri="{FF2B5EF4-FFF2-40B4-BE49-F238E27FC236}">
                <a16:creationId xmlns:a16="http://schemas.microsoft.com/office/drawing/2014/main" id="{79735B9F-6520-435E-8153-E0ECDE2F0546}"/>
              </a:ext>
            </a:extLst>
          </p:cNvPr>
          <p:cNvSpPr txBox="1"/>
          <p:nvPr/>
        </p:nvSpPr>
        <p:spPr>
          <a:xfrm>
            <a:off x="593006" y="1366147"/>
            <a:ext cx="6665488" cy="3293209"/>
          </a:xfrm>
          <a:prstGeom prst="rect">
            <a:avLst/>
          </a:prstGeom>
          <a:noFill/>
        </p:spPr>
        <p:txBody>
          <a:bodyPr wrap="square">
            <a:spAutoFit/>
          </a:bodyPr>
          <a:lstStyle/>
          <a:p>
            <a:r>
              <a:rPr lang="fr-FR" sz="1600" dirty="0"/>
              <a:t>Une fois votre QR CODE généré et enregistré, vous allez tester son bon fonctionnement. Sur les smartphones récents, le QR CODE sera reconnu directement depuis l’application photo.</a:t>
            </a:r>
          </a:p>
          <a:p>
            <a:endParaRPr lang="fr-FR" sz="1600" dirty="0"/>
          </a:p>
          <a:p>
            <a:endParaRPr lang="fr-FR" sz="1600" dirty="0"/>
          </a:p>
          <a:p>
            <a:r>
              <a:rPr lang="fr-FR" sz="1600" dirty="0"/>
              <a:t>Si ce n’est pas le cas, il est nécessaire d’installer une application permettant de le lire. Il en existe plusieurs sur les magasins d’applications de Google et Apple.</a:t>
            </a:r>
          </a:p>
          <a:p>
            <a:endParaRPr lang="fr-FR" sz="1600" dirty="0"/>
          </a:p>
          <a:p>
            <a:endParaRPr lang="fr-FR" sz="1600" dirty="0"/>
          </a:p>
          <a:p>
            <a:endParaRPr lang="fr-FR" sz="1600" dirty="0"/>
          </a:p>
          <a:p>
            <a:r>
              <a:rPr lang="fr-FR" sz="1600" dirty="0"/>
              <a:t>Une fois votre application installée, tester votre QR CODE. </a:t>
            </a:r>
          </a:p>
          <a:p>
            <a:endParaRPr lang="fr-FR" sz="1600" dirty="0"/>
          </a:p>
          <a:p>
            <a:r>
              <a:rPr lang="fr-FR" sz="1600" dirty="0"/>
              <a:t> </a:t>
            </a:r>
          </a:p>
        </p:txBody>
      </p:sp>
      <p:pic>
        <p:nvPicPr>
          <p:cNvPr id="18" name="Image 17">
            <a:extLst>
              <a:ext uri="{FF2B5EF4-FFF2-40B4-BE49-F238E27FC236}">
                <a16:creationId xmlns:a16="http://schemas.microsoft.com/office/drawing/2014/main" id="{DE3BCB51-BE67-4957-A42E-61FE2C264035}"/>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2839359" y="4228214"/>
            <a:ext cx="1994911" cy="1994911"/>
          </a:xfrm>
          <a:prstGeom prst="rect">
            <a:avLst/>
          </a:prstGeom>
        </p:spPr>
      </p:pic>
      <p:sp>
        <p:nvSpPr>
          <p:cNvPr id="19" name="ZoneTexte 18">
            <a:extLst>
              <a:ext uri="{FF2B5EF4-FFF2-40B4-BE49-F238E27FC236}">
                <a16:creationId xmlns:a16="http://schemas.microsoft.com/office/drawing/2014/main" id="{2ABE8CBA-DD7C-4F3E-8547-F1A78672856C}"/>
              </a:ext>
            </a:extLst>
          </p:cNvPr>
          <p:cNvSpPr txBox="1"/>
          <p:nvPr/>
        </p:nvSpPr>
        <p:spPr>
          <a:xfrm>
            <a:off x="2567763" y="6210264"/>
            <a:ext cx="2677168" cy="276999"/>
          </a:xfrm>
          <a:prstGeom prst="rect">
            <a:avLst/>
          </a:prstGeom>
          <a:noFill/>
        </p:spPr>
        <p:txBody>
          <a:bodyPr wrap="square">
            <a:spAutoFit/>
          </a:bodyPr>
          <a:lstStyle/>
          <a:p>
            <a:r>
              <a:rPr lang="fr-FR" sz="1200" dirty="0"/>
              <a:t>https://pascal.paysdelaloire.e-lyco.fr/</a:t>
            </a:r>
          </a:p>
        </p:txBody>
      </p:sp>
      <p:pic>
        <p:nvPicPr>
          <p:cNvPr id="20" name="Picture 2">
            <a:extLst>
              <a:ext uri="{FF2B5EF4-FFF2-40B4-BE49-F238E27FC236}">
                <a16:creationId xmlns:a16="http://schemas.microsoft.com/office/drawing/2014/main" id="{F609FAF6-2345-4C41-8EE0-BF0FE7F82F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3847" y="3221970"/>
            <a:ext cx="452501" cy="452501"/>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4E81DB90-A8A8-4215-8BC6-12A4E947323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741" t="21417" r="30733" b="20909"/>
          <a:stretch/>
        </p:blipFill>
        <p:spPr>
          <a:xfrm>
            <a:off x="3118518" y="3203204"/>
            <a:ext cx="452501" cy="451592"/>
          </a:xfrm>
          <a:prstGeom prst="rect">
            <a:avLst/>
          </a:prstGeom>
        </p:spPr>
      </p:pic>
      <p:pic>
        <p:nvPicPr>
          <p:cNvPr id="3" name="Image 2">
            <a:extLst>
              <a:ext uri="{FF2B5EF4-FFF2-40B4-BE49-F238E27FC236}">
                <a16:creationId xmlns:a16="http://schemas.microsoft.com/office/drawing/2014/main" id="{992C1B60-212E-4ED7-9190-B44BC4989F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8372" y="1218350"/>
            <a:ext cx="2267189" cy="4912242"/>
          </a:xfrm>
          <a:prstGeom prst="rect">
            <a:avLst/>
          </a:prstGeom>
          <a:ln w="19050">
            <a:solidFill>
              <a:srgbClr val="7030A0"/>
            </a:solidFill>
          </a:ln>
        </p:spPr>
      </p:pic>
      <p:sp>
        <p:nvSpPr>
          <p:cNvPr id="5" name="Rectangle : coins arrondis 4">
            <a:extLst>
              <a:ext uri="{FF2B5EF4-FFF2-40B4-BE49-F238E27FC236}">
                <a16:creationId xmlns:a16="http://schemas.microsoft.com/office/drawing/2014/main" id="{CCAC80BF-269C-43AF-B6C8-A3F10DDAFE08}"/>
              </a:ext>
            </a:extLst>
          </p:cNvPr>
          <p:cNvSpPr/>
          <p:nvPr/>
        </p:nvSpPr>
        <p:spPr>
          <a:xfrm>
            <a:off x="8555665" y="4231758"/>
            <a:ext cx="1509823" cy="361507"/>
          </a:xfrm>
          <a:prstGeom prst="round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06E2F59C-17CB-4547-B846-41C612C8B77B}"/>
              </a:ext>
            </a:extLst>
          </p:cNvPr>
          <p:cNvSpPr/>
          <p:nvPr/>
        </p:nvSpPr>
        <p:spPr>
          <a:xfrm>
            <a:off x="6762307" y="1743740"/>
            <a:ext cx="1233377" cy="361507"/>
          </a:xfrm>
          <a:custGeom>
            <a:avLst/>
            <a:gdLst>
              <a:gd name="connsiteX0" fmla="*/ 0 w 1233377"/>
              <a:gd name="connsiteY0" fmla="*/ 0 h 361507"/>
              <a:gd name="connsiteX1" fmla="*/ 645042 w 1233377"/>
              <a:gd name="connsiteY1" fmla="*/ 70883 h 361507"/>
              <a:gd name="connsiteX2" fmla="*/ 1233377 w 1233377"/>
              <a:gd name="connsiteY2" fmla="*/ 361507 h 361507"/>
            </a:gdLst>
            <a:ahLst/>
            <a:cxnLst>
              <a:cxn ang="0">
                <a:pos x="connsiteX0" y="connsiteY0"/>
              </a:cxn>
              <a:cxn ang="0">
                <a:pos x="connsiteX1" y="connsiteY1"/>
              </a:cxn>
              <a:cxn ang="0">
                <a:pos x="connsiteX2" y="connsiteY2"/>
              </a:cxn>
            </a:cxnLst>
            <a:rect l="l" t="t" r="r" b="b"/>
            <a:pathLst>
              <a:path w="1233377" h="361507">
                <a:moveTo>
                  <a:pt x="0" y="0"/>
                </a:moveTo>
                <a:cubicBezTo>
                  <a:pt x="219739" y="5316"/>
                  <a:pt x="439479" y="10632"/>
                  <a:pt x="645042" y="70883"/>
                </a:cubicBezTo>
                <a:cubicBezTo>
                  <a:pt x="850605" y="131134"/>
                  <a:pt x="1041991" y="246320"/>
                  <a:pt x="1233377" y="361507"/>
                </a:cubicBezTo>
              </a:path>
            </a:pathLst>
          </a:custGeom>
          <a:noFill/>
          <a:ln>
            <a:solidFill>
              <a:srgbClr val="7030A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80BE05BD-C549-4025-9A89-1026AB13BED2}"/>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796501">
            <a:off x="11278017" y="470069"/>
            <a:ext cx="427655" cy="427655"/>
          </a:xfrm>
          <a:prstGeom prst="rect">
            <a:avLst/>
          </a:prstGeom>
        </p:spPr>
      </p:pic>
      <p:pic>
        <p:nvPicPr>
          <p:cNvPr id="16" name="Image 15">
            <a:hlinkClick r:id="" action="ppaction://hlinkshowjump?jump=previousslide"/>
            <a:extLst>
              <a:ext uri="{FF2B5EF4-FFF2-40B4-BE49-F238E27FC236}">
                <a16:creationId xmlns:a16="http://schemas.microsoft.com/office/drawing/2014/main" id="{E3641FB5-E02B-4F40-898A-C0F8B73454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149579" y="3446249"/>
            <a:ext cx="1042417" cy="1042417"/>
          </a:xfrm>
          <a:prstGeom prst="rect">
            <a:avLst/>
          </a:prstGeom>
        </p:spPr>
      </p:pic>
      <p:pic>
        <p:nvPicPr>
          <p:cNvPr id="22" name="Image 21">
            <a:hlinkClick r:id="" action="ppaction://hlinkshowjump?jump=firstslide"/>
            <a:extLst>
              <a:ext uri="{FF2B5EF4-FFF2-40B4-BE49-F238E27FC236}">
                <a16:creationId xmlns:a16="http://schemas.microsoft.com/office/drawing/2014/main" id="{38674320-68C7-4E9C-A438-D23197DC6F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40760" y="2382568"/>
            <a:ext cx="1042417" cy="1042417"/>
          </a:xfrm>
          <a:prstGeom prst="rect">
            <a:avLst/>
          </a:prstGeom>
        </p:spPr>
      </p:pic>
    </p:spTree>
    <p:extLst>
      <p:ext uri="{BB962C8B-B14F-4D97-AF65-F5344CB8AC3E}">
        <p14:creationId xmlns:p14="http://schemas.microsoft.com/office/powerpoint/2010/main" val="25140013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TotalTime>
  <Words>430</Words>
  <Application>Microsoft Office PowerPoint</Application>
  <PresentationFormat>Grand écran</PresentationFormat>
  <Paragraphs>44</Paragraphs>
  <Slides>5</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Calibri Light</vt:lpstr>
      <vt:lpstr>Calibri</vt:lpstr>
      <vt:lpstr>Arial</vt:lpstr>
      <vt:lpstr>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Halligon;Maxime CHauvin</dc:creator>
  <cp:lastModifiedBy>Antoine Halligon</cp:lastModifiedBy>
  <cp:revision>74</cp:revision>
  <dcterms:created xsi:type="dcterms:W3CDTF">2021-02-01T14:35:16Z</dcterms:created>
  <dcterms:modified xsi:type="dcterms:W3CDTF">2021-06-17T14:10:36Z</dcterms:modified>
</cp:coreProperties>
</file>