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B050"/>
    <a:srgbClr val="ED7D3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76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FC38E-5282-4F8A-84B0-5FFA5720E2CB}" type="datetimeFigureOut">
              <a:rPr lang="fr-FR" smtClean="0"/>
              <a:pPr/>
              <a:t>17/06/2021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85E63-B6F7-4A2B-9614-61FBA9EB7C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66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85E63-B6F7-4A2B-9614-61FBA9EB7C5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183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85E63-B6F7-4A2B-9614-61FBA9EB7C54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864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85E63-B6F7-4A2B-9614-61FBA9EB7C54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232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85E63-B6F7-4A2B-9614-61FBA9EB7C5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70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85E63-B6F7-4A2B-9614-61FBA9EB7C54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950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85E63-B6F7-4A2B-9614-61FBA9EB7C5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22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85E63-B6F7-4A2B-9614-61FBA9EB7C54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585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85E63-B6F7-4A2B-9614-61FBA9EB7C54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81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22B6F2-46E9-4368-9500-D5849288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295B4-12BB-48B8-89A3-623B0196C060}" type="datetimeFigureOut">
              <a:rPr lang="fr-FR" smtClean="0"/>
              <a:pPr/>
              <a:t>17/06/2021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9DE3CD-E938-42ED-BBF3-4A799671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BE545F-2D43-4A2F-A228-1EFF6D5F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5B8126-6AC3-4720-BD27-8EA59120421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81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1BF09-5C1C-4E0B-9CB0-C809A7224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E5DE7A-640E-4C9A-87D1-6A11A2D60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1CDD62-B36A-499B-BF18-226FA8FA0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295B4-12BB-48B8-89A3-623B0196C060}" type="datetimeFigureOut">
              <a:rPr lang="fr-FR" smtClean="0"/>
              <a:pPr/>
              <a:t>17/06/2021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670351-7A51-4BD1-A427-686AAB614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3D0BA9-D6C1-4EAC-9352-67E2C936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5B8126-6AC3-4720-BD27-8EA59120421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53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CB30898-82FB-4075-9673-EDCD4230CC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28124B-6C5F-494A-B8FA-39444FB94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6C9FE5-9839-4342-B044-7743C794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1295B4-12BB-48B8-89A3-623B0196C060}" type="datetimeFigureOut">
              <a:rPr lang="fr-FR" smtClean="0"/>
              <a:pPr/>
              <a:t>17/06/2021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C1629F-EDD9-406A-B548-91D096FCD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C50581-C618-4B43-8340-E5EC5222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5B8126-6AC3-4720-BD27-8EA59120421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21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53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7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96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36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68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16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459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421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9568C-F731-4F6E-AA25-930F07EB9FD1}"/>
              </a:ext>
            </a:extLst>
          </p:cNvPr>
          <p:cNvSpPr/>
          <p:nvPr userDrawn="1"/>
        </p:nvSpPr>
        <p:spPr>
          <a:xfrm>
            <a:off x="256309" y="263237"/>
            <a:ext cx="11651673" cy="63038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D8FF9D-387F-47A8-9C84-D305D3651B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4" t="23265" r="27792" b="39261"/>
          <a:stretch/>
        </p:blipFill>
        <p:spPr>
          <a:xfrm>
            <a:off x="85061" y="6092456"/>
            <a:ext cx="2629786" cy="6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7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D60D563-5E81-4E0D-90FB-B8024A8C5F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40" y="280554"/>
            <a:ext cx="6323985" cy="6244935"/>
          </a:xfrm>
          <a:prstGeom prst="rect">
            <a:avLst/>
          </a:prstGeom>
        </p:spPr>
      </p:pic>
      <p:sp>
        <p:nvSpPr>
          <p:cNvPr id="4" name="Flèche : pentagone 3">
            <a:extLst>
              <a:ext uri="{FF2B5EF4-FFF2-40B4-BE49-F238E27FC236}">
                <a16:creationId xmlns:a16="http://schemas.microsoft.com/office/drawing/2014/main" id="{F0AB417B-6B70-42E0-91A2-FE9974590B29}"/>
              </a:ext>
            </a:extLst>
          </p:cNvPr>
          <p:cNvSpPr/>
          <p:nvPr/>
        </p:nvSpPr>
        <p:spPr>
          <a:xfrm>
            <a:off x="263234" y="2385765"/>
            <a:ext cx="5715002" cy="946252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800" b="1" dirty="0"/>
              <a:t>Montage vidéo</a:t>
            </a:r>
          </a:p>
        </p:txBody>
      </p:sp>
      <p:sp>
        <p:nvSpPr>
          <p:cNvPr id="6" name="Flèche : pentagon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58AD2-B32E-4091-83AC-45A68B020B67}"/>
              </a:ext>
            </a:extLst>
          </p:cNvPr>
          <p:cNvSpPr/>
          <p:nvPr/>
        </p:nvSpPr>
        <p:spPr>
          <a:xfrm>
            <a:off x="263236" y="3477492"/>
            <a:ext cx="2957946" cy="658091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/>
              <a:t>Tutoriel</a:t>
            </a:r>
          </a:p>
        </p:txBody>
      </p:sp>
      <p:pic>
        <p:nvPicPr>
          <p:cNvPr id="11" name="Imag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93DCDD-662F-4563-9433-2FE590813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69" y="3806537"/>
            <a:ext cx="686734" cy="686734"/>
          </a:xfrm>
          <a:prstGeom prst="rect">
            <a:avLst/>
          </a:prstGeom>
        </p:spPr>
      </p:pic>
      <p:sp>
        <p:nvSpPr>
          <p:cNvPr id="7" name="ZoneText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BF2E60-E596-4B3E-B46D-7D93803AFDEF}"/>
              </a:ext>
            </a:extLst>
          </p:cNvPr>
          <p:cNvSpPr txBox="1"/>
          <p:nvPr/>
        </p:nvSpPr>
        <p:spPr>
          <a:xfrm>
            <a:off x="1811787" y="4621917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Lancement de l’activité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4EA60E-C664-43AD-8218-0DE1008A5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85">
            <a:off x="9953595" y="561342"/>
            <a:ext cx="1435237" cy="14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00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BFEB834-62E2-42D4-8C8E-71794E9E56DE}"/>
              </a:ext>
            </a:extLst>
          </p:cNvPr>
          <p:cNvSpPr txBox="1"/>
          <p:nvPr/>
        </p:nvSpPr>
        <p:spPr>
          <a:xfrm>
            <a:off x="347016" y="1068469"/>
            <a:ext cx="19950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Découverte des différentes fonctions : </a:t>
            </a:r>
          </a:p>
          <a:p>
            <a:endParaRPr lang="fr-FR" dirty="0"/>
          </a:p>
          <a:p>
            <a:r>
              <a:rPr lang="fr-FR" dirty="0">
                <a:solidFill>
                  <a:srgbClr val="00B050"/>
                </a:solidFill>
              </a:rPr>
              <a:t>Enregistrement de votre projet. </a:t>
            </a:r>
            <a:r>
              <a:rPr lang="fr-FR" i="1" dirty="0">
                <a:solidFill>
                  <a:srgbClr val="00B050"/>
                </a:solidFill>
              </a:rPr>
              <a:t>(Pour le modifier ultérieurement).</a:t>
            </a:r>
          </a:p>
          <a:p>
            <a:endParaRPr lang="fr-FR" dirty="0">
              <a:solidFill>
                <a:srgbClr val="ED7D31"/>
              </a:solidFill>
            </a:endParaRPr>
          </a:p>
          <a:p>
            <a:r>
              <a:rPr lang="fr-FR" dirty="0">
                <a:solidFill>
                  <a:srgbClr val="4472C4"/>
                </a:solidFill>
              </a:rPr>
              <a:t>Enregistrement de votre vidéo.</a:t>
            </a:r>
          </a:p>
        </p:txBody>
      </p:sp>
      <p:sp>
        <p:nvSpPr>
          <p:cNvPr id="3" name="Flèche : pentagone 2">
            <a:hlinkClick r:id="rId2" action="ppaction://hlinksldjump"/>
            <a:extLst>
              <a:ext uri="{FF2B5EF4-FFF2-40B4-BE49-F238E27FC236}">
                <a16:creationId xmlns:a16="http://schemas.microsoft.com/office/drawing/2014/main" id="{7C740246-E73A-4971-991E-807F8DCD2927}"/>
              </a:ext>
            </a:extLst>
          </p:cNvPr>
          <p:cNvSpPr/>
          <p:nvPr/>
        </p:nvSpPr>
        <p:spPr>
          <a:xfrm>
            <a:off x="263235" y="262019"/>
            <a:ext cx="3893129" cy="658091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/>
              <a:t>MONTAGE VIDEO</a:t>
            </a:r>
          </a:p>
        </p:txBody>
      </p:sp>
      <p:sp>
        <p:nvSpPr>
          <p:cNvPr id="4" name="Flèche : chevron 3">
            <a:extLst>
              <a:ext uri="{FF2B5EF4-FFF2-40B4-BE49-F238E27FC236}">
                <a16:creationId xmlns:a16="http://schemas.microsoft.com/office/drawing/2014/main" id="{49B35E05-CF7B-40D8-8AB1-1BCCC8C5C31A}"/>
              </a:ext>
            </a:extLst>
          </p:cNvPr>
          <p:cNvSpPr/>
          <p:nvPr/>
        </p:nvSpPr>
        <p:spPr>
          <a:xfrm>
            <a:off x="4083627" y="262019"/>
            <a:ext cx="4024745" cy="658091"/>
          </a:xfrm>
          <a:prstGeom prst="chevron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TUTORIEL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248352-B9B0-4133-B251-C813BA7D6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85">
            <a:off x="10994871" y="487906"/>
            <a:ext cx="660976" cy="6609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26B24A-8B83-4947-BEA3-D014B9F10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773" y="1068469"/>
            <a:ext cx="7913436" cy="52756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25824C-8C17-48D9-A421-E257BB1671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02" t="3426" b="68821"/>
          <a:stretch/>
        </p:blipFill>
        <p:spPr>
          <a:xfrm>
            <a:off x="6478771" y="2301587"/>
            <a:ext cx="2296634" cy="2759626"/>
          </a:xfrm>
          <a:prstGeom prst="rect">
            <a:avLst/>
          </a:prstGeom>
          <a:ln>
            <a:solidFill>
              <a:srgbClr val="ED7D3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5C1C28B-2758-424D-82EA-59CA1D46E7EB}"/>
              </a:ext>
            </a:extLst>
          </p:cNvPr>
          <p:cNvSpPr txBox="1"/>
          <p:nvPr/>
        </p:nvSpPr>
        <p:spPr>
          <a:xfrm>
            <a:off x="9526772" y="1254267"/>
            <a:ext cx="1172437" cy="1503110"/>
          </a:xfrm>
          <a:prstGeom prst="rect">
            <a:avLst/>
          </a:prstGeom>
          <a:solidFill>
            <a:srgbClr val="ED7D31">
              <a:alpha val="40000"/>
            </a:srgbClr>
          </a:solidFill>
          <a:ln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D87977BA-FB15-422C-A8FE-7F17C3004882}"/>
              </a:ext>
            </a:extLst>
          </p:cNvPr>
          <p:cNvSpPr/>
          <p:nvPr/>
        </p:nvSpPr>
        <p:spPr>
          <a:xfrm>
            <a:off x="8768316" y="2750288"/>
            <a:ext cx="1332614" cy="1054375"/>
          </a:xfrm>
          <a:custGeom>
            <a:avLst/>
            <a:gdLst>
              <a:gd name="connsiteX0" fmla="*/ 1332614 w 1332614"/>
              <a:gd name="connsiteY0" fmla="*/ 0 h 1054375"/>
              <a:gd name="connsiteX1" fmla="*/ 1013637 w 1332614"/>
              <a:gd name="connsiteY1" fmla="*/ 907312 h 1054375"/>
              <a:gd name="connsiteX2" fmla="*/ 0 w 1332614"/>
              <a:gd name="connsiteY2" fmla="*/ 1041991 h 105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614" h="1054375">
                <a:moveTo>
                  <a:pt x="1332614" y="0"/>
                </a:moveTo>
                <a:cubicBezTo>
                  <a:pt x="1284176" y="366823"/>
                  <a:pt x="1235739" y="733647"/>
                  <a:pt x="1013637" y="907312"/>
                </a:cubicBezTo>
                <a:cubicBezTo>
                  <a:pt x="791535" y="1080977"/>
                  <a:pt x="395767" y="1061484"/>
                  <a:pt x="0" y="1041991"/>
                </a:cubicBezTo>
              </a:path>
            </a:pathLst>
          </a:custGeom>
          <a:noFill/>
          <a:ln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85FE186-2304-4F19-9162-655D41504018}"/>
              </a:ext>
            </a:extLst>
          </p:cNvPr>
          <p:cNvSpPr txBox="1"/>
          <p:nvPr/>
        </p:nvSpPr>
        <p:spPr>
          <a:xfrm>
            <a:off x="6471683" y="3147237"/>
            <a:ext cx="2296634" cy="432391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1F007D-7478-495B-8E95-F41101218116}"/>
              </a:ext>
            </a:extLst>
          </p:cNvPr>
          <p:cNvSpPr txBox="1"/>
          <p:nvPr/>
        </p:nvSpPr>
        <p:spPr>
          <a:xfrm>
            <a:off x="6478771" y="2301587"/>
            <a:ext cx="2296634" cy="369332"/>
          </a:xfrm>
          <a:prstGeom prst="rect">
            <a:avLst/>
          </a:prstGeom>
          <a:solidFill>
            <a:srgbClr val="4472C4">
              <a:alpha val="40000"/>
            </a:srgbClr>
          </a:solidFill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4" name="Imag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99A197-47A2-4FEF-9581-E1F46F6C0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74" y="2383258"/>
            <a:ext cx="1042417" cy="1042417"/>
          </a:xfrm>
          <a:prstGeom prst="rect">
            <a:avLst/>
          </a:prstGeom>
        </p:spPr>
      </p:pic>
      <p:pic>
        <p:nvPicPr>
          <p:cNvPr id="15" name="Imag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DDAA81A-3E90-4758-90FD-6B027DE33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9579" y="3446249"/>
            <a:ext cx="1042417" cy="1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21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1">
            <a:hlinkClick r:id="rId2" action="ppaction://hlinksldjump"/>
            <a:extLst>
              <a:ext uri="{FF2B5EF4-FFF2-40B4-BE49-F238E27FC236}">
                <a16:creationId xmlns:a16="http://schemas.microsoft.com/office/drawing/2014/main" id="{C6584481-2F0A-46A5-9780-9E2A7BE140C7}"/>
              </a:ext>
            </a:extLst>
          </p:cNvPr>
          <p:cNvSpPr/>
          <p:nvPr/>
        </p:nvSpPr>
        <p:spPr>
          <a:xfrm>
            <a:off x="263235" y="262019"/>
            <a:ext cx="3893129" cy="658091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/>
              <a:t>MONTAGE VIDEO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A45981-BAEF-4303-898F-28782CE18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85">
            <a:off x="10994871" y="487906"/>
            <a:ext cx="660976" cy="660976"/>
          </a:xfrm>
          <a:prstGeom prst="rect">
            <a:avLst/>
          </a:prstGeom>
        </p:spPr>
      </p:pic>
      <p:sp>
        <p:nvSpPr>
          <p:cNvPr id="7" name="Flèche : chevron 6">
            <a:extLst>
              <a:ext uri="{FF2B5EF4-FFF2-40B4-BE49-F238E27FC236}">
                <a16:creationId xmlns:a16="http://schemas.microsoft.com/office/drawing/2014/main" id="{4266F09B-66D3-4666-9241-37C328A283EA}"/>
              </a:ext>
            </a:extLst>
          </p:cNvPr>
          <p:cNvSpPr/>
          <p:nvPr/>
        </p:nvSpPr>
        <p:spPr>
          <a:xfrm>
            <a:off x="4083627" y="262019"/>
            <a:ext cx="4691778" cy="658091"/>
          </a:xfrm>
          <a:prstGeom prst="chevron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CAHIER DES CHARGES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3FEA61-C916-4E22-A36E-470E3DAB6A29}"/>
              </a:ext>
            </a:extLst>
          </p:cNvPr>
          <p:cNvSpPr txBox="1"/>
          <p:nvPr/>
        </p:nvSpPr>
        <p:spPr>
          <a:xfrm>
            <a:off x="715926" y="1446028"/>
            <a:ext cx="74037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la réalisation du montage vidéo vous devrez respecter les points suivants : </a:t>
            </a:r>
          </a:p>
          <a:p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Ajouter un titre à votre vidéo.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Des séquences vidéos de courtes/moyennes durées.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Ajouter un texte explicatif pour chaque séquence.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Choisir un style de texte pour toute la vidéo.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Durée maximum de votre vidéo : 2min 30sec.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D684E2A-D479-42AD-8E99-7CA10E0086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32" y="2382568"/>
            <a:ext cx="2151346" cy="2151346"/>
          </a:xfrm>
          <a:prstGeom prst="rect">
            <a:avLst/>
          </a:prstGeom>
        </p:spPr>
      </p:pic>
      <p:pic>
        <p:nvPicPr>
          <p:cNvPr id="10" name="Imag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C8DA663-C2E8-4869-83CD-19B63A873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9579" y="3446249"/>
            <a:ext cx="1042417" cy="1042417"/>
          </a:xfrm>
          <a:prstGeom prst="rect">
            <a:avLst/>
          </a:prstGeom>
        </p:spPr>
      </p:pic>
      <p:pic>
        <p:nvPicPr>
          <p:cNvPr id="11" name="Imag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0A73D99-6195-434E-867E-F9E60957F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760" y="2382568"/>
            <a:ext cx="1042417" cy="1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6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èche : pentagone 17">
            <a:hlinkClick r:id="rId3" action="ppaction://hlinksldjump"/>
            <a:extLst>
              <a:ext uri="{FF2B5EF4-FFF2-40B4-BE49-F238E27FC236}">
                <a16:creationId xmlns:a16="http://schemas.microsoft.com/office/drawing/2014/main" id="{CED1AA78-1AA0-42F6-ADB6-272E2AA3DD70}"/>
              </a:ext>
            </a:extLst>
          </p:cNvPr>
          <p:cNvSpPr/>
          <p:nvPr/>
        </p:nvSpPr>
        <p:spPr>
          <a:xfrm>
            <a:off x="263235" y="262019"/>
            <a:ext cx="3893129" cy="658091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/>
              <a:t>MONTAGE VIDEO</a:t>
            </a:r>
          </a:p>
        </p:txBody>
      </p:sp>
      <p:sp>
        <p:nvSpPr>
          <p:cNvPr id="19" name="Flèche : chevron 18">
            <a:extLst>
              <a:ext uri="{FF2B5EF4-FFF2-40B4-BE49-F238E27FC236}">
                <a16:creationId xmlns:a16="http://schemas.microsoft.com/office/drawing/2014/main" id="{5A4DFCEA-BE12-425B-B4E3-8867BA5A0F79}"/>
              </a:ext>
            </a:extLst>
          </p:cNvPr>
          <p:cNvSpPr/>
          <p:nvPr/>
        </p:nvSpPr>
        <p:spPr>
          <a:xfrm>
            <a:off x="4083627" y="262019"/>
            <a:ext cx="4024745" cy="658091"/>
          </a:xfrm>
          <a:prstGeom prst="chevron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TUTORIEL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16A2EB4-1F99-45B0-B261-E3222EC738A3}"/>
              </a:ext>
            </a:extLst>
          </p:cNvPr>
          <p:cNvSpPr txBox="1"/>
          <p:nvPr/>
        </p:nvSpPr>
        <p:spPr>
          <a:xfrm>
            <a:off x="713509" y="1385455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réaliser le montage de votre vidéo, utilisez le logiciel de montage de </a:t>
            </a:r>
            <a:r>
              <a:rPr lang="fr-FR" b="1" dirty="0"/>
              <a:t>Windows 10 </a:t>
            </a:r>
            <a:r>
              <a:rPr lang="fr-FR" dirty="0"/>
              <a:t>: 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53B5A4E-FBE7-4286-8AE1-6552F7EBAA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349" t="6902" r="8055" b="5556"/>
          <a:stretch/>
        </p:blipFill>
        <p:spPr>
          <a:xfrm>
            <a:off x="1145065" y="3087368"/>
            <a:ext cx="1364671" cy="13859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Image 13" descr="Une image contenant texte, intérieur, capture d’écran, afficher&#10;&#10;Description générée automatiquement">
            <a:extLst>
              <a:ext uri="{FF2B5EF4-FFF2-40B4-BE49-F238E27FC236}">
                <a16:creationId xmlns:a16="http://schemas.microsoft.com/office/drawing/2014/main" id="{98367A32-B107-41AB-8B02-6764D71C7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95" y="2088187"/>
            <a:ext cx="5292979" cy="3384358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3E2E2035-A262-4116-86AF-48A82AA4AF13}"/>
              </a:ext>
            </a:extLst>
          </p:cNvPr>
          <p:cNvGrpSpPr/>
          <p:nvPr/>
        </p:nvGrpSpPr>
        <p:grpSpPr>
          <a:xfrm>
            <a:off x="3006436" y="3538049"/>
            <a:ext cx="834327" cy="484632"/>
            <a:chOff x="3006436" y="3640690"/>
            <a:chExt cx="834327" cy="484632"/>
          </a:xfrm>
        </p:grpSpPr>
        <p:sp>
          <p:nvSpPr>
            <p:cNvPr id="12" name="Flèche : chevron 11">
              <a:extLst>
                <a:ext uri="{FF2B5EF4-FFF2-40B4-BE49-F238E27FC236}">
                  <a16:creationId xmlns:a16="http://schemas.microsoft.com/office/drawing/2014/main" id="{3C9F6552-60C3-463A-B480-1E7262DCF798}"/>
                </a:ext>
              </a:extLst>
            </p:cNvPr>
            <p:cNvSpPr/>
            <p:nvPr/>
          </p:nvSpPr>
          <p:spPr>
            <a:xfrm>
              <a:off x="3006436" y="3640690"/>
              <a:ext cx="484632" cy="484632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6" name="Flèche : chevron 15">
              <a:extLst>
                <a:ext uri="{FF2B5EF4-FFF2-40B4-BE49-F238E27FC236}">
                  <a16:creationId xmlns:a16="http://schemas.microsoft.com/office/drawing/2014/main" id="{0A2384DE-7E07-4697-8107-971192CFEDA2}"/>
                </a:ext>
              </a:extLst>
            </p:cNvPr>
            <p:cNvSpPr/>
            <p:nvPr/>
          </p:nvSpPr>
          <p:spPr>
            <a:xfrm>
              <a:off x="3356131" y="3640690"/>
              <a:ext cx="484632" cy="484632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B67CB796-819F-4B13-9CC7-C8CF8346F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85">
            <a:off x="10994871" y="487906"/>
            <a:ext cx="660976" cy="660976"/>
          </a:xfrm>
          <a:prstGeom prst="rect">
            <a:avLst/>
          </a:prstGeom>
        </p:spPr>
      </p:pic>
      <p:pic>
        <p:nvPicPr>
          <p:cNvPr id="20" name="Imag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68B854-8B16-4137-8748-4E39D6B38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74" y="2907792"/>
            <a:ext cx="1042417" cy="1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5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intérieur, capture d’écran, afficher&#10;&#10;Description générée automatiquement">
            <a:extLst>
              <a:ext uri="{FF2B5EF4-FFF2-40B4-BE49-F238E27FC236}">
                <a16:creationId xmlns:a16="http://schemas.microsoft.com/office/drawing/2014/main" id="{62AC6E7D-33DC-4DD1-9754-E6F3E71E0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67" y="1156854"/>
            <a:ext cx="7876268" cy="50361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D01C23-F460-4C89-BEDE-521931559B50}"/>
              </a:ext>
            </a:extLst>
          </p:cNvPr>
          <p:cNvSpPr/>
          <p:nvPr/>
        </p:nvSpPr>
        <p:spPr>
          <a:xfrm>
            <a:off x="3012821" y="1600200"/>
            <a:ext cx="3685851" cy="2964872"/>
          </a:xfrm>
          <a:prstGeom prst="rect">
            <a:avLst/>
          </a:prstGeom>
          <a:solidFill>
            <a:srgbClr val="4472C4">
              <a:alpha val="50196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939623-C272-45DD-AA44-F9150D4C862E}"/>
              </a:ext>
            </a:extLst>
          </p:cNvPr>
          <p:cNvSpPr/>
          <p:nvPr/>
        </p:nvSpPr>
        <p:spPr>
          <a:xfrm>
            <a:off x="6871855" y="1600200"/>
            <a:ext cx="4003379" cy="2964872"/>
          </a:xfrm>
          <a:prstGeom prst="rect">
            <a:avLst/>
          </a:prstGeom>
          <a:solidFill>
            <a:srgbClr val="FF0000">
              <a:alpha val="5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02E63E-D27F-4544-8605-6348437C75BD}"/>
              </a:ext>
            </a:extLst>
          </p:cNvPr>
          <p:cNvSpPr/>
          <p:nvPr/>
        </p:nvSpPr>
        <p:spPr>
          <a:xfrm>
            <a:off x="3012820" y="4689763"/>
            <a:ext cx="7862414" cy="1503218"/>
          </a:xfrm>
          <a:prstGeom prst="rect">
            <a:avLst/>
          </a:prstGeom>
          <a:solidFill>
            <a:srgbClr val="00B050">
              <a:alpha val="5019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FAF69D-42FA-4DC6-88C9-0CF54F660866}"/>
              </a:ext>
            </a:extLst>
          </p:cNvPr>
          <p:cNvSpPr txBox="1"/>
          <p:nvPr/>
        </p:nvSpPr>
        <p:spPr>
          <a:xfrm>
            <a:off x="503392" y="1156854"/>
            <a:ext cx="24089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L’interface du logiciel se décompose en trois parties : </a:t>
            </a:r>
          </a:p>
          <a:p>
            <a:endParaRPr lang="fr-FR" dirty="0"/>
          </a:p>
          <a:p>
            <a:r>
              <a:rPr lang="fr-FR" dirty="0">
                <a:solidFill>
                  <a:srgbClr val="0070C0"/>
                </a:solidFill>
              </a:rPr>
              <a:t>Bibliothèque de projets</a:t>
            </a:r>
          </a:p>
          <a:p>
            <a:endParaRPr lang="fr-FR" dirty="0"/>
          </a:p>
          <a:p>
            <a:r>
              <a:rPr lang="fr-FR" dirty="0">
                <a:solidFill>
                  <a:srgbClr val="00B050"/>
                </a:solidFill>
              </a:rPr>
              <a:t>Scénarimage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Aperçu</a:t>
            </a:r>
          </a:p>
        </p:txBody>
      </p:sp>
      <p:sp>
        <p:nvSpPr>
          <p:cNvPr id="11" name="Flèche : pentagone 10">
            <a:hlinkClick r:id="rId4" action="ppaction://hlinksldjump"/>
            <a:extLst>
              <a:ext uri="{FF2B5EF4-FFF2-40B4-BE49-F238E27FC236}">
                <a16:creationId xmlns:a16="http://schemas.microsoft.com/office/drawing/2014/main" id="{9EB8F3BF-3E22-48E9-9C57-E45B2BA56F05}"/>
              </a:ext>
            </a:extLst>
          </p:cNvPr>
          <p:cNvSpPr/>
          <p:nvPr/>
        </p:nvSpPr>
        <p:spPr>
          <a:xfrm>
            <a:off x="263235" y="262019"/>
            <a:ext cx="3893129" cy="658091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/>
              <a:t>MONTAGE VIDEO</a:t>
            </a: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10130453-5E05-4EB7-9A59-D570C1C7D9D5}"/>
              </a:ext>
            </a:extLst>
          </p:cNvPr>
          <p:cNvSpPr/>
          <p:nvPr/>
        </p:nvSpPr>
        <p:spPr>
          <a:xfrm>
            <a:off x="4083627" y="262019"/>
            <a:ext cx="4024745" cy="658091"/>
          </a:xfrm>
          <a:prstGeom prst="chevron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TUTORIEL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303657-E750-4DC5-8CFC-5BD552EE7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85">
            <a:off x="10994871" y="487906"/>
            <a:ext cx="660976" cy="660976"/>
          </a:xfrm>
          <a:prstGeom prst="rect">
            <a:avLst/>
          </a:prstGeom>
        </p:spPr>
      </p:pic>
      <p:pic>
        <p:nvPicPr>
          <p:cNvPr id="14" name="Imag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278A71-D99B-4C69-8E96-73D5AF3F5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74" y="2907792"/>
            <a:ext cx="1042417" cy="1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1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A6A38E9-21F6-4222-9AE3-E575949036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919" t="15761" r="6595" b="10905"/>
          <a:stretch/>
        </p:blipFill>
        <p:spPr>
          <a:xfrm>
            <a:off x="683907" y="1526371"/>
            <a:ext cx="1773381" cy="45555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3EC54A8-EB52-4CBD-9F03-5AFBEAB8325D}"/>
              </a:ext>
            </a:extLst>
          </p:cNvPr>
          <p:cNvSpPr txBox="1"/>
          <p:nvPr/>
        </p:nvSpPr>
        <p:spPr>
          <a:xfrm>
            <a:off x="2916382" y="1526371"/>
            <a:ext cx="295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Création de votre projet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112D1D0-938F-4E30-AF38-7D93B7BC89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6280" y="2131230"/>
            <a:ext cx="6462502" cy="41228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22C9496-6D58-4114-824F-1E6B24D46660}"/>
              </a:ext>
            </a:extLst>
          </p:cNvPr>
          <p:cNvSpPr txBox="1"/>
          <p:nvPr/>
        </p:nvSpPr>
        <p:spPr>
          <a:xfrm>
            <a:off x="2709108" y="4203592"/>
            <a:ext cx="1934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Nommez-le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897E49B-2938-47D8-A598-32B75172AD90}"/>
              </a:ext>
            </a:extLst>
          </p:cNvPr>
          <p:cNvGrpSpPr/>
          <p:nvPr/>
        </p:nvGrpSpPr>
        <p:grpSpPr>
          <a:xfrm rot="2575043">
            <a:off x="2762453" y="2623262"/>
            <a:ext cx="834327" cy="484632"/>
            <a:chOff x="3006436" y="3640690"/>
            <a:chExt cx="834327" cy="484632"/>
          </a:xfrm>
        </p:grpSpPr>
        <p:sp>
          <p:nvSpPr>
            <p:cNvPr id="17" name="Flèche : chevron 16">
              <a:extLst>
                <a:ext uri="{FF2B5EF4-FFF2-40B4-BE49-F238E27FC236}">
                  <a16:creationId xmlns:a16="http://schemas.microsoft.com/office/drawing/2014/main" id="{56E9A40E-401B-49FD-91D4-5DCD60B7AE3E}"/>
                </a:ext>
              </a:extLst>
            </p:cNvPr>
            <p:cNvSpPr/>
            <p:nvPr/>
          </p:nvSpPr>
          <p:spPr>
            <a:xfrm>
              <a:off x="3006436" y="3640690"/>
              <a:ext cx="484632" cy="484632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0" name="Flèche : chevron 19">
              <a:extLst>
                <a:ext uri="{FF2B5EF4-FFF2-40B4-BE49-F238E27FC236}">
                  <a16:creationId xmlns:a16="http://schemas.microsoft.com/office/drawing/2014/main" id="{EAA2D38C-94CE-450E-B49D-B3EEA5D492F7}"/>
                </a:ext>
              </a:extLst>
            </p:cNvPr>
            <p:cNvSpPr/>
            <p:nvPr/>
          </p:nvSpPr>
          <p:spPr>
            <a:xfrm>
              <a:off x="3356131" y="3640690"/>
              <a:ext cx="484632" cy="484632"/>
            </a:xfrm>
            <a:prstGeom prst="chevr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4" name="Flèche : pentagone 13">
            <a:hlinkClick r:id="rId5" action="ppaction://hlinksldjump"/>
            <a:extLst>
              <a:ext uri="{FF2B5EF4-FFF2-40B4-BE49-F238E27FC236}">
                <a16:creationId xmlns:a16="http://schemas.microsoft.com/office/drawing/2014/main" id="{35D765FD-2FE8-4229-84E4-F66D75B06220}"/>
              </a:ext>
            </a:extLst>
          </p:cNvPr>
          <p:cNvSpPr/>
          <p:nvPr/>
        </p:nvSpPr>
        <p:spPr>
          <a:xfrm>
            <a:off x="263235" y="262019"/>
            <a:ext cx="3893129" cy="658091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/>
              <a:t>MONTAGE VIDEO</a:t>
            </a:r>
          </a:p>
        </p:txBody>
      </p:sp>
      <p:sp>
        <p:nvSpPr>
          <p:cNvPr id="21" name="Flèche : chevron 20">
            <a:extLst>
              <a:ext uri="{FF2B5EF4-FFF2-40B4-BE49-F238E27FC236}">
                <a16:creationId xmlns:a16="http://schemas.microsoft.com/office/drawing/2014/main" id="{756CBF9D-FB40-40C1-85C7-5E07A809E8DD}"/>
              </a:ext>
            </a:extLst>
          </p:cNvPr>
          <p:cNvSpPr/>
          <p:nvPr/>
        </p:nvSpPr>
        <p:spPr>
          <a:xfrm>
            <a:off x="4083627" y="262019"/>
            <a:ext cx="4024745" cy="658091"/>
          </a:xfrm>
          <a:prstGeom prst="chevron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TUTORIEL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86BE215-A25B-46D1-9C95-1EFEE66D3D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85">
            <a:off x="10994871" y="487906"/>
            <a:ext cx="660976" cy="660976"/>
          </a:xfrm>
          <a:prstGeom prst="rect">
            <a:avLst/>
          </a:prstGeom>
        </p:spPr>
      </p:pic>
      <p:pic>
        <p:nvPicPr>
          <p:cNvPr id="19" name="Imag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50B87C-6164-4325-A444-BA46F1D82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74" y="2907792"/>
            <a:ext cx="1042417" cy="1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1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F1B99C8-E835-4AE1-87AA-E639E5EAC630}"/>
              </a:ext>
            </a:extLst>
          </p:cNvPr>
          <p:cNvSpPr txBox="1"/>
          <p:nvPr/>
        </p:nvSpPr>
        <p:spPr>
          <a:xfrm>
            <a:off x="347016" y="1068469"/>
            <a:ext cx="19950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Découverte des différentes fonctions : </a:t>
            </a:r>
          </a:p>
          <a:p>
            <a:endParaRPr lang="fr-FR" dirty="0"/>
          </a:p>
          <a:p>
            <a:r>
              <a:rPr lang="fr-FR" dirty="0">
                <a:solidFill>
                  <a:srgbClr val="ED7D31"/>
                </a:solidFill>
              </a:rPr>
              <a:t>Insertion de fichiers (image ou vidéo)</a:t>
            </a:r>
          </a:p>
        </p:txBody>
      </p:sp>
      <p:pic>
        <p:nvPicPr>
          <p:cNvPr id="2" name="INSERTION FICHIER">
            <a:hlinkClick r:id="" action="ppaction://media"/>
            <a:extLst>
              <a:ext uri="{FF2B5EF4-FFF2-40B4-BE49-F238E27FC236}">
                <a16:creationId xmlns:a16="http://schemas.microsoft.com/office/drawing/2014/main" id="{664BED3A-B560-4B2D-9E72-7D4FFA0405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31644" y="1068469"/>
            <a:ext cx="8455011" cy="54016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E3ADE4-D7BF-42DE-8EF1-43D140A55D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162" y="4304833"/>
            <a:ext cx="686363" cy="6867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D43B841-4728-4207-AB56-967DF8F268BC}"/>
              </a:ext>
            </a:extLst>
          </p:cNvPr>
          <p:cNvSpPr txBox="1"/>
          <p:nvPr/>
        </p:nvSpPr>
        <p:spPr>
          <a:xfrm>
            <a:off x="1310104" y="5041850"/>
            <a:ext cx="904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Cliquez pour lancer la vidéo</a:t>
            </a:r>
          </a:p>
        </p:txBody>
      </p:sp>
      <p:sp>
        <p:nvSpPr>
          <p:cNvPr id="10" name="Flèche : pentagone 9">
            <a:hlinkClick r:id="rId7" action="ppaction://hlinksldjump"/>
            <a:extLst>
              <a:ext uri="{FF2B5EF4-FFF2-40B4-BE49-F238E27FC236}">
                <a16:creationId xmlns:a16="http://schemas.microsoft.com/office/drawing/2014/main" id="{19C1D47A-6A0F-4A20-97F2-373CB7DA0E4F}"/>
              </a:ext>
            </a:extLst>
          </p:cNvPr>
          <p:cNvSpPr/>
          <p:nvPr/>
        </p:nvSpPr>
        <p:spPr>
          <a:xfrm>
            <a:off x="263235" y="262019"/>
            <a:ext cx="3893129" cy="658091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/>
              <a:t>MONTAGE VIDEO</a:t>
            </a: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D8440EF5-AAC4-47EC-B718-9AB7CB337007}"/>
              </a:ext>
            </a:extLst>
          </p:cNvPr>
          <p:cNvSpPr/>
          <p:nvPr/>
        </p:nvSpPr>
        <p:spPr>
          <a:xfrm>
            <a:off x="4083627" y="262019"/>
            <a:ext cx="4024745" cy="658091"/>
          </a:xfrm>
          <a:prstGeom prst="chevron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TUTORIEL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849FD9C-70B3-4C28-A825-D9001EE02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85">
            <a:off x="10994871" y="487906"/>
            <a:ext cx="660976" cy="660976"/>
          </a:xfrm>
          <a:prstGeom prst="rect">
            <a:avLst/>
          </a:prstGeom>
        </p:spPr>
      </p:pic>
      <p:pic>
        <p:nvPicPr>
          <p:cNvPr id="13" name="Imag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DAC69D-B768-4672-9DB5-BDCD1C24C3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74" y="2907792"/>
            <a:ext cx="1042417" cy="1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0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A24C8C3-6BBC-47F3-A73F-2EBA938EDB8C}"/>
              </a:ext>
            </a:extLst>
          </p:cNvPr>
          <p:cNvSpPr txBox="1"/>
          <p:nvPr/>
        </p:nvSpPr>
        <p:spPr>
          <a:xfrm>
            <a:off x="347016" y="1068469"/>
            <a:ext cx="1995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Découverte des différentes fonctions : </a:t>
            </a:r>
          </a:p>
          <a:p>
            <a:endParaRPr lang="fr-FR" dirty="0"/>
          </a:p>
          <a:p>
            <a:r>
              <a:rPr lang="fr-FR" dirty="0">
                <a:solidFill>
                  <a:srgbClr val="ED7D31"/>
                </a:solidFill>
              </a:rPr>
              <a:t>Insertion dans la scénarimage</a:t>
            </a:r>
          </a:p>
        </p:txBody>
      </p:sp>
      <p:pic>
        <p:nvPicPr>
          <p:cNvPr id="2" name="GLISSER VERS TIMELINE_2">
            <a:hlinkClick r:id="" action="ppaction://media"/>
            <a:extLst>
              <a:ext uri="{FF2B5EF4-FFF2-40B4-BE49-F238E27FC236}">
                <a16:creationId xmlns:a16="http://schemas.microsoft.com/office/drawing/2014/main" id="{0D064CFF-FAEF-4042-8186-6A61AC165C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639291" y="1068469"/>
            <a:ext cx="8386281" cy="53576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D5DEBA-C2D3-4D10-AF69-8C86963F7B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162" y="4304833"/>
            <a:ext cx="686363" cy="68673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BAE5A85-E1E7-4BA3-BA22-610C3F79AA77}"/>
              </a:ext>
            </a:extLst>
          </p:cNvPr>
          <p:cNvSpPr txBox="1"/>
          <p:nvPr/>
        </p:nvSpPr>
        <p:spPr>
          <a:xfrm>
            <a:off x="1310104" y="5041850"/>
            <a:ext cx="904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Cliquez pour lancer la vidéo</a:t>
            </a:r>
          </a:p>
        </p:txBody>
      </p:sp>
      <p:sp>
        <p:nvSpPr>
          <p:cNvPr id="11" name="Flèche : pentagone 10">
            <a:hlinkClick r:id="rId7" action="ppaction://hlinksldjump"/>
            <a:extLst>
              <a:ext uri="{FF2B5EF4-FFF2-40B4-BE49-F238E27FC236}">
                <a16:creationId xmlns:a16="http://schemas.microsoft.com/office/drawing/2014/main" id="{D9C84BC8-8EF1-41DA-9E8E-6938B8477414}"/>
              </a:ext>
            </a:extLst>
          </p:cNvPr>
          <p:cNvSpPr/>
          <p:nvPr/>
        </p:nvSpPr>
        <p:spPr>
          <a:xfrm>
            <a:off x="263235" y="262019"/>
            <a:ext cx="3893129" cy="658091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/>
              <a:t>MONTAGE VIDEO</a:t>
            </a:r>
          </a:p>
        </p:txBody>
      </p:sp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0709CC32-0D3C-4C28-8025-7EA649FEB053}"/>
              </a:ext>
            </a:extLst>
          </p:cNvPr>
          <p:cNvSpPr/>
          <p:nvPr/>
        </p:nvSpPr>
        <p:spPr>
          <a:xfrm>
            <a:off x="4083627" y="262019"/>
            <a:ext cx="4024745" cy="658091"/>
          </a:xfrm>
          <a:prstGeom prst="chevron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TUTORIEL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11CA2DD-3DB4-49BA-B2B5-FA421988D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85">
            <a:off x="10994871" y="487906"/>
            <a:ext cx="660976" cy="660976"/>
          </a:xfrm>
          <a:prstGeom prst="rect">
            <a:avLst/>
          </a:prstGeom>
        </p:spPr>
      </p:pic>
      <p:pic>
        <p:nvPicPr>
          <p:cNvPr id="14" name="Imag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2831E5-938E-445A-A668-77CDA9E10E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74" y="2383258"/>
            <a:ext cx="1042417" cy="1042417"/>
          </a:xfrm>
          <a:prstGeom prst="rect">
            <a:avLst/>
          </a:prstGeom>
        </p:spPr>
      </p:pic>
      <p:pic>
        <p:nvPicPr>
          <p:cNvPr id="15" name="Imag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CAA6D09-0D3C-4BCC-9EEC-36AFB00F94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9579" y="3446249"/>
            <a:ext cx="1042417" cy="1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B666EC0-6982-410A-A2EA-A6B63E0C0D3D}"/>
              </a:ext>
            </a:extLst>
          </p:cNvPr>
          <p:cNvSpPr txBox="1"/>
          <p:nvPr/>
        </p:nvSpPr>
        <p:spPr>
          <a:xfrm>
            <a:off x="347016" y="1068469"/>
            <a:ext cx="1995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Découverte des différentes fonctions : </a:t>
            </a:r>
          </a:p>
          <a:p>
            <a:endParaRPr lang="fr-FR" dirty="0"/>
          </a:p>
          <a:p>
            <a:r>
              <a:rPr lang="fr-FR" dirty="0">
                <a:solidFill>
                  <a:srgbClr val="ED7D31"/>
                </a:solidFill>
              </a:rPr>
              <a:t>Fractionner une vidéo </a:t>
            </a:r>
            <a:r>
              <a:rPr lang="fr-FR" i="1" dirty="0">
                <a:solidFill>
                  <a:srgbClr val="ED7D31"/>
                </a:solidFill>
              </a:rPr>
              <a:t>(permet de découper la vidéo en deux parties)</a:t>
            </a:r>
          </a:p>
        </p:txBody>
      </p:sp>
      <p:pic>
        <p:nvPicPr>
          <p:cNvPr id="2" name="FRACTIONNER">
            <a:hlinkClick r:id="" action="ppaction://media"/>
            <a:extLst>
              <a:ext uri="{FF2B5EF4-FFF2-40B4-BE49-F238E27FC236}">
                <a16:creationId xmlns:a16="http://schemas.microsoft.com/office/drawing/2014/main" id="{B1D17EE6-2CDC-433C-BD1C-EB17D1C0DF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7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607349" y="1068469"/>
            <a:ext cx="8368265" cy="53461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370195-5AAA-4C1B-99E0-833F33029F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162" y="4304833"/>
            <a:ext cx="686363" cy="6867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02B198-6762-4C56-A0C5-D0ED27D6337D}"/>
              </a:ext>
            </a:extLst>
          </p:cNvPr>
          <p:cNvSpPr txBox="1"/>
          <p:nvPr/>
        </p:nvSpPr>
        <p:spPr>
          <a:xfrm>
            <a:off x="1310104" y="5041850"/>
            <a:ext cx="904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Cliquez pour lancer la vidéo</a:t>
            </a:r>
          </a:p>
        </p:txBody>
      </p:sp>
      <p:sp>
        <p:nvSpPr>
          <p:cNvPr id="12" name="Flèche : pentagone 11">
            <a:hlinkClick r:id="rId7" action="ppaction://hlinksldjump"/>
            <a:extLst>
              <a:ext uri="{FF2B5EF4-FFF2-40B4-BE49-F238E27FC236}">
                <a16:creationId xmlns:a16="http://schemas.microsoft.com/office/drawing/2014/main" id="{E96F9031-59AE-41E5-A754-89738F364938}"/>
              </a:ext>
            </a:extLst>
          </p:cNvPr>
          <p:cNvSpPr/>
          <p:nvPr/>
        </p:nvSpPr>
        <p:spPr>
          <a:xfrm>
            <a:off x="263235" y="262019"/>
            <a:ext cx="3893129" cy="658091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/>
              <a:t>MONTAGE VIDEO</a:t>
            </a: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E5796DB3-A031-49FB-8829-D624AF1F1A08}"/>
              </a:ext>
            </a:extLst>
          </p:cNvPr>
          <p:cNvSpPr/>
          <p:nvPr/>
        </p:nvSpPr>
        <p:spPr>
          <a:xfrm>
            <a:off x="4083627" y="262019"/>
            <a:ext cx="4024745" cy="658091"/>
          </a:xfrm>
          <a:prstGeom prst="chevron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TUTORIEL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3F6801A-C99B-417D-98D1-AC33FF826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85">
            <a:off x="10994871" y="487906"/>
            <a:ext cx="660976" cy="660976"/>
          </a:xfrm>
          <a:prstGeom prst="rect">
            <a:avLst/>
          </a:prstGeom>
        </p:spPr>
      </p:pic>
      <p:pic>
        <p:nvPicPr>
          <p:cNvPr id="15" name="Imag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7B8E39-F529-4188-8666-99BDE07637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74" y="2383258"/>
            <a:ext cx="1042417" cy="1042417"/>
          </a:xfrm>
          <a:prstGeom prst="rect">
            <a:avLst/>
          </a:prstGeom>
        </p:spPr>
      </p:pic>
      <p:pic>
        <p:nvPicPr>
          <p:cNvPr id="16" name="Image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809BDAA-5407-465C-8CC9-F0B9648975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9579" y="3446249"/>
            <a:ext cx="1042417" cy="1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0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FEA5B63-5404-4FEB-83A4-8ABDF588E0F3}"/>
              </a:ext>
            </a:extLst>
          </p:cNvPr>
          <p:cNvSpPr txBox="1"/>
          <p:nvPr/>
        </p:nvSpPr>
        <p:spPr>
          <a:xfrm>
            <a:off x="347016" y="1068469"/>
            <a:ext cx="1995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Découverte des différentes fonctions : </a:t>
            </a:r>
          </a:p>
          <a:p>
            <a:endParaRPr lang="fr-FR" dirty="0"/>
          </a:p>
          <a:p>
            <a:r>
              <a:rPr lang="fr-FR" dirty="0">
                <a:solidFill>
                  <a:srgbClr val="ED7D31"/>
                </a:solidFill>
              </a:rPr>
              <a:t>Découper une vidéo </a:t>
            </a:r>
            <a:r>
              <a:rPr lang="fr-FR" i="1" dirty="0">
                <a:solidFill>
                  <a:srgbClr val="ED7D31"/>
                </a:solidFill>
              </a:rPr>
              <a:t>(Permet de supprimer une partie inutile)</a:t>
            </a:r>
          </a:p>
        </p:txBody>
      </p:sp>
      <p:pic>
        <p:nvPicPr>
          <p:cNvPr id="2" name="DECOUPER">
            <a:hlinkClick r:id="" action="ppaction://media"/>
            <a:extLst>
              <a:ext uri="{FF2B5EF4-FFF2-40B4-BE49-F238E27FC236}">
                <a16:creationId xmlns:a16="http://schemas.microsoft.com/office/drawing/2014/main" id="{4C77563F-8ADC-4BD6-BDA6-F1D5C3337A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618509" y="1068469"/>
            <a:ext cx="8449975" cy="53983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644D682-1FC9-45C3-BAD5-3932ACDBA5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162" y="4304833"/>
            <a:ext cx="686363" cy="6867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CF21D-DB7D-4AD6-96C8-B9D4F50A4887}"/>
              </a:ext>
            </a:extLst>
          </p:cNvPr>
          <p:cNvSpPr txBox="1"/>
          <p:nvPr/>
        </p:nvSpPr>
        <p:spPr>
          <a:xfrm>
            <a:off x="1310104" y="5041850"/>
            <a:ext cx="904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Cliquez pour lancer la vidéo</a:t>
            </a:r>
          </a:p>
        </p:txBody>
      </p:sp>
      <p:sp>
        <p:nvSpPr>
          <p:cNvPr id="12" name="Flèche : pentagone 11">
            <a:hlinkClick r:id="rId7" action="ppaction://hlinksldjump"/>
            <a:extLst>
              <a:ext uri="{FF2B5EF4-FFF2-40B4-BE49-F238E27FC236}">
                <a16:creationId xmlns:a16="http://schemas.microsoft.com/office/drawing/2014/main" id="{C58A2112-6566-4094-8EEC-31C28207EC27}"/>
              </a:ext>
            </a:extLst>
          </p:cNvPr>
          <p:cNvSpPr/>
          <p:nvPr/>
        </p:nvSpPr>
        <p:spPr>
          <a:xfrm>
            <a:off x="263235" y="262019"/>
            <a:ext cx="3893129" cy="658091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/>
              <a:t>MONTAGE VIDEO</a:t>
            </a: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8C3C5EF3-CF15-4D13-AD48-05F34785BAB5}"/>
              </a:ext>
            </a:extLst>
          </p:cNvPr>
          <p:cNvSpPr/>
          <p:nvPr/>
        </p:nvSpPr>
        <p:spPr>
          <a:xfrm>
            <a:off x="4083627" y="262019"/>
            <a:ext cx="4024745" cy="658091"/>
          </a:xfrm>
          <a:prstGeom prst="chevron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TUTORIEL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168B213-1C89-4586-A884-67580C9C1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85">
            <a:off x="10994871" y="487906"/>
            <a:ext cx="660976" cy="660976"/>
          </a:xfrm>
          <a:prstGeom prst="rect">
            <a:avLst/>
          </a:prstGeom>
        </p:spPr>
      </p:pic>
      <p:pic>
        <p:nvPicPr>
          <p:cNvPr id="15" name="Imag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5BB7B2-BC82-4DCD-9F43-D7B80A7B6D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74" y="2383258"/>
            <a:ext cx="1042417" cy="1042417"/>
          </a:xfrm>
          <a:prstGeom prst="rect">
            <a:avLst/>
          </a:prstGeom>
        </p:spPr>
      </p:pic>
      <p:pic>
        <p:nvPicPr>
          <p:cNvPr id="16" name="Image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B685E51-886C-40EC-99BC-4E3DC21BA2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9579" y="3446249"/>
            <a:ext cx="1042417" cy="1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1E1C9F1-B195-46FA-9F29-70441A9A64C4}"/>
              </a:ext>
            </a:extLst>
          </p:cNvPr>
          <p:cNvSpPr txBox="1"/>
          <p:nvPr/>
        </p:nvSpPr>
        <p:spPr>
          <a:xfrm>
            <a:off x="347016" y="1068469"/>
            <a:ext cx="1995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Découverte des différentes fonctions : </a:t>
            </a:r>
          </a:p>
          <a:p>
            <a:endParaRPr lang="fr-FR" dirty="0"/>
          </a:p>
          <a:p>
            <a:r>
              <a:rPr lang="fr-FR" dirty="0">
                <a:solidFill>
                  <a:srgbClr val="ED7D31"/>
                </a:solidFill>
              </a:rPr>
              <a:t>Ajouter du texte</a:t>
            </a:r>
          </a:p>
        </p:txBody>
      </p:sp>
      <p:pic>
        <p:nvPicPr>
          <p:cNvPr id="2" name="TEXTE">
            <a:hlinkClick r:id="" action="ppaction://media"/>
            <a:extLst>
              <a:ext uri="{FF2B5EF4-FFF2-40B4-BE49-F238E27FC236}">
                <a16:creationId xmlns:a16="http://schemas.microsoft.com/office/drawing/2014/main" id="{4154C3DE-AE0D-4F23-B753-C8C326C434D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5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618510" y="1068468"/>
            <a:ext cx="8394556" cy="53629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154B39-4B2F-4305-BF82-179523F0DC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162" y="4304833"/>
            <a:ext cx="686363" cy="6867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B6A3166-47E1-4D15-9A13-DA297CCD9FF0}"/>
              </a:ext>
            </a:extLst>
          </p:cNvPr>
          <p:cNvSpPr txBox="1"/>
          <p:nvPr/>
        </p:nvSpPr>
        <p:spPr>
          <a:xfrm>
            <a:off x="1310104" y="5041850"/>
            <a:ext cx="904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Cliquez pour lancer la vidéo</a:t>
            </a:r>
          </a:p>
        </p:txBody>
      </p:sp>
      <p:sp>
        <p:nvSpPr>
          <p:cNvPr id="10" name="Flèche : pentagone 9">
            <a:hlinkClick r:id="rId7" action="ppaction://hlinksldjump"/>
            <a:extLst>
              <a:ext uri="{FF2B5EF4-FFF2-40B4-BE49-F238E27FC236}">
                <a16:creationId xmlns:a16="http://schemas.microsoft.com/office/drawing/2014/main" id="{FAF766A7-23C6-44B1-9E4B-E5229DE0317F}"/>
              </a:ext>
            </a:extLst>
          </p:cNvPr>
          <p:cNvSpPr/>
          <p:nvPr/>
        </p:nvSpPr>
        <p:spPr>
          <a:xfrm>
            <a:off x="263235" y="262019"/>
            <a:ext cx="3893129" cy="658091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/>
              <a:t>MONTAGE VIDEO</a:t>
            </a: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7514603B-103C-40EF-A3EB-0FBCCC63E6EA}"/>
              </a:ext>
            </a:extLst>
          </p:cNvPr>
          <p:cNvSpPr/>
          <p:nvPr/>
        </p:nvSpPr>
        <p:spPr>
          <a:xfrm>
            <a:off x="4083627" y="262019"/>
            <a:ext cx="4024745" cy="658091"/>
          </a:xfrm>
          <a:prstGeom prst="chevron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TUTORIEL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25DC26-45F3-4693-8322-2CFB3785E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485">
            <a:off x="10994871" y="487906"/>
            <a:ext cx="660976" cy="660976"/>
          </a:xfrm>
          <a:prstGeom prst="rect">
            <a:avLst/>
          </a:prstGeom>
        </p:spPr>
      </p:pic>
      <p:pic>
        <p:nvPicPr>
          <p:cNvPr id="15" name="Imag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D8DFC0-E90C-4234-9CA6-0A27F5E49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74" y="2383258"/>
            <a:ext cx="1042417" cy="1042417"/>
          </a:xfrm>
          <a:prstGeom prst="rect">
            <a:avLst/>
          </a:prstGeom>
        </p:spPr>
      </p:pic>
      <p:pic>
        <p:nvPicPr>
          <p:cNvPr id="16" name="Image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3A7A404-9BCF-45B7-A365-D9C079CA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9579" y="3446249"/>
            <a:ext cx="1042417" cy="10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6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248</Words>
  <Application>Microsoft Office PowerPoint</Application>
  <PresentationFormat>Grand écran</PresentationFormat>
  <Paragraphs>77</Paragraphs>
  <Slides>11</Slides>
  <Notes>8</Notes>
  <HiddenSlides>0</HiddenSlides>
  <MMClips>5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Calibri Light</vt:lpstr>
      <vt:lpstr>Calibri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Halligon;Maxime CHauvin</dc:creator>
  <cp:lastModifiedBy>Antoine Halligon</cp:lastModifiedBy>
  <cp:revision>64</cp:revision>
  <dcterms:created xsi:type="dcterms:W3CDTF">2021-02-01T14:35:16Z</dcterms:created>
  <dcterms:modified xsi:type="dcterms:W3CDTF">2021-06-17T14:07:42Z</dcterms:modified>
</cp:coreProperties>
</file>