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77" r:id="rId3"/>
    <p:sldId id="278" r:id="rId4"/>
    <p:sldId id="279" r:id="rId5"/>
    <p:sldId id="280" r:id="rId6"/>
    <p:sldId id="281" r:id="rId7"/>
    <p:sldId id="282" r:id="rId8"/>
    <p:sldId id="283" r:id="rId9"/>
    <p:sldId id="284" r:id="rId10"/>
    <p:sldId id="285" r:id="rId11"/>
    <p:sldId id="286" r:id="rId12"/>
    <p:sldId id="287" r:id="rId13"/>
    <p:sldId id="288"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000000"/>
    <a:srgbClr val="4472C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76" y="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FC38E-5282-4F8A-84B0-5FFA5720E2CB}" type="datetimeFigureOut">
              <a:rPr lang="fr-FR" smtClean="0"/>
              <a:pPr/>
              <a:t>17/06/2021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85E63-B6F7-4A2B-9614-61FBA9EB7C54}" type="slidenum">
              <a:rPr lang="fr-FR" smtClean="0"/>
              <a:pPr/>
              <a:t>‹N°›</a:t>
            </a:fld>
            <a:endParaRPr lang="fr-FR"/>
          </a:p>
        </p:txBody>
      </p:sp>
    </p:spTree>
    <p:extLst>
      <p:ext uri="{BB962C8B-B14F-4D97-AF65-F5344CB8AC3E}">
        <p14:creationId xmlns:p14="http://schemas.microsoft.com/office/powerpoint/2010/main" val="222566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2</a:t>
            </a:fld>
            <a:endParaRPr lang="fr-FR"/>
          </a:p>
        </p:txBody>
      </p:sp>
    </p:spTree>
    <p:extLst>
      <p:ext uri="{BB962C8B-B14F-4D97-AF65-F5344CB8AC3E}">
        <p14:creationId xmlns:p14="http://schemas.microsoft.com/office/powerpoint/2010/main" val="641183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11</a:t>
            </a:fld>
            <a:endParaRPr lang="fr-FR"/>
          </a:p>
        </p:txBody>
      </p:sp>
    </p:spTree>
    <p:extLst>
      <p:ext uri="{BB962C8B-B14F-4D97-AF65-F5344CB8AC3E}">
        <p14:creationId xmlns:p14="http://schemas.microsoft.com/office/powerpoint/2010/main" val="2015290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12</a:t>
            </a:fld>
            <a:endParaRPr lang="fr-FR"/>
          </a:p>
        </p:txBody>
      </p:sp>
    </p:spTree>
    <p:extLst>
      <p:ext uri="{BB962C8B-B14F-4D97-AF65-F5344CB8AC3E}">
        <p14:creationId xmlns:p14="http://schemas.microsoft.com/office/powerpoint/2010/main" val="2674839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3</a:t>
            </a:fld>
            <a:endParaRPr lang="fr-FR"/>
          </a:p>
        </p:txBody>
      </p:sp>
    </p:spTree>
    <p:extLst>
      <p:ext uri="{BB962C8B-B14F-4D97-AF65-F5344CB8AC3E}">
        <p14:creationId xmlns:p14="http://schemas.microsoft.com/office/powerpoint/2010/main" val="3159864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4</a:t>
            </a:fld>
            <a:endParaRPr lang="fr-FR"/>
          </a:p>
        </p:txBody>
      </p:sp>
    </p:spTree>
    <p:extLst>
      <p:ext uri="{BB962C8B-B14F-4D97-AF65-F5344CB8AC3E}">
        <p14:creationId xmlns:p14="http://schemas.microsoft.com/office/powerpoint/2010/main" val="91723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5</a:t>
            </a:fld>
            <a:endParaRPr lang="fr-FR"/>
          </a:p>
        </p:txBody>
      </p:sp>
    </p:spTree>
    <p:extLst>
      <p:ext uri="{BB962C8B-B14F-4D97-AF65-F5344CB8AC3E}">
        <p14:creationId xmlns:p14="http://schemas.microsoft.com/office/powerpoint/2010/main" val="3254708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6</a:t>
            </a:fld>
            <a:endParaRPr lang="fr-FR"/>
          </a:p>
        </p:txBody>
      </p:sp>
    </p:spTree>
    <p:extLst>
      <p:ext uri="{BB962C8B-B14F-4D97-AF65-F5344CB8AC3E}">
        <p14:creationId xmlns:p14="http://schemas.microsoft.com/office/powerpoint/2010/main" val="1296950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7</a:t>
            </a:fld>
            <a:endParaRPr lang="fr-FR"/>
          </a:p>
        </p:txBody>
      </p:sp>
    </p:spTree>
    <p:extLst>
      <p:ext uri="{BB962C8B-B14F-4D97-AF65-F5344CB8AC3E}">
        <p14:creationId xmlns:p14="http://schemas.microsoft.com/office/powerpoint/2010/main" val="241622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8</a:t>
            </a:fld>
            <a:endParaRPr lang="fr-FR"/>
          </a:p>
        </p:txBody>
      </p:sp>
    </p:spTree>
    <p:extLst>
      <p:ext uri="{BB962C8B-B14F-4D97-AF65-F5344CB8AC3E}">
        <p14:creationId xmlns:p14="http://schemas.microsoft.com/office/powerpoint/2010/main" val="485585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9</a:t>
            </a:fld>
            <a:endParaRPr lang="fr-FR"/>
          </a:p>
        </p:txBody>
      </p:sp>
    </p:spTree>
    <p:extLst>
      <p:ext uri="{BB962C8B-B14F-4D97-AF65-F5344CB8AC3E}">
        <p14:creationId xmlns:p14="http://schemas.microsoft.com/office/powerpoint/2010/main" val="3560818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0985E63-B6F7-4A2B-9614-61FBA9EB7C54}" type="slidenum">
              <a:rPr lang="fr-FR" smtClean="0"/>
              <a:pPr/>
              <a:t>10</a:t>
            </a:fld>
            <a:endParaRPr lang="fr-FR"/>
          </a:p>
        </p:txBody>
      </p:sp>
    </p:spTree>
    <p:extLst>
      <p:ext uri="{BB962C8B-B14F-4D97-AF65-F5344CB8AC3E}">
        <p14:creationId xmlns:p14="http://schemas.microsoft.com/office/powerpoint/2010/main" val="941529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F422B6F2-46E9-4368-9500-D584928846B9}"/>
              </a:ext>
            </a:extLst>
          </p:cNvPr>
          <p:cNvSpPr>
            <a:spLocks noGrp="1"/>
          </p:cNvSpPr>
          <p:nvPr>
            <p:ph type="dt" sz="half" idx="10"/>
          </p:nvPr>
        </p:nvSpPr>
        <p:spPr>
          <a:xfrm>
            <a:off x="838200" y="6356350"/>
            <a:ext cx="2743200" cy="365125"/>
          </a:xfrm>
          <a:prstGeom prst="rect">
            <a:avLst/>
          </a:prstGeom>
        </p:spPr>
        <p:txBody>
          <a:bodyPr/>
          <a:lstStyle/>
          <a:p>
            <a:fld id="{D31295B4-12BB-48B8-89A3-623B0196C060}" type="datetimeFigureOut">
              <a:rPr lang="fr-FR" smtClean="0"/>
              <a:pPr/>
              <a:t>17/06/2021</a:t>
            </a:fld>
            <a:endParaRPr lang="fr-FR"/>
          </a:p>
        </p:txBody>
      </p:sp>
      <p:sp>
        <p:nvSpPr>
          <p:cNvPr id="5" name="Espace réservé du pied de page 4">
            <a:extLst>
              <a:ext uri="{FF2B5EF4-FFF2-40B4-BE49-F238E27FC236}">
                <a16:creationId xmlns:a16="http://schemas.microsoft.com/office/drawing/2014/main" id="{D49DE3CD-E938-42ED-BBF3-4A799671A480}"/>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55BE545F-2D43-4A2F-A228-1EFF6D5FAFFE}"/>
              </a:ext>
            </a:extLst>
          </p:cNvPr>
          <p:cNvSpPr>
            <a:spLocks noGrp="1"/>
          </p:cNvSpPr>
          <p:nvPr>
            <p:ph type="sldNum" sz="quarter" idx="12"/>
          </p:nvPr>
        </p:nvSpPr>
        <p:spPr>
          <a:xfrm>
            <a:off x="8610600" y="6356350"/>
            <a:ext cx="2743200" cy="365125"/>
          </a:xfrm>
          <a:prstGeom prst="rect">
            <a:avLst/>
          </a:prstGeom>
        </p:spPr>
        <p:txBody>
          <a:bodyPr/>
          <a:lstStyle/>
          <a:p>
            <a:fld id="{525B8126-6AC3-4720-BD27-8EA591204215}" type="slidenum">
              <a:rPr lang="fr-FR" smtClean="0"/>
              <a:pPr/>
              <a:t>‹N°›</a:t>
            </a:fld>
            <a:endParaRPr lang="fr-FR"/>
          </a:p>
        </p:txBody>
      </p:sp>
    </p:spTree>
    <p:extLst>
      <p:ext uri="{BB962C8B-B14F-4D97-AF65-F5344CB8AC3E}">
        <p14:creationId xmlns:p14="http://schemas.microsoft.com/office/powerpoint/2010/main" val="3645812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31BF09-5C1C-4E0B-9CB0-C809A7224D24}"/>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2AE5DE7A-640E-4C9A-87D1-6A11A2D60790}"/>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1CDD62-B36A-499B-BF18-226FA8FA055F}"/>
              </a:ext>
            </a:extLst>
          </p:cNvPr>
          <p:cNvSpPr>
            <a:spLocks noGrp="1"/>
          </p:cNvSpPr>
          <p:nvPr>
            <p:ph type="dt" sz="half" idx="10"/>
          </p:nvPr>
        </p:nvSpPr>
        <p:spPr>
          <a:xfrm>
            <a:off x="838200" y="6356350"/>
            <a:ext cx="2743200" cy="365125"/>
          </a:xfrm>
          <a:prstGeom prst="rect">
            <a:avLst/>
          </a:prstGeom>
        </p:spPr>
        <p:txBody>
          <a:bodyPr/>
          <a:lstStyle/>
          <a:p>
            <a:fld id="{D31295B4-12BB-48B8-89A3-623B0196C060}" type="datetimeFigureOut">
              <a:rPr lang="fr-FR" smtClean="0"/>
              <a:pPr/>
              <a:t>17/06/2021</a:t>
            </a:fld>
            <a:endParaRPr lang="fr-FR"/>
          </a:p>
        </p:txBody>
      </p:sp>
      <p:sp>
        <p:nvSpPr>
          <p:cNvPr id="5" name="Espace réservé du pied de page 4">
            <a:extLst>
              <a:ext uri="{FF2B5EF4-FFF2-40B4-BE49-F238E27FC236}">
                <a16:creationId xmlns:a16="http://schemas.microsoft.com/office/drawing/2014/main" id="{23670351-7A51-4BD1-A427-686AAB614277}"/>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063D0BA9-D6C1-4EAC-9352-67E2C936557B}"/>
              </a:ext>
            </a:extLst>
          </p:cNvPr>
          <p:cNvSpPr>
            <a:spLocks noGrp="1"/>
          </p:cNvSpPr>
          <p:nvPr>
            <p:ph type="sldNum" sz="quarter" idx="12"/>
          </p:nvPr>
        </p:nvSpPr>
        <p:spPr>
          <a:xfrm>
            <a:off x="8610600" y="6356350"/>
            <a:ext cx="2743200" cy="365125"/>
          </a:xfrm>
          <a:prstGeom prst="rect">
            <a:avLst/>
          </a:prstGeom>
        </p:spPr>
        <p:txBody>
          <a:bodyPr/>
          <a:lstStyle/>
          <a:p>
            <a:fld id="{525B8126-6AC3-4720-BD27-8EA591204215}" type="slidenum">
              <a:rPr lang="fr-FR" smtClean="0"/>
              <a:pPr/>
              <a:t>‹N°›</a:t>
            </a:fld>
            <a:endParaRPr lang="fr-FR"/>
          </a:p>
        </p:txBody>
      </p:sp>
    </p:spTree>
    <p:extLst>
      <p:ext uri="{BB962C8B-B14F-4D97-AF65-F5344CB8AC3E}">
        <p14:creationId xmlns:p14="http://schemas.microsoft.com/office/powerpoint/2010/main" val="288753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CB30898-82FB-4075-9673-EDCD4230CC48}"/>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328124B-6C5F-494A-B8FA-39444FB949CB}"/>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C6C9FE5-9839-4342-B044-7743C794AF85}"/>
              </a:ext>
            </a:extLst>
          </p:cNvPr>
          <p:cNvSpPr>
            <a:spLocks noGrp="1"/>
          </p:cNvSpPr>
          <p:nvPr>
            <p:ph type="dt" sz="half" idx="10"/>
          </p:nvPr>
        </p:nvSpPr>
        <p:spPr>
          <a:xfrm>
            <a:off x="838200" y="6356350"/>
            <a:ext cx="2743200" cy="365125"/>
          </a:xfrm>
          <a:prstGeom prst="rect">
            <a:avLst/>
          </a:prstGeom>
        </p:spPr>
        <p:txBody>
          <a:bodyPr/>
          <a:lstStyle/>
          <a:p>
            <a:fld id="{D31295B4-12BB-48B8-89A3-623B0196C060}" type="datetimeFigureOut">
              <a:rPr lang="fr-FR" smtClean="0"/>
              <a:pPr/>
              <a:t>17/06/2021</a:t>
            </a:fld>
            <a:endParaRPr lang="fr-FR"/>
          </a:p>
        </p:txBody>
      </p:sp>
      <p:sp>
        <p:nvSpPr>
          <p:cNvPr id="5" name="Espace réservé du pied de page 4">
            <a:extLst>
              <a:ext uri="{FF2B5EF4-FFF2-40B4-BE49-F238E27FC236}">
                <a16:creationId xmlns:a16="http://schemas.microsoft.com/office/drawing/2014/main" id="{94C1629F-EDD9-406A-B548-91D096FCD15B}"/>
              </a:ext>
            </a:extLst>
          </p:cNvPr>
          <p:cNvSpPr>
            <a:spLocks noGrp="1"/>
          </p:cNvSpPr>
          <p:nvPr>
            <p:ph type="ftr" sz="quarter" idx="11"/>
          </p:nvPr>
        </p:nvSpPr>
        <p:spPr>
          <a:xfrm>
            <a:off x="4038600" y="6356350"/>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B4C50581-C618-4B43-8340-E5EC52222949}"/>
              </a:ext>
            </a:extLst>
          </p:cNvPr>
          <p:cNvSpPr>
            <a:spLocks noGrp="1"/>
          </p:cNvSpPr>
          <p:nvPr>
            <p:ph type="sldNum" sz="quarter" idx="12"/>
          </p:nvPr>
        </p:nvSpPr>
        <p:spPr>
          <a:xfrm>
            <a:off x="8610600" y="6356350"/>
            <a:ext cx="2743200" cy="365125"/>
          </a:xfrm>
          <a:prstGeom prst="rect">
            <a:avLst/>
          </a:prstGeom>
        </p:spPr>
        <p:txBody>
          <a:bodyPr/>
          <a:lstStyle/>
          <a:p>
            <a:fld id="{525B8126-6AC3-4720-BD27-8EA591204215}" type="slidenum">
              <a:rPr lang="fr-FR" smtClean="0"/>
              <a:pPr/>
              <a:t>‹N°›</a:t>
            </a:fld>
            <a:endParaRPr lang="fr-FR"/>
          </a:p>
        </p:txBody>
      </p:sp>
    </p:spTree>
    <p:extLst>
      <p:ext uri="{BB962C8B-B14F-4D97-AF65-F5344CB8AC3E}">
        <p14:creationId xmlns:p14="http://schemas.microsoft.com/office/powerpoint/2010/main" val="3163210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535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972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1965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036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687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316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0459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6421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DD9568C-F731-4F6E-AA25-930F07EB9FD1}"/>
              </a:ext>
            </a:extLst>
          </p:cNvPr>
          <p:cNvSpPr/>
          <p:nvPr userDrawn="1"/>
        </p:nvSpPr>
        <p:spPr>
          <a:xfrm>
            <a:off x="256309" y="263237"/>
            <a:ext cx="11651673" cy="6303818"/>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fr-FR" dirty="0"/>
          </a:p>
        </p:txBody>
      </p:sp>
      <p:pic>
        <p:nvPicPr>
          <p:cNvPr id="3" name="Image 2">
            <a:extLst>
              <a:ext uri="{FF2B5EF4-FFF2-40B4-BE49-F238E27FC236}">
                <a16:creationId xmlns:a16="http://schemas.microsoft.com/office/drawing/2014/main" id="{0495D945-76A0-4A35-8B0E-54A7216C7D83}"/>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8614" t="23265" r="27792" b="39261"/>
          <a:stretch/>
        </p:blipFill>
        <p:spPr>
          <a:xfrm>
            <a:off x="85061" y="6092456"/>
            <a:ext cx="2629786" cy="623455"/>
          </a:xfrm>
          <a:prstGeom prst="rect">
            <a:avLst/>
          </a:prstGeom>
        </p:spPr>
      </p:pic>
    </p:spTree>
    <p:extLst>
      <p:ext uri="{BB962C8B-B14F-4D97-AF65-F5344CB8AC3E}">
        <p14:creationId xmlns:p14="http://schemas.microsoft.com/office/powerpoint/2010/main" val="919972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1.xml"/><Relationship Id="rId7" Type="http://schemas.openxmlformats.org/officeDocument/2006/relationships/image" Target="../media/image33.png"/><Relationship Id="rId12"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11" Type="http://schemas.microsoft.com/office/2007/relationships/hdphoto" Target="../media/hdphoto1.wdp"/><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 Target="slide1.xml"/><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6.png"/><Relationship Id="rId4" Type="http://schemas.openxmlformats.org/officeDocument/2006/relationships/image" Target="../media/image3.png"/><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9.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1.xml"/><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0.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1.jp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slide" Target="slide1.xml"/><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slide" Target="slide1.xml"/><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1.xml"/><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1.xml"/><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 pentagone 3">
            <a:extLst>
              <a:ext uri="{FF2B5EF4-FFF2-40B4-BE49-F238E27FC236}">
                <a16:creationId xmlns:a16="http://schemas.microsoft.com/office/drawing/2014/main" id="{F0AB417B-6B70-42E0-91A2-FE9974590B29}"/>
              </a:ext>
            </a:extLst>
          </p:cNvPr>
          <p:cNvSpPr/>
          <p:nvPr/>
        </p:nvSpPr>
        <p:spPr>
          <a:xfrm>
            <a:off x="263233" y="2385765"/>
            <a:ext cx="6608621" cy="946252"/>
          </a:xfrm>
          <a:prstGeom prst="homePlat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800" b="1" dirty="0"/>
              <a:t>Réalisation de la vidéo</a:t>
            </a:r>
          </a:p>
        </p:txBody>
      </p:sp>
      <p:sp>
        <p:nvSpPr>
          <p:cNvPr id="6" name="Flèche : pentagone 5">
            <a:hlinkClick r:id="" action="ppaction://hlinkshowjump?jump=nextslide"/>
            <a:extLst>
              <a:ext uri="{FF2B5EF4-FFF2-40B4-BE49-F238E27FC236}">
                <a16:creationId xmlns:a16="http://schemas.microsoft.com/office/drawing/2014/main" id="{57A58AD2-B32E-4091-83AC-45A68B020B67}"/>
              </a:ext>
            </a:extLst>
          </p:cNvPr>
          <p:cNvSpPr/>
          <p:nvPr/>
        </p:nvSpPr>
        <p:spPr>
          <a:xfrm>
            <a:off x="263236" y="3477492"/>
            <a:ext cx="2957946"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Tutoriel</a:t>
            </a:r>
          </a:p>
        </p:txBody>
      </p:sp>
      <p:pic>
        <p:nvPicPr>
          <p:cNvPr id="11" name="Image 10">
            <a:hlinkClick r:id="" action="ppaction://hlinkshowjump?jump=nextslide"/>
            <a:extLst>
              <a:ext uri="{FF2B5EF4-FFF2-40B4-BE49-F238E27FC236}">
                <a16:creationId xmlns:a16="http://schemas.microsoft.com/office/drawing/2014/main" id="{C993DCDD-662F-4563-9433-2FE590813ED4}"/>
              </a:ext>
            </a:extLst>
          </p:cNvPr>
          <p:cNvPicPr>
            <a:picLocks noChangeAspect="1"/>
          </p:cNvPicPr>
          <p:nvPr/>
        </p:nvPicPr>
        <p:blipFill>
          <a:blip r:embed="rId2" cstate="print">
            <a:alphaModFix amt="50000"/>
            <a:extLst>
              <a:ext uri="{28A0092B-C50C-407E-A947-70E740481C1C}">
                <a14:useLocalDpi xmlns:a14="http://schemas.microsoft.com/office/drawing/2010/main" val="0"/>
              </a:ext>
            </a:extLst>
          </a:blip>
          <a:stretch>
            <a:fillRect/>
          </a:stretch>
        </p:blipFill>
        <p:spPr>
          <a:xfrm>
            <a:off x="2815469" y="3806537"/>
            <a:ext cx="686734" cy="686734"/>
          </a:xfrm>
          <a:prstGeom prst="rect">
            <a:avLst/>
          </a:prstGeom>
        </p:spPr>
      </p:pic>
      <p:sp>
        <p:nvSpPr>
          <p:cNvPr id="7" name="ZoneTexte 6">
            <a:hlinkClick r:id="" action="ppaction://hlinkshowjump?jump=nextslide"/>
            <a:extLst>
              <a:ext uri="{FF2B5EF4-FFF2-40B4-BE49-F238E27FC236}">
                <a16:creationId xmlns:a16="http://schemas.microsoft.com/office/drawing/2014/main" id="{58BF2E60-E596-4B3E-B46D-7D93803AFDEF}"/>
              </a:ext>
            </a:extLst>
          </p:cNvPr>
          <p:cNvSpPr txBox="1"/>
          <p:nvPr/>
        </p:nvSpPr>
        <p:spPr>
          <a:xfrm>
            <a:off x="1811787" y="4621917"/>
            <a:ext cx="2209800" cy="307777"/>
          </a:xfrm>
          <a:prstGeom prst="rect">
            <a:avLst/>
          </a:prstGeom>
          <a:noFill/>
        </p:spPr>
        <p:txBody>
          <a:bodyPr wrap="square" rtlCol="0">
            <a:spAutoFit/>
          </a:bodyPr>
          <a:lstStyle/>
          <a:p>
            <a:r>
              <a:rPr lang="fr-FR" sz="1400" i="1" dirty="0"/>
              <a:t>Lancement de l’activité</a:t>
            </a:r>
          </a:p>
        </p:txBody>
      </p:sp>
      <p:pic>
        <p:nvPicPr>
          <p:cNvPr id="5" name="Image 4">
            <a:extLst>
              <a:ext uri="{FF2B5EF4-FFF2-40B4-BE49-F238E27FC236}">
                <a16:creationId xmlns:a16="http://schemas.microsoft.com/office/drawing/2014/main" id="{D56FA0A8-2DC2-42C4-8CD7-A6D7FAA39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86664">
            <a:off x="3002820" y="408020"/>
            <a:ext cx="1547225" cy="1547225"/>
          </a:xfrm>
          <a:prstGeom prst="rect">
            <a:avLst/>
          </a:prstGeom>
        </p:spPr>
      </p:pic>
      <p:pic>
        <p:nvPicPr>
          <p:cNvPr id="10" name="Image 9" descr="Une image contenant texte, clap&#10;&#10;Description générée automatiquement">
            <a:extLst>
              <a:ext uri="{FF2B5EF4-FFF2-40B4-BE49-F238E27FC236}">
                <a16:creationId xmlns:a16="http://schemas.microsoft.com/office/drawing/2014/main" id="{EA0BD6B2-18E5-4725-8B3A-8CEC985F47A5}"/>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7109638" y="1027814"/>
            <a:ext cx="4801728" cy="4801728"/>
          </a:xfrm>
          <a:prstGeom prst="rect">
            <a:avLst/>
          </a:prstGeom>
        </p:spPr>
      </p:pic>
    </p:spTree>
    <p:extLst>
      <p:ext uri="{BB962C8B-B14F-4D97-AF65-F5344CB8AC3E}">
        <p14:creationId xmlns:p14="http://schemas.microsoft.com/office/powerpoint/2010/main" val="4352009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 chevron 10">
            <a:extLst>
              <a:ext uri="{FF2B5EF4-FFF2-40B4-BE49-F238E27FC236}">
                <a16:creationId xmlns:a16="http://schemas.microsoft.com/office/drawing/2014/main" id="{7514603B-103C-40EF-A3EB-0FBCCC63E6EA}"/>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2" name="Flèche : pentagone 11">
            <a:hlinkClick r:id="rId3" action="ppaction://hlinksldjump"/>
            <a:extLst>
              <a:ext uri="{FF2B5EF4-FFF2-40B4-BE49-F238E27FC236}">
                <a16:creationId xmlns:a16="http://schemas.microsoft.com/office/drawing/2014/main" id="{78A58D5C-F16E-42B0-AB3C-346F590399BB}"/>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13" name="Image 12">
            <a:extLst>
              <a:ext uri="{FF2B5EF4-FFF2-40B4-BE49-F238E27FC236}">
                <a16:creationId xmlns:a16="http://schemas.microsoft.com/office/drawing/2014/main" id="{92A0C4B4-8709-456E-A209-C965CADB001B}"/>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sp>
        <p:nvSpPr>
          <p:cNvPr id="24" name="ZoneTexte 23">
            <a:extLst>
              <a:ext uri="{FF2B5EF4-FFF2-40B4-BE49-F238E27FC236}">
                <a16:creationId xmlns:a16="http://schemas.microsoft.com/office/drawing/2014/main" id="{C1FB234F-1089-43AE-9FD2-1528379281A6}"/>
              </a:ext>
            </a:extLst>
          </p:cNvPr>
          <p:cNvSpPr txBox="1"/>
          <p:nvPr/>
        </p:nvSpPr>
        <p:spPr>
          <a:xfrm>
            <a:off x="9684328" y="6288334"/>
            <a:ext cx="2396836" cy="246221"/>
          </a:xfrm>
          <a:prstGeom prst="rect">
            <a:avLst/>
          </a:prstGeom>
          <a:noFill/>
        </p:spPr>
        <p:txBody>
          <a:bodyPr wrap="square" rtlCol="0">
            <a:spAutoFit/>
          </a:bodyPr>
          <a:lstStyle/>
          <a:p>
            <a:r>
              <a:rPr lang="fr-FR" sz="1000" i="1" dirty="0"/>
              <a:t>*Visuel extrait de la notice du fabricant</a:t>
            </a:r>
          </a:p>
        </p:txBody>
      </p:sp>
      <p:sp>
        <p:nvSpPr>
          <p:cNvPr id="23" name="ZoneTexte 22">
            <a:extLst>
              <a:ext uri="{FF2B5EF4-FFF2-40B4-BE49-F238E27FC236}">
                <a16:creationId xmlns:a16="http://schemas.microsoft.com/office/drawing/2014/main" id="{573EF5CF-E5DB-46FA-8E02-495FE3E0BAC8}"/>
              </a:ext>
            </a:extLst>
          </p:cNvPr>
          <p:cNvSpPr txBox="1"/>
          <p:nvPr/>
        </p:nvSpPr>
        <p:spPr>
          <a:xfrm>
            <a:off x="403360" y="1120906"/>
            <a:ext cx="10153803" cy="369332"/>
          </a:xfrm>
          <a:prstGeom prst="rect">
            <a:avLst/>
          </a:prstGeom>
          <a:noFill/>
        </p:spPr>
        <p:txBody>
          <a:bodyPr wrap="square" rtlCol="0">
            <a:spAutoFit/>
          </a:bodyPr>
          <a:lstStyle/>
          <a:p>
            <a:r>
              <a:rPr lang="fr-FR" dirty="0"/>
              <a:t>Connexion de votre smartphone au stabilisateur : </a:t>
            </a:r>
          </a:p>
        </p:txBody>
      </p:sp>
      <p:sp>
        <p:nvSpPr>
          <p:cNvPr id="30" name="ZoneTexte 29">
            <a:extLst>
              <a:ext uri="{FF2B5EF4-FFF2-40B4-BE49-F238E27FC236}">
                <a16:creationId xmlns:a16="http://schemas.microsoft.com/office/drawing/2014/main" id="{38C9DAF6-7203-4708-BAE0-08D5A74211B9}"/>
              </a:ext>
            </a:extLst>
          </p:cNvPr>
          <p:cNvSpPr txBox="1"/>
          <p:nvPr/>
        </p:nvSpPr>
        <p:spPr>
          <a:xfrm>
            <a:off x="5637028" y="2117296"/>
            <a:ext cx="4364665" cy="2001317"/>
          </a:xfrm>
          <a:prstGeom prst="rect">
            <a:avLst/>
          </a:prstGeom>
          <a:noFill/>
        </p:spPr>
        <p:txBody>
          <a:bodyPr wrap="square">
            <a:spAutoFit/>
          </a:bodyPr>
          <a:lstStyle/>
          <a:p>
            <a:pPr marL="342900" lvl="0" indent="-342900" algn="just">
              <a:spcBef>
                <a:spcPts val="665"/>
              </a:spcBef>
              <a:buSzPct val="100000"/>
              <a:buFont typeface="+mj-lt"/>
              <a:buAutoNum type="arabicPeriod"/>
              <a:tabLst>
                <a:tab pos="216535" algn="l"/>
              </a:tabLst>
            </a:pPr>
            <a:r>
              <a:rPr lang="fr-FR" sz="1600" spc="-45" dirty="0">
                <a:effectLst/>
                <a:ea typeface="Arial" panose="020B0604020202020204" pitchFamily="34" charset="0"/>
              </a:rPr>
              <a:t>Mettez </a:t>
            </a:r>
            <a:r>
              <a:rPr lang="fr-FR" sz="1600" spc="-45" dirty="0">
                <a:ea typeface="Arial" panose="020B0604020202020204" pitchFamily="34" charset="0"/>
              </a:rPr>
              <a:t>le stabilisateur </a:t>
            </a:r>
            <a:r>
              <a:rPr lang="fr-FR" sz="1600" spc="-45" dirty="0">
                <a:effectLst/>
                <a:ea typeface="Arial" panose="020B0604020202020204" pitchFamily="34" charset="0"/>
              </a:rPr>
              <a:t>sous tension.</a:t>
            </a:r>
          </a:p>
          <a:p>
            <a:pPr marL="342900" marR="104140" lvl="0" indent="-342900" algn="just">
              <a:lnSpc>
                <a:spcPct val="110000"/>
              </a:lnSpc>
              <a:spcBef>
                <a:spcPts val="100"/>
              </a:spcBef>
              <a:buSzPts val="800"/>
              <a:buFont typeface="+mj-lt"/>
              <a:buAutoNum type="arabicPeriod"/>
              <a:tabLst>
                <a:tab pos="216535" algn="l"/>
              </a:tabLst>
            </a:pPr>
            <a:endParaRPr lang="fr-FR" sz="1600" spc="-45" dirty="0">
              <a:effectLst/>
              <a:ea typeface="Arial" panose="020B0604020202020204" pitchFamily="34" charset="0"/>
            </a:endParaRPr>
          </a:p>
          <a:p>
            <a:pPr marL="342900" marR="104140" lvl="0" indent="-342900" algn="just">
              <a:lnSpc>
                <a:spcPct val="110000"/>
              </a:lnSpc>
              <a:spcBef>
                <a:spcPts val="100"/>
              </a:spcBef>
              <a:buSzPct val="100000"/>
              <a:buFont typeface="+mj-lt"/>
              <a:buAutoNum type="arabicPeriod"/>
              <a:tabLst>
                <a:tab pos="216535" algn="l"/>
              </a:tabLst>
            </a:pPr>
            <a:r>
              <a:rPr lang="fr-FR" sz="1600" spc="-45" dirty="0">
                <a:effectLst/>
                <a:ea typeface="Arial" panose="020B0604020202020204" pitchFamily="34" charset="0"/>
              </a:rPr>
              <a:t>Activez le Bluetooth sur le smartphone et connectez-le à </a:t>
            </a:r>
            <a:r>
              <a:rPr lang="fr-FR" sz="1600" spc="-45" dirty="0">
                <a:ea typeface="Arial" panose="020B0604020202020204" pitchFamily="34" charset="0"/>
              </a:rPr>
              <a:t>votre stabilisateur.</a:t>
            </a:r>
            <a:endParaRPr lang="fr-FR" sz="1600" spc="-45" dirty="0">
              <a:effectLst/>
              <a:ea typeface="Arial" panose="020B0604020202020204" pitchFamily="34" charset="0"/>
            </a:endParaRPr>
          </a:p>
          <a:p>
            <a:pPr marR="104775" lvl="0" algn="just">
              <a:lnSpc>
                <a:spcPct val="110000"/>
              </a:lnSpc>
              <a:spcBef>
                <a:spcPts val="100"/>
              </a:spcBef>
              <a:spcAft>
                <a:spcPts val="0"/>
              </a:spcAft>
              <a:buSzPct val="100000"/>
              <a:tabLst>
                <a:tab pos="216535" algn="l"/>
              </a:tabLst>
            </a:pPr>
            <a:endParaRPr lang="fr-FR" sz="1600" spc="-45" dirty="0">
              <a:effectLst/>
              <a:ea typeface="Arial" panose="020B0604020202020204" pitchFamily="34" charset="0"/>
            </a:endParaRPr>
          </a:p>
          <a:p>
            <a:pPr marL="342900" marR="104775" lvl="0" indent="-342900" algn="just">
              <a:lnSpc>
                <a:spcPct val="110000"/>
              </a:lnSpc>
              <a:spcBef>
                <a:spcPts val="100"/>
              </a:spcBef>
              <a:spcAft>
                <a:spcPts val="0"/>
              </a:spcAft>
              <a:buSzPct val="100000"/>
              <a:buFont typeface="+mj-lt"/>
              <a:buAutoNum type="arabicPeriod" startAt="3"/>
              <a:tabLst>
                <a:tab pos="216535" algn="l"/>
              </a:tabLst>
            </a:pPr>
            <a:r>
              <a:rPr lang="fr-FR" sz="1600" dirty="0">
                <a:effectLst/>
                <a:ea typeface="Arial" panose="020B0604020202020204" pitchFamily="34" charset="0"/>
              </a:rPr>
              <a:t>Passez à la vue caméra une fois la connexion effectuée.</a:t>
            </a:r>
            <a:endParaRPr lang="fr-FR" sz="1600" spc="-45" dirty="0">
              <a:effectLst/>
              <a:ea typeface="Arial" panose="020B0604020202020204" pitchFamily="34" charset="0"/>
            </a:endParaRPr>
          </a:p>
        </p:txBody>
      </p:sp>
      <p:pic>
        <p:nvPicPr>
          <p:cNvPr id="26" name="Image 25">
            <a:extLst>
              <a:ext uri="{FF2B5EF4-FFF2-40B4-BE49-F238E27FC236}">
                <a16:creationId xmlns:a16="http://schemas.microsoft.com/office/drawing/2014/main" id="{AD73C1FF-9049-4C04-9CA8-7CADEFF290CE}"/>
              </a:ext>
            </a:extLst>
          </p:cNvPr>
          <p:cNvPicPr>
            <a:picLocks noChangeAspect="1"/>
          </p:cNvPicPr>
          <p:nvPr/>
        </p:nvPicPr>
        <p:blipFill>
          <a:blip r:embed="rId5"/>
          <a:stretch>
            <a:fillRect/>
          </a:stretch>
        </p:blipFill>
        <p:spPr>
          <a:xfrm>
            <a:off x="2190307" y="1552275"/>
            <a:ext cx="2169572" cy="4564912"/>
          </a:xfrm>
          <a:prstGeom prst="rect">
            <a:avLst/>
          </a:prstGeom>
        </p:spPr>
      </p:pic>
      <p:pic>
        <p:nvPicPr>
          <p:cNvPr id="28" name="Image 27">
            <a:extLst>
              <a:ext uri="{FF2B5EF4-FFF2-40B4-BE49-F238E27FC236}">
                <a16:creationId xmlns:a16="http://schemas.microsoft.com/office/drawing/2014/main" id="{9184CC7C-ED6B-4A8A-BCDA-6C2393EC3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225854">
            <a:off x="2522590" y="4318737"/>
            <a:ext cx="277908" cy="277908"/>
          </a:xfrm>
          <a:prstGeom prst="rect">
            <a:avLst/>
          </a:prstGeom>
        </p:spPr>
      </p:pic>
      <p:pic>
        <p:nvPicPr>
          <p:cNvPr id="36" name="Image 35">
            <a:extLst>
              <a:ext uri="{FF2B5EF4-FFF2-40B4-BE49-F238E27FC236}">
                <a16:creationId xmlns:a16="http://schemas.microsoft.com/office/drawing/2014/main" id="{EF183994-51AC-48C0-BD59-E147CA4571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501258">
            <a:off x="2429850" y="3822499"/>
            <a:ext cx="277908" cy="277908"/>
          </a:xfrm>
          <a:prstGeom prst="rect">
            <a:avLst/>
          </a:prstGeom>
        </p:spPr>
      </p:pic>
      <p:pic>
        <p:nvPicPr>
          <p:cNvPr id="14" name="Image 13">
            <a:hlinkClick r:id="" action="ppaction://hlinkshowjump?jump=nextslide"/>
            <a:extLst>
              <a:ext uri="{FF2B5EF4-FFF2-40B4-BE49-F238E27FC236}">
                <a16:creationId xmlns:a16="http://schemas.microsoft.com/office/drawing/2014/main" id="{EF6A49E5-E22F-4FA8-BD84-C9A8DC9D514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6174" y="2383258"/>
            <a:ext cx="1042417" cy="1042417"/>
          </a:xfrm>
          <a:prstGeom prst="rect">
            <a:avLst/>
          </a:prstGeom>
        </p:spPr>
      </p:pic>
      <p:pic>
        <p:nvPicPr>
          <p:cNvPr id="15" name="Image 14">
            <a:hlinkClick r:id="" action="ppaction://hlinkshowjump?jump=previousslide"/>
            <a:extLst>
              <a:ext uri="{FF2B5EF4-FFF2-40B4-BE49-F238E27FC236}">
                <a16:creationId xmlns:a16="http://schemas.microsoft.com/office/drawing/2014/main" id="{66735A70-8FC9-475D-BED5-9A8B7395F72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1149579" y="3446249"/>
            <a:ext cx="1042417" cy="1042417"/>
          </a:xfrm>
          <a:prstGeom prst="rect">
            <a:avLst/>
          </a:prstGeom>
        </p:spPr>
      </p:pic>
    </p:spTree>
    <p:extLst>
      <p:ext uri="{BB962C8B-B14F-4D97-AF65-F5344CB8AC3E}">
        <p14:creationId xmlns:p14="http://schemas.microsoft.com/office/powerpoint/2010/main" val="39991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1000"/>
                                  </p:stCondLst>
                                  <p:childTnLst>
                                    <p:animEffect transition="out" filter="fade">
                                      <p:cBhvr>
                                        <p:cTn id="6" dur="2000" tmFilter="0, 0; .2, .5; .8, .5; 1, 0"/>
                                        <p:tgtEl>
                                          <p:spTgt spid="28"/>
                                        </p:tgtEl>
                                      </p:cBhvr>
                                    </p:animEffect>
                                    <p:animScale>
                                      <p:cBhvr>
                                        <p:cTn id="7" dur="1000" autoRev="1" fill="hold"/>
                                        <p:tgtEl>
                                          <p:spTgt spid="28"/>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36"/>
                                        </p:tgtEl>
                                      </p:cBhvr>
                                    </p:animEffect>
                                    <p:animScale>
                                      <p:cBhvr>
                                        <p:cTn id="10" dur="1000" autoRev="1" fill="hold"/>
                                        <p:tgtEl>
                                          <p:spTgt spid="3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 chevron 10">
            <a:extLst>
              <a:ext uri="{FF2B5EF4-FFF2-40B4-BE49-F238E27FC236}">
                <a16:creationId xmlns:a16="http://schemas.microsoft.com/office/drawing/2014/main" id="{7514603B-103C-40EF-A3EB-0FBCCC63E6EA}"/>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2" name="Flèche : pentagone 11">
            <a:hlinkClick r:id="rId3" action="ppaction://hlinksldjump"/>
            <a:extLst>
              <a:ext uri="{FF2B5EF4-FFF2-40B4-BE49-F238E27FC236}">
                <a16:creationId xmlns:a16="http://schemas.microsoft.com/office/drawing/2014/main" id="{78A58D5C-F16E-42B0-AB3C-346F590399BB}"/>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13" name="Image 12">
            <a:extLst>
              <a:ext uri="{FF2B5EF4-FFF2-40B4-BE49-F238E27FC236}">
                <a16:creationId xmlns:a16="http://schemas.microsoft.com/office/drawing/2014/main" id="{92A0C4B4-8709-456E-A209-C965CADB001B}"/>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sp>
        <p:nvSpPr>
          <p:cNvPr id="24" name="ZoneTexte 23">
            <a:extLst>
              <a:ext uri="{FF2B5EF4-FFF2-40B4-BE49-F238E27FC236}">
                <a16:creationId xmlns:a16="http://schemas.microsoft.com/office/drawing/2014/main" id="{C1FB234F-1089-43AE-9FD2-1528379281A6}"/>
              </a:ext>
            </a:extLst>
          </p:cNvPr>
          <p:cNvSpPr txBox="1"/>
          <p:nvPr/>
        </p:nvSpPr>
        <p:spPr>
          <a:xfrm>
            <a:off x="9684328" y="6288334"/>
            <a:ext cx="2396836" cy="246221"/>
          </a:xfrm>
          <a:prstGeom prst="rect">
            <a:avLst/>
          </a:prstGeom>
          <a:noFill/>
        </p:spPr>
        <p:txBody>
          <a:bodyPr wrap="square" rtlCol="0">
            <a:spAutoFit/>
          </a:bodyPr>
          <a:lstStyle/>
          <a:p>
            <a:r>
              <a:rPr lang="fr-FR" sz="1000" i="1" dirty="0"/>
              <a:t>*Visuel extrait de la notice du fabricant</a:t>
            </a:r>
          </a:p>
        </p:txBody>
      </p:sp>
      <p:grpSp>
        <p:nvGrpSpPr>
          <p:cNvPr id="28" name="Groupe 27">
            <a:extLst>
              <a:ext uri="{FF2B5EF4-FFF2-40B4-BE49-F238E27FC236}">
                <a16:creationId xmlns:a16="http://schemas.microsoft.com/office/drawing/2014/main" id="{921866BE-C0AE-4DEA-A4CE-A629D2234A24}"/>
              </a:ext>
            </a:extLst>
          </p:cNvPr>
          <p:cNvGrpSpPr/>
          <p:nvPr/>
        </p:nvGrpSpPr>
        <p:grpSpPr>
          <a:xfrm>
            <a:off x="7131687" y="1477328"/>
            <a:ext cx="4468697" cy="4525112"/>
            <a:chOff x="7370222" y="1477328"/>
            <a:chExt cx="4468697" cy="4525112"/>
          </a:xfrm>
        </p:grpSpPr>
        <p:grpSp>
          <p:nvGrpSpPr>
            <p:cNvPr id="26" name="Groupe 25">
              <a:extLst>
                <a:ext uri="{FF2B5EF4-FFF2-40B4-BE49-F238E27FC236}">
                  <a16:creationId xmlns:a16="http://schemas.microsoft.com/office/drawing/2014/main" id="{45C629F4-7C99-4F9B-BD46-E21D225BC0D5}"/>
                </a:ext>
              </a:extLst>
            </p:cNvPr>
            <p:cNvGrpSpPr/>
            <p:nvPr/>
          </p:nvGrpSpPr>
          <p:grpSpPr>
            <a:xfrm>
              <a:off x="7370222" y="1477328"/>
              <a:ext cx="4468697" cy="4525112"/>
              <a:chOff x="7664419" y="1477328"/>
              <a:chExt cx="4468697" cy="4525112"/>
            </a:xfrm>
          </p:grpSpPr>
          <p:sp>
            <p:nvSpPr>
              <p:cNvPr id="23" name="AutoShape 1">
                <a:extLst>
                  <a:ext uri="{FF2B5EF4-FFF2-40B4-BE49-F238E27FC236}">
                    <a16:creationId xmlns:a16="http://schemas.microsoft.com/office/drawing/2014/main" id="{8F4A8920-6DE4-4064-AA2C-052C3CAB4C02}"/>
                  </a:ext>
                </a:extLst>
              </p:cNvPr>
              <p:cNvSpPr>
                <a:spLocks/>
              </p:cNvSpPr>
              <p:nvPr/>
            </p:nvSpPr>
            <p:spPr bwMode="auto">
              <a:xfrm>
                <a:off x="7678904" y="1477328"/>
                <a:ext cx="288303" cy="268069"/>
              </a:xfrm>
              <a:custGeom>
                <a:avLst/>
                <a:gdLst>
                  <a:gd name="T0" fmla="+- 0 810 786"/>
                  <a:gd name="T1" fmla="*/ T0 w 142"/>
                  <a:gd name="T2" fmla="+- 0 131 53"/>
                  <a:gd name="T3" fmla="*/ 131 h 132"/>
                  <a:gd name="T4" fmla="+- 0 810 786"/>
                  <a:gd name="T5" fmla="*/ T4 w 142"/>
                  <a:gd name="T6" fmla="+- 0 185 53"/>
                  <a:gd name="T7" fmla="*/ 185 h 132"/>
                  <a:gd name="T8" fmla="+- 0 903 786"/>
                  <a:gd name="T9" fmla="*/ T8 w 142"/>
                  <a:gd name="T10" fmla="+- 0 185 53"/>
                  <a:gd name="T11" fmla="*/ 185 h 132"/>
                  <a:gd name="T12" fmla="+- 0 903 786"/>
                  <a:gd name="T13" fmla="*/ T12 w 142"/>
                  <a:gd name="T14" fmla="+- 0 131 53"/>
                  <a:gd name="T15" fmla="*/ 131 h 132"/>
                  <a:gd name="T16" fmla="+- 0 927 786"/>
                  <a:gd name="T17" fmla="*/ T16 w 142"/>
                  <a:gd name="T18" fmla="+- 0 117 53"/>
                  <a:gd name="T19" fmla="*/ 117 h 132"/>
                  <a:gd name="T20" fmla="+- 0 856 786"/>
                  <a:gd name="T21" fmla="*/ T20 w 142"/>
                  <a:gd name="T22" fmla="+- 0 53 53"/>
                  <a:gd name="T23" fmla="*/ 53 h 132"/>
                  <a:gd name="T24" fmla="+- 0 786 786"/>
                  <a:gd name="T25" fmla="*/ T24 w 142"/>
                  <a:gd name="T26" fmla="+- 0 117 53"/>
                  <a:gd name="T27" fmla="*/ 117 h 132"/>
                </a:gdLst>
                <a:ahLst/>
                <a:cxnLst>
                  <a:cxn ang="0">
                    <a:pos x="T1" y="T3"/>
                  </a:cxn>
                  <a:cxn ang="0">
                    <a:pos x="T5" y="T7"/>
                  </a:cxn>
                  <a:cxn ang="0">
                    <a:pos x="T9" y="T11"/>
                  </a:cxn>
                  <a:cxn ang="0">
                    <a:pos x="T13" y="T15"/>
                  </a:cxn>
                  <a:cxn ang="0">
                    <a:pos x="T17" y="T19"/>
                  </a:cxn>
                  <a:cxn ang="0">
                    <a:pos x="T21" y="T23"/>
                  </a:cxn>
                  <a:cxn ang="0">
                    <a:pos x="T25" y="T27"/>
                  </a:cxn>
                </a:cxnLst>
                <a:rect l="0" t="0" r="r" b="b"/>
                <a:pathLst>
                  <a:path w="142" h="132">
                    <a:moveTo>
                      <a:pt x="24" y="78"/>
                    </a:moveTo>
                    <a:lnTo>
                      <a:pt x="24" y="132"/>
                    </a:lnTo>
                    <a:lnTo>
                      <a:pt x="117" y="132"/>
                    </a:lnTo>
                    <a:lnTo>
                      <a:pt x="117" y="78"/>
                    </a:lnTo>
                    <a:moveTo>
                      <a:pt x="141" y="64"/>
                    </a:moveTo>
                    <a:lnTo>
                      <a:pt x="70" y="0"/>
                    </a:lnTo>
                    <a:lnTo>
                      <a:pt x="0" y="64"/>
                    </a:lnTo>
                  </a:path>
                </a:pathLst>
              </a:custGeom>
              <a:noFill/>
              <a:ln w="9830">
                <a:solidFill>
                  <a:srgbClr val="241714"/>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0" name="image125.png">
                <a:extLst>
                  <a:ext uri="{FF2B5EF4-FFF2-40B4-BE49-F238E27FC236}">
                    <a16:creationId xmlns:a16="http://schemas.microsoft.com/office/drawing/2014/main" id="{76213614-49C0-4FA2-A151-E2595DD6F5D4}"/>
                  </a:ext>
                </a:extLst>
              </p:cNvPr>
              <p:cNvPicPr/>
              <p:nvPr/>
            </p:nvPicPr>
            <p:blipFill>
              <a:blip r:embed="rId5" cstate="print"/>
              <a:stretch>
                <a:fillRect/>
              </a:stretch>
            </p:blipFill>
            <p:spPr>
              <a:xfrm>
                <a:off x="7678904" y="2157488"/>
                <a:ext cx="359866" cy="168980"/>
              </a:xfrm>
              <a:prstGeom prst="rect">
                <a:avLst/>
              </a:prstGeom>
            </p:spPr>
          </p:pic>
          <p:pic>
            <p:nvPicPr>
              <p:cNvPr id="31" name="image126.png">
                <a:extLst>
                  <a:ext uri="{FF2B5EF4-FFF2-40B4-BE49-F238E27FC236}">
                    <a16:creationId xmlns:a16="http://schemas.microsoft.com/office/drawing/2014/main" id="{CC752062-8C64-4CE1-8031-FFA50E8A683F}"/>
                  </a:ext>
                </a:extLst>
              </p:cNvPr>
              <p:cNvPicPr/>
              <p:nvPr/>
            </p:nvPicPr>
            <p:blipFill>
              <a:blip r:embed="rId6" cstate="print"/>
              <a:stretch>
                <a:fillRect/>
              </a:stretch>
            </p:blipFill>
            <p:spPr>
              <a:xfrm>
                <a:off x="7664419" y="2692129"/>
                <a:ext cx="374351" cy="159579"/>
              </a:xfrm>
              <a:prstGeom prst="rect">
                <a:avLst/>
              </a:prstGeom>
            </p:spPr>
          </p:pic>
          <p:pic>
            <p:nvPicPr>
              <p:cNvPr id="32" name="image127.png">
                <a:extLst>
                  <a:ext uri="{FF2B5EF4-FFF2-40B4-BE49-F238E27FC236}">
                    <a16:creationId xmlns:a16="http://schemas.microsoft.com/office/drawing/2014/main" id="{1D0EEA63-F6DB-4D00-B89F-90DE2EA2F29A}"/>
                  </a:ext>
                </a:extLst>
              </p:cNvPr>
              <p:cNvPicPr/>
              <p:nvPr/>
            </p:nvPicPr>
            <p:blipFill>
              <a:blip r:embed="rId7" cstate="print"/>
              <a:stretch>
                <a:fillRect/>
              </a:stretch>
            </p:blipFill>
            <p:spPr>
              <a:xfrm>
                <a:off x="7770092" y="3153350"/>
                <a:ext cx="268678" cy="312758"/>
              </a:xfrm>
              <a:prstGeom prst="rect">
                <a:avLst/>
              </a:prstGeom>
            </p:spPr>
          </p:pic>
          <p:pic>
            <p:nvPicPr>
              <p:cNvPr id="33" name="image128.png">
                <a:extLst>
                  <a:ext uri="{FF2B5EF4-FFF2-40B4-BE49-F238E27FC236}">
                    <a16:creationId xmlns:a16="http://schemas.microsoft.com/office/drawing/2014/main" id="{2D98A1EB-2FF2-4248-A591-994C4C3F779B}"/>
                  </a:ext>
                </a:extLst>
              </p:cNvPr>
              <p:cNvPicPr/>
              <p:nvPr/>
            </p:nvPicPr>
            <p:blipFill>
              <a:blip r:embed="rId8" cstate="print"/>
              <a:stretch>
                <a:fillRect/>
              </a:stretch>
            </p:blipFill>
            <p:spPr>
              <a:xfrm>
                <a:off x="7737406" y="3688238"/>
                <a:ext cx="268678" cy="369118"/>
              </a:xfrm>
              <a:prstGeom prst="rect">
                <a:avLst/>
              </a:prstGeom>
            </p:spPr>
          </p:pic>
          <p:sp>
            <p:nvSpPr>
              <p:cNvPr id="25" name="ZoneTexte 24">
                <a:extLst>
                  <a:ext uri="{FF2B5EF4-FFF2-40B4-BE49-F238E27FC236}">
                    <a16:creationId xmlns:a16="http://schemas.microsoft.com/office/drawing/2014/main" id="{D139A6A9-0A63-4FB1-A36A-8C547B500D6A}"/>
                  </a:ext>
                </a:extLst>
              </p:cNvPr>
              <p:cNvSpPr txBox="1"/>
              <p:nvPr/>
            </p:nvSpPr>
            <p:spPr>
              <a:xfrm>
                <a:off x="8108372" y="1477328"/>
                <a:ext cx="3206334" cy="369332"/>
              </a:xfrm>
              <a:prstGeom prst="rect">
                <a:avLst/>
              </a:prstGeom>
              <a:noFill/>
            </p:spPr>
            <p:txBody>
              <a:bodyPr wrap="square" rtlCol="0">
                <a:spAutoFit/>
              </a:bodyPr>
              <a:lstStyle/>
              <a:p>
                <a:r>
                  <a:rPr lang="fr-FR" dirty="0"/>
                  <a:t>1: Accueil</a:t>
                </a:r>
              </a:p>
            </p:txBody>
          </p:sp>
          <p:sp>
            <p:nvSpPr>
              <p:cNvPr id="36" name="ZoneTexte 35">
                <a:extLst>
                  <a:ext uri="{FF2B5EF4-FFF2-40B4-BE49-F238E27FC236}">
                    <a16:creationId xmlns:a16="http://schemas.microsoft.com/office/drawing/2014/main" id="{D055404E-3FB8-4DC5-8B11-1868866CD042}"/>
                  </a:ext>
                </a:extLst>
              </p:cNvPr>
              <p:cNvSpPr txBox="1"/>
              <p:nvPr/>
            </p:nvSpPr>
            <p:spPr>
              <a:xfrm>
                <a:off x="8108372" y="2034546"/>
                <a:ext cx="3733370" cy="369332"/>
              </a:xfrm>
              <a:prstGeom prst="rect">
                <a:avLst/>
              </a:prstGeom>
              <a:noFill/>
            </p:spPr>
            <p:txBody>
              <a:bodyPr wrap="square" rtlCol="0">
                <a:spAutoFit/>
              </a:bodyPr>
              <a:lstStyle/>
              <a:p>
                <a:r>
                  <a:rPr lang="fr-FR" dirty="0"/>
                  <a:t>2: Niveau de batterie du stabilisateur</a:t>
                </a:r>
              </a:p>
            </p:txBody>
          </p:sp>
          <p:sp>
            <p:nvSpPr>
              <p:cNvPr id="38" name="ZoneTexte 37">
                <a:extLst>
                  <a:ext uri="{FF2B5EF4-FFF2-40B4-BE49-F238E27FC236}">
                    <a16:creationId xmlns:a16="http://schemas.microsoft.com/office/drawing/2014/main" id="{82FCF343-0926-4C2D-BB32-39660EDF184D}"/>
                  </a:ext>
                </a:extLst>
              </p:cNvPr>
              <p:cNvSpPr txBox="1"/>
              <p:nvPr/>
            </p:nvSpPr>
            <p:spPr>
              <a:xfrm>
                <a:off x="8118955" y="2586281"/>
                <a:ext cx="3733370" cy="369332"/>
              </a:xfrm>
              <a:prstGeom prst="rect">
                <a:avLst/>
              </a:prstGeom>
              <a:noFill/>
            </p:spPr>
            <p:txBody>
              <a:bodyPr wrap="square" rtlCol="0">
                <a:spAutoFit/>
              </a:bodyPr>
              <a:lstStyle/>
              <a:p>
                <a:r>
                  <a:rPr lang="fr-FR" dirty="0"/>
                  <a:t>3: Niveau de batterie du smartphone</a:t>
                </a:r>
              </a:p>
            </p:txBody>
          </p:sp>
          <p:sp>
            <p:nvSpPr>
              <p:cNvPr id="39" name="ZoneTexte 38">
                <a:extLst>
                  <a:ext uri="{FF2B5EF4-FFF2-40B4-BE49-F238E27FC236}">
                    <a16:creationId xmlns:a16="http://schemas.microsoft.com/office/drawing/2014/main" id="{5040BDF3-D357-487D-B9AD-0B609C41C406}"/>
                  </a:ext>
                </a:extLst>
              </p:cNvPr>
              <p:cNvSpPr txBox="1"/>
              <p:nvPr/>
            </p:nvSpPr>
            <p:spPr>
              <a:xfrm>
                <a:off x="8118955" y="3143688"/>
                <a:ext cx="3733370" cy="369332"/>
              </a:xfrm>
              <a:prstGeom prst="rect">
                <a:avLst/>
              </a:prstGeom>
              <a:noFill/>
            </p:spPr>
            <p:txBody>
              <a:bodyPr wrap="square" rtlCol="0">
                <a:spAutoFit/>
              </a:bodyPr>
              <a:lstStyle/>
              <a:p>
                <a:r>
                  <a:rPr lang="fr-FR" dirty="0"/>
                  <a:t>4: Flash</a:t>
                </a:r>
              </a:p>
            </p:txBody>
          </p:sp>
          <p:sp>
            <p:nvSpPr>
              <p:cNvPr id="40" name="ZoneTexte 39">
                <a:extLst>
                  <a:ext uri="{FF2B5EF4-FFF2-40B4-BE49-F238E27FC236}">
                    <a16:creationId xmlns:a16="http://schemas.microsoft.com/office/drawing/2014/main" id="{20EBB9F5-DA5C-461A-8EFF-EA109AEA7C2B}"/>
                  </a:ext>
                </a:extLst>
              </p:cNvPr>
              <p:cNvSpPr txBox="1"/>
              <p:nvPr/>
            </p:nvSpPr>
            <p:spPr>
              <a:xfrm>
                <a:off x="8108372" y="3700907"/>
                <a:ext cx="3733370" cy="369332"/>
              </a:xfrm>
              <a:prstGeom prst="rect">
                <a:avLst/>
              </a:prstGeom>
              <a:noFill/>
            </p:spPr>
            <p:txBody>
              <a:bodyPr wrap="square" rtlCol="0">
                <a:spAutoFit/>
              </a:bodyPr>
              <a:lstStyle/>
              <a:p>
                <a:r>
                  <a:rPr lang="fr-FR" dirty="0"/>
                  <a:t>5: Mode du stabilisateur</a:t>
                </a:r>
              </a:p>
            </p:txBody>
          </p:sp>
          <p:sp>
            <p:nvSpPr>
              <p:cNvPr id="41" name="ZoneTexte 40">
                <a:extLst>
                  <a:ext uri="{FF2B5EF4-FFF2-40B4-BE49-F238E27FC236}">
                    <a16:creationId xmlns:a16="http://schemas.microsoft.com/office/drawing/2014/main" id="{B31197B4-F3C5-4B91-B8E0-37D72499ADC7}"/>
                  </a:ext>
                </a:extLst>
              </p:cNvPr>
              <p:cNvSpPr txBox="1"/>
              <p:nvPr/>
            </p:nvSpPr>
            <p:spPr>
              <a:xfrm>
                <a:off x="8118955" y="4252641"/>
                <a:ext cx="3733370" cy="369332"/>
              </a:xfrm>
              <a:prstGeom prst="rect">
                <a:avLst/>
              </a:prstGeom>
              <a:noFill/>
            </p:spPr>
            <p:txBody>
              <a:bodyPr wrap="square" rtlCol="0">
                <a:spAutoFit/>
              </a:bodyPr>
              <a:lstStyle/>
              <a:p>
                <a:r>
                  <a:rPr lang="fr-FR" dirty="0"/>
                  <a:t>6: Cadre </a:t>
                </a:r>
                <a:r>
                  <a:rPr lang="fr-FR" dirty="0" err="1"/>
                  <a:t>ActiveTrack</a:t>
                </a:r>
                <a:r>
                  <a:rPr lang="fr-FR" dirty="0"/>
                  <a:t> </a:t>
                </a:r>
                <a:r>
                  <a:rPr lang="fr-FR" i="1" dirty="0">
                    <a:solidFill>
                      <a:srgbClr val="ED7D31"/>
                    </a:solidFill>
                  </a:rPr>
                  <a:t>(Non utilisé)</a:t>
                </a:r>
              </a:p>
            </p:txBody>
          </p:sp>
          <p:sp>
            <p:nvSpPr>
              <p:cNvPr id="42" name="ZoneTexte 41">
                <a:extLst>
                  <a:ext uri="{FF2B5EF4-FFF2-40B4-BE49-F238E27FC236}">
                    <a16:creationId xmlns:a16="http://schemas.microsoft.com/office/drawing/2014/main" id="{14DCA1DC-03C5-4B9F-A7A0-8E563228C6A7}"/>
                  </a:ext>
                </a:extLst>
              </p:cNvPr>
              <p:cNvSpPr txBox="1"/>
              <p:nvPr/>
            </p:nvSpPr>
            <p:spPr>
              <a:xfrm>
                <a:off x="8118955" y="4804375"/>
                <a:ext cx="3733370" cy="369332"/>
              </a:xfrm>
              <a:prstGeom prst="rect">
                <a:avLst/>
              </a:prstGeom>
              <a:noFill/>
            </p:spPr>
            <p:txBody>
              <a:bodyPr wrap="square" rtlCol="0">
                <a:spAutoFit/>
              </a:bodyPr>
              <a:lstStyle/>
              <a:p>
                <a:r>
                  <a:rPr lang="fr-FR" dirty="0"/>
                  <a:t>7: Mode story </a:t>
                </a:r>
                <a:r>
                  <a:rPr lang="fr-FR" i="1" dirty="0">
                    <a:solidFill>
                      <a:srgbClr val="ED7D31"/>
                    </a:solidFill>
                  </a:rPr>
                  <a:t>(Non utilisé)</a:t>
                </a:r>
                <a:endParaRPr lang="fr-FR" dirty="0"/>
              </a:p>
            </p:txBody>
          </p:sp>
          <p:sp>
            <p:nvSpPr>
              <p:cNvPr id="43" name="ZoneTexte 42">
                <a:extLst>
                  <a:ext uri="{FF2B5EF4-FFF2-40B4-BE49-F238E27FC236}">
                    <a16:creationId xmlns:a16="http://schemas.microsoft.com/office/drawing/2014/main" id="{80A55BF5-159A-46D9-824E-4BDF91C41DF6}"/>
                  </a:ext>
                </a:extLst>
              </p:cNvPr>
              <p:cNvSpPr txBox="1"/>
              <p:nvPr/>
            </p:nvSpPr>
            <p:spPr>
              <a:xfrm>
                <a:off x="8108372" y="5356109"/>
                <a:ext cx="4024744" cy="646331"/>
              </a:xfrm>
              <a:prstGeom prst="rect">
                <a:avLst/>
              </a:prstGeom>
              <a:noFill/>
            </p:spPr>
            <p:txBody>
              <a:bodyPr wrap="square" rtlCol="0">
                <a:spAutoFit/>
              </a:bodyPr>
              <a:lstStyle/>
              <a:p>
                <a:r>
                  <a:rPr lang="fr-FR" dirty="0"/>
                  <a:t>8: Commutateur de caméra      avant/arrière</a:t>
                </a:r>
              </a:p>
            </p:txBody>
          </p:sp>
        </p:grpSp>
        <p:pic>
          <p:nvPicPr>
            <p:cNvPr id="44" name="image137.png">
              <a:extLst>
                <a:ext uri="{FF2B5EF4-FFF2-40B4-BE49-F238E27FC236}">
                  <a16:creationId xmlns:a16="http://schemas.microsoft.com/office/drawing/2014/main" id="{99A68875-40C9-47E8-815F-FCFF2BE49C29}"/>
                </a:ext>
              </a:extLst>
            </p:cNvPr>
            <p:cNvPicPr/>
            <p:nvPr/>
          </p:nvPicPr>
          <p:blipFill>
            <a:blip r:embed="rId9" cstate="print"/>
            <a:stretch>
              <a:fillRect/>
            </a:stretch>
          </p:blipFill>
          <p:spPr>
            <a:xfrm>
              <a:off x="7475895" y="5454060"/>
              <a:ext cx="288303" cy="221880"/>
            </a:xfrm>
            <a:prstGeom prst="rect">
              <a:avLst/>
            </a:prstGeom>
          </p:spPr>
        </p:pic>
      </p:grpSp>
      <p:pic>
        <p:nvPicPr>
          <p:cNvPr id="22" name="Image 21">
            <a:extLst>
              <a:ext uri="{FF2B5EF4-FFF2-40B4-BE49-F238E27FC236}">
                <a16:creationId xmlns:a16="http://schemas.microsoft.com/office/drawing/2014/main" id="{D0F0F15D-2C27-4493-804D-A6B409EB9C0E}"/>
              </a:ext>
            </a:extLst>
          </p:cNvPr>
          <p:cNvPicPr>
            <a:picLocks noChangeAspect="1"/>
          </p:cNvPicPr>
          <p:nvPr/>
        </p:nvPicPr>
        <p:blipFill rotWithShape="1">
          <a:blip r:embed="rId10">
            <a:extLst>
              <a:ext uri="{BEBA8EAE-BF5A-486C-A8C5-ECC9F3942E4B}">
                <a14:imgProps xmlns:a14="http://schemas.microsoft.com/office/drawing/2010/main">
                  <a14:imgLayer r:embed="rId11">
                    <a14:imgEffect>
                      <a14:sharpenSoften amount="50000"/>
                    </a14:imgEffect>
                  </a14:imgLayer>
                </a14:imgProps>
              </a:ext>
            </a:extLst>
          </a:blip>
          <a:srcRect l="1467" b="1967"/>
          <a:stretch/>
        </p:blipFill>
        <p:spPr>
          <a:xfrm>
            <a:off x="294202" y="1537270"/>
            <a:ext cx="6718854" cy="4017860"/>
          </a:xfrm>
          <a:prstGeom prst="rect">
            <a:avLst/>
          </a:prstGeom>
        </p:spPr>
      </p:pic>
      <p:sp>
        <p:nvSpPr>
          <p:cNvPr id="27" name="Ellipse 26">
            <a:extLst>
              <a:ext uri="{FF2B5EF4-FFF2-40B4-BE49-F238E27FC236}">
                <a16:creationId xmlns:a16="http://schemas.microsoft.com/office/drawing/2014/main" id="{E3AC9821-4529-4648-B79B-81156EB12EE3}"/>
              </a:ext>
            </a:extLst>
          </p:cNvPr>
          <p:cNvSpPr/>
          <p:nvPr/>
        </p:nvSpPr>
        <p:spPr>
          <a:xfrm>
            <a:off x="791489" y="1592084"/>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Ellipse 44">
            <a:extLst>
              <a:ext uri="{FF2B5EF4-FFF2-40B4-BE49-F238E27FC236}">
                <a16:creationId xmlns:a16="http://schemas.microsoft.com/office/drawing/2014/main" id="{5775CFE2-27C8-4C02-AEA2-E7C1670D406A}"/>
              </a:ext>
            </a:extLst>
          </p:cNvPr>
          <p:cNvSpPr/>
          <p:nvPr/>
        </p:nvSpPr>
        <p:spPr>
          <a:xfrm>
            <a:off x="1182426" y="1593409"/>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Ellipse 45">
            <a:extLst>
              <a:ext uri="{FF2B5EF4-FFF2-40B4-BE49-F238E27FC236}">
                <a16:creationId xmlns:a16="http://schemas.microsoft.com/office/drawing/2014/main" id="{BF2C925F-457F-4ECB-8F6E-7FA6655DA823}"/>
              </a:ext>
            </a:extLst>
          </p:cNvPr>
          <p:cNvSpPr/>
          <p:nvPr/>
        </p:nvSpPr>
        <p:spPr>
          <a:xfrm>
            <a:off x="1556141" y="1585461"/>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Ellipse 46">
            <a:extLst>
              <a:ext uri="{FF2B5EF4-FFF2-40B4-BE49-F238E27FC236}">
                <a16:creationId xmlns:a16="http://schemas.microsoft.com/office/drawing/2014/main" id="{722C9844-638E-47C6-9067-16055E752734}"/>
              </a:ext>
            </a:extLst>
          </p:cNvPr>
          <p:cNvSpPr/>
          <p:nvPr/>
        </p:nvSpPr>
        <p:spPr>
          <a:xfrm>
            <a:off x="1826479" y="1585459"/>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Ellipse 47">
            <a:extLst>
              <a:ext uri="{FF2B5EF4-FFF2-40B4-BE49-F238E27FC236}">
                <a16:creationId xmlns:a16="http://schemas.microsoft.com/office/drawing/2014/main" id="{C5E1A4AA-908D-40CD-BE61-ECA661198B44}"/>
              </a:ext>
            </a:extLst>
          </p:cNvPr>
          <p:cNvSpPr/>
          <p:nvPr/>
        </p:nvSpPr>
        <p:spPr>
          <a:xfrm>
            <a:off x="2088876" y="1585459"/>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Ellipse 48">
            <a:extLst>
              <a:ext uri="{FF2B5EF4-FFF2-40B4-BE49-F238E27FC236}">
                <a16:creationId xmlns:a16="http://schemas.microsoft.com/office/drawing/2014/main" id="{31CC7157-DBDF-441A-A0F7-FC337EC1A693}"/>
              </a:ext>
            </a:extLst>
          </p:cNvPr>
          <p:cNvSpPr/>
          <p:nvPr/>
        </p:nvSpPr>
        <p:spPr>
          <a:xfrm>
            <a:off x="3464446" y="1593413"/>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Ellipse 49">
            <a:extLst>
              <a:ext uri="{FF2B5EF4-FFF2-40B4-BE49-F238E27FC236}">
                <a16:creationId xmlns:a16="http://schemas.microsoft.com/office/drawing/2014/main" id="{BC59B520-43B0-4080-BB93-9BF6A7EC59D2}"/>
              </a:ext>
            </a:extLst>
          </p:cNvPr>
          <p:cNvSpPr/>
          <p:nvPr/>
        </p:nvSpPr>
        <p:spPr>
          <a:xfrm>
            <a:off x="5286620" y="1586788"/>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Ellipse 50">
            <a:extLst>
              <a:ext uri="{FF2B5EF4-FFF2-40B4-BE49-F238E27FC236}">
                <a16:creationId xmlns:a16="http://schemas.microsoft.com/office/drawing/2014/main" id="{FF95E383-9F73-4ACB-8AF8-1D78C3F1B3E9}"/>
              </a:ext>
            </a:extLst>
          </p:cNvPr>
          <p:cNvSpPr/>
          <p:nvPr/>
        </p:nvSpPr>
        <p:spPr>
          <a:xfrm>
            <a:off x="5771648" y="1586786"/>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53">
            <a:extLst>
              <a:ext uri="{FF2B5EF4-FFF2-40B4-BE49-F238E27FC236}">
                <a16:creationId xmlns:a16="http://schemas.microsoft.com/office/drawing/2014/main" id="{C664D6B9-73EC-4BFF-99BB-0F72346DFF16}"/>
              </a:ext>
            </a:extLst>
          </p:cNvPr>
          <p:cNvCxnSpPr/>
          <p:nvPr/>
        </p:nvCxnSpPr>
        <p:spPr>
          <a:xfrm>
            <a:off x="7005105" y="1413719"/>
            <a:ext cx="0" cy="4525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Image 33">
            <a:hlinkClick r:id="" action="ppaction://hlinkshowjump?jump=nextslide"/>
            <a:extLst>
              <a:ext uri="{FF2B5EF4-FFF2-40B4-BE49-F238E27FC236}">
                <a16:creationId xmlns:a16="http://schemas.microsoft.com/office/drawing/2014/main" id="{EB1699D9-8AC1-49F3-9379-0AF7E1A4F48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26174" y="2383258"/>
            <a:ext cx="1042417" cy="1042417"/>
          </a:xfrm>
          <a:prstGeom prst="rect">
            <a:avLst/>
          </a:prstGeom>
        </p:spPr>
      </p:pic>
      <p:pic>
        <p:nvPicPr>
          <p:cNvPr id="35" name="Image 34">
            <a:hlinkClick r:id="" action="ppaction://hlinkshowjump?jump=previousslide"/>
            <a:extLst>
              <a:ext uri="{FF2B5EF4-FFF2-40B4-BE49-F238E27FC236}">
                <a16:creationId xmlns:a16="http://schemas.microsoft.com/office/drawing/2014/main" id="{943E47BC-B066-4C70-9B0E-6C4C0A052E6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flipH="1">
            <a:off x="11149579" y="3446249"/>
            <a:ext cx="1042417" cy="1042417"/>
          </a:xfrm>
          <a:prstGeom prst="rect">
            <a:avLst/>
          </a:prstGeom>
        </p:spPr>
      </p:pic>
    </p:spTree>
    <p:extLst>
      <p:ext uri="{BB962C8B-B14F-4D97-AF65-F5344CB8AC3E}">
        <p14:creationId xmlns:p14="http://schemas.microsoft.com/office/powerpoint/2010/main" val="345760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2000" tmFilter="0, 0; .2, .5; .8, .5; 1, 0"/>
                                        <p:tgtEl>
                                          <p:spTgt spid="27"/>
                                        </p:tgtEl>
                                      </p:cBhvr>
                                    </p:animEffect>
                                    <p:animScale>
                                      <p:cBhvr>
                                        <p:cTn id="7" dur="1000" autoRev="1" fill="hold"/>
                                        <p:tgtEl>
                                          <p:spTgt spid="27"/>
                                        </p:tgtEl>
                                      </p:cBhvr>
                                      <p:by x="105000" y="105000"/>
                                    </p:animScale>
                                  </p:childTnLst>
                                </p:cTn>
                              </p:par>
                              <p:par>
                                <p:cTn id="8" presetID="26" presetClass="emph" presetSubtype="0" fill="hold" grpId="0" nodeType="withEffect">
                                  <p:stCondLst>
                                    <p:cond delay="1000"/>
                                  </p:stCondLst>
                                  <p:childTnLst>
                                    <p:animEffect transition="out" filter="fade">
                                      <p:cBhvr>
                                        <p:cTn id="9" dur="2000" tmFilter="0, 0; .2, .5; .8, .5; 1, 0"/>
                                        <p:tgtEl>
                                          <p:spTgt spid="45"/>
                                        </p:tgtEl>
                                      </p:cBhvr>
                                    </p:animEffect>
                                    <p:animScale>
                                      <p:cBhvr>
                                        <p:cTn id="10" dur="1000" autoRev="1" fill="hold"/>
                                        <p:tgtEl>
                                          <p:spTgt spid="45"/>
                                        </p:tgtEl>
                                      </p:cBhvr>
                                      <p:by x="105000" y="105000"/>
                                    </p:animScale>
                                  </p:childTnLst>
                                </p:cTn>
                              </p:par>
                              <p:par>
                                <p:cTn id="11" presetID="26" presetClass="emph" presetSubtype="0" fill="hold" grpId="0" nodeType="withEffect">
                                  <p:stCondLst>
                                    <p:cond delay="1000"/>
                                  </p:stCondLst>
                                  <p:childTnLst>
                                    <p:animEffect transition="out" filter="fade">
                                      <p:cBhvr>
                                        <p:cTn id="12" dur="2000" tmFilter="0, 0; .2, .5; .8, .5; 1, 0"/>
                                        <p:tgtEl>
                                          <p:spTgt spid="46"/>
                                        </p:tgtEl>
                                      </p:cBhvr>
                                    </p:animEffect>
                                    <p:animScale>
                                      <p:cBhvr>
                                        <p:cTn id="13" dur="1000" autoRev="1" fill="hold"/>
                                        <p:tgtEl>
                                          <p:spTgt spid="46"/>
                                        </p:tgtEl>
                                      </p:cBhvr>
                                      <p:by x="105000" y="105000"/>
                                    </p:animScale>
                                  </p:childTnLst>
                                </p:cTn>
                              </p:par>
                              <p:par>
                                <p:cTn id="14" presetID="26" presetClass="emph" presetSubtype="0" fill="hold" grpId="0" nodeType="withEffect">
                                  <p:stCondLst>
                                    <p:cond delay="1000"/>
                                  </p:stCondLst>
                                  <p:childTnLst>
                                    <p:animEffect transition="out" filter="fade">
                                      <p:cBhvr>
                                        <p:cTn id="15" dur="2000" tmFilter="0, 0; .2, .5; .8, .5; 1, 0"/>
                                        <p:tgtEl>
                                          <p:spTgt spid="47"/>
                                        </p:tgtEl>
                                      </p:cBhvr>
                                    </p:animEffect>
                                    <p:animScale>
                                      <p:cBhvr>
                                        <p:cTn id="16" dur="1000" autoRev="1" fill="hold"/>
                                        <p:tgtEl>
                                          <p:spTgt spid="47"/>
                                        </p:tgtEl>
                                      </p:cBhvr>
                                      <p:by x="105000" y="105000"/>
                                    </p:animScale>
                                  </p:childTnLst>
                                </p:cTn>
                              </p:par>
                              <p:par>
                                <p:cTn id="17" presetID="26" presetClass="emph" presetSubtype="0" fill="hold" grpId="0" nodeType="withEffect">
                                  <p:stCondLst>
                                    <p:cond delay="1000"/>
                                  </p:stCondLst>
                                  <p:childTnLst>
                                    <p:animEffect transition="out" filter="fade">
                                      <p:cBhvr>
                                        <p:cTn id="18" dur="2000" tmFilter="0, 0; .2, .5; .8, .5; 1, 0"/>
                                        <p:tgtEl>
                                          <p:spTgt spid="48"/>
                                        </p:tgtEl>
                                      </p:cBhvr>
                                    </p:animEffect>
                                    <p:animScale>
                                      <p:cBhvr>
                                        <p:cTn id="19" dur="1000" autoRev="1" fill="hold"/>
                                        <p:tgtEl>
                                          <p:spTgt spid="48"/>
                                        </p:tgtEl>
                                      </p:cBhvr>
                                      <p:by x="105000" y="105000"/>
                                    </p:animScale>
                                  </p:childTnLst>
                                </p:cTn>
                              </p:par>
                              <p:par>
                                <p:cTn id="20" presetID="26" presetClass="emph" presetSubtype="0" fill="hold" grpId="0" nodeType="withEffect">
                                  <p:stCondLst>
                                    <p:cond delay="1000"/>
                                  </p:stCondLst>
                                  <p:childTnLst>
                                    <p:animEffect transition="out" filter="fade">
                                      <p:cBhvr>
                                        <p:cTn id="21" dur="2000" tmFilter="0, 0; .2, .5; .8, .5; 1, 0"/>
                                        <p:tgtEl>
                                          <p:spTgt spid="49"/>
                                        </p:tgtEl>
                                      </p:cBhvr>
                                    </p:animEffect>
                                    <p:animScale>
                                      <p:cBhvr>
                                        <p:cTn id="22" dur="1000" autoRev="1" fill="hold"/>
                                        <p:tgtEl>
                                          <p:spTgt spid="49"/>
                                        </p:tgtEl>
                                      </p:cBhvr>
                                      <p:by x="105000" y="105000"/>
                                    </p:animScale>
                                  </p:childTnLst>
                                </p:cTn>
                              </p:par>
                              <p:par>
                                <p:cTn id="23" presetID="26" presetClass="emph" presetSubtype="0" fill="hold" grpId="0" nodeType="withEffect">
                                  <p:stCondLst>
                                    <p:cond delay="1000"/>
                                  </p:stCondLst>
                                  <p:childTnLst>
                                    <p:animEffect transition="out" filter="fade">
                                      <p:cBhvr>
                                        <p:cTn id="24" dur="2000" tmFilter="0, 0; .2, .5; .8, .5; 1, 0"/>
                                        <p:tgtEl>
                                          <p:spTgt spid="50"/>
                                        </p:tgtEl>
                                      </p:cBhvr>
                                    </p:animEffect>
                                    <p:animScale>
                                      <p:cBhvr>
                                        <p:cTn id="25" dur="1000" autoRev="1" fill="hold"/>
                                        <p:tgtEl>
                                          <p:spTgt spid="50"/>
                                        </p:tgtEl>
                                      </p:cBhvr>
                                      <p:by x="105000" y="105000"/>
                                    </p:animScale>
                                  </p:childTnLst>
                                </p:cTn>
                              </p:par>
                              <p:par>
                                <p:cTn id="26" presetID="26" presetClass="emph" presetSubtype="0" fill="hold" grpId="0" nodeType="withEffect">
                                  <p:stCondLst>
                                    <p:cond delay="1000"/>
                                  </p:stCondLst>
                                  <p:childTnLst>
                                    <p:animEffect transition="out" filter="fade">
                                      <p:cBhvr>
                                        <p:cTn id="27" dur="2000" tmFilter="0, 0; .2, .5; .8, .5; 1, 0"/>
                                        <p:tgtEl>
                                          <p:spTgt spid="51"/>
                                        </p:tgtEl>
                                      </p:cBhvr>
                                    </p:animEffect>
                                    <p:animScale>
                                      <p:cBhvr>
                                        <p:cTn id="28" dur="1000"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5" grpId="0" animBg="1"/>
      <p:bldP spid="46" grpId="0" animBg="1"/>
      <p:bldP spid="47" grpId="0" animBg="1"/>
      <p:bldP spid="48" grpId="0" animBg="1"/>
      <p:bldP spid="49" grpId="0" animBg="1"/>
      <p:bldP spid="50"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 chevron 10">
            <a:extLst>
              <a:ext uri="{FF2B5EF4-FFF2-40B4-BE49-F238E27FC236}">
                <a16:creationId xmlns:a16="http://schemas.microsoft.com/office/drawing/2014/main" id="{7514603B-103C-40EF-A3EB-0FBCCC63E6EA}"/>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2" name="Flèche : pentagone 11">
            <a:hlinkClick r:id="rId3" action="ppaction://hlinksldjump"/>
            <a:extLst>
              <a:ext uri="{FF2B5EF4-FFF2-40B4-BE49-F238E27FC236}">
                <a16:creationId xmlns:a16="http://schemas.microsoft.com/office/drawing/2014/main" id="{78A58D5C-F16E-42B0-AB3C-346F590399BB}"/>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13" name="Image 12">
            <a:extLst>
              <a:ext uri="{FF2B5EF4-FFF2-40B4-BE49-F238E27FC236}">
                <a16:creationId xmlns:a16="http://schemas.microsoft.com/office/drawing/2014/main" id="{92A0C4B4-8709-456E-A209-C965CADB001B}"/>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sp>
        <p:nvSpPr>
          <p:cNvPr id="24" name="ZoneTexte 23">
            <a:extLst>
              <a:ext uri="{FF2B5EF4-FFF2-40B4-BE49-F238E27FC236}">
                <a16:creationId xmlns:a16="http://schemas.microsoft.com/office/drawing/2014/main" id="{C1FB234F-1089-43AE-9FD2-1528379281A6}"/>
              </a:ext>
            </a:extLst>
          </p:cNvPr>
          <p:cNvSpPr txBox="1"/>
          <p:nvPr/>
        </p:nvSpPr>
        <p:spPr>
          <a:xfrm>
            <a:off x="9684328" y="6288334"/>
            <a:ext cx="2396836" cy="246221"/>
          </a:xfrm>
          <a:prstGeom prst="rect">
            <a:avLst/>
          </a:prstGeom>
          <a:noFill/>
        </p:spPr>
        <p:txBody>
          <a:bodyPr wrap="square" rtlCol="0">
            <a:spAutoFit/>
          </a:bodyPr>
          <a:lstStyle/>
          <a:p>
            <a:r>
              <a:rPr lang="fr-FR" sz="1000" i="1" dirty="0"/>
              <a:t>*Visuel extrait de la notice du fabricant</a:t>
            </a:r>
          </a:p>
        </p:txBody>
      </p:sp>
      <p:sp>
        <p:nvSpPr>
          <p:cNvPr id="25" name="ZoneTexte 24">
            <a:extLst>
              <a:ext uri="{FF2B5EF4-FFF2-40B4-BE49-F238E27FC236}">
                <a16:creationId xmlns:a16="http://schemas.microsoft.com/office/drawing/2014/main" id="{D139A6A9-0A63-4FB1-A36A-8C547B500D6A}"/>
              </a:ext>
            </a:extLst>
          </p:cNvPr>
          <p:cNvSpPr txBox="1"/>
          <p:nvPr/>
        </p:nvSpPr>
        <p:spPr>
          <a:xfrm>
            <a:off x="7575640" y="1318308"/>
            <a:ext cx="3206334" cy="369332"/>
          </a:xfrm>
          <a:prstGeom prst="rect">
            <a:avLst/>
          </a:prstGeom>
          <a:noFill/>
        </p:spPr>
        <p:txBody>
          <a:bodyPr wrap="square" rtlCol="0">
            <a:spAutoFit/>
          </a:bodyPr>
          <a:lstStyle/>
          <a:p>
            <a:r>
              <a:rPr lang="fr-FR" dirty="0"/>
              <a:t>9: Modes de prises de vues</a:t>
            </a:r>
          </a:p>
        </p:txBody>
      </p:sp>
      <p:sp>
        <p:nvSpPr>
          <p:cNvPr id="36" name="ZoneTexte 35">
            <a:extLst>
              <a:ext uri="{FF2B5EF4-FFF2-40B4-BE49-F238E27FC236}">
                <a16:creationId xmlns:a16="http://schemas.microsoft.com/office/drawing/2014/main" id="{D055404E-3FB8-4DC5-8B11-1868866CD042}"/>
              </a:ext>
            </a:extLst>
          </p:cNvPr>
          <p:cNvSpPr txBox="1"/>
          <p:nvPr/>
        </p:nvSpPr>
        <p:spPr>
          <a:xfrm>
            <a:off x="7575640" y="1875526"/>
            <a:ext cx="3733370" cy="369332"/>
          </a:xfrm>
          <a:prstGeom prst="rect">
            <a:avLst/>
          </a:prstGeom>
          <a:noFill/>
        </p:spPr>
        <p:txBody>
          <a:bodyPr wrap="square" rtlCol="0">
            <a:spAutoFit/>
          </a:bodyPr>
          <a:lstStyle/>
          <a:p>
            <a:r>
              <a:rPr lang="fr-FR" dirty="0"/>
              <a:t>10: Bouton obturateur</a:t>
            </a:r>
          </a:p>
        </p:txBody>
      </p:sp>
      <p:sp>
        <p:nvSpPr>
          <p:cNvPr id="38" name="ZoneTexte 37">
            <a:extLst>
              <a:ext uri="{FF2B5EF4-FFF2-40B4-BE49-F238E27FC236}">
                <a16:creationId xmlns:a16="http://schemas.microsoft.com/office/drawing/2014/main" id="{82FCF343-0926-4C2D-BB32-39660EDF184D}"/>
              </a:ext>
            </a:extLst>
          </p:cNvPr>
          <p:cNvSpPr txBox="1"/>
          <p:nvPr/>
        </p:nvSpPr>
        <p:spPr>
          <a:xfrm>
            <a:off x="7586223" y="2427261"/>
            <a:ext cx="3733370" cy="646331"/>
          </a:xfrm>
          <a:prstGeom prst="rect">
            <a:avLst/>
          </a:prstGeom>
          <a:noFill/>
        </p:spPr>
        <p:txBody>
          <a:bodyPr wrap="square" rtlCol="0">
            <a:spAutoFit/>
          </a:bodyPr>
          <a:lstStyle/>
          <a:p>
            <a:r>
              <a:rPr lang="fr-FR" dirty="0"/>
              <a:t>11: Commutateur de contrôle </a:t>
            </a:r>
          </a:p>
          <a:p>
            <a:r>
              <a:rPr lang="fr-FR" dirty="0"/>
              <a:t>gestuel </a:t>
            </a:r>
            <a:r>
              <a:rPr lang="fr-FR" i="1" dirty="0">
                <a:solidFill>
                  <a:srgbClr val="ED7D31"/>
                </a:solidFill>
              </a:rPr>
              <a:t>(Non utilisé)</a:t>
            </a:r>
            <a:endParaRPr lang="fr-FR" dirty="0"/>
          </a:p>
        </p:txBody>
      </p:sp>
      <p:sp>
        <p:nvSpPr>
          <p:cNvPr id="39" name="ZoneTexte 38">
            <a:extLst>
              <a:ext uri="{FF2B5EF4-FFF2-40B4-BE49-F238E27FC236}">
                <a16:creationId xmlns:a16="http://schemas.microsoft.com/office/drawing/2014/main" id="{5040BDF3-D357-487D-B9AD-0B609C41C406}"/>
              </a:ext>
            </a:extLst>
          </p:cNvPr>
          <p:cNvSpPr txBox="1"/>
          <p:nvPr/>
        </p:nvSpPr>
        <p:spPr>
          <a:xfrm>
            <a:off x="7586223" y="3143688"/>
            <a:ext cx="3733370" cy="369332"/>
          </a:xfrm>
          <a:prstGeom prst="rect">
            <a:avLst/>
          </a:prstGeom>
          <a:noFill/>
        </p:spPr>
        <p:txBody>
          <a:bodyPr wrap="square" rtlCol="0">
            <a:spAutoFit/>
          </a:bodyPr>
          <a:lstStyle/>
          <a:p>
            <a:r>
              <a:rPr lang="fr-FR" dirty="0"/>
              <a:t>12: Lecture</a:t>
            </a:r>
          </a:p>
        </p:txBody>
      </p:sp>
      <p:sp>
        <p:nvSpPr>
          <p:cNvPr id="40" name="ZoneTexte 39">
            <a:extLst>
              <a:ext uri="{FF2B5EF4-FFF2-40B4-BE49-F238E27FC236}">
                <a16:creationId xmlns:a16="http://schemas.microsoft.com/office/drawing/2014/main" id="{20EBB9F5-DA5C-461A-8EFF-EA109AEA7C2B}"/>
              </a:ext>
            </a:extLst>
          </p:cNvPr>
          <p:cNvSpPr txBox="1"/>
          <p:nvPr/>
        </p:nvSpPr>
        <p:spPr>
          <a:xfrm>
            <a:off x="7575640" y="3700907"/>
            <a:ext cx="3733370" cy="369332"/>
          </a:xfrm>
          <a:prstGeom prst="rect">
            <a:avLst/>
          </a:prstGeom>
          <a:noFill/>
        </p:spPr>
        <p:txBody>
          <a:bodyPr wrap="square" rtlCol="0">
            <a:spAutoFit/>
          </a:bodyPr>
          <a:lstStyle/>
          <a:p>
            <a:r>
              <a:rPr lang="fr-FR" dirty="0"/>
              <a:t>13: Zoom</a:t>
            </a:r>
          </a:p>
        </p:txBody>
      </p:sp>
      <p:sp>
        <p:nvSpPr>
          <p:cNvPr id="41" name="ZoneTexte 40">
            <a:extLst>
              <a:ext uri="{FF2B5EF4-FFF2-40B4-BE49-F238E27FC236}">
                <a16:creationId xmlns:a16="http://schemas.microsoft.com/office/drawing/2014/main" id="{B31197B4-F3C5-4B91-B8E0-37D72499ADC7}"/>
              </a:ext>
            </a:extLst>
          </p:cNvPr>
          <p:cNvSpPr txBox="1"/>
          <p:nvPr/>
        </p:nvSpPr>
        <p:spPr>
          <a:xfrm>
            <a:off x="7586223" y="4252641"/>
            <a:ext cx="3733370" cy="646331"/>
          </a:xfrm>
          <a:prstGeom prst="rect">
            <a:avLst/>
          </a:prstGeom>
          <a:noFill/>
        </p:spPr>
        <p:txBody>
          <a:bodyPr wrap="square" rtlCol="0">
            <a:spAutoFit/>
          </a:bodyPr>
          <a:lstStyle/>
          <a:p>
            <a:r>
              <a:rPr lang="fr-FR" dirty="0"/>
              <a:t>14: Paramètre de prise de vue </a:t>
            </a:r>
            <a:r>
              <a:rPr lang="fr-FR" i="1" dirty="0">
                <a:solidFill>
                  <a:srgbClr val="ED7D31"/>
                </a:solidFill>
              </a:rPr>
              <a:t>(Non utilisé)</a:t>
            </a:r>
          </a:p>
        </p:txBody>
      </p:sp>
      <p:sp>
        <p:nvSpPr>
          <p:cNvPr id="42" name="ZoneTexte 41">
            <a:extLst>
              <a:ext uri="{FF2B5EF4-FFF2-40B4-BE49-F238E27FC236}">
                <a16:creationId xmlns:a16="http://schemas.microsoft.com/office/drawing/2014/main" id="{14DCA1DC-03C5-4B9F-A7A0-8E563228C6A7}"/>
              </a:ext>
            </a:extLst>
          </p:cNvPr>
          <p:cNvSpPr txBox="1"/>
          <p:nvPr/>
        </p:nvSpPr>
        <p:spPr>
          <a:xfrm>
            <a:off x="7586223" y="4804375"/>
            <a:ext cx="3733370" cy="369332"/>
          </a:xfrm>
          <a:prstGeom prst="rect">
            <a:avLst/>
          </a:prstGeom>
          <a:noFill/>
        </p:spPr>
        <p:txBody>
          <a:bodyPr wrap="square" rtlCol="0">
            <a:spAutoFit/>
          </a:bodyPr>
          <a:lstStyle/>
          <a:p>
            <a:r>
              <a:rPr lang="fr-FR" dirty="0"/>
              <a:t>15: Paramètres </a:t>
            </a:r>
            <a:r>
              <a:rPr lang="fr-FR" i="1" dirty="0">
                <a:solidFill>
                  <a:srgbClr val="ED7D31"/>
                </a:solidFill>
              </a:rPr>
              <a:t>(Non utilisé)</a:t>
            </a:r>
            <a:endParaRPr lang="fr-FR" dirty="0"/>
          </a:p>
        </p:txBody>
      </p:sp>
      <p:sp>
        <p:nvSpPr>
          <p:cNvPr id="43" name="ZoneTexte 42">
            <a:extLst>
              <a:ext uri="{FF2B5EF4-FFF2-40B4-BE49-F238E27FC236}">
                <a16:creationId xmlns:a16="http://schemas.microsoft.com/office/drawing/2014/main" id="{80A55BF5-159A-46D9-824E-4BDF91C41DF6}"/>
              </a:ext>
            </a:extLst>
          </p:cNvPr>
          <p:cNvSpPr txBox="1"/>
          <p:nvPr/>
        </p:nvSpPr>
        <p:spPr>
          <a:xfrm>
            <a:off x="7575640" y="5356109"/>
            <a:ext cx="4024744" cy="646331"/>
          </a:xfrm>
          <a:prstGeom prst="rect">
            <a:avLst/>
          </a:prstGeom>
          <a:noFill/>
        </p:spPr>
        <p:txBody>
          <a:bodyPr wrap="square" rtlCol="0">
            <a:spAutoFit/>
          </a:bodyPr>
          <a:lstStyle/>
          <a:p>
            <a:r>
              <a:rPr lang="fr-FR" dirty="0"/>
              <a:t>16: Paramètre de prise de vue </a:t>
            </a:r>
            <a:r>
              <a:rPr lang="fr-FR" i="1" dirty="0">
                <a:solidFill>
                  <a:srgbClr val="ED7D31"/>
                </a:solidFill>
              </a:rPr>
              <a:t>(Non utilisé)</a:t>
            </a:r>
            <a:endParaRPr lang="fr-FR" dirty="0"/>
          </a:p>
        </p:txBody>
      </p:sp>
      <p:pic>
        <p:nvPicPr>
          <p:cNvPr id="22" name="Image 21">
            <a:extLst>
              <a:ext uri="{FF2B5EF4-FFF2-40B4-BE49-F238E27FC236}">
                <a16:creationId xmlns:a16="http://schemas.microsoft.com/office/drawing/2014/main" id="{D0F0F15D-2C27-4493-804D-A6B409EB9C0E}"/>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Lst>
          </a:blip>
          <a:srcRect l="1467" b="1967"/>
          <a:stretch/>
        </p:blipFill>
        <p:spPr>
          <a:xfrm>
            <a:off x="294202" y="1537270"/>
            <a:ext cx="6718854" cy="4017860"/>
          </a:xfrm>
          <a:prstGeom prst="rect">
            <a:avLst/>
          </a:prstGeom>
        </p:spPr>
      </p:pic>
      <p:sp>
        <p:nvSpPr>
          <p:cNvPr id="27" name="Ellipse 26">
            <a:extLst>
              <a:ext uri="{FF2B5EF4-FFF2-40B4-BE49-F238E27FC236}">
                <a16:creationId xmlns:a16="http://schemas.microsoft.com/office/drawing/2014/main" id="{E3AC9821-4529-4648-B79B-81156EB12EE3}"/>
              </a:ext>
            </a:extLst>
          </p:cNvPr>
          <p:cNvSpPr/>
          <p:nvPr/>
        </p:nvSpPr>
        <p:spPr>
          <a:xfrm>
            <a:off x="6680086" y="2982387"/>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54" name="Connecteur droit 53">
            <a:extLst>
              <a:ext uri="{FF2B5EF4-FFF2-40B4-BE49-F238E27FC236}">
                <a16:creationId xmlns:a16="http://schemas.microsoft.com/office/drawing/2014/main" id="{C664D6B9-73EC-4BFF-99BB-0F72346DFF16}"/>
              </a:ext>
            </a:extLst>
          </p:cNvPr>
          <p:cNvCxnSpPr/>
          <p:nvPr/>
        </p:nvCxnSpPr>
        <p:spPr>
          <a:xfrm>
            <a:off x="7044860" y="1413719"/>
            <a:ext cx="0" cy="4525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Ellipse 34">
            <a:extLst>
              <a:ext uri="{FF2B5EF4-FFF2-40B4-BE49-F238E27FC236}">
                <a16:creationId xmlns:a16="http://schemas.microsoft.com/office/drawing/2014/main" id="{F63A3C80-132F-4676-8911-50A468402CE8}"/>
              </a:ext>
            </a:extLst>
          </p:cNvPr>
          <p:cNvSpPr/>
          <p:nvPr/>
        </p:nvSpPr>
        <p:spPr>
          <a:xfrm>
            <a:off x="6689963" y="3486910"/>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Ellipse 36">
            <a:extLst>
              <a:ext uri="{FF2B5EF4-FFF2-40B4-BE49-F238E27FC236}">
                <a16:creationId xmlns:a16="http://schemas.microsoft.com/office/drawing/2014/main" id="{7CE056F5-893E-4092-A9FD-722295602BD9}"/>
              </a:ext>
            </a:extLst>
          </p:cNvPr>
          <p:cNvSpPr/>
          <p:nvPr/>
        </p:nvSpPr>
        <p:spPr>
          <a:xfrm>
            <a:off x="6688037" y="4307498"/>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Ellipse 54">
            <a:extLst>
              <a:ext uri="{FF2B5EF4-FFF2-40B4-BE49-F238E27FC236}">
                <a16:creationId xmlns:a16="http://schemas.microsoft.com/office/drawing/2014/main" id="{7AEF0D91-BC83-44AF-9419-34699F0F216A}"/>
              </a:ext>
            </a:extLst>
          </p:cNvPr>
          <p:cNvSpPr/>
          <p:nvPr/>
        </p:nvSpPr>
        <p:spPr>
          <a:xfrm>
            <a:off x="6688037" y="4895278"/>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6" name="image138.png">
            <a:extLst>
              <a:ext uri="{FF2B5EF4-FFF2-40B4-BE49-F238E27FC236}">
                <a16:creationId xmlns:a16="http://schemas.microsoft.com/office/drawing/2014/main" id="{78F7A8DF-1FF6-477B-B3DE-7A7771462BB0}"/>
              </a:ext>
            </a:extLst>
          </p:cNvPr>
          <p:cNvPicPr/>
          <p:nvPr/>
        </p:nvPicPr>
        <p:blipFill>
          <a:blip r:embed="rId7" cstate="print"/>
          <a:stretch>
            <a:fillRect/>
          </a:stretch>
        </p:blipFill>
        <p:spPr>
          <a:xfrm>
            <a:off x="7217139" y="1941486"/>
            <a:ext cx="237412" cy="237412"/>
          </a:xfrm>
          <a:prstGeom prst="rect">
            <a:avLst/>
          </a:prstGeom>
        </p:spPr>
      </p:pic>
      <p:grpSp>
        <p:nvGrpSpPr>
          <p:cNvPr id="2" name="Group 2">
            <a:extLst>
              <a:ext uri="{FF2B5EF4-FFF2-40B4-BE49-F238E27FC236}">
                <a16:creationId xmlns:a16="http://schemas.microsoft.com/office/drawing/2014/main" id="{14BA5020-B922-4622-9218-2600F8FE75BC}"/>
              </a:ext>
            </a:extLst>
          </p:cNvPr>
          <p:cNvGrpSpPr>
            <a:grpSpLocks/>
          </p:cNvGrpSpPr>
          <p:nvPr/>
        </p:nvGrpSpPr>
        <p:grpSpPr bwMode="auto">
          <a:xfrm>
            <a:off x="7204149" y="3217695"/>
            <a:ext cx="324086" cy="237411"/>
            <a:chOff x="850" y="34"/>
            <a:chExt cx="214" cy="159"/>
          </a:xfrm>
        </p:grpSpPr>
        <p:sp>
          <p:nvSpPr>
            <p:cNvPr id="3" name="Rectangle 3">
              <a:extLst>
                <a:ext uri="{FF2B5EF4-FFF2-40B4-BE49-F238E27FC236}">
                  <a16:creationId xmlns:a16="http://schemas.microsoft.com/office/drawing/2014/main" id="{5708E566-8DB7-4B80-A0D6-FA57F6CFF7B3}"/>
                </a:ext>
              </a:extLst>
            </p:cNvPr>
            <p:cNvSpPr>
              <a:spLocks noChangeArrowheads="1"/>
            </p:cNvSpPr>
            <p:nvPr/>
          </p:nvSpPr>
          <p:spPr bwMode="auto">
            <a:xfrm>
              <a:off x="860" y="43"/>
              <a:ext cx="194" cy="140"/>
            </a:xfrm>
            <a:prstGeom prst="rect">
              <a:avLst/>
            </a:prstGeom>
            <a:noFill/>
            <a:ln w="12459">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 name="Freeform 4">
              <a:extLst>
                <a:ext uri="{FF2B5EF4-FFF2-40B4-BE49-F238E27FC236}">
                  <a16:creationId xmlns:a16="http://schemas.microsoft.com/office/drawing/2014/main" id="{7BD6BEFD-4989-4615-9A65-FEE0F0BAD1B3}"/>
                </a:ext>
              </a:extLst>
            </p:cNvPr>
            <p:cNvSpPr>
              <a:spLocks/>
            </p:cNvSpPr>
            <p:nvPr/>
          </p:nvSpPr>
          <p:spPr bwMode="auto">
            <a:xfrm>
              <a:off x="935" y="80"/>
              <a:ext cx="55" cy="66"/>
            </a:xfrm>
            <a:custGeom>
              <a:avLst/>
              <a:gdLst>
                <a:gd name="T0" fmla="+- 0 935 935"/>
                <a:gd name="T1" fmla="*/ T0 w 55"/>
                <a:gd name="T2" fmla="+- 0 80 80"/>
                <a:gd name="T3" fmla="*/ 80 h 66"/>
                <a:gd name="T4" fmla="+- 0 935 935"/>
                <a:gd name="T5" fmla="*/ T4 w 55"/>
                <a:gd name="T6" fmla="+- 0 146 80"/>
                <a:gd name="T7" fmla="*/ 146 h 66"/>
                <a:gd name="T8" fmla="+- 0 990 935"/>
                <a:gd name="T9" fmla="*/ T8 w 55"/>
                <a:gd name="T10" fmla="+- 0 113 80"/>
                <a:gd name="T11" fmla="*/ 113 h 66"/>
                <a:gd name="T12" fmla="+- 0 935 935"/>
                <a:gd name="T13" fmla="*/ T12 w 55"/>
                <a:gd name="T14" fmla="+- 0 80 80"/>
                <a:gd name="T15" fmla="*/ 80 h 66"/>
              </a:gdLst>
              <a:ahLst/>
              <a:cxnLst>
                <a:cxn ang="0">
                  <a:pos x="T1" y="T3"/>
                </a:cxn>
                <a:cxn ang="0">
                  <a:pos x="T5" y="T7"/>
                </a:cxn>
                <a:cxn ang="0">
                  <a:pos x="T9" y="T11"/>
                </a:cxn>
                <a:cxn ang="0">
                  <a:pos x="T13" y="T15"/>
                </a:cxn>
              </a:cxnLst>
              <a:rect l="0" t="0" r="r" b="b"/>
              <a:pathLst>
                <a:path w="55" h="66">
                  <a:moveTo>
                    <a:pt x="0" y="0"/>
                  </a:moveTo>
                  <a:lnTo>
                    <a:pt x="0" y="66"/>
                  </a:lnTo>
                  <a:lnTo>
                    <a:pt x="55" y="3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pic>
        <p:nvPicPr>
          <p:cNvPr id="57" name="image139.png">
            <a:extLst>
              <a:ext uri="{FF2B5EF4-FFF2-40B4-BE49-F238E27FC236}">
                <a16:creationId xmlns:a16="http://schemas.microsoft.com/office/drawing/2014/main" id="{6DCB9A86-5957-4774-BCCC-623F791638D2}"/>
              </a:ext>
            </a:extLst>
          </p:cNvPr>
          <p:cNvPicPr/>
          <p:nvPr/>
        </p:nvPicPr>
        <p:blipFill>
          <a:blip r:embed="rId8" cstate="print"/>
          <a:stretch>
            <a:fillRect/>
          </a:stretch>
        </p:blipFill>
        <p:spPr>
          <a:xfrm>
            <a:off x="7224523" y="2531302"/>
            <a:ext cx="234752" cy="267640"/>
          </a:xfrm>
          <a:prstGeom prst="rect">
            <a:avLst/>
          </a:prstGeom>
        </p:spPr>
      </p:pic>
      <p:sp>
        <p:nvSpPr>
          <p:cNvPr id="58" name="Ellipse 57">
            <a:extLst>
              <a:ext uri="{FF2B5EF4-FFF2-40B4-BE49-F238E27FC236}">
                <a16:creationId xmlns:a16="http://schemas.microsoft.com/office/drawing/2014/main" id="{B3680361-5A69-43E7-B49B-185F772A932E}"/>
              </a:ext>
            </a:extLst>
          </p:cNvPr>
          <p:cNvSpPr/>
          <p:nvPr/>
        </p:nvSpPr>
        <p:spPr>
          <a:xfrm>
            <a:off x="268032" y="4915692"/>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Ellipse 58">
            <a:extLst>
              <a:ext uri="{FF2B5EF4-FFF2-40B4-BE49-F238E27FC236}">
                <a16:creationId xmlns:a16="http://schemas.microsoft.com/office/drawing/2014/main" id="{3DEE431D-CEBF-436B-862F-AEAD666950EF}"/>
              </a:ext>
            </a:extLst>
          </p:cNvPr>
          <p:cNvSpPr/>
          <p:nvPr/>
        </p:nvSpPr>
        <p:spPr>
          <a:xfrm>
            <a:off x="275983" y="3497479"/>
            <a:ext cx="203428" cy="203428"/>
          </a:xfrm>
          <a:prstGeom prst="ellipse">
            <a:avLst/>
          </a:prstGeom>
          <a:solidFill>
            <a:srgbClr val="FF0000">
              <a:alpha val="5019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9" name="Image 28">
            <a:hlinkClick r:id="" action="ppaction://hlinkshowjump?jump=nextslide"/>
            <a:extLst>
              <a:ext uri="{FF2B5EF4-FFF2-40B4-BE49-F238E27FC236}">
                <a16:creationId xmlns:a16="http://schemas.microsoft.com/office/drawing/2014/main" id="{31F63766-7B88-4A16-99F1-98DDDADA65B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6174" y="2383258"/>
            <a:ext cx="1042417" cy="1042417"/>
          </a:xfrm>
          <a:prstGeom prst="rect">
            <a:avLst/>
          </a:prstGeom>
        </p:spPr>
      </p:pic>
      <p:pic>
        <p:nvPicPr>
          <p:cNvPr id="30" name="Image 29">
            <a:hlinkClick r:id="" action="ppaction://hlinkshowjump?jump=previousslide"/>
            <a:extLst>
              <a:ext uri="{FF2B5EF4-FFF2-40B4-BE49-F238E27FC236}">
                <a16:creationId xmlns:a16="http://schemas.microsoft.com/office/drawing/2014/main" id="{535F5B3E-4055-4BF1-A493-5269E85F063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149579" y="3446249"/>
            <a:ext cx="1042417" cy="1042417"/>
          </a:xfrm>
          <a:prstGeom prst="rect">
            <a:avLst/>
          </a:prstGeom>
        </p:spPr>
      </p:pic>
    </p:spTree>
    <p:extLst>
      <p:ext uri="{BB962C8B-B14F-4D97-AF65-F5344CB8AC3E}">
        <p14:creationId xmlns:p14="http://schemas.microsoft.com/office/powerpoint/2010/main" val="121603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1000"/>
                                  </p:stCondLst>
                                  <p:childTnLst>
                                    <p:animEffect transition="out" filter="fade">
                                      <p:cBhvr>
                                        <p:cTn id="6" dur="2000" tmFilter="0, 0; .2, .5; .8, .5; 1, 0"/>
                                        <p:tgtEl>
                                          <p:spTgt spid="59"/>
                                        </p:tgtEl>
                                      </p:cBhvr>
                                    </p:animEffect>
                                    <p:animScale>
                                      <p:cBhvr>
                                        <p:cTn id="7" dur="1000" autoRev="1" fill="hold"/>
                                        <p:tgtEl>
                                          <p:spTgt spid="59"/>
                                        </p:tgtEl>
                                      </p:cBhvr>
                                      <p:by x="105000" y="105000"/>
                                    </p:animScale>
                                  </p:childTnLst>
                                </p:cTn>
                              </p:par>
                              <p:par>
                                <p:cTn id="8" presetID="26" presetClass="emph" presetSubtype="0" fill="hold" grpId="0" nodeType="withEffect">
                                  <p:stCondLst>
                                    <p:cond delay="1000"/>
                                  </p:stCondLst>
                                  <p:childTnLst>
                                    <p:animEffect transition="out" filter="fade">
                                      <p:cBhvr>
                                        <p:cTn id="9" dur="2000" tmFilter="0, 0; .2, .5; .8, .5; 1, 0"/>
                                        <p:tgtEl>
                                          <p:spTgt spid="58"/>
                                        </p:tgtEl>
                                      </p:cBhvr>
                                    </p:animEffect>
                                    <p:animScale>
                                      <p:cBhvr>
                                        <p:cTn id="10" dur="1000" autoRev="1" fill="hold"/>
                                        <p:tgtEl>
                                          <p:spTgt spid="58"/>
                                        </p:tgtEl>
                                      </p:cBhvr>
                                      <p:by x="105000" y="105000"/>
                                    </p:animScale>
                                  </p:childTnLst>
                                </p:cTn>
                              </p:par>
                              <p:par>
                                <p:cTn id="11" presetID="26" presetClass="emph" presetSubtype="0" fill="hold" grpId="0" nodeType="withEffect">
                                  <p:stCondLst>
                                    <p:cond delay="1000"/>
                                  </p:stCondLst>
                                  <p:childTnLst>
                                    <p:animEffect transition="out" filter="fade">
                                      <p:cBhvr>
                                        <p:cTn id="12" dur="2000" tmFilter="0, 0; .2, .5; .8, .5; 1, 0"/>
                                        <p:tgtEl>
                                          <p:spTgt spid="55"/>
                                        </p:tgtEl>
                                      </p:cBhvr>
                                    </p:animEffect>
                                    <p:animScale>
                                      <p:cBhvr>
                                        <p:cTn id="13" dur="1000" autoRev="1" fill="hold"/>
                                        <p:tgtEl>
                                          <p:spTgt spid="55"/>
                                        </p:tgtEl>
                                      </p:cBhvr>
                                      <p:by x="105000" y="105000"/>
                                    </p:animScale>
                                  </p:childTnLst>
                                </p:cTn>
                              </p:par>
                              <p:par>
                                <p:cTn id="14" presetID="26" presetClass="emph" presetSubtype="0" fill="hold" grpId="0" nodeType="withEffect">
                                  <p:stCondLst>
                                    <p:cond delay="1000"/>
                                  </p:stCondLst>
                                  <p:childTnLst>
                                    <p:animEffect transition="out" filter="fade">
                                      <p:cBhvr>
                                        <p:cTn id="15" dur="2000" tmFilter="0, 0; .2, .5; .8, .5; 1, 0"/>
                                        <p:tgtEl>
                                          <p:spTgt spid="37"/>
                                        </p:tgtEl>
                                      </p:cBhvr>
                                    </p:animEffect>
                                    <p:animScale>
                                      <p:cBhvr>
                                        <p:cTn id="16" dur="1000" autoRev="1" fill="hold"/>
                                        <p:tgtEl>
                                          <p:spTgt spid="37"/>
                                        </p:tgtEl>
                                      </p:cBhvr>
                                      <p:by x="105000" y="105000"/>
                                    </p:animScale>
                                  </p:childTnLst>
                                </p:cTn>
                              </p:par>
                              <p:par>
                                <p:cTn id="17" presetID="26" presetClass="emph" presetSubtype="0" fill="hold" grpId="0" nodeType="withEffect">
                                  <p:stCondLst>
                                    <p:cond delay="1000"/>
                                  </p:stCondLst>
                                  <p:childTnLst>
                                    <p:animEffect transition="out" filter="fade">
                                      <p:cBhvr>
                                        <p:cTn id="18" dur="2000" tmFilter="0, 0; .2, .5; .8, .5; 1, 0"/>
                                        <p:tgtEl>
                                          <p:spTgt spid="27"/>
                                        </p:tgtEl>
                                      </p:cBhvr>
                                    </p:animEffect>
                                    <p:animScale>
                                      <p:cBhvr>
                                        <p:cTn id="19" dur="1000" autoRev="1" fill="hold"/>
                                        <p:tgtEl>
                                          <p:spTgt spid="27"/>
                                        </p:tgtEl>
                                      </p:cBhvr>
                                      <p:by x="105000" y="105000"/>
                                    </p:animScale>
                                  </p:childTnLst>
                                </p:cTn>
                              </p:par>
                              <p:par>
                                <p:cTn id="20" presetID="26" presetClass="emph" presetSubtype="0" fill="hold" grpId="0" nodeType="withEffect">
                                  <p:stCondLst>
                                    <p:cond delay="1000"/>
                                  </p:stCondLst>
                                  <p:childTnLst>
                                    <p:animEffect transition="out" filter="fade">
                                      <p:cBhvr>
                                        <p:cTn id="21" dur="2000" tmFilter="0, 0; .2, .5; .8, .5; 1, 0"/>
                                        <p:tgtEl>
                                          <p:spTgt spid="35"/>
                                        </p:tgtEl>
                                      </p:cBhvr>
                                    </p:animEffect>
                                    <p:animScale>
                                      <p:cBhvr>
                                        <p:cTn id="22" dur="1000" autoRev="1" fill="hold"/>
                                        <p:tgtEl>
                                          <p:spTgt spid="3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37" grpId="0" animBg="1"/>
      <p:bldP spid="55" grpId="0" animBg="1"/>
      <p:bldP spid="58" grpId="0" animBg="1"/>
      <p:bldP spid="5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chevron 1">
            <a:extLst>
              <a:ext uri="{FF2B5EF4-FFF2-40B4-BE49-F238E27FC236}">
                <a16:creationId xmlns:a16="http://schemas.microsoft.com/office/drawing/2014/main" id="{564B5C4F-A2C0-4B99-932E-8F6420A21CB0}"/>
              </a:ext>
            </a:extLst>
          </p:cNvPr>
          <p:cNvSpPr/>
          <p:nvPr/>
        </p:nvSpPr>
        <p:spPr>
          <a:xfrm>
            <a:off x="4083627" y="262019"/>
            <a:ext cx="4691778" cy="658091"/>
          </a:xfrm>
          <a:prstGeom prst="chevron">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100000" t="100000"/>
            </a:path>
            <a:tileRect r="-100000" b="-100000"/>
          </a:gradFill>
          <a:ln>
            <a:solidFill>
              <a:schemeClr val="accent6">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CAHIER DES CHARGES</a:t>
            </a:r>
          </a:p>
        </p:txBody>
      </p:sp>
      <p:sp>
        <p:nvSpPr>
          <p:cNvPr id="3" name="Flèche : pentagone 2">
            <a:hlinkClick r:id="rId2" action="ppaction://hlinksldjump"/>
            <a:extLst>
              <a:ext uri="{FF2B5EF4-FFF2-40B4-BE49-F238E27FC236}">
                <a16:creationId xmlns:a16="http://schemas.microsoft.com/office/drawing/2014/main" id="{87749874-78B9-4DC2-8C1B-A25A794D1D0C}"/>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4" name="Image 3">
            <a:extLst>
              <a:ext uri="{FF2B5EF4-FFF2-40B4-BE49-F238E27FC236}">
                <a16:creationId xmlns:a16="http://schemas.microsoft.com/office/drawing/2014/main" id="{FC23CC61-D159-4374-BDF5-FCD1ECB3DFAD}"/>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sp>
        <p:nvSpPr>
          <p:cNvPr id="7" name="ZoneTexte 6">
            <a:extLst>
              <a:ext uri="{FF2B5EF4-FFF2-40B4-BE49-F238E27FC236}">
                <a16:creationId xmlns:a16="http://schemas.microsoft.com/office/drawing/2014/main" id="{E402EE53-9664-495B-B199-EC9F1D1759A6}"/>
              </a:ext>
            </a:extLst>
          </p:cNvPr>
          <p:cNvSpPr txBox="1"/>
          <p:nvPr/>
        </p:nvSpPr>
        <p:spPr>
          <a:xfrm>
            <a:off x="715926" y="1446028"/>
            <a:ext cx="7403779" cy="3693319"/>
          </a:xfrm>
          <a:prstGeom prst="rect">
            <a:avLst/>
          </a:prstGeom>
          <a:noFill/>
        </p:spPr>
        <p:txBody>
          <a:bodyPr wrap="square" rtlCol="0">
            <a:spAutoFit/>
          </a:bodyPr>
          <a:lstStyle/>
          <a:p>
            <a:r>
              <a:rPr lang="fr-FR" dirty="0"/>
              <a:t>Pour la réalisation de votre vidéo vous devrez respecter les points suivants : </a:t>
            </a:r>
          </a:p>
          <a:p>
            <a:endParaRPr lang="fr-FR" dirty="0"/>
          </a:p>
          <a:p>
            <a:pPr marL="742950" lvl="1" indent="-285750">
              <a:buFont typeface="Arial" panose="020B0604020202020204" pitchFamily="34" charset="0"/>
              <a:buChar char="•"/>
            </a:pPr>
            <a:r>
              <a:rPr lang="fr-FR" dirty="0"/>
              <a:t>Veilliez à la luminosité de votre scène de prise de vue.</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Prendre des vidéos de courtes/moyennes durées.</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Pas de mouvements brusques pour les prises de vues.</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Si possible insérer des photos.</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Vous ne devez pas apparaître sur les vidéos.</a:t>
            </a:r>
          </a:p>
          <a:p>
            <a:pPr marL="742950" lvl="1" indent="-285750">
              <a:buFont typeface="Arial" panose="020B0604020202020204" pitchFamily="34" charset="0"/>
              <a:buChar char="•"/>
            </a:pPr>
            <a:endParaRPr lang="fr-FR" dirty="0"/>
          </a:p>
          <a:p>
            <a:pPr marL="742950" lvl="1" indent="-285750">
              <a:buFont typeface="Arial" panose="020B0604020202020204" pitchFamily="34" charset="0"/>
              <a:buChar char="•"/>
            </a:pPr>
            <a:r>
              <a:rPr lang="fr-FR" dirty="0"/>
              <a:t>Pas d’explications/commentaires oraux sur les prises de vues.</a:t>
            </a:r>
          </a:p>
        </p:txBody>
      </p:sp>
      <p:pic>
        <p:nvPicPr>
          <p:cNvPr id="9" name="Image 8">
            <a:extLst>
              <a:ext uri="{FF2B5EF4-FFF2-40B4-BE49-F238E27FC236}">
                <a16:creationId xmlns:a16="http://schemas.microsoft.com/office/drawing/2014/main" id="{6164901B-BEFD-40FE-BF49-1119278921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0376" y="2160307"/>
            <a:ext cx="2151346" cy="2151346"/>
          </a:xfrm>
          <a:prstGeom prst="rect">
            <a:avLst/>
          </a:prstGeom>
        </p:spPr>
      </p:pic>
      <p:pic>
        <p:nvPicPr>
          <p:cNvPr id="12" name="Image 11">
            <a:hlinkClick r:id="" action="ppaction://hlinkshowjump?jump=previousslide"/>
            <a:extLst>
              <a:ext uri="{FF2B5EF4-FFF2-40B4-BE49-F238E27FC236}">
                <a16:creationId xmlns:a16="http://schemas.microsoft.com/office/drawing/2014/main" id="{5A71EF91-11C1-4BE5-B409-9B11870C66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1149579" y="3446249"/>
            <a:ext cx="1042417" cy="1042417"/>
          </a:xfrm>
          <a:prstGeom prst="rect">
            <a:avLst/>
          </a:prstGeom>
        </p:spPr>
      </p:pic>
      <p:pic>
        <p:nvPicPr>
          <p:cNvPr id="13" name="Image 12">
            <a:hlinkClick r:id="" action="ppaction://hlinkshowjump?jump=firstslide"/>
            <a:extLst>
              <a:ext uri="{FF2B5EF4-FFF2-40B4-BE49-F238E27FC236}">
                <a16:creationId xmlns:a16="http://schemas.microsoft.com/office/drawing/2014/main" id="{5F8CCDA3-7401-4B10-96D1-F3939A188E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40760" y="2382568"/>
            <a:ext cx="1042417" cy="1042417"/>
          </a:xfrm>
          <a:prstGeom prst="rect">
            <a:avLst/>
          </a:prstGeom>
        </p:spPr>
      </p:pic>
    </p:spTree>
    <p:extLst>
      <p:ext uri="{BB962C8B-B14F-4D97-AF65-F5344CB8AC3E}">
        <p14:creationId xmlns:p14="http://schemas.microsoft.com/office/powerpoint/2010/main" val="884224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lèche : pentagone 17">
            <a:hlinkClick r:id="rId3" action="ppaction://hlinksldjump"/>
            <a:extLst>
              <a:ext uri="{FF2B5EF4-FFF2-40B4-BE49-F238E27FC236}">
                <a16:creationId xmlns:a16="http://schemas.microsoft.com/office/drawing/2014/main" id="{CED1AA78-1AA0-42F6-ADB6-272E2AA3DD70}"/>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sp>
        <p:nvSpPr>
          <p:cNvPr id="19" name="Flèche : chevron 18">
            <a:extLst>
              <a:ext uri="{FF2B5EF4-FFF2-40B4-BE49-F238E27FC236}">
                <a16:creationId xmlns:a16="http://schemas.microsoft.com/office/drawing/2014/main" id="{5A4DFCEA-BE12-425B-B4E3-8867BA5A0F79}"/>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pic>
        <p:nvPicPr>
          <p:cNvPr id="17" name="Image 16">
            <a:extLst>
              <a:ext uri="{FF2B5EF4-FFF2-40B4-BE49-F238E27FC236}">
                <a16:creationId xmlns:a16="http://schemas.microsoft.com/office/drawing/2014/main" id="{2DFC34F3-CFB1-4602-A0B8-41DFB56485D1}"/>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sp>
        <p:nvSpPr>
          <p:cNvPr id="20" name="ZoneTexte 19">
            <a:extLst>
              <a:ext uri="{FF2B5EF4-FFF2-40B4-BE49-F238E27FC236}">
                <a16:creationId xmlns:a16="http://schemas.microsoft.com/office/drawing/2014/main" id="{E9D58CC5-C7F3-4B3C-B96E-4F6805410513}"/>
              </a:ext>
            </a:extLst>
          </p:cNvPr>
          <p:cNvSpPr txBox="1"/>
          <p:nvPr/>
        </p:nvSpPr>
        <p:spPr>
          <a:xfrm>
            <a:off x="532036" y="1404924"/>
            <a:ext cx="7248656" cy="646331"/>
          </a:xfrm>
          <a:prstGeom prst="rect">
            <a:avLst/>
          </a:prstGeom>
          <a:noFill/>
        </p:spPr>
        <p:txBody>
          <a:bodyPr wrap="square" rtlCol="0">
            <a:spAutoFit/>
          </a:bodyPr>
          <a:lstStyle/>
          <a:p>
            <a:r>
              <a:rPr lang="fr-FR" dirty="0"/>
              <a:t>Pour réaliser les prises de vues, utilisez un stabilisateur pour smartphone avec son application dédiée : </a:t>
            </a:r>
          </a:p>
        </p:txBody>
      </p:sp>
      <p:pic>
        <p:nvPicPr>
          <p:cNvPr id="21" name="Image 20" descr="Une image contenant adaptateur&#10;&#10;Description générée automatiquement">
            <a:extLst>
              <a:ext uri="{FF2B5EF4-FFF2-40B4-BE49-F238E27FC236}">
                <a16:creationId xmlns:a16="http://schemas.microsoft.com/office/drawing/2014/main" id="{11F8D66D-86FC-4AD9-A1A0-F1E25FEAB03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5778" r="25334"/>
          <a:stretch/>
        </p:blipFill>
        <p:spPr>
          <a:xfrm>
            <a:off x="786472" y="1772480"/>
            <a:ext cx="2042406" cy="4177649"/>
          </a:xfrm>
          <a:prstGeom prst="rect">
            <a:avLst/>
          </a:prstGeom>
        </p:spPr>
      </p:pic>
      <p:pic>
        <p:nvPicPr>
          <p:cNvPr id="22" name="Image 21" descr="Une image contenant texte, moniteur, équipement électronique, écran&#10;&#10;Description générée automatiquement">
            <a:extLst>
              <a:ext uri="{FF2B5EF4-FFF2-40B4-BE49-F238E27FC236}">
                <a16:creationId xmlns:a16="http://schemas.microsoft.com/office/drawing/2014/main" id="{38B2B91B-F6BB-412E-B370-D016707E73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42035" y="3072206"/>
            <a:ext cx="2146903" cy="3785794"/>
          </a:xfrm>
          <a:prstGeom prst="rect">
            <a:avLst/>
          </a:prstGeom>
        </p:spPr>
      </p:pic>
      <p:pic>
        <p:nvPicPr>
          <p:cNvPr id="23" name="Picture 2">
            <a:extLst>
              <a:ext uri="{FF2B5EF4-FFF2-40B4-BE49-F238E27FC236}">
                <a16:creationId xmlns:a16="http://schemas.microsoft.com/office/drawing/2014/main" id="{86A5DE35-F306-4F96-AB7C-CA564995413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95395" y="3429000"/>
            <a:ext cx="864610" cy="86461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3">
            <a:extLst>
              <a:ext uri="{FF2B5EF4-FFF2-40B4-BE49-F238E27FC236}">
                <a16:creationId xmlns:a16="http://schemas.microsoft.com/office/drawing/2014/main" id="{823EC430-FDD1-483B-92B5-F3816F02EE6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0741" t="21417" r="30733" b="20909"/>
          <a:stretch/>
        </p:blipFill>
        <p:spPr>
          <a:xfrm>
            <a:off x="5042722" y="4746601"/>
            <a:ext cx="866351" cy="864610"/>
          </a:xfrm>
          <a:prstGeom prst="rect">
            <a:avLst/>
          </a:prstGeom>
        </p:spPr>
      </p:pic>
      <p:grpSp>
        <p:nvGrpSpPr>
          <p:cNvPr id="25" name="Groupe 24">
            <a:extLst>
              <a:ext uri="{FF2B5EF4-FFF2-40B4-BE49-F238E27FC236}">
                <a16:creationId xmlns:a16="http://schemas.microsoft.com/office/drawing/2014/main" id="{60902885-974D-4569-8739-85D6EFFF2E65}"/>
              </a:ext>
            </a:extLst>
          </p:cNvPr>
          <p:cNvGrpSpPr/>
          <p:nvPr/>
        </p:nvGrpSpPr>
        <p:grpSpPr>
          <a:xfrm>
            <a:off x="3390942" y="4182285"/>
            <a:ext cx="834327" cy="484632"/>
            <a:chOff x="3006436" y="3640690"/>
            <a:chExt cx="834327" cy="484632"/>
          </a:xfrm>
        </p:grpSpPr>
        <p:sp>
          <p:nvSpPr>
            <p:cNvPr id="26" name="Flèche : chevron 25">
              <a:extLst>
                <a:ext uri="{FF2B5EF4-FFF2-40B4-BE49-F238E27FC236}">
                  <a16:creationId xmlns:a16="http://schemas.microsoft.com/office/drawing/2014/main" id="{98F9AE3C-4879-48F7-B38E-AFE350CD5AE7}"/>
                </a:ext>
              </a:extLst>
            </p:cNvPr>
            <p:cNvSpPr/>
            <p:nvPr/>
          </p:nvSpPr>
          <p:spPr>
            <a:xfrm>
              <a:off x="3006436" y="3640690"/>
              <a:ext cx="484632" cy="484632"/>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27" name="Flèche : chevron 26">
              <a:extLst>
                <a:ext uri="{FF2B5EF4-FFF2-40B4-BE49-F238E27FC236}">
                  <a16:creationId xmlns:a16="http://schemas.microsoft.com/office/drawing/2014/main" id="{7667141B-042D-4821-BB0C-1BBB0ECD9B95}"/>
                </a:ext>
              </a:extLst>
            </p:cNvPr>
            <p:cNvSpPr/>
            <p:nvPr/>
          </p:nvSpPr>
          <p:spPr>
            <a:xfrm>
              <a:off x="3356131" y="3640690"/>
              <a:ext cx="484632" cy="484632"/>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grpSp>
      <p:grpSp>
        <p:nvGrpSpPr>
          <p:cNvPr id="28" name="Groupe 27">
            <a:extLst>
              <a:ext uri="{FF2B5EF4-FFF2-40B4-BE49-F238E27FC236}">
                <a16:creationId xmlns:a16="http://schemas.microsoft.com/office/drawing/2014/main" id="{C814FC04-FEBD-4CC2-AC6F-B1B7BCF0636D}"/>
              </a:ext>
            </a:extLst>
          </p:cNvPr>
          <p:cNvGrpSpPr/>
          <p:nvPr/>
        </p:nvGrpSpPr>
        <p:grpSpPr>
          <a:xfrm>
            <a:off x="6677632" y="4261969"/>
            <a:ext cx="834327" cy="484632"/>
            <a:chOff x="3006436" y="3640690"/>
            <a:chExt cx="834327" cy="484632"/>
          </a:xfrm>
        </p:grpSpPr>
        <p:sp>
          <p:nvSpPr>
            <p:cNvPr id="29" name="Flèche : chevron 28">
              <a:extLst>
                <a:ext uri="{FF2B5EF4-FFF2-40B4-BE49-F238E27FC236}">
                  <a16:creationId xmlns:a16="http://schemas.microsoft.com/office/drawing/2014/main" id="{EA17EE33-FEAA-4259-B970-6554BFA5A9BD}"/>
                </a:ext>
              </a:extLst>
            </p:cNvPr>
            <p:cNvSpPr/>
            <p:nvPr/>
          </p:nvSpPr>
          <p:spPr>
            <a:xfrm>
              <a:off x="3006436" y="3640690"/>
              <a:ext cx="484632" cy="484632"/>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30" name="Flèche : chevron 29">
              <a:extLst>
                <a:ext uri="{FF2B5EF4-FFF2-40B4-BE49-F238E27FC236}">
                  <a16:creationId xmlns:a16="http://schemas.microsoft.com/office/drawing/2014/main" id="{485B881D-BC99-4112-B1DA-9BE6D0B9D898}"/>
                </a:ext>
              </a:extLst>
            </p:cNvPr>
            <p:cNvSpPr/>
            <p:nvPr/>
          </p:nvSpPr>
          <p:spPr>
            <a:xfrm>
              <a:off x="3356131" y="3640690"/>
              <a:ext cx="484632" cy="484632"/>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grpSp>
      <p:pic>
        <p:nvPicPr>
          <p:cNvPr id="5" name="Image 4">
            <a:hlinkClick r:id="" action="ppaction://hlinkshowjump?jump=nextslide"/>
            <a:extLst>
              <a:ext uri="{FF2B5EF4-FFF2-40B4-BE49-F238E27FC236}">
                <a16:creationId xmlns:a16="http://schemas.microsoft.com/office/drawing/2014/main" id="{99CD1C0D-F0CC-45A8-95C8-973CCDB65C4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6174" y="2907792"/>
            <a:ext cx="1042417" cy="1042417"/>
          </a:xfrm>
          <a:prstGeom prst="rect">
            <a:avLst/>
          </a:prstGeom>
        </p:spPr>
      </p:pic>
    </p:spTree>
    <p:extLst>
      <p:ext uri="{BB962C8B-B14F-4D97-AF65-F5344CB8AC3E}">
        <p14:creationId xmlns:p14="http://schemas.microsoft.com/office/powerpoint/2010/main" val="352005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 chevron 11">
            <a:extLst>
              <a:ext uri="{FF2B5EF4-FFF2-40B4-BE49-F238E27FC236}">
                <a16:creationId xmlns:a16="http://schemas.microsoft.com/office/drawing/2014/main" id="{10130453-5E05-4EB7-9A59-D570C1C7D9D5}"/>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3" name="Flèche : pentagone 12">
            <a:hlinkClick r:id="rId3" action="ppaction://hlinksldjump"/>
            <a:extLst>
              <a:ext uri="{FF2B5EF4-FFF2-40B4-BE49-F238E27FC236}">
                <a16:creationId xmlns:a16="http://schemas.microsoft.com/office/drawing/2014/main" id="{01205BA5-F5C3-4955-948F-C3ADC15B6A27}"/>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14" name="Image 13">
            <a:extLst>
              <a:ext uri="{FF2B5EF4-FFF2-40B4-BE49-F238E27FC236}">
                <a16:creationId xmlns:a16="http://schemas.microsoft.com/office/drawing/2014/main" id="{528BBFA2-90DA-4463-843B-6B5C9D9D9085}"/>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pic>
        <p:nvPicPr>
          <p:cNvPr id="4" name="Image 3">
            <a:extLst>
              <a:ext uri="{FF2B5EF4-FFF2-40B4-BE49-F238E27FC236}">
                <a16:creationId xmlns:a16="http://schemas.microsoft.com/office/drawing/2014/main" id="{7FC62D68-D888-4B96-9744-91AF6D6D527F}"/>
              </a:ext>
            </a:extLst>
          </p:cNvPr>
          <p:cNvPicPr>
            <a:picLocks noChangeAspect="1"/>
          </p:cNvPicPr>
          <p:nvPr/>
        </p:nvPicPr>
        <p:blipFill rotWithShape="1">
          <a:blip r:embed="rId5"/>
          <a:srcRect b="36061"/>
          <a:stretch/>
        </p:blipFill>
        <p:spPr>
          <a:xfrm>
            <a:off x="515237" y="1648217"/>
            <a:ext cx="7136780" cy="4384963"/>
          </a:xfrm>
          <a:prstGeom prst="rect">
            <a:avLst/>
          </a:prstGeom>
        </p:spPr>
      </p:pic>
      <p:pic>
        <p:nvPicPr>
          <p:cNvPr id="15" name="Image 14">
            <a:extLst>
              <a:ext uri="{FF2B5EF4-FFF2-40B4-BE49-F238E27FC236}">
                <a16:creationId xmlns:a16="http://schemas.microsoft.com/office/drawing/2014/main" id="{D881523D-DE6F-416F-93C2-0BB1ECAD5ECC}"/>
              </a:ext>
            </a:extLst>
          </p:cNvPr>
          <p:cNvPicPr>
            <a:picLocks noChangeAspect="1"/>
          </p:cNvPicPr>
          <p:nvPr/>
        </p:nvPicPr>
        <p:blipFill rotWithShape="1">
          <a:blip r:embed="rId5"/>
          <a:srcRect l="50000" t="70102" r="6478"/>
          <a:stretch/>
        </p:blipFill>
        <p:spPr>
          <a:xfrm>
            <a:off x="7854176" y="3879272"/>
            <a:ext cx="3106038" cy="2050473"/>
          </a:xfrm>
          <a:prstGeom prst="rect">
            <a:avLst/>
          </a:prstGeom>
        </p:spPr>
      </p:pic>
      <p:pic>
        <p:nvPicPr>
          <p:cNvPr id="16" name="Image 15">
            <a:extLst>
              <a:ext uri="{FF2B5EF4-FFF2-40B4-BE49-F238E27FC236}">
                <a16:creationId xmlns:a16="http://schemas.microsoft.com/office/drawing/2014/main" id="{22C50520-9713-46C0-B138-2914EB9B5878}"/>
              </a:ext>
            </a:extLst>
          </p:cNvPr>
          <p:cNvPicPr>
            <a:picLocks noChangeAspect="1"/>
          </p:cNvPicPr>
          <p:nvPr/>
        </p:nvPicPr>
        <p:blipFill rotWithShape="1">
          <a:blip r:embed="rId5"/>
          <a:srcRect l="6649" t="67172" r="51225" b="1111"/>
          <a:stretch/>
        </p:blipFill>
        <p:spPr>
          <a:xfrm>
            <a:off x="7802400" y="1697186"/>
            <a:ext cx="3006436" cy="2175160"/>
          </a:xfrm>
          <a:prstGeom prst="rect">
            <a:avLst/>
          </a:prstGeom>
        </p:spPr>
      </p:pic>
      <p:sp>
        <p:nvSpPr>
          <p:cNvPr id="17" name="ZoneTexte 16">
            <a:extLst>
              <a:ext uri="{FF2B5EF4-FFF2-40B4-BE49-F238E27FC236}">
                <a16:creationId xmlns:a16="http://schemas.microsoft.com/office/drawing/2014/main" id="{634CDF4B-774C-4FA4-B742-3858D55E6D32}"/>
              </a:ext>
            </a:extLst>
          </p:cNvPr>
          <p:cNvSpPr txBox="1"/>
          <p:nvPr/>
        </p:nvSpPr>
        <p:spPr>
          <a:xfrm>
            <a:off x="403360" y="1120906"/>
            <a:ext cx="10153803" cy="369332"/>
          </a:xfrm>
          <a:prstGeom prst="rect">
            <a:avLst/>
          </a:prstGeom>
          <a:noFill/>
        </p:spPr>
        <p:txBody>
          <a:bodyPr wrap="square" rtlCol="0">
            <a:spAutoFit/>
          </a:bodyPr>
          <a:lstStyle/>
          <a:p>
            <a:r>
              <a:rPr lang="fr-FR" dirty="0"/>
              <a:t>Vue d’ensemble du stabilisateur : </a:t>
            </a:r>
          </a:p>
        </p:txBody>
      </p:sp>
      <p:sp>
        <p:nvSpPr>
          <p:cNvPr id="6" name="Rectangle 5">
            <a:extLst>
              <a:ext uri="{FF2B5EF4-FFF2-40B4-BE49-F238E27FC236}">
                <a16:creationId xmlns:a16="http://schemas.microsoft.com/office/drawing/2014/main" id="{19E9BBC6-C95B-4E3B-8F35-AD3AD6D129C5}"/>
              </a:ext>
            </a:extLst>
          </p:cNvPr>
          <p:cNvSpPr/>
          <p:nvPr/>
        </p:nvSpPr>
        <p:spPr>
          <a:xfrm>
            <a:off x="1371600" y="2071255"/>
            <a:ext cx="221673" cy="2216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8D9650B6-499E-41D7-AE61-7D95CCAEC753}"/>
              </a:ext>
            </a:extLst>
          </p:cNvPr>
          <p:cNvSpPr/>
          <p:nvPr/>
        </p:nvSpPr>
        <p:spPr>
          <a:xfrm>
            <a:off x="6686742" y="5239280"/>
            <a:ext cx="435594" cy="446790"/>
          </a:xfrm>
          <a:prstGeom prst="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B5A37ABE-B6B9-49BD-9049-0B0CF9C8502E}"/>
              </a:ext>
            </a:extLst>
          </p:cNvPr>
          <p:cNvSpPr txBox="1"/>
          <p:nvPr/>
        </p:nvSpPr>
        <p:spPr>
          <a:xfrm>
            <a:off x="9684328" y="6288334"/>
            <a:ext cx="2396836" cy="246221"/>
          </a:xfrm>
          <a:prstGeom prst="rect">
            <a:avLst/>
          </a:prstGeom>
          <a:noFill/>
        </p:spPr>
        <p:txBody>
          <a:bodyPr wrap="square" rtlCol="0">
            <a:spAutoFit/>
          </a:bodyPr>
          <a:lstStyle/>
          <a:p>
            <a:r>
              <a:rPr lang="fr-FR" sz="1000" i="1" dirty="0"/>
              <a:t>*Visuel extrait de la notice du fabricant</a:t>
            </a:r>
          </a:p>
        </p:txBody>
      </p:sp>
      <p:pic>
        <p:nvPicPr>
          <p:cNvPr id="20" name="Image 19">
            <a:hlinkClick r:id="" action="ppaction://hlinkshowjump?jump=nextslide"/>
            <a:extLst>
              <a:ext uri="{FF2B5EF4-FFF2-40B4-BE49-F238E27FC236}">
                <a16:creationId xmlns:a16="http://schemas.microsoft.com/office/drawing/2014/main" id="{42C6368B-2A5A-4862-905F-75CAA17F1D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6174" y="2907792"/>
            <a:ext cx="1042417" cy="1042417"/>
          </a:xfrm>
          <a:prstGeom prst="rect">
            <a:avLst/>
          </a:prstGeom>
        </p:spPr>
      </p:pic>
    </p:spTree>
    <p:extLst>
      <p:ext uri="{BB962C8B-B14F-4D97-AF65-F5344CB8AC3E}">
        <p14:creationId xmlns:p14="http://schemas.microsoft.com/office/powerpoint/2010/main" val="269871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96BC6AE-FDBF-42DC-8A89-800C579FEEE9}"/>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5866741" y="1269805"/>
            <a:ext cx="6096000" cy="4305300"/>
          </a:xfrm>
          <a:prstGeom prst="rect">
            <a:avLst/>
          </a:prstGeom>
          <a:effectLst>
            <a:softEdge rad="635000"/>
          </a:effectLst>
        </p:spPr>
      </p:pic>
      <p:sp>
        <p:nvSpPr>
          <p:cNvPr id="21" name="Flèche : chevron 20">
            <a:extLst>
              <a:ext uri="{FF2B5EF4-FFF2-40B4-BE49-F238E27FC236}">
                <a16:creationId xmlns:a16="http://schemas.microsoft.com/office/drawing/2014/main" id="{756CBF9D-FB40-40C1-85C7-5E07A809E8DD}"/>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8" name="Flèche : pentagone 17">
            <a:hlinkClick r:id="rId4" action="ppaction://hlinksldjump"/>
            <a:extLst>
              <a:ext uri="{FF2B5EF4-FFF2-40B4-BE49-F238E27FC236}">
                <a16:creationId xmlns:a16="http://schemas.microsoft.com/office/drawing/2014/main" id="{97379B9D-B2F4-45A3-9289-1F3640EC46A6}"/>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19" name="Image 18">
            <a:extLst>
              <a:ext uri="{FF2B5EF4-FFF2-40B4-BE49-F238E27FC236}">
                <a16:creationId xmlns:a16="http://schemas.microsoft.com/office/drawing/2014/main" id="{908BBC68-3AEC-457C-8DBB-481AC8FED815}"/>
              </a:ext>
            </a:extLst>
          </p:cNvPr>
          <p:cNvPicPr>
            <a:picLocks noChangeAspect="1"/>
          </p:cNvPicPr>
          <p:nvPr/>
        </p:nvPicPr>
        <p:blipFill>
          <a:blip r:embed="rId5">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sp>
        <p:nvSpPr>
          <p:cNvPr id="22" name="ZoneTexte 21">
            <a:extLst>
              <a:ext uri="{FF2B5EF4-FFF2-40B4-BE49-F238E27FC236}">
                <a16:creationId xmlns:a16="http://schemas.microsoft.com/office/drawing/2014/main" id="{E80B3902-5C09-4421-A1BE-85BC09FA9817}"/>
              </a:ext>
            </a:extLst>
          </p:cNvPr>
          <p:cNvSpPr txBox="1"/>
          <p:nvPr/>
        </p:nvSpPr>
        <p:spPr>
          <a:xfrm>
            <a:off x="403360" y="1120906"/>
            <a:ext cx="10153803" cy="369332"/>
          </a:xfrm>
          <a:prstGeom prst="rect">
            <a:avLst/>
          </a:prstGeom>
          <a:noFill/>
        </p:spPr>
        <p:txBody>
          <a:bodyPr wrap="square" rtlCol="0">
            <a:spAutoFit/>
          </a:bodyPr>
          <a:lstStyle/>
          <a:p>
            <a:r>
              <a:rPr lang="fr-FR" dirty="0"/>
              <a:t>Téléchargez l’application nécessaire pour les prises de vues : </a:t>
            </a:r>
          </a:p>
        </p:txBody>
      </p:sp>
      <p:pic>
        <p:nvPicPr>
          <p:cNvPr id="23" name="Picture 2">
            <a:extLst>
              <a:ext uri="{FF2B5EF4-FFF2-40B4-BE49-F238E27FC236}">
                <a16:creationId xmlns:a16="http://schemas.microsoft.com/office/drawing/2014/main" id="{0D14FF47-679C-488D-BF39-842CF9F69E7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40036" y="1826898"/>
            <a:ext cx="864610" cy="864610"/>
          </a:xfrm>
          <a:prstGeom prst="rect">
            <a:avLst/>
          </a:prstGeom>
          <a:noFill/>
          <a:extLst>
            <a:ext uri="{909E8E84-426E-40DD-AFC4-6F175D3DCCD1}">
              <a14:hiddenFill xmlns:a14="http://schemas.microsoft.com/office/drawing/2010/main">
                <a:solidFill>
                  <a:srgbClr val="FFFFFF"/>
                </a:solidFill>
              </a14:hiddenFill>
            </a:ext>
          </a:extLst>
        </p:spPr>
      </p:pic>
      <p:pic>
        <p:nvPicPr>
          <p:cNvPr id="24" name="Image 23">
            <a:extLst>
              <a:ext uri="{FF2B5EF4-FFF2-40B4-BE49-F238E27FC236}">
                <a16:creationId xmlns:a16="http://schemas.microsoft.com/office/drawing/2014/main" id="{E4245E8F-B3AA-411B-B757-23D2AF9BC2D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0741" t="21417" r="30733" b="20909"/>
          <a:stretch/>
        </p:blipFill>
        <p:spPr>
          <a:xfrm>
            <a:off x="1389135" y="1875296"/>
            <a:ext cx="866351" cy="864610"/>
          </a:xfrm>
          <a:prstGeom prst="rect">
            <a:avLst/>
          </a:prstGeom>
        </p:spPr>
      </p:pic>
      <p:grpSp>
        <p:nvGrpSpPr>
          <p:cNvPr id="25" name="Groupe 24">
            <a:extLst>
              <a:ext uri="{FF2B5EF4-FFF2-40B4-BE49-F238E27FC236}">
                <a16:creationId xmlns:a16="http://schemas.microsoft.com/office/drawing/2014/main" id="{916F7D40-7ACD-49A9-9812-CCECAA2A3183}"/>
              </a:ext>
            </a:extLst>
          </p:cNvPr>
          <p:cNvGrpSpPr/>
          <p:nvPr/>
        </p:nvGrpSpPr>
        <p:grpSpPr>
          <a:xfrm rot="5400000">
            <a:off x="1329603" y="3203074"/>
            <a:ext cx="834327" cy="590574"/>
            <a:chOff x="3006436" y="3640690"/>
            <a:chExt cx="834327" cy="484632"/>
          </a:xfrm>
        </p:grpSpPr>
        <p:sp>
          <p:nvSpPr>
            <p:cNvPr id="26" name="Flèche : chevron 25">
              <a:extLst>
                <a:ext uri="{FF2B5EF4-FFF2-40B4-BE49-F238E27FC236}">
                  <a16:creationId xmlns:a16="http://schemas.microsoft.com/office/drawing/2014/main" id="{B44198CE-5358-4129-9783-AB787D75080D}"/>
                </a:ext>
              </a:extLst>
            </p:cNvPr>
            <p:cNvSpPr/>
            <p:nvPr/>
          </p:nvSpPr>
          <p:spPr>
            <a:xfrm>
              <a:off x="3006436" y="3640690"/>
              <a:ext cx="484632" cy="484632"/>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27" name="Flèche : chevron 26">
              <a:extLst>
                <a:ext uri="{FF2B5EF4-FFF2-40B4-BE49-F238E27FC236}">
                  <a16:creationId xmlns:a16="http://schemas.microsoft.com/office/drawing/2014/main" id="{6C2E9986-0306-4E6C-A807-A0FF9DF10E71}"/>
                </a:ext>
              </a:extLst>
            </p:cNvPr>
            <p:cNvSpPr/>
            <p:nvPr/>
          </p:nvSpPr>
          <p:spPr>
            <a:xfrm>
              <a:off x="3356131" y="3640690"/>
              <a:ext cx="484632" cy="484632"/>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grpSp>
      <p:grpSp>
        <p:nvGrpSpPr>
          <p:cNvPr id="28" name="Groupe 27">
            <a:extLst>
              <a:ext uri="{FF2B5EF4-FFF2-40B4-BE49-F238E27FC236}">
                <a16:creationId xmlns:a16="http://schemas.microsoft.com/office/drawing/2014/main" id="{0CB36B56-2630-4236-8BD2-E1438FCBD813}"/>
              </a:ext>
            </a:extLst>
          </p:cNvPr>
          <p:cNvGrpSpPr/>
          <p:nvPr/>
        </p:nvGrpSpPr>
        <p:grpSpPr>
          <a:xfrm rot="5400000">
            <a:off x="4355177" y="3203075"/>
            <a:ext cx="834327" cy="590574"/>
            <a:chOff x="3006436" y="3640690"/>
            <a:chExt cx="834327" cy="484632"/>
          </a:xfrm>
        </p:grpSpPr>
        <p:sp>
          <p:nvSpPr>
            <p:cNvPr id="29" name="Flèche : chevron 28">
              <a:extLst>
                <a:ext uri="{FF2B5EF4-FFF2-40B4-BE49-F238E27FC236}">
                  <a16:creationId xmlns:a16="http://schemas.microsoft.com/office/drawing/2014/main" id="{7F65CA1A-74A8-4BDD-A525-5E853BF021D7}"/>
                </a:ext>
              </a:extLst>
            </p:cNvPr>
            <p:cNvSpPr/>
            <p:nvPr/>
          </p:nvSpPr>
          <p:spPr>
            <a:xfrm>
              <a:off x="3006436" y="3640690"/>
              <a:ext cx="484632" cy="484632"/>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sp>
          <p:nvSpPr>
            <p:cNvPr id="30" name="Flèche : chevron 29">
              <a:extLst>
                <a:ext uri="{FF2B5EF4-FFF2-40B4-BE49-F238E27FC236}">
                  <a16:creationId xmlns:a16="http://schemas.microsoft.com/office/drawing/2014/main" id="{F2AB7E15-CA40-4C11-9EA1-EF6266BD3D96}"/>
                </a:ext>
              </a:extLst>
            </p:cNvPr>
            <p:cNvSpPr/>
            <p:nvPr/>
          </p:nvSpPr>
          <p:spPr>
            <a:xfrm>
              <a:off x="3356131" y="3640690"/>
              <a:ext cx="484632" cy="484632"/>
            </a:xfrm>
            <a:prstGeom prst="chevron">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solidFill>
                  <a:schemeClr val="tx1"/>
                </a:solidFill>
              </a:endParaRPr>
            </a:p>
          </p:txBody>
        </p:sp>
      </p:grpSp>
      <p:pic>
        <p:nvPicPr>
          <p:cNvPr id="5" name="Image 4">
            <a:extLst>
              <a:ext uri="{FF2B5EF4-FFF2-40B4-BE49-F238E27FC236}">
                <a16:creationId xmlns:a16="http://schemas.microsoft.com/office/drawing/2014/main" id="{AA1F51DE-F34F-4F01-988B-86AC80F29401}"/>
              </a:ext>
            </a:extLst>
          </p:cNvPr>
          <p:cNvPicPr>
            <a:picLocks noChangeAspect="1"/>
          </p:cNvPicPr>
          <p:nvPr/>
        </p:nvPicPr>
        <p:blipFill>
          <a:blip r:embed="rId8"/>
          <a:stretch>
            <a:fillRect/>
          </a:stretch>
        </p:blipFill>
        <p:spPr>
          <a:xfrm>
            <a:off x="1057068" y="4265221"/>
            <a:ext cx="1530486" cy="1577041"/>
          </a:xfrm>
          <a:prstGeom prst="rect">
            <a:avLst/>
          </a:prstGeom>
        </p:spPr>
      </p:pic>
      <p:pic>
        <p:nvPicPr>
          <p:cNvPr id="8" name="Image 7">
            <a:extLst>
              <a:ext uri="{FF2B5EF4-FFF2-40B4-BE49-F238E27FC236}">
                <a16:creationId xmlns:a16="http://schemas.microsoft.com/office/drawing/2014/main" id="{A1477158-0A66-4FD8-A437-24EA4EB8DA7C}"/>
              </a:ext>
            </a:extLst>
          </p:cNvPr>
          <p:cNvPicPr>
            <a:picLocks noChangeAspect="1"/>
          </p:cNvPicPr>
          <p:nvPr/>
        </p:nvPicPr>
        <p:blipFill>
          <a:blip r:embed="rId9"/>
          <a:stretch>
            <a:fillRect/>
          </a:stretch>
        </p:blipFill>
        <p:spPr>
          <a:xfrm>
            <a:off x="3976553" y="4265221"/>
            <a:ext cx="1591576" cy="1577041"/>
          </a:xfrm>
          <a:prstGeom prst="rect">
            <a:avLst/>
          </a:prstGeom>
        </p:spPr>
      </p:pic>
      <p:pic>
        <p:nvPicPr>
          <p:cNvPr id="20" name="Image 19">
            <a:hlinkClick r:id="" action="ppaction://hlinkshowjump?jump=nextslide"/>
            <a:extLst>
              <a:ext uri="{FF2B5EF4-FFF2-40B4-BE49-F238E27FC236}">
                <a16:creationId xmlns:a16="http://schemas.microsoft.com/office/drawing/2014/main" id="{A56380DA-ADEF-42D8-AFF2-0A0A952000E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26174" y="2907792"/>
            <a:ext cx="1042417" cy="1042417"/>
          </a:xfrm>
          <a:prstGeom prst="rect">
            <a:avLst/>
          </a:prstGeom>
        </p:spPr>
      </p:pic>
    </p:spTree>
    <p:extLst>
      <p:ext uri="{BB962C8B-B14F-4D97-AF65-F5344CB8AC3E}">
        <p14:creationId xmlns:p14="http://schemas.microsoft.com/office/powerpoint/2010/main" val="2511711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 chevron 10">
            <a:extLst>
              <a:ext uri="{FF2B5EF4-FFF2-40B4-BE49-F238E27FC236}">
                <a16:creationId xmlns:a16="http://schemas.microsoft.com/office/drawing/2014/main" id="{D8440EF5-AAC4-47EC-B718-9AB7CB337007}"/>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3" name="Flèche : pentagone 12">
            <a:hlinkClick r:id="rId3" action="ppaction://hlinksldjump"/>
            <a:extLst>
              <a:ext uri="{FF2B5EF4-FFF2-40B4-BE49-F238E27FC236}">
                <a16:creationId xmlns:a16="http://schemas.microsoft.com/office/drawing/2014/main" id="{71C56717-C59E-43CF-B0DD-B99E68D087AA}"/>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14" name="Image 13">
            <a:extLst>
              <a:ext uri="{FF2B5EF4-FFF2-40B4-BE49-F238E27FC236}">
                <a16:creationId xmlns:a16="http://schemas.microsoft.com/office/drawing/2014/main" id="{846692E9-B8E8-46A4-8C77-38A46E80B55F}"/>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sp>
        <p:nvSpPr>
          <p:cNvPr id="15" name="ZoneTexte 14">
            <a:extLst>
              <a:ext uri="{FF2B5EF4-FFF2-40B4-BE49-F238E27FC236}">
                <a16:creationId xmlns:a16="http://schemas.microsoft.com/office/drawing/2014/main" id="{3AC6583D-180E-49AF-90CE-595454A41D5A}"/>
              </a:ext>
            </a:extLst>
          </p:cNvPr>
          <p:cNvSpPr txBox="1"/>
          <p:nvPr/>
        </p:nvSpPr>
        <p:spPr>
          <a:xfrm>
            <a:off x="403360" y="1120906"/>
            <a:ext cx="10153803" cy="369332"/>
          </a:xfrm>
          <a:prstGeom prst="rect">
            <a:avLst/>
          </a:prstGeom>
          <a:noFill/>
        </p:spPr>
        <p:txBody>
          <a:bodyPr wrap="square" rtlCol="0">
            <a:spAutoFit/>
          </a:bodyPr>
          <a:lstStyle/>
          <a:p>
            <a:r>
              <a:rPr lang="fr-FR" dirty="0"/>
              <a:t>Mise en place de votre smartphone sur le stabilisateur : </a:t>
            </a:r>
          </a:p>
        </p:txBody>
      </p:sp>
      <p:pic>
        <p:nvPicPr>
          <p:cNvPr id="4" name="Image 3">
            <a:extLst>
              <a:ext uri="{FF2B5EF4-FFF2-40B4-BE49-F238E27FC236}">
                <a16:creationId xmlns:a16="http://schemas.microsoft.com/office/drawing/2014/main" id="{1CC3D20E-1D54-4D99-8B75-3489CCA02C7C}"/>
              </a:ext>
            </a:extLst>
          </p:cNvPr>
          <p:cNvPicPr>
            <a:picLocks noChangeAspect="1"/>
          </p:cNvPicPr>
          <p:nvPr/>
        </p:nvPicPr>
        <p:blipFill>
          <a:blip r:embed="rId5"/>
          <a:stretch>
            <a:fillRect/>
          </a:stretch>
        </p:blipFill>
        <p:spPr>
          <a:xfrm>
            <a:off x="1898861" y="1931410"/>
            <a:ext cx="7162800" cy="3743325"/>
          </a:xfrm>
          <a:prstGeom prst="rect">
            <a:avLst/>
          </a:prstGeom>
        </p:spPr>
      </p:pic>
      <p:sp>
        <p:nvSpPr>
          <p:cNvPr id="16" name="ZoneTexte 15">
            <a:extLst>
              <a:ext uri="{FF2B5EF4-FFF2-40B4-BE49-F238E27FC236}">
                <a16:creationId xmlns:a16="http://schemas.microsoft.com/office/drawing/2014/main" id="{64222D47-0CAB-46A3-90D4-2B81F29AFBE9}"/>
              </a:ext>
            </a:extLst>
          </p:cNvPr>
          <p:cNvSpPr txBox="1"/>
          <p:nvPr/>
        </p:nvSpPr>
        <p:spPr>
          <a:xfrm>
            <a:off x="9684328" y="6288334"/>
            <a:ext cx="2396836" cy="246221"/>
          </a:xfrm>
          <a:prstGeom prst="rect">
            <a:avLst/>
          </a:prstGeom>
          <a:noFill/>
        </p:spPr>
        <p:txBody>
          <a:bodyPr wrap="square" rtlCol="0">
            <a:spAutoFit/>
          </a:bodyPr>
          <a:lstStyle/>
          <a:p>
            <a:r>
              <a:rPr lang="fr-FR" sz="1000" i="1" dirty="0"/>
              <a:t>*Visuel extrait de la notice du fabricant</a:t>
            </a:r>
          </a:p>
        </p:txBody>
      </p:sp>
      <p:sp>
        <p:nvSpPr>
          <p:cNvPr id="17" name="ZoneTexte 16">
            <a:extLst>
              <a:ext uri="{FF2B5EF4-FFF2-40B4-BE49-F238E27FC236}">
                <a16:creationId xmlns:a16="http://schemas.microsoft.com/office/drawing/2014/main" id="{E00D2C06-BFF2-4238-8AD9-400E96CC0234}"/>
              </a:ext>
            </a:extLst>
          </p:cNvPr>
          <p:cNvSpPr txBox="1"/>
          <p:nvPr/>
        </p:nvSpPr>
        <p:spPr>
          <a:xfrm>
            <a:off x="2045124" y="5413928"/>
            <a:ext cx="3893129" cy="369332"/>
          </a:xfrm>
          <a:prstGeom prst="rect">
            <a:avLst/>
          </a:prstGeom>
          <a:noFill/>
        </p:spPr>
        <p:txBody>
          <a:bodyPr wrap="square" rtlCol="0">
            <a:spAutoFit/>
          </a:bodyPr>
          <a:lstStyle/>
          <a:p>
            <a:r>
              <a:rPr lang="fr-FR" dirty="0"/>
              <a:t>Fixer la bride au centre du smartphone.</a:t>
            </a:r>
          </a:p>
        </p:txBody>
      </p:sp>
      <p:sp>
        <p:nvSpPr>
          <p:cNvPr id="10" name="Rectangle 9">
            <a:extLst>
              <a:ext uri="{FF2B5EF4-FFF2-40B4-BE49-F238E27FC236}">
                <a16:creationId xmlns:a16="http://schemas.microsoft.com/office/drawing/2014/main" id="{BE21DAF4-93D7-41A8-9A64-3B9AA354601A}"/>
              </a:ext>
            </a:extLst>
          </p:cNvPr>
          <p:cNvSpPr/>
          <p:nvPr/>
        </p:nvSpPr>
        <p:spPr>
          <a:xfrm>
            <a:off x="3251778" y="3649078"/>
            <a:ext cx="435594" cy="446790"/>
          </a:xfrm>
          <a:prstGeom prst="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AA2C2F64-573C-4C87-A8B2-0C22682C8166}"/>
              </a:ext>
            </a:extLst>
          </p:cNvPr>
          <p:cNvSpPr/>
          <p:nvPr/>
        </p:nvSpPr>
        <p:spPr>
          <a:xfrm>
            <a:off x="7617044" y="3635439"/>
            <a:ext cx="435594" cy="446790"/>
          </a:xfrm>
          <a:prstGeom prst="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hlinkClick r:id="" action="ppaction://hlinkshowjump?jump=nextslide"/>
            <a:extLst>
              <a:ext uri="{FF2B5EF4-FFF2-40B4-BE49-F238E27FC236}">
                <a16:creationId xmlns:a16="http://schemas.microsoft.com/office/drawing/2014/main" id="{58CAC8FA-2295-4452-907E-3DCAEE084F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6174" y="2907792"/>
            <a:ext cx="1042417" cy="1042417"/>
          </a:xfrm>
          <a:prstGeom prst="rect">
            <a:avLst/>
          </a:prstGeom>
        </p:spPr>
      </p:pic>
    </p:spTree>
    <p:extLst>
      <p:ext uri="{BB962C8B-B14F-4D97-AF65-F5344CB8AC3E}">
        <p14:creationId xmlns:p14="http://schemas.microsoft.com/office/powerpoint/2010/main" val="25140013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èche : chevron 11">
            <a:extLst>
              <a:ext uri="{FF2B5EF4-FFF2-40B4-BE49-F238E27FC236}">
                <a16:creationId xmlns:a16="http://schemas.microsoft.com/office/drawing/2014/main" id="{0709CC32-0D3C-4C28-8025-7EA649FEB053}"/>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4" name="Flèche : pentagone 13">
            <a:hlinkClick r:id="rId3" action="ppaction://hlinksldjump"/>
            <a:extLst>
              <a:ext uri="{FF2B5EF4-FFF2-40B4-BE49-F238E27FC236}">
                <a16:creationId xmlns:a16="http://schemas.microsoft.com/office/drawing/2014/main" id="{1E077607-787B-47E6-B20F-C4117B8800D1}"/>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15" name="Image 14">
            <a:extLst>
              <a:ext uri="{FF2B5EF4-FFF2-40B4-BE49-F238E27FC236}">
                <a16:creationId xmlns:a16="http://schemas.microsoft.com/office/drawing/2014/main" id="{DE16F142-3B3C-463D-90CE-A7DD0551FD1E}"/>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pic>
        <p:nvPicPr>
          <p:cNvPr id="6" name="Image 5">
            <a:extLst>
              <a:ext uri="{FF2B5EF4-FFF2-40B4-BE49-F238E27FC236}">
                <a16:creationId xmlns:a16="http://schemas.microsoft.com/office/drawing/2014/main" id="{D73A4763-B0C1-4F82-9D7D-DB0404F5AD14}"/>
              </a:ext>
            </a:extLst>
          </p:cNvPr>
          <p:cNvPicPr>
            <a:picLocks noChangeAspect="1"/>
          </p:cNvPicPr>
          <p:nvPr/>
        </p:nvPicPr>
        <p:blipFill rotWithShape="1">
          <a:blip r:embed="rId5"/>
          <a:srcRect l="7079" t="2743" r="7419" b="3625"/>
          <a:stretch/>
        </p:blipFill>
        <p:spPr>
          <a:xfrm>
            <a:off x="1096454" y="1790091"/>
            <a:ext cx="2587207" cy="3277817"/>
          </a:xfrm>
          <a:prstGeom prst="rect">
            <a:avLst/>
          </a:prstGeom>
        </p:spPr>
      </p:pic>
      <p:pic>
        <p:nvPicPr>
          <p:cNvPr id="16" name="Image 15">
            <a:extLst>
              <a:ext uri="{FF2B5EF4-FFF2-40B4-BE49-F238E27FC236}">
                <a16:creationId xmlns:a16="http://schemas.microsoft.com/office/drawing/2014/main" id="{27017CA6-055F-4AD6-8ED5-05F828CEC110}"/>
              </a:ext>
            </a:extLst>
          </p:cNvPr>
          <p:cNvPicPr>
            <a:picLocks noChangeAspect="1"/>
          </p:cNvPicPr>
          <p:nvPr/>
        </p:nvPicPr>
        <p:blipFill>
          <a:blip r:embed="rId6"/>
          <a:stretch>
            <a:fillRect/>
          </a:stretch>
        </p:blipFill>
        <p:spPr>
          <a:xfrm>
            <a:off x="5619838" y="1046018"/>
            <a:ext cx="3974435" cy="4237246"/>
          </a:xfrm>
          <a:prstGeom prst="rect">
            <a:avLst/>
          </a:prstGeom>
        </p:spPr>
      </p:pic>
      <p:sp>
        <p:nvSpPr>
          <p:cNvPr id="17" name="ZoneTexte 16">
            <a:extLst>
              <a:ext uri="{FF2B5EF4-FFF2-40B4-BE49-F238E27FC236}">
                <a16:creationId xmlns:a16="http://schemas.microsoft.com/office/drawing/2014/main" id="{EEFB3688-526A-4624-A810-DFF68CBD92C2}"/>
              </a:ext>
            </a:extLst>
          </p:cNvPr>
          <p:cNvSpPr txBox="1"/>
          <p:nvPr/>
        </p:nvSpPr>
        <p:spPr>
          <a:xfrm>
            <a:off x="853633" y="5444729"/>
            <a:ext cx="3893129" cy="646331"/>
          </a:xfrm>
          <a:prstGeom prst="rect">
            <a:avLst/>
          </a:prstGeom>
          <a:noFill/>
        </p:spPr>
        <p:txBody>
          <a:bodyPr wrap="square" rtlCol="0">
            <a:spAutoFit/>
          </a:bodyPr>
          <a:lstStyle/>
          <a:p>
            <a:r>
              <a:rPr lang="fr-FR" dirty="0"/>
              <a:t>Aligner les repères sur la bride. Et fixer sur le smartphone.</a:t>
            </a:r>
          </a:p>
        </p:txBody>
      </p:sp>
      <p:sp>
        <p:nvSpPr>
          <p:cNvPr id="19" name="ZoneTexte 18">
            <a:extLst>
              <a:ext uri="{FF2B5EF4-FFF2-40B4-BE49-F238E27FC236}">
                <a16:creationId xmlns:a16="http://schemas.microsoft.com/office/drawing/2014/main" id="{213C2298-65CF-43DF-82DE-0BF30D972C47}"/>
              </a:ext>
            </a:extLst>
          </p:cNvPr>
          <p:cNvSpPr txBox="1"/>
          <p:nvPr/>
        </p:nvSpPr>
        <p:spPr>
          <a:xfrm>
            <a:off x="5550324" y="5409172"/>
            <a:ext cx="3893129" cy="646331"/>
          </a:xfrm>
          <a:prstGeom prst="rect">
            <a:avLst/>
          </a:prstGeom>
          <a:noFill/>
        </p:spPr>
        <p:txBody>
          <a:bodyPr wrap="square" rtlCol="0">
            <a:spAutoFit/>
          </a:bodyPr>
          <a:lstStyle/>
          <a:p>
            <a:r>
              <a:rPr lang="fr-FR" dirty="0"/>
              <a:t>Déplier le stabilisateur, puis appuyez et maintenez le bouton </a:t>
            </a:r>
            <a:r>
              <a:rPr lang="fr-FR" b="1" dirty="0"/>
              <a:t>M</a:t>
            </a:r>
            <a:r>
              <a:rPr lang="fr-FR" dirty="0"/>
              <a:t>.</a:t>
            </a:r>
          </a:p>
        </p:txBody>
      </p:sp>
      <p:sp>
        <p:nvSpPr>
          <p:cNvPr id="22" name="ZoneTexte 21">
            <a:extLst>
              <a:ext uri="{FF2B5EF4-FFF2-40B4-BE49-F238E27FC236}">
                <a16:creationId xmlns:a16="http://schemas.microsoft.com/office/drawing/2014/main" id="{5E86BD54-1D93-4F8F-8C36-9B942102272A}"/>
              </a:ext>
            </a:extLst>
          </p:cNvPr>
          <p:cNvSpPr txBox="1"/>
          <p:nvPr/>
        </p:nvSpPr>
        <p:spPr>
          <a:xfrm>
            <a:off x="9684328" y="6288334"/>
            <a:ext cx="2396836" cy="246221"/>
          </a:xfrm>
          <a:prstGeom prst="rect">
            <a:avLst/>
          </a:prstGeom>
          <a:noFill/>
        </p:spPr>
        <p:txBody>
          <a:bodyPr wrap="square" rtlCol="0">
            <a:spAutoFit/>
          </a:bodyPr>
          <a:lstStyle/>
          <a:p>
            <a:r>
              <a:rPr lang="fr-FR" sz="1000" i="1" dirty="0"/>
              <a:t>*Visuel extrait de la notice du fabricant</a:t>
            </a:r>
          </a:p>
        </p:txBody>
      </p:sp>
      <p:sp>
        <p:nvSpPr>
          <p:cNvPr id="13" name="Rectangle 12">
            <a:extLst>
              <a:ext uri="{FF2B5EF4-FFF2-40B4-BE49-F238E27FC236}">
                <a16:creationId xmlns:a16="http://schemas.microsoft.com/office/drawing/2014/main" id="{6E3D1E37-92C3-4261-A92B-07358CE59CC4}"/>
              </a:ext>
            </a:extLst>
          </p:cNvPr>
          <p:cNvSpPr/>
          <p:nvPr/>
        </p:nvSpPr>
        <p:spPr>
          <a:xfrm>
            <a:off x="1693321" y="3375807"/>
            <a:ext cx="375507" cy="385159"/>
          </a:xfrm>
          <a:prstGeom prst="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9FFFBA16-2289-4152-ADEC-28AEAFE877F7}"/>
              </a:ext>
            </a:extLst>
          </p:cNvPr>
          <p:cNvSpPr/>
          <p:nvPr/>
        </p:nvSpPr>
        <p:spPr>
          <a:xfrm>
            <a:off x="2846567" y="3371102"/>
            <a:ext cx="352990" cy="385159"/>
          </a:xfrm>
          <a:prstGeom prst="rect">
            <a:avLst/>
          </a:prstGeom>
          <a:solidFill>
            <a:schemeClr val="bg1"/>
          </a:solidFill>
          <a:ln>
            <a:solidFill>
              <a:schemeClr val="bg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 name="Image 19">
            <a:hlinkClick r:id="" action="ppaction://hlinkshowjump?jump=nextslide"/>
            <a:extLst>
              <a:ext uri="{FF2B5EF4-FFF2-40B4-BE49-F238E27FC236}">
                <a16:creationId xmlns:a16="http://schemas.microsoft.com/office/drawing/2014/main" id="{8034A205-BE42-41A6-8F3C-4C17952F49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26174" y="2383258"/>
            <a:ext cx="1042417" cy="1042417"/>
          </a:xfrm>
          <a:prstGeom prst="rect">
            <a:avLst/>
          </a:prstGeom>
        </p:spPr>
      </p:pic>
      <p:pic>
        <p:nvPicPr>
          <p:cNvPr id="21" name="Image 20">
            <a:hlinkClick r:id="" action="ppaction://hlinkshowjump?jump=previousslide"/>
            <a:extLst>
              <a:ext uri="{FF2B5EF4-FFF2-40B4-BE49-F238E27FC236}">
                <a16:creationId xmlns:a16="http://schemas.microsoft.com/office/drawing/2014/main" id="{7E6A97A7-E846-42CF-92B7-D1B0481968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1149579" y="3446249"/>
            <a:ext cx="1042417" cy="1042417"/>
          </a:xfrm>
          <a:prstGeom prst="rect">
            <a:avLst/>
          </a:prstGeom>
        </p:spPr>
      </p:pic>
    </p:spTree>
    <p:extLst>
      <p:ext uri="{BB962C8B-B14F-4D97-AF65-F5344CB8AC3E}">
        <p14:creationId xmlns:p14="http://schemas.microsoft.com/office/powerpoint/2010/main" val="2398946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èche : chevron 12">
            <a:extLst>
              <a:ext uri="{FF2B5EF4-FFF2-40B4-BE49-F238E27FC236}">
                <a16:creationId xmlns:a16="http://schemas.microsoft.com/office/drawing/2014/main" id="{E5796DB3-A031-49FB-8829-D624AF1F1A08}"/>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4" name="Flèche : pentagone 13">
            <a:hlinkClick r:id="rId3" action="ppaction://hlinksldjump"/>
            <a:extLst>
              <a:ext uri="{FF2B5EF4-FFF2-40B4-BE49-F238E27FC236}">
                <a16:creationId xmlns:a16="http://schemas.microsoft.com/office/drawing/2014/main" id="{1C0FAC1A-87A7-478B-9A89-CDAB60A97809}"/>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15" name="Image 14">
            <a:extLst>
              <a:ext uri="{FF2B5EF4-FFF2-40B4-BE49-F238E27FC236}">
                <a16:creationId xmlns:a16="http://schemas.microsoft.com/office/drawing/2014/main" id="{DA3DEAE8-2044-46CF-B5DC-5C5ACC5733B5}"/>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sp>
        <p:nvSpPr>
          <p:cNvPr id="16" name="ZoneTexte 15">
            <a:extLst>
              <a:ext uri="{FF2B5EF4-FFF2-40B4-BE49-F238E27FC236}">
                <a16:creationId xmlns:a16="http://schemas.microsoft.com/office/drawing/2014/main" id="{8EC5FE1F-2566-457C-9E27-47D2C92324C8}"/>
              </a:ext>
            </a:extLst>
          </p:cNvPr>
          <p:cNvSpPr txBox="1"/>
          <p:nvPr/>
        </p:nvSpPr>
        <p:spPr>
          <a:xfrm>
            <a:off x="403360" y="1120906"/>
            <a:ext cx="10153803" cy="369332"/>
          </a:xfrm>
          <a:prstGeom prst="rect">
            <a:avLst/>
          </a:prstGeom>
          <a:noFill/>
        </p:spPr>
        <p:txBody>
          <a:bodyPr wrap="square" rtlCol="0">
            <a:spAutoFit/>
          </a:bodyPr>
          <a:lstStyle/>
          <a:p>
            <a:r>
              <a:rPr lang="fr-FR" dirty="0"/>
              <a:t>Fonctions des boutons: </a:t>
            </a:r>
          </a:p>
        </p:txBody>
      </p:sp>
      <p:sp>
        <p:nvSpPr>
          <p:cNvPr id="17" name="ZoneTexte 16">
            <a:extLst>
              <a:ext uri="{FF2B5EF4-FFF2-40B4-BE49-F238E27FC236}">
                <a16:creationId xmlns:a16="http://schemas.microsoft.com/office/drawing/2014/main" id="{DDB98C65-13D0-464D-8736-73BA24242C68}"/>
              </a:ext>
            </a:extLst>
          </p:cNvPr>
          <p:cNvSpPr txBox="1"/>
          <p:nvPr/>
        </p:nvSpPr>
        <p:spPr>
          <a:xfrm>
            <a:off x="9684328" y="6288334"/>
            <a:ext cx="2396836" cy="246221"/>
          </a:xfrm>
          <a:prstGeom prst="rect">
            <a:avLst/>
          </a:prstGeom>
          <a:noFill/>
        </p:spPr>
        <p:txBody>
          <a:bodyPr wrap="square" rtlCol="0">
            <a:spAutoFit/>
          </a:bodyPr>
          <a:lstStyle/>
          <a:p>
            <a:r>
              <a:rPr lang="fr-FR" sz="1000" i="1" dirty="0"/>
              <a:t>*Visuel extrait de la notice du fabricant</a:t>
            </a:r>
          </a:p>
        </p:txBody>
      </p:sp>
      <p:sp>
        <p:nvSpPr>
          <p:cNvPr id="24" name="ZoneTexte 23">
            <a:extLst>
              <a:ext uri="{FF2B5EF4-FFF2-40B4-BE49-F238E27FC236}">
                <a16:creationId xmlns:a16="http://schemas.microsoft.com/office/drawing/2014/main" id="{C669B36D-0A9C-43ED-B263-355C4303EB71}"/>
              </a:ext>
            </a:extLst>
          </p:cNvPr>
          <p:cNvSpPr txBox="1"/>
          <p:nvPr/>
        </p:nvSpPr>
        <p:spPr>
          <a:xfrm>
            <a:off x="2795347" y="1595723"/>
            <a:ext cx="6601304" cy="1927194"/>
          </a:xfrm>
          <a:prstGeom prst="rect">
            <a:avLst/>
          </a:prstGeom>
          <a:noFill/>
        </p:spPr>
        <p:txBody>
          <a:bodyPr wrap="square" rtlCol="0">
            <a:spAutoFit/>
          </a:bodyPr>
          <a:lstStyle/>
          <a:p>
            <a:pPr>
              <a:spcBef>
                <a:spcPts val="380"/>
              </a:spcBef>
              <a:spcAft>
                <a:spcPts val="0"/>
              </a:spcAft>
            </a:pPr>
            <a:r>
              <a:rPr lang="fr-FR" sz="1400" b="1" dirty="0">
                <a:effectLst/>
                <a:ea typeface="Arial" panose="020B0604020202020204" pitchFamily="34" charset="0"/>
              </a:rPr>
              <a:t>Quand le système est éteint</a:t>
            </a:r>
          </a:p>
          <a:p>
            <a:pPr marL="742950" lvl="1" indent="-285750">
              <a:spcBef>
                <a:spcPts val="100"/>
              </a:spcBef>
              <a:buFont typeface="Arial" panose="020B0604020202020204" pitchFamily="34" charset="0"/>
              <a:buChar char="•"/>
            </a:pPr>
            <a:r>
              <a:rPr lang="fr-FR" sz="1400" dirty="0">
                <a:effectLst/>
                <a:ea typeface="Arial" panose="020B0604020202020204" pitchFamily="34" charset="0"/>
              </a:rPr>
              <a:t>Appuyez une fois : vérification du niveau de batterie.</a:t>
            </a:r>
          </a:p>
          <a:p>
            <a:pPr marL="742950" lvl="1" indent="-285750">
              <a:spcBef>
                <a:spcPts val="100"/>
              </a:spcBef>
              <a:buFont typeface="Arial" panose="020B0604020202020204" pitchFamily="34" charset="0"/>
              <a:buChar char="•"/>
            </a:pPr>
            <a:r>
              <a:rPr lang="fr-FR" sz="1400" dirty="0">
                <a:effectLst/>
                <a:ea typeface="Arial" panose="020B0604020202020204" pitchFamily="34" charset="0"/>
              </a:rPr>
              <a:t>Maintenez enfoncé jusqu’à entendre un bip : mise sous tension.</a:t>
            </a:r>
          </a:p>
          <a:p>
            <a:pPr>
              <a:spcBef>
                <a:spcPts val="385"/>
              </a:spcBef>
              <a:spcAft>
                <a:spcPts val="0"/>
              </a:spcAft>
            </a:pPr>
            <a:r>
              <a:rPr lang="fr-FR" sz="1400" b="1" dirty="0">
                <a:effectLst/>
                <a:ea typeface="Arial" panose="020B0604020202020204" pitchFamily="34" charset="0"/>
              </a:rPr>
              <a:t>Quand le système est allumé</a:t>
            </a:r>
          </a:p>
          <a:p>
            <a:pPr marL="742950" lvl="1" indent="-285750">
              <a:lnSpc>
                <a:spcPct val="110000"/>
              </a:lnSpc>
              <a:spcBef>
                <a:spcPts val="100"/>
              </a:spcBef>
              <a:buFont typeface="Arial" panose="020B0604020202020204" pitchFamily="34" charset="0"/>
              <a:buChar char="•"/>
            </a:pPr>
            <a:r>
              <a:rPr lang="fr-FR" sz="1400" dirty="0">
                <a:effectLst/>
                <a:ea typeface="Arial" panose="020B0604020202020204" pitchFamily="34" charset="0"/>
              </a:rPr>
              <a:t>Appuyez une fois : basculez entre les modes photo et vidéo.</a:t>
            </a:r>
          </a:p>
          <a:p>
            <a:pPr marL="742950" lvl="1" indent="-285750">
              <a:buFont typeface="Arial" panose="020B0604020202020204" pitchFamily="34" charset="0"/>
              <a:buChar char="•"/>
            </a:pPr>
            <a:r>
              <a:rPr lang="fr-FR" sz="1400" dirty="0">
                <a:effectLst/>
                <a:ea typeface="Arial" panose="020B0604020202020204" pitchFamily="34" charset="0"/>
              </a:rPr>
              <a:t>Appuyez deux fois : basculement entre les modes paysage et portrait.</a:t>
            </a:r>
          </a:p>
          <a:p>
            <a:pPr marL="742950" lvl="1" indent="-285750">
              <a:buFont typeface="Arial" panose="020B0604020202020204" pitchFamily="34" charset="0"/>
              <a:buChar char="•"/>
            </a:pPr>
            <a:r>
              <a:rPr lang="fr-FR" sz="1400" dirty="0">
                <a:effectLst/>
                <a:ea typeface="Arial" panose="020B0604020202020204" pitchFamily="34" charset="0"/>
              </a:rPr>
              <a:t>Maintenez enfoncé jusqu’à entendre un bip : lancer ou quitter le mode Veille. Maintenez enfoncé jusqu’à entendre deux bips : mise hors tension.</a:t>
            </a:r>
            <a:endParaRPr lang="fr-FR" sz="1400" dirty="0"/>
          </a:p>
        </p:txBody>
      </p:sp>
      <p:grpSp>
        <p:nvGrpSpPr>
          <p:cNvPr id="29" name="Group 21">
            <a:extLst>
              <a:ext uri="{FF2B5EF4-FFF2-40B4-BE49-F238E27FC236}">
                <a16:creationId xmlns:a16="http://schemas.microsoft.com/office/drawing/2014/main" id="{009D9BDB-B05A-445F-9FE2-FEC0BB8D9AC3}"/>
              </a:ext>
            </a:extLst>
          </p:cNvPr>
          <p:cNvGrpSpPr>
            <a:grpSpLocks/>
          </p:cNvGrpSpPr>
          <p:nvPr/>
        </p:nvGrpSpPr>
        <p:grpSpPr bwMode="auto">
          <a:xfrm>
            <a:off x="2037458" y="2085264"/>
            <a:ext cx="466725" cy="466725"/>
            <a:chOff x="584" y="12"/>
            <a:chExt cx="735" cy="735"/>
          </a:xfrm>
        </p:grpSpPr>
        <p:sp>
          <p:nvSpPr>
            <p:cNvPr id="30" name="Freeform 22">
              <a:extLst>
                <a:ext uri="{FF2B5EF4-FFF2-40B4-BE49-F238E27FC236}">
                  <a16:creationId xmlns:a16="http://schemas.microsoft.com/office/drawing/2014/main" id="{B899DD7E-3339-476E-A15E-CDF25D63FE27}"/>
                </a:ext>
              </a:extLst>
            </p:cNvPr>
            <p:cNvSpPr>
              <a:spLocks/>
            </p:cNvSpPr>
            <p:nvPr/>
          </p:nvSpPr>
          <p:spPr bwMode="auto">
            <a:xfrm>
              <a:off x="588" y="16"/>
              <a:ext cx="728" cy="728"/>
            </a:xfrm>
            <a:custGeom>
              <a:avLst/>
              <a:gdLst>
                <a:gd name="T0" fmla="+- 0 1207 588"/>
                <a:gd name="T1" fmla="*/ T0 w 728"/>
                <a:gd name="T2" fmla="+- 0 16 16"/>
                <a:gd name="T3" fmla="*/ 16 h 728"/>
                <a:gd name="T4" fmla="+- 0 696 588"/>
                <a:gd name="T5" fmla="*/ T4 w 728"/>
                <a:gd name="T6" fmla="+- 0 16 16"/>
                <a:gd name="T7" fmla="*/ 16 h 728"/>
                <a:gd name="T8" fmla="+- 0 654 588"/>
                <a:gd name="T9" fmla="*/ T8 w 728"/>
                <a:gd name="T10" fmla="+- 0 25 16"/>
                <a:gd name="T11" fmla="*/ 25 h 728"/>
                <a:gd name="T12" fmla="+- 0 620 588"/>
                <a:gd name="T13" fmla="*/ T12 w 728"/>
                <a:gd name="T14" fmla="+- 0 48 16"/>
                <a:gd name="T15" fmla="*/ 48 h 728"/>
                <a:gd name="T16" fmla="+- 0 597 588"/>
                <a:gd name="T17" fmla="*/ T16 w 728"/>
                <a:gd name="T18" fmla="+- 0 82 16"/>
                <a:gd name="T19" fmla="*/ 82 h 728"/>
                <a:gd name="T20" fmla="+- 0 588 588"/>
                <a:gd name="T21" fmla="*/ T20 w 728"/>
                <a:gd name="T22" fmla="+- 0 124 16"/>
                <a:gd name="T23" fmla="*/ 124 h 728"/>
                <a:gd name="T24" fmla="+- 0 588 588"/>
                <a:gd name="T25" fmla="*/ T24 w 728"/>
                <a:gd name="T26" fmla="+- 0 635 16"/>
                <a:gd name="T27" fmla="*/ 635 h 728"/>
                <a:gd name="T28" fmla="+- 0 597 588"/>
                <a:gd name="T29" fmla="*/ T28 w 728"/>
                <a:gd name="T30" fmla="+- 0 677 16"/>
                <a:gd name="T31" fmla="*/ 677 h 728"/>
                <a:gd name="T32" fmla="+- 0 620 588"/>
                <a:gd name="T33" fmla="*/ T32 w 728"/>
                <a:gd name="T34" fmla="+- 0 712 16"/>
                <a:gd name="T35" fmla="*/ 712 h 728"/>
                <a:gd name="T36" fmla="+- 0 654 588"/>
                <a:gd name="T37" fmla="*/ T36 w 728"/>
                <a:gd name="T38" fmla="+- 0 735 16"/>
                <a:gd name="T39" fmla="*/ 735 h 728"/>
                <a:gd name="T40" fmla="+- 0 696 588"/>
                <a:gd name="T41" fmla="*/ T40 w 728"/>
                <a:gd name="T42" fmla="+- 0 743 16"/>
                <a:gd name="T43" fmla="*/ 743 h 728"/>
                <a:gd name="T44" fmla="+- 0 1207 588"/>
                <a:gd name="T45" fmla="*/ T44 w 728"/>
                <a:gd name="T46" fmla="+- 0 743 16"/>
                <a:gd name="T47" fmla="*/ 743 h 728"/>
                <a:gd name="T48" fmla="+- 0 1249 588"/>
                <a:gd name="T49" fmla="*/ T48 w 728"/>
                <a:gd name="T50" fmla="+- 0 735 16"/>
                <a:gd name="T51" fmla="*/ 735 h 728"/>
                <a:gd name="T52" fmla="+- 0 1284 588"/>
                <a:gd name="T53" fmla="*/ T52 w 728"/>
                <a:gd name="T54" fmla="+- 0 712 16"/>
                <a:gd name="T55" fmla="*/ 712 h 728"/>
                <a:gd name="T56" fmla="+- 0 1307 588"/>
                <a:gd name="T57" fmla="*/ T56 w 728"/>
                <a:gd name="T58" fmla="+- 0 677 16"/>
                <a:gd name="T59" fmla="*/ 677 h 728"/>
                <a:gd name="T60" fmla="+- 0 1315 588"/>
                <a:gd name="T61" fmla="*/ T60 w 728"/>
                <a:gd name="T62" fmla="+- 0 635 16"/>
                <a:gd name="T63" fmla="*/ 635 h 728"/>
                <a:gd name="T64" fmla="+- 0 1315 588"/>
                <a:gd name="T65" fmla="*/ T64 w 728"/>
                <a:gd name="T66" fmla="+- 0 124 16"/>
                <a:gd name="T67" fmla="*/ 124 h 728"/>
                <a:gd name="T68" fmla="+- 0 1307 588"/>
                <a:gd name="T69" fmla="*/ T68 w 728"/>
                <a:gd name="T70" fmla="+- 0 82 16"/>
                <a:gd name="T71" fmla="*/ 82 h 728"/>
                <a:gd name="T72" fmla="+- 0 1284 588"/>
                <a:gd name="T73" fmla="*/ T72 w 728"/>
                <a:gd name="T74" fmla="+- 0 48 16"/>
                <a:gd name="T75" fmla="*/ 48 h 728"/>
                <a:gd name="T76" fmla="+- 0 1249 588"/>
                <a:gd name="T77" fmla="*/ T76 w 728"/>
                <a:gd name="T78" fmla="+- 0 25 16"/>
                <a:gd name="T79" fmla="*/ 25 h 728"/>
                <a:gd name="T80" fmla="+- 0 1207 588"/>
                <a:gd name="T81" fmla="*/ T80 w 728"/>
                <a:gd name="T82" fmla="+- 0 16 16"/>
                <a:gd name="T83" fmla="*/ 16 h 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28" h="728">
                  <a:moveTo>
                    <a:pt x="619" y="0"/>
                  </a:moveTo>
                  <a:lnTo>
                    <a:pt x="108" y="0"/>
                  </a:lnTo>
                  <a:lnTo>
                    <a:pt x="66" y="9"/>
                  </a:lnTo>
                  <a:lnTo>
                    <a:pt x="32" y="32"/>
                  </a:lnTo>
                  <a:lnTo>
                    <a:pt x="9" y="66"/>
                  </a:lnTo>
                  <a:lnTo>
                    <a:pt x="0" y="108"/>
                  </a:lnTo>
                  <a:lnTo>
                    <a:pt x="0" y="619"/>
                  </a:lnTo>
                  <a:lnTo>
                    <a:pt x="9" y="661"/>
                  </a:lnTo>
                  <a:lnTo>
                    <a:pt x="32" y="696"/>
                  </a:lnTo>
                  <a:lnTo>
                    <a:pt x="66" y="719"/>
                  </a:lnTo>
                  <a:lnTo>
                    <a:pt x="108" y="727"/>
                  </a:lnTo>
                  <a:lnTo>
                    <a:pt x="619" y="727"/>
                  </a:lnTo>
                  <a:lnTo>
                    <a:pt x="661" y="719"/>
                  </a:lnTo>
                  <a:lnTo>
                    <a:pt x="696" y="696"/>
                  </a:lnTo>
                  <a:lnTo>
                    <a:pt x="719" y="661"/>
                  </a:lnTo>
                  <a:lnTo>
                    <a:pt x="727" y="619"/>
                  </a:lnTo>
                  <a:lnTo>
                    <a:pt x="727" y="108"/>
                  </a:lnTo>
                  <a:lnTo>
                    <a:pt x="719" y="66"/>
                  </a:lnTo>
                  <a:lnTo>
                    <a:pt x="696" y="32"/>
                  </a:lnTo>
                  <a:lnTo>
                    <a:pt x="661" y="9"/>
                  </a:lnTo>
                  <a:lnTo>
                    <a:pt x="619" y="0"/>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71" name="Picture 23">
              <a:extLst>
                <a:ext uri="{FF2B5EF4-FFF2-40B4-BE49-F238E27FC236}">
                  <a16:creationId xmlns:a16="http://schemas.microsoft.com/office/drawing/2014/main" id="{617C6ACE-E525-46FC-94A5-A77B955BB2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5" y="14"/>
              <a:ext cx="123" cy="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2" name="Picture 24">
              <a:extLst>
                <a:ext uri="{FF2B5EF4-FFF2-40B4-BE49-F238E27FC236}">
                  <a16:creationId xmlns:a16="http://schemas.microsoft.com/office/drawing/2014/main" id="{D69FC091-FFC9-48EA-8453-54E60E268B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6" y="473"/>
              <a:ext cx="241"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Freeform 25">
              <a:extLst>
                <a:ext uri="{FF2B5EF4-FFF2-40B4-BE49-F238E27FC236}">
                  <a16:creationId xmlns:a16="http://schemas.microsoft.com/office/drawing/2014/main" id="{16E24CA0-0415-462F-9130-BE5116348045}"/>
                </a:ext>
              </a:extLst>
            </p:cNvPr>
            <p:cNvSpPr>
              <a:spLocks/>
            </p:cNvSpPr>
            <p:nvPr/>
          </p:nvSpPr>
          <p:spPr bwMode="auto">
            <a:xfrm>
              <a:off x="942" y="245"/>
              <a:ext cx="373" cy="499"/>
            </a:xfrm>
            <a:custGeom>
              <a:avLst/>
              <a:gdLst>
                <a:gd name="T0" fmla="+- 0 1315 943"/>
                <a:gd name="T1" fmla="*/ T0 w 373"/>
                <a:gd name="T2" fmla="+- 0 245 245"/>
                <a:gd name="T3" fmla="*/ 245 h 499"/>
                <a:gd name="T4" fmla="+- 0 1285 943"/>
                <a:gd name="T5" fmla="*/ T4 w 373"/>
                <a:gd name="T6" fmla="+- 0 370 245"/>
                <a:gd name="T7" fmla="*/ 370 h 499"/>
                <a:gd name="T8" fmla="+- 0 1262 943"/>
                <a:gd name="T9" fmla="*/ T8 w 373"/>
                <a:gd name="T10" fmla="+- 0 443 245"/>
                <a:gd name="T11" fmla="*/ 443 h 499"/>
                <a:gd name="T12" fmla="+- 0 1191 943"/>
                <a:gd name="T13" fmla="*/ T12 w 373"/>
                <a:gd name="T14" fmla="+- 0 551 245"/>
                <a:gd name="T15" fmla="*/ 551 h 499"/>
                <a:gd name="T16" fmla="+- 0 1118 943"/>
                <a:gd name="T17" fmla="*/ T16 w 373"/>
                <a:gd name="T18" fmla="+- 0 630 245"/>
                <a:gd name="T19" fmla="*/ 630 h 499"/>
                <a:gd name="T20" fmla="+- 0 1066 943"/>
                <a:gd name="T21" fmla="*/ T20 w 373"/>
                <a:gd name="T22" fmla="+- 0 672 245"/>
                <a:gd name="T23" fmla="*/ 672 h 499"/>
                <a:gd name="T24" fmla="+- 0 1004 943"/>
                <a:gd name="T25" fmla="*/ T24 w 373"/>
                <a:gd name="T26" fmla="+- 0 713 245"/>
                <a:gd name="T27" fmla="*/ 713 h 499"/>
                <a:gd name="T28" fmla="+- 0 943 943"/>
                <a:gd name="T29" fmla="*/ T28 w 373"/>
                <a:gd name="T30" fmla="+- 0 743 245"/>
                <a:gd name="T31" fmla="*/ 743 h 49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373" h="499">
                  <a:moveTo>
                    <a:pt x="372" y="0"/>
                  </a:moveTo>
                  <a:lnTo>
                    <a:pt x="342" y="125"/>
                  </a:lnTo>
                  <a:lnTo>
                    <a:pt x="319" y="198"/>
                  </a:lnTo>
                  <a:lnTo>
                    <a:pt x="248" y="306"/>
                  </a:lnTo>
                  <a:lnTo>
                    <a:pt x="175" y="385"/>
                  </a:lnTo>
                  <a:lnTo>
                    <a:pt x="123" y="427"/>
                  </a:lnTo>
                  <a:lnTo>
                    <a:pt x="61" y="468"/>
                  </a:lnTo>
                  <a:lnTo>
                    <a:pt x="0" y="498"/>
                  </a:lnTo>
                </a:path>
              </a:pathLst>
            </a:custGeom>
            <a:noFill/>
            <a:ln w="263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48" name="AutoShape 26">
              <a:extLst>
                <a:ext uri="{FF2B5EF4-FFF2-40B4-BE49-F238E27FC236}">
                  <a16:creationId xmlns:a16="http://schemas.microsoft.com/office/drawing/2014/main" id="{09F8D7C3-1576-44E5-8247-35FC828D7F79}"/>
                </a:ext>
              </a:extLst>
            </p:cNvPr>
            <p:cNvSpPr>
              <a:spLocks/>
            </p:cNvSpPr>
            <p:nvPr/>
          </p:nvSpPr>
          <p:spPr bwMode="auto">
            <a:xfrm>
              <a:off x="588" y="38"/>
              <a:ext cx="49" cy="168"/>
            </a:xfrm>
            <a:custGeom>
              <a:avLst/>
              <a:gdLst>
                <a:gd name="T0" fmla="+- 0 637 588"/>
                <a:gd name="T1" fmla="*/ T0 w 49"/>
                <a:gd name="T2" fmla="+- 0 59 38"/>
                <a:gd name="T3" fmla="*/ 59 h 168"/>
                <a:gd name="T4" fmla="+- 0 628 588"/>
                <a:gd name="T5" fmla="*/ T4 w 49"/>
                <a:gd name="T6" fmla="+- 0 127 38"/>
                <a:gd name="T7" fmla="*/ 127 h 168"/>
                <a:gd name="T8" fmla="+- 0 601 588"/>
                <a:gd name="T9" fmla="*/ T8 w 49"/>
                <a:gd name="T10" fmla="+- 0 189 38"/>
                <a:gd name="T11" fmla="*/ 189 h 168"/>
                <a:gd name="T12" fmla="+- 0 588 588"/>
                <a:gd name="T13" fmla="*/ T12 w 49"/>
                <a:gd name="T14" fmla="+- 0 206 38"/>
                <a:gd name="T15" fmla="*/ 206 h 168"/>
                <a:gd name="T16" fmla="+- 0 634 588"/>
                <a:gd name="T17" fmla="*/ T16 w 49"/>
                <a:gd name="T18" fmla="+- 0 38 38"/>
                <a:gd name="T19" fmla="*/ 38 h 168"/>
                <a:gd name="T20" fmla="+- 0 637 588"/>
                <a:gd name="T21" fmla="*/ T20 w 49"/>
                <a:gd name="T22" fmla="+- 0 59 38"/>
                <a:gd name="T23" fmla="*/ 59 h 168"/>
              </a:gdLst>
              <a:ahLst/>
              <a:cxnLst>
                <a:cxn ang="0">
                  <a:pos x="T1" y="T3"/>
                </a:cxn>
                <a:cxn ang="0">
                  <a:pos x="T5" y="T7"/>
                </a:cxn>
                <a:cxn ang="0">
                  <a:pos x="T9" y="T11"/>
                </a:cxn>
                <a:cxn ang="0">
                  <a:pos x="T13" y="T15"/>
                </a:cxn>
                <a:cxn ang="0">
                  <a:pos x="T17" y="T19"/>
                </a:cxn>
                <a:cxn ang="0">
                  <a:pos x="T21" y="T23"/>
                </a:cxn>
              </a:cxnLst>
              <a:rect l="0" t="0" r="r" b="b"/>
              <a:pathLst>
                <a:path w="49" h="168">
                  <a:moveTo>
                    <a:pt x="49" y="21"/>
                  </a:moveTo>
                  <a:lnTo>
                    <a:pt x="40" y="89"/>
                  </a:lnTo>
                  <a:lnTo>
                    <a:pt x="13" y="151"/>
                  </a:lnTo>
                  <a:lnTo>
                    <a:pt x="0" y="168"/>
                  </a:lnTo>
                  <a:moveTo>
                    <a:pt x="46" y="0"/>
                  </a:moveTo>
                  <a:lnTo>
                    <a:pt x="49" y="21"/>
                  </a:lnTo>
                </a:path>
              </a:pathLst>
            </a:custGeom>
            <a:noFill/>
            <a:ln w="262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075" name="Picture 27">
              <a:extLst>
                <a:ext uri="{FF2B5EF4-FFF2-40B4-BE49-F238E27FC236}">
                  <a16:creationId xmlns:a16="http://schemas.microsoft.com/office/drawing/2014/main" id="{C98A34CB-8A63-46CD-BE5B-332CEAFBDC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 y="143"/>
              <a:ext cx="356"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 name="Freeform 28">
              <a:extLst>
                <a:ext uri="{FF2B5EF4-FFF2-40B4-BE49-F238E27FC236}">
                  <a16:creationId xmlns:a16="http://schemas.microsoft.com/office/drawing/2014/main" id="{05579920-5321-4B5F-92D8-B7F102AB3A04}"/>
                </a:ext>
              </a:extLst>
            </p:cNvPr>
            <p:cNvSpPr>
              <a:spLocks/>
            </p:cNvSpPr>
            <p:nvPr/>
          </p:nvSpPr>
          <p:spPr bwMode="auto">
            <a:xfrm>
              <a:off x="588" y="16"/>
              <a:ext cx="728" cy="728"/>
            </a:xfrm>
            <a:custGeom>
              <a:avLst/>
              <a:gdLst>
                <a:gd name="T0" fmla="+- 0 696 588"/>
                <a:gd name="T1" fmla="*/ T0 w 728"/>
                <a:gd name="T2" fmla="+- 0 16 16"/>
                <a:gd name="T3" fmla="*/ 16 h 728"/>
                <a:gd name="T4" fmla="+- 0 654 588"/>
                <a:gd name="T5" fmla="*/ T4 w 728"/>
                <a:gd name="T6" fmla="+- 0 25 16"/>
                <a:gd name="T7" fmla="*/ 25 h 728"/>
                <a:gd name="T8" fmla="+- 0 620 588"/>
                <a:gd name="T9" fmla="*/ T8 w 728"/>
                <a:gd name="T10" fmla="+- 0 48 16"/>
                <a:gd name="T11" fmla="*/ 48 h 728"/>
                <a:gd name="T12" fmla="+- 0 597 588"/>
                <a:gd name="T13" fmla="*/ T12 w 728"/>
                <a:gd name="T14" fmla="+- 0 82 16"/>
                <a:gd name="T15" fmla="*/ 82 h 728"/>
                <a:gd name="T16" fmla="+- 0 588 588"/>
                <a:gd name="T17" fmla="*/ T16 w 728"/>
                <a:gd name="T18" fmla="+- 0 124 16"/>
                <a:gd name="T19" fmla="*/ 124 h 728"/>
                <a:gd name="T20" fmla="+- 0 588 588"/>
                <a:gd name="T21" fmla="*/ T20 w 728"/>
                <a:gd name="T22" fmla="+- 0 635 16"/>
                <a:gd name="T23" fmla="*/ 635 h 728"/>
                <a:gd name="T24" fmla="+- 0 597 588"/>
                <a:gd name="T25" fmla="*/ T24 w 728"/>
                <a:gd name="T26" fmla="+- 0 677 16"/>
                <a:gd name="T27" fmla="*/ 677 h 728"/>
                <a:gd name="T28" fmla="+- 0 620 588"/>
                <a:gd name="T29" fmla="*/ T28 w 728"/>
                <a:gd name="T30" fmla="+- 0 712 16"/>
                <a:gd name="T31" fmla="*/ 712 h 728"/>
                <a:gd name="T32" fmla="+- 0 654 588"/>
                <a:gd name="T33" fmla="*/ T32 w 728"/>
                <a:gd name="T34" fmla="+- 0 735 16"/>
                <a:gd name="T35" fmla="*/ 735 h 728"/>
                <a:gd name="T36" fmla="+- 0 696 588"/>
                <a:gd name="T37" fmla="*/ T36 w 728"/>
                <a:gd name="T38" fmla="+- 0 743 16"/>
                <a:gd name="T39" fmla="*/ 743 h 728"/>
                <a:gd name="T40" fmla="+- 0 1207 588"/>
                <a:gd name="T41" fmla="*/ T40 w 728"/>
                <a:gd name="T42" fmla="+- 0 743 16"/>
                <a:gd name="T43" fmla="*/ 743 h 728"/>
                <a:gd name="T44" fmla="+- 0 1249 588"/>
                <a:gd name="T45" fmla="*/ T44 w 728"/>
                <a:gd name="T46" fmla="+- 0 735 16"/>
                <a:gd name="T47" fmla="*/ 735 h 728"/>
                <a:gd name="T48" fmla="+- 0 1284 588"/>
                <a:gd name="T49" fmla="*/ T48 w 728"/>
                <a:gd name="T50" fmla="+- 0 712 16"/>
                <a:gd name="T51" fmla="*/ 712 h 728"/>
                <a:gd name="T52" fmla="+- 0 1307 588"/>
                <a:gd name="T53" fmla="*/ T52 w 728"/>
                <a:gd name="T54" fmla="+- 0 677 16"/>
                <a:gd name="T55" fmla="*/ 677 h 728"/>
                <a:gd name="T56" fmla="+- 0 1315 588"/>
                <a:gd name="T57" fmla="*/ T56 w 728"/>
                <a:gd name="T58" fmla="+- 0 635 16"/>
                <a:gd name="T59" fmla="*/ 635 h 728"/>
                <a:gd name="T60" fmla="+- 0 1315 588"/>
                <a:gd name="T61" fmla="*/ T60 w 728"/>
                <a:gd name="T62" fmla="+- 0 124 16"/>
                <a:gd name="T63" fmla="*/ 124 h 728"/>
                <a:gd name="T64" fmla="+- 0 1307 588"/>
                <a:gd name="T65" fmla="*/ T64 w 728"/>
                <a:gd name="T66" fmla="+- 0 82 16"/>
                <a:gd name="T67" fmla="*/ 82 h 728"/>
                <a:gd name="T68" fmla="+- 0 1284 588"/>
                <a:gd name="T69" fmla="*/ T68 w 728"/>
                <a:gd name="T70" fmla="+- 0 48 16"/>
                <a:gd name="T71" fmla="*/ 48 h 728"/>
                <a:gd name="T72" fmla="+- 0 1249 588"/>
                <a:gd name="T73" fmla="*/ T72 w 728"/>
                <a:gd name="T74" fmla="+- 0 25 16"/>
                <a:gd name="T75" fmla="*/ 25 h 728"/>
                <a:gd name="T76" fmla="+- 0 1207 588"/>
                <a:gd name="T77" fmla="*/ T76 w 728"/>
                <a:gd name="T78" fmla="+- 0 16 16"/>
                <a:gd name="T79" fmla="*/ 16 h 728"/>
                <a:gd name="T80" fmla="+- 0 696 588"/>
                <a:gd name="T81" fmla="*/ T80 w 728"/>
                <a:gd name="T82" fmla="+- 0 16 16"/>
                <a:gd name="T83" fmla="*/ 16 h 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28" h="728">
                  <a:moveTo>
                    <a:pt x="108" y="0"/>
                  </a:moveTo>
                  <a:lnTo>
                    <a:pt x="66" y="9"/>
                  </a:lnTo>
                  <a:lnTo>
                    <a:pt x="32" y="32"/>
                  </a:lnTo>
                  <a:lnTo>
                    <a:pt x="9" y="66"/>
                  </a:lnTo>
                  <a:lnTo>
                    <a:pt x="0" y="108"/>
                  </a:lnTo>
                  <a:lnTo>
                    <a:pt x="0" y="619"/>
                  </a:lnTo>
                  <a:lnTo>
                    <a:pt x="9" y="661"/>
                  </a:lnTo>
                  <a:lnTo>
                    <a:pt x="32" y="696"/>
                  </a:lnTo>
                  <a:lnTo>
                    <a:pt x="66" y="719"/>
                  </a:lnTo>
                  <a:lnTo>
                    <a:pt x="108" y="727"/>
                  </a:lnTo>
                  <a:lnTo>
                    <a:pt x="619" y="727"/>
                  </a:lnTo>
                  <a:lnTo>
                    <a:pt x="661" y="719"/>
                  </a:lnTo>
                  <a:lnTo>
                    <a:pt x="696" y="696"/>
                  </a:lnTo>
                  <a:lnTo>
                    <a:pt x="719" y="661"/>
                  </a:lnTo>
                  <a:lnTo>
                    <a:pt x="727" y="619"/>
                  </a:lnTo>
                  <a:lnTo>
                    <a:pt x="727" y="108"/>
                  </a:lnTo>
                  <a:lnTo>
                    <a:pt x="719" y="66"/>
                  </a:lnTo>
                  <a:lnTo>
                    <a:pt x="696" y="32"/>
                  </a:lnTo>
                  <a:lnTo>
                    <a:pt x="661" y="9"/>
                  </a:lnTo>
                  <a:lnTo>
                    <a:pt x="619" y="0"/>
                  </a:lnTo>
                  <a:lnTo>
                    <a:pt x="108" y="0"/>
                  </a:lnTo>
                  <a:close/>
                </a:path>
              </a:pathLst>
            </a:custGeom>
            <a:noFill/>
            <a:ln w="4839">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050" name="ZoneTexte 2049">
            <a:extLst>
              <a:ext uri="{FF2B5EF4-FFF2-40B4-BE49-F238E27FC236}">
                <a16:creationId xmlns:a16="http://schemas.microsoft.com/office/drawing/2014/main" id="{98219348-BD60-4197-BC20-54F04660F79E}"/>
              </a:ext>
            </a:extLst>
          </p:cNvPr>
          <p:cNvSpPr txBox="1"/>
          <p:nvPr/>
        </p:nvSpPr>
        <p:spPr>
          <a:xfrm>
            <a:off x="459035" y="2149350"/>
            <a:ext cx="1031798" cy="338554"/>
          </a:xfrm>
          <a:prstGeom prst="rect">
            <a:avLst/>
          </a:prstGeom>
          <a:noFill/>
        </p:spPr>
        <p:txBody>
          <a:bodyPr wrap="square" rtlCol="0">
            <a:spAutoFit/>
          </a:bodyPr>
          <a:lstStyle/>
          <a:p>
            <a:r>
              <a:rPr lang="fr-FR" sz="1600" b="1" dirty="0"/>
              <a:t>Bouton M</a:t>
            </a:r>
          </a:p>
        </p:txBody>
      </p:sp>
      <p:sp>
        <p:nvSpPr>
          <p:cNvPr id="45" name="ZoneTexte 44">
            <a:extLst>
              <a:ext uri="{FF2B5EF4-FFF2-40B4-BE49-F238E27FC236}">
                <a16:creationId xmlns:a16="http://schemas.microsoft.com/office/drawing/2014/main" id="{4DD50E27-288D-40CB-8CC2-077CF5F67625}"/>
              </a:ext>
            </a:extLst>
          </p:cNvPr>
          <p:cNvSpPr txBox="1"/>
          <p:nvPr/>
        </p:nvSpPr>
        <p:spPr>
          <a:xfrm>
            <a:off x="2795347" y="3690233"/>
            <a:ext cx="5186916" cy="554447"/>
          </a:xfrm>
          <a:prstGeom prst="rect">
            <a:avLst/>
          </a:prstGeom>
          <a:noFill/>
        </p:spPr>
        <p:txBody>
          <a:bodyPr wrap="square">
            <a:spAutoFit/>
          </a:bodyPr>
          <a:lstStyle/>
          <a:p>
            <a:pPr marR="104775">
              <a:lnSpc>
                <a:spcPct val="110000"/>
              </a:lnSpc>
              <a:spcBef>
                <a:spcPts val="385"/>
              </a:spcBef>
              <a:spcAft>
                <a:spcPts val="0"/>
              </a:spcAft>
            </a:pPr>
            <a:r>
              <a:rPr lang="fr-FR" sz="1400" dirty="0">
                <a:effectLst/>
                <a:ea typeface="Arial" panose="020B0604020202020204" pitchFamily="34" charset="0"/>
              </a:rPr>
              <a:t>Appuyez une fois sur ce bouton pour prendre une photo ou pour démarrer/ arrêter l’enregistrement.</a:t>
            </a:r>
          </a:p>
        </p:txBody>
      </p:sp>
      <p:grpSp>
        <p:nvGrpSpPr>
          <p:cNvPr id="2053" name="Group 29">
            <a:extLst>
              <a:ext uri="{FF2B5EF4-FFF2-40B4-BE49-F238E27FC236}">
                <a16:creationId xmlns:a16="http://schemas.microsoft.com/office/drawing/2014/main" id="{993B41FE-DF88-497A-985F-0B42998469EB}"/>
              </a:ext>
            </a:extLst>
          </p:cNvPr>
          <p:cNvGrpSpPr>
            <a:grpSpLocks/>
          </p:cNvGrpSpPr>
          <p:nvPr/>
        </p:nvGrpSpPr>
        <p:grpSpPr bwMode="auto">
          <a:xfrm>
            <a:off x="2088023" y="3729037"/>
            <a:ext cx="466725" cy="466725"/>
            <a:chOff x="584" y="55"/>
            <a:chExt cx="735" cy="735"/>
          </a:xfrm>
        </p:grpSpPr>
        <p:sp>
          <p:nvSpPr>
            <p:cNvPr id="2056" name="Freeform 30">
              <a:extLst>
                <a:ext uri="{FF2B5EF4-FFF2-40B4-BE49-F238E27FC236}">
                  <a16:creationId xmlns:a16="http://schemas.microsoft.com/office/drawing/2014/main" id="{F9EA7325-07C0-4F37-8363-2340226B28C9}"/>
                </a:ext>
              </a:extLst>
            </p:cNvPr>
            <p:cNvSpPr>
              <a:spLocks/>
            </p:cNvSpPr>
            <p:nvPr/>
          </p:nvSpPr>
          <p:spPr bwMode="auto">
            <a:xfrm>
              <a:off x="588" y="59"/>
              <a:ext cx="726" cy="726"/>
            </a:xfrm>
            <a:custGeom>
              <a:avLst/>
              <a:gdLst>
                <a:gd name="T0" fmla="+- 0 1207 589"/>
                <a:gd name="T1" fmla="*/ T0 w 726"/>
                <a:gd name="T2" fmla="+- 0 60 60"/>
                <a:gd name="T3" fmla="*/ 60 h 726"/>
                <a:gd name="T4" fmla="+- 0 697 589"/>
                <a:gd name="T5" fmla="*/ T4 w 726"/>
                <a:gd name="T6" fmla="+- 0 60 60"/>
                <a:gd name="T7" fmla="*/ 60 h 726"/>
                <a:gd name="T8" fmla="+- 0 655 589"/>
                <a:gd name="T9" fmla="*/ T8 w 726"/>
                <a:gd name="T10" fmla="+- 0 68 60"/>
                <a:gd name="T11" fmla="*/ 68 h 726"/>
                <a:gd name="T12" fmla="+- 0 620 589"/>
                <a:gd name="T13" fmla="*/ T12 w 726"/>
                <a:gd name="T14" fmla="+- 0 91 60"/>
                <a:gd name="T15" fmla="*/ 91 h 726"/>
                <a:gd name="T16" fmla="+- 0 597 589"/>
                <a:gd name="T17" fmla="*/ T16 w 726"/>
                <a:gd name="T18" fmla="+- 0 126 60"/>
                <a:gd name="T19" fmla="*/ 126 h 726"/>
                <a:gd name="T20" fmla="+- 0 589 589"/>
                <a:gd name="T21" fmla="*/ T20 w 726"/>
                <a:gd name="T22" fmla="+- 0 168 60"/>
                <a:gd name="T23" fmla="*/ 168 h 726"/>
                <a:gd name="T24" fmla="+- 0 589 589"/>
                <a:gd name="T25" fmla="*/ T24 w 726"/>
                <a:gd name="T26" fmla="+- 0 678 60"/>
                <a:gd name="T27" fmla="*/ 678 h 726"/>
                <a:gd name="T28" fmla="+- 0 597 589"/>
                <a:gd name="T29" fmla="*/ T28 w 726"/>
                <a:gd name="T30" fmla="+- 0 720 60"/>
                <a:gd name="T31" fmla="*/ 720 h 726"/>
                <a:gd name="T32" fmla="+- 0 620 589"/>
                <a:gd name="T33" fmla="*/ T32 w 726"/>
                <a:gd name="T34" fmla="+- 0 754 60"/>
                <a:gd name="T35" fmla="*/ 754 h 726"/>
                <a:gd name="T36" fmla="+- 0 655 589"/>
                <a:gd name="T37" fmla="*/ T36 w 726"/>
                <a:gd name="T38" fmla="+- 0 777 60"/>
                <a:gd name="T39" fmla="*/ 777 h 726"/>
                <a:gd name="T40" fmla="+- 0 697 589"/>
                <a:gd name="T41" fmla="*/ T40 w 726"/>
                <a:gd name="T42" fmla="+- 0 785 60"/>
                <a:gd name="T43" fmla="*/ 785 h 726"/>
                <a:gd name="T44" fmla="+- 0 1207 589"/>
                <a:gd name="T45" fmla="*/ T44 w 726"/>
                <a:gd name="T46" fmla="+- 0 785 60"/>
                <a:gd name="T47" fmla="*/ 785 h 726"/>
                <a:gd name="T48" fmla="+- 0 1249 589"/>
                <a:gd name="T49" fmla="*/ T48 w 726"/>
                <a:gd name="T50" fmla="+- 0 777 60"/>
                <a:gd name="T51" fmla="*/ 777 h 726"/>
                <a:gd name="T52" fmla="+- 0 1283 589"/>
                <a:gd name="T53" fmla="*/ T52 w 726"/>
                <a:gd name="T54" fmla="+- 0 754 60"/>
                <a:gd name="T55" fmla="*/ 754 h 726"/>
                <a:gd name="T56" fmla="+- 0 1306 589"/>
                <a:gd name="T57" fmla="*/ T56 w 726"/>
                <a:gd name="T58" fmla="+- 0 720 60"/>
                <a:gd name="T59" fmla="*/ 720 h 726"/>
                <a:gd name="T60" fmla="+- 0 1314 589"/>
                <a:gd name="T61" fmla="*/ T60 w 726"/>
                <a:gd name="T62" fmla="+- 0 678 60"/>
                <a:gd name="T63" fmla="*/ 678 h 726"/>
                <a:gd name="T64" fmla="+- 0 1314 589"/>
                <a:gd name="T65" fmla="*/ T64 w 726"/>
                <a:gd name="T66" fmla="+- 0 168 60"/>
                <a:gd name="T67" fmla="*/ 168 h 726"/>
                <a:gd name="T68" fmla="+- 0 1306 589"/>
                <a:gd name="T69" fmla="*/ T68 w 726"/>
                <a:gd name="T70" fmla="+- 0 126 60"/>
                <a:gd name="T71" fmla="*/ 126 h 726"/>
                <a:gd name="T72" fmla="+- 0 1283 589"/>
                <a:gd name="T73" fmla="*/ T72 w 726"/>
                <a:gd name="T74" fmla="+- 0 91 60"/>
                <a:gd name="T75" fmla="*/ 91 h 726"/>
                <a:gd name="T76" fmla="+- 0 1249 589"/>
                <a:gd name="T77" fmla="*/ T76 w 726"/>
                <a:gd name="T78" fmla="+- 0 68 60"/>
                <a:gd name="T79" fmla="*/ 68 h 726"/>
                <a:gd name="T80" fmla="+- 0 1207 589"/>
                <a:gd name="T81" fmla="*/ T80 w 726"/>
                <a:gd name="T82" fmla="+- 0 60 60"/>
                <a:gd name="T83" fmla="*/ 60 h 7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26" h="726">
                  <a:moveTo>
                    <a:pt x="618" y="0"/>
                  </a:moveTo>
                  <a:lnTo>
                    <a:pt x="108" y="0"/>
                  </a:lnTo>
                  <a:lnTo>
                    <a:pt x="66" y="8"/>
                  </a:lnTo>
                  <a:lnTo>
                    <a:pt x="31" y="31"/>
                  </a:lnTo>
                  <a:lnTo>
                    <a:pt x="8" y="66"/>
                  </a:lnTo>
                  <a:lnTo>
                    <a:pt x="0" y="108"/>
                  </a:lnTo>
                  <a:lnTo>
                    <a:pt x="0" y="618"/>
                  </a:lnTo>
                  <a:lnTo>
                    <a:pt x="8" y="660"/>
                  </a:lnTo>
                  <a:lnTo>
                    <a:pt x="31" y="694"/>
                  </a:lnTo>
                  <a:lnTo>
                    <a:pt x="66" y="717"/>
                  </a:lnTo>
                  <a:lnTo>
                    <a:pt x="108" y="725"/>
                  </a:lnTo>
                  <a:lnTo>
                    <a:pt x="618" y="725"/>
                  </a:lnTo>
                  <a:lnTo>
                    <a:pt x="660" y="717"/>
                  </a:lnTo>
                  <a:lnTo>
                    <a:pt x="694" y="694"/>
                  </a:lnTo>
                  <a:lnTo>
                    <a:pt x="717" y="660"/>
                  </a:lnTo>
                  <a:lnTo>
                    <a:pt x="725" y="618"/>
                  </a:lnTo>
                  <a:lnTo>
                    <a:pt x="725" y="108"/>
                  </a:lnTo>
                  <a:lnTo>
                    <a:pt x="717" y="66"/>
                  </a:lnTo>
                  <a:lnTo>
                    <a:pt x="694" y="31"/>
                  </a:lnTo>
                  <a:lnTo>
                    <a:pt x="660" y="8"/>
                  </a:lnTo>
                  <a:lnTo>
                    <a:pt x="618" y="0"/>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2079" name="Picture 31">
              <a:extLst>
                <a:ext uri="{FF2B5EF4-FFF2-40B4-BE49-F238E27FC236}">
                  <a16:creationId xmlns:a16="http://schemas.microsoft.com/office/drawing/2014/main" id="{F2CC6078-50CD-4851-89E7-0F333B4D7D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5" y="248"/>
              <a:ext cx="325" cy="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7" name="Freeform 32">
              <a:extLst>
                <a:ext uri="{FF2B5EF4-FFF2-40B4-BE49-F238E27FC236}">
                  <a16:creationId xmlns:a16="http://schemas.microsoft.com/office/drawing/2014/main" id="{74DB3F7A-88CB-45E2-A488-FDE337C01898}"/>
                </a:ext>
              </a:extLst>
            </p:cNvPr>
            <p:cNvSpPr>
              <a:spLocks/>
            </p:cNvSpPr>
            <p:nvPr/>
          </p:nvSpPr>
          <p:spPr bwMode="auto">
            <a:xfrm>
              <a:off x="588" y="610"/>
              <a:ext cx="18" cy="119"/>
            </a:xfrm>
            <a:custGeom>
              <a:avLst/>
              <a:gdLst>
                <a:gd name="T0" fmla="+- 0 603 589"/>
                <a:gd name="T1" fmla="*/ T0 w 18"/>
                <a:gd name="T2" fmla="+- 0 729 610"/>
                <a:gd name="T3" fmla="*/ 729 h 119"/>
                <a:gd name="T4" fmla="+- 0 597 589"/>
                <a:gd name="T5" fmla="*/ T4 w 18"/>
                <a:gd name="T6" fmla="+- 0 720 610"/>
                <a:gd name="T7" fmla="*/ 720 h 119"/>
                <a:gd name="T8" fmla="+- 0 589 589"/>
                <a:gd name="T9" fmla="*/ T8 w 18"/>
                <a:gd name="T10" fmla="+- 0 678 610"/>
                <a:gd name="T11" fmla="*/ 678 h 119"/>
                <a:gd name="T12" fmla="+- 0 589 589"/>
                <a:gd name="T13" fmla="*/ T12 w 18"/>
                <a:gd name="T14" fmla="+- 0 610 610"/>
                <a:gd name="T15" fmla="*/ 610 h 119"/>
                <a:gd name="T16" fmla="+- 0 598 589"/>
                <a:gd name="T17" fmla="*/ T16 w 18"/>
                <a:gd name="T18" fmla="+- 0 635 610"/>
                <a:gd name="T19" fmla="*/ 635 h 119"/>
                <a:gd name="T20" fmla="+- 0 606 589"/>
                <a:gd name="T21" fmla="*/ T20 w 18"/>
                <a:gd name="T22" fmla="+- 0 706 610"/>
                <a:gd name="T23" fmla="*/ 706 h 119"/>
                <a:gd name="T24" fmla="+- 0 603 589"/>
                <a:gd name="T25" fmla="*/ T24 w 18"/>
                <a:gd name="T26" fmla="+- 0 729 610"/>
                <a:gd name="T27" fmla="*/ 729 h 119"/>
              </a:gdLst>
              <a:ahLst/>
              <a:cxnLst>
                <a:cxn ang="0">
                  <a:pos x="T1" y="T3"/>
                </a:cxn>
                <a:cxn ang="0">
                  <a:pos x="T5" y="T7"/>
                </a:cxn>
                <a:cxn ang="0">
                  <a:pos x="T9" y="T11"/>
                </a:cxn>
                <a:cxn ang="0">
                  <a:pos x="T13" y="T15"/>
                </a:cxn>
                <a:cxn ang="0">
                  <a:pos x="T17" y="T19"/>
                </a:cxn>
                <a:cxn ang="0">
                  <a:pos x="T21" y="T23"/>
                </a:cxn>
                <a:cxn ang="0">
                  <a:pos x="T25" y="T27"/>
                </a:cxn>
              </a:cxnLst>
              <a:rect l="0" t="0" r="r" b="b"/>
              <a:pathLst>
                <a:path w="18" h="119">
                  <a:moveTo>
                    <a:pt x="14" y="119"/>
                  </a:moveTo>
                  <a:lnTo>
                    <a:pt x="8" y="110"/>
                  </a:lnTo>
                  <a:lnTo>
                    <a:pt x="0" y="68"/>
                  </a:lnTo>
                  <a:lnTo>
                    <a:pt x="0" y="0"/>
                  </a:lnTo>
                  <a:lnTo>
                    <a:pt x="9" y="25"/>
                  </a:lnTo>
                  <a:lnTo>
                    <a:pt x="17" y="96"/>
                  </a:lnTo>
                  <a:lnTo>
                    <a:pt x="14" y="119"/>
                  </a:lnTo>
                  <a:close/>
                </a:path>
              </a:pathLst>
            </a:custGeom>
            <a:solidFill>
              <a:srgbClr val="C9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58" name="Line 33">
              <a:extLst>
                <a:ext uri="{FF2B5EF4-FFF2-40B4-BE49-F238E27FC236}">
                  <a16:creationId xmlns:a16="http://schemas.microsoft.com/office/drawing/2014/main" id="{EC537751-9D7B-4B14-9F4A-066954CA3C60}"/>
                </a:ext>
              </a:extLst>
            </p:cNvPr>
            <p:cNvSpPr>
              <a:spLocks noChangeShapeType="1"/>
            </p:cNvSpPr>
            <p:nvPr/>
          </p:nvSpPr>
          <p:spPr bwMode="auto">
            <a:xfrm>
              <a:off x="605" y="704"/>
              <a:ext cx="0" cy="27"/>
            </a:xfrm>
            <a:prstGeom prst="line">
              <a:avLst/>
            </a:prstGeom>
            <a:noFill/>
            <a:ln w="5171">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59" name="Freeform 34">
              <a:extLst>
                <a:ext uri="{FF2B5EF4-FFF2-40B4-BE49-F238E27FC236}">
                  <a16:creationId xmlns:a16="http://schemas.microsoft.com/office/drawing/2014/main" id="{37CE1882-2254-4005-9D27-FDFC99DFD4A0}"/>
                </a:ext>
              </a:extLst>
            </p:cNvPr>
            <p:cNvSpPr>
              <a:spLocks/>
            </p:cNvSpPr>
            <p:nvPr/>
          </p:nvSpPr>
          <p:spPr bwMode="auto">
            <a:xfrm>
              <a:off x="588" y="610"/>
              <a:ext cx="18" cy="97"/>
            </a:xfrm>
            <a:custGeom>
              <a:avLst/>
              <a:gdLst>
                <a:gd name="T0" fmla="+- 0 589 589"/>
                <a:gd name="T1" fmla="*/ T0 w 18"/>
                <a:gd name="T2" fmla="+- 0 610 610"/>
                <a:gd name="T3" fmla="*/ 610 h 97"/>
                <a:gd name="T4" fmla="+- 0 598 589"/>
                <a:gd name="T5" fmla="*/ T4 w 18"/>
                <a:gd name="T6" fmla="+- 0 635 610"/>
                <a:gd name="T7" fmla="*/ 635 h 97"/>
                <a:gd name="T8" fmla="+- 0 606 589"/>
                <a:gd name="T9" fmla="*/ T8 w 18"/>
                <a:gd name="T10" fmla="+- 0 706 610"/>
                <a:gd name="T11" fmla="*/ 706 h 97"/>
              </a:gdLst>
              <a:ahLst/>
              <a:cxnLst>
                <a:cxn ang="0">
                  <a:pos x="T1" y="T3"/>
                </a:cxn>
                <a:cxn ang="0">
                  <a:pos x="T5" y="T7"/>
                </a:cxn>
                <a:cxn ang="0">
                  <a:pos x="T9" y="T11"/>
                </a:cxn>
              </a:cxnLst>
              <a:rect l="0" t="0" r="r" b="b"/>
              <a:pathLst>
                <a:path w="18" h="97">
                  <a:moveTo>
                    <a:pt x="0" y="0"/>
                  </a:moveTo>
                  <a:lnTo>
                    <a:pt x="9" y="25"/>
                  </a:lnTo>
                  <a:lnTo>
                    <a:pt x="17" y="96"/>
                  </a:lnTo>
                </a:path>
              </a:pathLst>
            </a:custGeom>
            <a:noFill/>
            <a:ln w="352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0" name="AutoShape 35">
              <a:extLst>
                <a:ext uri="{FF2B5EF4-FFF2-40B4-BE49-F238E27FC236}">
                  <a16:creationId xmlns:a16="http://schemas.microsoft.com/office/drawing/2014/main" id="{9640AFCE-3D8F-4306-B79C-432EE47C3B73}"/>
                </a:ext>
              </a:extLst>
            </p:cNvPr>
            <p:cNvSpPr>
              <a:spLocks/>
            </p:cNvSpPr>
            <p:nvPr/>
          </p:nvSpPr>
          <p:spPr bwMode="auto">
            <a:xfrm>
              <a:off x="1231" y="64"/>
              <a:ext cx="83" cy="695"/>
            </a:xfrm>
            <a:custGeom>
              <a:avLst/>
              <a:gdLst>
                <a:gd name="T0" fmla="+- 0 1232 1232"/>
                <a:gd name="T1" fmla="*/ T0 w 83"/>
                <a:gd name="T2" fmla="+- 0 65 65"/>
                <a:gd name="T3" fmla="*/ 65 h 695"/>
                <a:gd name="T4" fmla="+- 0 1280 1232"/>
                <a:gd name="T5" fmla="*/ T4 w 83"/>
                <a:gd name="T6" fmla="+- 0 127 65"/>
                <a:gd name="T7" fmla="*/ 127 h 695"/>
                <a:gd name="T8" fmla="+- 0 1312 1232"/>
                <a:gd name="T9" fmla="*/ T8 w 83"/>
                <a:gd name="T10" fmla="+- 0 196 65"/>
                <a:gd name="T11" fmla="*/ 196 h 695"/>
                <a:gd name="T12" fmla="+- 0 1314 1232"/>
                <a:gd name="T13" fmla="*/ T12 w 83"/>
                <a:gd name="T14" fmla="+- 0 211 65"/>
                <a:gd name="T15" fmla="*/ 211 h 695"/>
                <a:gd name="T16" fmla="+- 0 1314 1232"/>
                <a:gd name="T17" fmla="*/ T16 w 83"/>
                <a:gd name="T18" fmla="+- 0 442 65"/>
                <a:gd name="T19" fmla="*/ 442 h 695"/>
                <a:gd name="T20" fmla="+- 0 1296 1232"/>
                <a:gd name="T21" fmla="*/ T20 w 83"/>
                <a:gd name="T22" fmla="+- 0 607 65"/>
                <a:gd name="T23" fmla="*/ 607 h 695"/>
                <a:gd name="T24" fmla="+- 0 1275 1232"/>
                <a:gd name="T25" fmla="*/ T24 w 83"/>
                <a:gd name="T26" fmla="+- 0 759 65"/>
                <a:gd name="T27" fmla="*/ 759 h 695"/>
              </a:gdLst>
              <a:ahLst/>
              <a:cxnLst>
                <a:cxn ang="0">
                  <a:pos x="T1" y="T3"/>
                </a:cxn>
                <a:cxn ang="0">
                  <a:pos x="T5" y="T7"/>
                </a:cxn>
                <a:cxn ang="0">
                  <a:pos x="T9" y="T11"/>
                </a:cxn>
                <a:cxn ang="0">
                  <a:pos x="T13" y="T15"/>
                </a:cxn>
                <a:cxn ang="0">
                  <a:pos x="T17" y="T19"/>
                </a:cxn>
                <a:cxn ang="0">
                  <a:pos x="T21" y="T23"/>
                </a:cxn>
                <a:cxn ang="0">
                  <a:pos x="T25" y="T27"/>
                </a:cxn>
              </a:cxnLst>
              <a:rect l="0" t="0" r="r" b="b"/>
              <a:pathLst>
                <a:path w="83" h="695">
                  <a:moveTo>
                    <a:pt x="0" y="0"/>
                  </a:moveTo>
                  <a:lnTo>
                    <a:pt x="48" y="62"/>
                  </a:lnTo>
                  <a:lnTo>
                    <a:pt x="80" y="131"/>
                  </a:lnTo>
                  <a:lnTo>
                    <a:pt x="82" y="146"/>
                  </a:lnTo>
                  <a:moveTo>
                    <a:pt x="82" y="377"/>
                  </a:moveTo>
                  <a:lnTo>
                    <a:pt x="64" y="542"/>
                  </a:lnTo>
                  <a:lnTo>
                    <a:pt x="43" y="694"/>
                  </a:lnTo>
                </a:path>
              </a:pathLst>
            </a:custGeom>
            <a:noFill/>
            <a:ln w="3499">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2" name="Freeform 36">
              <a:extLst>
                <a:ext uri="{FF2B5EF4-FFF2-40B4-BE49-F238E27FC236}">
                  <a16:creationId xmlns:a16="http://schemas.microsoft.com/office/drawing/2014/main" id="{3444EB2A-FDDA-4690-B79B-981E92BF5E3F}"/>
                </a:ext>
              </a:extLst>
            </p:cNvPr>
            <p:cNvSpPr>
              <a:spLocks/>
            </p:cNvSpPr>
            <p:nvPr/>
          </p:nvSpPr>
          <p:spPr bwMode="auto">
            <a:xfrm>
              <a:off x="1117" y="59"/>
              <a:ext cx="144" cy="726"/>
            </a:xfrm>
            <a:custGeom>
              <a:avLst/>
              <a:gdLst>
                <a:gd name="T0" fmla="+- 0 1118 1118"/>
                <a:gd name="T1" fmla="*/ T0 w 144"/>
                <a:gd name="T2" fmla="+- 0 60 60"/>
                <a:gd name="T3" fmla="*/ 60 h 726"/>
                <a:gd name="T4" fmla="+- 0 1174 1118"/>
                <a:gd name="T5" fmla="*/ T4 w 144"/>
                <a:gd name="T6" fmla="+- 0 113 60"/>
                <a:gd name="T7" fmla="*/ 113 h 726"/>
                <a:gd name="T8" fmla="+- 0 1221 1118"/>
                <a:gd name="T9" fmla="*/ T8 w 144"/>
                <a:gd name="T10" fmla="+- 0 174 60"/>
                <a:gd name="T11" fmla="*/ 174 h 726"/>
                <a:gd name="T12" fmla="+- 0 1250 1118"/>
                <a:gd name="T13" fmla="*/ T12 w 144"/>
                <a:gd name="T14" fmla="+- 0 236 60"/>
                <a:gd name="T15" fmla="*/ 236 h 726"/>
                <a:gd name="T16" fmla="+- 0 1261 1118"/>
                <a:gd name="T17" fmla="*/ T16 w 144"/>
                <a:gd name="T18" fmla="+- 0 303 60"/>
                <a:gd name="T19" fmla="*/ 303 h 726"/>
                <a:gd name="T20" fmla="+- 0 1257 1118"/>
                <a:gd name="T21" fmla="*/ T20 w 144"/>
                <a:gd name="T22" fmla="+- 0 379 60"/>
                <a:gd name="T23" fmla="*/ 379 h 726"/>
                <a:gd name="T24" fmla="+- 0 1240 1118"/>
                <a:gd name="T25" fmla="*/ T24 w 144"/>
                <a:gd name="T26" fmla="+- 0 504 60"/>
                <a:gd name="T27" fmla="*/ 504 h 726"/>
                <a:gd name="T28" fmla="+- 0 1217 1118"/>
                <a:gd name="T29" fmla="*/ T28 w 144"/>
                <a:gd name="T30" fmla="+- 0 673 60"/>
                <a:gd name="T31" fmla="*/ 673 h 726"/>
                <a:gd name="T32" fmla="+- 0 1203 1118"/>
                <a:gd name="T33" fmla="*/ T32 w 144"/>
                <a:gd name="T34" fmla="+- 0 785 60"/>
                <a:gd name="T35" fmla="*/ 785 h 7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44" h="726">
                  <a:moveTo>
                    <a:pt x="0" y="0"/>
                  </a:moveTo>
                  <a:lnTo>
                    <a:pt x="56" y="53"/>
                  </a:lnTo>
                  <a:lnTo>
                    <a:pt x="103" y="114"/>
                  </a:lnTo>
                  <a:lnTo>
                    <a:pt x="132" y="176"/>
                  </a:lnTo>
                  <a:lnTo>
                    <a:pt x="143" y="243"/>
                  </a:lnTo>
                  <a:lnTo>
                    <a:pt x="139" y="319"/>
                  </a:lnTo>
                  <a:lnTo>
                    <a:pt x="122" y="444"/>
                  </a:lnTo>
                  <a:lnTo>
                    <a:pt x="99" y="613"/>
                  </a:lnTo>
                  <a:lnTo>
                    <a:pt x="85" y="725"/>
                  </a:lnTo>
                </a:path>
              </a:pathLst>
            </a:custGeom>
            <a:noFill/>
            <a:ln w="3519">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3" name="Freeform 37">
              <a:extLst>
                <a:ext uri="{FF2B5EF4-FFF2-40B4-BE49-F238E27FC236}">
                  <a16:creationId xmlns:a16="http://schemas.microsoft.com/office/drawing/2014/main" id="{1B35D412-9685-492C-B83D-40909065BFFF}"/>
                </a:ext>
              </a:extLst>
            </p:cNvPr>
            <p:cNvSpPr>
              <a:spLocks/>
            </p:cNvSpPr>
            <p:nvPr/>
          </p:nvSpPr>
          <p:spPr bwMode="auto">
            <a:xfrm>
              <a:off x="920" y="371"/>
              <a:ext cx="76" cy="75"/>
            </a:xfrm>
            <a:custGeom>
              <a:avLst/>
              <a:gdLst>
                <a:gd name="T0" fmla="+- 0 996 920"/>
                <a:gd name="T1" fmla="*/ T0 w 76"/>
                <a:gd name="T2" fmla="+- 0 409 372"/>
                <a:gd name="T3" fmla="*/ 409 h 75"/>
                <a:gd name="T4" fmla="+- 0 993 920"/>
                <a:gd name="T5" fmla="*/ T4 w 76"/>
                <a:gd name="T6" fmla="+- 0 424 372"/>
                <a:gd name="T7" fmla="*/ 424 h 75"/>
                <a:gd name="T8" fmla="+- 0 985 920"/>
                <a:gd name="T9" fmla="*/ T8 w 76"/>
                <a:gd name="T10" fmla="+- 0 435 372"/>
                <a:gd name="T11" fmla="*/ 435 h 75"/>
                <a:gd name="T12" fmla="+- 0 973 920"/>
                <a:gd name="T13" fmla="*/ T12 w 76"/>
                <a:gd name="T14" fmla="+- 0 443 372"/>
                <a:gd name="T15" fmla="*/ 443 h 75"/>
                <a:gd name="T16" fmla="+- 0 958 920"/>
                <a:gd name="T17" fmla="*/ T16 w 76"/>
                <a:gd name="T18" fmla="+- 0 446 372"/>
                <a:gd name="T19" fmla="*/ 446 h 75"/>
                <a:gd name="T20" fmla="+- 0 943 920"/>
                <a:gd name="T21" fmla="*/ T20 w 76"/>
                <a:gd name="T22" fmla="+- 0 443 372"/>
                <a:gd name="T23" fmla="*/ 443 h 75"/>
                <a:gd name="T24" fmla="+- 0 931 920"/>
                <a:gd name="T25" fmla="*/ T24 w 76"/>
                <a:gd name="T26" fmla="+- 0 435 372"/>
                <a:gd name="T27" fmla="*/ 435 h 75"/>
                <a:gd name="T28" fmla="+- 0 923 920"/>
                <a:gd name="T29" fmla="*/ T28 w 76"/>
                <a:gd name="T30" fmla="+- 0 424 372"/>
                <a:gd name="T31" fmla="*/ 424 h 75"/>
                <a:gd name="T32" fmla="+- 0 920 920"/>
                <a:gd name="T33" fmla="*/ T32 w 76"/>
                <a:gd name="T34" fmla="+- 0 409 372"/>
                <a:gd name="T35" fmla="*/ 409 h 75"/>
                <a:gd name="T36" fmla="+- 0 923 920"/>
                <a:gd name="T37" fmla="*/ T36 w 76"/>
                <a:gd name="T38" fmla="+- 0 394 372"/>
                <a:gd name="T39" fmla="*/ 394 h 75"/>
                <a:gd name="T40" fmla="+- 0 931 920"/>
                <a:gd name="T41" fmla="*/ T40 w 76"/>
                <a:gd name="T42" fmla="+- 0 383 372"/>
                <a:gd name="T43" fmla="*/ 383 h 75"/>
                <a:gd name="T44" fmla="+- 0 943 920"/>
                <a:gd name="T45" fmla="*/ T44 w 76"/>
                <a:gd name="T46" fmla="+- 0 375 372"/>
                <a:gd name="T47" fmla="*/ 375 h 75"/>
                <a:gd name="T48" fmla="+- 0 958 920"/>
                <a:gd name="T49" fmla="*/ T48 w 76"/>
                <a:gd name="T50" fmla="+- 0 372 372"/>
                <a:gd name="T51" fmla="*/ 372 h 75"/>
                <a:gd name="T52" fmla="+- 0 973 920"/>
                <a:gd name="T53" fmla="*/ T52 w 76"/>
                <a:gd name="T54" fmla="+- 0 375 372"/>
                <a:gd name="T55" fmla="*/ 375 h 75"/>
                <a:gd name="T56" fmla="+- 0 985 920"/>
                <a:gd name="T57" fmla="*/ T56 w 76"/>
                <a:gd name="T58" fmla="+- 0 383 372"/>
                <a:gd name="T59" fmla="*/ 383 h 75"/>
                <a:gd name="T60" fmla="+- 0 993 920"/>
                <a:gd name="T61" fmla="*/ T60 w 76"/>
                <a:gd name="T62" fmla="+- 0 394 372"/>
                <a:gd name="T63" fmla="*/ 394 h 75"/>
                <a:gd name="T64" fmla="+- 0 996 920"/>
                <a:gd name="T65" fmla="*/ T64 w 76"/>
                <a:gd name="T66" fmla="+- 0 409 372"/>
                <a:gd name="T67" fmla="*/ 409 h 75"/>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76" h="75">
                  <a:moveTo>
                    <a:pt x="76" y="37"/>
                  </a:moveTo>
                  <a:lnTo>
                    <a:pt x="73" y="52"/>
                  </a:lnTo>
                  <a:lnTo>
                    <a:pt x="65" y="63"/>
                  </a:lnTo>
                  <a:lnTo>
                    <a:pt x="53" y="71"/>
                  </a:lnTo>
                  <a:lnTo>
                    <a:pt x="38" y="74"/>
                  </a:lnTo>
                  <a:lnTo>
                    <a:pt x="23" y="71"/>
                  </a:lnTo>
                  <a:lnTo>
                    <a:pt x="11" y="63"/>
                  </a:lnTo>
                  <a:lnTo>
                    <a:pt x="3" y="52"/>
                  </a:lnTo>
                  <a:lnTo>
                    <a:pt x="0" y="37"/>
                  </a:lnTo>
                  <a:lnTo>
                    <a:pt x="3" y="22"/>
                  </a:lnTo>
                  <a:lnTo>
                    <a:pt x="11" y="11"/>
                  </a:lnTo>
                  <a:lnTo>
                    <a:pt x="23" y="3"/>
                  </a:lnTo>
                  <a:lnTo>
                    <a:pt x="38" y="0"/>
                  </a:lnTo>
                  <a:lnTo>
                    <a:pt x="53" y="3"/>
                  </a:lnTo>
                  <a:lnTo>
                    <a:pt x="65" y="11"/>
                  </a:lnTo>
                  <a:lnTo>
                    <a:pt x="73" y="22"/>
                  </a:lnTo>
                  <a:lnTo>
                    <a:pt x="76" y="37"/>
                  </a:lnTo>
                </a:path>
              </a:pathLst>
            </a:custGeom>
            <a:noFill/>
            <a:ln w="3499">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6" name="AutoShape 38">
              <a:extLst>
                <a:ext uri="{FF2B5EF4-FFF2-40B4-BE49-F238E27FC236}">
                  <a16:creationId xmlns:a16="http://schemas.microsoft.com/office/drawing/2014/main" id="{AE22A5EA-3AA0-42A7-85F6-6D48B2D70656}"/>
                </a:ext>
              </a:extLst>
            </p:cNvPr>
            <p:cNvSpPr>
              <a:spLocks/>
            </p:cNvSpPr>
            <p:nvPr/>
          </p:nvSpPr>
          <p:spPr bwMode="auto">
            <a:xfrm>
              <a:off x="926" y="128"/>
              <a:ext cx="63" cy="72"/>
            </a:xfrm>
            <a:custGeom>
              <a:avLst/>
              <a:gdLst>
                <a:gd name="T0" fmla="+- 0 972 927"/>
                <a:gd name="T1" fmla="*/ T0 w 63"/>
                <a:gd name="T2" fmla="+- 0 129 129"/>
                <a:gd name="T3" fmla="*/ 129 h 72"/>
                <a:gd name="T4" fmla="+- 0 944 927"/>
                <a:gd name="T5" fmla="*/ T4 w 63"/>
                <a:gd name="T6" fmla="+- 0 129 129"/>
                <a:gd name="T7" fmla="*/ 129 h 72"/>
                <a:gd name="T8" fmla="+- 0 944 927"/>
                <a:gd name="T9" fmla="*/ T8 w 63"/>
                <a:gd name="T10" fmla="+- 0 134 129"/>
                <a:gd name="T11" fmla="*/ 134 h 72"/>
                <a:gd name="T12" fmla="+- 0 972 927"/>
                <a:gd name="T13" fmla="*/ T12 w 63"/>
                <a:gd name="T14" fmla="+- 0 134 129"/>
                <a:gd name="T15" fmla="*/ 134 h 72"/>
                <a:gd name="T16" fmla="+- 0 972 927"/>
                <a:gd name="T17" fmla="*/ T16 w 63"/>
                <a:gd name="T18" fmla="+- 0 129 129"/>
                <a:gd name="T19" fmla="*/ 129 h 72"/>
                <a:gd name="T20" fmla="+- 0 989 927"/>
                <a:gd name="T21" fmla="*/ T20 w 63"/>
                <a:gd name="T22" fmla="+- 0 195 129"/>
                <a:gd name="T23" fmla="*/ 195 h 72"/>
                <a:gd name="T24" fmla="+- 0 927 927"/>
                <a:gd name="T25" fmla="*/ T24 w 63"/>
                <a:gd name="T26" fmla="+- 0 195 129"/>
                <a:gd name="T27" fmla="*/ 195 h 72"/>
                <a:gd name="T28" fmla="+- 0 927 927"/>
                <a:gd name="T29" fmla="*/ T28 w 63"/>
                <a:gd name="T30" fmla="+- 0 201 129"/>
                <a:gd name="T31" fmla="*/ 201 h 72"/>
                <a:gd name="T32" fmla="+- 0 989 927"/>
                <a:gd name="T33" fmla="*/ T32 w 63"/>
                <a:gd name="T34" fmla="+- 0 201 129"/>
                <a:gd name="T35" fmla="*/ 201 h 72"/>
                <a:gd name="T36" fmla="+- 0 989 927"/>
                <a:gd name="T37" fmla="*/ T36 w 63"/>
                <a:gd name="T38" fmla="+- 0 195 129"/>
                <a:gd name="T39" fmla="*/ 195 h 7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63" h="72">
                  <a:moveTo>
                    <a:pt x="45" y="0"/>
                  </a:moveTo>
                  <a:lnTo>
                    <a:pt x="17" y="0"/>
                  </a:lnTo>
                  <a:lnTo>
                    <a:pt x="17" y="5"/>
                  </a:lnTo>
                  <a:lnTo>
                    <a:pt x="45" y="5"/>
                  </a:lnTo>
                  <a:lnTo>
                    <a:pt x="45" y="0"/>
                  </a:lnTo>
                  <a:close/>
                  <a:moveTo>
                    <a:pt x="62" y="66"/>
                  </a:moveTo>
                  <a:lnTo>
                    <a:pt x="0" y="66"/>
                  </a:lnTo>
                  <a:lnTo>
                    <a:pt x="0" y="72"/>
                  </a:lnTo>
                  <a:lnTo>
                    <a:pt x="62" y="72"/>
                  </a:lnTo>
                  <a:lnTo>
                    <a:pt x="62"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067" name="Line 39">
              <a:extLst>
                <a:ext uri="{FF2B5EF4-FFF2-40B4-BE49-F238E27FC236}">
                  <a16:creationId xmlns:a16="http://schemas.microsoft.com/office/drawing/2014/main" id="{016C7029-6301-431B-A2CE-40F799CEAFFB}"/>
                </a:ext>
              </a:extLst>
            </p:cNvPr>
            <p:cNvSpPr>
              <a:spLocks noChangeShapeType="1"/>
            </p:cNvSpPr>
            <p:nvPr/>
          </p:nvSpPr>
          <p:spPr bwMode="auto">
            <a:xfrm>
              <a:off x="974" y="142"/>
              <a:ext cx="0" cy="0"/>
            </a:xfrm>
            <a:prstGeom prst="line">
              <a:avLst/>
            </a:prstGeom>
            <a:noFill/>
            <a:ln w="3518">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8" name="Line 40">
              <a:extLst>
                <a:ext uri="{FF2B5EF4-FFF2-40B4-BE49-F238E27FC236}">
                  <a16:creationId xmlns:a16="http://schemas.microsoft.com/office/drawing/2014/main" id="{710B1184-603E-45FC-AEF4-6D67D9A215C9}"/>
                </a:ext>
              </a:extLst>
            </p:cNvPr>
            <p:cNvSpPr>
              <a:spLocks noChangeShapeType="1"/>
            </p:cNvSpPr>
            <p:nvPr/>
          </p:nvSpPr>
          <p:spPr bwMode="auto">
            <a:xfrm>
              <a:off x="944" y="132"/>
              <a:ext cx="0" cy="10"/>
            </a:xfrm>
            <a:prstGeom prst="line">
              <a:avLst/>
            </a:prstGeom>
            <a:noFill/>
            <a:ln w="3518">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69" name="Freeform 41">
              <a:extLst>
                <a:ext uri="{FF2B5EF4-FFF2-40B4-BE49-F238E27FC236}">
                  <a16:creationId xmlns:a16="http://schemas.microsoft.com/office/drawing/2014/main" id="{1826F73D-102A-48A8-95F0-89414EC3828A}"/>
                </a:ext>
              </a:extLst>
            </p:cNvPr>
            <p:cNvSpPr>
              <a:spLocks/>
            </p:cNvSpPr>
            <p:nvPr/>
          </p:nvSpPr>
          <p:spPr bwMode="auto">
            <a:xfrm>
              <a:off x="957" y="154"/>
              <a:ext cx="18" cy="32"/>
            </a:xfrm>
            <a:custGeom>
              <a:avLst/>
              <a:gdLst>
                <a:gd name="T0" fmla="+- 0 958 958"/>
                <a:gd name="T1" fmla="*/ T0 w 18"/>
                <a:gd name="T2" fmla="+- 0 154 154"/>
                <a:gd name="T3" fmla="*/ 154 h 32"/>
                <a:gd name="T4" fmla="+- 0 959 958"/>
                <a:gd name="T5" fmla="*/ T4 w 18"/>
                <a:gd name="T6" fmla="+- 0 154 154"/>
                <a:gd name="T7" fmla="*/ 154 h 32"/>
                <a:gd name="T8" fmla="+- 0 961 958"/>
                <a:gd name="T9" fmla="*/ T8 w 18"/>
                <a:gd name="T10" fmla="+- 0 154 154"/>
                <a:gd name="T11" fmla="*/ 154 h 32"/>
                <a:gd name="T12" fmla="+- 0 974 958"/>
                <a:gd name="T13" fmla="*/ T12 w 18"/>
                <a:gd name="T14" fmla="+- 0 163 154"/>
                <a:gd name="T15" fmla="*/ 163 h 32"/>
                <a:gd name="T16" fmla="+- 0 974 958"/>
                <a:gd name="T17" fmla="*/ T16 w 18"/>
                <a:gd name="T18" fmla="+- 0 164 154"/>
                <a:gd name="T19" fmla="*/ 164 h 32"/>
                <a:gd name="T20" fmla="+- 0 975 958"/>
                <a:gd name="T21" fmla="*/ T20 w 18"/>
                <a:gd name="T22" fmla="+- 0 165 154"/>
                <a:gd name="T23" fmla="*/ 165 h 32"/>
                <a:gd name="T24" fmla="+- 0 975 958"/>
                <a:gd name="T25" fmla="*/ T24 w 18"/>
                <a:gd name="T26" fmla="+- 0 166 154"/>
                <a:gd name="T27" fmla="*/ 166 h 32"/>
                <a:gd name="T28" fmla="+- 0 975 958"/>
                <a:gd name="T29" fmla="*/ T28 w 18"/>
                <a:gd name="T30" fmla="+- 0 167 154"/>
                <a:gd name="T31" fmla="*/ 167 h 32"/>
                <a:gd name="T32" fmla="+- 0 975 958"/>
                <a:gd name="T33" fmla="*/ T32 w 18"/>
                <a:gd name="T34" fmla="+- 0 169 154"/>
                <a:gd name="T35" fmla="*/ 169 h 32"/>
                <a:gd name="T36" fmla="+- 0 975 958"/>
                <a:gd name="T37" fmla="*/ T36 w 18"/>
                <a:gd name="T38" fmla="+- 0 170 154"/>
                <a:gd name="T39" fmla="*/ 170 h 32"/>
                <a:gd name="T40" fmla="+- 0 975 958"/>
                <a:gd name="T41" fmla="*/ T40 w 18"/>
                <a:gd name="T42" fmla="+- 0 171 154"/>
                <a:gd name="T43" fmla="*/ 171 h 32"/>
                <a:gd name="T44" fmla="+- 0 975 958"/>
                <a:gd name="T45" fmla="*/ T44 w 18"/>
                <a:gd name="T46" fmla="+- 0 173 154"/>
                <a:gd name="T47" fmla="*/ 173 h 32"/>
                <a:gd name="T48" fmla="+- 0 975 958"/>
                <a:gd name="T49" fmla="*/ T48 w 18"/>
                <a:gd name="T50" fmla="+- 0 174 154"/>
                <a:gd name="T51" fmla="*/ 174 h 32"/>
                <a:gd name="T52" fmla="+- 0 975 958"/>
                <a:gd name="T53" fmla="*/ T52 w 18"/>
                <a:gd name="T54" fmla="+- 0 175 154"/>
                <a:gd name="T55" fmla="*/ 175 h 32"/>
                <a:gd name="T56" fmla="+- 0 974 958"/>
                <a:gd name="T57" fmla="*/ T56 w 18"/>
                <a:gd name="T58" fmla="+- 0 176 154"/>
                <a:gd name="T59" fmla="*/ 176 h 32"/>
                <a:gd name="T60" fmla="+- 0 974 958"/>
                <a:gd name="T61" fmla="*/ T60 w 18"/>
                <a:gd name="T62" fmla="+- 0 177 154"/>
                <a:gd name="T63" fmla="*/ 177 h 32"/>
                <a:gd name="T64" fmla="+- 0 973 958"/>
                <a:gd name="T65" fmla="*/ T64 w 18"/>
                <a:gd name="T66" fmla="+- 0 179 154"/>
                <a:gd name="T67" fmla="*/ 179 h 32"/>
                <a:gd name="T68" fmla="+- 0 966 958"/>
                <a:gd name="T69" fmla="*/ T68 w 18"/>
                <a:gd name="T70" fmla="+- 0 185 154"/>
                <a:gd name="T71" fmla="*/ 185 h 32"/>
                <a:gd name="T72" fmla="+- 0 963 958"/>
                <a:gd name="T73" fmla="*/ T72 w 18"/>
                <a:gd name="T74" fmla="+- 0 185 154"/>
                <a:gd name="T75" fmla="*/ 185 h 32"/>
                <a:gd name="T76" fmla="+- 0 961 958"/>
                <a:gd name="T77" fmla="*/ T76 w 18"/>
                <a:gd name="T78" fmla="+- 0 186 154"/>
                <a:gd name="T79" fmla="*/ 186 h 32"/>
                <a:gd name="T80" fmla="+- 0 958 958"/>
                <a:gd name="T81" fmla="*/ T80 w 18"/>
                <a:gd name="T82" fmla="+- 0 186 154"/>
                <a:gd name="T83" fmla="*/ 186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18" h="32">
                  <a:moveTo>
                    <a:pt x="0" y="0"/>
                  </a:moveTo>
                  <a:lnTo>
                    <a:pt x="1" y="0"/>
                  </a:lnTo>
                  <a:lnTo>
                    <a:pt x="3" y="0"/>
                  </a:lnTo>
                  <a:lnTo>
                    <a:pt x="16" y="9"/>
                  </a:lnTo>
                  <a:lnTo>
                    <a:pt x="16" y="10"/>
                  </a:lnTo>
                  <a:lnTo>
                    <a:pt x="17" y="11"/>
                  </a:lnTo>
                  <a:lnTo>
                    <a:pt x="17" y="12"/>
                  </a:lnTo>
                  <a:lnTo>
                    <a:pt x="17" y="13"/>
                  </a:lnTo>
                  <a:lnTo>
                    <a:pt x="17" y="15"/>
                  </a:lnTo>
                  <a:lnTo>
                    <a:pt x="17" y="16"/>
                  </a:lnTo>
                  <a:lnTo>
                    <a:pt x="17" y="17"/>
                  </a:lnTo>
                  <a:lnTo>
                    <a:pt x="17" y="19"/>
                  </a:lnTo>
                  <a:lnTo>
                    <a:pt x="17" y="20"/>
                  </a:lnTo>
                  <a:lnTo>
                    <a:pt x="17" y="21"/>
                  </a:lnTo>
                  <a:lnTo>
                    <a:pt x="16" y="22"/>
                  </a:lnTo>
                  <a:lnTo>
                    <a:pt x="16" y="23"/>
                  </a:lnTo>
                  <a:lnTo>
                    <a:pt x="15" y="25"/>
                  </a:lnTo>
                  <a:lnTo>
                    <a:pt x="8" y="31"/>
                  </a:lnTo>
                  <a:lnTo>
                    <a:pt x="5" y="31"/>
                  </a:lnTo>
                  <a:lnTo>
                    <a:pt x="3" y="32"/>
                  </a:lnTo>
                  <a:lnTo>
                    <a:pt x="0" y="32"/>
                  </a:lnTo>
                </a:path>
              </a:pathLst>
            </a:custGeom>
            <a:noFill/>
            <a:ln w="351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0" name="Freeform 42">
              <a:extLst>
                <a:ext uri="{FF2B5EF4-FFF2-40B4-BE49-F238E27FC236}">
                  <a16:creationId xmlns:a16="http://schemas.microsoft.com/office/drawing/2014/main" id="{8E4CB1C3-40FF-4681-A705-DAFBBAEC654C}"/>
                </a:ext>
              </a:extLst>
            </p:cNvPr>
            <p:cNvSpPr>
              <a:spLocks/>
            </p:cNvSpPr>
            <p:nvPr/>
          </p:nvSpPr>
          <p:spPr bwMode="auto">
            <a:xfrm>
              <a:off x="940" y="154"/>
              <a:ext cx="18" cy="32"/>
            </a:xfrm>
            <a:custGeom>
              <a:avLst/>
              <a:gdLst>
                <a:gd name="T0" fmla="+- 0 958 941"/>
                <a:gd name="T1" fmla="*/ T0 w 18"/>
                <a:gd name="T2" fmla="+- 0 186 154"/>
                <a:gd name="T3" fmla="*/ 186 h 32"/>
                <a:gd name="T4" fmla="+- 0 955 941"/>
                <a:gd name="T5" fmla="*/ T4 w 18"/>
                <a:gd name="T6" fmla="+- 0 186 154"/>
                <a:gd name="T7" fmla="*/ 186 h 32"/>
                <a:gd name="T8" fmla="+- 0 953 941"/>
                <a:gd name="T9" fmla="*/ T8 w 18"/>
                <a:gd name="T10" fmla="+- 0 185 154"/>
                <a:gd name="T11" fmla="*/ 185 h 32"/>
                <a:gd name="T12" fmla="+- 0 950 941"/>
                <a:gd name="T13" fmla="*/ T12 w 18"/>
                <a:gd name="T14" fmla="+- 0 185 154"/>
                <a:gd name="T15" fmla="*/ 185 h 32"/>
                <a:gd name="T16" fmla="+- 0 948 941"/>
                <a:gd name="T17" fmla="*/ T16 w 18"/>
                <a:gd name="T18" fmla="+- 0 184 154"/>
                <a:gd name="T19" fmla="*/ 184 h 32"/>
                <a:gd name="T20" fmla="+- 0 946 941"/>
                <a:gd name="T21" fmla="*/ T20 w 18"/>
                <a:gd name="T22" fmla="+- 0 183 154"/>
                <a:gd name="T23" fmla="*/ 183 h 32"/>
                <a:gd name="T24" fmla="+- 0 945 941"/>
                <a:gd name="T25" fmla="*/ T24 w 18"/>
                <a:gd name="T26" fmla="+- 0 182 154"/>
                <a:gd name="T27" fmla="*/ 182 h 32"/>
                <a:gd name="T28" fmla="+- 0 943 941"/>
                <a:gd name="T29" fmla="*/ T28 w 18"/>
                <a:gd name="T30" fmla="+- 0 181 154"/>
                <a:gd name="T31" fmla="*/ 181 h 32"/>
                <a:gd name="T32" fmla="+- 0 942 941"/>
                <a:gd name="T33" fmla="*/ T32 w 18"/>
                <a:gd name="T34" fmla="+- 0 179 154"/>
                <a:gd name="T35" fmla="*/ 179 h 32"/>
                <a:gd name="T36" fmla="+- 0 942 941"/>
                <a:gd name="T37" fmla="*/ T36 w 18"/>
                <a:gd name="T38" fmla="+- 0 177 154"/>
                <a:gd name="T39" fmla="*/ 177 h 32"/>
                <a:gd name="T40" fmla="+- 0 941 941"/>
                <a:gd name="T41" fmla="*/ T40 w 18"/>
                <a:gd name="T42" fmla="+- 0 176 154"/>
                <a:gd name="T43" fmla="*/ 176 h 32"/>
                <a:gd name="T44" fmla="+- 0 941 941"/>
                <a:gd name="T45" fmla="*/ T44 w 18"/>
                <a:gd name="T46" fmla="+- 0 175 154"/>
                <a:gd name="T47" fmla="*/ 175 h 32"/>
                <a:gd name="T48" fmla="+- 0 941 941"/>
                <a:gd name="T49" fmla="*/ T48 w 18"/>
                <a:gd name="T50" fmla="+- 0 174 154"/>
                <a:gd name="T51" fmla="*/ 174 h 32"/>
                <a:gd name="T52" fmla="+- 0 941 941"/>
                <a:gd name="T53" fmla="*/ T52 w 18"/>
                <a:gd name="T54" fmla="+- 0 173 154"/>
                <a:gd name="T55" fmla="*/ 173 h 32"/>
                <a:gd name="T56" fmla="+- 0 941 941"/>
                <a:gd name="T57" fmla="*/ T56 w 18"/>
                <a:gd name="T58" fmla="+- 0 171 154"/>
                <a:gd name="T59" fmla="*/ 171 h 32"/>
                <a:gd name="T60" fmla="+- 0 941 941"/>
                <a:gd name="T61" fmla="*/ T60 w 18"/>
                <a:gd name="T62" fmla="+- 0 170 154"/>
                <a:gd name="T63" fmla="*/ 170 h 32"/>
                <a:gd name="T64" fmla="+- 0 941 941"/>
                <a:gd name="T65" fmla="*/ T64 w 18"/>
                <a:gd name="T66" fmla="+- 0 169 154"/>
                <a:gd name="T67" fmla="*/ 169 h 32"/>
                <a:gd name="T68" fmla="+- 0 941 941"/>
                <a:gd name="T69" fmla="*/ T68 w 18"/>
                <a:gd name="T70" fmla="+- 0 167 154"/>
                <a:gd name="T71" fmla="*/ 167 h 32"/>
                <a:gd name="T72" fmla="+- 0 941 941"/>
                <a:gd name="T73" fmla="*/ T72 w 18"/>
                <a:gd name="T74" fmla="+- 0 166 154"/>
                <a:gd name="T75" fmla="*/ 166 h 32"/>
                <a:gd name="T76" fmla="+- 0 941 941"/>
                <a:gd name="T77" fmla="*/ T76 w 18"/>
                <a:gd name="T78" fmla="+- 0 165 154"/>
                <a:gd name="T79" fmla="*/ 165 h 32"/>
                <a:gd name="T80" fmla="+- 0 941 941"/>
                <a:gd name="T81" fmla="*/ T80 w 18"/>
                <a:gd name="T82" fmla="+- 0 164 154"/>
                <a:gd name="T83" fmla="*/ 164 h 32"/>
                <a:gd name="T84" fmla="+- 0 942 941"/>
                <a:gd name="T85" fmla="*/ T84 w 18"/>
                <a:gd name="T86" fmla="+- 0 163 154"/>
                <a:gd name="T87" fmla="*/ 163 h 32"/>
                <a:gd name="T88" fmla="+- 0 942 941"/>
                <a:gd name="T89" fmla="*/ T88 w 18"/>
                <a:gd name="T90" fmla="+- 0 161 154"/>
                <a:gd name="T91" fmla="*/ 161 h 32"/>
                <a:gd name="T92" fmla="+- 0 950 941"/>
                <a:gd name="T93" fmla="*/ T92 w 18"/>
                <a:gd name="T94" fmla="+- 0 155 154"/>
                <a:gd name="T95" fmla="*/ 155 h 32"/>
                <a:gd name="T96" fmla="+- 0 951 941"/>
                <a:gd name="T97" fmla="*/ T96 w 18"/>
                <a:gd name="T98" fmla="+- 0 155 154"/>
                <a:gd name="T99" fmla="*/ 155 h 32"/>
                <a:gd name="T100" fmla="+- 0 953 941"/>
                <a:gd name="T101" fmla="*/ T100 w 18"/>
                <a:gd name="T102" fmla="+- 0 155 154"/>
                <a:gd name="T103" fmla="*/ 155 h 32"/>
                <a:gd name="T104" fmla="+- 0 954 941"/>
                <a:gd name="T105" fmla="*/ T104 w 18"/>
                <a:gd name="T106" fmla="+- 0 155 154"/>
                <a:gd name="T107" fmla="*/ 155 h 32"/>
                <a:gd name="T108" fmla="+- 0 955 941"/>
                <a:gd name="T109" fmla="*/ T108 w 18"/>
                <a:gd name="T110" fmla="+- 0 154 154"/>
                <a:gd name="T111" fmla="*/ 154 h 32"/>
                <a:gd name="T112" fmla="+- 0 957 941"/>
                <a:gd name="T113" fmla="*/ T112 w 18"/>
                <a:gd name="T114" fmla="+- 0 154 154"/>
                <a:gd name="T115" fmla="*/ 154 h 32"/>
                <a:gd name="T116" fmla="+- 0 958 941"/>
                <a:gd name="T117" fmla="*/ T116 w 18"/>
                <a:gd name="T118" fmla="+- 0 154 154"/>
                <a:gd name="T119" fmla="*/ 154 h 3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Lst>
              <a:rect l="0" t="0" r="r" b="b"/>
              <a:pathLst>
                <a:path w="18" h="32">
                  <a:moveTo>
                    <a:pt x="17" y="32"/>
                  </a:moveTo>
                  <a:lnTo>
                    <a:pt x="14" y="32"/>
                  </a:lnTo>
                  <a:lnTo>
                    <a:pt x="12" y="31"/>
                  </a:lnTo>
                  <a:lnTo>
                    <a:pt x="9" y="31"/>
                  </a:lnTo>
                  <a:lnTo>
                    <a:pt x="7" y="30"/>
                  </a:lnTo>
                  <a:lnTo>
                    <a:pt x="5" y="29"/>
                  </a:lnTo>
                  <a:lnTo>
                    <a:pt x="4" y="28"/>
                  </a:lnTo>
                  <a:lnTo>
                    <a:pt x="2" y="27"/>
                  </a:lnTo>
                  <a:lnTo>
                    <a:pt x="1" y="25"/>
                  </a:lnTo>
                  <a:lnTo>
                    <a:pt x="1" y="23"/>
                  </a:lnTo>
                  <a:lnTo>
                    <a:pt x="0" y="22"/>
                  </a:lnTo>
                  <a:lnTo>
                    <a:pt x="0" y="21"/>
                  </a:lnTo>
                  <a:lnTo>
                    <a:pt x="0" y="20"/>
                  </a:lnTo>
                  <a:lnTo>
                    <a:pt x="0" y="19"/>
                  </a:lnTo>
                  <a:lnTo>
                    <a:pt x="0" y="17"/>
                  </a:lnTo>
                  <a:lnTo>
                    <a:pt x="0" y="16"/>
                  </a:lnTo>
                  <a:lnTo>
                    <a:pt x="0" y="15"/>
                  </a:lnTo>
                  <a:lnTo>
                    <a:pt x="0" y="13"/>
                  </a:lnTo>
                  <a:lnTo>
                    <a:pt x="0" y="12"/>
                  </a:lnTo>
                  <a:lnTo>
                    <a:pt x="0" y="11"/>
                  </a:lnTo>
                  <a:lnTo>
                    <a:pt x="0" y="10"/>
                  </a:lnTo>
                  <a:lnTo>
                    <a:pt x="1" y="9"/>
                  </a:lnTo>
                  <a:lnTo>
                    <a:pt x="1" y="7"/>
                  </a:lnTo>
                  <a:lnTo>
                    <a:pt x="9" y="1"/>
                  </a:lnTo>
                  <a:lnTo>
                    <a:pt x="10" y="1"/>
                  </a:lnTo>
                  <a:lnTo>
                    <a:pt x="12" y="1"/>
                  </a:lnTo>
                  <a:lnTo>
                    <a:pt x="13" y="1"/>
                  </a:lnTo>
                  <a:lnTo>
                    <a:pt x="14" y="0"/>
                  </a:lnTo>
                  <a:lnTo>
                    <a:pt x="16" y="0"/>
                  </a:lnTo>
                  <a:lnTo>
                    <a:pt x="17" y="0"/>
                  </a:lnTo>
                </a:path>
              </a:pathLst>
            </a:custGeom>
            <a:noFill/>
            <a:ln w="351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3" name="Freeform 43">
              <a:extLst>
                <a:ext uri="{FF2B5EF4-FFF2-40B4-BE49-F238E27FC236}">
                  <a16:creationId xmlns:a16="http://schemas.microsoft.com/office/drawing/2014/main" id="{22694A2C-790A-4ED5-ABBD-DE793DC052F7}"/>
                </a:ext>
              </a:extLst>
            </p:cNvPr>
            <p:cNvSpPr>
              <a:spLocks/>
            </p:cNvSpPr>
            <p:nvPr/>
          </p:nvSpPr>
          <p:spPr bwMode="auto">
            <a:xfrm>
              <a:off x="912" y="177"/>
              <a:ext cx="15" cy="21"/>
            </a:xfrm>
            <a:custGeom>
              <a:avLst/>
              <a:gdLst>
                <a:gd name="T0" fmla="+- 0 912 912"/>
                <a:gd name="T1" fmla="*/ T0 w 15"/>
                <a:gd name="T2" fmla="+- 0 178 178"/>
                <a:gd name="T3" fmla="*/ 178 h 21"/>
                <a:gd name="T4" fmla="+- 0 912 912"/>
                <a:gd name="T5" fmla="*/ T4 w 15"/>
                <a:gd name="T6" fmla="+- 0 180 178"/>
                <a:gd name="T7" fmla="*/ 180 h 21"/>
                <a:gd name="T8" fmla="+- 0 912 912"/>
                <a:gd name="T9" fmla="*/ T8 w 15"/>
                <a:gd name="T10" fmla="+- 0 183 178"/>
                <a:gd name="T11" fmla="*/ 183 h 21"/>
                <a:gd name="T12" fmla="+- 0 912 912"/>
                <a:gd name="T13" fmla="*/ T12 w 15"/>
                <a:gd name="T14" fmla="+- 0 185 178"/>
                <a:gd name="T15" fmla="*/ 185 h 21"/>
                <a:gd name="T16" fmla="+- 0 913 912"/>
                <a:gd name="T17" fmla="*/ T16 w 15"/>
                <a:gd name="T18" fmla="+- 0 187 178"/>
                <a:gd name="T19" fmla="*/ 187 h 21"/>
                <a:gd name="T20" fmla="+- 0 913 912"/>
                <a:gd name="T21" fmla="*/ T20 w 15"/>
                <a:gd name="T22" fmla="+- 0 189 178"/>
                <a:gd name="T23" fmla="*/ 189 h 21"/>
                <a:gd name="T24" fmla="+- 0 914 912"/>
                <a:gd name="T25" fmla="*/ T24 w 15"/>
                <a:gd name="T26" fmla="+- 0 191 178"/>
                <a:gd name="T27" fmla="*/ 191 h 21"/>
                <a:gd name="T28" fmla="+- 0 915 912"/>
                <a:gd name="T29" fmla="*/ T28 w 15"/>
                <a:gd name="T30" fmla="+- 0 193 178"/>
                <a:gd name="T31" fmla="*/ 193 h 21"/>
                <a:gd name="T32" fmla="+- 0 916 912"/>
                <a:gd name="T33" fmla="*/ T32 w 15"/>
                <a:gd name="T34" fmla="+- 0 195 178"/>
                <a:gd name="T35" fmla="*/ 195 h 21"/>
                <a:gd name="T36" fmla="+- 0 918 912"/>
                <a:gd name="T37" fmla="*/ T36 w 15"/>
                <a:gd name="T38" fmla="+- 0 196 178"/>
                <a:gd name="T39" fmla="*/ 196 h 21"/>
                <a:gd name="T40" fmla="+- 0 921 912"/>
                <a:gd name="T41" fmla="*/ T40 w 15"/>
                <a:gd name="T42" fmla="+- 0 197 178"/>
                <a:gd name="T43" fmla="*/ 197 h 21"/>
                <a:gd name="T44" fmla="+- 0 924 912"/>
                <a:gd name="T45" fmla="*/ T44 w 15"/>
                <a:gd name="T46" fmla="+- 0 198 178"/>
                <a:gd name="T47" fmla="*/ 198 h 21"/>
                <a:gd name="T48" fmla="+- 0 927 912"/>
                <a:gd name="T49" fmla="*/ T48 w 15"/>
                <a:gd name="T50" fmla="+- 0 198 178"/>
                <a:gd name="T51" fmla="*/ 198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5" h="21">
                  <a:moveTo>
                    <a:pt x="0" y="0"/>
                  </a:moveTo>
                  <a:lnTo>
                    <a:pt x="0" y="2"/>
                  </a:lnTo>
                  <a:lnTo>
                    <a:pt x="0" y="5"/>
                  </a:lnTo>
                  <a:lnTo>
                    <a:pt x="0" y="7"/>
                  </a:lnTo>
                  <a:lnTo>
                    <a:pt x="1" y="9"/>
                  </a:lnTo>
                  <a:lnTo>
                    <a:pt x="1" y="11"/>
                  </a:lnTo>
                  <a:lnTo>
                    <a:pt x="2" y="13"/>
                  </a:lnTo>
                  <a:lnTo>
                    <a:pt x="3" y="15"/>
                  </a:lnTo>
                  <a:lnTo>
                    <a:pt x="4" y="17"/>
                  </a:lnTo>
                  <a:lnTo>
                    <a:pt x="6" y="18"/>
                  </a:lnTo>
                  <a:lnTo>
                    <a:pt x="9" y="19"/>
                  </a:lnTo>
                  <a:lnTo>
                    <a:pt x="12" y="20"/>
                  </a:lnTo>
                  <a:lnTo>
                    <a:pt x="15" y="20"/>
                  </a:lnTo>
                </a:path>
              </a:pathLst>
            </a:custGeom>
            <a:noFill/>
            <a:ln w="350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4" name="Freeform 44">
              <a:extLst>
                <a:ext uri="{FF2B5EF4-FFF2-40B4-BE49-F238E27FC236}">
                  <a16:creationId xmlns:a16="http://schemas.microsoft.com/office/drawing/2014/main" id="{03D265E7-6BA5-48E3-8D30-F0B80462A1EE}"/>
                </a:ext>
              </a:extLst>
            </p:cNvPr>
            <p:cNvSpPr>
              <a:spLocks/>
            </p:cNvSpPr>
            <p:nvPr/>
          </p:nvSpPr>
          <p:spPr bwMode="auto">
            <a:xfrm>
              <a:off x="911" y="142"/>
              <a:ext cx="30" cy="36"/>
            </a:xfrm>
            <a:custGeom>
              <a:avLst/>
              <a:gdLst>
                <a:gd name="T0" fmla="+- 0 941 912"/>
                <a:gd name="T1" fmla="*/ T0 w 30"/>
                <a:gd name="T2" fmla="+- 0 142 142"/>
                <a:gd name="T3" fmla="*/ 142 h 36"/>
                <a:gd name="T4" fmla="+- 0 937 912"/>
                <a:gd name="T5" fmla="*/ T4 w 30"/>
                <a:gd name="T6" fmla="+- 0 142 142"/>
                <a:gd name="T7" fmla="*/ 142 h 36"/>
                <a:gd name="T8" fmla="+- 0 933 912"/>
                <a:gd name="T9" fmla="*/ T8 w 30"/>
                <a:gd name="T10" fmla="+- 0 142 142"/>
                <a:gd name="T11" fmla="*/ 142 h 36"/>
                <a:gd name="T12" fmla="+- 0 930 912"/>
                <a:gd name="T13" fmla="*/ T12 w 30"/>
                <a:gd name="T14" fmla="+- 0 143 142"/>
                <a:gd name="T15" fmla="*/ 143 h 36"/>
                <a:gd name="T16" fmla="+- 0 927 912"/>
                <a:gd name="T17" fmla="*/ T16 w 30"/>
                <a:gd name="T18" fmla="+- 0 143 142"/>
                <a:gd name="T19" fmla="*/ 143 h 36"/>
                <a:gd name="T20" fmla="+- 0 924 912"/>
                <a:gd name="T21" fmla="*/ T20 w 30"/>
                <a:gd name="T22" fmla="+- 0 143 142"/>
                <a:gd name="T23" fmla="*/ 143 h 36"/>
                <a:gd name="T24" fmla="+- 0 921 912"/>
                <a:gd name="T25" fmla="*/ T24 w 30"/>
                <a:gd name="T26" fmla="+- 0 144 142"/>
                <a:gd name="T27" fmla="*/ 144 h 36"/>
                <a:gd name="T28" fmla="+- 0 919 912"/>
                <a:gd name="T29" fmla="*/ T28 w 30"/>
                <a:gd name="T30" fmla="+- 0 144 142"/>
                <a:gd name="T31" fmla="*/ 144 h 36"/>
                <a:gd name="T32" fmla="+- 0 917 912"/>
                <a:gd name="T33" fmla="*/ T32 w 30"/>
                <a:gd name="T34" fmla="+- 0 145 142"/>
                <a:gd name="T35" fmla="*/ 145 h 36"/>
                <a:gd name="T36" fmla="+- 0 916 912"/>
                <a:gd name="T37" fmla="*/ T36 w 30"/>
                <a:gd name="T38" fmla="+- 0 146 142"/>
                <a:gd name="T39" fmla="*/ 146 h 36"/>
                <a:gd name="T40" fmla="+- 0 915 912"/>
                <a:gd name="T41" fmla="*/ T40 w 30"/>
                <a:gd name="T42" fmla="+- 0 147 142"/>
                <a:gd name="T43" fmla="*/ 147 h 36"/>
                <a:gd name="T44" fmla="+- 0 912 912"/>
                <a:gd name="T45" fmla="*/ T44 w 30"/>
                <a:gd name="T46" fmla="+- 0 156 142"/>
                <a:gd name="T47" fmla="*/ 156 h 36"/>
                <a:gd name="T48" fmla="+- 0 912 912"/>
                <a:gd name="T49" fmla="*/ T48 w 30"/>
                <a:gd name="T50" fmla="+- 0 158 142"/>
                <a:gd name="T51" fmla="*/ 158 h 36"/>
                <a:gd name="T52" fmla="+- 0 912 912"/>
                <a:gd name="T53" fmla="*/ T52 w 30"/>
                <a:gd name="T54" fmla="+- 0 160 142"/>
                <a:gd name="T55" fmla="*/ 160 h 36"/>
                <a:gd name="T56" fmla="+- 0 912 912"/>
                <a:gd name="T57" fmla="*/ T56 w 30"/>
                <a:gd name="T58" fmla="+- 0 166 142"/>
                <a:gd name="T59" fmla="*/ 166 h 36"/>
                <a:gd name="T60" fmla="+- 0 912 912"/>
                <a:gd name="T61" fmla="*/ T60 w 30"/>
                <a:gd name="T62" fmla="+- 0 172 142"/>
                <a:gd name="T63" fmla="*/ 172 h 36"/>
                <a:gd name="T64" fmla="+- 0 912 912"/>
                <a:gd name="T65" fmla="*/ T64 w 30"/>
                <a:gd name="T66" fmla="+- 0 178 142"/>
                <a:gd name="T67" fmla="*/ 178 h 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Lst>
              <a:rect l="0" t="0" r="r" b="b"/>
              <a:pathLst>
                <a:path w="30" h="36">
                  <a:moveTo>
                    <a:pt x="29" y="0"/>
                  </a:moveTo>
                  <a:lnTo>
                    <a:pt x="25" y="0"/>
                  </a:lnTo>
                  <a:lnTo>
                    <a:pt x="21" y="0"/>
                  </a:lnTo>
                  <a:lnTo>
                    <a:pt x="18" y="1"/>
                  </a:lnTo>
                  <a:lnTo>
                    <a:pt x="15" y="1"/>
                  </a:lnTo>
                  <a:lnTo>
                    <a:pt x="12" y="1"/>
                  </a:lnTo>
                  <a:lnTo>
                    <a:pt x="9" y="2"/>
                  </a:lnTo>
                  <a:lnTo>
                    <a:pt x="7" y="2"/>
                  </a:lnTo>
                  <a:lnTo>
                    <a:pt x="5" y="3"/>
                  </a:lnTo>
                  <a:lnTo>
                    <a:pt x="4" y="4"/>
                  </a:lnTo>
                  <a:lnTo>
                    <a:pt x="3" y="5"/>
                  </a:lnTo>
                  <a:lnTo>
                    <a:pt x="0" y="14"/>
                  </a:lnTo>
                  <a:lnTo>
                    <a:pt x="0" y="16"/>
                  </a:lnTo>
                  <a:lnTo>
                    <a:pt x="0" y="18"/>
                  </a:lnTo>
                  <a:lnTo>
                    <a:pt x="0" y="24"/>
                  </a:lnTo>
                  <a:lnTo>
                    <a:pt x="0" y="30"/>
                  </a:lnTo>
                  <a:lnTo>
                    <a:pt x="0" y="36"/>
                  </a:lnTo>
                </a:path>
              </a:pathLst>
            </a:custGeom>
            <a:noFill/>
            <a:ln w="350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6" name="Freeform 45">
              <a:extLst>
                <a:ext uri="{FF2B5EF4-FFF2-40B4-BE49-F238E27FC236}">
                  <a16:creationId xmlns:a16="http://schemas.microsoft.com/office/drawing/2014/main" id="{ECE4A2D9-6CE3-4405-8FFD-667F9486F76B}"/>
                </a:ext>
              </a:extLst>
            </p:cNvPr>
            <p:cNvSpPr>
              <a:spLocks/>
            </p:cNvSpPr>
            <p:nvPr/>
          </p:nvSpPr>
          <p:spPr bwMode="auto">
            <a:xfrm>
              <a:off x="974" y="142"/>
              <a:ext cx="30" cy="36"/>
            </a:xfrm>
            <a:custGeom>
              <a:avLst/>
              <a:gdLst>
                <a:gd name="T0" fmla="+- 0 1003 974"/>
                <a:gd name="T1" fmla="*/ T0 w 30"/>
                <a:gd name="T2" fmla="+- 0 178 142"/>
                <a:gd name="T3" fmla="*/ 178 h 36"/>
                <a:gd name="T4" fmla="+- 0 1003 974"/>
                <a:gd name="T5" fmla="*/ T4 w 30"/>
                <a:gd name="T6" fmla="+- 0 172 142"/>
                <a:gd name="T7" fmla="*/ 172 h 36"/>
                <a:gd name="T8" fmla="+- 0 1004 974"/>
                <a:gd name="T9" fmla="*/ T8 w 30"/>
                <a:gd name="T10" fmla="+- 0 166 142"/>
                <a:gd name="T11" fmla="*/ 166 h 36"/>
                <a:gd name="T12" fmla="+- 0 1004 974"/>
                <a:gd name="T13" fmla="*/ T12 w 30"/>
                <a:gd name="T14" fmla="+- 0 160 142"/>
                <a:gd name="T15" fmla="*/ 160 h 36"/>
                <a:gd name="T16" fmla="+- 0 1004 974"/>
                <a:gd name="T17" fmla="*/ T16 w 30"/>
                <a:gd name="T18" fmla="+- 0 158 142"/>
                <a:gd name="T19" fmla="*/ 158 h 36"/>
                <a:gd name="T20" fmla="+- 0 1004 974"/>
                <a:gd name="T21" fmla="*/ T20 w 30"/>
                <a:gd name="T22" fmla="+- 0 156 142"/>
                <a:gd name="T23" fmla="*/ 156 h 36"/>
                <a:gd name="T24" fmla="+- 0 1004 974"/>
                <a:gd name="T25" fmla="*/ T24 w 30"/>
                <a:gd name="T26" fmla="+- 0 154 142"/>
                <a:gd name="T27" fmla="*/ 154 h 36"/>
                <a:gd name="T28" fmla="+- 0 1004 974"/>
                <a:gd name="T29" fmla="*/ T28 w 30"/>
                <a:gd name="T30" fmla="+- 0 152 142"/>
                <a:gd name="T31" fmla="*/ 152 h 36"/>
                <a:gd name="T32" fmla="+- 0 1004 974"/>
                <a:gd name="T33" fmla="*/ T32 w 30"/>
                <a:gd name="T34" fmla="+- 0 151 142"/>
                <a:gd name="T35" fmla="*/ 151 h 36"/>
                <a:gd name="T36" fmla="+- 0 1003 974"/>
                <a:gd name="T37" fmla="*/ T36 w 30"/>
                <a:gd name="T38" fmla="+- 0 149 142"/>
                <a:gd name="T39" fmla="*/ 149 h 36"/>
                <a:gd name="T40" fmla="+- 0 1002 974"/>
                <a:gd name="T41" fmla="*/ T40 w 30"/>
                <a:gd name="T42" fmla="+- 0 148 142"/>
                <a:gd name="T43" fmla="*/ 148 h 36"/>
                <a:gd name="T44" fmla="+- 0 1001 974"/>
                <a:gd name="T45" fmla="*/ T44 w 30"/>
                <a:gd name="T46" fmla="+- 0 147 142"/>
                <a:gd name="T47" fmla="*/ 147 h 36"/>
                <a:gd name="T48" fmla="+- 0 1000 974"/>
                <a:gd name="T49" fmla="*/ T48 w 30"/>
                <a:gd name="T50" fmla="+- 0 146 142"/>
                <a:gd name="T51" fmla="*/ 146 h 36"/>
                <a:gd name="T52" fmla="+- 0 998 974"/>
                <a:gd name="T53" fmla="*/ T52 w 30"/>
                <a:gd name="T54" fmla="+- 0 145 142"/>
                <a:gd name="T55" fmla="*/ 145 h 36"/>
                <a:gd name="T56" fmla="+- 0 986 974"/>
                <a:gd name="T57" fmla="*/ T56 w 30"/>
                <a:gd name="T58" fmla="+- 0 143 142"/>
                <a:gd name="T59" fmla="*/ 143 h 36"/>
                <a:gd name="T60" fmla="+- 0 982 974"/>
                <a:gd name="T61" fmla="*/ T60 w 30"/>
                <a:gd name="T62" fmla="+- 0 142 142"/>
                <a:gd name="T63" fmla="*/ 142 h 36"/>
                <a:gd name="T64" fmla="+- 0 978 974"/>
                <a:gd name="T65" fmla="*/ T64 w 30"/>
                <a:gd name="T66" fmla="+- 0 142 142"/>
                <a:gd name="T67" fmla="*/ 142 h 36"/>
                <a:gd name="T68" fmla="+- 0 974 974"/>
                <a:gd name="T69" fmla="*/ T68 w 30"/>
                <a:gd name="T70" fmla="+- 0 142 142"/>
                <a:gd name="T71" fmla="*/ 142 h 3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Lst>
              <a:rect l="0" t="0" r="r" b="b"/>
              <a:pathLst>
                <a:path w="30" h="36">
                  <a:moveTo>
                    <a:pt x="29" y="36"/>
                  </a:moveTo>
                  <a:lnTo>
                    <a:pt x="29" y="30"/>
                  </a:lnTo>
                  <a:lnTo>
                    <a:pt x="30" y="24"/>
                  </a:lnTo>
                  <a:lnTo>
                    <a:pt x="30" y="18"/>
                  </a:lnTo>
                  <a:lnTo>
                    <a:pt x="30" y="16"/>
                  </a:lnTo>
                  <a:lnTo>
                    <a:pt x="30" y="14"/>
                  </a:lnTo>
                  <a:lnTo>
                    <a:pt x="30" y="12"/>
                  </a:lnTo>
                  <a:lnTo>
                    <a:pt x="30" y="10"/>
                  </a:lnTo>
                  <a:lnTo>
                    <a:pt x="30" y="9"/>
                  </a:lnTo>
                  <a:lnTo>
                    <a:pt x="29" y="7"/>
                  </a:lnTo>
                  <a:lnTo>
                    <a:pt x="28" y="6"/>
                  </a:lnTo>
                  <a:lnTo>
                    <a:pt x="27" y="5"/>
                  </a:lnTo>
                  <a:lnTo>
                    <a:pt x="26" y="4"/>
                  </a:lnTo>
                  <a:lnTo>
                    <a:pt x="24" y="3"/>
                  </a:lnTo>
                  <a:lnTo>
                    <a:pt x="12" y="1"/>
                  </a:lnTo>
                  <a:lnTo>
                    <a:pt x="8" y="0"/>
                  </a:lnTo>
                  <a:lnTo>
                    <a:pt x="4" y="0"/>
                  </a:lnTo>
                  <a:lnTo>
                    <a:pt x="0" y="0"/>
                  </a:lnTo>
                </a:path>
              </a:pathLst>
            </a:custGeom>
            <a:noFill/>
            <a:ln w="3503">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7" name="Freeform 46">
              <a:extLst>
                <a:ext uri="{FF2B5EF4-FFF2-40B4-BE49-F238E27FC236}">
                  <a16:creationId xmlns:a16="http://schemas.microsoft.com/office/drawing/2014/main" id="{BAE0A5C5-7A4F-4105-9C86-A93838C2CC18}"/>
                </a:ext>
              </a:extLst>
            </p:cNvPr>
            <p:cNvSpPr>
              <a:spLocks/>
            </p:cNvSpPr>
            <p:nvPr/>
          </p:nvSpPr>
          <p:spPr bwMode="auto">
            <a:xfrm>
              <a:off x="989" y="177"/>
              <a:ext cx="15" cy="21"/>
            </a:xfrm>
            <a:custGeom>
              <a:avLst/>
              <a:gdLst>
                <a:gd name="T0" fmla="+- 0 989 989"/>
                <a:gd name="T1" fmla="*/ T0 w 15"/>
                <a:gd name="T2" fmla="+- 0 198 178"/>
                <a:gd name="T3" fmla="*/ 198 h 21"/>
                <a:gd name="T4" fmla="+- 0 992 989"/>
                <a:gd name="T5" fmla="*/ T4 w 15"/>
                <a:gd name="T6" fmla="+- 0 198 178"/>
                <a:gd name="T7" fmla="*/ 198 h 21"/>
                <a:gd name="T8" fmla="+- 0 995 989"/>
                <a:gd name="T9" fmla="*/ T8 w 15"/>
                <a:gd name="T10" fmla="+- 0 197 178"/>
                <a:gd name="T11" fmla="*/ 197 h 21"/>
                <a:gd name="T12" fmla="+- 0 998 989"/>
                <a:gd name="T13" fmla="*/ T12 w 15"/>
                <a:gd name="T14" fmla="+- 0 196 178"/>
                <a:gd name="T15" fmla="*/ 196 h 21"/>
                <a:gd name="T16" fmla="+- 0 1000 989"/>
                <a:gd name="T17" fmla="*/ T16 w 15"/>
                <a:gd name="T18" fmla="+- 0 195 178"/>
                <a:gd name="T19" fmla="*/ 195 h 21"/>
                <a:gd name="T20" fmla="+- 0 1001 989"/>
                <a:gd name="T21" fmla="*/ T20 w 15"/>
                <a:gd name="T22" fmla="+- 0 193 178"/>
                <a:gd name="T23" fmla="*/ 193 h 21"/>
                <a:gd name="T24" fmla="+- 0 1002 989"/>
                <a:gd name="T25" fmla="*/ T24 w 15"/>
                <a:gd name="T26" fmla="+- 0 191 178"/>
                <a:gd name="T27" fmla="*/ 191 h 21"/>
                <a:gd name="T28" fmla="+- 0 1003 989"/>
                <a:gd name="T29" fmla="*/ T28 w 15"/>
                <a:gd name="T30" fmla="+- 0 190 178"/>
                <a:gd name="T31" fmla="*/ 190 h 21"/>
                <a:gd name="T32" fmla="+- 0 1003 989"/>
                <a:gd name="T33" fmla="*/ T32 w 15"/>
                <a:gd name="T34" fmla="+- 0 187 178"/>
                <a:gd name="T35" fmla="*/ 187 h 21"/>
                <a:gd name="T36" fmla="+- 0 1003 989"/>
                <a:gd name="T37" fmla="*/ T36 w 15"/>
                <a:gd name="T38" fmla="+- 0 185 178"/>
                <a:gd name="T39" fmla="*/ 185 h 21"/>
                <a:gd name="T40" fmla="+- 0 1004 989"/>
                <a:gd name="T41" fmla="*/ T40 w 15"/>
                <a:gd name="T42" fmla="+- 0 183 178"/>
                <a:gd name="T43" fmla="*/ 183 h 21"/>
                <a:gd name="T44" fmla="+- 0 1003 989"/>
                <a:gd name="T45" fmla="*/ T44 w 15"/>
                <a:gd name="T46" fmla="+- 0 180 178"/>
                <a:gd name="T47" fmla="*/ 180 h 21"/>
                <a:gd name="T48" fmla="+- 0 1003 989"/>
                <a:gd name="T49" fmla="*/ T48 w 15"/>
                <a:gd name="T50" fmla="+- 0 178 178"/>
                <a:gd name="T51" fmla="*/ 178 h 2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15" h="21">
                  <a:moveTo>
                    <a:pt x="0" y="20"/>
                  </a:moveTo>
                  <a:lnTo>
                    <a:pt x="3" y="20"/>
                  </a:lnTo>
                  <a:lnTo>
                    <a:pt x="6" y="19"/>
                  </a:lnTo>
                  <a:lnTo>
                    <a:pt x="9" y="18"/>
                  </a:lnTo>
                  <a:lnTo>
                    <a:pt x="11" y="17"/>
                  </a:lnTo>
                  <a:lnTo>
                    <a:pt x="12" y="15"/>
                  </a:lnTo>
                  <a:lnTo>
                    <a:pt x="13" y="13"/>
                  </a:lnTo>
                  <a:lnTo>
                    <a:pt x="14" y="12"/>
                  </a:lnTo>
                  <a:lnTo>
                    <a:pt x="14" y="9"/>
                  </a:lnTo>
                  <a:lnTo>
                    <a:pt x="14" y="7"/>
                  </a:lnTo>
                  <a:lnTo>
                    <a:pt x="15" y="5"/>
                  </a:lnTo>
                  <a:lnTo>
                    <a:pt x="14" y="2"/>
                  </a:lnTo>
                  <a:lnTo>
                    <a:pt x="14" y="0"/>
                  </a:lnTo>
                </a:path>
              </a:pathLst>
            </a:custGeom>
            <a:noFill/>
            <a:ln w="350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78" name="Freeform 47">
              <a:extLst>
                <a:ext uri="{FF2B5EF4-FFF2-40B4-BE49-F238E27FC236}">
                  <a16:creationId xmlns:a16="http://schemas.microsoft.com/office/drawing/2014/main" id="{EC39335D-0CB5-4B5B-96E2-EE55821B8C84}"/>
                </a:ext>
              </a:extLst>
            </p:cNvPr>
            <p:cNvSpPr>
              <a:spLocks/>
            </p:cNvSpPr>
            <p:nvPr/>
          </p:nvSpPr>
          <p:spPr bwMode="auto">
            <a:xfrm>
              <a:off x="588" y="59"/>
              <a:ext cx="726" cy="726"/>
            </a:xfrm>
            <a:custGeom>
              <a:avLst/>
              <a:gdLst>
                <a:gd name="T0" fmla="+- 0 697 589"/>
                <a:gd name="T1" fmla="*/ T0 w 726"/>
                <a:gd name="T2" fmla="+- 0 60 60"/>
                <a:gd name="T3" fmla="*/ 60 h 726"/>
                <a:gd name="T4" fmla="+- 0 655 589"/>
                <a:gd name="T5" fmla="*/ T4 w 726"/>
                <a:gd name="T6" fmla="+- 0 68 60"/>
                <a:gd name="T7" fmla="*/ 68 h 726"/>
                <a:gd name="T8" fmla="+- 0 620 589"/>
                <a:gd name="T9" fmla="*/ T8 w 726"/>
                <a:gd name="T10" fmla="+- 0 91 60"/>
                <a:gd name="T11" fmla="*/ 91 h 726"/>
                <a:gd name="T12" fmla="+- 0 597 589"/>
                <a:gd name="T13" fmla="*/ T12 w 726"/>
                <a:gd name="T14" fmla="+- 0 126 60"/>
                <a:gd name="T15" fmla="*/ 126 h 726"/>
                <a:gd name="T16" fmla="+- 0 589 589"/>
                <a:gd name="T17" fmla="*/ T16 w 726"/>
                <a:gd name="T18" fmla="+- 0 168 60"/>
                <a:gd name="T19" fmla="*/ 168 h 726"/>
                <a:gd name="T20" fmla="+- 0 589 589"/>
                <a:gd name="T21" fmla="*/ T20 w 726"/>
                <a:gd name="T22" fmla="+- 0 678 60"/>
                <a:gd name="T23" fmla="*/ 678 h 726"/>
                <a:gd name="T24" fmla="+- 0 597 589"/>
                <a:gd name="T25" fmla="*/ T24 w 726"/>
                <a:gd name="T26" fmla="+- 0 720 60"/>
                <a:gd name="T27" fmla="*/ 720 h 726"/>
                <a:gd name="T28" fmla="+- 0 620 589"/>
                <a:gd name="T29" fmla="*/ T28 w 726"/>
                <a:gd name="T30" fmla="+- 0 754 60"/>
                <a:gd name="T31" fmla="*/ 754 h 726"/>
                <a:gd name="T32" fmla="+- 0 655 589"/>
                <a:gd name="T33" fmla="*/ T32 w 726"/>
                <a:gd name="T34" fmla="+- 0 777 60"/>
                <a:gd name="T35" fmla="*/ 777 h 726"/>
                <a:gd name="T36" fmla="+- 0 697 589"/>
                <a:gd name="T37" fmla="*/ T36 w 726"/>
                <a:gd name="T38" fmla="+- 0 785 60"/>
                <a:gd name="T39" fmla="*/ 785 h 726"/>
                <a:gd name="T40" fmla="+- 0 1207 589"/>
                <a:gd name="T41" fmla="*/ T40 w 726"/>
                <a:gd name="T42" fmla="+- 0 785 60"/>
                <a:gd name="T43" fmla="*/ 785 h 726"/>
                <a:gd name="T44" fmla="+- 0 1249 589"/>
                <a:gd name="T45" fmla="*/ T44 w 726"/>
                <a:gd name="T46" fmla="+- 0 777 60"/>
                <a:gd name="T47" fmla="*/ 777 h 726"/>
                <a:gd name="T48" fmla="+- 0 1283 589"/>
                <a:gd name="T49" fmla="*/ T48 w 726"/>
                <a:gd name="T50" fmla="+- 0 754 60"/>
                <a:gd name="T51" fmla="*/ 754 h 726"/>
                <a:gd name="T52" fmla="+- 0 1306 589"/>
                <a:gd name="T53" fmla="*/ T52 w 726"/>
                <a:gd name="T54" fmla="+- 0 720 60"/>
                <a:gd name="T55" fmla="*/ 720 h 726"/>
                <a:gd name="T56" fmla="+- 0 1314 589"/>
                <a:gd name="T57" fmla="*/ T56 w 726"/>
                <a:gd name="T58" fmla="+- 0 678 60"/>
                <a:gd name="T59" fmla="*/ 678 h 726"/>
                <a:gd name="T60" fmla="+- 0 1314 589"/>
                <a:gd name="T61" fmla="*/ T60 w 726"/>
                <a:gd name="T62" fmla="+- 0 168 60"/>
                <a:gd name="T63" fmla="*/ 168 h 726"/>
                <a:gd name="T64" fmla="+- 0 1306 589"/>
                <a:gd name="T65" fmla="*/ T64 w 726"/>
                <a:gd name="T66" fmla="+- 0 126 60"/>
                <a:gd name="T67" fmla="*/ 126 h 726"/>
                <a:gd name="T68" fmla="+- 0 1283 589"/>
                <a:gd name="T69" fmla="*/ T68 w 726"/>
                <a:gd name="T70" fmla="+- 0 91 60"/>
                <a:gd name="T71" fmla="*/ 91 h 726"/>
                <a:gd name="T72" fmla="+- 0 1249 589"/>
                <a:gd name="T73" fmla="*/ T72 w 726"/>
                <a:gd name="T74" fmla="+- 0 68 60"/>
                <a:gd name="T75" fmla="*/ 68 h 726"/>
                <a:gd name="T76" fmla="+- 0 1207 589"/>
                <a:gd name="T77" fmla="*/ T76 w 726"/>
                <a:gd name="T78" fmla="+- 0 60 60"/>
                <a:gd name="T79" fmla="*/ 60 h 726"/>
                <a:gd name="T80" fmla="+- 0 697 589"/>
                <a:gd name="T81" fmla="*/ T80 w 726"/>
                <a:gd name="T82" fmla="+- 0 60 60"/>
                <a:gd name="T83" fmla="*/ 60 h 7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26" h="726">
                  <a:moveTo>
                    <a:pt x="108" y="0"/>
                  </a:moveTo>
                  <a:lnTo>
                    <a:pt x="66" y="8"/>
                  </a:lnTo>
                  <a:lnTo>
                    <a:pt x="31" y="31"/>
                  </a:lnTo>
                  <a:lnTo>
                    <a:pt x="8" y="66"/>
                  </a:lnTo>
                  <a:lnTo>
                    <a:pt x="0" y="108"/>
                  </a:lnTo>
                  <a:lnTo>
                    <a:pt x="0" y="618"/>
                  </a:lnTo>
                  <a:lnTo>
                    <a:pt x="8" y="660"/>
                  </a:lnTo>
                  <a:lnTo>
                    <a:pt x="31" y="694"/>
                  </a:lnTo>
                  <a:lnTo>
                    <a:pt x="66" y="717"/>
                  </a:lnTo>
                  <a:lnTo>
                    <a:pt x="108" y="725"/>
                  </a:lnTo>
                  <a:lnTo>
                    <a:pt x="618" y="725"/>
                  </a:lnTo>
                  <a:lnTo>
                    <a:pt x="660" y="717"/>
                  </a:lnTo>
                  <a:lnTo>
                    <a:pt x="694" y="694"/>
                  </a:lnTo>
                  <a:lnTo>
                    <a:pt x="717" y="660"/>
                  </a:lnTo>
                  <a:lnTo>
                    <a:pt x="725" y="618"/>
                  </a:lnTo>
                  <a:lnTo>
                    <a:pt x="725" y="108"/>
                  </a:lnTo>
                  <a:lnTo>
                    <a:pt x="717" y="66"/>
                  </a:lnTo>
                  <a:lnTo>
                    <a:pt x="694" y="31"/>
                  </a:lnTo>
                  <a:lnTo>
                    <a:pt x="660" y="8"/>
                  </a:lnTo>
                  <a:lnTo>
                    <a:pt x="618" y="0"/>
                  </a:lnTo>
                  <a:lnTo>
                    <a:pt x="108" y="0"/>
                  </a:lnTo>
                  <a:close/>
                </a:path>
              </a:pathLst>
            </a:custGeom>
            <a:noFill/>
            <a:ln w="5804">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65" name="ZoneTexte 64">
            <a:extLst>
              <a:ext uri="{FF2B5EF4-FFF2-40B4-BE49-F238E27FC236}">
                <a16:creationId xmlns:a16="http://schemas.microsoft.com/office/drawing/2014/main" id="{A6972A9A-3284-4582-A2DB-866963163D64}"/>
              </a:ext>
            </a:extLst>
          </p:cNvPr>
          <p:cNvSpPr txBox="1"/>
          <p:nvPr/>
        </p:nvSpPr>
        <p:spPr>
          <a:xfrm>
            <a:off x="460217" y="3669694"/>
            <a:ext cx="1486806" cy="584775"/>
          </a:xfrm>
          <a:prstGeom prst="rect">
            <a:avLst/>
          </a:prstGeom>
          <a:noFill/>
        </p:spPr>
        <p:txBody>
          <a:bodyPr wrap="square" rtlCol="0">
            <a:spAutoFit/>
          </a:bodyPr>
          <a:lstStyle/>
          <a:p>
            <a:r>
              <a:rPr lang="fr-FR" sz="1600" b="1" dirty="0"/>
              <a:t>Bouton enregistrement</a:t>
            </a:r>
          </a:p>
        </p:txBody>
      </p:sp>
      <p:grpSp>
        <p:nvGrpSpPr>
          <p:cNvPr id="32" name="Group 48">
            <a:extLst>
              <a:ext uri="{FF2B5EF4-FFF2-40B4-BE49-F238E27FC236}">
                <a16:creationId xmlns:a16="http://schemas.microsoft.com/office/drawing/2014/main" id="{440DEB00-60EB-4B60-9B7D-9A55ADB51A02}"/>
              </a:ext>
            </a:extLst>
          </p:cNvPr>
          <p:cNvGrpSpPr>
            <a:grpSpLocks/>
          </p:cNvGrpSpPr>
          <p:nvPr/>
        </p:nvGrpSpPr>
        <p:grpSpPr bwMode="auto">
          <a:xfrm>
            <a:off x="2101358" y="4757624"/>
            <a:ext cx="474663" cy="474663"/>
            <a:chOff x="583" y="776"/>
            <a:chExt cx="747" cy="747"/>
          </a:xfrm>
        </p:grpSpPr>
        <p:sp>
          <p:nvSpPr>
            <p:cNvPr id="33" name="Freeform 49">
              <a:extLst>
                <a:ext uri="{FF2B5EF4-FFF2-40B4-BE49-F238E27FC236}">
                  <a16:creationId xmlns:a16="http://schemas.microsoft.com/office/drawing/2014/main" id="{F89EA728-1A83-4014-948A-A1CF8F70D4D6}"/>
                </a:ext>
              </a:extLst>
            </p:cNvPr>
            <p:cNvSpPr>
              <a:spLocks/>
            </p:cNvSpPr>
            <p:nvPr/>
          </p:nvSpPr>
          <p:spPr bwMode="auto">
            <a:xfrm>
              <a:off x="587" y="780"/>
              <a:ext cx="738" cy="738"/>
            </a:xfrm>
            <a:custGeom>
              <a:avLst/>
              <a:gdLst>
                <a:gd name="T0" fmla="+- 0 1214 588"/>
                <a:gd name="T1" fmla="*/ T0 w 738"/>
                <a:gd name="T2" fmla="+- 0 780 780"/>
                <a:gd name="T3" fmla="*/ 780 h 738"/>
                <a:gd name="T4" fmla="+- 0 699 588"/>
                <a:gd name="T5" fmla="*/ T4 w 738"/>
                <a:gd name="T6" fmla="+- 0 780 780"/>
                <a:gd name="T7" fmla="*/ 780 h 738"/>
                <a:gd name="T8" fmla="+- 0 635 588"/>
                <a:gd name="T9" fmla="*/ T8 w 738"/>
                <a:gd name="T10" fmla="+- 0 782 780"/>
                <a:gd name="T11" fmla="*/ 782 h 738"/>
                <a:gd name="T12" fmla="+- 0 602 588"/>
                <a:gd name="T13" fmla="*/ T12 w 738"/>
                <a:gd name="T14" fmla="+- 0 794 780"/>
                <a:gd name="T15" fmla="*/ 794 h 738"/>
                <a:gd name="T16" fmla="+- 0 590 588"/>
                <a:gd name="T17" fmla="*/ T16 w 738"/>
                <a:gd name="T18" fmla="+- 0 827 780"/>
                <a:gd name="T19" fmla="*/ 827 h 738"/>
                <a:gd name="T20" fmla="+- 0 588 588"/>
                <a:gd name="T21" fmla="*/ T20 w 738"/>
                <a:gd name="T22" fmla="+- 0 891 780"/>
                <a:gd name="T23" fmla="*/ 891 h 738"/>
                <a:gd name="T24" fmla="+- 0 588 588"/>
                <a:gd name="T25" fmla="*/ T24 w 738"/>
                <a:gd name="T26" fmla="+- 0 1406 780"/>
                <a:gd name="T27" fmla="*/ 1406 h 738"/>
                <a:gd name="T28" fmla="+- 0 590 588"/>
                <a:gd name="T29" fmla="*/ T28 w 738"/>
                <a:gd name="T30" fmla="+- 0 1470 780"/>
                <a:gd name="T31" fmla="*/ 1470 h 738"/>
                <a:gd name="T32" fmla="+- 0 602 588"/>
                <a:gd name="T33" fmla="*/ T32 w 738"/>
                <a:gd name="T34" fmla="+- 0 1503 780"/>
                <a:gd name="T35" fmla="*/ 1503 h 738"/>
                <a:gd name="T36" fmla="+- 0 635 588"/>
                <a:gd name="T37" fmla="*/ T36 w 738"/>
                <a:gd name="T38" fmla="+- 0 1516 780"/>
                <a:gd name="T39" fmla="*/ 1516 h 738"/>
                <a:gd name="T40" fmla="+- 0 699 588"/>
                <a:gd name="T41" fmla="*/ T40 w 738"/>
                <a:gd name="T42" fmla="+- 0 1517 780"/>
                <a:gd name="T43" fmla="*/ 1517 h 738"/>
                <a:gd name="T44" fmla="+- 0 1214 588"/>
                <a:gd name="T45" fmla="*/ T44 w 738"/>
                <a:gd name="T46" fmla="+- 0 1517 780"/>
                <a:gd name="T47" fmla="*/ 1517 h 738"/>
                <a:gd name="T48" fmla="+- 0 1278 588"/>
                <a:gd name="T49" fmla="*/ T48 w 738"/>
                <a:gd name="T50" fmla="+- 0 1516 780"/>
                <a:gd name="T51" fmla="*/ 1516 h 738"/>
                <a:gd name="T52" fmla="+- 0 1311 588"/>
                <a:gd name="T53" fmla="*/ T52 w 738"/>
                <a:gd name="T54" fmla="+- 0 1503 780"/>
                <a:gd name="T55" fmla="*/ 1503 h 738"/>
                <a:gd name="T56" fmla="+- 0 1323 588"/>
                <a:gd name="T57" fmla="*/ T56 w 738"/>
                <a:gd name="T58" fmla="+- 0 1470 780"/>
                <a:gd name="T59" fmla="*/ 1470 h 738"/>
                <a:gd name="T60" fmla="+- 0 1325 588"/>
                <a:gd name="T61" fmla="*/ T60 w 738"/>
                <a:gd name="T62" fmla="+- 0 1406 780"/>
                <a:gd name="T63" fmla="*/ 1406 h 738"/>
                <a:gd name="T64" fmla="+- 0 1325 588"/>
                <a:gd name="T65" fmla="*/ T64 w 738"/>
                <a:gd name="T66" fmla="+- 0 891 780"/>
                <a:gd name="T67" fmla="*/ 891 h 738"/>
                <a:gd name="T68" fmla="+- 0 1323 588"/>
                <a:gd name="T69" fmla="*/ T68 w 738"/>
                <a:gd name="T70" fmla="+- 0 827 780"/>
                <a:gd name="T71" fmla="*/ 827 h 738"/>
                <a:gd name="T72" fmla="+- 0 1311 588"/>
                <a:gd name="T73" fmla="*/ T72 w 738"/>
                <a:gd name="T74" fmla="+- 0 794 780"/>
                <a:gd name="T75" fmla="*/ 794 h 738"/>
                <a:gd name="T76" fmla="+- 0 1278 588"/>
                <a:gd name="T77" fmla="*/ T76 w 738"/>
                <a:gd name="T78" fmla="+- 0 782 780"/>
                <a:gd name="T79" fmla="*/ 782 h 738"/>
                <a:gd name="T80" fmla="+- 0 1214 588"/>
                <a:gd name="T81" fmla="*/ T80 w 738"/>
                <a:gd name="T82" fmla="+- 0 780 780"/>
                <a:gd name="T83" fmla="*/ 780 h 7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38" h="738">
                  <a:moveTo>
                    <a:pt x="626" y="0"/>
                  </a:moveTo>
                  <a:lnTo>
                    <a:pt x="111" y="0"/>
                  </a:lnTo>
                  <a:lnTo>
                    <a:pt x="47" y="2"/>
                  </a:lnTo>
                  <a:lnTo>
                    <a:pt x="14" y="14"/>
                  </a:lnTo>
                  <a:lnTo>
                    <a:pt x="2" y="47"/>
                  </a:lnTo>
                  <a:lnTo>
                    <a:pt x="0" y="111"/>
                  </a:lnTo>
                  <a:lnTo>
                    <a:pt x="0" y="626"/>
                  </a:lnTo>
                  <a:lnTo>
                    <a:pt x="2" y="690"/>
                  </a:lnTo>
                  <a:lnTo>
                    <a:pt x="14" y="723"/>
                  </a:lnTo>
                  <a:lnTo>
                    <a:pt x="47" y="736"/>
                  </a:lnTo>
                  <a:lnTo>
                    <a:pt x="111" y="737"/>
                  </a:lnTo>
                  <a:lnTo>
                    <a:pt x="626" y="737"/>
                  </a:lnTo>
                  <a:lnTo>
                    <a:pt x="690" y="736"/>
                  </a:lnTo>
                  <a:lnTo>
                    <a:pt x="723" y="723"/>
                  </a:lnTo>
                  <a:lnTo>
                    <a:pt x="735" y="690"/>
                  </a:lnTo>
                  <a:lnTo>
                    <a:pt x="737" y="626"/>
                  </a:lnTo>
                  <a:lnTo>
                    <a:pt x="737" y="111"/>
                  </a:lnTo>
                  <a:lnTo>
                    <a:pt x="735" y="47"/>
                  </a:lnTo>
                  <a:lnTo>
                    <a:pt x="723" y="14"/>
                  </a:lnTo>
                  <a:lnTo>
                    <a:pt x="690" y="2"/>
                  </a:lnTo>
                  <a:lnTo>
                    <a:pt x="626" y="0"/>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4" name="AutoShape 50">
              <a:extLst>
                <a:ext uri="{FF2B5EF4-FFF2-40B4-BE49-F238E27FC236}">
                  <a16:creationId xmlns:a16="http://schemas.microsoft.com/office/drawing/2014/main" id="{768FA090-9E4F-427D-A35B-1737D82056FC}"/>
                </a:ext>
              </a:extLst>
            </p:cNvPr>
            <p:cNvSpPr>
              <a:spLocks/>
            </p:cNvSpPr>
            <p:nvPr/>
          </p:nvSpPr>
          <p:spPr bwMode="auto">
            <a:xfrm>
              <a:off x="756" y="1234"/>
              <a:ext cx="505" cy="284"/>
            </a:xfrm>
            <a:custGeom>
              <a:avLst/>
              <a:gdLst>
                <a:gd name="T0" fmla="+- 0 1261 757"/>
                <a:gd name="T1" fmla="*/ T0 w 505"/>
                <a:gd name="T2" fmla="+- 0 1487 1234"/>
                <a:gd name="T3" fmla="*/ 1487 h 284"/>
                <a:gd name="T4" fmla="+- 0 1257 757"/>
                <a:gd name="T5" fmla="*/ T4 w 505"/>
                <a:gd name="T6" fmla="+- 0 1516 1234"/>
                <a:gd name="T7" fmla="*/ 1516 h 284"/>
                <a:gd name="T8" fmla="+- 0 762 757"/>
                <a:gd name="T9" fmla="*/ T8 w 505"/>
                <a:gd name="T10" fmla="+- 0 1517 1234"/>
                <a:gd name="T11" fmla="*/ 1517 h 284"/>
                <a:gd name="T12" fmla="+- 0 757 757"/>
                <a:gd name="T13" fmla="*/ T12 w 505"/>
                <a:gd name="T14" fmla="+- 0 1487 1234"/>
                <a:gd name="T15" fmla="*/ 1487 h 284"/>
                <a:gd name="T16" fmla="+- 0 770 757"/>
                <a:gd name="T17" fmla="*/ T16 w 505"/>
                <a:gd name="T18" fmla="+- 0 1407 1234"/>
                <a:gd name="T19" fmla="*/ 1407 h 284"/>
                <a:gd name="T20" fmla="+- 0 805 757"/>
                <a:gd name="T21" fmla="*/ T20 w 505"/>
                <a:gd name="T22" fmla="+- 0 1338 1234"/>
                <a:gd name="T23" fmla="*/ 1338 h 284"/>
                <a:gd name="T24" fmla="+- 0 860 757"/>
                <a:gd name="T25" fmla="*/ T24 w 505"/>
                <a:gd name="T26" fmla="+- 0 1283 1234"/>
                <a:gd name="T27" fmla="*/ 1283 h 284"/>
                <a:gd name="T28" fmla="+- 0 929 757"/>
                <a:gd name="T29" fmla="*/ T28 w 505"/>
                <a:gd name="T30" fmla="+- 0 1247 1234"/>
                <a:gd name="T31" fmla="*/ 1247 h 284"/>
                <a:gd name="T32" fmla="+- 0 1009 757"/>
                <a:gd name="T33" fmla="*/ T32 w 505"/>
                <a:gd name="T34" fmla="+- 0 1234 1234"/>
                <a:gd name="T35" fmla="*/ 1234 h 284"/>
                <a:gd name="T36" fmla="+- 0 1089 757"/>
                <a:gd name="T37" fmla="*/ T36 w 505"/>
                <a:gd name="T38" fmla="+- 0 1247 1234"/>
                <a:gd name="T39" fmla="*/ 1247 h 284"/>
                <a:gd name="T40" fmla="+- 0 1158 757"/>
                <a:gd name="T41" fmla="*/ T40 w 505"/>
                <a:gd name="T42" fmla="+- 0 1283 1234"/>
                <a:gd name="T43" fmla="*/ 1283 h 284"/>
                <a:gd name="T44" fmla="+- 0 1213 757"/>
                <a:gd name="T45" fmla="*/ T44 w 505"/>
                <a:gd name="T46" fmla="+- 0 1338 1234"/>
                <a:gd name="T47" fmla="*/ 1338 h 284"/>
                <a:gd name="T48" fmla="+- 0 1248 757"/>
                <a:gd name="T49" fmla="*/ T48 w 505"/>
                <a:gd name="T50" fmla="+- 0 1407 1234"/>
                <a:gd name="T51" fmla="*/ 1407 h 284"/>
                <a:gd name="T52" fmla="+- 0 1261 757"/>
                <a:gd name="T53" fmla="*/ T52 w 505"/>
                <a:gd name="T54" fmla="+- 0 1487 1234"/>
                <a:gd name="T55" fmla="*/ 1487 h 2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5" h="284">
                  <a:moveTo>
                    <a:pt x="504" y="253"/>
                  </a:moveTo>
                  <a:lnTo>
                    <a:pt x="500" y="282"/>
                  </a:lnTo>
                  <a:moveTo>
                    <a:pt x="5" y="283"/>
                  </a:moveTo>
                  <a:lnTo>
                    <a:pt x="0" y="253"/>
                  </a:lnTo>
                  <a:lnTo>
                    <a:pt x="13" y="173"/>
                  </a:lnTo>
                  <a:lnTo>
                    <a:pt x="48" y="104"/>
                  </a:lnTo>
                  <a:lnTo>
                    <a:pt x="103" y="49"/>
                  </a:lnTo>
                  <a:lnTo>
                    <a:pt x="172" y="13"/>
                  </a:lnTo>
                  <a:lnTo>
                    <a:pt x="252" y="0"/>
                  </a:lnTo>
                  <a:lnTo>
                    <a:pt x="332" y="13"/>
                  </a:lnTo>
                  <a:lnTo>
                    <a:pt x="401" y="49"/>
                  </a:lnTo>
                  <a:lnTo>
                    <a:pt x="456" y="104"/>
                  </a:lnTo>
                  <a:lnTo>
                    <a:pt x="491" y="173"/>
                  </a:lnTo>
                  <a:lnTo>
                    <a:pt x="504" y="253"/>
                  </a:lnTo>
                </a:path>
              </a:pathLst>
            </a:custGeom>
            <a:noFill/>
            <a:ln w="4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5" name="AutoShape 51">
              <a:extLst>
                <a:ext uri="{FF2B5EF4-FFF2-40B4-BE49-F238E27FC236}">
                  <a16:creationId xmlns:a16="http://schemas.microsoft.com/office/drawing/2014/main" id="{AD7A1181-E397-4E1E-A718-80919C4BF742}"/>
                </a:ext>
              </a:extLst>
            </p:cNvPr>
            <p:cNvSpPr>
              <a:spLocks/>
            </p:cNvSpPr>
            <p:nvPr/>
          </p:nvSpPr>
          <p:spPr bwMode="auto">
            <a:xfrm>
              <a:off x="587" y="898"/>
              <a:ext cx="738" cy="125"/>
            </a:xfrm>
            <a:custGeom>
              <a:avLst/>
              <a:gdLst>
                <a:gd name="T0" fmla="+- 0 807 588"/>
                <a:gd name="T1" fmla="*/ T0 w 738"/>
                <a:gd name="T2" fmla="+- 0 898 898"/>
                <a:gd name="T3" fmla="*/ 898 h 125"/>
                <a:gd name="T4" fmla="+- 0 1325 588"/>
                <a:gd name="T5" fmla="*/ T4 w 738"/>
                <a:gd name="T6" fmla="+- 0 898 898"/>
                <a:gd name="T7" fmla="*/ 898 h 125"/>
                <a:gd name="T8" fmla="+- 0 588 588"/>
                <a:gd name="T9" fmla="*/ T8 w 738"/>
                <a:gd name="T10" fmla="+- 0 1023 898"/>
                <a:gd name="T11" fmla="*/ 1023 h 125"/>
                <a:gd name="T12" fmla="+- 0 615 588"/>
                <a:gd name="T13" fmla="*/ T12 w 738"/>
                <a:gd name="T14" fmla="+- 0 979 898"/>
                <a:gd name="T15" fmla="*/ 979 h 125"/>
                <a:gd name="T16" fmla="+- 0 663 588"/>
                <a:gd name="T17" fmla="*/ T16 w 738"/>
                <a:gd name="T18" fmla="+- 0 934 898"/>
                <a:gd name="T19" fmla="*/ 934 h 125"/>
                <a:gd name="T20" fmla="+- 0 706 588"/>
                <a:gd name="T21" fmla="*/ T20 w 738"/>
                <a:gd name="T22" fmla="+- 0 910 898"/>
                <a:gd name="T23" fmla="*/ 910 h 125"/>
                <a:gd name="T24" fmla="+- 0 752 588"/>
                <a:gd name="T25" fmla="*/ T24 w 738"/>
                <a:gd name="T26" fmla="+- 0 900 898"/>
                <a:gd name="T27" fmla="*/ 900 h 125"/>
                <a:gd name="T28" fmla="+- 0 807 588"/>
                <a:gd name="T29" fmla="*/ T28 w 738"/>
                <a:gd name="T30" fmla="+- 0 898 898"/>
                <a:gd name="T31" fmla="*/ 898 h 125"/>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738" h="125">
                  <a:moveTo>
                    <a:pt x="219" y="0"/>
                  </a:moveTo>
                  <a:lnTo>
                    <a:pt x="737" y="0"/>
                  </a:lnTo>
                  <a:moveTo>
                    <a:pt x="0" y="125"/>
                  </a:moveTo>
                  <a:lnTo>
                    <a:pt x="27" y="81"/>
                  </a:lnTo>
                  <a:lnTo>
                    <a:pt x="75" y="36"/>
                  </a:lnTo>
                  <a:lnTo>
                    <a:pt x="118" y="12"/>
                  </a:lnTo>
                  <a:lnTo>
                    <a:pt x="164" y="2"/>
                  </a:lnTo>
                  <a:lnTo>
                    <a:pt x="219" y="0"/>
                  </a:lnTo>
                </a:path>
              </a:pathLst>
            </a:custGeom>
            <a:noFill/>
            <a:ln w="280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6" name="AutoShape 52">
              <a:extLst>
                <a:ext uri="{FF2B5EF4-FFF2-40B4-BE49-F238E27FC236}">
                  <a16:creationId xmlns:a16="http://schemas.microsoft.com/office/drawing/2014/main" id="{1D22F19B-6B60-4E04-8518-24E64C08AD66}"/>
                </a:ext>
              </a:extLst>
            </p:cNvPr>
            <p:cNvSpPr>
              <a:spLocks/>
            </p:cNvSpPr>
            <p:nvPr/>
          </p:nvSpPr>
          <p:spPr bwMode="auto">
            <a:xfrm>
              <a:off x="607" y="945"/>
              <a:ext cx="718" cy="571"/>
            </a:xfrm>
            <a:custGeom>
              <a:avLst/>
              <a:gdLst>
                <a:gd name="T0" fmla="+- 0 837 607"/>
                <a:gd name="T1" fmla="*/ T0 w 718"/>
                <a:gd name="T2" fmla="+- 0 945 945"/>
                <a:gd name="T3" fmla="*/ 945 h 571"/>
                <a:gd name="T4" fmla="+- 0 1325 607"/>
                <a:gd name="T5" fmla="*/ T4 w 718"/>
                <a:gd name="T6" fmla="+- 0 945 945"/>
                <a:gd name="T7" fmla="*/ 945 h 571"/>
                <a:gd name="T8" fmla="+- 0 645 607"/>
                <a:gd name="T9" fmla="*/ T8 w 718"/>
                <a:gd name="T10" fmla="+- 0 1516 945"/>
                <a:gd name="T11" fmla="*/ 1516 h 571"/>
                <a:gd name="T12" fmla="+- 0 632 607"/>
                <a:gd name="T13" fmla="*/ T12 w 718"/>
                <a:gd name="T14" fmla="+- 0 1430 945"/>
                <a:gd name="T15" fmla="*/ 1430 h 571"/>
                <a:gd name="T16" fmla="+- 0 623 607"/>
                <a:gd name="T17" fmla="*/ T16 w 718"/>
                <a:gd name="T18" fmla="+- 0 1354 945"/>
                <a:gd name="T19" fmla="*/ 1354 h 571"/>
                <a:gd name="T20" fmla="+- 0 617 607"/>
                <a:gd name="T21" fmla="*/ T20 w 718"/>
                <a:gd name="T22" fmla="+- 0 1299 945"/>
                <a:gd name="T23" fmla="*/ 1299 h 571"/>
                <a:gd name="T24" fmla="+- 0 615 607"/>
                <a:gd name="T25" fmla="*/ T24 w 718"/>
                <a:gd name="T26" fmla="+- 0 1272 945"/>
                <a:gd name="T27" fmla="*/ 1272 h 571"/>
                <a:gd name="T28" fmla="+- 0 610 607"/>
                <a:gd name="T29" fmla="*/ T28 w 718"/>
                <a:gd name="T30" fmla="+- 0 1229 945"/>
                <a:gd name="T31" fmla="*/ 1229 h 571"/>
                <a:gd name="T32" fmla="+- 0 607 607"/>
                <a:gd name="T33" fmla="*/ T32 w 718"/>
                <a:gd name="T34" fmla="+- 0 1159 945"/>
                <a:gd name="T35" fmla="*/ 1159 h 571"/>
                <a:gd name="T36" fmla="+- 0 619 607"/>
                <a:gd name="T37" fmla="*/ T36 w 718"/>
                <a:gd name="T38" fmla="+- 0 1082 945"/>
                <a:gd name="T39" fmla="*/ 1082 h 571"/>
                <a:gd name="T40" fmla="+- 0 656 607"/>
                <a:gd name="T41" fmla="*/ T40 w 718"/>
                <a:gd name="T42" fmla="+- 0 1020 945"/>
                <a:gd name="T43" fmla="*/ 1020 h 571"/>
                <a:gd name="T44" fmla="+- 0 703 607"/>
                <a:gd name="T45" fmla="*/ T44 w 718"/>
                <a:gd name="T46" fmla="+- 0 981 945"/>
                <a:gd name="T47" fmla="*/ 981 h 571"/>
                <a:gd name="T48" fmla="+- 0 744 607"/>
                <a:gd name="T49" fmla="*/ T48 w 718"/>
                <a:gd name="T50" fmla="+- 0 959 945"/>
                <a:gd name="T51" fmla="*/ 959 h 571"/>
                <a:gd name="T52" fmla="+- 0 786 607"/>
                <a:gd name="T53" fmla="*/ T52 w 718"/>
                <a:gd name="T54" fmla="+- 0 948 945"/>
                <a:gd name="T55" fmla="*/ 948 h 571"/>
                <a:gd name="T56" fmla="+- 0 837 607"/>
                <a:gd name="T57" fmla="*/ T56 w 718"/>
                <a:gd name="T58" fmla="+- 0 945 945"/>
                <a:gd name="T59" fmla="*/ 945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718" h="571">
                  <a:moveTo>
                    <a:pt x="230" y="0"/>
                  </a:moveTo>
                  <a:lnTo>
                    <a:pt x="718" y="0"/>
                  </a:lnTo>
                  <a:moveTo>
                    <a:pt x="38" y="571"/>
                  </a:moveTo>
                  <a:lnTo>
                    <a:pt x="25" y="485"/>
                  </a:lnTo>
                  <a:lnTo>
                    <a:pt x="16" y="409"/>
                  </a:lnTo>
                  <a:lnTo>
                    <a:pt x="10" y="354"/>
                  </a:lnTo>
                  <a:lnTo>
                    <a:pt x="8" y="327"/>
                  </a:lnTo>
                  <a:lnTo>
                    <a:pt x="3" y="284"/>
                  </a:lnTo>
                  <a:lnTo>
                    <a:pt x="0" y="214"/>
                  </a:lnTo>
                  <a:lnTo>
                    <a:pt x="12" y="137"/>
                  </a:lnTo>
                  <a:lnTo>
                    <a:pt x="49" y="75"/>
                  </a:lnTo>
                  <a:lnTo>
                    <a:pt x="96" y="36"/>
                  </a:lnTo>
                  <a:lnTo>
                    <a:pt x="137" y="14"/>
                  </a:lnTo>
                  <a:lnTo>
                    <a:pt x="179" y="3"/>
                  </a:lnTo>
                  <a:lnTo>
                    <a:pt x="230" y="0"/>
                  </a:lnTo>
                </a:path>
              </a:pathLst>
            </a:custGeom>
            <a:noFill/>
            <a:ln w="2807">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7" name="Freeform 53">
              <a:extLst>
                <a:ext uri="{FF2B5EF4-FFF2-40B4-BE49-F238E27FC236}">
                  <a16:creationId xmlns:a16="http://schemas.microsoft.com/office/drawing/2014/main" id="{9B2348AD-4E4C-44EE-8C2D-C8D2E09122BC}"/>
                </a:ext>
              </a:extLst>
            </p:cNvPr>
            <p:cNvSpPr>
              <a:spLocks/>
            </p:cNvSpPr>
            <p:nvPr/>
          </p:nvSpPr>
          <p:spPr bwMode="auto">
            <a:xfrm>
              <a:off x="882" y="1066"/>
              <a:ext cx="49" cy="49"/>
            </a:xfrm>
            <a:custGeom>
              <a:avLst/>
              <a:gdLst>
                <a:gd name="T0" fmla="+- 0 920 882"/>
                <a:gd name="T1" fmla="*/ T0 w 49"/>
                <a:gd name="T2" fmla="+- 0 1066 1066"/>
                <a:gd name="T3" fmla="*/ 1066 h 49"/>
                <a:gd name="T4" fmla="+- 0 893 882"/>
                <a:gd name="T5" fmla="*/ T4 w 49"/>
                <a:gd name="T6" fmla="+- 0 1066 1066"/>
                <a:gd name="T7" fmla="*/ 1066 h 49"/>
                <a:gd name="T8" fmla="+- 0 882 882"/>
                <a:gd name="T9" fmla="*/ T8 w 49"/>
                <a:gd name="T10" fmla="+- 0 1077 1066"/>
                <a:gd name="T11" fmla="*/ 1077 h 49"/>
                <a:gd name="T12" fmla="+- 0 882 882"/>
                <a:gd name="T13" fmla="*/ T12 w 49"/>
                <a:gd name="T14" fmla="+- 0 1104 1066"/>
                <a:gd name="T15" fmla="*/ 1104 h 49"/>
                <a:gd name="T16" fmla="+- 0 893 882"/>
                <a:gd name="T17" fmla="*/ T16 w 49"/>
                <a:gd name="T18" fmla="+- 0 1115 1066"/>
                <a:gd name="T19" fmla="*/ 1115 h 49"/>
                <a:gd name="T20" fmla="+- 0 920 882"/>
                <a:gd name="T21" fmla="*/ T20 w 49"/>
                <a:gd name="T22" fmla="+- 0 1115 1066"/>
                <a:gd name="T23" fmla="*/ 1115 h 49"/>
                <a:gd name="T24" fmla="+- 0 931 882"/>
                <a:gd name="T25" fmla="*/ T24 w 49"/>
                <a:gd name="T26" fmla="+- 0 1104 1066"/>
                <a:gd name="T27" fmla="*/ 1104 h 49"/>
                <a:gd name="T28" fmla="+- 0 931 882"/>
                <a:gd name="T29" fmla="*/ T28 w 49"/>
                <a:gd name="T30" fmla="+- 0 1077 1066"/>
                <a:gd name="T31" fmla="*/ 1077 h 4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49">
                  <a:moveTo>
                    <a:pt x="38" y="0"/>
                  </a:moveTo>
                  <a:lnTo>
                    <a:pt x="11" y="0"/>
                  </a:lnTo>
                  <a:lnTo>
                    <a:pt x="0" y="11"/>
                  </a:lnTo>
                  <a:lnTo>
                    <a:pt x="0" y="38"/>
                  </a:lnTo>
                  <a:lnTo>
                    <a:pt x="11" y="49"/>
                  </a:lnTo>
                  <a:lnTo>
                    <a:pt x="38" y="49"/>
                  </a:lnTo>
                  <a:lnTo>
                    <a:pt x="49" y="38"/>
                  </a:lnTo>
                  <a:lnTo>
                    <a:pt x="49"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38" name="Freeform 54">
              <a:extLst>
                <a:ext uri="{FF2B5EF4-FFF2-40B4-BE49-F238E27FC236}">
                  <a16:creationId xmlns:a16="http://schemas.microsoft.com/office/drawing/2014/main" id="{C50F1DBD-BBC0-4EE7-8C9A-1362CB0DC165}"/>
                </a:ext>
              </a:extLst>
            </p:cNvPr>
            <p:cNvSpPr>
              <a:spLocks/>
            </p:cNvSpPr>
            <p:nvPr/>
          </p:nvSpPr>
          <p:spPr bwMode="auto">
            <a:xfrm>
              <a:off x="882" y="1066"/>
              <a:ext cx="49" cy="49"/>
            </a:xfrm>
            <a:custGeom>
              <a:avLst/>
              <a:gdLst>
                <a:gd name="T0" fmla="+- 0 931 882"/>
                <a:gd name="T1" fmla="*/ T0 w 49"/>
                <a:gd name="T2" fmla="+- 0 1090 1066"/>
                <a:gd name="T3" fmla="*/ 1090 h 49"/>
                <a:gd name="T4" fmla="+- 0 931 882"/>
                <a:gd name="T5" fmla="*/ T4 w 49"/>
                <a:gd name="T6" fmla="+- 0 1104 1066"/>
                <a:gd name="T7" fmla="*/ 1104 h 49"/>
                <a:gd name="T8" fmla="+- 0 920 882"/>
                <a:gd name="T9" fmla="*/ T8 w 49"/>
                <a:gd name="T10" fmla="+- 0 1115 1066"/>
                <a:gd name="T11" fmla="*/ 1115 h 49"/>
                <a:gd name="T12" fmla="+- 0 907 882"/>
                <a:gd name="T13" fmla="*/ T12 w 49"/>
                <a:gd name="T14" fmla="+- 0 1115 1066"/>
                <a:gd name="T15" fmla="*/ 1115 h 49"/>
                <a:gd name="T16" fmla="+- 0 893 882"/>
                <a:gd name="T17" fmla="*/ T16 w 49"/>
                <a:gd name="T18" fmla="+- 0 1115 1066"/>
                <a:gd name="T19" fmla="*/ 1115 h 49"/>
                <a:gd name="T20" fmla="+- 0 882 882"/>
                <a:gd name="T21" fmla="*/ T20 w 49"/>
                <a:gd name="T22" fmla="+- 0 1104 1066"/>
                <a:gd name="T23" fmla="*/ 1104 h 49"/>
                <a:gd name="T24" fmla="+- 0 882 882"/>
                <a:gd name="T25" fmla="*/ T24 w 49"/>
                <a:gd name="T26" fmla="+- 0 1090 1066"/>
                <a:gd name="T27" fmla="*/ 1090 h 49"/>
                <a:gd name="T28" fmla="+- 0 882 882"/>
                <a:gd name="T29" fmla="*/ T28 w 49"/>
                <a:gd name="T30" fmla="+- 0 1077 1066"/>
                <a:gd name="T31" fmla="*/ 1077 h 49"/>
                <a:gd name="T32" fmla="+- 0 893 882"/>
                <a:gd name="T33" fmla="*/ T32 w 49"/>
                <a:gd name="T34" fmla="+- 0 1066 1066"/>
                <a:gd name="T35" fmla="*/ 1066 h 49"/>
                <a:gd name="T36" fmla="+- 0 907 882"/>
                <a:gd name="T37" fmla="*/ T36 w 49"/>
                <a:gd name="T38" fmla="+- 0 1066 1066"/>
                <a:gd name="T39" fmla="*/ 1066 h 49"/>
                <a:gd name="T40" fmla="+- 0 920 882"/>
                <a:gd name="T41" fmla="*/ T40 w 49"/>
                <a:gd name="T42" fmla="+- 0 1066 1066"/>
                <a:gd name="T43" fmla="*/ 1066 h 49"/>
                <a:gd name="T44" fmla="+- 0 931 882"/>
                <a:gd name="T45" fmla="*/ T44 w 49"/>
                <a:gd name="T46" fmla="+- 0 1077 1066"/>
                <a:gd name="T47" fmla="*/ 1077 h 49"/>
                <a:gd name="T48" fmla="+- 0 931 882"/>
                <a:gd name="T49" fmla="*/ T48 w 49"/>
                <a:gd name="T50" fmla="+- 0 1090 1066"/>
                <a:gd name="T51" fmla="*/ 1090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49">
                  <a:moveTo>
                    <a:pt x="49" y="24"/>
                  </a:moveTo>
                  <a:lnTo>
                    <a:pt x="49" y="38"/>
                  </a:lnTo>
                  <a:lnTo>
                    <a:pt x="38" y="49"/>
                  </a:lnTo>
                  <a:lnTo>
                    <a:pt x="25" y="49"/>
                  </a:lnTo>
                  <a:lnTo>
                    <a:pt x="11" y="49"/>
                  </a:lnTo>
                  <a:lnTo>
                    <a:pt x="0" y="38"/>
                  </a:lnTo>
                  <a:lnTo>
                    <a:pt x="0" y="24"/>
                  </a:lnTo>
                  <a:lnTo>
                    <a:pt x="0" y="11"/>
                  </a:lnTo>
                  <a:lnTo>
                    <a:pt x="11" y="0"/>
                  </a:lnTo>
                  <a:lnTo>
                    <a:pt x="25" y="0"/>
                  </a:lnTo>
                  <a:lnTo>
                    <a:pt x="38" y="0"/>
                  </a:lnTo>
                  <a:lnTo>
                    <a:pt x="49" y="11"/>
                  </a:lnTo>
                  <a:lnTo>
                    <a:pt x="49" y="24"/>
                  </a:lnTo>
                </a:path>
              </a:pathLst>
            </a:custGeom>
            <a:noFill/>
            <a:ln w="839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39" name="Freeform 55">
              <a:extLst>
                <a:ext uri="{FF2B5EF4-FFF2-40B4-BE49-F238E27FC236}">
                  <a16:creationId xmlns:a16="http://schemas.microsoft.com/office/drawing/2014/main" id="{06906ECA-4FD6-4B2F-AB75-8505EEDFAC00}"/>
                </a:ext>
              </a:extLst>
            </p:cNvPr>
            <p:cNvSpPr>
              <a:spLocks/>
            </p:cNvSpPr>
            <p:nvPr/>
          </p:nvSpPr>
          <p:spPr bwMode="auto">
            <a:xfrm>
              <a:off x="1015" y="1066"/>
              <a:ext cx="49" cy="49"/>
            </a:xfrm>
            <a:custGeom>
              <a:avLst/>
              <a:gdLst>
                <a:gd name="T0" fmla="+- 0 1052 1015"/>
                <a:gd name="T1" fmla="*/ T0 w 49"/>
                <a:gd name="T2" fmla="+- 0 1066 1066"/>
                <a:gd name="T3" fmla="*/ 1066 h 49"/>
                <a:gd name="T4" fmla="+- 0 1026 1015"/>
                <a:gd name="T5" fmla="*/ T4 w 49"/>
                <a:gd name="T6" fmla="+- 0 1066 1066"/>
                <a:gd name="T7" fmla="*/ 1066 h 49"/>
                <a:gd name="T8" fmla="+- 0 1015 1015"/>
                <a:gd name="T9" fmla="*/ T8 w 49"/>
                <a:gd name="T10" fmla="+- 0 1077 1066"/>
                <a:gd name="T11" fmla="*/ 1077 h 49"/>
                <a:gd name="T12" fmla="+- 0 1015 1015"/>
                <a:gd name="T13" fmla="*/ T12 w 49"/>
                <a:gd name="T14" fmla="+- 0 1104 1066"/>
                <a:gd name="T15" fmla="*/ 1104 h 49"/>
                <a:gd name="T16" fmla="+- 0 1026 1015"/>
                <a:gd name="T17" fmla="*/ T16 w 49"/>
                <a:gd name="T18" fmla="+- 0 1115 1066"/>
                <a:gd name="T19" fmla="*/ 1115 h 49"/>
                <a:gd name="T20" fmla="+- 0 1052 1015"/>
                <a:gd name="T21" fmla="*/ T20 w 49"/>
                <a:gd name="T22" fmla="+- 0 1115 1066"/>
                <a:gd name="T23" fmla="*/ 1115 h 49"/>
                <a:gd name="T24" fmla="+- 0 1063 1015"/>
                <a:gd name="T25" fmla="*/ T24 w 49"/>
                <a:gd name="T26" fmla="+- 0 1104 1066"/>
                <a:gd name="T27" fmla="*/ 1104 h 49"/>
                <a:gd name="T28" fmla="+- 0 1063 1015"/>
                <a:gd name="T29" fmla="*/ T28 w 49"/>
                <a:gd name="T30" fmla="+- 0 1077 1066"/>
                <a:gd name="T31" fmla="*/ 1077 h 4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49">
                  <a:moveTo>
                    <a:pt x="37" y="0"/>
                  </a:moveTo>
                  <a:lnTo>
                    <a:pt x="11" y="0"/>
                  </a:lnTo>
                  <a:lnTo>
                    <a:pt x="0" y="11"/>
                  </a:lnTo>
                  <a:lnTo>
                    <a:pt x="0" y="38"/>
                  </a:lnTo>
                  <a:lnTo>
                    <a:pt x="11" y="49"/>
                  </a:lnTo>
                  <a:lnTo>
                    <a:pt x="37" y="49"/>
                  </a:lnTo>
                  <a:lnTo>
                    <a:pt x="48" y="38"/>
                  </a:lnTo>
                  <a:lnTo>
                    <a:pt x="4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0" name="Freeform 56">
              <a:extLst>
                <a:ext uri="{FF2B5EF4-FFF2-40B4-BE49-F238E27FC236}">
                  <a16:creationId xmlns:a16="http://schemas.microsoft.com/office/drawing/2014/main" id="{6948C661-D8FD-4D08-949B-E8B573EB3D97}"/>
                </a:ext>
              </a:extLst>
            </p:cNvPr>
            <p:cNvSpPr>
              <a:spLocks/>
            </p:cNvSpPr>
            <p:nvPr/>
          </p:nvSpPr>
          <p:spPr bwMode="auto">
            <a:xfrm>
              <a:off x="1015" y="1066"/>
              <a:ext cx="49" cy="49"/>
            </a:xfrm>
            <a:custGeom>
              <a:avLst/>
              <a:gdLst>
                <a:gd name="T0" fmla="+- 0 1063 1015"/>
                <a:gd name="T1" fmla="*/ T0 w 49"/>
                <a:gd name="T2" fmla="+- 0 1090 1066"/>
                <a:gd name="T3" fmla="*/ 1090 h 49"/>
                <a:gd name="T4" fmla="+- 0 1063 1015"/>
                <a:gd name="T5" fmla="*/ T4 w 49"/>
                <a:gd name="T6" fmla="+- 0 1104 1066"/>
                <a:gd name="T7" fmla="*/ 1104 h 49"/>
                <a:gd name="T8" fmla="+- 0 1052 1015"/>
                <a:gd name="T9" fmla="*/ T8 w 49"/>
                <a:gd name="T10" fmla="+- 0 1115 1066"/>
                <a:gd name="T11" fmla="*/ 1115 h 49"/>
                <a:gd name="T12" fmla="+- 0 1039 1015"/>
                <a:gd name="T13" fmla="*/ T12 w 49"/>
                <a:gd name="T14" fmla="+- 0 1115 1066"/>
                <a:gd name="T15" fmla="*/ 1115 h 49"/>
                <a:gd name="T16" fmla="+- 0 1026 1015"/>
                <a:gd name="T17" fmla="*/ T16 w 49"/>
                <a:gd name="T18" fmla="+- 0 1115 1066"/>
                <a:gd name="T19" fmla="*/ 1115 h 49"/>
                <a:gd name="T20" fmla="+- 0 1015 1015"/>
                <a:gd name="T21" fmla="*/ T20 w 49"/>
                <a:gd name="T22" fmla="+- 0 1104 1066"/>
                <a:gd name="T23" fmla="*/ 1104 h 49"/>
                <a:gd name="T24" fmla="+- 0 1015 1015"/>
                <a:gd name="T25" fmla="*/ T24 w 49"/>
                <a:gd name="T26" fmla="+- 0 1090 1066"/>
                <a:gd name="T27" fmla="*/ 1090 h 49"/>
                <a:gd name="T28" fmla="+- 0 1015 1015"/>
                <a:gd name="T29" fmla="*/ T28 w 49"/>
                <a:gd name="T30" fmla="+- 0 1077 1066"/>
                <a:gd name="T31" fmla="*/ 1077 h 49"/>
                <a:gd name="T32" fmla="+- 0 1026 1015"/>
                <a:gd name="T33" fmla="*/ T32 w 49"/>
                <a:gd name="T34" fmla="+- 0 1066 1066"/>
                <a:gd name="T35" fmla="*/ 1066 h 49"/>
                <a:gd name="T36" fmla="+- 0 1039 1015"/>
                <a:gd name="T37" fmla="*/ T36 w 49"/>
                <a:gd name="T38" fmla="+- 0 1066 1066"/>
                <a:gd name="T39" fmla="*/ 1066 h 49"/>
                <a:gd name="T40" fmla="+- 0 1052 1015"/>
                <a:gd name="T41" fmla="*/ T40 w 49"/>
                <a:gd name="T42" fmla="+- 0 1066 1066"/>
                <a:gd name="T43" fmla="*/ 1066 h 49"/>
                <a:gd name="T44" fmla="+- 0 1063 1015"/>
                <a:gd name="T45" fmla="*/ T44 w 49"/>
                <a:gd name="T46" fmla="+- 0 1077 1066"/>
                <a:gd name="T47" fmla="*/ 1077 h 49"/>
                <a:gd name="T48" fmla="+- 0 1063 1015"/>
                <a:gd name="T49" fmla="*/ T48 w 49"/>
                <a:gd name="T50" fmla="+- 0 1090 1066"/>
                <a:gd name="T51" fmla="*/ 1090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49">
                  <a:moveTo>
                    <a:pt x="48" y="24"/>
                  </a:moveTo>
                  <a:lnTo>
                    <a:pt x="48" y="38"/>
                  </a:lnTo>
                  <a:lnTo>
                    <a:pt x="37" y="49"/>
                  </a:lnTo>
                  <a:lnTo>
                    <a:pt x="24" y="49"/>
                  </a:lnTo>
                  <a:lnTo>
                    <a:pt x="11" y="49"/>
                  </a:lnTo>
                  <a:lnTo>
                    <a:pt x="0" y="38"/>
                  </a:lnTo>
                  <a:lnTo>
                    <a:pt x="0" y="24"/>
                  </a:lnTo>
                  <a:lnTo>
                    <a:pt x="0" y="11"/>
                  </a:lnTo>
                  <a:lnTo>
                    <a:pt x="11" y="0"/>
                  </a:lnTo>
                  <a:lnTo>
                    <a:pt x="24" y="0"/>
                  </a:lnTo>
                  <a:lnTo>
                    <a:pt x="37" y="0"/>
                  </a:lnTo>
                  <a:lnTo>
                    <a:pt x="48" y="11"/>
                  </a:lnTo>
                  <a:lnTo>
                    <a:pt x="48" y="24"/>
                  </a:lnTo>
                </a:path>
              </a:pathLst>
            </a:custGeom>
            <a:noFill/>
            <a:ln w="839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1" name="Freeform 57">
              <a:extLst>
                <a:ext uri="{FF2B5EF4-FFF2-40B4-BE49-F238E27FC236}">
                  <a16:creationId xmlns:a16="http://schemas.microsoft.com/office/drawing/2014/main" id="{A896D9F8-77F2-4C27-B74D-EC4806C8A593}"/>
                </a:ext>
              </a:extLst>
            </p:cNvPr>
            <p:cNvSpPr>
              <a:spLocks/>
            </p:cNvSpPr>
            <p:nvPr/>
          </p:nvSpPr>
          <p:spPr bwMode="auto">
            <a:xfrm>
              <a:off x="1146" y="1066"/>
              <a:ext cx="49" cy="49"/>
            </a:xfrm>
            <a:custGeom>
              <a:avLst/>
              <a:gdLst>
                <a:gd name="T0" fmla="+- 0 1184 1147"/>
                <a:gd name="T1" fmla="*/ T0 w 49"/>
                <a:gd name="T2" fmla="+- 0 1066 1066"/>
                <a:gd name="T3" fmla="*/ 1066 h 49"/>
                <a:gd name="T4" fmla="+- 0 1158 1147"/>
                <a:gd name="T5" fmla="*/ T4 w 49"/>
                <a:gd name="T6" fmla="+- 0 1066 1066"/>
                <a:gd name="T7" fmla="*/ 1066 h 49"/>
                <a:gd name="T8" fmla="+- 0 1147 1147"/>
                <a:gd name="T9" fmla="*/ T8 w 49"/>
                <a:gd name="T10" fmla="+- 0 1077 1066"/>
                <a:gd name="T11" fmla="*/ 1077 h 49"/>
                <a:gd name="T12" fmla="+- 0 1147 1147"/>
                <a:gd name="T13" fmla="*/ T12 w 49"/>
                <a:gd name="T14" fmla="+- 0 1104 1066"/>
                <a:gd name="T15" fmla="*/ 1104 h 49"/>
                <a:gd name="T16" fmla="+- 0 1158 1147"/>
                <a:gd name="T17" fmla="*/ T16 w 49"/>
                <a:gd name="T18" fmla="+- 0 1115 1066"/>
                <a:gd name="T19" fmla="*/ 1115 h 49"/>
                <a:gd name="T20" fmla="+- 0 1184 1147"/>
                <a:gd name="T21" fmla="*/ T20 w 49"/>
                <a:gd name="T22" fmla="+- 0 1115 1066"/>
                <a:gd name="T23" fmla="*/ 1115 h 49"/>
                <a:gd name="T24" fmla="+- 0 1195 1147"/>
                <a:gd name="T25" fmla="*/ T24 w 49"/>
                <a:gd name="T26" fmla="+- 0 1104 1066"/>
                <a:gd name="T27" fmla="*/ 1104 h 49"/>
                <a:gd name="T28" fmla="+- 0 1195 1147"/>
                <a:gd name="T29" fmla="*/ T28 w 49"/>
                <a:gd name="T30" fmla="+- 0 1077 1066"/>
                <a:gd name="T31" fmla="*/ 1077 h 49"/>
              </a:gdLst>
              <a:ahLst/>
              <a:cxnLst>
                <a:cxn ang="0">
                  <a:pos x="T1" y="T3"/>
                </a:cxn>
                <a:cxn ang="0">
                  <a:pos x="T5" y="T7"/>
                </a:cxn>
                <a:cxn ang="0">
                  <a:pos x="T9" y="T11"/>
                </a:cxn>
                <a:cxn ang="0">
                  <a:pos x="T13" y="T15"/>
                </a:cxn>
                <a:cxn ang="0">
                  <a:pos x="T17" y="T19"/>
                </a:cxn>
                <a:cxn ang="0">
                  <a:pos x="T21" y="T23"/>
                </a:cxn>
                <a:cxn ang="0">
                  <a:pos x="T25" y="T27"/>
                </a:cxn>
                <a:cxn ang="0">
                  <a:pos x="T29" y="T31"/>
                </a:cxn>
              </a:cxnLst>
              <a:rect l="0" t="0" r="r" b="b"/>
              <a:pathLst>
                <a:path w="49" h="49">
                  <a:moveTo>
                    <a:pt x="37" y="0"/>
                  </a:moveTo>
                  <a:lnTo>
                    <a:pt x="11" y="0"/>
                  </a:lnTo>
                  <a:lnTo>
                    <a:pt x="0" y="11"/>
                  </a:lnTo>
                  <a:lnTo>
                    <a:pt x="0" y="38"/>
                  </a:lnTo>
                  <a:lnTo>
                    <a:pt x="11" y="49"/>
                  </a:lnTo>
                  <a:lnTo>
                    <a:pt x="37" y="49"/>
                  </a:lnTo>
                  <a:lnTo>
                    <a:pt x="48" y="38"/>
                  </a:lnTo>
                  <a:lnTo>
                    <a:pt x="4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42" name="Freeform 58">
              <a:extLst>
                <a:ext uri="{FF2B5EF4-FFF2-40B4-BE49-F238E27FC236}">
                  <a16:creationId xmlns:a16="http://schemas.microsoft.com/office/drawing/2014/main" id="{32C72C9A-83E5-4901-B1B0-A461A29A96FD}"/>
                </a:ext>
              </a:extLst>
            </p:cNvPr>
            <p:cNvSpPr>
              <a:spLocks/>
            </p:cNvSpPr>
            <p:nvPr/>
          </p:nvSpPr>
          <p:spPr bwMode="auto">
            <a:xfrm>
              <a:off x="1146" y="1066"/>
              <a:ext cx="49" cy="49"/>
            </a:xfrm>
            <a:custGeom>
              <a:avLst/>
              <a:gdLst>
                <a:gd name="T0" fmla="+- 0 1195 1147"/>
                <a:gd name="T1" fmla="*/ T0 w 49"/>
                <a:gd name="T2" fmla="+- 0 1090 1066"/>
                <a:gd name="T3" fmla="*/ 1090 h 49"/>
                <a:gd name="T4" fmla="+- 0 1195 1147"/>
                <a:gd name="T5" fmla="*/ T4 w 49"/>
                <a:gd name="T6" fmla="+- 0 1104 1066"/>
                <a:gd name="T7" fmla="*/ 1104 h 49"/>
                <a:gd name="T8" fmla="+- 0 1184 1147"/>
                <a:gd name="T9" fmla="*/ T8 w 49"/>
                <a:gd name="T10" fmla="+- 0 1115 1066"/>
                <a:gd name="T11" fmla="*/ 1115 h 49"/>
                <a:gd name="T12" fmla="+- 0 1171 1147"/>
                <a:gd name="T13" fmla="*/ T12 w 49"/>
                <a:gd name="T14" fmla="+- 0 1115 1066"/>
                <a:gd name="T15" fmla="*/ 1115 h 49"/>
                <a:gd name="T16" fmla="+- 0 1158 1147"/>
                <a:gd name="T17" fmla="*/ T16 w 49"/>
                <a:gd name="T18" fmla="+- 0 1115 1066"/>
                <a:gd name="T19" fmla="*/ 1115 h 49"/>
                <a:gd name="T20" fmla="+- 0 1147 1147"/>
                <a:gd name="T21" fmla="*/ T20 w 49"/>
                <a:gd name="T22" fmla="+- 0 1104 1066"/>
                <a:gd name="T23" fmla="*/ 1104 h 49"/>
                <a:gd name="T24" fmla="+- 0 1147 1147"/>
                <a:gd name="T25" fmla="*/ T24 w 49"/>
                <a:gd name="T26" fmla="+- 0 1090 1066"/>
                <a:gd name="T27" fmla="*/ 1090 h 49"/>
                <a:gd name="T28" fmla="+- 0 1147 1147"/>
                <a:gd name="T29" fmla="*/ T28 w 49"/>
                <a:gd name="T30" fmla="+- 0 1077 1066"/>
                <a:gd name="T31" fmla="*/ 1077 h 49"/>
                <a:gd name="T32" fmla="+- 0 1158 1147"/>
                <a:gd name="T33" fmla="*/ T32 w 49"/>
                <a:gd name="T34" fmla="+- 0 1066 1066"/>
                <a:gd name="T35" fmla="*/ 1066 h 49"/>
                <a:gd name="T36" fmla="+- 0 1171 1147"/>
                <a:gd name="T37" fmla="*/ T36 w 49"/>
                <a:gd name="T38" fmla="+- 0 1066 1066"/>
                <a:gd name="T39" fmla="*/ 1066 h 49"/>
                <a:gd name="T40" fmla="+- 0 1184 1147"/>
                <a:gd name="T41" fmla="*/ T40 w 49"/>
                <a:gd name="T42" fmla="+- 0 1066 1066"/>
                <a:gd name="T43" fmla="*/ 1066 h 49"/>
                <a:gd name="T44" fmla="+- 0 1195 1147"/>
                <a:gd name="T45" fmla="*/ T44 w 49"/>
                <a:gd name="T46" fmla="+- 0 1077 1066"/>
                <a:gd name="T47" fmla="*/ 1077 h 49"/>
                <a:gd name="T48" fmla="+- 0 1195 1147"/>
                <a:gd name="T49" fmla="*/ T48 w 49"/>
                <a:gd name="T50" fmla="+- 0 1090 1066"/>
                <a:gd name="T51" fmla="*/ 1090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49">
                  <a:moveTo>
                    <a:pt x="48" y="24"/>
                  </a:moveTo>
                  <a:lnTo>
                    <a:pt x="48" y="38"/>
                  </a:lnTo>
                  <a:lnTo>
                    <a:pt x="37" y="49"/>
                  </a:lnTo>
                  <a:lnTo>
                    <a:pt x="24" y="49"/>
                  </a:lnTo>
                  <a:lnTo>
                    <a:pt x="11" y="49"/>
                  </a:lnTo>
                  <a:lnTo>
                    <a:pt x="0" y="38"/>
                  </a:lnTo>
                  <a:lnTo>
                    <a:pt x="0" y="24"/>
                  </a:lnTo>
                  <a:lnTo>
                    <a:pt x="0" y="11"/>
                  </a:lnTo>
                  <a:lnTo>
                    <a:pt x="11" y="0"/>
                  </a:lnTo>
                  <a:lnTo>
                    <a:pt x="24" y="0"/>
                  </a:lnTo>
                  <a:lnTo>
                    <a:pt x="37" y="0"/>
                  </a:lnTo>
                  <a:lnTo>
                    <a:pt x="48" y="11"/>
                  </a:lnTo>
                  <a:lnTo>
                    <a:pt x="48" y="24"/>
                  </a:lnTo>
                </a:path>
              </a:pathLst>
            </a:custGeom>
            <a:noFill/>
            <a:ln w="839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3" name="Freeform 59">
              <a:extLst>
                <a:ext uri="{FF2B5EF4-FFF2-40B4-BE49-F238E27FC236}">
                  <a16:creationId xmlns:a16="http://schemas.microsoft.com/office/drawing/2014/main" id="{8D5FFE20-CC9D-4288-802C-6C0CE1A8FDCE}"/>
                </a:ext>
              </a:extLst>
            </p:cNvPr>
            <p:cNvSpPr>
              <a:spLocks/>
            </p:cNvSpPr>
            <p:nvPr/>
          </p:nvSpPr>
          <p:spPr bwMode="auto">
            <a:xfrm>
              <a:off x="719" y="1066"/>
              <a:ext cx="73" cy="47"/>
            </a:xfrm>
            <a:custGeom>
              <a:avLst/>
              <a:gdLst>
                <a:gd name="T0" fmla="+- 0 769 720"/>
                <a:gd name="T1" fmla="*/ T0 w 73"/>
                <a:gd name="T2" fmla="+- 0 1113 1066"/>
                <a:gd name="T3" fmla="*/ 1113 h 47"/>
                <a:gd name="T4" fmla="+- 0 743 720"/>
                <a:gd name="T5" fmla="*/ T4 w 73"/>
                <a:gd name="T6" fmla="+- 0 1113 1066"/>
                <a:gd name="T7" fmla="*/ 1113 h 47"/>
                <a:gd name="T8" fmla="+- 0 730 720"/>
                <a:gd name="T9" fmla="*/ T8 w 73"/>
                <a:gd name="T10" fmla="+- 0 1113 1066"/>
                <a:gd name="T11" fmla="*/ 1113 h 47"/>
                <a:gd name="T12" fmla="+- 0 720 720"/>
                <a:gd name="T13" fmla="*/ T12 w 73"/>
                <a:gd name="T14" fmla="+- 0 1103 1066"/>
                <a:gd name="T15" fmla="*/ 1103 h 47"/>
                <a:gd name="T16" fmla="+- 0 720 720"/>
                <a:gd name="T17" fmla="*/ T16 w 73"/>
                <a:gd name="T18" fmla="+- 0 1090 1066"/>
                <a:gd name="T19" fmla="*/ 1090 h 47"/>
                <a:gd name="T20" fmla="+- 0 720 720"/>
                <a:gd name="T21" fmla="*/ T20 w 73"/>
                <a:gd name="T22" fmla="+- 0 1077 1066"/>
                <a:gd name="T23" fmla="*/ 1077 h 47"/>
                <a:gd name="T24" fmla="+- 0 730 720"/>
                <a:gd name="T25" fmla="*/ T24 w 73"/>
                <a:gd name="T26" fmla="+- 0 1066 1066"/>
                <a:gd name="T27" fmla="*/ 1066 h 47"/>
                <a:gd name="T28" fmla="+- 0 743 720"/>
                <a:gd name="T29" fmla="*/ T28 w 73"/>
                <a:gd name="T30" fmla="+- 0 1066 1066"/>
                <a:gd name="T31" fmla="*/ 1066 h 47"/>
                <a:gd name="T32" fmla="+- 0 769 720"/>
                <a:gd name="T33" fmla="*/ T32 w 73"/>
                <a:gd name="T34" fmla="+- 0 1066 1066"/>
                <a:gd name="T35" fmla="*/ 1066 h 47"/>
                <a:gd name="T36" fmla="+- 0 781 720"/>
                <a:gd name="T37" fmla="*/ T36 w 73"/>
                <a:gd name="T38" fmla="+- 0 1066 1066"/>
                <a:gd name="T39" fmla="*/ 1066 h 47"/>
                <a:gd name="T40" fmla="+- 0 792 720"/>
                <a:gd name="T41" fmla="*/ T40 w 73"/>
                <a:gd name="T42" fmla="+- 0 1077 1066"/>
                <a:gd name="T43" fmla="*/ 1077 h 47"/>
                <a:gd name="T44" fmla="+- 0 792 720"/>
                <a:gd name="T45" fmla="*/ T44 w 73"/>
                <a:gd name="T46" fmla="+- 0 1090 1066"/>
                <a:gd name="T47" fmla="*/ 1090 h 47"/>
                <a:gd name="T48" fmla="+- 0 792 720"/>
                <a:gd name="T49" fmla="*/ T48 w 73"/>
                <a:gd name="T50" fmla="+- 0 1103 1066"/>
                <a:gd name="T51" fmla="*/ 1103 h 47"/>
                <a:gd name="T52" fmla="+- 0 781 720"/>
                <a:gd name="T53" fmla="*/ T52 w 73"/>
                <a:gd name="T54" fmla="+- 0 1113 1066"/>
                <a:gd name="T55" fmla="*/ 1113 h 47"/>
                <a:gd name="T56" fmla="+- 0 769 720"/>
                <a:gd name="T57" fmla="*/ T56 w 73"/>
                <a:gd name="T58" fmla="+- 0 1113 1066"/>
                <a:gd name="T59" fmla="*/ 1113 h 47"/>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Lst>
              <a:rect l="0" t="0" r="r" b="b"/>
              <a:pathLst>
                <a:path w="73" h="47">
                  <a:moveTo>
                    <a:pt x="49" y="47"/>
                  </a:moveTo>
                  <a:lnTo>
                    <a:pt x="23" y="47"/>
                  </a:lnTo>
                  <a:lnTo>
                    <a:pt x="10" y="47"/>
                  </a:lnTo>
                  <a:lnTo>
                    <a:pt x="0" y="37"/>
                  </a:lnTo>
                  <a:lnTo>
                    <a:pt x="0" y="24"/>
                  </a:lnTo>
                  <a:lnTo>
                    <a:pt x="0" y="11"/>
                  </a:lnTo>
                  <a:lnTo>
                    <a:pt x="10" y="0"/>
                  </a:lnTo>
                  <a:lnTo>
                    <a:pt x="23" y="0"/>
                  </a:lnTo>
                  <a:lnTo>
                    <a:pt x="49" y="0"/>
                  </a:lnTo>
                  <a:lnTo>
                    <a:pt x="61" y="0"/>
                  </a:lnTo>
                  <a:lnTo>
                    <a:pt x="72" y="11"/>
                  </a:lnTo>
                  <a:lnTo>
                    <a:pt x="72" y="24"/>
                  </a:lnTo>
                  <a:lnTo>
                    <a:pt x="72" y="37"/>
                  </a:lnTo>
                  <a:lnTo>
                    <a:pt x="61" y="47"/>
                  </a:lnTo>
                  <a:lnTo>
                    <a:pt x="49" y="47"/>
                  </a:lnTo>
                </a:path>
              </a:pathLst>
            </a:custGeom>
            <a:noFill/>
            <a:ln w="562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2108" name="Picture 60">
              <a:extLst>
                <a:ext uri="{FF2B5EF4-FFF2-40B4-BE49-F238E27FC236}">
                  <a16:creationId xmlns:a16="http://schemas.microsoft.com/office/drawing/2014/main" id="{0443EE69-9863-46C5-815A-07002F1C1D3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 y="1315"/>
              <a:ext cx="37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Freeform 61">
              <a:extLst>
                <a:ext uri="{FF2B5EF4-FFF2-40B4-BE49-F238E27FC236}">
                  <a16:creationId xmlns:a16="http://schemas.microsoft.com/office/drawing/2014/main" id="{3BCCDEC0-9D14-4339-9EB6-AF6E1B8BE9B9}"/>
                </a:ext>
              </a:extLst>
            </p:cNvPr>
            <p:cNvSpPr>
              <a:spLocks/>
            </p:cNvSpPr>
            <p:nvPr/>
          </p:nvSpPr>
          <p:spPr bwMode="auto">
            <a:xfrm>
              <a:off x="809" y="1287"/>
              <a:ext cx="400" cy="231"/>
            </a:xfrm>
            <a:custGeom>
              <a:avLst/>
              <a:gdLst>
                <a:gd name="T0" fmla="+- 0 816 809"/>
                <a:gd name="T1" fmla="*/ T0 w 400"/>
                <a:gd name="T2" fmla="+- 0 1517 1287"/>
                <a:gd name="T3" fmla="*/ 1517 h 231"/>
                <a:gd name="T4" fmla="+- 0 825 809"/>
                <a:gd name="T5" fmla="*/ T4 w 400"/>
                <a:gd name="T6" fmla="+- 0 1409 1287"/>
                <a:gd name="T7" fmla="*/ 1409 h 231"/>
                <a:gd name="T8" fmla="+- 0 868 809"/>
                <a:gd name="T9" fmla="*/ T8 w 400"/>
                <a:gd name="T10" fmla="+- 0 1345 1287"/>
                <a:gd name="T11" fmla="*/ 1345 h 231"/>
                <a:gd name="T12" fmla="+- 0 931 809"/>
                <a:gd name="T13" fmla="*/ T12 w 400"/>
                <a:gd name="T14" fmla="+- 0 1303 1287"/>
                <a:gd name="T15" fmla="*/ 1303 h 231"/>
                <a:gd name="T16" fmla="+- 0 1009 809"/>
                <a:gd name="T17" fmla="*/ T16 w 400"/>
                <a:gd name="T18" fmla="+- 0 1287 1287"/>
                <a:gd name="T19" fmla="*/ 1287 h 231"/>
                <a:gd name="T20" fmla="+- 0 1087 809"/>
                <a:gd name="T21" fmla="*/ T20 w 400"/>
                <a:gd name="T22" fmla="+- 0 1303 1287"/>
                <a:gd name="T23" fmla="*/ 1303 h 231"/>
                <a:gd name="T24" fmla="+- 0 1150 809"/>
                <a:gd name="T25" fmla="*/ T24 w 400"/>
                <a:gd name="T26" fmla="+- 0 1345 1287"/>
                <a:gd name="T27" fmla="*/ 1345 h 231"/>
                <a:gd name="T28" fmla="+- 0 1193 809"/>
                <a:gd name="T29" fmla="*/ T28 w 400"/>
                <a:gd name="T30" fmla="+- 0 1409 1287"/>
                <a:gd name="T31" fmla="*/ 1409 h 231"/>
                <a:gd name="T32" fmla="+- 0 1209 809"/>
                <a:gd name="T33" fmla="*/ T32 w 400"/>
                <a:gd name="T34" fmla="+- 0 1487 1287"/>
                <a:gd name="T35" fmla="*/ 1487 h 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00" h="231">
                  <a:moveTo>
                    <a:pt x="7" y="230"/>
                  </a:moveTo>
                  <a:lnTo>
                    <a:pt x="16" y="122"/>
                  </a:lnTo>
                  <a:lnTo>
                    <a:pt x="59" y="58"/>
                  </a:lnTo>
                  <a:lnTo>
                    <a:pt x="122" y="16"/>
                  </a:lnTo>
                  <a:lnTo>
                    <a:pt x="200" y="0"/>
                  </a:lnTo>
                  <a:lnTo>
                    <a:pt x="278" y="16"/>
                  </a:lnTo>
                  <a:lnTo>
                    <a:pt x="341" y="58"/>
                  </a:lnTo>
                  <a:lnTo>
                    <a:pt x="384" y="122"/>
                  </a:lnTo>
                  <a:lnTo>
                    <a:pt x="400" y="200"/>
                  </a:lnTo>
                </a:path>
              </a:pathLst>
            </a:custGeom>
            <a:noFill/>
            <a:ln w="419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46" name="Freeform 62">
              <a:extLst>
                <a:ext uri="{FF2B5EF4-FFF2-40B4-BE49-F238E27FC236}">
                  <a16:creationId xmlns:a16="http://schemas.microsoft.com/office/drawing/2014/main" id="{EFEC438D-06D3-4448-B1EC-8C917A6D16FA}"/>
                </a:ext>
              </a:extLst>
            </p:cNvPr>
            <p:cNvSpPr>
              <a:spLocks/>
            </p:cNvSpPr>
            <p:nvPr/>
          </p:nvSpPr>
          <p:spPr bwMode="auto">
            <a:xfrm>
              <a:off x="587" y="780"/>
              <a:ext cx="738" cy="738"/>
            </a:xfrm>
            <a:custGeom>
              <a:avLst/>
              <a:gdLst>
                <a:gd name="T0" fmla="+- 0 699 588"/>
                <a:gd name="T1" fmla="*/ T0 w 738"/>
                <a:gd name="T2" fmla="+- 0 780 780"/>
                <a:gd name="T3" fmla="*/ 780 h 738"/>
                <a:gd name="T4" fmla="+- 0 635 588"/>
                <a:gd name="T5" fmla="*/ T4 w 738"/>
                <a:gd name="T6" fmla="+- 0 782 780"/>
                <a:gd name="T7" fmla="*/ 782 h 738"/>
                <a:gd name="T8" fmla="+- 0 602 588"/>
                <a:gd name="T9" fmla="*/ T8 w 738"/>
                <a:gd name="T10" fmla="+- 0 794 780"/>
                <a:gd name="T11" fmla="*/ 794 h 738"/>
                <a:gd name="T12" fmla="+- 0 590 588"/>
                <a:gd name="T13" fmla="*/ T12 w 738"/>
                <a:gd name="T14" fmla="+- 0 827 780"/>
                <a:gd name="T15" fmla="*/ 827 h 738"/>
                <a:gd name="T16" fmla="+- 0 588 588"/>
                <a:gd name="T17" fmla="*/ T16 w 738"/>
                <a:gd name="T18" fmla="+- 0 891 780"/>
                <a:gd name="T19" fmla="*/ 891 h 738"/>
                <a:gd name="T20" fmla="+- 0 588 588"/>
                <a:gd name="T21" fmla="*/ T20 w 738"/>
                <a:gd name="T22" fmla="+- 0 1406 780"/>
                <a:gd name="T23" fmla="*/ 1406 h 738"/>
                <a:gd name="T24" fmla="+- 0 590 588"/>
                <a:gd name="T25" fmla="*/ T24 w 738"/>
                <a:gd name="T26" fmla="+- 0 1470 780"/>
                <a:gd name="T27" fmla="*/ 1470 h 738"/>
                <a:gd name="T28" fmla="+- 0 602 588"/>
                <a:gd name="T29" fmla="*/ T28 w 738"/>
                <a:gd name="T30" fmla="+- 0 1503 780"/>
                <a:gd name="T31" fmla="*/ 1503 h 738"/>
                <a:gd name="T32" fmla="+- 0 635 588"/>
                <a:gd name="T33" fmla="*/ T32 w 738"/>
                <a:gd name="T34" fmla="+- 0 1516 780"/>
                <a:gd name="T35" fmla="*/ 1516 h 738"/>
                <a:gd name="T36" fmla="+- 0 699 588"/>
                <a:gd name="T37" fmla="*/ T36 w 738"/>
                <a:gd name="T38" fmla="+- 0 1517 780"/>
                <a:gd name="T39" fmla="*/ 1517 h 738"/>
                <a:gd name="T40" fmla="+- 0 1214 588"/>
                <a:gd name="T41" fmla="*/ T40 w 738"/>
                <a:gd name="T42" fmla="+- 0 1517 780"/>
                <a:gd name="T43" fmla="*/ 1517 h 738"/>
                <a:gd name="T44" fmla="+- 0 1278 588"/>
                <a:gd name="T45" fmla="*/ T44 w 738"/>
                <a:gd name="T46" fmla="+- 0 1516 780"/>
                <a:gd name="T47" fmla="*/ 1516 h 738"/>
                <a:gd name="T48" fmla="+- 0 1311 588"/>
                <a:gd name="T49" fmla="*/ T48 w 738"/>
                <a:gd name="T50" fmla="+- 0 1503 780"/>
                <a:gd name="T51" fmla="*/ 1503 h 738"/>
                <a:gd name="T52" fmla="+- 0 1323 588"/>
                <a:gd name="T53" fmla="*/ T52 w 738"/>
                <a:gd name="T54" fmla="+- 0 1470 780"/>
                <a:gd name="T55" fmla="*/ 1470 h 738"/>
                <a:gd name="T56" fmla="+- 0 1325 588"/>
                <a:gd name="T57" fmla="*/ T56 w 738"/>
                <a:gd name="T58" fmla="+- 0 1406 780"/>
                <a:gd name="T59" fmla="*/ 1406 h 738"/>
                <a:gd name="T60" fmla="+- 0 1325 588"/>
                <a:gd name="T61" fmla="*/ T60 w 738"/>
                <a:gd name="T62" fmla="+- 0 891 780"/>
                <a:gd name="T63" fmla="*/ 891 h 738"/>
                <a:gd name="T64" fmla="+- 0 1323 588"/>
                <a:gd name="T65" fmla="*/ T64 w 738"/>
                <a:gd name="T66" fmla="+- 0 827 780"/>
                <a:gd name="T67" fmla="*/ 827 h 738"/>
                <a:gd name="T68" fmla="+- 0 1311 588"/>
                <a:gd name="T69" fmla="*/ T68 w 738"/>
                <a:gd name="T70" fmla="+- 0 794 780"/>
                <a:gd name="T71" fmla="*/ 794 h 738"/>
                <a:gd name="T72" fmla="+- 0 1278 588"/>
                <a:gd name="T73" fmla="*/ T72 w 738"/>
                <a:gd name="T74" fmla="+- 0 782 780"/>
                <a:gd name="T75" fmla="*/ 782 h 738"/>
                <a:gd name="T76" fmla="+- 0 1214 588"/>
                <a:gd name="T77" fmla="*/ T76 w 738"/>
                <a:gd name="T78" fmla="+- 0 780 780"/>
                <a:gd name="T79" fmla="*/ 780 h 738"/>
                <a:gd name="T80" fmla="+- 0 699 588"/>
                <a:gd name="T81" fmla="*/ T80 w 738"/>
                <a:gd name="T82" fmla="+- 0 780 780"/>
                <a:gd name="T83" fmla="*/ 780 h 7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38" h="738">
                  <a:moveTo>
                    <a:pt x="111" y="0"/>
                  </a:moveTo>
                  <a:lnTo>
                    <a:pt x="47" y="2"/>
                  </a:lnTo>
                  <a:lnTo>
                    <a:pt x="14" y="14"/>
                  </a:lnTo>
                  <a:lnTo>
                    <a:pt x="2" y="47"/>
                  </a:lnTo>
                  <a:lnTo>
                    <a:pt x="0" y="111"/>
                  </a:lnTo>
                  <a:lnTo>
                    <a:pt x="0" y="626"/>
                  </a:lnTo>
                  <a:lnTo>
                    <a:pt x="2" y="690"/>
                  </a:lnTo>
                  <a:lnTo>
                    <a:pt x="14" y="723"/>
                  </a:lnTo>
                  <a:lnTo>
                    <a:pt x="47" y="736"/>
                  </a:lnTo>
                  <a:lnTo>
                    <a:pt x="111" y="737"/>
                  </a:lnTo>
                  <a:lnTo>
                    <a:pt x="626" y="737"/>
                  </a:lnTo>
                  <a:lnTo>
                    <a:pt x="690" y="736"/>
                  </a:lnTo>
                  <a:lnTo>
                    <a:pt x="723" y="723"/>
                  </a:lnTo>
                  <a:lnTo>
                    <a:pt x="735" y="690"/>
                  </a:lnTo>
                  <a:lnTo>
                    <a:pt x="737" y="626"/>
                  </a:lnTo>
                  <a:lnTo>
                    <a:pt x="737" y="111"/>
                  </a:lnTo>
                  <a:lnTo>
                    <a:pt x="735" y="47"/>
                  </a:lnTo>
                  <a:lnTo>
                    <a:pt x="723" y="14"/>
                  </a:lnTo>
                  <a:lnTo>
                    <a:pt x="690" y="2"/>
                  </a:lnTo>
                  <a:lnTo>
                    <a:pt x="626" y="0"/>
                  </a:lnTo>
                  <a:lnTo>
                    <a:pt x="111" y="0"/>
                  </a:lnTo>
                  <a:close/>
                </a:path>
              </a:pathLst>
            </a:custGeom>
            <a:noFill/>
            <a:ln w="588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82" name="ZoneTexte 81">
            <a:extLst>
              <a:ext uri="{FF2B5EF4-FFF2-40B4-BE49-F238E27FC236}">
                <a16:creationId xmlns:a16="http://schemas.microsoft.com/office/drawing/2014/main" id="{C7EAE140-910F-4508-9E74-53B7FF3D8E76}"/>
              </a:ext>
            </a:extLst>
          </p:cNvPr>
          <p:cNvSpPr txBox="1"/>
          <p:nvPr/>
        </p:nvSpPr>
        <p:spPr>
          <a:xfrm>
            <a:off x="2795347" y="4817459"/>
            <a:ext cx="6099544" cy="307777"/>
          </a:xfrm>
          <a:prstGeom prst="rect">
            <a:avLst/>
          </a:prstGeom>
          <a:noFill/>
        </p:spPr>
        <p:txBody>
          <a:bodyPr wrap="square">
            <a:spAutoFit/>
          </a:bodyPr>
          <a:lstStyle/>
          <a:p>
            <a:r>
              <a:rPr lang="fr-FR" sz="1400" dirty="0">
                <a:effectLst/>
                <a:ea typeface="Arial" panose="020B0604020202020204" pitchFamily="34" charset="0"/>
              </a:rPr>
              <a:t>Indique le niveau de batterie </a:t>
            </a:r>
            <a:endParaRPr lang="fr-FR" sz="1400" dirty="0"/>
          </a:p>
        </p:txBody>
      </p:sp>
      <p:sp>
        <p:nvSpPr>
          <p:cNvPr id="83" name="ZoneTexte 82">
            <a:extLst>
              <a:ext uri="{FF2B5EF4-FFF2-40B4-BE49-F238E27FC236}">
                <a16:creationId xmlns:a16="http://schemas.microsoft.com/office/drawing/2014/main" id="{7E821AF9-0B73-44FC-9D1B-6541158AB364}"/>
              </a:ext>
            </a:extLst>
          </p:cNvPr>
          <p:cNvSpPr txBox="1"/>
          <p:nvPr/>
        </p:nvSpPr>
        <p:spPr>
          <a:xfrm>
            <a:off x="453887" y="4600991"/>
            <a:ext cx="1486806" cy="830997"/>
          </a:xfrm>
          <a:prstGeom prst="rect">
            <a:avLst/>
          </a:prstGeom>
          <a:noFill/>
        </p:spPr>
        <p:txBody>
          <a:bodyPr wrap="square" rtlCol="0">
            <a:spAutoFit/>
          </a:bodyPr>
          <a:lstStyle/>
          <a:p>
            <a:r>
              <a:rPr lang="fr-FR" sz="1600" b="1" dirty="0"/>
              <a:t>Indicateur niveau de batterie</a:t>
            </a:r>
          </a:p>
        </p:txBody>
      </p:sp>
      <p:cxnSp>
        <p:nvCxnSpPr>
          <p:cNvPr id="49" name="Connecteur droit 48">
            <a:extLst>
              <a:ext uri="{FF2B5EF4-FFF2-40B4-BE49-F238E27FC236}">
                <a16:creationId xmlns:a16="http://schemas.microsoft.com/office/drawing/2014/main" id="{4598A5A9-CCF3-43B2-B589-D5812858C3F7}"/>
              </a:ext>
            </a:extLst>
          </p:cNvPr>
          <p:cNvCxnSpPr/>
          <p:nvPr/>
        </p:nvCxnSpPr>
        <p:spPr>
          <a:xfrm>
            <a:off x="921488" y="3565445"/>
            <a:ext cx="9066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730E6649-67C6-4DA8-A268-B67461EEDA0B}"/>
              </a:ext>
            </a:extLst>
          </p:cNvPr>
          <p:cNvCxnSpPr/>
          <p:nvPr/>
        </p:nvCxnSpPr>
        <p:spPr>
          <a:xfrm>
            <a:off x="921488" y="4488665"/>
            <a:ext cx="9066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Connecteur droit 86">
            <a:extLst>
              <a:ext uri="{FF2B5EF4-FFF2-40B4-BE49-F238E27FC236}">
                <a16:creationId xmlns:a16="http://schemas.microsoft.com/office/drawing/2014/main" id="{E90AA799-5BCE-429C-A0F9-0521C3B4AEA5}"/>
              </a:ext>
            </a:extLst>
          </p:cNvPr>
          <p:cNvCxnSpPr/>
          <p:nvPr/>
        </p:nvCxnSpPr>
        <p:spPr>
          <a:xfrm>
            <a:off x="974934" y="5505847"/>
            <a:ext cx="9066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Connecteur droit 87">
            <a:extLst>
              <a:ext uri="{FF2B5EF4-FFF2-40B4-BE49-F238E27FC236}">
                <a16:creationId xmlns:a16="http://schemas.microsoft.com/office/drawing/2014/main" id="{940C1318-7B61-4B1C-AC60-BC937F12877C}"/>
              </a:ext>
            </a:extLst>
          </p:cNvPr>
          <p:cNvCxnSpPr/>
          <p:nvPr/>
        </p:nvCxnSpPr>
        <p:spPr>
          <a:xfrm>
            <a:off x="974934" y="1613438"/>
            <a:ext cx="9066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1" name="Image 60">
            <a:hlinkClick r:id="" action="ppaction://hlinkshowjump?jump=nextslide"/>
            <a:extLst>
              <a:ext uri="{FF2B5EF4-FFF2-40B4-BE49-F238E27FC236}">
                <a16:creationId xmlns:a16="http://schemas.microsoft.com/office/drawing/2014/main" id="{6AA5E811-B708-439F-9388-B7003DF4362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126174" y="2383258"/>
            <a:ext cx="1042417" cy="1042417"/>
          </a:xfrm>
          <a:prstGeom prst="rect">
            <a:avLst/>
          </a:prstGeom>
        </p:spPr>
      </p:pic>
      <p:pic>
        <p:nvPicPr>
          <p:cNvPr id="62" name="Image 61">
            <a:hlinkClick r:id="" action="ppaction://hlinkshowjump?jump=previousslide"/>
            <a:extLst>
              <a:ext uri="{FF2B5EF4-FFF2-40B4-BE49-F238E27FC236}">
                <a16:creationId xmlns:a16="http://schemas.microsoft.com/office/drawing/2014/main" id="{E73EACAF-9AD1-4C44-9C14-5D2BB173A54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11149579" y="3446249"/>
            <a:ext cx="1042417" cy="1042417"/>
          </a:xfrm>
          <a:prstGeom prst="rect">
            <a:avLst/>
          </a:prstGeom>
        </p:spPr>
      </p:pic>
    </p:spTree>
    <p:extLst>
      <p:ext uri="{BB962C8B-B14F-4D97-AF65-F5344CB8AC3E}">
        <p14:creationId xmlns:p14="http://schemas.microsoft.com/office/powerpoint/2010/main" val="2167509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èche : chevron 12">
            <a:extLst>
              <a:ext uri="{FF2B5EF4-FFF2-40B4-BE49-F238E27FC236}">
                <a16:creationId xmlns:a16="http://schemas.microsoft.com/office/drawing/2014/main" id="{8C3C5EF3-CF15-4D13-AD48-05F34785BAB5}"/>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4" name="Flèche : pentagone 13">
            <a:hlinkClick r:id="rId3" action="ppaction://hlinksldjump"/>
            <a:extLst>
              <a:ext uri="{FF2B5EF4-FFF2-40B4-BE49-F238E27FC236}">
                <a16:creationId xmlns:a16="http://schemas.microsoft.com/office/drawing/2014/main" id="{FE4C4880-F942-4F7A-91D9-8AAAA6654852}"/>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15" name="Image 14">
            <a:extLst>
              <a:ext uri="{FF2B5EF4-FFF2-40B4-BE49-F238E27FC236}">
                <a16:creationId xmlns:a16="http://schemas.microsoft.com/office/drawing/2014/main" id="{1718E2D6-5DA8-453C-B332-2591500D2919}"/>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grpSp>
        <p:nvGrpSpPr>
          <p:cNvPr id="4" name="Group 2">
            <a:extLst>
              <a:ext uri="{FF2B5EF4-FFF2-40B4-BE49-F238E27FC236}">
                <a16:creationId xmlns:a16="http://schemas.microsoft.com/office/drawing/2014/main" id="{1E269EAA-B833-4513-AD53-678474B4C541}"/>
              </a:ext>
            </a:extLst>
          </p:cNvPr>
          <p:cNvGrpSpPr>
            <a:grpSpLocks/>
          </p:cNvGrpSpPr>
          <p:nvPr/>
        </p:nvGrpSpPr>
        <p:grpSpPr bwMode="auto">
          <a:xfrm>
            <a:off x="2055555" y="1341027"/>
            <a:ext cx="468944" cy="469917"/>
            <a:chOff x="587" y="99"/>
            <a:chExt cx="738" cy="741"/>
          </a:xfrm>
        </p:grpSpPr>
        <p:sp>
          <p:nvSpPr>
            <p:cNvPr id="6" name="Freeform 3">
              <a:extLst>
                <a:ext uri="{FF2B5EF4-FFF2-40B4-BE49-F238E27FC236}">
                  <a16:creationId xmlns:a16="http://schemas.microsoft.com/office/drawing/2014/main" id="{EB121BF3-6745-4AC3-9B2F-E12A17B16460}"/>
                </a:ext>
              </a:extLst>
            </p:cNvPr>
            <p:cNvSpPr>
              <a:spLocks/>
            </p:cNvSpPr>
            <p:nvPr/>
          </p:nvSpPr>
          <p:spPr bwMode="auto">
            <a:xfrm>
              <a:off x="587" y="99"/>
              <a:ext cx="738" cy="738"/>
            </a:xfrm>
            <a:custGeom>
              <a:avLst/>
              <a:gdLst>
                <a:gd name="T0" fmla="+- 0 1214 588"/>
                <a:gd name="T1" fmla="*/ T0 w 738"/>
                <a:gd name="T2" fmla="+- 0 100 100"/>
                <a:gd name="T3" fmla="*/ 100 h 738"/>
                <a:gd name="T4" fmla="+- 0 699 588"/>
                <a:gd name="T5" fmla="*/ T4 w 738"/>
                <a:gd name="T6" fmla="+- 0 100 100"/>
                <a:gd name="T7" fmla="*/ 100 h 738"/>
                <a:gd name="T8" fmla="+- 0 635 588"/>
                <a:gd name="T9" fmla="*/ T8 w 738"/>
                <a:gd name="T10" fmla="+- 0 101 100"/>
                <a:gd name="T11" fmla="*/ 101 h 738"/>
                <a:gd name="T12" fmla="+- 0 602 588"/>
                <a:gd name="T13" fmla="*/ T12 w 738"/>
                <a:gd name="T14" fmla="+- 0 114 100"/>
                <a:gd name="T15" fmla="*/ 114 h 738"/>
                <a:gd name="T16" fmla="+- 0 590 588"/>
                <a:gd name="T17" fmla="*/ T16 w 738"/>
                <a:gd name="T18" fmla="+- 0 147 100"/>
                <a:gd name="T19" fmla="*/ 147 h 738"/>
                <a:gd name="T20" fmla="+- 0 588 588"/>
                <a:gd name="T21" fmla="*/ T20 w 738"/>
                <a:gd name="T22" fmla="+- 0 211 100"/>
                <a:gd name="T23" fmla="*/ 211 h 738"/>
                <a:gd name="T24" fmla="+- 0 588 588"/>
                <a:gd name="T25" fmla="*/ T24 w 738"/>
                <a:gd name="T26" fmla="+- 0 726 100"/>
                <a:gd name="T27" fmla="*/ 726 h 738"/>
                <a:gd name="T28" fmla="+- 0 590 588"/>
                <a:gd name="T29" fmla="*/ T28 w 738"/>
                <a:gd name="T30" fmla="+- 0 790 100"/>
                <a:gd name="T31" fmla="*/ 790 h 738"/>
                <a:gd name="T32" fmla="+- 0 602 588"/>
                <a:gd name="T33" fmla="*/ T32 w 738"/>
                <a:gd name="T34" fmla="+- 0 823 100"/>
                <a:gd name="T35" fmla="*/ 823 h 738"/>
                <a:gd name="T36" fmla="+- 0 635 588"/>
                <a:gd name="T37" fmla="*/ T36 w 738"/>
                <a:gd name="T38" fmla="+- 0 835 100"/>
                <a:gd name="T39" fmla="*/ 835 h 738"/>
                <a:gd name="T40" fmla="+- 0 699 588"/>
                <a:gd name="T41" fmla="*/ T40 w 738"/>
                <a:gd name="T42" fmla="+- 0 837 100"/>
                <a:gd name="T43" fmla="*/ 837 h 738"/>
                <a:gd name="T44" fmla="+- 0 1214 588"/>
                <a:gd name="T45" fmla="*/ T44 w 738"/>
                <a:gd name="T46" fmla="+- 0 837 100"/>
                <a:gd name="T47" fmla="*/ 837 h 738"/>
                <a:gd name="T48" fmla="+- 0 1278 588"/>
                <a:gd name="T49" fmla="*/ T48 w 738"/>
                <a:gd name="T50" fmla="+- 0 835 100"/>
                <a:gd name="T51" fmla="*/ 835 h 738"/>
                <a:gd name="T52" fmla="+- 0 1311 588"/>
                <a:gd name="T53" fmla="*/ T52 w 738"/>
                <a:gd name="T54" fmla="+- 0 823 100"/>
                <a:gd name="T55" fmla="*/ 823 h 738"/>
                <a:gd name="T56" fmla="+- 0 1323 588"/>
                <a:gd name="T57" fmla="*/ T56 w 738"/>
                <a:gd name="T58" fmla="+- 0 790 100"/>
                <a:gd name="T59" fmla="*/ 790 h 738"/>
                <a:gd name="T60" fmla="+- 0 1325 588"/>
                <a:gd name="T61" fmla="*/ T60 w 738"/>
                <a:gd name="T62" fmla="+- 0 726 100"/>
                <a:gd name="T63" fmla="*/ 726 h 738"/>
                <a:gd name="T64" fmla="+- 0 1325 588"/>
                <a:gd name="T65" fmla="*/ T64 w 738"/>
                <a:gd name="T66" fmla="+- 0 211 100"/>
                <a:gd name="T67" fmla="*/ 211 h 738"/>
                <a:gd name="T68" fmla="+- 0 1323 588"/>
                <a:gd name="T69" fmla="*/ T68 w 738"/>
                <a:gd name="T70" fmla="+- 0 147 100"/>
                <a:gd name="T71" fmla="*/ 147 h 738"/>
                <a:gd name="T72" fmla="+- 0 1311 588"/>
                <a:gd name="T73" fmla="*/ T72 w 738"/>
                <a:gd name="T74" fmla="+- 0 114 100"/>
                <a:gd name="T75" fmla="*/ 114 h 738"/>
                <a:gd name="T76" fmla="+- 0 1278 588"/>
                <a:gd name="T77" fmla="*/ T76 w 738"/>
                <a:gd name="T78" fmla="+- 0 101 100"/>
                <a:gd name="T79" fmla="*/ 101 h 738"/>
                <a:gd name="T80" fmla="+- 0 1214 588"/>
                <a:gd name="T81" fmla="*/ T80 w 738"/>
                <a:gd name="T82" fmla="+- 0 100 100"/>
                <a:gd name="T83" fmla="*/ 100 h 7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38" h="738">
                  <a:moveTo>
                    <a:pt x="626" y="0"/>
                  </a:moveTo>
                  <a:lnTo>
                    <a:pt x="111" y="0"/>
                  </a:lnTo>
                  <a:lnTo>
                    <a:pt x="47" y="1"/>
                  </a:lnTo>
                  <a:lnTo>
                    <a:pt x="14" y="14"/>
                  </a:lnTo>
                  <a:lnTo>
                    <a:pt x="2" y="47"/>
                  </a:lnTo>
                  <a:lnTo>
                    <a:pt x="0" y="111"/>
                  </a:lnTo>
                  <a:lnTo>
                    <a:pt x="0" y="626"/>
                  </a:lnTo>
                  <a:lnTo>
                    <a:pt x="2" y="690"/>
                  </a:lnTo>
                  <a:lnTo>
                    <a:pt x="14" y="723"/>
                  </a:lnTo>
                  <a:lnTo>
                    <a:pt x="47" y="735"/>
                  </a:lnTo>
                  <a:lnTo>
                    <a:pt x="111" y="737"/>
                  </a:lnTo>
                  <a:lnTo>
                    <a:pt x="626" y="737"/>
                  </a:lnTo>
                  <a:lnTo>
                    <a:pt x="690" y="735"/>
                  </a:lnTo>
                  <a:lnTo>
                    <a:pt x="723" y="723"/>
                  </a:lnTo>
                  <a:lnTo>
                    <a:pt x="735" y="690"/>
                  </a:lnTo>
                  <a:lnTo>
                    <a:pt x="737" y="626"/>
                  </a:lnTo>
                  <a:lnTo>
                    <a:pt x="737" y="111"/>
                  </a:lnTo>
                  <a:lnTo>
                    <a:pt x="735" y="47"/>
                  </a:lnTo>
                  <a:lnTo>
                    <a:pt x="723" y="14"/>
                  </a:lnTo>
                  <a:lnTo>
                    <a:pt x="690" y="1"/>
                  </a:lnTo>
                  <a:lnTo>
                    <a:pt x="626" y="0"/>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7" name="AutoShape 4">
              <a:extLst>
                <a:ext uri="{FF2B5EF4-FFF2-40B4-BE49-F238E27FC236}">
                  <a16:creationId xmlns:a16="http://schemas.microsoft.com/office/drawing/2014/main" id="{B3E79793-3974-4F14-A1F9-5294777A93FC}"/>
                </a:ext>
              </a:extLst>
            </p:cNvPr>
            <p:cNvSpPr>
              <a:spLocks/>
            </p:cNvSpPr>
            <p:nvPr/>
          </p:nvSpPr>
          <p:spPr bwMode="auto">
            <a:xfrm>
              <a:off x="756" y="553"/>
              <a:ext cx="505" cy="284"/>
            </a:xfrm>
            <a:custGeom>
              <a:avLst/>
              <a:gdLst>
                <a:gd name="T0" fmla="+- 0 1261 757"/>
                <a:gd name="T1" fmla="*/ T0 w 505"/>
                <a:gd name="T2" fmla="+- 0 806 554"/>
                <a:gd name="T3" fmla="*/ 806 h 284"/>
                <a:gd name="T4" fmla="+- 0 1257 757"/>
                <a:gd name="T5" fmla="*/ T4 w 505"/>
                <a:gd name="T6" fmla="+- 0 836 554"/>
                <a:gd name="T7" fmla="*/ 836 h 284"/>
                <a:gd name="T8" fmla="+- 0 762 757"/>
                <a:gd name="T9" fmla="*/ T8 w 505"/>
                <a:gd name="T10" fmla="+- 0 837 554"/>
                <a:gd name="T11" fmla="*/ 837 h 284"/>
                <a:gd name="T12" fmla="+- 0 757 757"/>
                <a:gd name="T13" fmla="*/ T12 w 505"/>
                <a:gd name="T14" fmla="+- 0 806 554"/>
                <a:gd name="T15" fmla="*/ 806 h 284"/>
                <a:gd name="T16" fmla="+- 0 770 757"/>
                <a:gd name="T17" fmla="*/ T16 w 505"/>
                <a:gd name="T18" fmla="+- 0 726 554"/>
                <a:gd name="T19" fmla="*/ 726 h 284"/>
                <a:gd name="T20" fmla="+- 0 805 757"/>
                <a:gd name="T21" fmla="*/ T20 w 505"/>
                <a:gd name="T22" fmla="+- 0 657 554"/>
                <a:gd name="T23" fmla="*/ 657 h 284"/>
                <a:gd name="T24" fmla="+- 0 860 757"/>
                <a:gd name="T25" fmla="*/ T24 w 505"/>
                <a:gd name="T26" fmla="+- 0 602 554"/>
                <a:gd name="T27" fmla="*/ 602 h 284"/>
                <a:gd name="T28" fmla="+- 0 929 757"/>
                <a:gd name="T29" fmla="*/ T28 w 505"/>
                <a:gd name="T30" fmla="+- 0 567 554"/>
                <a:gd name="T31" fmla="*/ 567 h 284"/>
                <a:gd name="T32" fmla="+- 0 1009 757"/>
                <a:gd name="T33" fmla="*/ T32 w 505"/>
                <a:gd name="T34" fmla="+- 0 554 554"/>
                <a:gd name="T35" fmla="*/ 554 h 284"/>
                <a:gd name="T36" fmla="+- 0 1089 757"/>
                <a:gd name="T37" fmla="*/ T36 w 505"/>
                <a:gd name="T38" fmla="+- 0 567 554"/>
                <a:gd name="T39" fmla="*/ 567 h 284"/>
                <a:gd name="T40" fmla="+- 0 1158 757"/>
                <a:gd name="T41" fmla="*/ T40 w 505"/>
                <a:gd name="T42" fmla="+- 0 602 554"/>
                <a:gd name="T43" fmla="*/ 602 h 284"/>
                <a:gd name="T44" fmla="+- 0 1213 757"/>
                <a:gd name="T45" fmla="*/ T44 w 505"/>
                <a:gd name="T46" fmla="+- 0 657 554"/>
                <a:gd name="T47" fmla="*/ 657 h 284"/>
                <a:gd name="T48" fmla="+- 0 1248 757"/>
                <a:gd name="T49" fmla="*/ T48 w 505"/>
                <a:gd name="T50" fmla="+- 0 726 554"/>
                <a:gd name="T51" fmla="*/ 726 h 284"/>
                <a:gd name="T52" fmla="+- 0 1261 757"/>
                <a:gd name="T53" fmla="*/ T52 w 505"/>
                <a:gd name="T54" fmla="+- 0 806 554"/>
                <a:gd name="T55" fmla="*/ 806 h 28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Lst>
              <a:rect l="0" t="0" r="r" b="b"/>
              <a:pathLst>
                <a:path w="505" h="284">
                  <a:moveTo>
                    <a:pt x="504" y="252"/>
                  </a:moveTo>
                  <a:lnTo>
                    <a:pt x="500" y="282"/>
                  </a:lnTo>
                  <a:moveTo>
                    <a:pt x="5" y="283"/>
                  </a:moveTo>
                  <a:lnTo>
                    <a:pt x="0" y="252"/>
                  </a:lnTo>
                  <a:lnTo>
                    <a:pt x="13" y="172"/>
                  </a:lnTo>
                  <a:lnTo>
                    <a:pt x="48" y="103"/>
                  </a:lnTo>
                  <a:lnTo>
                    <a:pt x="103" y="48"/>
                  </a:lnTo>
                  <a:lnTo>
                    <a:pt x="172" y="13"/>
                  </a:lnTo>
                  <a:lnTo>
                    <a:pt x="252" y="0"/>
                  </a:lnTo>
                  <a:lnTo>
                    <a:pt x="332" y="13"/>
                  </a:lnTo>
                  <a:lnTo>
                    <a:pt x="401" y="48"/>
                  </a:lnTo>
                  <a:lnTo>
                    <a:pt x="456" y="103"/>
                  </a:lnTo>
                  <a:lnTo>
                    <a:pt x="491" y="172"/>
                  </a:lnTo>
                  <a:lnTo>
                    <a:pt x="504" y="252"/>
                  </a:lnTo>
                </a:path>
              </a:pathLst>
            </a:custGeom>
            <a:noFill/>
            <a:ln w="4191">
              <a:solidFill>
                <a:srgbClr val="00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Freeform 5">
              <a:extLst>
                <a:ext uri="{FF2B5EF4-FFF2-40B4-BE49-F238E27FC236}">
                  <a16:creationId xmlns:a16="http://schemas.microsoft.com/office/drawing/2014/main" id="{D24FE1BC-A02A-42BB-92E3-0EEB834CF232}"/>
                </a:ext>
              </a:extLst>
            </p:cNvPr>
            <p:cNvSpPr>
              <a:spLocks/>
            </p:cNvSpPr>
            <p:nvPr/>
          </p:nvSpPr>
          <p:spPr bwMode="auto">
            <a:xfrm>
              <a:off x="587" y="217"/>
              <a:ext cx="220" cy="125"/>
            </a:xfrm>
            <a:custGeom>
              <a:avLst/>
              <a:gdLst>
                <a:gd name="T0" fmla="+- 0 588 588"/>
                <a:gd name="T1" fmla="*/ T0 w 220"/>
                <a:gd name="T2" fmla="+- 0 342 218"/>
                <a:gd name="T3" fmla="*/ 342 h 125"/>
                <a:gd name="T4" fmla="+- 0 615 588"/>
                <a:gd name="T5" fmla="*/ T4 w 220"/>
                <a:gd name="T6" fmla="+- 0 298 218"/>
                <a:gd name="T7" fmla="*/ 298 h 125"/>
                <a:gd name="T8" fmla="+- 0 663 588"/>
                <a:gd name="T9" fmla="*/ T8 w 220"/>
                <a:gd name="T10" fmla="+- 0 254 218"/>
                <a:gd name="T11" fmla="*/ 254 h 125"/>
                <a:gd name="T12" fmla="+- 0 706 588"/>
                <a:gd name="T13" fmla="*/ T12 w 220"/>
                <a:gd name="T14" fmla="+- 0 230 218"/>
                <a:gd name="T15" fmla="*/ 230 h 125"/>
                <a:gd name="T16" fmla="+- 0 752 588"/>
                <a:gd name="T17" fmla="*/ T16 w 220"/>
                <a:gd name="T18" fmla="+- 0 220 218"/>
                <a:gd name="T19" fmla="*/ 220 h 125"/>
                <a:gd name="T20" fmla="+- 0 807 588"/>
                <a:gd name="T21" fmla="*/ T20 w 220"/>
                <a:gd name="T22" fmla="+- 0 218 218"/>
                <a:gd name="T23" fmla="*/ 218 h 125"/>
              </a:gdLst>
              <a:ahLst/>
              <a:cxnLst>
                <a:cxn ang="0">
                  <a:pos x="T1" y="T3"/>
                </a:cxn>
                <a:cxn ang="0">
                  <a:pos x="T5" y="T7"/>
                </a:cxn>
                <a:cxn ang="0">
                  <a:pos x="T9" y="T11"/>
                </a:cxn>
                <a:cxn ang="0">
                  <a:pos x="T13" y="T15"/>
                </a:cxn>
                <a:cxn ang="0">
                  <a:pos x="T17" y="T19"/>
                </a:cxn>
                <a:cxn ang="0">
                  <a:pos x="T21" y="T23"/>
                </a:cxn>
              </a:cxnLst>
              <a:rect l="0" t="0" r="r" b="b"/>
              <a:pathLst>
                <a:path w="220" h="125">
                  <a:moveTo>
                    <a:pt x="0" y="124"/>
                  </a:moveTo>
                  <a:lnTo>
                    <a:pt x="27" y="80"/>
                  </a:lnTo>
                  <a:lnTo>
                    <a:pt x="75" y="36"/>
                  </a:lnTo>
                  <a:lnTo>
                    <a:pt x="118" y="12"/>
                  </a:lnTo>
                  <a:lnTo>
                    <a:pt x="164" y="2"/>
                  </a:lnTo>
                  <a:lnTo>
                    <a:pt x="219" y="0"/>
                  </a:lnTo>
                </a:path>
              </a:pathLst>
            </a:custGeom>
            <a:noFill/>
            <a:ln w="280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3837F888-0210-43A1-B19F-62512E017FCB}"/>
                </a:ext>
              </a:extLst>
            </p:cNvPr>
            <p:cNvSpPr>
              <a:spLocks/>
            </p:cNvSpPr>
            <p:nvPr/>
          </p:nvSpPr>
          <p:spPr bwMode="auto">
            <a:xfrm>
              <a:off x="607" y="264"/>
              <a:ext cx="230" cy="571"/>
            </a:xfrm>
            <a:custGeom>
              <a:avLst/>
              <a:gdLst>
                <a:gd name="T0" fmla="+- 0 645 607"/>
                <a:gd name="T1" fmla="*/ T0 w 230"/>
                <a:gd name="T2" fmla="+- 0 835 265"/>
                <a:gd name="T3" fmla="*/ 835 h 571"/>
                <a:gd name="T4" fmla="+- 0 632 607"/>
                <a:gd name="T5" fmla="*/ T4 w 230"/>
                <a:gd name="T6" fmla="+- 0 749 265"/>
                <a:gd name="T7" fmla="*/ 749 h 571"/>
                <a:gd name="T8" fmla="+- 0 623 607"/>
                <a:gd name="T9" fmla="*/ T8 w 230"/>
                <a:gd name="T10" fmla="+- 0 673 265"/>
                <a:gd name="T11" fmla="*/ 673 h 571"/>
                <a:gd name="T12" fmla="+- 0 617 607"/>
                <a:gd name="T13" fmla="*/ T12 w 230"/>
                <a:gd name="T14" fmla="+- 0 618 265"/>
                <a:gd name="T15" fmla="*/ 618 h 571"/>
                <a:gd name="T16" fmla="+- 0 615 607"/>
                <a:gd name="T17" fmla="*/ T16 w 230"/>
                <a:gd name="T18" fmla="+- 0 591 265"/>
                <a:gd name="T19" fmla="*/ 591 h 571"/>
                <a:gd name="T20" fmla="+- 0 610 607"/>
                <a:gd name="T21" fmla="*/ T20 w 230"/>
                <a:gd name="T22" fmla="+- 0 549 265"/>
                <a:gd name="T23" fmla="*/ 549 h 571"/>
                <a:gd name="T24" fmla="+- 0 607 607"/>
                <a:gd name="T25" fmla="*/ T24 w 230"/>
                <a:gd name="T26" fmla="+- 0 478 265"/>
                <a:gd name="T27" fmla="*/ 478 h 571"/>
                <a:gd name="T28" fmla="+- 0 619 607"/>
                <a:gd name="T29" fmla="*/ T28 w 230"/>
                <a:gd name="T30" fmla="+- 0 401 265"/>
                <a:gd name="T31" fmla="*/ 401 h 571"/>
                <a:gd name="T32" fmla="+- 0 656 607"/>
                <a:gd name="T33" fmla="*/ T32 w 230"/>
                <a:gd name="T34" fmla="+- 0 339 265"/>
                <a:gd name="T35" fmla="*/ 339 h 571"/>
                <a:gd name="T36" fmla="+- 0 703 607"/>
                <a:gd name="T37" fmla="*/ T36 w 230"/>
                <a:gd name="T38" fmla="+- 0 300 265"/>
                <a:gd name="T39" fmla="*/ 300 h 571"/>
                <a:gd name="T40" fmla="+- 0 786 607"/>
                <a:gd name="T41" fmla="*/ T40 w 230"/>
                <a:gd name="T42" fmla="+- 0 267 265"/>
                <a:gd name="T43" fmla="*/ 267 h 571"/>
                <a:gd name="T44" fmla="+- 0 837 607"/>
                <a:gd name="T45" fmla="*/ T44 w 230"/>
                <a:gd name="T46" fmla="+- 0 265 265"/>
                <a:gd name="T47" fmla="*/ 265 h 57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230" h="571">
                  <a:moveTo>
                    <a:pt x="38" y="570"/>
                  </a:moveTo>
                  <a:lnTo>
                    <a:pt x="25" y="484"/>
                  </a:lnTo>
                  <a:lnTo>
                    <a:pt x="16" y="408"/>
                  </a:lnTo>
                  <a:lnTo>
                    <a:pt x="10" y="353"/>
                  </a:lnTo>
                  <a:lnTo>
                    <a:pt x="8" y="326"/>
                  </a:lnTo>
                  <a:lnTo>
                    <a:pt x="3" y="284"/>
                  </a:lnTo>
                  <a:lnTo>
                    <a:pt x="0" y="213"/>
                  </a:lnTo>
                  <a:lnTo>
                    <a:pt x="12" y="136"/>
                  </a:lnTo>
                  <a:lnTo>
                    <a:pt x="49" y="74"/>
                  </a:lnTo>
                  <a:lnTo>
                    <a:pt x="96" y="35"/>
                  </a:lnTo>
                  <a:lnTo>
                    <a:pt x="179" y="2"/>
                  </a:lnTo>
                  <a:lnTo>
                    <a:pt x="230" y="0"/>
                  </a:lnTo>
                </a:path>
              </a:pathLst>
            </a:custGeom>
            <a:noFill/>
            <a:ln w="2807">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D86AABB4-57D9-4B86-B886-EA3C775CD547}"/>
                </a:ext>
              </a:extLst>
            </p:cNvPr>
            <p:cNvSpPr>
              <a:spLocks/>
            </p:cNvSpPr>
            <p:nvPr/>
          </p:nvSpPr>
          <p:spPr bwMode="auto">
            <a:xfrm>
              <a:off x="882" y="385"/>
              <a:ext cx="49" cy="49"/>
            </a:xfrm>
            <a:custGeom>
              <a:avLst/>
              <a:gdLst>
                <a:gd name="T0" fmla="+- 0 931 882"/>
                <a:gd name="T1" fmla="*/ T0 w 49"/>
                <a:gd name="T2" fmla="+- 0 410 386"/>
                <a:gd name="T3" fmla="*/ 410 h 49"/>
                <a:gd name="T4" fmla="+- 0 931 882"/>
                <a:gd name="T5" fmla="*/ T4 w 49"/>
                <a:gd name="T6" fmla="+- 0 423 386"/>
                <a:gd name="T7" fmla="*/ 423 h 49"/>
                <a:gd name="T8" fmla="+- 0 920 882"/>
                <a:gd name="T9" fmla="*/ T8 w 49"/>
                <a:gd name="T10" fmla="+- 0 434 386"/>
                <a:gd name="T11" fmla="*/ 434 h 49"/>
                <a:gd name="T12" fmla="+- 0 907 882"/>
                <a:gd name="T13" fmla="*/ T12 w 49"/>
                <a:gd name="T14" fmla="+- 0 434 386"/>
                <a:gd name="T15" fmla="*/ 434 h 49"/>
                <a:gd name="T16" fmla="+- 0 893 882"/>
                <a:gd name="T17" fmla="*/ T16 w 49"/>
                <a:gd name="T18" fmla="+- 0 434 386"/>
                <a:gd name="T19" fmla="*/ 434 h 49"/>
                <a:gd name="T20" fmla="+- 0 882 882"/>
                <a:gd name="T21" fmla="*/ T20 w 49"/>
                <a:gd name="T22" fmla="+- 0 423 386"/>
                <a:gd name="T23" fmla="*/ 423 h 49"/>
                <a:gd name="T24" fmla="+- 0 882 882"/>
                <a:gd name="T25" fmla="*/ T24 w 49"/>
                <a:gd name="T26" fmla="+- 0 410 386"/>
                <a:gd name="T27" fmla="*/ 410 h 49"/>
                <a:gd name="T28" fmla="+- 0 882 882"/>
                <a:gd name="T29" fmla="*/ T28 w 49"/>
                <a:gd name="T30" fmla="+- 0 397 386"/>
                <a:gd name="T31" fmla="*/ 397 h 49"/>
                <a:gd name="T32" fmla="+- 0 893 882"/>
                <a:gd name="T33" fmla="*/ T32 w 49"/>
                <a:gd name="T34" fmla="+- 0 386 386"/>
                <a:gd name="T35" fmla="*/ 386 h 49"/>
                <a:gd name="T36" fmla="+- 0 907 882"/>
                <a:gd name="T37" fmla="*/ T36 w 49"/>
                <a:gd name="T38" fmla="+- 0 386 386"/>
                <a:gd name="T39" fmla="*/ 386 h 49"/>
                <a:gd name="T40" fmla="+- 0 920 882"/>
                <a:gd name="T41" fmla="*/ T40 w 49"/>
                <a:gd name="T42" fmla="+- 0 386 386"/>
                <a:gd name="T43" fmla="*/ 386 h 49"/>
                <a:gd name="T44" fmla="+- 0 931 882"/>
                <a:gd name="T45" fmla="*/ T44 w 49"/>
                <a:gd name="T46" fmla="+- 0 397 386"/>
                <a:gd name="T47" fmla="*/ 397 h 49"/>
                <a:gd name="T48" fmla="+- 0 931 882"/>
                <a:gd name="T49" fmla="*/ T48 w 49"/>
                <a:gd name="T50" fmla="+- 0 410 386"/>
                <a:gd name="T51" fmla="*/ 410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49">
                  <a:moveTo>
                    <a:pt x="49" y="24"/>
                  </a:moveTo>
                  <a:lnTo>
                    <a:pt x="49" y="37"/>
                  </a:lnTo>
                  <a:lnTo>
                    <a:pt x="38" y="48"/>
                  </a:lnTo>
                  <a:lnTo>
                    <a:pt x="25" y="48"/>
                  </a:lnTo>
                  <a:lnTo>
                    <a:pt x="11" y="48"/>
                  </a:lnTo>
                  <a:lnTo>
                    <a:pt x="0" y="37"/>
                  </a:lnTo>
                  <a:lnTo>
                    <a:pt x="0" y="24"/>
                  </a:lnTo>
                  <a:lnTo>
                    <a:pt x="0" y="11"/>
                  </a:lnTo>
                  <a:lnTo>
                    <a:pt x="11" y="0"/>
                  </a:lnTo>
                  <a:lnTo>
                    <a:pt x="25" y="0"/>
                  </a:lnTo>
                  <a:lnTo>
                    <a:pt x="38" y="0"/>
                  </a:lnTo>
                  <a:lnTo>
                    <a:pt x="49" y="11"/>
                  </a:lnTo>
                  <a:lnTo>
                    <a:pt x="49" y="24"/>
                  </a:lnTo>
                </a:path>
              </a:pathLst>
            </a:custGeom>
            <a:noFill/>
            <a:ln w="562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AEEDD5CB-F351-49FB-A78F-A1AEB694C71D}"/>
                </a:ext>
              </a:extLst>
            </p:cNvPr>
            <p:cNvSpPr>
              <a:spLocks/>
            </p:cNvSpPr>
            <p:nvPr/>
          </p:nvSpPr>
          <p:spPr bwMode="auto">
            <a:xfrm>
              <a:off x="1015" y="385"/>
              <a:ext cx="49" cy="49"/>
            </a:xfrm>
            <a:custGeom>
              <a:avLst/>
              <a:gdLst>
                <a:gd name="T0" fmla="+- 0 1063 1015"/>
                <a:gd name="T1" fmla="*/ T0 w 49"/>
                <a:gd name="T2" fmla="+- 0 410 386"/>
                <a:gd name="T3" fmla="*/ 410 h 49"/>
                <a:gd name="T4" fmla="+- 0 1063 1015"/>
                <a:gd name="T5" fmla="*/ T4 w 49"/>
                <a:gd name="T6" fmla="+- 0 423 386"/>
                <a:gd name="T7" fmla="*/ 423 h 49"/>
                <a:gd name="T8" fmla="+- 0 1052 1015"/>
                <a:gd name="T9" fmla="*/ T8 w 49"/>
                <a:gd name="T10" fmla="+- 0 434 386"/>
                <a:gd name="T11" fmla="*/ 434 h 49"/>
                <a:gd name="T12" fmla="+- 0 1039 1015"/>
                <a:gd name="T13" fmla="*/ T12 w 49"/>
                <a:gd name="T14" fmla="+- 0 434 386"/>
                <a:gd name="T15" fmla="*/ 434 h 49"/>
                <a:gd name="T16" fmla="+- 0 1026 1015"/>
                <a:gd name="T17" fmla="*/ T16 w 49"/>
                <a:gd name="T18" fmla="+- 0 434 386"/>
                <a:gd name="T19" fmla="*/ 434 h 49"/>
                <a:gd name="T20" fmla="+- 0 1015 1015"/>
                <a:gd name="T21" fmla="*/ T20 w 49"/>
                <a:gd name="T22" fmla="+- 0 423 386"/>
                <a:gd name="T23" fmla="*/ 423 h 49"/>
                <a:gd name="T24" fmla="+- 0 1015 1015"/>
                <a:gd name="T25" fmla="*/ T24 w 49"/>
                <a:gd name="T26" fmla="+- 0 410 386"/>
                <a:gd name="T27" fmla="*/ 410 h 49"/>
                <a:gd name="T28" fmla="+- 0 1015 1015"/>
                <a:gd name="T29" fmla="*/ T28 w 49"/>
                <a:gd name="T30" fmla="+- 0 397 386"/>
                <a:gd name="T31" fmla="*/ 397 h 49"/>
                <a:gd name="T32" fmla="+- 0 1026 1015"/>
                <a:gd name="T33" fmla="*/ T32 w 49"/>
                <a:gd name="T34" fmla="+- 0 386 386"/>
                <a:gd name="T35" fmla="*/ 386 h 49"/>
                <a:gd name="T36" fmla="+- 0 1039 1015"/>
                <a:gd name="T37" fmla="*/ T36 w 49"/>
                <a:gd name="T38" fmla="+- 0 386 386"/>
                <a:gd name="T39" fmla="*/ 386 h 49"/>
                <a:gd name="T40" fmla="+- 0 1052 1015"/>
                <a:gd name="T41" fmla="*/ T40 w 49"/>
                <a:gd name="T42" fmla="+- 0 386 386"/>
                <a:gd name="T43" fmla="*/ 386 h 49"/>
                <a:gd name="T44" fmla="+- 0 1063 1015"/>
                <a:gd name="T45" fmla="*/ T44 w 49"/>
                <a:gd name="T46" fmla="+- 0 397 386"/>
                <a:gd name="T47" fmla="*/ 397 h 49"/>
                <a:gd name="T48" fmla="+- 0 1063 1015"/>
                <a:gd name="T49" fmla="*/ T48 w 49"/>
                <a:gd name="T50" fmla="+- 0 410 386"/>
                <a:gd name="T51" fmla="*/ 410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49">
                  <a:moveTo>
                    <a:pt x="48" y="24"/>
                  </a:moveTo>
                  <a:lnTo>
                    <a:pt x="48" y="37"/>
                  </a:lnTo>
                  <a:lnTo>
                    <a:pt x="37" y="48"/>
                  </a:lnTo>
                  <a:lnTo>
                    <a:pt x="24" y="48"/>
                  </a:lnTo>
                  <a:lnTo>
                    <a:pt x="11" y="48"/>
                  </a:lnTo>
                  <a:lnTo>
                    <a:pt x="0" y="37"/>
                  </a:lnTo>
                  <a:lnTo>
                    <a:pt x="0" y="24"/>
                  </a:lnTo>
                  <a:lnTo>
                    <a:pt x="0" y="11"/>
                  </a:lnTo>
                  <a:lnTo>
                    <a:pt x="11" y="0"/>
                  </a:lnTo>
                  <a:lnTo>
                    <a:pt x="24" y="0"/>
                  </a:lnTo>
                  <a:lnTo>
                    <a:pt x="37" y="0"/>
                  </a:lnTo>
                  <a:lnTo>
                    <a:pt x="48" y="11"/>
                  </a:lnTo>
                  <a:lnTo>
                    <a:pt x="48" y="24"/>
                  </a:lnTo>
                </a:path>
              </a:pathLst>
            </a:custGeom>
            <a:noFill/>
            <a:ln w="562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6533EBF4-6684-4181-8944-9791ADCB0AB7}"/>
                </a:ext>
              </a:extLst>
            </p:cNvPr>
            <p:cNvSpPr>
              <a:spLocks/>
            </p:cNvSpPr>
            <p:nvPr/>
          </p:nvSpPr>
          <p:spPr bwMode="auto">
            <a:xfrm>
              <a:off x="1146" y="385"/>
              <a:ext cx="49" cy="49"/>
            </a:xfrm>
            <a:custGeom>
              <a:avLst/>
              <a:gdLst>
                <a:gd name="T0" fmla="+- 0 1195 1147"/>
                <a:gd name="T1" fmla="*/ T0 w 49"/>
                <a:gd name="T2" fmla="+- 0 410 386"/>
                <a:gd name="T3" fmla="*/ 410 h 49"/>
                <a:gd name="T4" fmla="+- 0 1195 1147"/>
                <a:gd name="T5" fmla="*/ T4 w 49"/>
                <a:gd name="T6" fmla="+- 0 423 386"/>
                <a:gd name="T7" fmla="*/ 423 h 49"/>
                <a:gd name="T8" fmla="+- 0 1184 1147"/>
                <a:gd name="T9" fmla="*/ T8 w 49"/>
                <a:gd name="T10" fmla="+- 0 434 386"/>
                <a:gd name="T11" fmla="*/ 434 h 49"/>
                <a:gd name="T12" fmla="+- 0 1171 1147"/>
                <a:gd name="T13" fmla="*/ T12 w 49"/>
                <a:gd name="T14" fmla="+- 0 434 386"/>
                <a:gd name="T15" fmla="*/ 434 h 49"/>
                <a:gd name="T16" fmla="+- 0 1158 1147"/>
                <a:gd name="T17" fmla="*/ T16 w 49"/>
                <a:gd name="T18" fmla="+- 0 434 386"/>
                <a:gd name="T19" fmla="*/ 434 h 49"/>
                <a:gd name="T20" fmla="+- 0 1147 1147"/>
                <a:gd name="T21" fmla="*/ T20 w 49"/>
                <a:gd name="T22" fmla="+- 0 423 386"/>
                <a:gd name="T23" fmla="*/ 423 h 49"/>
                <a:gd name="T24" fmla="+- 0 1147 1147"/>
                <a:gd name="T25" fmla="*/ T24 w 49"/>
                <a:gd name="T26" fmla="+- 0 410 386"/>
                <a:gd name="T27" fmla="*/ 410 h 49"/>
                <a:gd name="T28" fmla="+- 0 1147 1147"/>
                <a:gd name="T29" fmla="*/ T28 w 49"/>
                <a:gd name="T30" fmla="+- 0 397 386"/>
                <a:gd name="T31" fmla="*/ 397 h 49"/>
                <a:gd name="T32" fmla="+- 0 1158 1147"/>
                <a:gd name="T33" fmla="*/ T32 w 49"/>
                <a:gd name="T34" fmla="+- 0 386 386"/>
                <a:gd name="T35" fmla="*/ 386 h 49"/>
                <a:gd name="T36" fmla="+- 0 1171 1147"/>
                <a:gd name="T37" fmla="*/ T36 w 49"/>
                <a:gd name="T38" fmla="+- 0 386 386"/>
                <a:gd name="T39" fmla="*/ 386 h 49"/>
                <a:gd name="T40" fmla="+- 0 1184 1147"/>
                <a:gd name="T41" fmla="*/ T40 w 49"/>
                <a:gd name="T42" fmla="+- 0 386 386"/>
                <a:gd name="T43" fmla="*/ 386 h 49"/>
                <a:gd name="T44" fmla="+- 0 1195 1147"/>
                <a:gd name="T45" fmla="*/ T44 w 49"/>
                <a:gd name="T46" fmla="+- 0 397 386"/>
                <a:gd name="T47" fmla="*/ 397 h 49"/>
                <a:gd name="T48" fmla="+- 0 1195 1147"/>
                <a:gd name="T49" fmla="*/ T48 w 49"/>
                <a:gd name="T50" fmla="+- 0 410 386"/>
                <a:gd name="T51" fmla="*/ 410 h 49"/>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Lst>
              <a:rect l="0" t="0" r="r" b="b"/>
              <a:pathLst>
                <a:path w="49" h="49">
                  <a:moveTo>
                    <a:pt x="48" y="24"/>
                  </a:moveTo>
                  <a:lnTo>
                    <a:pt x="48" y="37"/>
                  </a:lnTo>
                  <a:lnTo>
                    <a:pt x="37" y="48"/>
                  </a:lnTo>
                  <a:lnTo>
                    <a:pt x="24" y="48"/>
                  </a:lnTo>
                  <a:lnTo>
                    <a:pt x="11" y="48"/>
                  </a:lnTo>
                  <a:lnTo>
                    <a:pt x="0" y="37"/>
                  </a:lnTo>
                  <a:lnTo>
                    <a:pt x="0" y="24"/>
                  </a:lnTo>
                  <a:lnTo>
                    <a:pt x="0" y="11"/>
                  </a:lnTo>
                  <a:lnTo>
                    <a:pt x="11" y="0"/>
                  </a:lnTo>
                  <a:lnTo>
                    <a:pt x="24" y="0"/>
                  </a:lnTo>
                  <a:lnTo>
                    <a:pt x="37" y="0"/>
                  </a:lnTo>
                  <a:lnTo>
                    <a:pt x="48" y="11"/>
                  </a:lnTo>
                  <a:lnTo>
                    <a:pt x="48" y="24"/>
                  </a:lnTo>
                </a:path>
              </a:pathLst>
            </a:custGeom>
            <a:noFill/>
            <a:ln w="5626">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B551A227-86D6-42F3-B534-BBF6DFC9F4FA}"/>
                </a:ext>
              </a:extLst>
            </p:cNvPr>
            <p:cNvSpPr>
              <a:spLocks/>
            </p:cNvSpPr>
            <p:nvPr/>
          </p:nvSpPr>
          <p:spPr bwMode="auto">
            <a:xfrm>
              <a:off x="713" y="379"/>
              <a:ext cx="86" cy="61"/>
            </a:xfrm>
            <a:custGeom>
              <a:avLst/>
              <a:gdLst>
                <a:gd name="T0" fmla="+- 0 769 713"/>
                <a:gd name="T1" fmla="*/ T0 w 86"/>
                <a:gd name="T2" fmla="+- 0 379 379"/>
                <a:gd name="T3" fmla="*/ 379 h 61"/>
                <a:gd name="T4" fmla="+- 0 743 713"/>
                <a:gd name="T5" fmla="*/ T4 w 86"/>
                <a:gd name="T6" fmla="+- 0 379 379"/>
                <a:gd name="T7" fmla="*/ 379 h 61"/>
                <a:gd name="T8" fmla="+- 0 732 713"/>
                <a:gd name="T9" fmla="*/ T8 w 86"/>
                <a:gd name="T10" fmla="+- 0 382 379"/>
                <a:gd name="T11" fmla="*/ 382 h 61"/>
                <a:gd name="T12" fmla="+- 0 722 713"/>
                <a:gd name="T13" fmla="*/ T12 w 86"/>
                <a:gd name="T14" fmla="+- 0 388 379"/>
                <a:gd name="T15" fmla="*/ 388 h 61"/>
                <a:gd name="T16" fmla="+- 0 716 713"/>
                <a:gd name="T17" fmla="*/ T16 w 86"/>
                <a:gd name="T18" fmla="+- 0 398 379"/>
                <a:gd name="T19" fmla="*/ 398 h 61"/>
                <a:gd name="T20" fmla="+- 0 713 713"/>
                <a:gd name="T21" fmla="*/ T20 w 86"/>
                <a:gd name="T22" fmla="+- 0 409 379"/>
                <a:gd name="T23" fmla="*/ 409 h 61"/>
                <a:gd name="T24" fmla="+- 0 716 713"/>
                <a:gd name="T25" fmla="*/ T24 w 86"/>
                <a:gd name="T26" fmla="+- 0 421 379"/>
                <a:gd name="T27" fmla="*/ 421 h 61"/>
                <a:gd name="T28" fmla="+- 0 722 713"/>
                <a:gd name="T29" fmla="*/ T28 w 86"/>
                <a:gd name="T30" fmla="+- 0 431 379"/>
                <a:gd name="T31" fmla="*/ 431 h 61"/>
                <a:gd name="T32" fmla="+- 0 732 713"/>
                <a:gd name="T33" fmla="*/ T32 w 86"/>
                <a:gd name="T34" fmla="+- 0 437 379"/>
                <a:gd name="T35" fmla="*/ 437 h 61"/>
                <a:gd name="T36" fmla="+- 0 743 713"/>
                <a:gd name="T37" fmla="*/ T36 w 86"/>
                <a:gd name="T38" fmla="+- 0 439 379"/>
                <a:gd name="T39" fmla="*/ 439 h 61"/>
                <a:gd name="T40" fmla="+- 0 769 713"/>
                <a:gd name="T41" fmla="*/ T40 w 86"/>
                <a:gd name="T42" fmla="+- 0 439 379"/>
                <a:gd name="T43" fmla="*/ 439 h 61"/>
                <a:gd name="T44" fmla="+- 0 780 713"/>
                <a:gd name="T45" fmla="*/ T44 w 86"/>
                <a:gd name="T46" fmla="+- 0 437 379"/>
                <a:gd name="T47" fmla="*/ 437 h 61"/>
                <a:gd name="T48" fmla="+- 0 790 713"/>
                <a:gd name="T49" fmla="*/ T48 w 86"/>
                <a:gd name="T50" fmla="+- 0 431 379"/>
                <a:gd name="T51" fmla="*/ 431 h 61"/>
                <a:gd name="T52" fmla="+- 0 796 713"/>
                <a:gd name="T53" fmla="*/ T52 w 86"/>
                <a:gd name="T54" fmla="+- 0 421 379"/>
                <a:gd name="T55" fmla="*/ 421 h 61"/>
                <a:gd name="T56" fmla="+- 0 799 713"/>
                <a:gd name="T57" fmla="*/ T56 w 86"/>
                <a:gd name="T58" fmla="+- 0 409 379"/>
                <a:gd name="T59" fmla="*/ 409 h 61"/>
                <a:gd name="T60" fmla="+- 0 796 713"/>
                <a:gd name="T61" fmla="*/ T60 w 86"/>
                <a:gd name="T62" fmla="+- 0 398 379"/>
                <a:gd name="T63" fmla="*/ 398 h 61"/>
                <a:gd name="T64" fmla="+- 0 790 713"/>
                <a:gd name="T65" fmla="*/ T64 w 86"/>
                <a:gd name="T66" fmla="+- 0 388 379"/>
                <a:gd name="T67" fmla="*/ 388 h 61"/>
                <a:gd name="T68" fmla="+- 0 780 713"/>
                <a:gd name="T69" fmla="*/ T68 w 86"/>
                <a:gd name="T70" fmla="+- 0 382 379"/>
                <a:gd name="T71" fmla="*/ 382 h 61"/>
                <a:gd name="T72" fmla="+- 0 769 713"/>
                <a:gd name="T73" fmla="*/ T72 w 86"/>
                <a:gd name="T74" fmla="+- 0 379 379"/>
                <a:gd name="T75" fmla="*/ 379 h 6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86" h="61">
                  <a:moveTo>
                    <a:pt x="56" y="0"/>
                  </a:moveTo>
                  <a:lnTo>
                    <a:pt x="30" y="0"/>
                  </a:lnTo>
                  <a:lnTo>
                    <a:pt x="19" y="3"/>
                  </a:lnTo>
                  <a:lnTo>
                    <a:pt x="9" y="9"/>
                  </a:lnTo>
                  <a:lnTo>
                    <a:pt x="3" y="19"/>
                  </a:lnTo>
                  <a:lnTo>
                    <a:pt x="0" y="30"/>
                  </a:lnTo>
                  <a:lnTo>
                    <a:pt x="3" y="42"/>
                  </a:lnTo>
                  <a:lnTo>
                    <a:pt x="9" y="52"/>
                  </a:lnTo>
                  <a:lnTo>
                    <a:pt x="19" y="58"/>
                  </a:lnTo>
                  <a:lnTo>
                    <a:pt x="30" y="60"/>
                  </a:lnTo>
                  <a:lnTo>
                    <a:pt x="56" y="60"/>
                  </a:lnTo>
                  <a:lnTo>
                    <a:pt x="67" y="58"/>
                  </a:lnTo>
                  <a:lnTo>
                    <a:pt x="77" y="52"/>
                  </a:lnTo>
                  <a:lnTo>
                    <a:pt x="83" y="42"/>
                  </a:lnTo>
                  <a:lnTo>
                    <a:pt x="86" y="30"/>
                  </a:lnTo>
                  <a:lnTo>
                    <a:pt x="83" y="19"/>
                  </a:lnTo>
                  <a:lnTo>
                    <a:pt x="77" y="9"/>
                  </a:lnTo>
                  <a:lnTo>
                    <a:pt x="67" y="3"/>
                  </a:lnTo>
                  <a:lnTo>
                    <a:pt x="5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23" name="AutoShape 11">
              <a:extLst>
                <a:ext uri="{FF2B5EF4-FFF2-40B4-BE49-F238E27FC236}">
                  <a16:creationId xmlns:a16="http://schemas.microsoft.com/office/drawing/2014/main" id="{E3B0B5F2-3A0D-4A38-B1DA-4B57005D4F22}"/>
                </a:ext>
              </a:extLst>
            </p:cNvPr>
            <p:cNvSpPr>
              <a:spLocks/>
            </p:cNvSpPr>
            <p:nvPr/>
          </p:nvSpPr>
          <p:spPr bwMode="auto">
            <a:xfrm>
              <a:off x="706" y="372"/>
              <a:ext cx="99" cy="74"/>
            </a:xfrm>
            <a:custGeom>
              <a:avLst/>
              <a:gdLst>
                <a:gd name="T0" fmla="+- 0 769 707"/>
                <a:gd name="T1" fmla="*/ T0 w 99"/>
                <a:gd name="T2" fmla="+- 0 373 373"/>
                <a:gd name="T3" fmla="*/ 373 h 74"/>
                <a:gd name="T4" fmla="+- 0 743 707"/>
                <a:gd name="T5" fmla="*/ T4 w 99"/>
                <a:gd name="T6" fmla="+- 0 373 373"/>
                <a:gd name="T7" fmla="*/ 373 h 74"/>
                <a:gd name="T8" fmla="+- 0 729 707"/>
                <a:gd name="T9" fmla="*/ T8 w 99"/>
                <a:gd name="T10" fmla="+- 0 376 373"/>
                <a:gd name="T11" fmla="*/ 376 h 74"/>
                <a:gd name="T12" fmla="+- 0 717 707"/>
                <a:gd name="T13" fmla="*/ T12 w 99"/>
                <a:gd name="T14" fmla="+- 0 383 373"/>
                <a:gd name="T15" fmla="*/ 383 h 74"/>
                <a:gd name="T16" fmla="+- 0 709 707"/>
                <a:gd name="T17" fmla="*/ T16 w 99"/>
                <a:gd name="T18" fmla="+- 0 395 373"/>
                <a:gd name="T19" fmla="*/ 395 h 74"/>
                <a:gd name="T20" fmla="+- 0 707 707"/>
                <a:gd name="T21" fmla="*/ T20 w 99"/>
                <a:gd name="T22" fmla="+- 0 409 373"/>
                <a:gd name="T23" fmla="*/ 409 h 74"/>
                <a:gd name="T24" fmla="+- 0 709 707"/>
                <a:gd name="T25" fmla="*/ T24 w 99"/>
                <a:gd name="T26" fmla="+- 0 424 373"/>
                <a:gd name="T27" fmla="*/ 424 h 74"/>
                <a:gd name="T28" fmla="+- 0 717 707"/>
                <a:gd name="T29" fmla="*/ T28 w 99"/>
                <a:gd name="T30" fmla="+- 0 435 373"/>
                <a:gd name="T31" fmla="*/ 435 h 74"/>
                <a:gd name="T32" fmla="+- 0 729 707"/>
                <a:gd name="T33" fmla="*/ T32 w 99"/>
                <a:gd name="T34" fmla="+- 0 443 373"/>
                <a:gd name="T35" fmla="*/ 443 h 74"/>
                <a:gd name="T36" fmla="+- 0 743 707"/>
                <a:gd name="T37" fmla="*/ T36 w 99"/>
                <a:gd name="T38" fmla="+- 0 446 373"/>
                <a:gd name="T39" fmla="*/ 446 h 74"/>
                <a:gd name="T40" fmla="+- 0 769 707"/>
                <a:gd name="T41" fmla="*/ T40 w 99"/>
                <a:gd name="T42" fmla="+- 0 446 373"/>
                <a:gd name="T43" fmla="*/ 446 h 74"/>
                <a:gd name="T44" fmla="+- 0 783 707"/>
                <a:gd name="T45" fmla="*/ T44 w 99"/>
                <a:gd name="T46" fmla="+- 0 443 373"/>
                <a:gd name="T47" fmla="*/ 443 h 74"/>
                <a:gd name="T48" fmla="+- 0 794 707"/>
                <a:gd name="T49" fmla="*/ T48 w 99"/>
                <a:gd name="T50" fmla="+- 0 435 373"/>
                <a:gd name="T51" fmla="*/ 435 h 74"/>
                <a:gd name="T52" fmla="+- 0 796 707"/>
                <a:gd name="T53" fmla="*/ T52 w 99"/>
                <a:gd name="T54" fmla="+- 0 433 373"/>
                <a:gd name="T55" fmla="*/ 433 h 74"/>
                <a:gd name="T56" fmla="+- 0 730 707"/>
                <a:gd name="T57" fmla="*/ T56 w 99"/>
                <a:gd name="T58" fmla="+- 0 433 373"/>
                <a:gd name="T59" fmla="*/ 433 h 74"/>
                <a:gd name="T60" fmla="+- 0 720 707"/>
                <a:gd name="T61" fmla="*/ T60 w 99"/>
                <a:gd name="T62" fmla="+- 0 422 373"/>
                <a:gd name="T63" fmla="*/ 422 h 74"/>
                <a:gd name="T64" fmla="+- 0 720 707"/>
                <a:gd name="T65" fmla="*/ T64 w 99"/>
                <a:gd name="T66" fmla="+- 0 396 373"/>
                <a:gd name="T67" fmla="*/ 396 h 74"/>
                <a:gd name="T68" fmla="+- 0 730 707"/>
                <a:gd name="T69" fmla="*/ T68 w 99"/>
                <a:gd name="T70" fmla="+- 0 386 373"/>
                <a:gd name="T71" fmla="*/ 386 h 74"/>
                <a:gd name="T72" fmla="+- 0 796 707"/>
                <a:gd name="T73" fmla="*/ T72 w 99"/>
                <a:gd name="T74" fmla="+- 0 386 373"/>
                <a:gd name="T75" fmla="*/ 386 h 74"/>
                <a:gd name="T76" fmla="+- 0 794 707"/>
                <a:gd name="T77" fmla="*/ T76 w 99"/>
                <a:gd name="T78" fmla="+- 0 383 373"/>
                <a:gd name="T79" fmla="*/ 383 h 74"/>
                <a:gd name="T80" fmla="+- 0 783 707"/>
                <a:gd name="T81" fmla="*/ T80 w 99"/>
                <a:gd name="T82" fmla="+- 0 376 373"/>
                <a:gd name="T83" fmla="*/ 376 h 74"/>
                <a:gd name="T84" fmla="+- 0 769 707"/>
                <a:gd name="T85" fmla="*/ T84 w 99"/>
                <a:gd name="T86" fmla="+- 0 373 373"/>
                <a:gd name="T87" fmla="*/ 373 h 74"/>
                <a:gd name="T88" fmla="+- 0 796 707"/>
                <a:gd name="T89" fmla="*/ T88 w 99"/>
                <a:gd name="T90" fmla="+- 0 386 373"/>
                <a:gd name="T91" fmla="*/ 386 h 74"/>
                <a:gd name="T92" fmla="+- 0 781 707"/>
                <a:gd name="T93" fmla="*/ T92 w 99"/>
                <a:gd name="T94" fmla="+- 0 386 373"/>
                <a:gd name="T95" fmla="*/ 386 h 74"/>
                <a:gd name="T96" fmla="+- 0 792 707"/>
                <a:gd name="T97" fmla="*/ T96 w 99"/>
                <a:gd name="T98" fmla="+- 0 396 373"/>
                <a:gd name="T99" fmla="*/ 396 h 74"/>
                <a:gd name="T100" fmla="+- 0 792 707"/>
                <a:gd name="T101" fmla="*/ T100 w 99"/>
                <a:gd name="T102" fmla="+- 0 422 373"/>
                <a:gd name="T103" fmla="*/ 422 h 74"/>
                <a:gd name="T104" fmla="+- 0 781 707"/>
                <a:gd name="T105" fmla="*/ T104 w 99"/>
                <a:gd name="T106" fmla="+- 0 433 373"/>
                <a:gd name="T107" fmla="*/ 433 h 74"/>
                <a:gd name="T108" fmla="+- 0 796 707"/>
                <a:gd name="T109" fmla="*/ T108 w 99"/>
                <a:gd name="T110" fmla="+- 0 433 373"/>
                <a:gd name="T111" fmla="*/ 433 h 74"/>
                <a:gd name="T112" fmla="+- 0 802 707"/>
                <a:gd name="T113" fmla="*/ T112 w 99"/>
                <a:gd name="T114" fmla="+- 0 424 373"/>
                <a:gd name="T115" fmla="*/ 424 h 74"/>
                <a:gd name="T116" fmla="+- 0 805 707"/>
                <a:gd name="T117" fmla="*/ T116 w 99"/>
                <a:gd name="T118" fmla="+- 0 409 373"/>
                <a:gd name="T119" fmla="*/ 409 h 74"/>
                <a:gd name="T120" fmla="+- 0 802 707"/>
                <a:gd name="T121" fmla="*/ T120 w 99"/>
                <a:gd name="T122" fmla="+- 0 395 373"/>
                <a:gd name="T123" fmla="*/ 395 h 74"/>
                <a:gd name="T124" fmla="+- 0 796 707"/>
                <a:gd name="T125" fmla="*/ T124 w 99"/>
                <a:gd name="T126" fmla="+- 0 386 373"/>
                <a:gd name="T127" fmla="*/ 386 h 7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Lst>
              <a:rect l="0" t="0" r="r" b="b"/>
              <a:pathLst>
                <a:path w="99" h="74">
                  <a:moveTo>
                    <a:pt x="62" y="0"/>
                  </a:moveTo>
                  <a:lnTo>
                    <a:pt x="36" y="0"/>
                  </a:lnTo>
                  <a:lnTo>
                    <a:pt x="22" y="3"/>
                  </a:lnTo>
                  <a:lnTo>
                    <a:pt x="10" y="10"/>
                  </a:lnTo>
                  <a:lnTo>
                    <a:pt x="2" y="22"/>
                  </a:lnTo>
                  <a:lnTo>
                    <a:pt x="0" y="36"/>
                  </a:lnTo>
                  <a:lnTo>
                    <a:pt x="2" y="51"/>
                  </a:lnTo>
                  <a:lnTo>
                    <a:pt x="10" y="62"/>
                  </a:lnTo>
                  <a:lnTo>
                    <a:pt x="22" y="70"/>
                  </a:lnTo>
                  <a:lnTo>
                    <a:pt x="36" y="73"/>
                  </a:lnTo>
                  <a:lnTo>
                    <a:pt x="62" y="73"/>
                  </a:lnTo>
                  <a:lnTo>
                    <a:pt x="76" y="70"/>
                  </a:lnTo>
                  <a:lnTo>
                    <a:pt x="87" y="62"/>
                  </a:lnTo>
                  <a:lnTo>
                    <a:pt x="89" y="60"/>
                  </a:lnTo>
                  <a:lnTo>
                    <a:pt x="23" y="60"/>
                  </a:lnTo>
                  <a:lnTo>
                    <a:pt x="13" y="49"/>
                  </a:lnTo>
                  <a:lnTo>
                    <a:pt x="13" y="23"/>
                  </a:lnTo>
                  <a:lnTo>
                    <a:pt x="23" y="13"/>
                  </a:lnTo>
                  <a:lnTo>
                    <a:pt x="89" y="13"/>
                  </a:lnTo>
                  <a:lnTo>
                    <a:pt x="87" y="10"/>
                  </a:lnTo>
                  <a:lnTo>
                    <a:pt x="76" y="3"/>
                  </a:lnTo>
                  <a:lnTo>
                    <a:pt x="62" y="0"/>
                  </a:lnTo>
                  <a:close/>
                  <a:moveTo>
                    <a:pt x="89" y="13"/>
                  </a:moveTo>
                  <a:lnTo>
                    <a:pt x="74" y="13"/>
                  </a:lnTo>
                  <a:lnTo>
                    <a:pt x="85" y="23"/>
                  </a:lnTo>
                  <a:lnTo>
                    <a:pt x="85" y="49"/>
                  </a:lnTo>
                  <a:lnTo>
                    <a:pt x="74" y="60"/>
                  </a:lnTo>
                  <a:lnTo>
                    <a:pt x="89" y="60"/>
                  </a:lnTo>
                  <a:lnTo>
                    <a:pt x="95" y="51"/>
                  </a:lnTo>
                  <a:lnTo>
                    <a:pt x="98" y="36"/>
                  </a:lnTo>
                  <a:lnTo>
                    <a:pt x="95" y="22"/>
                  </a:lnTo>
                  <a:lnTo>
                    <a:pt x="89"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3084" name="Picture 12">
              <a:extLst>
                <a:ext uri="{FF2B5EF4-FFF2-40B4-BE49-F238E27FC236}">
                  <a16:creationId xmlns:a16="http://schemas.microsoft.com/office/drawing/2014/main" id="{D692F77A-868D-49A6-B5BE-57BAFCDC3C6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 y="635"/>
              <a:ext cx="374"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Freeform 13">
              <a:extLst>
                <a:ext uri="{FF2B5EF4-FFF2-40B4-BE49-F238E27FC236}">
                  <a16:creationId xmlns:a16="http://schemas.microsoft.com/office/drawing/2014/main" id="{7EE31ACD-43CF-471C-9600-0602535D72AE}"/>
                </a:ext>
              </a:extLst>
            </p:cNvPr>
            <p:cNvSpPr>
              <a:spLocks/>
            </p:cNvSpPr>
            <p:nvPr/>
          </p:nvSpPr>
          <p:spPr bwMode="auto">
            <a:xfrm>
              <a:off x="809" y="606"/>
              <a:ext cx="400" cy="231"/>
            </a:xfrm>
            <a:custGeom>
              <a:avLst/>
              <a:gdLst>
                <a:gd name="T0" fmla="+- 0 816 809"/>
                <a:gd name="T1" fmla="*/ T0 w 400"/>
                <a:gd name="T2" fmla="+- 0 837 606"/>
                <a:gd name="T3" fmla="*/ 837 h 231"/>
                <a:gd name="T4" fmla="+- 0 825 809"/>
                <a:gd name="T5" fmla="*/ T4 w 400"/>
                <a:gd name="T6" fmla="+- 0 728 606"/>
                <a:gd name="T7" fmla="*/ 728 h 231"/>
                <a:gd name="T8" fmla="+- 0 868 809"/>
                <a:gd name="T9" fmla="*/ T8 w 400"/>
                <a:gd name="T10" fmla="+- 0 665 606"/>
                <a:gd name="T11" fmla="*/ 665 h 231"/>
                <a:gd name="T12" fmla="+- 0 931 809"/>
                <a:gd name="T13" fmla="*/ T12 w 400"/>
                <a:gd name="T14" fmla="+- 0 622 606"/>
                <a:gd name="T15" fmla="*/ 622 h 231"/>
                <a:gd name="T16" fmla="+- 0 1009 809"/>
                <a:gd name="T17" fmla="*/ T16 w 400"/>
                <a:gd name="T18" fmla="+- 0 606 606"/>
                <a:gd name="T19" fmla="*/ 606 h 231"/>
                <a:gd name="T20" fmla="+- 0 1087 809"/>
                <a:gd name="T21" fmla="*/ T20 w 400"/>
                <a:gd name="T22" fmla="+- 0 622 606"/>
                <a:gd name="T23" fmla="*/ 622 h 231"/>
                <a:gd name="T24" fmla="+- 0 1150 809"/>
                <a:gd name="T25" fmla="*/ T24 w 400"/>
                <a:gd name="T26" fmla="+- 0 665 606"/>
                <a:gd name="T27" fmla="*/ 665 h 231"/>
                <a:gd name="T28" fmla="+- 0 1193 809"/>
                <a:gd name="T29" fmla="*/ T28 w 400"/>
                <a:gd name="T30" fmla="+- 0 728 606"/>
                <a:gd name="T31" fmla="*/ 728 h 231"/>
                <a:gd name="T32" fmla="+- 0 1209 809"/>
                <a:gd name="T33" fmla="*/ T32 w 400"/>
                <a:gd name="T34" fmla="+- 0 806 606"/>
                <a:gd name="T35" fmla="*/ 806 h 231"/>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400" h="231">
                  <a:moveTo>
                    <a:pt x="7" y="231"/>
                  </a:moveTo>
                  <a:lnTo>
                    <a:pt x="16" y="122"/>
                  </a:lnTo>
                  <a:lnTo>
                    <a:pt x="59" y="59"/>
                  </a:lnTo>
                  <a:lnTo>
                    <a:pt x="122" y="16"/>
                  </a:lnTo>
                  <a:lnTo>
                    <a:pt x="200" y="0"/>
                  </a:lnTo>
                  <a:lnTo>
                    <a:pt x="278" y="16"/>
                  </a:lnTo>
                  <a:lnTo>
                    <a:pt x="341" y="59"/>
                  </a:lnTo>
                  <a:lnTo>
                    <a:pt x="384" y="122"/>
                  </a:lnTo>
                  <a:lnTo>
                    <a:pt x="400" y="200"/>
                  </a:lnTo>
                </a:path>
              </a:pathLst>
            </a:custGeom>
            <a:noFill/>
            <a:ln w="4191">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5" name="Freeform 14">
              <a:extLst>
                <a:ext uri="{FF2B5EF4-FFF2-40B4-BE49-F238E27FC236}">
                  <a16:creationId xmlns:a16="http://schemas.microsoft.com/office/drawing/2014/main" id="{8A036B05-F85B-4A96-AE26-0373475CD45C}"/>
                </a:ext>
              </a:extLst>
            </p:cNvPr>
            <p:cNvSpPr>
              <a:spLocks/>
            </p:cNvSpPr>
            <p:nvPr/>
          </p:nvSpPr>
          <p:spPr bwMode="auto">
            <a:xfrm>
              <a:off x="587" y="99"/>
              <a:ext cx="738" cy="738"/>
            </a:xfrm>
            <a:custGeom>
              <a:avLst/>
              <a:gdLst>
                <a:gd name="T0" fmla="+- 0 699 588"/>
                <a:gd name="T1" fmla="*/ T0 w 738"/>
                <a:gd name="T2" fmla="+- 0 100 100"/>
                <a:gd name="T3" fmla="*/ 100 h 738"/>
                <a:gd name="T4" fmla="+- 0 635 588"/>
                <a:gd name="T5" fmla="*/ T4 w 738"/>
                <a:gd name="T6" fmla="+- 0 101 100"/>
                <a:gd name="T7" fmla="*/ 101 h 738"/>
                <a:gd name="T8" fmla="+- 0 602 588"/>
                <a:gd name="T9" fmla="*/ T8 w 738"/>
                <a:gd name="T10" fmla="+- 0 114 100"/>
                <a:gd name="T11" fmla="*/ 114 h 738"/>
                <a:gd name="T12" fmla="+- 0 590 588"/>
                <a:gd name="T13" fmla="*/ T12 w 738"/>
                <a:gd name="T14" fmla="+- 0 147 100"/>
                <a:gd name="T15" fmla="*/ 147 h 738"/>
                <a:gd name="T16" fmla="+- 0 588 588"/>
                <a:gd name="T17" fmla="*/ T16 w 738"/>
                <a:gd name="T18" fmla="+- 0 211 100"/>
                <a:gd name="T19" fmla="*/ 211 h 738"/>
                <a:gd name="T20" fmla="+- 0 588 588"/>
                <a:gd name="T21" fmla="*/ T20 w 738"/>
                <a:gd name="T22" fmla="+- 0 726 100"/>
                <a:gd name="T23" fmla="*/ 726 h 738"/>
                <a:gd name="T24" fmla="+- 0 590 588"/>
                <a:gd name="T25" fmla="*/ T24 w 738"/>
                <a:gd name="T26" fmla="+- 0 790 100"/>
                <a:gd name="T27" fmla="*/ 790 h 738"/>
                <a:gd name="T28" fmla="+- 0 602 588"/>
                <a:gd name="T29" fmla="*/ T28 w 738"/>
                <a:gd name="T30" fmla="+- 0 823 100"/>
                <a:gd name="T31" fmla="*/ 823 h 738"/>
                <a:gd name="T32" fmla="+- 0 635 588"/>
                <a:gd name="T33" fmla="*/ T32 w 738"/>
                <a:gd name="T34" fmla="+- 0 835 100"/>
                <a:gd name="T35" fmla="*/ 835 h 738"/>
                <a:gd name="T36" fmla="+- 0 699 588"/>
                <a:gd name="T37" fmla="*/ T36 w 738"/>
                <a:gd name="T38" fmla="+- 0 837 100"/>
                <a:gd name="T39" fmla="*/ 837 h 738"/>
                <a:gd name="T40" fmla="+- 0 1214 588"/>
                <a:gd name="T41" fmla="*/ T40 w 738"/>
                <a:gd name="T42" fmla="+- 0 837 100"/>
                <a:gd name="T43" fmla="*/ 837 h 738"/>
                <a:gd name="T44" fmla="+- 0 1278 588"/>
                <a:gd name="T45" fmla="*/ T44 w 738"/>
                <a:gd name="T46" fmla="+- 0 835 100"/>
                <a:gd name="T47" fmla="*/ 835 h 738"/>
                <a:gd name="T48" fmla="+- 0 1311 588"/>
                <a:gd name="T49" fmla="*/ T48 w 738"/>
                <a:gd name="T50" fmla="+- 0 823 100"/>
                <a:gd name="T51" fmla="*/ 823 h 738"/>
                <a:gd name="T52" fmla="+- 0 1323 588"/>
                <a:gd name="T53" fmla="*/ T52 w 738"/>
                <a:gd name="T54" fmla="+- 0 790 100"/>
                <a:gd name="T55" fmla="*/ 790 h 738"/>
                <a:gd name="T56" fmla="+- 0 1325 588"/>
                <a:gd name="T57" fmla="*/ T56 w 738"/>
                <a:gd name="T58" fmla="+- 0 726 100"/>
                <a:gd name="T59" fmla="*/ 726 h 738"/>
                <a:gd name="T60" fmla="+- 0 1325 588"/>
                <a:gd name="T61" fmla="*/ T60 w 738"/>
                <a:gd name="T62" fmla="+- 0 211 100"/>
                <a:gd name="T63" fmla="*/ 211 h 738"/>
                <a:gd name="T64" fmla="+- 0 1323 588"/>
                <a:gd name="T65" fmla="*/ T64 w 738"/>
                <a:gd name="T66" fmla="+- 0 147 100"/>
                <a:gd name="T67" fmla="*/ 147 h 738"/>
                <a:gd name="T68" fmla="+- 0 1311 588"/>
                <a:gd name="T69" fmla="*/ T68 w 738"/>
                <a:gd name="T70" fmla="+- 0 114 100"/>
                <a:gd name="T71" fmla="*/ 114 h 738"/>
                <a:gd name="T72" fmla="+- 0 1278 588"/>
                <a:gd name="T73" fmla="*/ T72 w 738"/>
                <a:gd name="T74" fmla="+- 0 101 100"/>
                <a:gd name="T75" fmla="*/ 101 h 738"/>
                <a:gd name="T76" fmla="+- 0 1214 588"/>
                <a:gd name="T77" fmla="*/ T76 w 738"/>
                <a:gd name="T78" fmla="+- 0 100 100"/>
                <a:gd name="T79" fmla="*/ 100 h 738"/>
                <a:gd name="T80" fmla="+- 0 699 588"/>
                <a:gd name="T81" fmla="*/ T80 w 738"/>
                <a:gd name="T82" fmla="+- 0 100 100"/>
                <a:gd name="T83" fmla="*/ 100 h 73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38" h="738">
                  <a:moveTo>
                    <a:pt x="111" y="0"/>
                  </a:moveTo>
                  <a:lnTo>
                    <a:pt x="47" y="1"/>
                  </a:lnTo>
                  <a:lnTo>
                    <a:pt x="14" y="14"/>
                  </a:lnTo>
                  <a:lnTo>
                    <a:pt x="2" y="47"/>
                  </a:lnTo>
                  <a:lnTo>
                    <a:pt x="0" y="111"/>
                  </a:lnTo>
                  <a:lnTo>
                    <a:pt x="0" y="626"/>
                  </a:lnTo>
                  <a:lnTo>
                    <a:pt x="2" y="690"/>
                  </a:lnTo>
                  <a:lnTo>
                    <a:pt x="14" y="723"/>
                  </a:lnTo>
                  <a:lnTo>
                    <a:pt x="47" y="735"/>
                  </a:lnTo>
                  <a:lnTo>
                    <a:pt x="111" y="737"/>
                  </a:lnTo>
                  <a:lnTo>
                    <a:pt x="626" y="737"/>
                  </a:lnTo>
                  <a:lnTo>
                    <a:pt x="690" y="735"/>
                  </a:lnTo>
                  <a:lnTo>
                    <a:pt x="723" y="723"/>
                  </a:lnTo>
                  <a:lnTo>
                    <a:pt x="735" y="690"/>
                  </a:lnTo>
                  <a:lnTo>
                    <a:pt x="737" y="626"/>
                  </a:lnTo>
                  <a:lnTo>
                    <a:pt x="737" y="111"/>
                  </a:lnTo>
                  <a:lnTo>
                    <a:pt x="735" y="47"/>
                  </a:lnTo>
                  <a:lnTo>
                    <a:pt x="723" y="14"/>
                  </a:lnTo>
                  <a:lnTo>
                    <a:pt x="690" y="1"/>
                  </a:lnTo>
                  <a:lnTo>
                    <a:pt x="626" y="0"/>
                  </a:lnTo>
                  <a:lnTo>
                    <a:pt x="111" y="0"/>
                  </a:lnTo>
                  <a:close/>
                </a:path>
              </a:pathLst>
            </a:custGeom>
            <a:noFill/>
            <a:ln w="588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37" name="ZoneTexte 36">
            <a:extLst>
              <a:ext uri="{FF2B5EF4-FFF2-40B4-BE49-F238E27FC236}">
                <a16:creationId xmlns:a16="http://schemas.microsoft.com/office/drawing/2014/main" id="{A1D27DB9-6AB8-42E9-9E85-544EF5B6B618}"/>
              </a:ext>
            </a:extLst>
          </p:cNvPr>
          <p:cNvSpPr txBox="1"/>
          <p:nvPr/>
        </p:nvSpPr>
        <p:spPr>
          <a:xfrm>
            <a:off x="633571" y="3727837"/>
            <a:ext cx="1031798" cy="338554"/>
          </a:xfrm>
          <a:prstGeom prst="rect">
            <a:avLst/>
          </a:prstGeom>
          <a:noFill/>
        </p:spPr>
        <p:txBody>
          <a:bodyPr wrap="square" rtlCol="0">
            <a:spAutoFit/>
          </a:bodyPr>
          <a:lstStyle/>
          <a:p>
            <a:r>
              <a:rPr lang="fr-FR" sz="1600" b="1" dirty="0"/>
              <a:t>Joystick</a:t>
            </a:r>
          </a:p>
        </p:txBody>
      </p:sp>
      <p:graphicFrame>
        <p:nvGraphicFramePr>
          <p:cNvPr id="52" name="Tableau 54">
            <a:extLst>
              <a:ext uri="{FF2B5EF4-FFF2-40B4-BE49-F238E27FC236}">
                <a16:creationId xmlns:a16="http://schemas.microsoft.com/office/drawing/2014/main" id="{FCD0008A-C490-424D-83AF-AC210CEE2385}"/>
              </a:ext>
            </a:extLst>
          </p:cNvPr>
          <p:cNvGraphicFramePr>
            <a:graphicFrameLocks noGrp="1"/>
          </p:cNvGraphicFramePr>
          <p:nvPr>
            <p:extLst>
              <p:ext uri="{D42A27DB-BD31-4B8C-83A1-F6EECF244321}">
                <p14:modId xmlns:p14="http://schemas.microsoft.com/office/powerpoint/2010/main" val="2912789350"/>
              </p:ext>
            </p:extLst>
          </p:nvPr>
        </p:nvGraphicFramePr>
        <p:xfrm>
          <a:off x="3010305" y="1176952"/>
          <a:ext cx="7416689" cy="2225040"/>
        </p:xfrm>
        <a:graphic>
          <a:graphicData uri="http://schemas.openxmlformats.org/drawingml/2006/table">
            <a:tbl>
              <a:tblPr firstRow="1" bandRow="1">
                <a:tableStyleId>{073A0DAA-6AF3-43AB-8588-CEC1D06C72B9}</a:tableStyleId>
              </a:tblPr>
              <a:tblGrid>
                <a:gridCol w="3468467">
                  <a:extLst>
                    <a:ext uri="{9D8B030D-6E8A-4147-A177-3AD203B41FA5}">
                      <a16:colId xmlns:a16="http://schemas.microsoft.com/office/drawing/2014/main" val="1945022065"/>
                    </a:ext>
                  </a:extLst>
                </a:gridCol>
                <a:gridCol w="3948222">
                  <a:extLst>
                    <a:ext uri="{9D8B030D-6E8A-4147-A177-3AD203B41FA5}">
                      <a16:colId xmlns:a16="http://schemas.microsoft.com/office/drawing/2014/main" val="3607393425"/>
                    </a:ext>
                  </a:extLst>
                </a:gridCol>
              </a:tblGrid>
              <a:tr h="370840">
                <a:tc>
                  <a:txBody>
                    <a:bodyPr/>
                    <a:lstStyle/>
                    <a:p>
                      <a:r>
                        <a:rPr lang="fr-FR" sz="1400" dirty="0">
                          <a:effectLst/>
                        </a:rPr>
                        <a:t>Clignotement</a:t>
                      </a:r>
                      <a:endParaRPr lang="fr-FR" sz="1400" dirty="0">
                        <a:latin typeface="+mn-lt"/>
                      </a:endParaRPr>
                    </a:p>
                  </a:txBody>
                  <a:tcPr/>
                </a:tc>
                <a:tc>
                  <a:txBody>
                    <a:bodyPr/>
                    <a:lstStyle/>
                    <a:p>
                      <a:r>
                        <a:rPr lang="fr-FR" sz="1400" dirty="0">
                          <a:effectLst/>
                        </a:rPr>
                        <a:t>Descriptions</a:t>
                      </a:r>
                      <a:endParaRPr lang="fr-FR" sz="1400" dirty="0">
                        <a:latin typeface="+mn-lt"/>
                      </a:endParaRPr>
                    </a:p>
                  </a:txBody>
                  <a:tcPr/>
                </a:tc>
                <a:extLst>
                  <a:ext uri="{0D108BD9-81ED-4DB2-BD59-A6C34878D82A}">
                    <a16:rowId xmlns:a16="http://schemas.microsoft.com/office/drawing/2014/main" val="2760703226"/>
                  </a:ext>
                </a:extLst>
              </a:tr>
              <a:tr h="370840">
                <a:tc>
                  <a:txBody>
                    <a:bodyPr/>
                    <a:lstStyle/>
                    <a:p>
                      <a:r>
                        <a:rPr lang="fr-FR" sz="1400" dirty="0">
                          <a:effectLst/>
                        </a:rPr>
                        <a:t>Jaune</a:t>
                      </a:r>
                      <a:r>
                        <a:rPr lang="fr-FR" sz="1400" spc="-5" dirty="0">
                          <a:effectLst/>
                        </a:rPr>
                        <a:t> </a:t>
                      </a:r>
                      <a:r>
                        <a:rPr lang="fr-FR" sz="1400" dirty="0">
                          <a:effectLst/>
                        </a:rPr>
                        <a:t>fixe</a:t>
                      </a:r>
                      <a:endParaRPr lang="fr-FR" sz="1400" dirty="0">
                        <a:latin typeface="+mn-lt"/>
                      </a:endParaRPr>
                    </a:p>
                  </a:txBody>
                  <a:tcPr/>
                </a:tc>
                <a:tc>
                  <a:txBody>
                    <a:bodyPr/>
                    <a:lstStyle/>
                    <a:p>
                      <a:r>
                        <a:rPr lang="fr-FR" sz="1400" dirty="0">
                          <a:effectLst/>
                        </a:rPr>
                        <a:t>Bluetooth</a:t>
                      </a:r>
                      <a:r>
                        <a:rPr lang="fr-FR" sz="1400" spc="5" dirty="0">
                          <a:effectLst/>
                        </a:rPr>
                        <a:t> </a:t>
                      </a:r>
                      <a:r>
                        <a:rPr lang="fr-FR" sz="1400" dirty="0">
                          <a:effectLst/>
                        </a:rPr>
                        <a:t>déconnecté</a:t>
                      </a:r>
                      <a:endParaRPr lang="fr-FR" sz="1400" dirty="0">
                        <a:latin typeface="+mn-lt"/>
                      </a:endParaRPr>
                    </a:p>
                  </a:txBody>
                  <a:tcPr/>
                </a:tc>
                <a:extLst>
                  <a:ext uri="{0D108BD9-81ED-4DB2-BD59-A6C34878D82A}">
                    <a16:rowId xmlns:a16="http://schemas.microsoft.com/office/drawing/2014/main" val="3379497234"/>
                  </a:ext>
                </a:extLst>
              </a:tr>
              <a:tr h="370840">
                <a:tc>
                  <a:txBody>
                    <a:bodyPr/>
                    <a:lstStyle/>
                    <a:p>
                      <a:r>
                        <a:rPr lang="fr-FR" sz="1400" dirty="0">
                          <a:effectLst/>
                        </a:rPr>
                        <a:t>Vert</a:t>
                      </a:r>
                      <a:r>
                        <a:rPr lang="fr-FR" sz="1400" spc="-15" dirty="0">
                          <a:effectLst/>
                        </a:rPr>
                        <a:t> </a:t>
                      </a:r>
                      <a:r>
                        <a:rPr lang="fr-FR" sz="1400" dirty="0">
                          <a:effectLst/>
                        </a:rPr>
                        <a:t>fixe</a:t>
                      </a:r>
                      <a:endParaRPr lang="fr-FR"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effectLst/>
                        </a:rPr>
                        <a:t>Connexion Bluetooth établie</a:t>
                      </a:r>
                      <a:endParaRPr lang="fr-FR" sz="1400" dirty="0">
                        <a:latin typeface="+mn-lt"/>
                      </a:endParaRPr>
                    </a:p>
                  </a:txBody>
                  <a:tcPr/>
                </a:tc>
                <a:extLst>
                  <a:ext uri="{0D108BD9-81ED-4DB2-BD59-A6C34878D82A}">
                    <a16:rowId xmlns:a16="http://schemas.microsoft.com/office/drawing/2014/main" val="1176643340"/>
                  </a:ext>
                </a:extLst>
              </a:tr>
              <a:tr h="370840">
                <a:tc>
                  <a:txBody>
                    <a:bodyPr/>
                    <a:lstStyle/>
                    <a:p>
                      <a:r>
                        <a:rPr lang="fr-FR" sz="1400" dirty="0">
                          <a:effectLst/>
                        </a:rPr>
                        <a:t>Clignote lentement en jaune</a:t>
                      </a:r>
                      <a:r>
                        <a:rPr lang="fr-FR" sz="1400" spc="20" dirty="0">
                          <a:effectLst/>
                        </a:rPr>
                        <a:t> </a:t>
                      </a:r>
                      <a:r>
                        <a:rPr lang="fr-FR" sz="1400" dirty="0">
                          <a:effectLst/>
                        </a:rPr>
                        <a:t>ou</a:t>
                      </a:r>
                      <a:r>
                        <a:rPr lang="fr-FR" sz="1400" spc="5" dirty="0">
                          <a:effectLst/>
                        </a:rPr>
                        <a:t> </a:t>
                      </a:r>
                      <a:r>
                        <a:rPr lang="fr-FR" sz="1400" dirty="0">
                          <a:effectLst/>
                        </a:rPr>
                        <a:t>vert	</a:t>
                      </a:r>
                      <a:endParaRPr lang="fr-FR"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effectLst/>
                        </a:rPr>
                        <a:t>Mode Veille</a:t>
                      </a:r>
                      <a:endParaRPr lang="fr-FR" sz="1400" dirty="0">
                        <a:latin typeface="+mn-lt"/>
                      </a:endParaRPr>
                    </a:p>
                  </a:txBody>
                  <a:tcPr/>
                </a:tc>
                <a:extLst>
                  <a:ext uri="{0D108BD9-81ED-4DB2-BD59-A6C34878D82A}">
                    <a16:rowId xmlns:a16="http://schemas.microsoft.com/office/drawing/2014/main" val="3655093014"/>
                  </a:ext>
                </a:extLst>
              </a:tr>
              <a:tr h="370840">
                <a:tc>
                  <a:txBody>
                    <a:bodyPr/>
                    <a:lstStyle/>
                    <a:p>
                      <a:pPr>
                        <a:lnSpc>
                          <a:spcPts val="785"/>
                        </a:lnSpc>
                      </a:pPr>
                      <a:endParaRPr lang="fr-FR" sz="1400" dirty="0"/>
                    </a:p>
                    <a:p>
                      <a:pPr>
                        <a:lnSpc>
                          <a:spcPts val="785"/>
                        </a:lnSpc>
                      </a:pPr>
                      <a:r>
                        <a:rPr lang="fr-FR" sz="1400" dirty="0">
                          <a:effectLst/>
                        </a:rPr>
                        <a:t>Clignote en rouge et vert	alternativement</a:t>
                      </a:r>
                      <a:endParaRPr lang="fr-FR"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dk1"/>
                          </a:solidFill>
                          <a:effectLst/>
                        </a:rPr>
                        <a:t>Échec de la mise à jour du </a:t>
                      </a:r>
                      <a:r>
                        <a:rPr lang="fr-FR" sz="1400" kern="1200" dirty="0" err="1">
                          <a:solidFill>
                            <a:schemeClr val="dk1"/>
                          </a:solidFill>
                          <a:effectLst/>
                        </a:rPr>
                        <a:t>firmware</a:t>
                      </a:r>
                      <a:endParaRPr lang="fr-FR" sz="1400" dirty="0">
                        <a:latin typeface="+mn-lt"/>
                      </a:endParaRPr>
                    </a:p>
                  </a:txBody>
                  <a:tcPr/>
                </a:tc>
                <a:extLst>
                  <a:ext uri="{0D108BD9-81ED-4DB2-BD59-A6C34878D82A}">
                    <a16:rowId xmlns:a16="http://schemas.microsoft.com/office/drawing/2014/main" val="2469446559"/>
                  </a:ext>
                </a:extLst>
              </a:tr>
              <a:tr h="370840">
                <a:tc>
                  <a:txBody>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lang="fr-FR" sz="1400" kern="1200" dirty="0">
                          <a:solidFill>
                            <a:schemeClr val="dk1"/>
                          </a:solidFill>
                          <a:effectLst/>
                        </a:rPr>
                        <a:t>Rouge fixe</a:t>
                      </a:r>
                      <a:endParaRPr lang="fr-FR" sz="1100" dirty="0">
                        <a:latin typeface="+mn-lt"/>
                      </a:endParaRPr>
                    </a:p>
                  </a:txBody>
                  <a:tcPr/>
                </a:tc>
                <a:tc>
                  <a:txBody>
                    <a:bodyPr/>
                    <a:lstStyle/>
                    <a:p>
                      <a:r>
                        <a:rPr lang="fr-FR" sz="1400" kern="1200" dirty="0">
                          <a:solidFill>
                            <a:schemeClr val="dk1"/>
                          </a:solidFill>
                          <a:effectLst/>
                        </a:rPr>
                        <a:t>Anomalie de la nacelle</a:t>
                      </a:r>
                      <a:endParaRPr lang="fr-FR" sz="1100" dirty="0">
                        <a:latin typeface="+mn-lt"/>
                      </a:endParaRPr>
                    </a:p>
                  </a:txBody>
                  <a:tcPr/>
                </a:tc>
                <a:extLst>
                  <a:ext uri="{0D108BD9-81ED-4DB2-BD59-A6C34878D82A}">
                    <a16:rowId xmlns:a16="http://schemas.microsoft.com/office/drawing/2014/main" val="1797568258"/>
                  </a:ext>
                </a:extLst>
              </a:tr>
            </a:tbl>
          </a:graphicData>
        </a:graphic>
      </p:graphicFrame>
      <p:pic>
        <p:nvPicPr>
          <p:cNvPr id="56" name="image54.png">
            <a:extLst>
              <a:ext uri="{FF2B5EF4-FFF2-40B4-BE49-F238E27FC236}">
                <a16:creationId xmlns:a16="http://schemas.microsoft.com/office/drawing/2014/main" id="{8C4FAEE9-4AF4-487C-802D-A33AE52A68CF}"/>
              </a:ext>
            </a:extLst>
          </p:cNvPr>
          <p:cNvPicPr/>
          <p:nvPr/>
        </p:nvPicPr>
        <p:blipFill>
          <a:blip r:embed="rId6" cstate="print"/>
          <a:stretch>
            <a:fillRect/>
          </a:stretch>
        </p:blipFill>
        <p:spPr>
          <a:xfrm>
            <a:off x="2055555" y="3664069"/>
            <a:ext cx="466090" cy="466090"/>
          </a:xfrm>
          <a:prstGeom prst="rect">
            <a:avLst/>
          </a:prstGeom>
        </p:spPr>
      </p:pic>
      <p:sp>
        <p:nvSpPr>
          <p:cNvPr id="57" name="ZoneTexte 56">
            <a:extLst>
              <a:ext uri="{FF2B5EF4-FFF2-40B4-BE49-F238E27FC236}">
                <a16:creationId xmlns:a16="http://schemas.microsoft.com/office/drawing/2014/main" id="{C4D859C0-158C-4212-B03B-07FB4C6BF877}"/>
              </a:ext>
            </a:extLst>
          </p:cNvPr>
          <p:cNvSpPr txBox="1"/>
          <p:nvPr/>
        </p:nvSpPr>
        <p:spPr>
          <a:xfrm>
            <a:off x="633571" y="1329352"/>
            <a:ext cx="1031798" cy="830997"/>
          </a:xfrm>
          <a:prstGeom prst="rect">
            <a:avLst/>
          </a:prstGeom>
          <a:noFill/>
        </p:spPr>
        <p:txBody>
          <a:bodyPr wrap="square" rtlCol="0">
            <a:spAutoFit/>
          </a:bodyPr>
          <a:lstStyle/>
          <a:p>
            <a:r>
              <a:rPr lang="fr-FR" sz="1600" b="1" dirty="0"/>
              <a:t>Voyant d’état système</a:t>
            </a:r>
          </a:p>
        </p:txBody>
      </p:sp>
      <p:sp>
        <p:nvSpPr>
          <p:cNvPr id="59" name="ZoneTexte 58">
            <a:extLst>
              <a:ext uri="{FF2B5EF4-FFF2-40B4-BE49-F238E27FC236}">
                <a16:creationId xmlns:a16="http://schemas.microsoft.com/office/drawing/2014/main" id="{AB65F371-4DFB-4EC4-8418-0B9EC753FFA3}"/>
              </a:ext>
            </a:extLst>
          </p:cNvPr>
          <p:cNvSpPr txBox="1"/>
          <p:nvPr/>
        </p:nvSpPr>
        <p:spPr>
          <a:xfrm>
            <a:off x="2911830" y="3603241"/>
            <a:ext cx="7416689" cy="738664"/>
          </a:xfrm>
          <a:prstGeom prst="rect">
            <a:avLst/>
          </a:prstGeom>
          <a:noFill/>
        </p:spPr>
        <p:txBody>
          <a:bodyPr wrap="square">
            <a:spAutoFit/>
          </a:bodyPr>
          <a:lstStyle/>
          <a:p>
            <a:r>
              <a:rPr lang="fr-FR" sz="1400" dirty="0">
                <a:effectLst/>
                <a:ea typeface="Arial" panose="020B0604020202020204" pitchFamily="34" charset="0"/>
              </a:rPr>
              <a:t>Un mouvement vertical permet d’incliner le smartphone. Un mouvement horizontal permet quant à lui d’effectuer un panorama avec le smartphone. Il est possible de définir la direction du joystick via l'application</a:t>
            </a:r>
            <a:endParaRPr lang="fr-FR" sz="1400" dirty="0"/>
          </a:p>
        </p:txBody>
      </p:sp>
      <p:pic>
        <p:nvPicPr>
          <p:cNvPr id="60" name="image55.png">
            <a:extLst>
              <a:ext uri="{FF2B5EF4-FFF2-40B4-BE49-F238E27FC236}">
                <a16:creationId xmlns:a16="http://schemas.microsoft.com/office/drawing/2014/main" id="{729C21F9-8BDC-4D68-BE2C-86B6F3D5F073}"/>
              </a:ext>
            </a:extLst>
          </p:cNvPr>
          <p:cNvPicPr/>
          <p:nvPr/>
        </p:nvPicPr>
        <p:blipFill>
          <a:blip r:embed="rId7" cstate="print"/>
          <a:stretch>
            <a:fillRect/>
          </a:stretch>
        </p:blipFill>
        <p:spPr>
          <a:xfrm>
            <a:off x="2068264" y="4582869"/>
            <a:ext cx="473075" cy="466090"/>
          </a:xfrm>
          <a:prstGeom prst="rect">
            <a:avLst/>
          </a:prstGeom>
        </p:spPr>
      </p:pic>
      <p:sp>
        <p:nvSpPr>
          <p:cNvPr id="61" name="ZoneTexte 60">
            <a:extLst>
              <a:ext uri="{FF2B5EF4-FFF2-40B4-BE49-F238E27FC236}">
                <a16:creationId xmlns:a16="http://schemas.microsoft.com/office/drawing/2014/main" id="{E1834095-B621-4B3E-8312-6B5A3BFC359A}"/>
              </a:ext>
            </a:extLst>
          </p:cNvPr>
          <p:cNvSpPr txBox="1"/>
          <p:nvPr/>
        </p:nvSpPr>
        <p:spPr>
          <a:xfrm>
            <a:off x="633571" y="4488665"/>
            <a:ext cx="1031798" cy="584775"/>
          </a:xfrm>
          <a:prstGeom prst="rect">
            <a:avLst/>
          </a:prstGeom>
          <a:noFill/>
        </p:spPr>
        <p:txBody>
          <a:bodyPr wrap="square" rtlCol="0">
            <a:spAutoFit/>
          </a:bodyPr>
          <a:lstStyle/>
          <a:p>
            <a:r>
              <a:rPr lang="fr-FR" sz="1600" b="1" dirty="0"/>
              <a:t>Curseur de zoom</a:t>
            </a:r>
          </a:p>
        </p:txBody>
      </p:sp>
      <p:sp>
        <p:nvSpPr>
          <p:cNvPr id="64" name="ZoneTexte 63">
            <a:extLst>
              <a:ext uri="{FF2B5EF4-FFF2-40B4-BE49-F238E27FC236}">
                <a16:creationId xmlns:a16="http://schemas.microsoft.com/office/drawing/2014/main" id="{C2C28B5E-1206-4E22-B70E-044BD36D1929}"/>
              </a:ext>
            </a:extLst>
          </p:cNvPr>
          <p:cNvSpPr txBox="1"/>
          <p:nvPr/>
        </p:nvSpPr>
        <p:spPr>
          <a:xfrm>
            <a:off x="2911830" y="4533704"/>
            <a:ext cx="7515163" cy="738664"/>
          </a:xfrm>
          <a:prstGeom prst="rect">
            <a:avLst/>
          </a:prstGeom>
          <a:noFill/>
        </p:spPr>
        <p:txBody>
          <a:bodyPr wrap="square">
            <a:spAutoFit/>
          </a:bodyPr>
          <a:lstStyle/>
          <a:p>
            <a:r>
              <a:rPr lang="fr-FR" sz="1400" spc="10" dirty="0">
                <a:effectLst/>
                <a:ea typeface="Arial" panose="020B0604020202020204" pitchFamily="34" charset="0"/>
              </a:rPr>
              <a:t>Déplacez </a:t>
            </a:r>
            <a:r>
              <a:rPr lang="fr-FR" sz="1400" dirty="0">
                <a:effectLst/>
                <a:ea typeface="Arial" panose="020B0604020202020204" pitchFamily="34" charset="0"/>
              </a:rPr>
              <a:t>le </a:t>
            </a:r>
            <a:r>
              <a:rPr lang="fr-FR" sz="1400" spc="10" dirty="0">
                <a:effectLst/>
                <a:ea typeface="Arial" panose="020B0604020202020204" pitchFamily="34" charset="0"/>
              </a:rPr>
              <a:t>curseur vers </a:t>
            </a:r>
            <a:r>
              <a:rPr lang="fr-FR" sz="1400" dirty="0">
                <a:effectLst/>
                <a:ea typeface="Arial" panose="020B0604020202020204" pitchFamily="34" charset="0"/>
              </a:rPr>
              <a:t>la  </a:t>
            </a:r>
            <a:r>
              <a:rPr lang="fr-FR" sz="1400" spc="10" dirty="0">
                <a:effectLst/>
                <a:ea typeface="Arial" panose="020B0604020202020204" pitchFamily="34" charset="0"/>
              </a:rPr>
              <a:t>position </a:t>
            </a:r>
            <a:r>
              <a:rPr lang="fr-FR" sz="1400" dirty="0">
                <a:effectLst/>
                <a:ea typeface="Arial" panose="020B0604020202020204" pitchFamily="34" charset="0"/>
              </a:rPr>
              <a:t>T  </a:t>
            </a:r>
            <a:r>
              <a:rPr lang="fr-FR" sz="1400" spc="10" dirty="0">
                <a:effectLst/>
                <a:ea typeface="Arial" panose="020B0604020202020204" pitchFamily="34" charset="0"/>
              </a:rPr>
              <a:t>pour agrandir </a:t>
            </a:r>
            <a:r>
              <a:rPr lang="fr-FR" sz="1400" dirty="0">
                <a:effectLst/>
                <a:ea typeface="Arial" panose="020B0604020202020204" pitchFamily="34" charset="0"/>
              </a:rPr>
              <a:t>le  </a:t>
            </a:r>
            <a:r>
              <a:rPr lang="fr-FR" sz="1400" spc="10" dirty="0">
                <a:effectLst/>
                <a:ea typeface="Arial" panose="020B0604020202020204" pitchFamily="34" charset="0"/>
              </a:rPr>
              <a:t>sujet </a:t>
            </a:r>
            <a:r>
              <a:rPr lang="fr-FR" sz="1400" dirty="0">
                <a:effectLst/>
                <a:ea typeface="Arial" panose="020B0604020202020204" pitchFamily="34" charset="0"/>
              </a:rPr>
              <a:t>et  </a:t>
            </a:r>
            <a:r>
              <a:rPr lang="fr-FR" sz="1400" spc="15" dirty="0">
                <a:effectLst/>
                <a:ea typeface="Arial" panose="020B0604020202020204" pitchFamily="34" charset="0"/>
              </a:rPr>
              <a:t>déplacez</a:t>
            </a:r>
            <a:r>
              <a:rPr lang="fr-FR" sz="1400" spc="250" dirty="0">
                <a:effectLst/>
                <a:ea typeface="Arial" panose="020B0604020202020204" pitchFamily="34" charset="0"/>
              </a:rPr>
              <a:t> </a:t>
            </a:r>
            <a:r>
              <a:rPr lang="fr-FR" sz="1400" dirty="0">
                <a:effectLst/>
                <a:ea typeface="Arial" panose="020B0604020202020204" pitchFamily="34" charset="0"/>
              </a:rPr>
              <a:t>le curseur vers la position W pour réduire le champ de vision. Poussez le curseur une seule fois pour modifier le zoom une fois. Poussez le curseur en continu pour modifier le zoom en</a:t>
            </a:r>
            <a:r>
              <a:rPr lang="fr-FR" sz="1400" spc="15" dirty="0">
                <a:effectLst/>
                <a:ea typeface="Arial" panose="020B0604020202020204" pitchFamily="34" charset="0"/>
              </a:rPr>
              <a:t> </a:t>
            </a:r>
            <a:r>
              <a:rPr lang="fr-FR" sz="1400" dirty="0">
                <a:effectLst/>
                <a:ea typeface="Arial" panose="020B0604020202020204" pitchFamily="34" charset="0"/>
              </a:rPr>
              <a:t>continu</a:t>
            </a:r>
            <a:endParaRPr lang="fr-FR" sz="1400" dirty="0"/>
          </a:p>
        </p:txBody>
      </p:sp>
      <p:cxnSp>
        <p:nvCxnSpPr>
          <p:cNvPr id="28" name="Connecteur droit 27">
            <a:extLst>
              <a:ext uri="{FF2B5EF4-FFF2-40B4-BE49-F238E27FC236}">
                <a16:creationId xmlns:a16="http://schemas.microsoft.com/office/drawing/2014/main" id="{8BEF340B-B5AD-40D8-8EB7-E7BB94B370BF}"/>
              </a:ext>
            </a:extLst>
          </p:cNvPr>
          <p:cNvCxnSpPr/>
          <p:nvPr/>
        </p:nvCxnSpPr>
        <p:spPr>
          <a:xfrm>
            <a:off x="921488" y="4403608"/>
            <a:ext cx="9066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991669FF-A962-40EB-A40B-11BCBC02D7B7}"/>
              </a:ext>
            </a:extLst>
          </p:cNvPr>
          <p:cNvCxnSpPr/>
          <p:nvPr/>
        </p:nvCxnSpPr>
        <p:spPr>
          <a:xfrm>
            <a:off x="921488" y="3538828"/>
            <a:ext cx="9066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F933D925-51C3-4471-A525-86366E612F27}"/>
              </a:ext>
            </a:extLst>
          </p:cNvPr>
          <p:cNvSpPr txBox="1"/>
          <p:nvPr/>
        </p:nvSpPr>
        <p:spPr>
          <a:xfrm>
            <a:off x="9684328" y="6288334"/>
            <a:ext cx="2396836" cy="246221"/>
          </a:xfrm>
          <a:prstGeom prst="rect">
            <a:avLst/>
          </a:prstGeom>
          <a:noFill/>
        </p:spPr>
        <p:txBody>
          <a:bodyPr wrap="square" rtlCol="0">
            <a:spAutoFit/>
          </a:bodyPr>
          <a:lstStyle/>
          <a:p>
            <a:r>
              <a:rPr lang="fr-FR" sz="1000" i="1" dirty="0"/>
              <a:t>*Visuel extrait de la notice du fabricant</a:t>
            </a:r>
          </a:p>
        </p:txBody>
      </p:sp>
      <p:pic>
        <p:nvPicPr>
          <p:cNvPr id="31" name="Image 30">
            <a:hlinkClick r:id="" action="ppaction://hlinkshowjump?jump=nextslide"/>
            <a:extLst>
              <a:ext uri="{FF2B5EF4-FFF2-40B4-BE49-F238E27FC236}">
                <a16:creationId xmlns:a16="http://schemas.microsoft.com/office/drawing/2014/main" id="{F958FF03-8129-43CA-8851-D782F77D154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26174" y="2383258"/>
            <a:ext cx="1042417" cy="1042417"/>
          </a:xfrm>
          <a:prstGeom prst="rect">
            <a:avLst/>
          </a:prstGeom>
        </p:spPr>
      </p:pic>
      <p:pic>
        <p:nvPicPr>
          <p:cNvPr id="32" name="Image 31">
            <a:hlinkClick r:id="" action="ppaction://hlinkshowjump?jump=previousslide"/>
            <a:extLst>
              <a:ext uri="{FF2B5EF4-FFF2-40B4-BE49-F238E27FC236}">
                <a16:creationId xmlns:a16="http://schemas.microsoft.com/office/drawing/2014/main" id="{63F832AD-5ECD-43B0-8052-5D00E12052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149579" y="3446249"/>
            <a:ext cx="1042417" cy="1042417"/>
          </a:xfrm>
          <a:prstGeom prst="rect">
            <a:avLst/>
          </a:prstGeom>
        </p:spPr>
      </p:pic>
    </p:spTree>
    <p:extLst>
      <p:ext uri="{BB962C8B-B14F-4D97-AF65-F5344CB8AC3E}">
        <p14:creationId xmlns:p14="http://schemas.microsoft.com/office/powerpoint/2010/main" val="1697454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èche : chevron 10">
            <a:extLst>
              <a:ext uri="{FF2B5EF4-FFF2-40B4-BE49-F238E27FC236}">
                <a16:creationId xmlns:a16="http://schemas.microsoft.com/office/drawing/2014/main" id="{7514603B-103C-40EF-A3EB-0FBCCC63E6EA}"/>
              </a:ext>
            </a:extLst>
          </p:cNvPr>
          <p:cNvSpPr/>
          <p:nvPr/>
        </p:nvSpPr>
        <p:spPr>
          <a:xfrm>
            <a:off x="4083627" y="262019"/>
            <a:ext cx="4024745" cy="658091"/>
          </a:xfrm>
          <a:prstGeom prst="chevron">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100000" t="100000"/>
            </a:path>
            <a:tileRect r="-100000" b="-100000"/>
          </a:gra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sz="3200" b="1" dirty="0">
                <a:solidFill>
                  <a:schemeClr val="bg1"/>
                </a:solidFill>
              </a:rPr>
              <a:t>TUTORIEL</a:t>
            </a:r>
          </a:p>
        </p:txBody>
      </p:sp>
      <p:sp>
        <p:nvSpPr>
          <p:cNvPr id="12" name="Flèche : pentagone 11">
            <a:hlinkClick r:id="rId3" action="ppaction://hlinksldjump"/>
            <a:extLst>
              <a:ext uri="{FF2B5EF4-FFF2-40B4-BE49-F238E27FC236}">
                <a16:creationId xmlns:a16="http://schemas.microsoft.com/office/drawing/2014/main" id="{78A58D5C-F16E-42B0-AB3C-346F590399BB}"/>
              </a:ext>
            </a:extLst>
          </p:cNvPr>
          <p:cNvSpPr/>
          <p:nvPr/>
        </p:nvSpPr>
        <p:spPr>
          <a:xfrm>
            <a:off x="263235" y="262019"/>
            <a:ext cx="3893129" cy="658091"/>
          </a:xfrm>
          <a:prstGeom prst="homePlate">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path path="circle">
              <a:fillToRect l="100000" t="100000"/>
            </a:path>
            <a:tileRect r="-100000" b="-100000"/>
          </a:gra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3200" b="1" dirty="0"/>
              <a:t>REALISATION VIDEO</a:t>
            </a:r>
          </a:p>
        </p:txBody>
      </p:sp>
      <p:pic>
        <p:nvPicPr>
          <p:cNvPr id="13" name="Image 12">
            <a:extLst>
              <a:ext uri="{FF2B5EF4-FFF2-40B4-BE49-F238E27FC236}">
                <a16:creationId xmlns:a16="http://schemas.microsoft.com/office/drawing/2014/main" id="{92A0C4B4-8709-456E-A209-C965CADB001B}"/>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rot="1346075">
            <a:off x="10929826" y="383009"/>
            <a:ext cx="790926" cy="790926"/>
          </a:xfrm>
          <a:prstGeom prst="rect">
            <a:avLst/>
          </a:prstGeom>
        </p:spPr>
      </p:pic>
      <p:grpSp>
        <p:nvGrpSpPr>
          <p:cNvPr id="3" name="Group 2">
            <a:extLst>
              <a:ext uri="{FF2B5EF4-FFF2-40B4-BE49-F238E27FC236}">
                <a16:creationId xmlns:a16="http://schemas.microsoft.com/office/drawing/2014/main" id="{7019BDA5-7F00-4DB4-85A4-6D2F751D1880}"/>
              </a:ext>
            </a:extLst>
          </p:cNvPr>
          <p:cNvGrpSpPr>
            <a:grpSpLocks/>
          </p:cNvGrpSpPr>
          <p:nvPr/>
        </p:nvGrpSpPr>
        <p:grpSpPr bwMode="auto">
          <a:xfrm>
            <a:off x="2031254" y="1341671"/>
            <a:ext cx="485775" cy="466725"/>
            <a:chOff x="567" y="19"/>
            <a:chExt cx="765" cy="735"/>
          </a:xfrm>
        </p:grpSpPr>
        <p:sp>
          <p:nvSpPr>
            <p:cNvPr id="4" name="Freeform 3">
              <a:extLst>
                <a:ext uri="{FF2B5EF4-FFF2-40B4-BE49-F238E27FC236}">
                  <a16:creationId xmlns:a16="http://schemas.microsoft.com/office/drawing/2014/main" id="{9F6C1E73-B785-40F6-A50B-02B0D635FDF5}"/>
                </a:ext>
              </a:extLst>
            </p:cNvPr>
            <p:cNvSpPr>
              <a:spLocks/>
            </p:cNvSpPr>
            <p:nvPr/>
          </p:nvSpPr>
          <p:spPr bwMode="auto">
            <a:xfrm>
              <a:off x="589" y="22"/>
              <a:ext cx="739" cy="728"/>
            </a:xfrm>
            <a:custGeom>
              <a:avLst/>
              <a:gdLst>
                <a:gd name="T0" fmla="+- 0 1219 589"/>
                <a:gd name="T1" fmla="*/ T0 w 739"/>
                <a:gd name="T2" fmla="+- 0 22 22"/>
                <a:gd name="T3" fmla="*/ 22 h 728"/>
                <a:gd name="T4" fmla="+- 0 697 589"/>
                <a:gd name="T5" fmla="*/ T4 w 739"/>
                <a:gd name="T6" fmla="+- 0 22 22"/>
                <a:gd name="T7" fmla="*/ 22 h 728"/>
                <a:gd name="T8" fmla="+- 0 655 589"/>
                <a:gd name="T9" fmla="*/ T8 w 739"/>
                <a:gd name="T10" fmla="+- 0 31 22"/>
                <a:gd name="T11" fmla="*/ 31 h 728"/>
                <a:gd name="T12" fmla="+- 0 621 589"/>
                <a:gd name="T13" fmla="*/ T12 w 739"/>
                <a:gd name="T14" fmla="+- 0 54 22"/>
                <a:gd name="T15" fmla="*/ 54 h 728"/>
                <a:gd name="T16" fmla="+- 0 598 589"/>
                <a:gd name="T17" fmla="*/ T16 w 739"/>
                <a:gd name="T18" fmla="+- 0 88 22"/>
                <a:gd name="T19" fmla="*/ 88 h 728"/>
                <a:gd name="T20" fmla="+- 0 589 589"/>
                <a:gd name="T21" fmla="*/ T20 w 739"/>
                <a:gd name="T22" fmla="+- 0 130 22"/>
                <a:gd name="T23" fmla="*/ 130 h 728"/>
                <a:gd name="T24" fmla="+- 0 589 589"/>
                <a:gd name="T25" fmla="*/ T24 w 739"/>
                <a:gd name="T26" fmla="+- 0 642 22"/>
                <a:gd name="T27" fmla="*/ 642 h 728"/>
                <a:gd name="T28" fmla="+- 0 598 589"/>
                <a:gd name="T29" fmla="*/ T28 w 739"/>
                <a:gd name="T30" fmla="+- 0 684 22"/>
                <a:gd name="T31" fmla="*/ 684 h 728"/>
                <a:gd name="T32" fmla="+- 0 621 589"/>
                <a:gd name="T33" fmla="*/ T32 w 739"/>
                <a:gd name="T34" fmla="+- 0 718 22"/>
                <a:gd name="T35" fmla="*/ 718 h 728"/>
                <a:gd name="T36" fmla="+- 0 655 589"/>
                <a:gd name="T37" fmla="*/ T36 w 739"/>
                <a:gd name="T38" fmla="+- 0 741 22"/>
                <a:gd name="T39" fmla="*/ 741 h 728"/>
                <a:gd name="T40" fmla="+- 0 697 589"/>
                <a:gd name="T41" fmla="*/ T40 w 739"/>
                <a:gd name="T42" fmla="+- 0 750 22"/>
                <a:gd name="T43" fmla="*/ 750 h 728"/>
                <a:gd name="T44" fmla="+- 0 1219 589"/>
                <a:gd name="T45" fmla="*/ T44 w 739"/>
                <a:gd name="T46" fmla="+- 0 750 22"/>
                <a:gd name="T47" fmla="*/ 750 h 728"/>
                <a:gd name="T48" fmla="+- 0 1261 589"/>
                <a:gd name="T49" fmla="*/ T48 w 739"/>
                <a:gd name="T50" fmla="+- 0 741 22"/>
                <a:gd name="T51" fmla="*/ 741 h 728"/>
                <a:gd name="T52" fmla="+- 0 1296 589"/>
                <a:gd name="T53" fmla="*/ T52 w 739"/>
                <a:gd name="T54" fmla="+- 0 718 22"/>
                <a:gd name="T55" fmla="*/ 718 h 728"/>
                <a:gd name="T56" fmla="+- 0 1319 589"/>
                <a:gd name="T57" fmla="*/ T56 w 739"/>
                <a:gd name="T58" fmla="+- 0 684 22"/>
                <a:gd name="T59" fmla="*/ 684 h 728"/>
                <a:gd name="T60" fmla="+- 0 1327 589"/>
                <a:gd name="T61" fmla="*/ T60 w 739"/>
                <a:gd name="T62" fmla="+- 0 642 22"/>
                <a:gd name="T63" fmla="*/ 642 h 728"/>
                <a:gd name="T64" fmla="+- 0 1327 589"/>
                <a:gd name="T65" fmla="*/ T64 w 739"/>
                <a:gd name="T66" fmla="+- 0 130 22"/>
                <a:gd name="T67" fmla="*/ 130 h 728"/>
                <a:gd name="T68" fmla="+- 0 1319 589"/>
                <a:gd name="T69" fmla="*/ T68 w 739"/>
                <a:gd name="T70" fmla="+- 0 88 22"/>
                <a:gd name="T71" fmla="*/ 88 h 728"/>
                <a:gd name="T72" fmla="+- 0 1296 589"/>
                <a:gd name="T73" fmla="*/ T72 w 739"/>
                <a:gd name="T74" fmla="+- 0 54 22"/>
                <a:gd name="T75" fmla="*/ 54 h 728"/>
                <a:gd name="T76" fmla="+- 0 1261 589"/>
                <a:gd name="T77" fmla="*/ T76 w 739"/>
                <a:gd name="T78" fmla="+- 0 31 22"/>
                <a:gd name="T79" fmla="*/ 31 h 728"/>
                <a:gd name="T80" fmla="+- 0 1219 589"/>
                <a:gd name="T81" fmla="*/ T80 w 739"/>
                <a:gd name="T82" fmla="+- 0 22 22"/>
                <a:gd name="T83" fmla="*/ 22 h 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39" h="728">
                  <a:moveTo>
                    <a:pt x="630" y="0"/>
                  </a:moveTo>
                  <a:lnTo>
                    <a:pt x="108" y="0"/>
                  </a:lnTo>
                  <a:lnTo>
                    <a:pt x="66" y="9"/>
                  </a:lnTo>
                  <a:lnTo>
                    <a:pt x="32" y="32"/>
                  </a:lnTo>
                  <a:lnTo>
                    <a:pt x="9" y="66"/>
                  </a:lnTo>
                  <a:lnTo>
                    <a:pt x="0" y="108"/>
                  </a:lnTo>
                  <a:lnTo>
                    <a:pt x="0" y="620"/>
                  </a:lnTo>
                  <a:lnTo>
                    <a:pt x="9" y="662"/>
                  </a:lnTo>
                  <a:lnTo>
                    <a:pt x="32" y="696"/>
                  </a:lnTo>
                  <a:lnTo>
                    <a:pt x="66" y="719"/>
                  </a:lnTo>
                  <a:lnTo>
                    <a:pt x="108" y="728"/>
                  </a:lnTo>
                  <a:lnTo>
                    <a:pt x="630" y="728"/>
                  </a:lnTo>
                  <a:lnTo>
                    <a:pt x="672" y="719"/>
                  </a:lnTo>
                  <a:lnTo>
                    <a:pt x="707" y="696"/>
                  </a:lnTo>
                  <a:lnTo>
                    <a:pt x="730" y="662"/>
                  </a:lnTo>
                  <a:lnTo>
                    <a:pt x="738" y="620"/>
                  </a:lnTo>
                  <a:lnTo>
                    <a:pt x="738" y="108"/>
                  </a:lnTo>
                  <a:lnTo>
                    <a:pt x="730" y="66"/>
                  </a:lnTo>
                  <a:lnTo>
                    <a:pt x="707" y="32"/>
                  </a:lnTo>
                  <a:lnTo>
                    <a:pt x="672" y="9"/>
                  </a:lnTo>
                  <a:lnTo>
                    <a:pt x="630" y="0"/>
                  </a:lnTo>
                  <a:close/>
                </a:path>
              </a:pathLst>
            </a:custGeom>
            <a:solidFill>
              <a:srgbClr val="DCDD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4">
              <a:extLst>
                <a:ext uri="{FF2B5EF4-FFF2-40B4-BE49-F238E27FC236}">
                  <a16:creationId xmlns:a16="http://schemas.microsoft.com/office/drawing/2014/main" id="{253351F3-7177-4BFD-B462-67A92EAEE92E}"/>
                </a:ext>
              </a:extLst>
            </p:cNvPr>
            <p:cNvSpPr>
              <a:spLocks/>
            </p:cNvSpPr>
            <p:nvPr/>
          </p:nvSpPr>
          <p:spPr bwMode="auto">
            <a:xfrm>
              <a:off x="755" y="24"/>
              <a:ext cx="572" cy="726"/>
            </a:xfrm>
            <a:custGeom>
              <a:avLst/>
              <a:gdLst>
                <a:gd name="T0" fmla="+- 0 965 756"/>
                <a:gd name="T1" fmla="*/ T0 w 572"/>
                <a:gd name="T2" fmla="+- 0 24 24"/>
                <a:gd name="T3" fmla="*/ 24 h 726"/>
                <a:gd name="T4" fmla="+- 0 893 756"/>
                <a:gd name="T5" fmla="*/ T4 w 572"/>
                <a:gd name="T6" fmla="+- 0 27 24"/>
                <a:gd name="T7" fmla="*/ 27 h 726"/>
                <a:gd name="T8" fmla="+- 0 765 756"/>
                <a:gd name="T9" fmla="*/ T8 w 572"/>
                <a:gd name="T10" fmla="+- 0 194 24"/>
                <a:gd name="T11" fmla="*/ 194 h 726"/>
                <a:gd name="T12" fmla="+- 0 756 756"/>
                <a:gd name="T13" fmla="*/ T12 w 572"/>
                <a:gd name="T14" fmla="+- 0 375 24"/>
                <a:gd name="T15" fmla="*/ 375 h 726"/>
                <a:gd name="T16" fmla="+- 0 764 756"/>
                <a:gd name="T17" fmla="*/ T16 w 572"/>
                <a:gd name="T18" fmla="+- 0 419 24"/>
                <a:gd name="T19" fmla="*/ 419 h 726"/>
                <a:gd name="T20" fmla="+- 0 772 756"/>
                <a:gd name="T21" fmla="*/ T20 w 572"/>
                <a:gd name="T22" fmla="+- 0 464 24"/>
                <a:gd name="T23" fmla="*/ 464 h 726"/>
                <a:gd name="T24" fmla="+- 0 777 756"/>
                <a:gd name="T25" fmla="*/ T24 w 572"/>
                <a:gd name="T26" fmla="+- 0 527 24"/>
                <a:gd name="T27" fmla="*/ 527 h 726"/>
                <a:gd name="T28" fmla="+- 0 777 756"/>
                <a:gd name="T29" fmla="*/ T28 w 572"/>
                <a:gd name="T30" fmla="+- 0 533 24"/>
                <a:gd name="T31" fmla="*/ 533 h 726"/>
                <a:gd name="T32" fmla="+- 0 778 756"/>
                <a:gd name="T33" fmla="*/ T32 w 572"/>
                <a:gd name="T34" fmla="+- 0 548 24"/>
                <a:gd name="T35" fmla="*/ 548 h 726"/>
                <a:gd name="T36" fmla="+- 0 779 756"/>
                <a:gd name="T37" fmla="*/ T36 w 572"/>
                <a:gd name="T38" fmla="+- 0 567 24"/>
                <a:gd name="T39" fmla="*/ 567 h 726"/>
                <a:gd name="T40" fmla="+- 0 780 756"/>
                <a:gd name="T41" fmla="*/ T40 w 572"/>
                <a:gd name="T42" fmla="+- 0 586 24"/>
                <a:gd name="T43" fmla="*/ 586 h 726"/>
                <a:gd name="T44" fmla="+- 0 782 756"/>
                <a:gd name="T45" fmla="*/ T44 w 572"/>
                <a:gd name="T46" fmla="+- 0 610 24"/>
                <a:gd name="T47" fmla="*/ 610 h 726"/>
                <a:gd name="T48" fmla="+- 0 787 756"/>
                <a:gd name="T49" fmla="*/ T48 w 572"/>
                <a:gd name="T50" fmla="+- 0 613 24"/>
                <a:gd name="T51" fmla="*/ 613 h 726"/>
                <a:gd name="T52" fmla="+- 0 796 756"/>
                <a:gd name="T53" fmla="*/ T52 w 572"/>
                <a:gd name="T54" fmla="+- 0 625 24"/>
                <a:gd name="T55" fmla="*/ 625 h 726"/>
                <a:gd name="T56" fmla="+- 0 807 756"/>
                <a:gd name="T57" fmla="*/ T56 w 572"/>
                <a:gd name="T58" fmla="+- 0 629 24"/>
                <a:gd name="T59" fmla="*/ 629 h 726"/>
                <a:gd name="T60" fmla="+- 0 817 756"/>
                <a:gd name="T61" fmla="*/ T60 w 572"/>
                <a:gd name="T62" fmla="+- 0 640 24"/>
                <a:gd name="T63" fmla="*/ 640 h 726"/>
                <a:gd name="T64" fmla="+- 0 831 756"/>
                <a:gd name="T65" fmla="*/ T64 w 572"/>
                <a:gd name="T66" fmla="+- 0 657 24"/>
                <a:gd name="T67" fmla="*/ 657 h 726"/>
                <a:gd name="T68" fmla="+- 0 836 756"/>
                <a:gd name="T69" fmla="*/ T68 w 572"/>
                <a:gd name="T70" fmla="+- 0 662 24"/>
                <a:gd name="T71" fmla="*/ 662 h 726"/>
                <a:gd name="T72" fmla="+- 0 845 756"/>
                <a:gd name="T73" fmla="*/ T72 w 572"/>
                <a:gd name="T74" fmla="+- 0 668 24"/>
                <a:gd name="T75" fmla="*/ 668 h 726"/>
                <a:gd name="T76" fmla="+- 0 852 756"/>
                <a:gd name="T77" fmla="*/ T76 w 572"/>
                <a:gd name="T78" fmla="+- 0 672 24"/>
                <a:gd name="T79" fmla="*/ 672 h 726"/>
                <a:gd name="T80" fmla="+- 0 867 756"/>
                <a:gd name="T81" fmla="*/ T80 w 572"/>
                <a:gd name="T82" fmla="+- 0 679 24"/>
                <a:gd name="T83" fmla="*/ 679 h 726"/>
                <a:gd name="T84" fmla="+- 0 872 756"/>
                <a:gd name="T85" fmla="*/ T84 w 572"/>
                <a:gd name="T86" fmla="+- 0 682 24"/>
                <a:gd name="T87" fmla="*/ 682 h 726"/>
                <a:gd name="T88" fmla="+- 0 877 756"/>
                <a:gd name="T89" fmla="*/ T88 w 572"/>
                <a:gd name="T90" fmla="+- 0 685 24"/>
                <a:gd name="T91" fmla="*/ 685 h 726"/>
                <a:gd name="T92" fmla="+- 0 896 756"/>
                <a:gd name="T93" fmla="*/ T92 w 572"/>
                <a:gd name="T94" fmla="+- 0 699 24"/>
                <a:gd name="T95" fmla="*/ 699 h 726"/>
                <a:gd name="T96" fmla="+- 0 900 756"/>
                <a:gd name="T97" fmla="*/ T96 w 572"/>
                <a:gd name="T98" fmla="+- 0 703 24"/>
                <a:gd name="T99" fmla="*/ 703 h 726"/>
                <a:gd name="T100" fmla="+- 0 901 756"/>
                <a:gd name="T101" fmla="*/ T100 w 572"/>
                <a:gd name="T102" fmla="+- 0 711 24"/>
                <a:gd name="T103" fmla="*/ 711 h 726"/>
                <a:gd name="T104" fmla="+- 0 897 756"/>
                <a:gd name="T105" fmla="*/ T104 w 572"/>
                <a:gd name="T106" fmla="+- 0 750 24"/>
                <a:gd name="T107" fmla="*/ 750 h 726"/>
                <a:gd name="T108" fmla="+- 0 1219 756"/>
                <a:gd name="T109" fmla="*/ T108 w 572"/>
                <a:gd name="T110" fmla="+- 0 750 24"/>
                <a:gd name="T111" fmla="*/ 750 h 726"/>
                <a:gd name="T112" fmla="+- 0 1261 756"/>
                <a:gd name="T113" fmla="*/ T112 w 572"/>
                <a:gd name="T114" fmla="+- 0 741 24"/>
                <a:gd name="T115" fmla="*/ 741 h 726"/>
                <a:gd name="T116" fmla="+- 0 1296 756"/>
                <a:gd name="T117" fmla="*/ T116 w 572"/>
                <a:gd name="T118" fmla="+- 0 718 24"/>
                <a:gd name="T119" fmla="*/ 718 h 726"/>
                <a:gd name="T120" fmla="+- 0 1319 756"/>
                <a:gd name="T121" fmla="*/ T120 w 572"/>
                <a:gd name="T122" fmla="+- 0 684 24"/>
                <a:gd name="T123" fmla="*/ 684 h 726"/>
                <a:gd name="T124" fmla="+- 0 1327 756"/>
                <a:gd name="T125" fmla="*/ T124 w 572"/>
                <a:gd name="T126" fmla="+- 0 642 24"/>
                <a:gd name="T127" fmla="*/ 642 h 726"/>
                <a:gd name="T128" fmla="+- 0 1327 756"/>
                <a:gd name="T129" fmla="*/ T128 w 572"/>
                <a:gd name="T130" fmla="+- 0 130 24"/>
                <a:gd name="T131" fmla="*/ 130 h 726"/>
                <a:gd name="T132" fmla="+- 0 1272 756"/>
                <a:gd name="T133" fmla="*/ T132 w 572"/>
                <a:gd name="T134" fmla="+- 0 95 24"/>
                <a:gd name="T135" fmla="*/ 95 h 726"/>
                <a:gd name="T136" fmla="+- 0 1194 756"/>
                <a:gd name="T137" fmla="*/ T136 w 572"/>
                <a:gd name="T138" fmla="+- 0 64 24"/>
                <a:gd name="T139" fmla="*/ 64 h 726"/>
                <a:gd name="T140" fmla="+- 0 1132 756"/>
                <a:gd name="T141" fmla="*/ T140 w 572"/>
                <a:gd name="T142" fmla="+- 0 45 24"/>
                <a:gd name="T143" fmla="*/ 45 h 726"/>
                <a:gd name="T144" fmla="+- 0 1072 756"/>
                <a:gd name="T145" fmla="*/ T144 w 572"/>
                <a:gd name="T146" fmla="+- 0 36 24"/>
                <a:gd name="T147" fmla="*/ 36 h 726"/>
                <a:gd name="T148" fmla="+- 0 965 756"/>
                <a:gd name="T149" fmla="*/ T148 w 572"/>
                <a:gd name="T150" fmla="+- 0 24 24"/>
                <a:gd name="T151" fmla="*/ 24 h 726"/>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Lst>
              <a:rect l="0" t="0" r="r" b="b"/>
              <a:pathLst>
                <a:path w="572" h="726">
                  <a:moveTo>
                    <a:pt x="209" y="0"/>
                  </a:moveTo>
                  <a:lnTo>
                    <a:pt x="137" y="3"/>
                  </a:lnTo>
                  <a:lnTo>
                    <a:pt x="9" y="170"/>
                  </a:lnTo>
                  <a:lnTo>
                    <a:pt x="0" y="351"/>
                  </a:lnTo>
                  <a:lnTo>
                    <a:pt x="8" y="395"/>
                  </a:lnTo>
                  <a:lnTo>
                    <a:pt x="16" y="440"/>
                  </a:lnTo>
                  <a:lnTo>
                    <a:pt x="21" y="503"/>
                  </a:lnTo>
                  <a:lnTo>
                    <a:pt x="21" y="509"/>
                  </a:lnTo>
                  <a:lnTo>
                    <a:pt x="22" y="524"/>
                  </a:lnTo>
                  <a:lnTo>
                    <a:pt x="23" y="543"/>
                  </a:lnTo>
                  <a:lnTo>
                    <a:pt x="24" y="562"/>
                  </a:lnTo>
                  <a:lnTo>
                    <a:pt x="26" y="586"/>
                  </a:lnTo>
                  <a:lnTo>
                    <a:pt x="31" y="589"/>
                  </a:lnTo>
                  <a:lnTo>
                    <a:pt x="40" y="601"/>
                  </a:lnTo>
                  <a:lnTo>
                    <a:pt x="51" y="605"/>
                  </a:lnTo>
                  <a:lnTo>
                    <a:pt x="61" y="616"/>
                  </a:lnTo>
                  <a:lnTo>
                    <a:pt x="75" y="633"/>
                  </a:lnTo>
                  <a:lnTo>
                    <a:pt x="80" y="638"/>
                  </a:lnTo>
                  <a:lnTo>
                    <a:pt x="89" y="644"/>
                  </a:lnTo>
                  <a:lnTo>
                    <a:pt x="96" y="648"/>
                  </a:lnTo>
                  <a:lnTo>
                    <a:pt x="111" y="655"/>
                  </a:lnTo>
                  <a:lnTo>
                    <a:pt x="116" y="658"/>
                  </a:lnTo>
                  <a:lnTo>
                    <a:pt x="121" y="661"/>
                  </a:lnTo>
                  <a:lnTo>
                    <a:pt x="140" y="675"/>
                  </a:lnTo>
                  <a:lnTo>
                    <a:pt x="144" y="679"/>
                  </a:lnTo>
                  <a:lnTo>
                    <a:pt x="145" y="687"/>
                  </a:lnTo>
                  <a:lnTo>
                    <a:pt x="141" y="726"/>
                  </a:lnTo>
                  <a:lnTo>
                    <a:pt x="463" y="726"/>
                  </a:lnTo>
                  <a:lnTo>
                    <a:pt x="505" y="717"/>
                  </a:lnTo>
                  <a:lnTo>
                    <a:pt x="540" y="694"/>
                  </a:lnTo>
                  <a:lnTo>
                    <a:pt x="563" y="660"/>
                  </a:lnTo>
                  <a:lnTo>
                    <a:pt x="571" y="618"/>
                  </a:lnTo>
                  <a:lnTo>
                    <a:pt x="571" y="106"/>
                  </a:lnTo>
                  <a:lnTo>
                    <a:pt x="516" y="71"/>
                  </a:lnTo>
                  <a:lnTo>
                    <a:pt x="438" y="40"/>
                  </a:lnTo>
                  <a:lnTo>
                    <a:pt x="376" y="21"/>
                  </a:lnTo>
                  <a:lnTo>
                    <a:pt x="316" y="12"/>
                  </a:lnTo>
                  <a:lnTo>
                    <a:pt x="209" y="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4101" name="Picture 5">
              <a:extLst>
                <a:ext uri="{FF2B5EF4-FFF2-40B4-BE49-F238E27FC236}">
                  <a16:creationId xmlns:a16="http://schemas.microsoft.com/office/drawing/2014/main" id="{B3A6C184-AEC7-4F4C-9CB5-BC98BC9DFC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1" y="623"/>
              <a:ext cx="112" cy="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Freeform 6">
              <a:extLst>
                <a:ext uri="{FF2B5EF4-FFF2-40B4-BE49-F238E27FC236}">
                  <a16:creationId xmlns:a16="http://schemas.microsoft.com/office/drawing/2014/main" id="{8FB3CAFA-F5C9-429C-A490-46451D423E13}"/>
                </a:ext>
              </a:extLst>
            </p:cNvPr>
            <p:cNvSpPr>
              <a:spLocks/>
            </p:cNvSpPr>
            <p:nvPr/>
          </p:nvSpPr>
          <p:spPr bwMode="auto">
            <a:xfrm>
              <a:off x="756" y="348"/>
              <a:ext cx="492" cy="392"/>
            </a:xfrm>
            <a:custGeom>
              <a:avLst/>
              <a:gdLst>
                <a:gd name="T0" fmla="+- 0 757 757"/>
                <a:gd name="T1" fmla="*/ T0 w 492"/>
                <a:gd name="T2" fmla="+- 0 372 348"/>
                <a:gd name="T3" fmla="*/ 372 h 392"/>
                <a:gd name="T4" fmla="+- 0 767 757"/>
                <a:gd name="T5" fmla="*/ T4 w 492"/>
                <a:gd name="T6" fmla="+- 0 358 348"/>
                <a:gd name="T7" fmla="*/ 358 h 392"/>
                <a:gd name="T8" fmla="+- 0 775 757"/>
                <a:gd name="T9" fmla="*/ T8 w 492"/>
                <a:gd name="T10" fmla="+- 0 351 348"/>
                <a:gd name="T11" fmla="*/ 351 h 392"/>
                <a:gd name="T12" fmla="+- 0 786 757"/>
                <a:gd name="T13" fmla="*/ T12 w 492"/>
                <a:gd name="T14" fmla="+- 0 349 348"/>
                <a:gd name="T15" fmla="*/ 349 h 392"/>
                <a:gd name="T16" fmla="+- 0 805 757"/>
                <a:gd name="T17" fmla="*/ T16 w 492"/>
                <a:gd name="T18" fmla="+- 0 348 348"/>
                <a:gd name="T19" fmla="*/ 348 h 392"/>
                <a:gd name="T20" fmla="+- 0 829 757"/>
                <a:gd name="T21" fmla="*/ T20 w 492"/>
                <a:gd name="T22" fmla="+- 0 351 348"/>
                <a:gd name="T23" fmla="*/ 351 h 392"/>
                <a:gd name="T24" fmla="+- 0 889 757"/>
                <a:gd name="T25" fmla="*/ T24 w 492"/>
                <a:gd name="T26" fmla="+- 0 373 348"/>
                <a:gd name="T27" fmla="*/ 373 h 392"/>
                <a:gd name="T28" fmla="+- 0 952 757"/>
                <a:gd name="T29" fmla="*/ T28 w 492"/>
                <a:gd name="T30" fmla="+- 0 414 348"/>
                <a:gd name="T31" fmla="*/ 414 h 392"/>
                <a:gd name="T32" fmla="+- 0 1035 757"/>
                <a:gd name="T33" fmla="*/ T32 w 492"/>
                <a:gd name="T34" fmla="+- 0 482 348"/>
                <a:gd name="T35" fmla="*/ 482 h 392"/>
                <a:gd name="T36" fmla="+- 0 1093 757"/>
                <a:gd name="T37" fmla="*/ T36 w 492"/>
                <a:gd name="T38" fmla="+- 0 542 348"/>
                <a:gd name="T39" fmla="*/ 542 h 392"/>
                <a:gd name="T40" fmla="+- 0 1163 757"/>
                <a:gd name="T41" fmla="*/ T40 w 492"/>
                <a:gd name="T42" fmla="+- 0 626 348"/>
                <a:gd name="T43" fmla="*/ 626 h 392"/>
                <a:gd name="T44" fmla="+- 0 1248 757"/>
                <a:gd name="T45" fmla="*/ T44 w 492"/>
                <a:gd name="T46" fmla="+- 0 740 348"/>
                <a:gd name="T47" fmla="*/ 740 h 392"/>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Lst>
              <a:rect l="0" t="0" r="r" b="b"/>
              <a:pathLst>
                <a:path w="492" h="392">
                  <a:moveTo>
                    <a:pt x="0" y="24"/>
                  </a:moveTo>
                  <a:lnTo>
                    <a:pt x="10" y="10"/>
                  </a:lnTo>
                  <a:lnTo>
                    <a:pt x="18" y="3"/>
                  </a:lnTo>
                  <a:lnTo>
                    <a:pt x="29" y="1"/>
                  </a:lnTo>
                  <a:lnTo>
                    <a:pt x="48" y="0"/>
                  </a:lnTo>
                  <a:lnTo>
                    <a:pt x="72" y="3"/>
                  </a:lnTo>
                  <a:lnTo>
                    <a:pt x="132" y="25"/>
                  </a:lnTo>
                  <a:lnTo>
                    <a:pt x="195" y="66"/>
                  </a:lnTo>
                  <a:lnTo>
                    <a:pt x="278" y="134"/>
                  </a:lnTo>
                  <a:lnTo>
                    <a:pt x="336" y="194"/>
                  </a:lnTo>
                  <a:lnTo>
                    <a:pt x="406" y="278"/>
                  </a:lnTo>
                  <a:lnTo>
                    <a:pt x="491" y="392"/>
                  </a:lnTo>
                </a:path>
              </a:pathLst>
            </a:custGeom>
            <a:noFill/>
            <a:ln w="4254">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70C261DE-D4BB-4458-ADCB-3AA5697CE389}"/>
                </a:ext>
              </a:extLst>
            </p:cNvPr>
            <p:cNvSpPr>
              <a:spLocks/>
            </p:cNvSpPr>
            <p:nvPr/>
          </p:nvSpPr>
          <p:spPr bwMode="auto">
            <a:xfrm>
              <a:off x="755" y="24"/>
              <a:ext cx="565" cy="354"/>
            </a:xfrm>
            <a:custGeom>
              <a:avLst/>
              <a:gdLst>
                <a:gd name="T0" fmla="+- 0 756 756"/>
                <a:gd name="T1" fmla="*/ T0 w 565"/>
                <a:gd name="T2" fmla="+- 0 378 24"/>
                <a:gd name="T3" fmla="*/ 378 h 354"/>
                <a:gd name="T4" fmla="+- 0 765 756"/>
                <a:gd name="T5" fmla="*/ T4 w 565"/>
                <a:gd name="T6" fmla="+- 0 194 24"/>
                <a:gd name="T7" fmla="*/ 194 h 354"/>
                <a:gd name="T8" fmla="+- 0 893 756"/>
                <a:gd name="T9" fmla="*/ T8 w 565"/>
                <a:gd name="T10" fmla="+- 0 27 24"/>
                <a:gd name="T11" fmla="*/ 27 h 354"/>
                <a:gd name="T12" fmla="+- 0 964 756"/>
                <a:gd name="T13" fmla="*/ T12 w 565"/>
                <a:gd name="T14" fmla="+- 0 24 24"/>
                <a:gd name="T15" fmla="*/ 24 h 354"/>
                <a:gd name="T16" fmla="+- 0 1001 756"/>
                <a:gd name="T17" fmla="*/ T16 w 565"/>
                <a:gd name="T18" fmla="+- 0 27 24"/>
                <a:gd name="T19" fmla="*/ 27 h 354"/>
                <a:gd name="T20" fmla="+- 0 1118 756"/>
                <a:gd name="T21" fmla="*/ T20 w 565"/>
                <a:gd name="T22" fmla="+- 0 44 24"/>
                <a:gd name="T23" fmla="*/ 44 h 354"/>
                <a:gd name="T24" fmla="+- 0 1192 756"/>
                <a:gd name="T25" fmla="*/ T24 w 565"/>
                <a:gd name="T26" fmla="+- 0 63 24"/>
                <a:gd name="T27" fmla="*/ 63 h 354"/>
                <a:gd name="T28" fmla="+- 0 1256 756"/>
                <a:gd name="T29" fmla="*/ T28 w 565"/>
                <a:gd name="T30" fmla="+- 0 88 24"/>
                <a:gd name="T31" fmla="*/ 88 h 354"/>
                <a:gd name="T32" fmla="+- 0 1303 756"/>
                <a:gd name="T33" fmla="*/ T32 w 565"/>
                <a:gd name="T34" fmla="+- 0 110 24"/>
                <a:gd name="T35" fmla="*/ 110 h 354"/>
                <a:gd name="T36" fmla="+- 0 1320 756"/>
                <a:gd name="T37" fmla="*/ T36 w 565"/>
                <a:gd name="T38" fmla="+- 0 120 24"/>
                <a:gd name="T39" fmla="*/ 120 h 354"/>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Lst>
              <a:rect l="0" t="0" r="r" b="b"/>
              <a:pathLst>
                <a:path w="565" h="354">
                  <a:moveTo>
                    <a:pt x="0" y="354"/>
                  </a:moveTo>
                  <a:lnTo>
                    <a:pt x="9" y="170"/>
                  </a:lnTo>
                  <a:lnTo>
                    <a:pt x="137" y="3"/>
                  </a:lnTo>
                  <a:lnTo>
                    <a:pt x="208" y="0"/>
                  </a:lnTo>
                  <a:lnTo>
                    <a:pt x="245" y="3"/>
                  </a:lnTo>
                  <a:lnTo>
                    <a:pt x="362" y="20"/>
                  </a:lnTo>
                  <a:lnTo>
                    <a:pt x="436" y="39"/>
                  </a:lnTo>
                  <a:lnTo>
                    <a:pt x="500" y="64"/>
                  </a:lnTo>
                  <a:lnTo>
                    <a:pt x="547" y="86"/>
                  </a:lnTo>
                  <a:lnTo>
                    <a:pt x="564" y="96"/>
                  </a:lnTo>
                </a:path>
              </a:pathLst>
            </a:custGeom>
            <a:noFill/>
            <a:ln w="4254">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FE834CE2-4C34-4110-8900-63CEFD353ADC}"/>
                </a:ext>
              </a:extLst>
            </p:cNvPr>
            <p:cNvSpPr>
              <a:spLocks/>
            </p:cNvSpPr>
            <p:nvPr/>
          </p:nvSpPr>
          <p:spPr bwMode="auto">
            <a:xfrm>
              <a:off x="769" y="164"/>
              <a:ext cx="553" cy="104"/>
            </a:xfrm>
            <a:custGeom>
              <a:avLst/>
              <a:gdLst>
                <a:gd name="T0" fmla="+- 0 1321 769"/>
                <a:gd name="T1" fmla="*/ T0 w 553"/>
                <a:gd name="T2" fmla="+- 0 268 165"/>
                <a:gd name="T3" fmla="*/ 268 h 104"/>
                <a:gd name="T4" fmla="+- 0 1241 769"/>
                <a:gd name="T5" fmla="*/ T4 w 553"/>
                <a:gd name="T6" fmla="+- 0 225 165"/>
                <a:gd name="T7" fmla="*/ 225 h 104"/>
                <a:gd name="T8" fmla="+- 0 1100 769"/>
                <a:gd name="T9" fmla="*/ T8 w 553"/>
                <a:gd name="T10" fmla="+- 0 190 165"/>
                <a:gd name="T11" fmla="*/ 190 h 104"/>
                <a:gd name="T12" fmla="+- 0 1013 769"/>
                <a:gd name="T13" fmla="*/ T12 w 553"/>
                <a:gd name="T14" fmla="+- 0 173 165"/>
                <a:gd name="T15" fmla="*/ 173 h 104"/>
                <a:gd name="T16" fmla="+- 0 930 769"/>
                <a:gd name="T17" fmla="*/ T16 w 553"/>
                <a:gd name="T18" fmla="+- 0 165 165"/>
                <a:gd name="T19" fmla="*/ 165 h 104"/>
                <a:gd name="T20" fmla="+- 0 849 769"/>
                <a:gd name="T21" fmla="*/ T20 w 553"/>
                <a:gd name="T22" fmla="+- 0 170 165"/>
                <a:gd name="T23" fmla="*/ 170 h 104"/>
                <a:gd name="T24" fmla="+- 0 769 769"/>
                <a:gd name="T25" fmla="*/ T24 w 553"/>
                <a:gd name="T26" fmla="+- 0 192 165"/>
                <a:gd name="T27" fmla="*/ 192 h 104"/>
              </a:gdLst>
              <a:ahLst/>
              <a:cxnLst>
                <a:cxn ang="0">
                  <a:pos x="T1" y="T3"/>
                </a:cxn>
                <a:cxn ang="0">
                  <a:pos x="T5" y="T7"/>
                </a:cxn>
                <a:cxn ang="0">
                  <a:pos x="T9" y="T11"/>
                </a:cxn>
                <a:cxn ang="0">
                  <a:pos x="T13" y="T15"/>
                </a:cxn>
                <a:cxn ang="0">
                  <a:pos x="T17" y="T19"/>
                </a:cxn>
                <a:cxn ang="0">
                  <a:pos x="T21" y="T23"/>
                </a:cxn>
                <a:cxn ang="0">
                  <a:pos x="T25" y="T27"/>
                </a:cxn>
              </a:cxnLst>
              <a:rect l="0" t="0" r="r" b="b"/>
              <a:pathLst>
                <a:path w="553" h="104">
                  <a:moveTo>
                    <a:pt x="552" y="103"/>
                  </a:moveTo>
                  <a:lnTo>
                    <a:pt x="472" y="60"/>
                  </a:lnTo>
                  <a:lnTo>
                    <a:pt x="331" y="25"/>
                  </a:lnTo>
                  <a:lnTo>
                    <a:pt x="244" y="8"/>
                  </a:lnTo>
                  <a:lnTo>
                    <a:pt x="161" y="0"/>
                  </a:lnTo>
                  <a:lnTo>
                    <a:pt x="80" y="5"/>
                  </a:lnTo>
                  <a:lnTo>
                    <a:pt x="0" y="27"/>
                  </a:lnTo>
                </a:path>
              </a:pathLst>
            </a:custGeom>
            <a:noFill/>
            <a:ln w="4254">
              <a:solidFill>
                <a:srgbClr val="89898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AutoShape 9">
              <a:extLst>
                <a:ext uri="{FF2B5EF4-FFF2-40B4-BE49-F238E27FC236}">
                  <a16:creationId xmlns:a16="http://schemas.microsoft.com/office/drawing/2014/main" id="{C8386CFA-731C-4F98-B99B-BDA814CB489F}"/>
                </a:ext>
              </a:extLst>
            </p:cNvPr>
            <p:cNvSpPr>
              <a:spLocks/>
            </p:cNvSpPr>
            <p:nvPr/>
          </p:nvSpPr>
          <p:spPr bwMode="auto">
            <a:xfrm>
              <a:off x="749" y="27"/>
              <a:ext cx="161" cy="723"/>
            </a:xfrm>
            <a:custGeom>
              <a:avLst/>
              <a:gdLst>
                <a:gd name="T0" fmla="+- 0 859 749"/>
                <a:gd name="T1" fmla="*/ T0 w 161"/>
                <a:gd name="T2" fmla="+- 0 68 27"/>
                <a:gd name="T3" fmla="*/ 68 h 723"/>
                <a:gd name="T4" fmla="+- 0 760 749"/>
                <a:gd name="T5" fmla="*/ T4 w 161"/>
                <a:gd name="T6" fmla="+- 0 193 27"/>
                <a:gd name="T7" fmla="*/ 193 h 723"/>
                <a:gd name="T8" fmla="+- 0 762 749"/>
                <a:gd name="T9" fmla="*/ T8 w 161"/>
                <a:gd name="T10" fmla="+- 0 441 27"/>
                <a:gd name="T11" fmla="*/ 441 h 723"/>
                <a:gd name="T12" fmla="+- 0 767 749"/>
                <a:gd name="T13" fmla="*/ T12 w 161"/>
                <a:gd name="T14" fmla="+- 0 473 27"/>
                <a:gd name="T15" fmla="*/ 473 h 723"/>
                <a:gd name="T16" fmla="+- 0 771 749"/>
                <a:gd name="T17" fmla="*/ T16 w 161"/>
                <a:gd name="T18" fmla="+- 0 506 27"/>
                <a:gd name="T19" fmla="*/ 506 h 723"/>
                <a:gd name="T20" fmla="+- 0 773 749"/>
                <a:gd name="T21" fmla="*/ T20 w 161"/>
                <a:gd name="T22" fmla="+- 0 538 27"/>
                <a:gd name="T23" fmla="*/ 538 h 723"/>
                <a:gd name="T24" fmla="+- 0 775 749"/>
                <a:gd name="T25" fmla="*/ T24 w 161"/>
                <a:gd name="T26" fmla="+- 0 571 27"/>
                <a:gd name="T27" fmla="*/ 571 h 723"/>
                <a:gd name="T28" fmla="+- 0 775 749"/>
                <a:gd name="T29" fmla="*/ T28 w 161"/>
                <a:gd name="T30" fmla="+- 0 593 27"/>
                <a:gd name="T31" fmla="*/ 593 h 723"/>
                <a:gd name="T32" fmla="+- 0 781 749"/>
                <a:gd name="T33" fmla="*/ T32 w 161"/>
                <a:gd name="T34" fmla="+- 0 611 27"/>
                <a:gd name="T35" fmla="*/ 611 h 723"/>
                <a:gd name="T36" fmla="+- 0 788 749"/>
                <a:gd name="T37" fmla="*/ T36 w 161"/>
                <a:gd name="T38" fmla="+- 0 621 27"/>
                <a:gd name="T39" fmla="*/ 621 h 723"/>
                <a:gd name="T40" fmla="+- 0 798 749"/>
                <a:gd name="T41" fmla="*/ T40 w 161"/>
                <a:gd name="T42" fmla="+- 0 629 27"/>
                <a:gd name="T43" fmla="*/ 629 h 723"/>
                <a:gd name="T44" fmla="+- 0 803 749"/>
                <a:gd name="T45" fmla="*/ T44 w 161"/>
                <a:gd name="T46" fmla="+- 0 630 27"/>
                <a:gd name="T47" fmla="*/ 630 h 723"/>
                <a:gd name="T48" fmla="+- 0 811 749"/>
                <a:gd name="T49" fmla="*/ T48 w 161"/>
                <a:gd name="T50" fmla="+- 0 629 27"/>
                <a:gd name="T51" fmla="*/ 629 h 723"/>
                <a:gd name="T52" fmla="+- 0 807 749"/>
                <a:gd name="T53" fmla="*/ T52 w 161"/>
                <a:gd name="T54" fmla="+- 0 623 27"/>
                <a:gd name="T55" fmla="*/ 623 h 723"/>
                <a:gd name="T56" fmla="+- 0 790 749"/>
                <a:gd name="T57" fmla="*/ T56 w 161"/>
                <a:gd name="T58" fmla="+- 0 612 27"/>
                <a:gd name="T59" fmla="*/ 612 h 723"/>
                <a:gd name="T60" fmla="+- 0 784 749"/>
                <a:gd name="T61" fmla="*/ T60 w 161"/>
                <a:gd name="T62" fmla="+- 0 593 27"/>
                <a:gd name="T63" fmla="*/ 593 h 723"/>
                <a:gd name="T64" fmla="+- 0 785 749"/>
                <a:gd name="T65" fmla="*/ T64 w 161"/>
                <a:gd name="T66" fmla="+- 0 571 27"/>
                <a:gd name="T67" fmla="*/ 571 h 723"/>
                <a:gd name="T68" fmla="+- 0 784 749"/>
                <a:gd name="T69" fmla="*/ T68 w 161"/>
                <a:gd name="T70" fmla="+- 0 538 27"/>
                <a:gd name="T71" fmla="*/ 538 h 723"/>
                <a:gd name="T72" fmla="+- 0 782 749"/>
                <a:gd name="T73" fmla="*/ T72 w 161"/>
                <a:gd name="T74" fmla="+- 0 505 27"/>
                <a:gd name="T75" fmla="*/ 505 h 723"/>
                <a:gd name="T76" fmla="+- 0 778 749"/>
                <a:gd name="T77" fmla="*/ T76 w 161"/>
                <a:gd name="T78" fmla="+- 0 472 27"/>
                <a:gd name="T79" fmla="*/ 472 h 723"/>
                <a:gd name="T80" fmla="+- 0 774 749"/>
                <a:gd name="T81" fmla="*/ T80 w 161"/>
                <a:gd name="T82" fmla="+- 0 439 27"/>
                <a:gd name="T83" fmla="*/ 439 h 723"/>
                <a:gd name="T84" fmla="+- 0 762 749"/>
                <a:gd name="T85" fmla="*/ T84 w 161"/>
                <a:gd name="T86" fmla="+- 0 375 27"/>
                <a:gd name="T87" fmla="*/ 375 h 723"/>
                <a:gd name="T88" fmla="+- 0 762 749"/>
                <a:gd name="T89" fmla="*/ T88 w 161"/>
                <a:gd name="T90" fmla="+- 0 374 27"/>
                <a:gd name="T91" fmla="*/ 374 h 723"/>
                <a:gd name="T92" fmla="+- 0 762 749"/>
                <a:gd name="T93" fmla="*/ T92 w 161"/>
                <a:gd name="T94" fmla="+- 0 374 27"/>
                <a:gd name="T95" fmla="*/ 374 h 723"/>
                <a:gd name="T96" fmla="+- 0 770 749"/>
                <a:gd name="T97" fmla="*/ T96 w 161"/>
                <a:gd name="T98" fmla="+- 0 196 27"/>
                <a:gd name="T99" fmla="*/ 196 h 723"/>
                <a:gd name="T100" fmla="+- 0 831 749"/>
                <a:gd name="T101" fmla="*/ T100 w 161"/>
                <a:gd name="T102" fmla="+- 0 113 27"/>
                <a:gd name="T103" fmla="*/ 113 h 723"/>
                <a:gd name="T104" fmla="+- 0 893 749"/>
                <a:gd name="T105" fmla="*/ T104 w 161"/>
                <a:gd name="T106" fmla="+- 0 27 27"/>
                <a:gd name="T107" fmla="*/ 27 h 723"/>
                <a:gd name="T108" fmla="+- 0 904 749"/>
                <a:gd name="T109" fmla="*/ T108 w 161"/>
                <a:gd name="T110" fmla="+- 0 719 27"/>
                <a:gd name="T111" fmla="*/ 719 h 723"/>
                <a:gd name="T112" fmla="+- 0 901 749"/>
                <a:gd name="T113" fmla="*/ T112 w 161"/>
                <a:gd name="T114" fmla="+- 0 710 27"/>
                <a:gd name="T115" fmla="*/ 710 h 723"/>
                <a:gd name="T116" fmla="+- 0 894 749"/>
                <a:gd name="T117" fmla="*/ T116 w 161"/>
                <a:gd name="T118" fmla="+- 0 725 27"/>
                <a:gd name="T119" fmla="*/ 725 h 723"/>
                <a:gd name="T120" fmla="+- 0 891 749"/>
                <a:gd name="T121" fmla="*/ T120 w 161"/>
                <a:gd name="T122" fmla="+- 0 749 27"/>
                <a:gd name="T123" fmla="*/ 749 h 723"/>
                <a:gd name="T124" fmla="+- 0 902 749"/>
                <a:gd name="T125" fmla="*/ T124 w 161"/>
                <a:gd name="T126" fmla="+- 0 750 27"/>
                <a:gd name="T127" fmla="*/ 750 h 723"/>
                <a:gd name="T128" fmla="+- 0 905 749"/>
                <a:gd name="T129" fmla="*/ T128 w 161"/>
                <a:gd name="T130" fmla="+- 0 725 27"/>
                <a:gd name="T131" fmla="*/ 725 h 723"/>
                <a:gd name="T132" fmla="+- 0 901 749"/>
                <a:gd name="T133" fmla="*/ T132 w 161"/>
                <a:gd name="T134" fmla="+- 0 705 27"/>
                <a:gd name="T135" fmla="*/ 705 h 723"/>
                <a:gd name="T136" fmla="+- 0 893 749"/>
                <a:gd name="T137" fmla="*/ T136 w 161"/>
                <a:gd name="T138" fmla="+- 0 695 27"/>
                <a:gd name="T139" fmla="*/ 695 h 723"/>
                <a:gd name="T140" fmla="+- 0 880 749"/>
                <a:gd name="T141" fmla="*/ T140 w 161"/>
                <a:gd name="T142" fmla="+- 0 684 27"/>
                <a:gd name="T143" fmla="*/ 684 h 723"/>
                <a:gd name="T144" fmla="+- 0 847 749"/>
                <a:gd name="T145" fmla="*/ T144 w 161"/>
                <a:gd name="T146" fmla="+- 0 667 27"/>
                <a:gd name="T147" fmla="*/ 667 h 723"/>
                <a:gd name="T148" fmla="+- 0 838 749"/>
                <a:gd name="T149" fmla="*/ T148 w 161"/>
                <a:gd name="T150" fmla="+- 0 661 27"/>
                <a:gd name="T151" fmla="*/ 661 h 723"/>
                <a:gd name="T152" fmla="+- 0 822 749"/>
                <a:gd name="T153" fmla="*/ T152 w 161"/>
                <a:gd name="T154" fmla="+- 0 643 27"/>
                <a:gd name="T155" fmla="*/ 643 h 723"/>
                <a:gd name="T156" fmla="+- 0 813 749"/>
                <a:gd name="T157" fmla="*/ T156 w 161"/>
                <a:gd name="T158" fmla="+- 0 630 27"/>
                <a:gd name="T159" fmla="*/ 630 h 723"/>
                <a:gd name="T160" fmla="+- 0 803 749"/>
                <a:gd name="T161" fmla="*/ T160 w 161"/>
                <a:gd name="T162" fmla="+- 0 630 27"/>
                <a:gd name="T163" fmla="*/ 630 h 723"/>
                <a:gd name="T164" fmla="+- 0 817 749"/>
                <a:gd name="T165" fmla="*/ T164 w 161"/>
                <a:gd name="T166" fmla="+- 0 648 27"/>
                <a:gd name="T167" fmla="*/ 648 h 723"/>
                <a:gd name="T168" fmla="+- 0 834 749"/>
                <a:gd name="T169" fmla="*/ T168 w 161"/>
                <a:gd name="T170" fmla="+- 0 665 27"/>
                <a:gd name="T171" fmla="*/ 665 h 723"/>
                <a:gd name="T172" fmla="+- 0 845 749"/>
                <a:gd name="T173" fmla="*/ T172 w 161"/>
                <a:gd name="T174" fmla="+- 0 671 27"/>
                <a:gd name="T175" fmla="*/ 671 h 723"/>
                <a:gd name="T176" fmla="+- 0 878 749"/>
                <a:gd name="T177" fmla="*/ T176 w 161"/>
                <a:gd name="T178" fmla="+- 0 686 27"/>
                <a:gd name="T179" fmla="*/ 686 h 723"/>
                <a:gd name="T180" fmla="+- 0 892 749"/>
                <a:gd name="T181" fmla="*/ T180 w 161"/>
                <a:gd name="T182" fmla="+- 0 697 27"/>
                <a:gd name="T183" fmla="*/ 697 h 723"/>
                <a:gd name="T184" fmla="+- 0 900 749"/>
                <a:gd name="T185" fmla="*/ T184 w 161"/>
                <a:gd name="T186" fmla="+- 0 706 27"/>
                <a:gd name="T187" fmla="*/ 706 h 723"/>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Lst>
              <a:rect l="0" t="0" r="r" b="b"/>
              <a:pathLst>
                <a:path w="161" h="723">
                  <a:moveTo>
                    <a:pt x="144" y="0"/>
                  </a:moveTo>
                  <a:lnTo>
                    <a:pt x="110" y="41"/>
                  </a:lnTo>
                  <a:lnTo>
                    <a:pt x="77" y="82"/>
                  </a:lnTo>
                  <a:lnTo>
                    <a:pt x="11" y="166"/>
                  </a:lnTo>
                  <a:lnTo>
                    <a:pt x="0" y="348"/>
                  </a:lnTo>
                  <a:lnTo>
                    <a:pt x="13" y="414"/>
                  </a:lnTo>
                  <a:lnTo>
                    <a:pt x="16" y="430"/>
                  </a:lnTo>
                  <a:lnTo>
                    <a:pt x="18" y="446"/>
                  </a:lnTo>
                  <a:lnTo>
                    <a:pt x="20" y="462"/>
                  </a:lnTo>
                  <a:lnTo>
                    <a:pt x="22" y="479"/>
                  </a:lnTo>
                  <a:lnTo>
                    <a:pt x="23" y="495"/>
                  </a:lnTo>
                  <a:lnTo>
                    <a:pt x="24" y="511"/>
                  </a:lnTo>
                  <a:lnTo>
                    <a:pt x="25" y="528"/>
                  </a:lnTo>
                  <a:lnTo>
                    <a:pt x="26" y="544"/>
                  </a:lnTo>
                  <a:lnTo>
                    <a:pt x="27" y="555"/>
                  </a:lnTo>
                  <a:lnTo>
                    <a:pt x="26" y="566"/>
                  </a:lnTo>
                  <a:lnTo>
                    <a:pt x="30" y="578"/>
                  </a:lnTo>
                  <a:lnTo>
                    <a:pt x="32" y="584"/>
                  </a:lnTo>
                  <a:lnTo>
                    <a:pt x="34" y="589"/>
                  </a:lnTo>
                  <a:lnTo>
                    <a:pt x="39" y="594"/>
                  </a:lnTo>
                  <a:lnTo>
                    <a:pt x="42" y="599"/>
                  </a:lnTo>
                  <a:lnTo>
                    <a:pt x="49" y="602"/>
                  </a:lnTo>
                  <a:lnTo>
                    <a:pt x="54" y="603"/>
                  </a:lnTo>
                  <a:lnTo>
                    <a:pt x="64" y="603"/>
                  </a:lnTo>
                  <a:lnTo>
                    <a:pt x="62" y="602"/>
                  </a:lnTo>
                  <a:lnTo>
                    <a:pt x="59" y="597"/>
                  </a:lnTo>
                  <a:lnTo>
                    <a:pt x="58" y="596"/>
                  </a:lnTo>
                  <a:lnTo>
                    <a:pt x="47" y="594"/>
                  </a:lnTo>
                  <a:lnTo>
                    <a:pt x="41" y="585"/>
                  </a:lnTo>
                  <a:lnTo>
                    <a:pt x="38" y="575"/>
                  </a:lnTo>
                  <a:lnTo>
                    <a:pt x="35" y="566"/>
                  </a:lnTo>
                  <a:lnTo>
                    <a:pt x="36" y="555"/>
                  </a:lnTo>
                  <a:lnTo>
                    <a:pt x="36" y="544"/>
                  </a:lnTo>
                  <a:lnTo>
                    <a:pt x="35" y="527"/>
                  </a:lnTo>
                  <a:lnTo>
                    <a:pt x="35" y="511"/>
                  </a:lnTo>
                  <a:lnTo>
                    <a:pt x="34" y="494"/>
                  </a:lnTo>
                  <a:lnTo>
                    <a:pt x="33" y="478"/>
                  </a:lnTo>
                  <a:lnTo>
                    <a:pt x="31" y="461"/>
                  </a:lnTo>
                  <a:lnTo>
                    <a:pt x="29" y="445"/>
                  </a:lnTo>
                  <a:lnTo>
                    <a:pt x="27" y="428"/>
                  </a:lnTo>
                  <a:lnTo>
                    <a:pt x="25" y="412"/>
                  </a:lnTo>
                  <a:lnTo>
                    <a:pt x="13" y="348"/>
                  </a:lnTo>
                  <a:lnTo>
                    <a:pt x="13" y="347"/>
                  </a:lnTo>
                  <a:lnTo>
                    <a:pt x="21" y="170"/>
                  </a:lnTo>
                  <a:lnTo>
                    <a:pt x="21" y="169"/>
                  </a:lnTo>
                  <a:lnTo>
                    <a:pt x="22" y="168"/>
                  </a:lnTo>
                  <a:lnTo>
                    <a:pt x="82" y="86"/>
                  </a:lnTo>
                  <a:lnTo>
                    <a:pt x="113" y="43"/>
                  </a:lnTo>
                  <a:lnTo>
                    <a:pt x="144" y="0"/>
                  </a:lnTo>
                  <a:close/>
                  <a:moveTo>
                    <a:pt x="156" y="698"/>
                  </a:moveTo>
                  <a:lnTo>
                    <a:pt x="155" y="692"/>
                  </a:lnTo>
                  <a:lnTo>
                    <a:pt x="153" y="684"/>
                  </a:lnTo>
                  <a:lnTo>
                    <a:pt x="152" y="683"/>
                  </a:lnTo>
                  <a:lnTo>
                    <a:pt x="147" y="691"/>
                  </a:lnTo>
                  <a:lnTo>
                    <a:pt x="145" y="698"/>
                  </a:lnTo>
                  <a:lnTo>
                    <a:pt x="141" y="714"/>
                  </a:lnTo>
                  <a:lnTo>
                    <a:pt x="142" y="722"/>
                  </a:lnTo>
                  <a:lnTo>
                    <a:pt x="142" y="723"/>
                  </a:lnTo>
                  <a:lnTo>
                    <a:pt x="153" y="723"/>
                  </a:lnTo>
                  <a:lnTo>
                    <a:pt x="155" y="715"/>
                  </a:lnTo>
                  <a:lnTo>
                    <a:pt x="156" y="698"/>
                  </a:lnTo>
                  <a:close/>
                  <a:moveTo>
                    <a:pt x="161" y="694"/>
                  </a:moveTo>
                  <a:lnTo>
                    <a:pt x="152" y="678"/>
                  </a:lnTo>
                  <a:lnTo>
                    <a:pt x="149" y="673"/>
                  </a:lnTo>
                  <a:lnTo>
                    <a:pt x="144" y="668"/>
                  </a:lnTo>
                  <a:lnTo>
                    <a:pt x="140" y="665"/>
                  </a:lnTo>
                  <a:lnTo>
                    <a:pt x="131" y="657"/>
                  </a:lnTo>
                  <a:lnTo>
                    <a:pt x="104" y="642"/>
                  </a:lnTo>
                  <a:lnTo>
                    <a:pt x="98" y="640"/>
                  </a:lnTo>
                  <a:lnTo>
                    <a:pt x="93" y="637"/>
                  </a:lnTo>
                  <a:lnTo>
                    <a:pt x="89" y="634"/>
                  </a:lnTo>
                  <a:lnTo>
                    <a:pt x="85" y="629"/>
                  </a:lnTo>
                  <a:lnTo>
                    <a:pt x="73" y="616"/>
                  </a:lnTo>
                  <a:lnTo>
                    <a:pt x="66" y="606"/>
                  </a:lnTo>
                  <a:lnTo>
                    <a:pt x="64" y="603"/>
                  </a:lnTo>
                  <a:lnTo>
                    <a:pt x="55" y="603"/>
                  </a:lnTo>
                  <a:lnTo>
                    <a:pt x="54" y="603"/>
                  </a:lnTo>
                  <a:lnTo>
                    <a:pt x="61" y="611"/>
                  </a:lnTo>
                  <a:lnTo>
                    <a:pt x="68" y="621"/>
                  </a:lnTo>
                  <a:lnTo>
                    <a:pt x="81" y="633"/>
                  </a:lnTo>
                  <a:lnTo>
                    <a:pt x="85" y="638"/>
                  </a:lnTo>
                  <a:lnTo>
                    <a:pt x="91" y="641"/>
                  </a:lnTo>
                  <a:lnTo>
                    <a:pt x="96" y="644"/>
                  </a:lnTo>
                  <a:lnTo>
                    <a:pt x="102" y="647"/>
                  </a:lnTo>
                  <a:lnTo>
                    <a:pt x="129" y="659"/>
                  </a:lnTo>
                  <a:lnTo>
                    <a:pt x="138" y="667"/>
                  </a:lnTo>
                  <a:lnTo>
                    <a:pt x="143" y="670"/>
                  </a:lnTo>
                  <a:lnTo>
                    <a:pt x="148" y="674"/>
                  </a:lnTo>
                  <a:lnTo>
                    <a:pt x="151" y="679"/>
                  </a:lnTo>
                  <a:lnTo>
                    <a:pt x="161" y="694"/>
                  </a:lnTo>
                  <a:close/>
                </a:path>
              </a:pathLst>
            </a:custGeom>
            <a:solidFill>
              <a:srgbClr val="8989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4106" name="Picture 10">
              <a:extLst>
                <a:ext uri="{FF2B5EF4-FFF2-40B4-BE49-F238E27FC236}">
                  <a16:creationId xmlns:a16="http://schemas.microsoft.com/office/drawing/2014/main" id="{D7B43580-AEC2-4DB4-92C2-4B470AE16C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 y="350"/>
              <a:ext cx="164" cy="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reeform 11">
              <a:extLst>
                <a:ext uri="{FF2B5EF4-FFF2-40B4-BE49-F238E27FC236}">
                  <a16:creationId xmlns:a16="http://schemas.microsoft.com/office/drawing/2014/main" id="{061599BB-E0D2-4F94-83CE-8875915C7250}"/>
                </a:ext>
              </a:extLst>
            </p:cNvPr>
            <p:cNvSpPr>
              <a:spLocks/>
            </p:cNvSpPr>
            <p:nvPr/>
          </p:nvSpPr>
          <p:spPr bwMode="auto">
            <a:xfrm>
              <a:off x="589" y="22"/>
              <a:ext cx="739" cy="728"/>
            </a:xfrm>
            <a:custGeom>
              <a:avLst/>
              <a:gdLst>
                <a:gd name="T0" fmla="+- 0 697 589"/>
                <a:gd name="T1" fmla="*/ T0 w 739"/>
                <a:gd name="T2" fmla="+- 0 22 22"/>
                <a:gd name="T3" fmla="*/ 22 h 728"/>
                <a:gd name="T4" fmla="+- 0 655 589"/>
                <a:gd name="T5" fmla="*/ T4 w 739"/>
                <a:gd name="T6" fmla="+- 0 31 22"/>
                <a:gd name="T7" fmla="*/ 31 h 728"/>
                <a:gd name="T8" fmla="+- 0 621 589"/>
                <a:gd name="T9" fmla="*/ T8 w 739"/>
                <a:gd name="T10" fmla="+- 0 54 22"/>
                <a:gd name="T11" fmla="*/ 54 h 728"/>
                <a:gd name="T12" fmla="+- 0 598 589"/>
                <a:gd name="T13" fmla="*/ T12 w 739"/>
                <a:gd name="T14" fmla="+- 0 88 22"/>
                <a:gd name="T15" fmla="*/ 88 h 728"/>
                <a:gd name="T16" fmla="+- 0 589 589"/>
                <a:gd name="T17" fmla="*/ T16 w 739"/>
                <a:gd name="T18" fmla="+- 0 130 22"/>
                <a:gd name="T19" fmla="*/ 130 h 728"/>
                <a:gd name="T20" fmla="+- 0 589 589"/>
                <a:gd name="T21" fmla="*/ T20 w 739"/>
                <a:gd name="T22" fmla="+- 0 642 22"/>
                <a:gd name="T23" fmla="*/ 642 h 728"/>
                <a:gd name="T24" fmla="+- 0 598 589"/>
                <a:gd name="T25" fmla="*/ T24 w 739"/>
                <a:gd name="T26" fmla="+- 0 684 22"/>
                <a:gd name="T27" fmla="*/ 684 h 728"/>
                <a:gd name="T28" fmla="+- 0 621 589"/>
                <a:gd name="T29" fmla="*/ T28 w 739"/>
                <a:gd name="T30" fmla="+- 0 718 22"/>
                <a:gd name="T31" fmla="*/ 718 h 728"/>
                <a:gd name="T32" fmla="+- 0 655 589"/>
                <a:gd name="T33" fmla="*/ T32 w 739"/>
                <a:gd name="T34" fmla="+- 0 741 22"/>
                <a:gd name="T35" fmla="*/ 741 h 728"/>
                <a:gd name="T36" fmla="+- 0 697 589"/>
                <a:gd name="T37" fmla="*/ T36 w 739"/>
                <a:gd name="T38" fmla="+- 0 750 22"/>
                <a:gd name="T39" fmla="*/ 750 h 728"/>
                <a:gd name="T40" fmla="+- 0 1219 589"/>
                <a:gd name="T41" fmla="*/ T40 w 739"/>
                <a:gd name="T42" fmla="+- 0 750 22"/>
                <a:gd name="T43" fmla="*/ 750 h 728"/>
                <a:gd name="T44" fmla="+- 0 1261 589"/>
                <a:gd name="T45" fmla="*/ T44 w 739"/>
                <a:gd name="T46" fmla="+- 0 741 22"/>
                <a:gd name="T47" fmla="*/ 741 h 728"/>
                <a:gd name="T48" fmla="+- 0 1296 589"/>
                <a:gd name="T49" fmla="*/ T48 w 739"/>
                <a:gd name="T50" fmla="+- 0 718 22"/>
                <a:gd name="T51" fmla="*/ 718 h 728"/>
                <a:gd name="T52" fmla="+- 0 1319 589"/>
                <a:gd name="T53" fmla="*/ T52 w 739"/>
                <a:gd name="T54" fmla="+- 0 684 22"/>
                <a:gd name="T55" fmla="*/ 684 h 728"/>
                <a:gd name="T56" fmla="+- 0 1327 589"/>
                <a:gd name="T57" fmla="*/ T56 w 739"/>
                <a:gd name="T58" fmla="+- 0 642 22"/>
                <a:gd name="T59" fmla="*/ 642 h 728"/>
                <a:gd name="T60" fmla="+- 0 1327 589"/>
                <a:gd name="T61" fmla="*/ T60 w 739"/>
                <a:gd name="T62" fmla="+- 0 130 22"/>
                <a:gd name="T63" fmla="*/ 130 h 728"/>
                <a:gd name="T64" fmla="+- 0 1319 589"/>
                <a:gd name="T65" fmla="*/ T64 w 739"/>
                <a:gd name="T66" fmla="+- 0 88 22"/>
                <a:gd name="T67" fmla="*/ 88 h 728"/>
                <a:gd name="T68" fmla="+- 0 1296 589"/>
                <a:gd name="T69" fmla="*/ T68 w 739"/>
                <a:gd name="T70" fmla="+- 0 54 22"/>
                <a:gd name="T71" fmla="*/ 54 h 728"/>
                <a:gd name="T72" fmla="+- 0 1261 589"/>
                <a:gd name="T73" fmla="*/ T72 w 739"/>
                <a:gd name="T74" fmla="+- 0 31 22"/>
                <a:gd name="T75" fmla="*/ 31 h 728"/>
                <a:gd name="T76" fmla="+- 0 1219 589"/>
                <a:gd name="T77" fmla="*/ T76 w 739"/>
                <a:gd name="T78" fmla="+- 0 22 22"/>
                <a:gd name="T79" fmla="*/ 22 h 728"/>
                <a:gd name="T80" fmla="+- 0 697 589"/>
                <a:gd name="T81" fmla="*/ T80 w 739"/>
                <a:gd name="T82" fmla="+- 0 22 22"/>
                <a:gd name="T83" fmla="*/ 22 h 72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Lst>
              <a:rect l="0" t="0" r="r" b="b"/>
              <a:pathLst>
                <a:path w="739" h="728">
                  <a:moveTo>
                    <a:pt x="108" y="0"/>
                  </a:moveTo>
                  <a:lnTo>
                    <a:pt x="66" y="9"/>
                  </a:lnTo>
                  <a:lnTo>
                    <a:pt x="32" y="32"/>
                  </a:lnTo>
                  <a:lnTo>
                    <a:pt x="9" y="66"/>
                  </a:lnTo>
                  <a:lnTo>
                    <a:pt x="0" y="108"/>
                  </a:lnTo>
                  <a:lnTo>
                    <a:pt x="0" y="620"/>
                  </a:lnTo>
                  <a:lnTo>
                    <a:pt x="9" y="662"/>
                  </a:lnTo>
                  <a:lnTo>
                    <a:pt x="32" y="696"/>
                  </a:lnTo>
                  <a:lnTo>
                    <a:pt x="66" y="719"/>
                  </a:lnTo>
                  <a:lnTo>
                    <a:pt x="108" y="728"/>
                  </a:lnTo>
                  <a:lnTo>
                    <a:pt x="630" y="728"/>
                  </a:lnTo>
                  <a:lnTo>
                    <a:pt x="672" y="719"/>
                  </a:lnTo>
                  <a:lnTo>
                    <a:pt x="707" y="696"/>
                  </a:lnTo>
                  <a:lnTo>
                    <a:pt x="730" y="662"/>
                  </a:lnTo>
                  <a:lnTo>
                    <a:pt x="738" y="620"/>
                  </a:lnTo>
                  <a:lnTo>
                    <a:pt x="738" y="108"/>
                  </a:lnTo>
                  <a:lnTo>
                    <a:pt x="730" y="66"/>
                  </a:lnTo>
                  <a:lnTo>
                    <a:pt x="707" y="32"/>
                  </a:lnTo>
                  <a:lnTo>
                    <a:pt x="672" y="9"/>
                  </a:lnTo>
                  <a:lnTo>
                    <a:pt x="630" y="0"/>
                  </a:lnTo>
                  <a:lnTo>
                    <a:pt x="108" y="0"/>
                  </a:lnTo>
                  <a:close/>
                </a:path>
              </a:pathLst>
            </a:custGeom>
            <a:noFill/>
            <a:ln w="4839">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108" name="Picture 12">
              <a:extLst>
                <a:ext uri="{FF2B5EF4-FFF2-40B4-BE49-F238E27FC236}">
                  <a16:creationId xmlns:a16="http://schemas.microsoft.com/office/drawing/2014/main" id="{906954C3-84B2-4D35-8C5C-6F0712264E6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 y="441"/>
              <a:ext cx="21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 name="ZoneTexte 34">
            <a:extLst>
              <a:ext uri="{FF2B5EF4-FFF2-40B4-BE49-F238E27FC236}">
                <a16:creationId xmlns:a16="http://schemas.microsoft.com/office/drawing/2014/main" id="{AE5E878E-580A-4D9C-9B3E-497D79343235}"/>
              </a:ext>
            </a:extLst>
          </p:cNvPr>
          <p:cNvSpPr txBox="1"/>
          <p:nvPr/>
        </p:nvSpPr>
        <p:spPr>
          <a:xfrm>
            <a:off x="633571" y="1400232"/>
            <a:ext cx="1031798" cy="338554"/>
          </a:xfrm>
          <a:prstGeom prst="rect">
            <a:avLst/>
          </a:prstGeom>
          <a:noFill/>
        </p:spPr>
        <p:txBody>
          <a:bodyPr wrap="square" rtlCol="0">
            <a:spAutoFit/>
          </a:bodyPr>
          <a:lstStyle/>
          <a:p>
            <a:r>
              <a:rPr lang="fr-FR" sz="1600" b="1" dirty="0"/>
              <a:t>Gâchette</a:t>
            </a:r>
          </a:p>
        </p:txBody>
      </p:sp>
      <p:sp>
        <p:nvSpPr>
          <p:cNvPr id="37" name="ZoneTexte 36">
            <a:extLst>
              <a:ext uri="{FF2B5EF4-FFF2-40B4-BE49-F238E27FC236}">
                <a16:creationId xmlns:a16="http://schemas.microsoft.com/office/drawing/2014/main" id="{2E7408CA-86BD-4148-82E8-D7778CACB32D}"/>
              </a:ext>
            </a:extLst>
          </p:cNvPr>
          <p:cNvSpPr txBox="1"/>
          <p:nvPr/>
        </p:nvSpPr>
        <p:spPr>
          <a:xfrm>
            <a:off x="3056861" y="1213242"/>
            <a:ext cx="7823790" cy="1884362"/>
          </a:xfrm>
          <a:prstGeom prst="rect">
            <a:avLst/>
          </a:prstGeom>
          <a:noFill/>
        </p:spPr>
        <p:txBody>
          <a:bodyPr wrap="square">
            <a:spAutoFit/>
          </a:bodyPr>
          <a:lstStyle/>
          <a:p>
            <a:pPr marR="102870" algn="just">
              <a:lnSpc>
                <a:spcPct val="102000"/>
              </a:lnSpc>
              <a:spcBef>
                <a:spcPts val="385"/>
              </a:spcBef>
              <a:spcAft>
                <a:spcPts val="0"/>
              </a:spcAft>
            </a:pPr>
            <a:r>
              <a:rPr lang="fr-FR" sz="1400" dirty="0">
                <a:effectLst/>
                <a:ea typeface="Arial" panose="020B0604020202020204" pitchFamily="34" charset="0"/>
              </a:rPr>
              <a:t>Maintenez celle-ci enfoncée pour passer au mode Verrouillage. En mode Verrouillage, la nacelle ne suit pas les mouvements de la poignée. Relâchez la gâchette pour quitter le mode verrouillage.</a:t>
            </a:r>
          </a:p>
          <a:p>
            <a:pPr algn="just">
              <a:spcBef>
                <a:spcPts val="150"/>
              </a:spcBef>
              <a:spcAft>
                <a:spcPts val="0"/>
              </a:spcAft>
            </a:pPr>
            <a:r>
              <a:rPr lang="fr-FR" sz="1400" dirty="0">
                <a:effectLst/>
                <a:ea typeface="Arial" panose="020B0604020202020204" pitchFamily="34" charset="0"/>
              </a:rPr>
              <a:t>Appuyez une fois pour démarrer ou arrêter l’</a:t>
            </a:r>
            <a:r>
              <a:rPr lang="fr-FR" sz="1400" dirty="0" err="1">
                <a:effectLst/>
                <a:ea typeface="Arial" panose="020B0604020202020204" pitchFamily="34" charset="0"/>
              </a:rPr>
              <a:t>ActiveTrack</a:t>
            </a:r>
            <a:r>
              <a:rPr lang="fr-FR" sz="1400" dirty="0">
                <a:effectLst/>
                <a:ea typeface="Arial" panose="020B0604020202020204" pitchFamily="34" charset="0"/>
              </a:rPr>
              <a:t> 3.0.</a:t>
            </a:r>
          </a:p>
          <a:p>
            <a:pPr marR="104775" algn="just">
              <a:lnSpc>
                <a:spcPct val="102000"/>
              </a:lnSpc>
              <a:spcBef>
                <a:spcPts val="170"/>
              </a:spcBef>
              <a:spcAft>
                <a:spcPts val="0"/>
              </a:spcAft>
            </a:pPr>
            <a:r>
              <a:rPr lang="fr-FR" sz="1400" dirty="0">
                <a:effectLst/>
                <a:ea typeface="Arial" panose="020B0604020202020204" pitchFamily="34" charset="0"/>
              </a:rPr>
              <a:t>Appuyez deux fois pour recentrer la nacelle. Lors de l'utilisation d'</a:t>
            </a:r>
            <a:r>
              <a:rPr lang="fr-FR" sz="1400" dirty="0" err="1">
                <a:effectLst/>
                <a:ea typeface="Arial" panose="020B0604020202020204" pitchFamily="34" charset="0"/>
              </a:rPr>
              <a:t>ActiveTrack</a:t>
            </a:r>
            <a:r>
              <a:rPr lang="fr-FR" sz="1400" dirty="0">
                <a:effectLst/>
                <a:ea typeface="Arial" panose="020B0604020202020204" pitchFamily="34" charset="0"/>
              </a:rPr>
              <a:t> 3.0, la nacelle se recentrera sur le centre de la vue caméra.</a:t>
            </a:r>
          </a:p>
          <a:p>
            <a:r>
              <a:rPr lang="fr-FR" sz="1400" dirty="0">
                <a:effectLst/>
                <a:ea typeface="Arial" panose="020B0604020202020204" pitchFamily="34" charset="0"/>
              </a:rPr>
              <a:t>Appuyez trois fois sur ce bouton pour basculer entre les caméras avant et arrière.</a:t>
            </a:r>
          </a:p>
          <a:p>
            <a:r>
              <a:rPr lang="fr-FR" sz="1400" dirty="0">
                <a:effectLst/>
                <a:ea typeface="Arial" panose="020B0604020202020204" pitchFamily="34" charset="0"/>
              </a:rPr>
              <a:t>Appuyez une fois, puis appuyez longuement pour passer en mode Sport. Relâchez pour quitter. En mode Sport, la vitesse de suivi de la nacelle augmente pour permettre de filmer les mouvements rapides</a:t>
            </a:r>
            <a:r>
              <a:rPr lang="fr-FR" sz="1400" dirty="0">
                <a:ea typeface="Arial" panose="020B0604020202020204" pitchFamily="34" charset="0"/>
              </a:rPr>
              <a:t>.</a:t>
            </a:r>
            <a:endParaRPr lang="fr-FR" sz="1400" dirty="0"/>
          </a:p>
        </p:txBody>
      </p:sp>
      <p:sp>
        <p:nvSpPr>
          <p:cNvPr id="20" name="ZoneTexte 19">
            <a:extLst>
              <a:ext uri="{FF2B5EF4-FFF2-40B4-BE49-F238E27FC236}">
                <a16:creationId xmlns:a16="http://schemas.microsoft.com/office/drawing/2014/main" id="{F5D1F5A2-E308-4B21-B7AE-31466A5EFDE0}"/>
              </a:ext>
            </a:extLst>
          </p:cNvPr>
          <p:cNvSpPr txBox="1"/>
          <p:nvPr/>
        </p:nvSpPr>
        <p:spPr>
          <a:xfrm>
            <a:off x="3056861" y="3811519"/>
            <a:ext cx="7751974" cy="954107"/>
          </a:xfrm>
          <a:prstGeom prst="rect">
            <a:avLst/>
          </a:prstGeom>
          <a:noFill/>
        </p:spPr>
        <p:txBody>
          <a:bodyPr wrap="square">
            <a:spAutoFit/>
          </a:bodyPr>
          <a:lstStyle/>
          <a:p>
            <a:r>
              <a:rPr lang="fr-FR" sz="1400" dirty="0">
                <a:solidFill>
                  <a:srgbClr val="FF0000"/>
                </a:solidFill>
                <a:effectLst/>
                <a:ea typeface="Arial" panose="020B0604020202020204" pitchFamily="34" charset="0"/>
              </a:rPr>
              <a:t>La connexion Bluetooth peut être réinitialisée si le stabilisateur ne peut pas être connecté ou trouvé. Appuyez sur le bouton M, le bouton d'obturateur et la gâchette simultanément pour réinitialiser</a:t>
            </a:r>
            <a:r>
              <a:rPr lang="fr-FR" sz="1400" spc="-60"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la</a:t>
            </a:r>
            <a:r>
              <a:rPr lang="fr-FR" sz="1400" spc="-5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connexion</a:t>
            </a:r>
            <a:r>
              <a:rPr lang="fr-FR" sz="1400" spc="-5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Bluetooth.</a:t>
            </a:r>
            <a:r>
              <a:rPr lang="fr-FR" sz="1400" spc="-5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La</a:t>
            </a:r>
            <a:r>
              <a:rPr lang="fr-FR" sz="1400" spc="-60"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connexion</a:t>
            </a:r>
            <a:r>
              <a:rPr lang="fr-FR" sz="1400" spc="-5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Bluetooth</a:t>
            </a:r>
            <a:r>
              <a:rPr lang="fr-FR" sz="1400" spc="-5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est</a:t>
            </a:r>
            <a:r>
              <a:rPr lang="fr-FR" sz="1400" spc="-5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réinitialisée</a:t>
            </a:r>
            <a:r>
              <a:rPr lang="fr-FR" sz="1400" spc="-5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avec</a:t>
            </a:r>
            <a:r>
              <a:rPr lang="fr-FR" sz="1400" spc="-60"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succès</a:t>
            </a:r>
            <a:r>
              <a:rPr lang="fr-FR" sz="1400" spc="-5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lorsque le</a:t>
            </a:r>
            <a:r>
              <a:rPr lang="fr-FR" sz="1400" spc="-30"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voyant</a:t>
            </a:r>
            <a:r>
              <a:rPr lang="fr-FR" sz="1400" spc="-2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du</a:t>
            </a:r>
            <a:r>
              <a:rPr lang="fr-FR" sz="1400" spc="-30"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statut</a:t>
            </a:r>
            <a:r>
              <a:rPr lang="fr-FR" sz="1400" spc="-2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système</a:t>
            </a:r>
            <a:r>
              <a:rPr lang="fr-FR" sz="1400" spc="-30"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passe</a:t>
            </a:r>
            <a:r>
              <a:rPr lang="fr-FR" sz="1400" spc="-2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du</a:t>
            </a:r>
            <a:r>
              <a:rPr lang="fr-FR" sz="1400" spc="-30"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vert</a:t>
            </a:r>
            <a:r>
              <a:rPr lang="fr-FR" sz="1400" spc="-2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au</a:t>
            </a:r>
            <a:r>
              <a:rPr lang="fr-FR" sz="1400" spc="-30"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jaune.</a:t>
            </a:r>
            <a:r>
              <a:rPr lang="fr-FR" sz="1400" spc="-25"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Recherchez</a:t>
            </a:r>
            <a:r>
              <a:rPr lang="fr-FR" sz="1400" spc="-30" dirty="0">
                <a:solidFill>
                  <a:srgbClr val="FF0000"/>
                </a:solidFill>
                <a:effectLst/>
                <a:ea typeface="Arial" panose="020B0604020202020204" pitchFamily="34" charset="0"/>
              </a:rPr>
              <a:t> </a:t>
            </a:r>
            <a:r>
              <a:rPr lang="fr-FR" sz="1400" dirty="0">
                <a:solidFill>
                  <a:srgbClr val="FF0000"/>
                </a:solidFill>
                <a:effectLst/>
                <a:ea typeface="Arial" panose="020B0604020202020204" pitchFamily="34" charset="0"/>
              </a:rPr>
              <a:t>le stabilisateur et</a:t>
            </a:r>
            <a:r>
              <a:rPr lang="fr-FR" sz="1400" spc="-25" dirty="0">
                <a:solidFill>
                  <a:srgbClr val="FF0000"/>
                </a:solidFill>
                <a:effectLst/>
                <a:ea typeface="Arial" panose="020B0604020202020204" pitchFamily="34" charset="0"/>
              </a:rPr>
              <a:t> </a:t>
            </a:r>
            <a:r>
              <a:rPr lang="fr-FR" sz="1400" spc="-10" dirty="0">
                <a:solidFill>
                  <a:srgbClr val="FF0000"/>
                </a:solidFill>
                <a:effectLst/>
                <a:ea typeface="Arial" panose="020B0604020202020204" pitchFamily="34" charset="0"/>
              </a:rPr>
              <a:t>reconnectez.</a:t>
            </a:r>
            <a:endParaRPr lang="fr-FR" sz="1400" dirty="0">
              <a:solidFill>
                <a:srgbClr val="FF0000"/>
              </a:solidFill>
            </a:endParaRPr>
          </a:p>
        </p:txBody>
      </p:sp>
      <p:cxnSp>
        <p:nvCxnSpPr>
          <p:cNvPr id="21" name="Connecteur droit 20">
            <a:extLst>
              <a:ext uri="{FF2B5EF4-FFF2-40B4-BE49-F238E27FC236}">
                <a16:creationId xmlns:a16="http://schemas.microsoft.com/office/drawing/2014/main" id="{7DE4E35B-F4EF-4DD0-A921-9378A78271E7}"/>
              </a:ext>
            </a:extLst>
          </p:cNvPr>
          <p:cNvCxnSpPr/>
          <p:nvPr/>
        </p:nvCxnSpPr>
        <p:spPr>
          <a:xfrm>
            <a:off x="921488" y="3418325"/>
            <a:ext cx="906602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2E6DBE97-AD8B-4D42-A6BC-9C888895A4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0420" y="3770643"/>
            <a:ext cx="1109898" cy="1109898"/>
          </a:xfrm>
          <a:prstGeom prst="rect">
            <a:avLst/>
          </a:prstGeom>
        </p:spPr>
      </p:pic>
      <p:sp>
        <p:nvSpPr>
          <p:cNvPr id="24" name="ZoneTexte 23">
            <a:extLst>
              <a:ext uri="{FF2B5EF4-FFF2-40B4-BE49-F238E27FC236}">
                <a16:creationId xmlns:a16="http://schemas.microsoft.com/office/drawing/2014/main" id="{C1FB234F-1089-43AE-9FD2-1528379281A6}"/>
              </a:ext>
            </a:extLst>
          </p:cNvPr>
          <p:cNvSpPr txBox="1"/>
          <p:nvPr/>
        </p:nvSpPr>
        <p:spPr>
          <a:xfrm>
            <a:off x="9684328" y="6288334"/>
            <a:ext cx="2396836" cy="246221"/>
          </a:xfrm>
          <a:prstGeom prst="rect">
            <a:avLst/>
          </a:prstGeom>
          <a:noFill/>
        </p:spPr>
        <p:txBody>
          <a:bodyPr wrap="square" rtlCol="0">
            <a:spAutoFit/>
          </a:bodyPr>
          <a:lstStyle/>
          <a:p>
            <a:r>
              <a:rPr lang="fr-FR" sz="1000" i="1" dirty="0"/>
              <a:t>*Visuel extrait de la notice du fabricant</a:t>
            </a:r>
          </a:p>
        </p:txBody>
      </p:sp>
      <p:pic>
        <p:nvPicPr>
          <p:cNvPr id="27" name="Image 26">
            <a:hlinkClick r:id="" action="ppaction://hlinkshowjump?jump=nextslide"/>
            <a:extLst>
              <a:ext uri="{FF2B5EF4-FFF2-40B4-BE49-F238E27FC236}">
                <a16:creationId xmlns:a16="http://schemas.microsoft.com/office/drawing/2014/main" id="{92F6BB78-488E-4956-88A2-E34B21BE0C1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26174" y="2383258"/>
            <a:ext cx="1042417" cy="1042417"/>
          </a:xfrm>
          <a:prstGeom prst="rect">
            <a:avLst/>
          </a:prstGeom>
        </p:spPr>
      </p:pic>
      <p:pic>
        <p:nvPicPr>
          <p:cNvPr id="28" name="Image 27">
            <a:hlinkClick r:id="" action="ppaction://hlinkshowjump?jump=previousslide"/>
            <a:extLst>
              <a:ext uri="{FF2B5EF4-FFF2-40B4-BE49-F238E27FC236}">
                <a16:creationId xmlns:a16="http://schemas.microsoft.com/office/drawing/2014/main" id="{7BA69E3F-DC4C-4338-93C4-9164A6EEEC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11149579" y="3446249"/>
            <a:ext cx="1042417" cy="1042417"/>
          </a:xfrm>
          <a:prstGeom prst="rect">
            <a:avLst/>
          </a:prstGeom>
        </p:spPr>
      </p:pic>
    </p:spTree>
    <p:extLst>
      <p:ext uri="{BB962C8B-B14F-4D97-AF65-F5344CB8AC3E}">
        <p14:creationId xmlns:p14="http://schemas.microsoft.com/office/powerpoint/2010/main" val="13802606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1213</TotalTime>
  <Words>842</Words>
  <Application>Microsoft Office PowerPoint</Application>
  <PresentationFormat>Grand écran</PresentationFormat>
  <Paragraphs>128</Paragraphs>
  <Slides>13</Slides>
  <Notes>11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Calibri Light</vt:lpstr>
      <vt:lpstr>Calibri</vt:lpstr>
      <vt:lpstr>Arial</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Halligon;Maxime CHauvin</dc:creator>
  <cp:lastModifiedBy>Antoine Halligon</cp:lastModifiedBy>
  <cp:revision>81</cp:revision>
  <dcterms:created xsi:type="dcterms:W3CDTF">2021-02-01T14:35:16Z</dcterms:created>
  <dcterms:modified xsi:type="dcterms:W3CDTF">2021-06-17T14:03:07Z</dcterms:modified>
</cp:coreProperties>
</file>