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81" r:id="rId4"/>
    <p:sldId id="282" r:id="rId5"/>
    <p:sldId id="283" r:id="rId6"/>
    <p:sldId id="285" r:id="rId7"/>
    <p:sldId id="286" r:id="rId8"/>
    <p:sldId id="287" r:id="rId9"/>
    <p:sldId id="288" r:id="rId10"/>
    <p:sldId id="289" r:id="rId11"/>
    <p:sldId id="291" r:id="rId12"/>
    <p:sldId id="290" r:id="rId13"/>
    <p:sldId id="292" r:id="rId14"/>
    <p:sldId id="293" r:id="rId15"/>
    <p:sldId id="294" r:id="rId16"/>
    <p:sldId id="295" r:id="rId17"/>
    <p:sldId id="296" r:id="rId18"/>
    <p:sldId id="297" r:id="rId19"/>
    <p:sldId id="299" r:id="rId20"/>
    <p:sldId id="298" r:id="rId21"/>
    <p:sldId id="28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 initials="L" lastIdx="1" clrIdx="0">
    <p:extLst>
      <p:ext uri="{19B8F6BF-5375-455C-9EA6-DF929625EA0E}">
        <p15:presenceInfo xmlns:p15="http://schemas.microsoft.com/office/powerpoint/2012/main" userId="d6e3ed102db70122" providerId="Windows Live"/>
      </p:ext>
    </p:extLst>
  </p:cmAuthor>
  <p:cmAuthor id="2" name="L L" initials="LL" lastIdx="2" clrIdx="1">
    <p:extLst>
      <p:ext uri="{19B8F6BF-5375-455C-9EA6-DF929625EA0E}">
        <p15:presenceInfo xmlns:p15="http://schemas.microsoft.com/office/powerpoint/2012/main" userId="L 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83" d="100"/>
          <a:sy n="83" d="100"/>
        </p:scale>
        <p:origin x="55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09T11:16:13.736"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2-09T11:16:13.736"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2C932-0233-49F8-8604-607808E0EB0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FR"/>
        </a:p>
      </dgm:t>
    </dgm:pt>
    <dgm:pt modelId="{1FA79046-8026-42F3-8688-E7F961407D09}">
      <dgm:prSet phldrT="[Texte]" phldr="1"/>
      <dgm:spPr/>
      <dgm:t>
        <a:bodyPr/>
        <a:lstStyle/>
        <a:p>
          <a:endParaRPr lang="fr-FR" dirty="0"/>
        </a:p>
      </dgm:t>
    </dgm:pt>
    <dgm:pt modelId="{E671DDFA-D151-4D69-B152-5881C7486C6F}" type="parTrans" cxnId="{F3FE0452-8824-4B2E-BF70-14C1AC76E9C6}">
      <dgm:prSet/>
      <dgm:spPr/>
      <dgm:t>
        <a:bodyPr/>
        <a:lstStyle/>
        <a:p>
          <a:endParaRPr lang="fr-FR"/>
        </a:p>
      </dgm:t>
    </dgm:pt>
    <dgm:pt modelId="{EDFB2986-49F8-411D-8D13-7FC0BC710965}" type="sibTrans" cxnId="{F3FE0452-8824-4B2E-BF70-14C1AC76E9C6}">
      <dgm:prSet/>
      <dgm:spPr>
        <a:solidFill>
          <a:srgbClr val="C00000"/>
        </a:solidFill>
      </dgm:spPr>
      <dgm:t>
        <a:bodyPr/>
        <a:lstStyle/>
        <a:p>
          <a:endParaRPr lang="fr-FR"/>
        </a:p>
      </dgm:t>
    </dgm:pt>
    <dgm:pt modelId="{5F1DE716-6EE8-4B6E-B931-C1E50BDA2091}">
      <dgm:prSet phldrT="[Texte]" phldr="1"/>
      <dgm:spPr/>
      <dgm:t>
        <a:bodyPr/>
        <a:lstStyle/>
        <a:p>
          <a:endParaRPr lang="fr-FR" dirty="0"/>
        </a:p>
      </dgm:t>
    </dgm:pt>
    <dgm:pt modelId="{D6CACAEC-0868-4F5D-8209-5F947F1860F1}" type="parTrans" cxnId="{C2B0FBB9-9AC4-446A-AC47-899685972D3D}">
      <dgm:prSet/>
      <dgm:spPr/>
      <dgm:t>
        <a:bodyPr/>
        <a:lstStyle/>
        <a:p>
          <a:endParaRPr lang="fr-FR"/>
        </a:p>
      </dgm:t>
    </dgm:pt>
    <dgm:pt modelId="{799E42A6-FAAE-4E37-B91D-2F26469291FF}" type="sibTrans" cxnId="{C2B0FBB9-9AC4-446A-AC47-899685972D3D}">
      <dgm:prSet/>
      <dgm:spPr>
        <a:solidFill>
          <a:srgbClr val="C00000"/>
        </a:solidFill>
      </dgm:spPr>
      <dgm:t>
        <a:bodyPr/>
        <a:lstStyle/>
        <a:p>
          <a:endParaRPr lang="fr-FR"/>
        </a:p>
      </dgm:t>
    </dgm:pt>
    <dgm:pt modelId="{858279E7-7E3A-42FD-9B84-F38F93F5D6D8}">
      <dgm:prSet phldrT="[Texte]" phldr="1"/>
      <dgm:spPr/>
      <dgm:t>
        <a:bodyPr/>
        <a:lstStyle/>
        <a:p>
          <a:endParaRPr lang="fr-FR" dirty="0"/>
        </a:p>
      </dgm:t>
    </dgm:pt>
    <dgm:pt modelId="{F0640700-3065-4BC0-9E90-0E72A3171FAE}" type="parTrans" cxnId="{9B9F22D9-944F-4F8C-AEA7-D35DCC726E36}">
      <dgm:prSet/>
      <dgm:spPr/>
      <dgm:t>
        <a:bodyPr/>
        <a:lstStyle/>
        <a:p>
          <a:endParaRPr lang="fr-FR"/>
        </a:p>
      </dgm:t>
    </dgm:pt>
    <dgm:pt modelId="{18319AAD-8C62-4413-9DC3-B8970367A937}" type="sibTrans" cxnId="{9B9F22D9-944F-4F8C-AEA7-D35DCC726E36}">
      <dgm:prSet/>
      <dgm:spPr>
        <a:solidFill>
          <a:srgbClr val="C00000"/>
        </a:solidFill>
      </dgm:spPr>
      <dgm:t>
        <a:bodyPr/>
        <a:lstStyle/>
        <a:p>
          <a:endParaRPr lang="fr-FR"/>
        </a:p>
      </dgm:t>
    </dgm:pt>
    <dgm:pt modelId="{59725263-FE80-4404-8787-7DBB3FC23E3C}">
      <dgm:prSet phldrT="[Texte]" phldr="1"/>
      <dgm:spPr/>
      <dgm:t>
        <a:bodyPr/>
        <a:lstStyle/>
        <a:p>
          <a:endParaRPr lang="fr-FR" dirty="0"/>
        </a:p>
      </dgm:t>
    </dgm:pt>
    <dgm:pt modelId="{BA4231A0-FD6D-4455-BE41-1E5754B5EF9D}" type="parTrans" cxnId="{A1AF0ED1-6C88-4E6F-823A-AE1D6F3AB83B}">
      <dgm:prSet/>
      <dgm:spPr/>
      <dgm:t>
        <a:bodyPr/>
        <a:lstStyle/>
        <a:p>
          <a:endParaRPr lang="fr-FR"/>
        </a:p>
      </dgm:t>
    </dgm:pt>
    <dgm:pt modelId="{184E08A8-F0A2-40F6-B2CF-76845D18E818}" type="sibTrans" cxnId="{A1AF0ED1-6C88-4E6F-823A-AE1D6F3AB83B}">
      <dgm:prSet/>
      <dgm:spPr>
        <a:solidFill>
          <a:srgbClr val="C00000"/>
        </a:solidFill>
      </dgm:spPr>
      <dgm:t>
        <a:bodyPr/>
        <a:lstStyle/>
        <a:p>
          <a:endParaRPr lang="fr-FR"/>
        </a:p>
      </dgm:t>
    </dgm:pt>
    <dgm:pt modelId="{2EE09BED-CC99-4B10-876B-DCBF0DD07A67}">
      <dgm:prSet phldrT="[Texte]" phldr="1"/>
      <dgm:spPr/>
      <dgm:t>
        <a:bodyPr/>
        <a:lstStyle/>
        <a:p>
          <a:endParaRPr lang="fr-FR" dirty="0"/>
        </a:p>
      </dgm:t>
    </dgm:pt>
    <dgm:pt modelId="{695FCC67-3177-4F97-A9BC-5A9518434942}" type="sibTrans" cxnId="{1D513ADC-5CBB-4E3D-836A-04FFB521D118}">
      <dgm:prSet/>
      <dgm:spPr>
        <a:solidFill>
          <a:srgbClr val="C00000"/>
        </a:solidFill>
      </dgm:spPr>
      <dgm:t>
        <a:bodyPr/>
        <a:lstStyle/>
        <a:p>
          <a:endParaRPr lang="fr-FR"/>
        </a:p>
      </dgm:t>
    </dgm:pt>
    <dgm:pt modelId="{AF0F84DD-2C1B-4508-8078-743CC86FF13F}" type="parTrans" cxnId="{1D513ADC-5CBB-4E3D-836A-04FFB521D118}">
      <dgm:prSet/>
      <dgm:spPr/>
      <dgm:t>
        <a:bodyPr/>
        <a:lstStyle/>
        <a:p>
          <a:endParaRPr lang="fr-FR"/>
        </a:p>
      </dgm:t>
    </dgm:pt>
    <dgm:pt modelId="{BAEF5A4A-08F7-4A2F-9B00-2B2BC53C9121}" type="pres">
      <dgm:prSet presAssocID="{BD02C932-0233-49F8-8604-607808E0EB0C}" presName="cycle" presStyleCnt="0">
        <dgm:presLayoutVars>
          <dgm:dir/>
          <dgm:resizeHandles val="exact"/>
        </dgm:presLayoutVars>
      </dgm:prSet>
      <dgm:spPr/>
    </dgm:pt>
    <dgm:pt modelId="{DF825D15-92F6-4626-9720-877770EFCC4B}" type="pres">
      <dgm:prSet presAssocID="{1FA79046-8026-42F3-8688-E7F961407D09}" presName="dummy" presStyleCnt="0"/>
      <dgm:spPr/>
    </dgm:pt>
    <dgm:pt modelId="{1CAC51A2-96C2-4BDF-9B2C-BB0F9A634E2A}" type="pres">
      <dgm:prSet presAssocID="{1FA79046-8026-42F3-8688-E7F961407D09}" presName="node" presStyleLbl="revTx" presStyleIdx="0" presStyleCnt="5">
        <dgm:presLayoutVars>
          <dgm:bulletEnabled val="1"/>
        </dgm:presLayoutVars>
      </dgm:prSet>
      <dgm:spPr/>
    </dgm:pt>
    <dgm:pt modelId="{106814F3-11E0-447C-BB9D-FC97901DB213}" type="pres">
      <dgm:prSet presAssocID="{EDFB2986-49F8-411D-8D13-7FC0BC710965}" presName="sibTrans" presStyleLbl="node1" presStyleIdx="0" presStyleCnt="5"/>
      <dgm:spPr/>
    </dgm:pt>
    <dgm:pt modelId="{6C7DADC3-183A-4A56-9AAA-F9B5396763B2}" type="pres">
      <dgm:prSet presAssocID="{5F1DE716-6EE8-4B6E-B931-C1E50BDA2091}" presName="dummy" presStyleCnt="0"/>
      <dgm:spPr/>
    </dgm:pt>
    <dgm:pt modelId="{18A41FDA-B1A6-497D-A89E-6E32C9EB77D5}" type="pres">
      <dgm:prSet presAssocID="{5F1DE716-6EE8-4B6E-B931-C1E50BDA2091}" presName="node" presStyleLbl="revTx" presStyleIdx="1" presStyleCnt="5">
        <dgm:presLayoutVars>
          <dgm:bulletEnabled val="1"/>
        </dgm:presLayoutVars>
      </dgm:prSet>
      <dgm:spPr/>
    </dgm:pt>
    <dgm:pt modelId="{87106A8E-D134-43FD-B9B6-B6F01BF21149}" type="pres">
      <dgm:prSet presAssocID="{799E42A6-FAAE-4E37-B91D-2F26469291FF}" presName="sibTrans" presStyleLbl="node1" presStyleIdx="1" presStyleCnt="5"/>
      <dgm:spPr/>
    </dgm:pt>
    <dgm:pt modelId="{4F3646D4-30FD-46E3-AEC3-058862D0969D}" type="pres">
      <dgm:prSet presAssocID="{858279E7-7E3A-42FD-9B84-F38F93F5D6D8}" presName="dummy" presStyleCnt="0"/>
      <dgm:spPr/>
    </dgm:pt>
    <dgm:pt modelId="{9034D794-2333-4B79-8179-4C566652BDE2}" type="pres">
      <dgm:prSet presAssocID="{858279E7-7E3A-42FD-9B84-F38F93F5D6D8}" presName="node" presStyleLbl="revTx" presStyleIdx="2" presStyleCnt="5">
        <dgm:presLayoutVars>
          <dgm:bulletEnabled val="1"/>
        </dgm:presLayoutVars>
      </dgm:prSet>
      <dgm:spPr/>
    </dgm:pt>
    <dgm:pt modelId="{EDC5A427-FEC7-414D-977E-05780565A979}" type="pres">
      <dgm:prSet presAssocID="{18319AAD-8C62-4413-9DC3-B8970367A937}" presName="sibTrans" presStyleLbl="node1" presStyleIdx="2" presStyleCnt="5"/>
      <dgm:spPr/>
    </dgm:pt>
    <dgm:pt modelId="{4A45D895-A075-45E7-AE0C-E3C490980090}" type="pres">
      <dgm:prSet presAssocID="{2EE09BED-CC99-4B10-876B-DCBF0DD07A67}" presName="dummy" presStyleCnt="0"/>
      <dgm:spPr/>
    </dgm:pt>
    <dgm:pt modelId="{9E79FFEF-975B-4439-99E5-FD264864B80C}" type="pres">
      <dgm:prSet presAssocID="{2EE09BED-CC99-4B10-876B-DCBF0DD07A67}" presName="node" presStyleLbl="revTx" presStyleIdx="3" presStyleCnt="5">
        <dgm:presLayoutVars>
          <dgm:bulletEnabled val="1"/>
        </dgm:presLayoutVars>
      </dgm:prSet>
      <dgm:spPr/>
    </dgm:pt>
    <dgm:pt modelId="{7EC1D7BC-7DB7-4B93-A03F-A845EBE1229C}" type="pres">
      <dgm:prSet presAssocID="{695FCC67-3177-4F97-A9BC-5A9518434942}" presName="sibTrans" presStyleLbl="node1" presStyleIdx="3" presStyleCnt="5"/>
      <dgm:spPr/>
    </dgm:pt>
    <dgm:pt modelId="{C9FA7FE7-263A-45B2-8A5C-F95F94D1E6E9}" type="pres">
      <dgm:prSet presAssocID="{59725263-FE80-4404-8787-7DBB3FC23E3C}" presName="dummy" presStyleCnt="0"/>
      <dgm:spPr/>
    </dgm:pt>
    <dgm:pt modelId="{2AB94116-C08A-49E2-8333-70A4764773E0}" type="pres">
      <dgm:prSet presAssocID="{59725263-FE80-4404-8787-7DBB3FC23E3C}" presName="node" presStyleLbl="revTx" presStyleIdx="4" presStyleCnt="5">
        <dgm:presLayoutVars>
          <dgm:bulletEnabled val="1"/>
        </dgm:presLayoutVars>
      </dgm:prSet>
      <dgm:spPr/>
    </dgm:pt>
    <dgm:pt modelId="{C1B0ECE4-EB39-4D88-896F-4EB48AC7C296}" type="pres">
      <dgm:prSet presAssocID="{184E08A8-F0A2-40F6-B2CF-76845D18E818}" presName="sibTrans" presStyleLbl="node1" presStyleIdx="4" presStyleCnt="5"/>
      <dgm:spPr/>
    </dgm:pt>
  </dgm:ptLst>
  <dgm:cxnLst>
    <dgm:cxn modelId="{2A57CF2A-020B-4314-AA57-6BA325F8FC93}" type="presOf" srcId="{EDFB2986-49F8-411D-8D13-7FC0BC710965}" destId="{106814F3-11E0-447C-BB9D-FC97901DB213}" srcOrd="0" destOrd="0" presId="urn:microsoft.com/office/officeart/2005/8/layout/cycle1"/>
    <dgm:cxn modelId="{610E853A-BC6E-458F-8B22-041D6CD74A0E}" type="presOf" srcId="{799E42A6-FAAE-4E37-B91D-2F26469291FF}" destId="{87106A8E-D134-43FD-B9B6-B6F01BF21149}" srcOrd="0" destOrd="0" presId="urn:microsoft.com/office/officeart/2005/8/layout/cycle1"/>
    <dgm:cxn modelId="{2C09676D-65BA-482A-9ADD-DF31689A4452}" type="presOf" srcId="{858279E7-7E3A-42FD-9B84-F38F93F5D6D8}" destId="{9034D794-2333-4B79-8179-4C566652BDE2}" srcOrd="0" destOrd="0" presId="urn:microsoft.com/office/officeart/2005/8/layout/cycle1"/>
    <dgm:cxn modelId="{F3FE0452-8824-4B2E-BF70-14C1AC76E9C6}" srcId="{BD02C932-0233-49F8-8604-607808E0EB0C}" destId="{1FA79046-8026-42F3-8688-E7F961407D09}" srcOrd="0" destOrd="0" parTransId="{E671DDFA-D151-4D69-B152-5881C7486C6F}" sibTransId="{EDFB2986-49F8-411D-8D13-7FC0BC710965}"/>
    <dgm:cxn modelId="{4F492272-B020-4E0E-B0C3-9D0070E02B68}" type="presOf" srcId="{184E08A8-F0A2-40F6-B2CF-76845D18E818}" destId="{C1B0ECE4-EB39-4D88-896F-4EB48AC7C296}" srcOrd="0" destOrd="0" presId="urn:microsoft.com/office/officeart/2005/8/layout/cycle1"/>
    <dgm:cxn modelId="{B0050E91-D549-4F0E-A712-43D40BD09418}" type="presOf" srcId="{5F1DE716-6EE8-4B6E-B931-C1E50BDA2091}" destId="{18A41FDA-B1A6-497D-A89E-6E32C9EB77D5}" srcOrd="0" destOrd="0" presId="urn:microsoft.com/office/officeart/2005/8/layout/cycle1"/>
    <dgm:cxn modelId="{F21EF693-5CE6-460A-8CFC-FCC902FFDB95}" type="presOf" srcId="{1FA79046-8026-42F3-8688-E7F961407D09}" destId="{1CAC51A2-96C2-4BDF-9B2C-BB0F9A634E2A}" srcOrd="0" destOrd="0" presId="urn:microsoft.com/office/officeart/2005/8/layout/cycle1"/>
    <dgm:cxn modelId="{3325C396-025B-475F-B75F-B085241311D1}" type="presOf" srcId="{18319AAD-8C62-4413-9DC3-B8970367A937}" destId="{EDC5A427-FEC7-414D-977E-05780565A979}" srcOrd="0" destOrd="0" presId="urn:microsoft.com/office/officeart/2005/8/layout/cycle1"/>
    <dgm:cxn modelId="{C2B0FBB9-9AC4-446A-AC47-899685972D3D}" srcId="{BD02C932-0233-49F8-8604-607808E0EB0C}" destId="{5F1DE716-6EE8-4B6E-B931-C1E50BDA2091}" srcOrd="1" destOrd="0" parTransId="{D6CACAEC-0868-4F5D-8209-5F947F1860F1}" sibTransId="{799E42A6-FAAE-4E37-B91D-2F26469291FF}"/>
    <dgm:cxn modelId="{A1AF0ED1-6C88-4E6F-823A-AE1D6F3AB83B}" srcId="{BD02C932-0233-49F8-8604-607808E0EB0C}" destId="{59725263-FE80-4404-8787-7DBB3FC23E3C}" srcOrd="4" destOrd="0" parTransId="{BA4231A0-FD6D-4455-BE41-1E5754B5EF9D}" sibTransId="{184E08A8-F0A2-40F6-B2CF-76845D18E818}"/>
    <dgm:cxn modelId="{4644A2D7-768A-4072-8FCA-56B660EA031E}" type="presOf" srcId="{59725263-FE80-4404-8787-7DBB3FC23E3C}" destId="{2AB94116-C08A-49E2-8333-70A4764773E0}" srcOrd="0" destOrd="0" presId="urn:microsoft.com/office/officeart/2005/8/layout/cycle1"/>
    <dgm:cxn modelId="{9B9F22D9-944F-4F8C-AEA7-D35DCC726E36}" srcId="{BD02C932-0233-49F8-8604-607808E0EB0C}" destId="{858279E7-7E3A-42FD-9B84-F38F93F5D6D8}" srcOrd="2" destOrd="0" parTransId="{F0640700-3065-4BC0-9E90-0E72A3171FAE}" sibTransId="{18319AAD-8C62-4413-9DC3-B8970367A937}"/>
    <dgm:cxn modelId="{1D513ADC-5CBB-4E3D-836A-04FFB521D118}" srcId="{BD02C932-0233-49F8-8604-607808E0EB0C}" destId="{2EE09BED-CC99-4B10-876B-DCBF0DD07A67}" srcOrd="3" destOrd="0" parTransId="{AF0F84DD-2C1B-4508-8078-743CC86FF13F}" sibTransId="{695FCC67-3177-4F97-A9BC-5A9518434942}"/>
    <dgm:cxn modelId="{DB5AD0E0-9109-4285-A620-04861D463834}" type="presOf" srcId="{695FCC67-3177-4F97-A9BC-5A9518434942}" destId="{7EC1D7BC-7DB7-4B93-A03F-A845EBE1229C}" srcOrd="0" destOrd="0" presId="urn:microsoft.com/office/officeart/2005/8/layout/cycle1"/>
    <dgm:cxn modelId="{0194FBE0-3766-472A-84CE-9252E3EA803F}" type="presOf" srcId="{2EE09BED-CC99-4B10-876B-DCBF0DD07A67}" destId="{9E79FFEF-975B-4439-99E5-FD264864B80C}" srcOrd="0" destOrd="0" presId="urn:microsoft.com/office/officeart/2005/8/layout/cycle1"/>
    <dgm:cxn modelId="{73F2BCEB-A50D-4792-9F78-9F30B053D8F4}" type="presOf" srcId="{BD02C932-0233-49F8-8604-607808E0EB0C}" destId="{BAEF5A4A-08F7-4A2F-9B00-2B2BC53C9121}" srcOrd="0" destOrd="0" presId="urn:microsoft.com/office/officeart/2005/8/layout/cycle1"/>
    <dgm:cxn modelId="{0F1793FC-EE8E-4B5F-B89E-BC563EEDFAB9}" type="presParOf" srcId="{BAEF5A4A-08F7-4A2F-9B00-2B2BC53C9121}" destId="{DF825D15-92F6-4626-9720-877770EFCC4B}" srcOrd="0" destOrd="0" presId="urn:microsoft.com/office/officeart/2005/8/layout/cycle1"/>
    <dgm:cxn modelId="{FAFE0FE5-D942-413D-A186-75CC9F8D5F1D}" type="presParOf" srcId="{BAEF5A4A-08F7-4A2F-9B00-2B2BC53C9121}" destId="{1CAC51A2-96C2-4BDF-9B2C-BB0F9A634E2A}" srcOrd="1" destOrd="0" presId="urn:microsoft.com/office/officeart/2005/8/layout/cycle1"/>
    <dgm:cxn modelId="{E644D803-CC69-4965-89F5-5A835FB4B2B3}" type="presParOf" srcId="{BAEF5A4A-08F7-4A2F-9B00-2B2BC53C9121}" destId="{106814F3-11E0-447C-BB9D-FC97901DB213}" srcOrd="2" destOrd="0" presId="urn:microsoft.com/office/officeart/2005/8/layout/cycle1"/>
    <dgm:cxn modelId="{6B629FD0-0F6A-491E-8C6B-59BEBF56AD4E}" type="presParOf" srcId="{BAEF5A4A-08F7-4A2F-9B00-2B2BC53C9121}" destId="{6C7DADC3-183A-4A56-9AAA-F9B5396763B2}" srcOrd="3" destOrd="0" presId="urn:microsoft.com/office/officeart/2005/8/layout/cycle1"/>
    <dgm:cxn modelId="{5052E7A4-E088-408D-BCC1-9F8C9FD9C080}" type="presParOf" srcId="{BAEF5A4A-08F7-4A2F-9B00-2B2BC53C9121}" destId="{18A41FDA-B1A6-497D-A89E-6E32C9EB77D5}" srcOrd="4" destOrd="0" presId="urn:microsoft.com/office/officeart/2005/8/layout/cycle1"/>
    <dgm:cxn modelId="{E53B052A-47F3-4888-A1DB-AE0B913D55E7}" type="presParOf" srcId="{BAEF5A4A-08F7-4A2F-9B00-2B2BC53C9121}" destId="{87106A8E-D134-43FD-B9B6-B6F01BF21149}" srcOrd="5" destOrd="0" presId="urn:microsoft.com/office/officeart/2005/8/layout/cycle1"/>
    <dgm:cxn modelId="{0CB99638-F239-4F9B-8C73-74D419F62A25}" type="presParOf" srcId="{BAEF5A4A-08F7-4A2F-9B00-2B2BC53C9121}" destId="{4F3646D4-30FD-46E3-AEC3-058862D0969D}" srcOrd="6" destOrd="0" presId="urn:microsoft.com/office/officeart/2005/8/layout/cycle1"/>
    <dgm:cxn modelId="{8055D69C-AE5D-45F9-81A3-30DAB153D1CF}" type="presParOf" srcId="{BAEF5A4A-08F7-4A2F-9B00-2B2BC53C9121}" destId="{9034D794-2333-4B79-8179-4C566652BDE2}" srcOrd="7" destOrd="0" presId="urn:microsoft.com/office/officeart/2005/8/layout/cycle1"/>
    <dgm:cxn modelId="{0B2A215C-F6BC-4488-A8DA-45773532C641}" type="presParOf" srcId="{BAEF5A4A-08F7-4A2F-9B00-2B2BC53C9121}" destId="{EDC5A427-FEC7-414D-977E-05780565A979}" srcOrd="8" destOrd="0" presId="urn:microsoft.com/office/officeart/2005/8/layout/cycle1"/>
    <dgm:cxn modelId="{8ECF5006-55E1-4A4E-810F-50238A415D91}" type="presParOf" srcId="{BAEF5A4A-08F7-4A2F-9B00-2B2BC53C9121}" destId="{4A45D895-A075-45E7-AE0C-E3C490980090}" srcOrd="9" destOrd="0" presId="urn:microsoft.com/office/officeart/2005/8/layout/cycle1"/>
    <dgm:cxn modelId="{EC4C8EC5-D160-4E99-A531-82E31EC77088}" type="presParOf" srcId="{BAEF5A4A-08F7-4A2F-9B00-2B2BC53C9121}" destId="{9E79FFEF-975B-4439-99E5-FD264864B80C}" srcOrd="10" destOrd="0" presId="urn:microsoft.com/office/officeart/2005/8/layout/cycle1"/>
    <dgm:cxn modelId="{F9918478-7837-4143-B974-670CA1FB57B4}" type="presParOf" srcId="{BAEF5A4A-08F7-4A2F-9B00-2B2BC53C9121}" destId="{7EC1D7BC-7DB7-4B93-A03F-A845EBE1229C}" srcOrd="11" destOrd="0" presId="urn:microsoft.com/office/officeart/2005/8/layout/cycle1"/>
    <dgm:cxn modelId="{DB34E10D-A12D-4202-86C5-A7978D361AE1}" type="presParOf" srcId="{BAEF5A4A-08F7-4A2F-9B00-2B2BC53C9121}" destId="{C9FA7FE7-263A-45B2-8A5C-F95F94D1E6E9}" srcOrd="12" destOrd="0" presId="urn:microsoft.com/office/officeart/2005/8/layout/cycle1"/>
    <dgm:cxn modelId="{CAADFAFD-CF52-4625-A636-8DD3D3B6FC2C}" type="presParOf" srcId="{BAEF5A4A-08F7-4A2F-9B00-2B2BC53C9121}" destId="{2AB94116-C08A-49E2-8333-70A4764773E0}" srcOrd="13" destOrd="0" presId="urn:microsoft.com/office/officeart/2005/8/layout/cycle1"/>
    <dgm:cxn modelId="{F4A1A01E-47A2-4F2B-9B05-B494C71027F7}" type="presParOf" srcId="{BAEF5A4A-08F7-4A2F-9B00-2B2BC53C9121}" destId="{C1B0ECE4-EB39-4D88-896F-4EB48AC7C296}" srcOrd="14" destOrd="0" presId="urn:microsoft.com/office/officeart/2005/8/layout/cycle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C51A2-96C2-4BDF-9B2C-BB0F9A634E2A}">
      <dsp:nvSpPr>
        <dsp:cNvPr id="0" name=""/>
        <dsp:cNvSpPr/>
      </dsp:nvSpPr>
      <dsp:spPr>
        <a:xfrm>
          <a:off x="2885048" y="24002"/>
          <a:ext cx="822611" cy="82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2885048" y="24002"/>
        <a:ext cx="822611" cy="822611"/>
      </dsp:txXfrm>
    </dsp:sp>
    <dsp:sp modelId="{106814F3-11E0-447C-BB9D-FC97901DB213}">
      <dsp:nvSpPr>
        <dsp:cNvPr id="0" name=""/>
        <dsp:cNvSpPr/>
      </dsp:nvSpPr>
      <dsp:spPr>
        <a:xfrm>
          <a:off x="950239" y="236"/>
          <a:ext cx="3083866" cy="3083866"/>
        </a:xfrm>
        <a:prstGeom prst="circularArrow">
          <a:avLst>
            <a:gd name="adj1" fmla="val 5202"/>
            <a:gd name="adj2" fmla="val 336015"/>
            <a:gd name="adj3" fmla="val 21292825"/>
            <a:gd name="adj4" fmla="val 19766604"/>
            <a:gd name="adj5" fmla="val 6068"/>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41FDA-B1A6-497D-A89E-6E32C9EB77D5}">
      <dsp:nvSpPr>
        <dsp:cNvPr id="0" name=""/>
        <dsp:cNvSpPr/>
      </dsp:nvSpPr>
      <dsp:spPr>
        <a:xfrm>
          <a:off x="3382060" y="1553647"/>
          <a:ext cx="822611" cy="82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3382060" y="1553647"/>
        <a:ext cx="822611" cy="822611"/>
      </dsp:txXfrm>
    </dsp:sp>
    <dsp:sp modelId="{87106A8E-D134-43FD-B9B6-B6F01BF21149}">
      <dsp:nvSpPr>
        <dsp:cNvPr id="0" name=""/>
        <dsp:cNvSpPr/>
      </dsp:nvSpPr>
      <dsp:spPr>
        <a:xfrm>
          <a:off x="950239" y="236"/>
          <a:ext cx="3083866" cy="3083866"/>
        </a:xfrm>
        <a:prstGeom prst="circularArrow">
          <a:avLst>
            <a:gd name="adj1" fmla="val 5202"/>
            <a:gd name="adj2" fmla="val 336015"/>
            <a:gd name="adj3" fmla="val 4014266"/>
            <a:gd name="adj4" fmla="val 2253829"/>
            <a:gd name="adj5" fmla="val 6068"/>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4D794-2333-4B79-8179-4C566652BDE2}">
      <dsp:nvSpPr>
        <dsp:cNvPr id="0" name=""/>
        <dsp:cNvSpPr/>
      </dsp:nvSpPr>
      <dsp:spPr>
        <a:xfrm>
          <a:off x="2080866" y="2499020"/>
          <a:ext cx="822611" cy="82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2080866" y="2499020"/>
        <a:ext cx="822611" cy="822611"/>
      </dsp:txXfrm>
    </dsp:sp>
    <dsp:sp modelId="{EDC5A427-FEC7-414D-977E-05780565A979}">
      <dsp:nvSpPr>
        <dsp:cNvPr id="0" name=""/>
        <dsp:cNvSpPr/>
      </dsp:nvSpPr>
      <dsp:spPr>
        <a:xfrm>
          <a:off x="950239" y="236"/>
          <a:ext cx="3083866" cy="3083866"/>
        </a:xfrm>
        <a:prstGeom prst="circularArrow">
          <a:avLst>
            <a:gd name="adj1" fmla="val 5202"/>
            <a:gd name="adj2" fmla="val 336015"/>
            <a:gd name="adj3" fmla="val 8210155"/>
            <a:gd name="adj4" fmla="val 6449719"/>
            <a:gd name="adj5" fmla="val 6068"/>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9FFEF-975B-4439-99E5-FD264864B80C}">
      <dsp:nvSpPr>
        <dsp:cNvPr id="0" name=""/>
        <dsp:cNvSpPr/>
      </dsp:nvSpPr>
      <dsp:spPr>
        <a:xfrm>
          <a:off x="779672" y="1553647"/>
          <a:ext cx="822611" cy="82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779672" y="1553647"/>
        <a:ext cx="822611" cy="822611"/>
      </dsp:txXfrm>
    </dsp:sp>
    <dsp:sp modelId="{7EC1D7BC-7DB7-4B93-A03F-A845EBE1229C}">
      <dsp:nvSpPr>
        <dsp:cNvPr id="0" name=""/>
        <dsp:cNvSpPr/>
      </dsp:nvSpPr>
      <dsp:spPr>
        <a:xfrm>
          <a:off x="950239" y="236"/>
          <a:ext cx="3083866" cy="3083866"/>
        </a:xfrm>
        <a:prstGeom prst="circularArrow">
          <a:avLst>
            <a:gd name="adj1" fmla="val 5202"/>
            <a:gd name="adj2" fmla="val 336015"/>
            <a:gd name="adj3" fmla="val 12297380"/>
            <a:gd name="adj4" fmla="val 10771160"/>
            <a:gd name="adj5" fmla="val 6068"/>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94116-C08A-49E2-8333-70A4764773E0}">
      <dsp:nvSpPr>
        <dsp:cNvPr id="0" name=""/>
        <dsp:cNvSpPr/>
      </dsp:nvSpPr>
      <dsp:spPr>
        <a:xfrm>
          <a:off x="1276684" y="24002"/>
          <a:ext cx="822611" cy="822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fr-FR" sz="1800" kern="1200" dirty="0"/>
        </a:p>
      </dsp:txBody>
      <dsp:txXfrm>
        <a:off x="1276684" y="24002"/>
        <a:ext cx="822611" cy="822611"/>
      </dsp:txXfrm>
    </dsp:sp>
    <dsp:sp modelId="{C1B0ECE4-EB39-4D88-896F-4EB48AC7C296}">
      <dsp:nvSpPr>
        <dsp:cNvPr id="0" name=""/>
        <dsp:cNvSpPr/>
      </dsp:nvSpPr>
      <dsp:spPr>
        <a:xfrm>
          <a:off x="950239" y="236"/>
          <a:ext cx="3083866" cy="3083866"/>
        </a:xfrm>
        <a:prstGeom prst="circularArrow">
          <a:avLst>
            <a:gd name="adj1" fmla="val 5202"/>
            <a:gd name="adj2" fmla="val 336015"/>
            <a:gd name="adj3" fmla="val 16865256"/>
            <a:gd name="adj4" fmla="val 15198729"/>
            <a:gd name="adj5" fmla="val 6068"/>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FA5E4-F534-4872-BB3F-0CC6B304193E}" type="datetimeFigureOut">
              <a:rPr lang="fr-FR" smtClean="0"/>
              <a:t>24/10/2023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88741-B8D6-4397-A8B2-C0D6CFD8E47A}" type="slidenum">
              <a:rPr lang="fr-FR" smtClean="0"/>
              <a:t>‹N°›</a:t>
            </a:fld>
            <a:endParaRPr lang="fr-FR"/>
          </a:p>
        </p:txBody>
      </p:sp>
    </p:spTree>
    <p:extLst>
      <p:ext uri="{BB962C8B-B14F-4D97-AF65-F5344CB8AC3E}">
        <p14:creationId xmlns:p14="http://schemas.microsoft.com/office/powerpoint/2010/main" val="13914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6C6B5C-EBCC-4618-B5FB-0C7D5FDED5AB}"/>
              </a:ext>
            </a:extLst>
          </p:cNvPr>
          <p:cNvSpPr/>
          <p:nvPr userDrawn="1"/>
        </p:nvSpPr>
        <p:spPr>
          <a:xfrm rot="16200000">
            <a:off x="-2291489" y="3473963"/>
            <a:ext cx="5086649" cy="584775"/>
          </a:xfrm>
          <a:prstGeom prst="rect">
            <a:avLst/>
          </a:prstGeom>
          <a:noFill/>
        </p:spPr>
        <p:txBody>
          <a:bodyPr wrap="none" lIns="91440" tIns="45720" rIns="91440" bIns="45720">
            <a:spAutoFit/>
          </a:bodyPr>
          <a:lstStyle/>
          <a:p>
            <a:pPr algn="ctr"/>
            <a:fld id="{58A995F5-0E37-46A9-A070-A4BEA87C79FE}" type="datetime8">
              <a:rPr lang="fr-FR" sz="3200" b="0" cap="none" spc="0" smtClean="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24/10/2023 08:47</a:t>
            </a:fld>
            <a:r>
              <a:rPr lang="fr-FR" sz="3200" b="0" cap="none" spc="0" dirty="0">
                <a:ln w="0"/>
                <a:solidFill>
                  <a:schemeClr val="tx1"/>
                </a:solidFill>
                <a:effectLst>
                  <a:outerShdw blurRad="38100" dist="19050" dir="2700000" algn="tl" rotWithShape="0">
                    <a:schemeClr val="dk1">
                      <a:alpha val="40000"/>
                    </a:schemeClr>
                  </a:outerShdw>
                </a:effectLst>
                <a:latin typeface="Bookman Old Style" panose="02050604050505020204" pitchFamily="18" charset="0"/>
              </a:rPr>
              <a:t>      </a:t>
            </a:r>
            <a:r>
              <a:rPr lang="fr-FR" sz="1800" b="0" i="1" cap="none" spc="0" dirty="0">
                <a:ln w="0"/>
                <a:solidFill>
                  <a:schemeClr val="tx1"/>
                </a:solidFill>
                <a:effectLst>
                  <a:outerShdw blurRad="38100" dist="19050" dir="2700000" algn="tl" rotWithShape="0">
                    <a:schemeClr val="dk1">
                      <a:alpha val="40000"/>
                    </a:schemeClr>
                  </a:outerShdw>
                </a:effectLst>
                <a:latin typeface="Eras Light ITC" panose="020B0402030504020804" pitchFamily="34" charset="0"/>
                <a:cs typeface="Arabic Typesetting" panose="020B0604020202020204" pitchFamily="66" charset="-78"/>
              </a:rPr>
              <a:t>L.L.</a:t>
            </a:r>
            <a:endParaRPr lang="fr-FR" sz="3200" b="0" i="1" cap="none" spc="0" dirty="0">
              <a:ln w="0"/>
              <a:solidFill>
                <a:schemeClr val="tx1"/>
              </a:solidFill>
              <a:effectLst>
                <a:outerShdw blurRad="38100" dist="19050" dir="2700000" algn="tl" rotWithShape="0">
                  <a:schemeClr val="dk1">
                    <a:alpha val="40000"/>
                  </a:schemeClr>
                </a:outerShdw>
              </a:effectLst>
              <a:latin typeface="Eras Light ITC" panose="020B0402030504020804" pitchFamily="34" charset="0"/>
              <a:cs typeface="Arabic Typesetting" panose="020B0604020202020204" pitchFamily="66" charset="-78"/>
            </a:endParaRPr>
          </a:p>
        </p:txBody>
      </p:sp>
      <p:pic>
        <p:nvPicPr>
          <p:cNvPr id="5" name="Image 4" descr="Une image contenant signe, assis, vert, rue&#10;&#10;Description générée automatiquement">
            <a:extLst>
              <a:ext uri="{FF2B5EF4-FFF2-40B4-BE49-F238E27FC236}">
                <a16:creationId xmlns:a16="http://schemas.microsoft.com/office/drawing/2014/main" id="{C6D130B5-046F-4E28-8761-E7A6E6048043}"/>
              </a:ext>
            </a:extLst>
          </p:cNvPr>
          <p:cNvPicPr>
            <a:picLocks noChangeAspect="1"/>
          </p:cNvPicPr>
          <p:nvPr userDrawn="1"/>
        </p:nvPicPr>
        <p:blipFill>
          <a:blip r:embed="rId2"/>
          <a:stretch>
            <a:fillRect/>
          </a:stretch>
        </p:blipFill>
        <p:spPr>
          <a:xfrm>
            <a:off x="10477500" y="400050"/>
            <a:ext cx="609600" cy="609600"/>
          </a:xfrm>
          <a:prstGeom prst="rect">
            <a:avLst/>
          </a:prstGeom>
        </p:spPr>
      </p:pic>
      <p:pic>
        <p:nvPicPr>
          <p:cNvPr id="8" name="Picture 68">
            <a:extLst>
              <a:ext uri="{FF2B5EF4-FFF2-40B4-BE49-F238E27FC236}">
                <a16:creationId xmlns:a16="http://schemas.microsoft.com/office/drawing/2014/main" id="{1B166027-1E7D-44E0-AEFC-BF9CE452EC0B}"/>
              </a:ext>
            </a:extLst>
          </p:cNvPr>
          <p:cNvPicPr>
            <a:picLocks noChangeAspect="1" noChangeArrowheads="1"/>
          </p:cNvPicPr>
          <p:nvPr userDrawn="1"/>
        </p:nvPicPr>
        <p:blipFill>
          <a:blip r:embed="rId3" cstate="print"/>
          <a:srcRect l="18050" t="4512" r="14304" b="5280"/>
          <a:stretch>
            <a:fillRect/>
          </a:stretch>
        </p:blipFill>
        <p:spPr bwMode="auto">
          <a:xfrm>
            <a:off x="53211" y="6327558"/>
            <a:ext cx="397247" cy="530442"/>
          </a:xfrm>
          <a:prstGeom prst="rect">
            <a:avLst/>
          </a:prstGeom>
          <a:noFill/>
          <a:ln w="9525">
            <a:noFill/>
            <a:round/>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extLst>
              <a:ext uri="{BEBA8EAE-BF5A-486C-A8C5-ECC9F3942E4B}">
                <a14:imgProps xmlns:a14="http://schemas.microsoft.com/office/drawing/2010/main">
                  <a14:imgLayer r:embed="rId4">
                    <a14:imgEffect>
                      <a14:artisticLightScreen/>
                    </a14:imgEffect>
                  </a14:imgLayer>
                </a14:imgProps>
              </a:ext>
            </a:extLst>
          </a:blip>
          <a:stretch/>
        </a:blipFill>
        <a:effectLst/>
      </p:bgPr>
    </p:bg>
    <p:spTree>
      <p:nvGrpSpPr>
        <p:cNvPr id="1" name=""/>
        <p:cNvGrpSpPr/>
        <p:nvPr/>
      </p:nvGrpSpPr>
      <p:grpSpPr>
        <a:xfrm>
          <a:off x="0" y="0"/>
          <a:ext cx="0" cy="0"/>
          <a:chOff x="0" y="0"/>
          <a:chExt cx="0" cy="0"/>
        </a:xfrm>
      </p:grpSpPr>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RESSOURCES/01_ALERTER.mp4" TargetMode="External"/><Relationship Id="rId7" Type="http://schemas.openxmlformats.org/officeDocument/2006/relationships/hyperlink" Target="RESSOURCES/Message%20d'alerte%20aux%20secours.wma" TargetMode="Externa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hyperlink" Target="RESSOURCES/03_ALERTER.mp4" TargetMode="Externa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omments" Target="../comments/comment1.xml"/><Relationship Id="rId2"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diagramQuickStyle" Target="../diagrams/quickStyle1.xml"/><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diagramLayout" Target="../diagrams/layout1.xml"/><Relationship Id="rId2" Type="http://schemas.openxmlformats.org/officeDocument/2006/relationships/image" Target="../media/image14.png"/><Relationship Id="rId16" Type="http://schemas.openxmlformats.org/officeDocument/2006/relationships/comments" Target="../comments/comment2.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diagramData" Target="../diagrams/data1.xml"/><Relationship Id="rId5" Type="http://schemas.openxmlformats.org/officeDocument/2006/relationships/image" Target="../media/image23.jpeg"/><Relationship Id="rId15" Type="http://schemas.microsoft.com/office/2007/relationships/diagramDrawing" Target="../diagrams/drawing1.xml"/><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wmf"/><Relationship Id="rId14"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hyperlink" Target="RESSOURCES/Une%20alerte%20SMS%20pour%20les%20malentendants%20(Val%20d'Oise).mp4" TargetMode="Externa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2" name="Rectangle 21">
            <a:extLst>
              <a:ext uri="{FF2B5EF4-FFF2-40B4-BE49-F238E27FC236}">
                <a16:creationId xmlns:a16="http://schemas.microsoft.com/office/drawing/2014/main" id="{C72330AA-E11E-458E-8798-12C7F7738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A6BDC1B0-0C91-4230-BFEB-9C8ED19B9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chemeClr val="bg1">
                  <a:alpha val="20000"/>
                </a:schemeClr>
              </a:solidFill>
            </a:endParaRPr>
          </a:p>
        </p:txBody>
      </p:sp>
      <p:sp useBgFill="1">
        <p:nvSpPr>
          <p:cNvPr id="26" name="Freeform: Shape 25">
            <a:extLst>
              <a:ext uri="{FF2B5EF4-FFF2-40B4-BE49-F238E27FC236}">
                <a16:creationId xmlns:a16="http://schemas.microsoft.com/office/drawing/2014/main" id="{68E0A26E-4EA8-4E6C-97A2-7B6C1C13F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814824" y="480824"/>
            <a:ext cx="6858001" cy="5896352"/>
          </a:xfrm>
          <a:custGeom>
            <a:avLst/>
            <a:gdLst>
              <a:gd name="connsiteX0" fmla="*/ 6858001 w 6858001"/>
              <a:gd name="connsiteY0" fmla="*/ 1177 h 5896352"/>
              <a:gd name="connsiteX1" fmla="*/ 6858001 w 6858001"/>
              <a:gd name="connsiteY1" fmla="*/ 1344715 h 5896352"/>
              <a:gd name="connsiteX2" fmla="*/ 6858000 w 6858001"/>
              <a:gd name="connsiteY2" fmla="*/ 1344715 h 5896352"/>
              <a:gd name="connsiteX3" fmla="*/ 6858000 w 6858001"/>
              <a:gd name="connsiteY3" fmla="*/ 5896352 h 5896352"/>
              <a:gd name="connsiteX4" fmla="*/ 0 w 6858001"/>
              <a:gd name="connsiteY4" fmla="*/ 5896351 h 5896352"/>
              <a:gd name="connsiteX5" fmla="*/ 0 w 6858001"/>
              <a:gd name="connsiteY5" fmla="*/ 904459 h 5896352"/>
              <a:gd name="connsiteX6" fmla="*/ 1 w 6858001"/>
              <a:gd name="connsiteY6" fmla="*/ 904459 h 5896352"/>
              <a:gd name="connsiteX7" fmla="*/ 1 w 6858001"/>
              <a:gd name="connsiteY7" fmla="*/ 0 h 5896352"/>
              <a:gd name="connsiteX8" fmla="*/ 40463 w 6858001"/>
              <a:gd name="connsiteY8" fmla="*/ 5883 h 5896352"/>
              <a:gd name="connsiteX9" fmla="*/ 159107 w 6858001"/>
              <a:gd name="connsiteY9" fmla="*/ 23196 h 5896352"/>
              <a:gd name="connsiteX10" fmla="*/ 245518 w 6858001"/>
              <a:gd name="connsiteY10" fmla="*/ 35299 h 5896352"/>
              <a:gd name="connsiteX11" fmla="*/ 348388 w 6858001"/>
              <a:gd name="connsiteY11" fmla="*/ 48073 h 5896352"/>
              <a:gd name="connsiteX12" fmla="*/ 470460 w 6858001"/>
              <a:gd name="connsiteY12" fmla="*/ 63369 h 5896352"/>
              <a:gd name="connsiteX13" fmla="*/ 605563 w 6858001"/>
              <a:gd name="connsiteY13" fmla="*/ 79506 h 5896352"/>
              <a:gd name="connsiteX14" fmla="*/ 757810 w 6858001"/>
              <a:gd name="connsiteY14" fmla="*/ 96483 h 5896352"/>
              <a:gd name="connsiteX15" fmla="*/ 923774 w 6858001"/>
              <a:gd name="connsiteY15" fmla="*/ 114469 h 5896352"/>
              <a:gd name="connsiteX16" fmla="*/ 1104139 w 6858001"/>
              <a:gd name="connsiteY16" fmla="*/ 132454 h 5896352"/>
              <a:gd name="connsiteX17" fmla="*/ 1296163 w 6858001"/>
              <a:gd name="connsiteY17" fmla="*/ 150776 h 5896352"/>
              <a:gd name="connsiteX18" fmla="*/ 1503275 w 6858001"/>
              <a:gd name="connsiteY18" fmla="*/ 167753 h 5896352"/>
              <a:gd name="connsiteX19" fmla="*/ 1719988 w 6858001"/>
              <a:gd name="connsiteY19" fmla="*/ 184058 h 5896352"/>
              <a:gd name="connsiteX20" fmla="*/ 1949045 w 6858001"/>
              <a:gd name="connsiteY20" fmla="*/ 198849 h 5896352"/>
              <a:gd name="connsiteX21" fmla="*/ 2187703 w 6858001"/>
              <a:gd name="connsiteY21" fmla="*/ 212969 h 5896352"/>
              <a:gd name="connsiteX22" fmla="*/ 2436649 w 6858001"/>
              <a:gd name="connsiteY22" fmla="*/ 226248 h 5896352"/>
              <a:gd name="connsiteX23" fmla="*/ 2564208 w 6858001"/>
              <a:gd name="connsiteY23" fmla="*/ 230955 h 5896352"/>
              <a:gd name="connsiteX24" fmla="*/ 2694509 w 6858001"/>
              <a:gd name="connsiteY24" fmla="*/ 236165 h 5896352"/>
              <a:gd name="connsiteX25" fmla="*/ 2826868 w 6858001"/>
              <a:gd name="connsiteY25" fmla="*/ 241040 h 5896352"/>
              <a:gd name="connsiteX26" fmla="*/ 2959914 w 6858001"/>
              <a:gd name="connsiteY26" fmla="*/ 244234 h 5896352"/>
              <a:gd name="connsiteX27" fmla="*/ 3095702 w 6858001"/>
              <a:gd name="connsiteY27" fmla="*/ 247091 h 5896352"/>
              <a:gd name="connsiteX28" fmla="*/ 3232862 w 6858001"/>
              <a:gd name="connsiteY28" fmla="*/ 250117 h 5896352"/>
              <a:gd name="connsiteX29" fmla="*/ 3372765 w 6858001"/>
              <a:gd name="connsiteY29" fmla="*/ 252134 h 5896352"/>
              <a:gd name="connsiteX30" fmla="*/ 3514040 w 6858001"/>
              <a:gd name="connsiteY30" fmla="*/ 252134 h 5896352"/>
              <a:gd name="connsiteX31" fmla="*/ 3656686 w 6858001"/>
              <a:gd name="connsiteY31" fmla="*/ 253142 h 5896352"/>
              <a:gd name="connsiteX32" fmla="*/ 3800704 w 6858001"/>
              <a:gd name="connsiteY32" fmla="*/ 252134 h 5896352"/>
              <a:gd name="connsiteX33" fmla="*/ 3946780 w 6858001"/>
              <a:gd name="connsiteY33" fmla="*/ 250117 h 5896352"/>
              <a:gd name="connsiteX34" fmla="*/ 4092855 w 6858001"/>
              <a:gd name="connsiteY34" fmla="*/ 248268 h 5896352"/>
              <a:gd name="connsiteX35" fmla="*/ 4240988 w 6858001"/>
              <a:gd name="connsiteY35" fmla="*/ 244234 h 5896352"/>
              <a:gd name="connsiteX36" fmla="*/ 4390492 w 6858001"/>
              <a:gd name="connsiteY36" fmla="*/ 240032 h 5896352"/>
              <a:gd name="connsiteX37" fmla="*/ 4539997 w 6858001"/>
              <a:gd name="connsiteY37" fmla="*/ 235157 h 5896352"/>
              <a:gd name="connsiteX38" fmla="*/ 4690873 w 6858001"/>
              <a:gd name="connsiteY38" fmla="*/ 228266 h 5896352"/>
              <a:gd name="connsiteX39" fmla="*/ 4843120 w 6858001"/>
              <a:gd name="connsiteY39" fmla="*/ 220029 h 5896352"/>
              <a:gd name="connsiteX40" fmla="*/ 4996054 w 6858001"/>
              <a:gd name="connsiteY40" fmla="*/ 212129 h 5896352"/>
              <a:gd name="connsiteX41" fmla="*/ 5148987 w 6858001"/>
              <a:gd name="connsiteY41" fmla="*/ 202044 h 5896352"/>
              <a:gd name="connsiteX42" fmla="*/ 5303978 w 6858001"/>
              <a:gd name="connsiteY42" fmla="*/ 189941 h 5896352"/>
              <a:gd name="connsiteX43" fmla="*/ 5456911 w 6858001"/>
              <a:gd name="connsiteY43" fmla="*/ 177839 h 5896352"/>
              <a:gd name="connsiteX44" fmla="*/ 5612588 w 6858001"/>
              <a:gd name="connsiteY44" fmla="*/ 163887 h 5896352"/>
              <a:gd name="connsiteX45" fmla="*/ 5768950 w 6858001"/>
              <a:gd name="connsiteY45" fmla="*/ 148591 h 5896352"/>
              <a:gd name="connsiteX46" fmla="*/ 5923255 w 6858001"/>
              <a:gd name="connsiteY46" fmla="*/ 132455 h 5896352"/>
              <a:gd name="connsiteX47" fmla="*/ 6079618 w 6858001"/>
              <a:gd name="connsiteY47" fmla="*/ 113629 h 5896352"/>
              <a:gd name="connsiteX48" fmla="*/ 6235294 w 6858001"/>
              <a:gd name="connsiteY48" fmla="*/ 93458 h 5896352"/>
              <a:gd name="connsiteX49" fmla="*/ 6391657 w 6858001"/>
              <a:gd name="connsiteY49" fmla="*/ 73455 h 5896352"/>
              <a:gd name="connsiteX50" fmla="*/ 6547333 w 6858001"/>
              <a:gd name="connsiteY50" fmla="*/ 50091 h 5896352"/>
              <a:gd name="connsiteX51" fmla="*/ 6702324 w 6858001"/>
              <a:gd name="connsiteY51" fmla="*/ 26222 h 58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896352">
                <a:moveTo>
                  <a:pt x="6858001" y="1177"/>
                </a:moveTo>
                <a:lnTo>
                  <a:pt x="6858001" y="1344715"/>
                </a:lnTo>
                <a:lnTo>
                  <a:pt x="6858000" y="1344715"/>
                </a:lnTo>
                <a:lnTo>
                  <a:pt x="6858000" y="5896352"/>
                </a:lnTo>
                <a:lnTo>
                  <a:pt x="0" y="5896351"/>
                </a:lnTo>
                <a:lnTo>
                  <a:pt x="0" y="904459"/>
                </a:lnTo>
                <a:lnTo>
                  <a:pt x="1" y="904459"/>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fr-FR"/>
          </a:p>
        </p:txBody>
      </p:sp>
      <p:sp>
        <p:nvSpPr>
          <p:cNvPr id="28" name="Rectangle 27">
            <a:extLst>
              <a:ext uri="{FF2B5EF4-FFF2-40B4-BE49-F238E27FC236}">
                <a16:creationId xmlns:a16="http://schemas.microsoft.com/office/drawing/2014/main" id="{C1841CC0-B7A9-4828-B82F-9C6B433BD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grpSp>
        <p:nvGrpSpPr>
          <p:cNvPr id="30" name="Group 29">
            <a:extLst>
              <a:ext uri="{FF2B5EF4-FFF2-40B4-BE49-F238E27FC236}">
                <a16:creationId xmlns:a16="http://schemas.microsoft.com/office/drawing/2014/main" id="{08E05919-D800-40FD-A3BD-4B9CC4078E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428412" cy="6858000"/>
            <a:chOff x="0" y="0"/>
            <a:chExt cx="11428412" cy="6858000"/>
          </a:xfrm>
        </p:grpSpPr>
        <p:pic>
          <p:nvPicPr>
            <p:cNvPr id="31" name="Picture 30">
              <a:extLst>
                <a:ext uri="{FF2B5EF4-FFF2-40B4-BE49-F238E27FC236}">
                  <a16:creationId xmlns:a16="http://schemas.microsoft.com/office/drawing/2014/main" id="{DE70C79C-8688-4786-8FCD-43A4B5D5B7D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2" name="Picture 31">
              <a:extLst>
                <a:ext uri="{FF2B5EF4-FFF2-40B4-BE49-F238E27FC236}">
                  <a16:creationId xmlns:a16="http://schemas.microsoft.com/office/drawing/2014/main" id="{9A6338A0-2BDA-4E79-A762-AAD8608C0C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B685624D-3645-4129-9FF6-0C59DBF23B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tx2">
                    <a:alpha val="7000"/>
                    <a:lumMod val="60000"/>
                    <a:lumOff val="40000"/>
                  </a:schemeClr>
                </a:gs>
                <a:gs pos="69000">
                  <a:schemeClr val="tx2">
                    <a:alpha val="0"/>
                    <a:lumMod val="60000"/>
                    <a:lumOff val="40000"/>
                  </a:schemeClr>
                </a:gs>
                <a:gs pos="36000">
                  <a:schemeClr val="tx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34" name="Picture 33">
              <a:extLst>
                <a:ext uri="{FF2B5EF4-FFF2-40B4-BE49-F238E27FC236}">
                  <a16:creationId xmlns:a16="http://schemas.microsoft.com/office/drawing/2014/main" id="{03F24C1B-E4C1-43E7-84B3-DD476F3836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5" name="Picture 34">
              <a:extLst>
                <a:ext uri="{FF2B5EF4-FFF2-40B4-BE49-F238E27FC236}">
                  <a16:creationId xmlns:a16="http://schemas.microsoft.com/office/drawing/2014/main" id="{8725CE5D-088A-4522-9817-4B485D6E7F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grpSp>
      <p:sp>
        <p:nvSpPr>
          <p:cNvPr id="2" name="Titre 1">
            <a:extLst>
              <a:ext uri="{FF2B5EF4-FFF2-40B4-BE49-F238E27FC236}">
                <a16:creationId xmlns:a16="http://schemas.microsoft.com/office/drawing/2014/main" id="{6D3710D8-53ED-49E5-A8BC-23C26E0E592A}"/>
              </a:ext>
            </a:extLst>
          </p:cNvPr>
          <p:cNvSpPr>
            <a:spLocks noGrp="1"/>
          </p:cNvSpPr>
          <p:nvPr>
            <p:ph type="ctrTitle" idx="4294967295"/>
          </p:nvPr>
        </p:nvSpPr>
        <p:spPr>
          <a:xfrm>
            <a:off x="114540" y="190029"/>
            <a:ext cx="7175448" cy="3329581"/>
          </a:xfrm>
          <a:prstGeom prst="rect">
            <a:avLst/>
          </a:prstGeom>
        </p:spPr>
        <p:txBody>
          <a:bodyPr vert="horz" lIns="91440" tIns="45720" rIns="91440" bIns="45720" rtlCol="0" anchor="b">
            <a:normAutofit/>
          </a:bodyPr>
          <a:lstStyle/>
          <a:p>
            <a:pPr>
              <a:lnSpc>
                <a:spcPct val="90000"/>
              </a:lnSpc>
            </a:pPr>
            <a:r>
              <a:rPr lang="en-US" sz="6600" b="0" i="0" kern="1200" dirty="0">
                <a:solidFill>
                  <a:srgbClr val="EBEBEB"/>
                </a:solidFill>
                <a:latin typeface="+mj-lt"/>
                <a:ea typeface="+mj-ea"/>
                <a:cs typeface="+mj-cs"/>
              </a:rPr>
              <a:t>ALERTER</a:t>
            </a:r>
            <a:br>
              <a:rPr lang="en-US" sz="6600" b="0" i="0" kern="1200" dirty="0">
                <a:solidFill>
                  <a:srgbClr val="EBEBEB"/>
                </a:solidFill>
                <a:latin typeface="+mj-lt"/>
                <a:ea typeface="+mj-ea"/>
                <a:cs typeface="+mj-cs"/>
              </a:rPr>
            </a:br>
            <a:endParaRPr lang="en-US" sz="6600" b="0" i="0" kern="1200" dirty="0">
              <a:solidFill>
                <a:srgbClr val="EBEBEB"/>
              </a:solidFill>
              <a:latin typeface="+mj-lt"/>
              <a:ea typeface="+mj-ea"/>
              <a:cs typeface="+mj-cs"/>
            </a:endParaRPr>
          </a:p>
        </p:txBody>
      </p:sp>
      <p:sp>
        <p:nvSpPr>
          <p:cNvPr id="3" name="Sous-titre 2">
            <a:extLst>
              <a:ext uri="{FF2B5EF4-FFF2-40B4-BE49-F238E27FC236}">
                <a16:creationId xmlns:a16="http://schemas.microsoft.com/office/drawing/2014/main" id="{3FB707F3-56E9-474B-B11E-9E03F165785B}"/>
              </a:ext>
            </a:extLst>
          </p:cNvPr>
          <p:cNvSpPr>
            <a:spLocks noGrp="1"/>
          </p:cNvSpPr>
          <p:nvPr>
            <p:ph type="subTitle" idx="4294967295"/>
          </p:nvPr>
        </p:nvSpPr>
        <p:spPr>
          <a:xfrm>
            <a:off x="1154956" y="4777380"/>
            <a:ext cx="4752398" cy="861420"/>
          </a:xfrm>
          <a:prstGeom prst="rect">
            <a:avLst/>
          </a:prstGeom>
        </p:spPr>
        <p:txBody>
          <a:bodyPr vert="horz" lIns="91440" tIns="45720" rIns="91440" bIns="45720" rtlCol="0" anchor="t">
            <a:normAutofit/>
          </a:bodyPr>
          <a:lstStyle/>
          <a:p>
            <a:pPr marL="0" indent="0">
              <a:buNone/>
            </a:pPr>
            <a:r>
              <a:rPr lang="fr-FR" cap="all" dirty="0">
                <a:solidFill>
                  <a:schemeClr val="tx2">
                    <a:lumMod val="40000"/>
                    <a:lumOff val="60000"/>
                  </a:schemeClr>
                </a:solidFill>
              </a:rPr>
              <a:t>Objectif : Faire alerter ou alerter les secours efficacement</a:t>
            </a:r>
          </a:p>
        </p:txBody>
      </p:sp>
      <p:pic>
        <p:nvPicPr>
          <p:cNvPr id="7" name="Image 6">
            <a:extLst>
              <a:ext uri="{FF2B5EF4-FFF2-40B4-BE49-F238E27FC236}">
                <a16:creationId xmlns:a16="http://schemas.microsoft.com/office/drawing/2014/main" id="{CD9C8474-D39B-43AF-AD59-F003D10A4107}"/>
              </a:ext>
            </a:extLst>
          </p:cNvPr>
          <p:cNvPicPr>
            <a:picLocks noChangeAspect="1"/>
          </p:cNvPicPr>
          <p:nvPr/>
        </p:nvPicPr>
        <p:blipFill>
          <a:blip r:embed="rId6"/>
          <a:stretch>
            <a:fillRect/>
          </a:stretch>
        </p:blipFill>
        <p:spPr>
          <a:xfrm>
            <a:off x="6616185" y="5566725"/>
            <a:ext cx="2110436" cy="1058547"/>
          </a:xfrm>
          <a:prstGeom prst="rect">
            <a:avLst/>
          </a:prstGeom>
        </p:spPr>
      </p:pic>
      <p:pic>
        <p:nvPicPr>
          <p:cNvPr id="5" name="Image 4" descr="Une image contenant signe, dessin, horloge, rue&#10;&#10;Description générée automatiquement">
            <a:extLst>
              <a:ext uri="{FF2B5EF4-FFF2-40B4-BE49-F238E27FC236}">
                <a16:creationId xmlns:a16="http://schemas.microsoft.com/office/drawing/2014/main" id="{E9AF5489-0C67-4E21-A946-4BF21A9345B0}"/>
              </a:ext>
            </a:extLst>
          </p:cNvPr>
          <p:cNvPicPr>
            <a:picLocks noChangeAspect="1"/>
          </p:cNvPicPr>
          <p:nvPr/>
        </p:nvPicPr>
        <p:blipFill>
          <a:blip r:embed="rId7"/>
          <a:stretch>
            <a:fillRect/>
          </a:stretch>
        </p:blipFill>
        <p:spPr>
          <a:xfrm>
            <a:off x="8020686" y="1640841"/>
            <a:ext cx="3996052" cy="3996052"/>
          </a:xfrm>
          <a:prstGeom prst="rect">
            <a:avLst/>
          </a:prstGeom>
        </p:spPr>
      </p:pic>
      <p:pic>
        <p:nvPicPr>
          <p:cNvPr id="8" name="Image 7">
            <a:extLst>
              <a:ext uri="{FF2B5EF4-FFF2-40B4-BE49-F238E27FC236}">
                <a16:creationId xmlns:a16="http://schemas.microsoft.com/office/drawing/2014/main" id="{A0E079B2-A4B8-4E44-8FC9-13B5A9A3C7D2}"/>
              </a:ext>
            </a:extLst>
          </p:cNvPr>
          <p:cNvPicPr>
            <a:picLocks noChangeAspect="1"/>
          </p:cNvPicPr>
          <p:nvPr/>
        </p:nvPicPr>
        <p:blipFill>
          <a:blip r:embed="rId8"/>
          <a:stretch>
            <a:fillRect/>
          </a:stretch>
        </p:blipFill>
        <p:spPr>
          <a:xfrm>
            <a:off x="6616185" y="152400"/>
            <a:ext cx="3188552" cy="1224404"/>
          </a:xfrm>
          <a:prstGeom prst="rect">
            <a:avLst/>
          </a:prstGeom>
        </p:spPr>
      </p:pic>
    </p:spTree>
    <p:extLst>
      <p:ext uri="{BB962C8B-B14F-4D97-AF65-F5344CB8AC3E}">
        <p14:creationId xmlns:p14="http://schemas.microsoft.com/office/powerpoint/2010/main" val="7950519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38">
            <a:extLst>
              <a:ext uri="{FF2B5EF4-FFF2-40B4-BE49-F238E27FC236}">
                <a16:creationId xmlns:a16="http://schemas.microsoft.com/office/drawing/2014/main" id="{1F8ED67E-03FB-40D0-9877-AE91BE278F5A}"/>
              </a:ext>
            </a:extLst>
          </p:cNvPr>
          <p:cNvSpPr txBox="1">
            <a:spLocks noChangeArrowheads="1"/>
          </p:cNvSpPr>
          <p:nvPr/>
        </p:nvSpPr>
        <p:spPr bwMode="auto">
          <a:xfrm>
            <a:off x="6096000" y="248887"/>
            <a:ext cx="4049394" cy="830997"/>
          </a:xfrm>
          <a:prstGeom prst="rect">
            <a:avLst/>
          </a:prstGeom>
          <a:noFill/>
          <a:ln w="9525">
            <a:noFill/>
            <a:miter lim="800000"/>
            <a:headEnd/>
            <a:tailEnd/>
          </a:ln>
          <a:effectLst/>
        </p:spPr>
        <p:txBody>
          <a:bodyPr wrap="square">
            <a:spAutoFit/>
          </a:bodyPr>
          <a:lstStyle/>
          <a:p>
            <a:pPr>
              <a:spcBef>
                <a:spcPct val="50000"/>
              </a:spcBef>
            </a:pPr>
            <a:r>
              <a:rPr lang="fr-FR" sz="4800" dirty="0">
                <a:solidFill>
                  <a:srgbClr val="FFC000"/>
                </a:solidFill>
                <a:effectLst>
                  <a:outerShdw blurRad="38100" dist="38100" dir="2700000" algn="tl">
                    <a:srgbClr val="000000"/>
                  </a:outerShdw>
                </a:effectLst>
                <a:latin typeface="Arial Black" pitchFamily="34" charset="0"/>
              </a:rPr>
              <a:t>QUI ?</a:t>
            </a:r>
          </a:p>
        </p:txBody>
      </p:sp>
      <p:pic>
        <p:nvPicPr>
          <p:cNvPr id="3" name="Image 2">
            <a:extLst>
              <a:ext uri="{FF2B5EF4-FFF2-40B4-BE49-F238E27FC236}">
                <a16:creationId xmlns:a16="http://schemas.microsoft.com/office/drawing/2014/main" id="{75BD18EA-C41B-4699-914D-B67EEA0897CD}"/>
              </a:ext>
            </a:extLst>
          </p:cNvPr>
          <p:cNvPicPr>
            <a:picLocks noChangeAspect="1"/>
          </p:cNvPicPr>
          <p:nvPr/>
        </p:nvPicPr>
        <p:blipFill>
          <a:blip r:embed="rId2"/>
          <a:stretch>
            <a:fillRect/>
          </a:stretch>
        </p:blipFill>
        <p:spPr>
          <a:xfrm>
            <a:off x="781396" y="5810"/>
            <a:ext cx="3786964" cy="1623485"/>
          </a:xfrm>
          <a:prstGeom prst="rect">
            <a:avLst/>
          </a:prstGeom>
        </p:spPr>
      </p:pic>
      <p:pic>
        <p:nvPicPr>
          <p:cNvPr id="11" name="Picture 2" descr="Afficher l'image d'origine">
            <a:extLst>
              <a:ext uri="{FF2B5EF4-FFF2-40B4-BE49-F238E27FC236}">
                <a16:creationId xmlns:a16="http://schemas.microsoft.com/office/drawing/2014/main" id="{FC746697-954C-4F1D-8325-14C58DA90705}"/>
              </a:ext>
            </a:extLst>
          </p:cNvPr>
          <p:cNvPicPr>
            <a:picLocks noChangeAspect="1" noChangeArrowheads="1"/>
          </p:cNvPicPr>
          <p:nvPr/>
        </p:nvPicPr>
        <p:blipFill>
          <a:blip r:embed="rId3" cstate="print"/>
          <a:srcRect/>
          <a:stretch>
            <a:fillRect/>
          </a:stretch>
        </p:blipFill>
        <p:spPr bwMode="auto">
          <a:xfrm>
            <a:off x="1566933" y="1066965"/>
            <a:ext cx="3140967" cy="3140968"/>
          </a:xfrm>
          <a:prstGeom prst="rect">
            <a:avLst/>
          </a:prstGeom>
          <a:noFill/>
        </p:spPr>
      </p:pic>
      <p:pic>
        <p:nvPicPr>
          <p:cNvPr id="12" name="Picture 4" descr="Afficher l'image d'origine">
            <a:extLst>
              <a:ext uri="{FF2B5EF4-FFF2-40B4-BE49-F238E27FC236}">
                <a16:creationId xmlns:a16="http://schemas.microsoft.com/office/drawing/2014/main" id="{8611A999-BE6E-4B50-BC56-88A50BABEB01}"/>
              </a:ext>
            </a:extLst>
          </p:cNvPr>
          <p:cNvPicPr>
            <a:picLocks noChangeAspect="1" noChangeArrowheads="1"/>
          </p:cNvPicPr>
          <p:nvPr/>
        </p:nvPicPr>
        <p:blipFill>
          <a:blip r:embed="rId4" cstate="print"/>
          <a:srcRect/>
          <a:stretch>
            <a:fillRect/>
          </a:stretch>
        </p:blipFill>
        <p:spPr bwMode="auto">
          <a:xfrm>
            <a:off x="8342233" y="1233990"/>
            <a:ext cx="3606321" cy="2276872"/>
          </a:xfrm>
          <a:prstGeom prst="rect">
            <a:avLst/>
          </a:prstGeom>
          <a:noFill/>
        </p:spPr>
      </p:pic>
      <p:pic>
        <p:nvPicPr>
          <p:cNvPr id="13" name="Picture 6" descr="Afficher l'image d'origine">
            <a:extLst>
              <a:ext uri="{FF2B5EF4-FFF2-40B4-BE49-F238E27FC236}">
                <a16:creationId xmlns:a16="http://schemas.microsoft.com/office/drawing/2014/main" id="{F1A54141-A751-4ECB-B340-57AF2F640108}"/>
              </a:ext>
            </a:extLst>
          </p:cNvPr>
          <p:cNvPicPr>
            <a:picLocks noChangeAspect="1" noChangeArrowheads="1"/>
          </p:cNvPicPr>
          <p:nvPr/>
        </p:nvPicPr>
        <p:blipFill>
          <a:blip r:embed="rId5" cstate="print"/>
          <a:srcRect/>
          <a:stretch>
            <a:fillRect/>
          </a:stretch>
        </p:blipFill>
        <p:spPr bwMode="auto">
          <a:xfrm>
            <a:off x="9752567" y="4401110"/>
            <a:ext cx="2304254" cy="2304256"/>
          </a:xfrm>
          <a:prstGeom prst="rect">
            <a:avLst/>
          </a:prstGeom>
          <a:noFill/>
        </p:spPr>
      </p:pic>
      <p:pic>
        <p:nvPicPr>
          <p:cNvPr id="14" name="Picture 8" descr="Afficher l'image d'origine">
            <a:extLst>
              <a:ext uri="{FF2B5EF4-FFF2-40B4-BE49-F238E27FC236}">
                <a16:creationId xmlns:a16="http://schemas.microsoft.com/office/drawing/2014/main" id="{02429EF3-F07C-44D6-B1B3-4A579E4991A8}"/>
              </a:ext>
            </a:extLst>
          </p:cNvPr>
          <p:cNvPicPr>
            <a:picLocks noChangeAspect="1" noChangeArrowheads="1"/>
          </p:cNvPicPr>
          <p:nvPr/>
        </p:nvPicPr>
        <p:blipFill>
          <a:blip r:embed="rId6" cstate="print"/>
          <a:srcRect/>
          <a:stretch>
            <a:fillRect/>
          </a:stretch>
        </p:blipFill>
        <p:spPr bwMode="auto">
          <a:xfrm>
            <a:off x="781396" y="4484573"/>
            <a:ext cx="3181536" cy="2121024"/>
          </a:xfrm>
          <a:prstGeom prst="rect">
            <a:avLst/>
          </a:prstGeom>
          <a:noFill/>
        </p:spPr>
      </p:pic>
      <p:pic>
        <p:nvPicPr>
          <p:cNvPr id="15" name="Picture 10" descr="Afficher l'image d'origine">
            <a:extLst>
              <a:ext uri="{FF2B5EF4-FFF2-40B4-BE49-F238E27FC236}">
                <a16:creationId xmlns:a16="http://schemas.microsoft.com/office/drawing/2014/main" id="{83C23AD6-36BB-4767-B75E-36910D50A7B0}"/>
              </a:ext>
            </a:extLst>
          </p:cNvPr>
          <p:cNvPicPr>
            <a:picLocks noChangeAspect="1" noChangeArrowheads="1"/>
          </p:cNvPicPr>
          <p:nvPr/>
        </p:nvPicPr>
        <p:blipFill>
          <a:blip r:embed="rId7" cstate="print"/>
          <a:srcRect/>
          <a:stretch>
            <a:fillRect/>
          </a:stretch>
        </p:blipFill>
        <p:spPr bwMode="auto">
          <a:xfrm>
            <a:off x="5024353" y="2078851"/>
            <a:ext cx="3096344" cy="4644518"/>
          </a:xfrm>
          <a:prstGeom prst="rect">
            <a:avLst/>
          </a:prstGeom>
          <a:noFill/>
        </p:spPr>
      </p:pic>
      <p:sp>
        <p:nvSpPr>
          <p:cNvPr id="16" name="Rectangle 15">
            <a:extLst>
              <a:ext uri="{FF2B5EF4-FFF2-40B4-BE49-F238E27FC236}">
                <a16:creationId xmlns:a16="http://schemas.microsoft.com/office/drawing/2014/main" id="{7F0B71D5-7EC8-4448-B05D-0E925B83A849}"/>
              </a:ext>
            </a:extLst>
          </p:cNvPr>
          <p:cNvSpPr/>
          <p:nvPr/>
        </p:nvSpPr>
        <p:spPr>
          <a:xfrm rot="20286409">
            <a:off x="3351943" y="3036561"/>
            <a:ext cx="5975656" cy="923330"/>
          </a:xfrm>
          <a:prstGeom prst="rect">
            <a:avLst/>
          </a:prstGeom>
          <a:noFill/>
        </p:spPr>
        <p:txBody>
          <a:bodyPr wrap="square" lIns="91440" tIns="45720" rIns="91440" bIns="45720">
            <a:spAutoFit/>
          </a:bodyPr>
          <a:lstStyle/>
          <a:p>
            <a:pPr algn="ct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Il y en d’autres!</a:t>
            </a:r>
            <a:endParaRPr lang="fr-F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0633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1750"/>
                            </p:stCondLst>
                            <p:childTnLst>
                              <p:par>
                                <p:cTn id="13" presetID="10" presetClass="entr" presetSubtype="0" fill="hold" nodeType="after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3000"/>
                            </p:stCondLst>
                            <p:childTnLst>
                              <p:par>
                                <p:cTn id="17" presetID="10" presetClass="entr" presetSubtype="0" fill="hold"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4250"/>
                            </p:stCondLst>
                            <p:childTnLst>
                              <p:par>
                                <p:cTn id="21" presetID="10" presetClass="entr" presetSubtype="0" fill="hold" nodeType="after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5500"/>
                            </p:stCondLst>
                            <p:childTnLst>
                              <p:par>
                                <p:cTn id="25" presetID="10" presetClass="entr" presetSubtype="0" fill="hold" nodeType="after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38">
            <a:extLst>
              <a:ext uri="{FF2B5EF4-FFF2-40B4-BE49-F238E27FC236}">
                <a16:creationId xmlns:a16="http://schemas.microsoft.com/office/drawing/2014/main" id="{1F8ED67E-03FB-40D0-9877-AE91BE278F5A}"/>
              </a:ext>
            </a:extLst>
          </p:cNvPr>
          <p:cNvSpPr txBox="1">
            <a:spLocks noChangeArrowheads="1"/>
          </p:cNvSpPr>
          <p:nvPr/>
        </p:nvSpPr>
        <p:spPr bwMode="auto">
          <a:xfrm>
            <a:off x="6096000" y="248887"/>
            <a:ext cx="4049394" cy="830997"/>
          </a:xfrm>
          <a:prstGeom prst="rect">
            <a:avLst/>
          </a:prstGeom>
          <a:noFill/>
          <a:ln w="9525">
            <a:noFill/>
            <a:miter lim="800000"/>
            <a:headEnd/>
            <a:tailEnd/>
          </a:ln>
          <a:effectLst/>
        </p:spPr>
        <p:txBody>
          <a:bodyPr wrap="square">
            <a:spAutoFit/>
          </a:bodyPr>
          <a:lstStyle/>
          <a:p>
            <a:pPr>
              <a:spcBef>
                <a:spcPct val="50000"/>
              </a:spcBef>
            </a:pPr>
            <a:r>
              <a:rPr lang="fr-FR" sz="4800" dirty="0">
                <a:solidFill>
                  <a:srgbClr val="FFC000"/>
                </a:solidFill>
                <a:effectLst>
                  <a:outerShdw blurRad="38100" dist="38100" dir="2700000" algn="tl">
                    <a:srgbClr val="000000"/>
                  </a:outerShdw>
                </a:effectLst>
                <a:latin typeface="Arial Black" pitchFamily="34" charset="0"/>
              </a:rPr>
              <a:t>QUOI ?</a:t>
            </a:r>
          </a:p>
        </p:txBody>
      </p:sp>
      <p:pic>
        <p:nvPicPr>
          <p:cNvPr id="3" name="Image 2">
            <a:extLst>
              <a:ext uri="{FF2B5EF4-FFF2-40B4-BE49-F238E27FC236}">
                <a16:creationId xmlns:a16="http://schemas.microsoft.com/office/drawing/2014/main" id="{75BD18EA-C41B-4699-914D-B67EEA0897CD}"/>
              </a:ext>
            </a:extLst>
          </p:cNvPr>
          <p:cNvPicPr>
            <a:picLocks noChangeAspect="1"/>
          </p:cNvPicPr>
          <p:nvPr/>
        </p:nvPicPr>
        <p:blipFill>
          <a:blip r:embed="rId2"/>
          <a:stretch>
            <a:fillRect/>
          </a:stretch>
        </p:blipFill>
        <p:spPr>
          <a:xfrm>
            <a:off x="2046606" y="0"/>
            <a:ext cx="3786964" cy="1380408"/>
          </a:xfrm>
          <a:prstGeom prst="rect">
            <a:avLst/>
          </a:prstGeom>
        </p:spPr>
      </p:pic>
      <p:graphicFrame>
        <p:nvGraphicFramePr>
          <p:cNvPr id="4" name="Tableau 4">
            <a:extLst>
              <a:ext uri="{FF2B5EF4-FFF2-40B4-BE49-F238E27FC236}">
                <a16:creationId xmlns:a16="http://schemas.microsoft.com/office/drawing/2014/main" id="{F085ACA3-5B8E-4702-BE94-48B190D5532E}"/>
              </a:ext>
            </a:extLst>
          </p:cNvPr>
          <p:cNvGraphicFramePr>
            <a:graphicFrameLocks noGrp="1"/>
          </p:cNvGraphicFramePr>
          <p:nvPr>
            <p:extLst>
              <p:ext uri="{D42A27DB-BD31-4B8C-83A1-F6EECF244321}">
                <p14:modId xmlns:p14="http://schemas.microsoft.com/office/powerpoint/2010/main" val="3374701422"/>
              </p:ext>
            </p:extLst>
          </p:nvPr>
        </p:nvGraphicFramePr>
        <p:xfrm>
          <a:off x="781396" y="1079884"/>
          <a:ext cx="10820813" cy="5666232"/>
        </p:xfrm>
        <a:graphic>
          <a:graphicData uri="http://schemas.openxmlformats.org/drawingml/2006/table">
            <a:tbl>
              <a:tblPr firstRow="1" bandRow="1">
                <a:tableStyleId>{5C22544A-7EE6-4342-B048-85BDC9FD1C3A}</a:tableStyleId>
              </a:tblPr>
              <a:tblGrid>
                <a:gridCol w="10820813">
                  <a:extLst>
                    <a:ext uri="{9D8B030D-6E8A-4147-A177-3AD203B41FA5}">
                      <a16:colId xmlns:a16="http://schemas.microsoft.com/office/drawing/2014/main" val="2647432095"/>
                    </a:ext>
                  </a:extLst>
                </a:gridCol>
              </a:tblGrid>
              <a:tr h="501950">
                <a:tc>
                  <a:txBody>
                    <a:bodyPr/>
                    <a:lstStyle/>
                    <a:p>
                      <a:endParaRPr lang="fr-FR" sz="2800" dirty="0">
                        <a:solidFill>
                          <a:schemeClr val="tx1">
                            <a:lumMod val="95000"/>
                          </a:schemeClr>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1312702948"/>
                  </a:ext>
                </a:extLst>
              </a:tr>
              <a:tr h="2923032">
                <a:tc>
                  <a:txBody>
                    <a:bodyPr/>
                    <a:lstStyle/>
                    <a:p>
                      <a:pPr marL="742950" lvl="1" indent="-285750">
                        <a:buFont typeface="Arial" panose="020B0604020202020204" pitchFamily="34" charset="0"/>
                        <a:buChar char="•"/>
                      </a:pPr>
                      <a:r>
                        <a:rPr lang="fr-FR" sz="2800" dirty="0">
                          <a:solidFill>
                            <a:schemeClr val="tx1">
                              <a:lumMod val="95000"/>
                            </a:schemeClr>
                          </a:solidFill>
                        </a:rPr>
                        <a:t>L’identité de l’appelant</a:t>
                      </a:r>
                    </a:p>
                    <a:p>
                      <a:pPr marL="742950" lvl="1" indent="-285750">
                        <a:buFont typeface="Arial" panose="020B0604020202020204" pitchFamily="34" charset="0"/>
                        <a:buChar char="•"/>
                      </a:pPr>
                      <a:r>
                        <a:rPr lang="fr-FR" sz="2800" dirty="0">
                          <a:solidFill>
                            <a:schemeClr val="tx1">
                              <a:lumMod val="95000"/>
                            </a:schemeClr>
                          </a:solidFill>
                        </a:rPr>
                        <a:t>Le numéro d’appel</a:t>
                      </a:r>
                    </a:p>
                    <a:p>
                      <a:pPr marL="742950" lvl="1" indent="-285750">
                        <a:buFont typeface="Arial" panose="020B0604020202020204" pitchFamily="34" charset="0"/>
                        <a:buChar char="•"/>
                      </a:pPr>
                      <a:r>
                        <a:rPr lang="fr-FR" sz="2800" dirty="0">
                          <a:solidFill>
                            <a:schemeClr val="tx1">
                              <a:lumMod val="95000"/>
                            </a:schemeClr>
                          </a:solidFill>
                        </a:rPr>
                        <a:t>Le lieu précis  de l’accident</a:t>
                      </a:r>
                    </a:p>
                    <a:p>
                      <a:pPr marL="742950" lvl="1" indent="-285750">
                        <a:buFont typeface="Arial" panose="020B0604020202020204" pitchFamily="34" charset="0"/>
                        <a:buChar char="•"/>
                      </a:pPr>
                      <a:r>
                        <a:rPr lang="fr-FR" sz="2800" dirty="0">
                          <a:solidFill>
                            <a:schemeClr val="tx1">
                              <a:lumMod val="95000"/>
                            </a:schemeClr>
                          </a:solidFill>
                        </a:rPr>
                        <a:t>La nature de l’évènement</a:t>
                      </a:r>
                    </a:p>
                    <a:p>
                      <a:pPr marL="742950" lvl="1" indent="-285750">
                        <a:buFont typeface="Arial" panose="020B0604020202020204" pitchFamily="34" charset="0"/>
                        <a:buChar char="•"/>
                      </a:pPr>
                      <a:r>
                        <a:rPr lang="fr-FR" sz="2800" dirty="0">
                          <a:solidFill>
                            <a:schemeClr val="tx1">
                              <a:lumMod val="95000"/>
                            </a:schemeClr>
                          </a:solidFill>
                        </a:rPr>
                        <a:t>Le nombre de victimes</a:t>
                      </a:r>
                    </a:p>
                    <a:p>
                      <a:pPr marL="742950" lvl="1" indent="-285750">
                        <a:buFont typeface="Arial" panose="020B0604020202020204" pitchFamily="34" charset="0"/>
                        <a:buChar char="•"/>
                      </a:pPr>
                      <a:r>
                        <a:rPr lang="fr-FR" sz="2800" dirty="0">
                          <a:solidFill>
                            <a:schemeClr val="tx1">
                              <a:lumMod val="95000"/>
                            </a:schemeClr>
                          </a:solidFill>
                        </a:rPr>
                        <a:t>L’état des victimes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803892955"/>
                  </a:ext>
                </a:extLst>
              </a:tr>
              <a:tr h="1147987">
                <a:tc>
                  <a:txBody>
                    <a:bodyPr/>
                    <a:lstStyle/>
                    <a:p>
                      <a:pPr marL="1828800" lvl="3" indent="-457200">
                        <a:buFont typeface="Wingdings" panose="05000000000000000000" pitchFamily="2" charset="2"/>
                        <a:buChar char="Ø"/>
                      </a:pPr>
                      <a:r>
                        <a:rPr lang="fr-FR" sz="2800" dirty="0">
                          <a:solidFill>
                            <a:schemeClr val="tx1">
                              <a:lumMod val="95000"/>
                            </a:schemeClr>
                          </a:solidFill>
                        </a:rPr>
                        <a:t>REPONDRE AUX QUESTIONS POSEES CALMEMENT.</a:t>
                      </a:r>
                    </a:p>
                    <a:p>
                      <a:pPr marL="1828800" lvl="3" indent="-457200">
                        <a:buFont typeface="Wingdings" panose="05000000000000000000" pitchFamily="2" charset="2"/>
                        <a:buChar char="Ø"/>
                      </a:pPr>
                      <a:r>
                        <a:rPr lang="fr-FR" sz="2800" dirty="0">
                          <a:solidFill>
                            <a:schemeClr val="tx1">
                              <a:lumMod val="95000"/>
                            </a:schemeClr>
                          </a:solidFill>
                        </a:rPr>
                        <a:t>NE JAMAIS RACCROCHER LE PREMIER</a:t>
                      </a:r>
                    </a:p>
                    <a:p>
                      <a:pPr marL="1828800" lvl="3" indent="-457200">
                        <a:buFont typeface="Wingdings" panose="05000000000000000000" pitchFamily="2" charset="2"/>
                        <a:buChar char="Ø"/>
                      </a:pPr>
                      <a:r>
                        <a:rPr lang="fr-FR" sz="2800" dirty="0">
                          <a:solidFill>
                            <a:schemeClr val="tx1">
                              <a:lumMod val="95000"/>
                            </a:schemeClr>
                          </a:solidFill>
                        </a:rPr>
                        <a:t>DEMANDER A LA PERSONNE QUI VA ALERTER DE VOUS RENDRE COMPTE.</a:t>
                      </a:r>
                    </a:p>
                    <a:p>
                      <a:pPr marL="1828800" lvl="3" indent="-457200">
                        <a:buFont typeface="Wingdings" panose="05000000000000000000" pitchFamily="2" charset="2"/>
                        <a:buChar char="Ø"/>
                      </a:pPr>
                      <a:r>
                        <a:rPr lang="fr-FR" sz="2800" dirty="0">
                          <a:solidFill>
                            <a:schemeClr val="tx1">
                              <a:lumMod val="95000"/>
                            </a:schemeClr>
                          </a:solidFill>
                        </a:rPr>
                        <a:t>ENVOYER UNE PERSONNE DEVANT LES SECOURS</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noFill/>
                  </a:tcPr>
                </a:tc>
                <a:extLst>
                  <a:ext uri="{0D108BD9-81ED-4DB2-BD59-A6C34878D82A}">
                    <a16:rowId xmlns:a16="http://schemas.microsoft.com/office/drawing/2014/main" val="3981625266"/>
                  </a:ext>
                </a:extLst>
              </a:tr>
            </a:tbl>
          </a:graphicData>
        </a:graphic>
      </p:graphicFrame>
      <p:sp>
        <p:nvSpPr>
          <p:cNvPr id="5" name="ZoneTexte 4">
            <a:extLst>
              <a:ext uri="{FF2B5EF4-FFF2-40B4-BE49-F238E27FC236}">
                <a16:creationId xmlns:a16="http://schemas.microsoft.com/office/drawing/2014/main" id="{20DB2E3D-0731-47E3-B809-A3CEA951D334}"/>
              </a:ext>
            </a:extLst>
          </p:cNvPr>
          <p:cNvSpPr txBox="1"/>
          <p:nvPr/>
        </p:nvSpPr>
        <p:spPr>
          <a:xfrm>
            <a:off x="7432561" y="1380408"/>
            <a:ext cx="4702645" cy="3046988"/>
          </a:xfrm>
          <a:prstGeom prst="rect">
            <a:avLst/>
          </a:prstGeom>
          <a:noFill/>
        </p:spPr>
        <p:txBody>
          <a:bodyPr wrap="square" rtlCol="0">
            <a:spAutoFit/>
          </a:bodyPr>
          <a:lstStyle/>
          <a:p>
            <a:r>
              <a:rPr lang="fr-FR" sz="2400" b="1" dirty="0">
                <a:solidFill>
                  <a:schemeClr val="accent1">
                    <a:lumMod val="20000"/>
                    <a:lumOff val="80000"/>
                  </a:schemeClr>
                </a:solidFill>
              </a:rPr>
              <a:t>Dans tous les cas, suivre les consignes données par les secours.</a:t>
            </a:r>
          </a:p>
          <a:p>
            <a:endParaRPr lang="fr-FR" sz="2400" b="1" dirty="0">
              <a:solidFill>
                <a:schemeClr val="accent1">
                  <a:lumMod val="20000"/>
                  <a:lumOff val="80000"/>
                </a:schemeClr>
              </a:solidFill>
            </a:endParaRPr>
          </a:p>
          <a:p>
            <a:r>
              <a:rPr lang="fr-FR" sz="2400" b="1" dirty="0">
                <a:solidFill>
                  <a:schemeClr val="accent1">
                    <a:lumMod val="20000"/>
                    <a:lumOff val="80000"/>
                  </a:schemeClr>
                </a:solidFill>
              </a:rPr>
              <a:t>Organiser l’accès des secours sur le lieu de l’accident, le plus près possible de la victime.</a:t>
            </a:r>
          </a:p>
        </p:txBody>
      </p:sp>
      <p:sp>
        <p:nvSpPr>
          <p:cNvPr id="6" name="Rectangle 5">
            <a:extLst>
              <a:ext uri="{FF2B5EF4-FFF2-40B4-BE49-F238E27FC236}">
                <a16:creationId xmlns:a16="http://schemas.microsoft.com/office/drawing/2014/main" id="{32AF952F-ACA2-42E9-8777-B36AAD31F9F3}"/>
              </a:ext>
            </a:extLst>
          </p:cNvPr>
          <p:cNvSpPr/>
          <p:nvPr/>
        </p:nvSpPr>
        <p:spPr>
          <a:xfrm rot="20286409">
            <a:off x="3370603" y="1450729"/>
            <a:ext cx="5975656" cy="4247317"/>
          </a:xfrm>
          <a:prstGeom prst="rect">
            <a:avLst/>
          </a:prstGeom>
          <a:noFill/>
        </p:spPr>
        <p:txBody>
          <a:bodyPr wrap="square" lIns="91440" tIns="45720" rIns="91440" bIns="45720">
            <a:spAutoFit/>
          </a:bodyPr>
          <a:lstStyle/>
          <a:p>
            <a:r>
              <a:rPr lang="fr-FR" sz="5400" b="1" dirty="0">
                <a:solidFill>
                  <a:schemeClr val="tx1">
                    <a:lumMod val="95000"/>
                  </a:schemeClr>
                </a:solidFill>
                <a:latin typeface="Arial Black" panose="020B0A04020102020204" pitchFamily="34" charset="0"/>
                <a:ea typeface="Adobe Song Std L" panose="02020300000000000000" pitchFamily="18" charset="-128"/>
              </a:rPr>
              <a:t>Que doit-on préciser dans le message?</a:t>
            </a:r>
          </a:p>
          <a:p>
            <a:r>
              <a:rPr lang="fr-FR" sz="5400" b="1" dirty="0">
                <a:solidFill>
                  <a:schemeClr val="tx1">
                    <a:lumMod val="95000"/>
                  </a:schemeClr>
                </a:solidFill>
                <a:latin typeface="Arial Black" panose="020B0A04020102020204" pitchFamily="34" charset="0"/>
                <a:ea typeface="Adobe Song Std L" panose="02020300000000000000" pitchFamily="18" charset="-128"/>
              </a:rPr>
              <a:t>Que doit-on faire ensuite?</a:t>
            </a:r>
          </a:p>
        </p:txBody>
      </p:sp>
    </p:spTree>
    <p:extLst>
      <p:ext uri="{BB962C8B-B14F-4D97-AF65-F5344CB8AC3E}">
        <p14:creationId xmlns:p14="http://schemas.microsoft.com/office/powerpoint/2010/main" val="269867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38">
            <a:extLst>
              <a:ext uri="{FF2B5EF4-FFF2-40B4-BE49-F238E27FC236}">
                <a16:creationId xmlns:a16="http://schemas.microsoft.com/office/drawing/2014/main" id="{1F8ED67E-03FB-40D0-9877-AE91BE278F5A}"/>
              </a:ext>
            </a:extLst>
          </p:cNvPr>
          <p:cNvSpPr txBox="1">
            <a:spLocks noChangeArrowheads="1"/>
          </p:cNvSpPr>
          <p:nvPr/>
        </p:nvSpPr>
        <p:spPr bwMode="auto">
          <a:xfrm>
            <a:off x="4835125" y="798298"/>
            <a:ext cx="4076119" cy="830997"/>
          </a:xfrm>
          <a:prstGeom prst="rect">
            <a:avLst/>
          </a:prstGeom>
          <a:noFill/>
          <a:ln w="9525">
            <a:noFill/>
            <a:miter lim="800000"/>
            <a:headEnd/>
            <a:tailEnd/>
          </a:ln>
          <a:effectLst/>
        </p:spPr>
        <p:txBody>
          <a:bodyPr wrap="square">
            <a:spAutoFit/>
          </a:bodyPr>
          <a:lstStyle/>
          <a:p>
            <a:pPr>
              <a:spcBef>
                <a:spcPct val="50000"/>
              </a:spcBef>
            </a:pPr>
            <a:r>
              <a:rPr lang="fr-FR" sz="4800" dirty="0">
                <a:solidFill>
                  <a:srgbClr val="FFC000"/>
                </a:solidFill>
                <a:effectLst>
                  <a:outerShdw blurRad="38100" dist="38100" dir="2700000" algn="tl">
                    <a:srgbClr val="000000"/>
                  </a:outerShdw>
                </a:effectLst>
                <a:latin typeface="Arial Black" pitchFamily="34" charset="0"/>
              </a:rPr>
              <a:t>Vidéo/son</a:t>
            </a:r>
          </a:p>
        </p:txBody>
      </p:sp>
      <p:pic>
        <p:nvPicPr>
          <p:cNvPr id="3" name="Image 2">
            <a:extLst>
              <a:ext uri="{FF2B5EF4-FFF2-40B4-BE49-F238E27FC236}">
                <a16:creationId xmlns:a16="http://schemas.microsoft.com/office/drawing/2014/main" id="{75BD18EA-C41B-4699-914D-B67EEA0897CD}"/>
              </a:ext>
            </a:extLst>
          </p:cNvPr>
          <p:cNvPicPr>
            <a:picLocks noChangeAspect="1"/>
          </p:cNvPicPr>
          <p:nvPr/>
        </p:nvPicPr>
        <p:blipFill>
          <a:blip r:embed="rId2"/>
          <a:stretch>
            <a:fillRect/>
          </a:stretch>
        </p:blipFill>
        <p:spPr>
          <a:xfrm>
            <a:off x="781396" y="5810"/>
            <a:ext cx="3786964" cy="1623485"/>
          </a:xfrm>
          <a:prstGeom prst="rect">
            <a:avLst/>
          </a:prstGeom>
        </p:spPr>
      </p:pic>
      <p:graphicFrame>
        <p:nvGraphicFramePr>
          <p:cNvPr id="4" name="Tableau 4">
            <a:extLst>
              <a:ext uri="{FF2B5EF4-FFF2-40B4-BE49-F238E27FC236}">
                <a16:creationId xmlns:a16="http://schemas.microsoft.com/office/drawing/2014/main" id="{F085ACA3-5B8E-4702-BE94-48B190D5532E}"/>
              </a:ext>
            </a:extLst>
          </p:cNvPr>
          <p:cNvGraphicFramePr>
            <a:graphicFrameLocks noGrp="1"/>
          </p:cNvGraphicFramePr>
          <p:nvPr>
            <p:extLst>
              <p:ext uri="{D42A27DB-BD31-4B8C-83A1-F6EECF244321}">
                <p14:modId xmlns:p14="http://schemas.microsoft.com/office/powerpoint/2010/main" val="4278398852"/>
              </p:ext>
            </p:extLst>
          </p:nvPr>
        </p:nvGraphicFramePr>
        <p:xfrm>
          <a:off x="1179744" y="2170229"/>
          <a:ext cx="10219184" cy="3525427"/>
        </p:xfrm>
        <a:graphic>
          <a:graphicData uri="http://schemas.openxmlformats.org/drawingml/2006/table">
            <a:tbl>
              <a:tblPr firstRow="1" bandRow="1">
                <a:tableStyleId>{5C22544A-7EE6-4342-B048-85BDC9FD1C3A}</a:tableStyleId>
              </a:tblPr>
              <a:tblGrid>
                <a:gridCol w="2557755">
                  <a:extLst>
                    <a:ext uri="{9D8B030D-6E8A-4147-A177-3AD203B41FA5}">
                      <a16:colId xmlns:a16="http://schemas.microsoft.com/office/drawing/2014/main" val="1915051260"/>
                    </a:ext>
                  </a:extLst>
                </a:gridCol>
                <a:gridCol w="7661429">
                  <a:extLst>
                    <a:ext uri="{9D8B030D-6E8A-4147-A177-3AD203B41FA5}">
                      <a16:colId xmlns:a16="http://schemas.microsoft.com/office/drawing/2014/main" val="2647432095"/>
                    </a:ext>
                  </a:extLst>
                </a:gridCol>
              </a:tblGrid>
              <a:tr h="1147987">
                <a:tc>
                  <a:txBody>
                    <a:bodyPr/>
                    <a:lstStyle/>
                    <a:p>
                      <a:pPr algn="ctr"/>
                      <a:endParaRPr lang="fr-FR"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dirty="0"/>
                        <a:t>VIDEO de conseils des pompiers pour un meilleur message d’alerte.</a:t>
                      </a:r>
                    </a:p>
                    <a:p>
                      <a:endParaRPr lang="fr-FR" dirty="0"/>
                    </a:p>
                    <a:p>
                      <a:r>
                        <a:rPr lang="fr-FR" dirty="0"/>
                        <a:t>Vidéo dans boite 12_ALERTER/RESSOURCES/01_ALERTER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2702948"/>
                  </a:ext>
                </a:extLst>
              </a:tr>
              <a:tr h="1147987">
                <a:tc>
                  <a:txBody>
                    <a:bodyPr/>
                    <a:lstStyle/>
                    <a:p>
                      <a:pPr algn="ctr"/>
                      <a:endParaRPr lang="fr-FR"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b="1" dirty="0">
                          <a:solidFill>
                            <a:schemeClr val="tx1"/>
                          </a:solidFill>
                        </a:rPr>
                        <a:t>VIDEO d’exemple d’un message d’alerte, lors d’un accident de la route.</a:t>
                      </a:r>
                    </a:p>
                    <a:p>
                      <a:endParaRPr lang="fr-FR" b="1" dirty="0">
                        <a:solidFill>
                          <a:schemeClr val="tx1"/>
                        </a:solidFill>
                      </a:endParaRPr>
                    </a:p>
                    <a:p>
                      <a:r>
                        <a:rPr lang="fr-FR" b="1" dirty="0">
                          <a:solidFill>
                            <a:schemeClr val="tx1"/>
                          </a:solidFill>
                        </a:rPr>
                        <a:t>Vidéo dans boite 12_ALERTER/RESSOURCES/03_ALERTER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3892955"/>
                  </a:ext>
                </a:extLst>
              </a:tr>
              <a:tr h="1147987">
                <a:tc>
                  <a:txBody>
                    <a:bodyPr/>
                    <a:lstStyle/>
                    <a:p>
                      <a:pPr algn="ctr"/>
                      <a:endParaRPr lang="fr-FR"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fr-FR" b="1" dirty="0">
                          <a:solidFill>
                            <a:schemeClr val="tx1"/>
                          </a:solidFill>
                        </a:rPr>
                        <a:t>Bande son d’un appel d’un secouriste.</a:t>
                      </a:r>
                    </a:p>
                    <a:p>
                      <a:endParaRPr lang="fr-FR" b="1" dirty="0">
                        <a:solidFill>
                          <a:schemeClr val="tx1"/>
                        </a:solidFill>
                      </a:endParaRPr>
                    </a:p>
                    <a:p>
                      <a:r>
                        <a:rPr lang="fr-FR" b="1" dirty="0">
                          <a:solidFill>
                            <a:schemeClr val="tx1"/>
                          </a:solidFill>
                        </a:rPr>
                        <a:t>Bande son dans boite 12_ALERTER/RESSOURCES/message d’alerte aux secours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1625266"/>
                  </a:ext>
                </a:extLst>
              </a:tr>
            </a:tbl>
          </a:graphicData>
        </a:graphic>
      </p:graphicFrame>
      <p:pic>
        <p:nvPicPr>
          <p:cNvPr id="7" name="Image 6">
            <a:hlinkClick r:id="rId3" action="ppaction://hlinkfile"/>
            <a:extLst>
              <a:ext uri="{FF2B5EF4-FFF2-40B4-BE49-F238E27FC236}">
                <a16:creationId xmlns:a16="http://schemas.microsoft.com/office/drawing/2014/main" id="{EF8F79AD-BFFA-4034-AF9E-54CD672650E7}"/>
              </a:ext>
            </a:extLst>
          </p:cNvPr>
          <p:cNvPicPr>
            <a:picLocks noChangeAspect="1"/>
          </p:cNvPicPr>
          <p:nvPr/>
        </p:nvPicPr>
        <p:blipFill>
          <a:blip r:embed="rId4"/>
          <a:stretch>
            <a:fillRect/>
          </a:stretch>
        </p:blipFill>
        <p:spPr>
          <a:xfrm>
            <a:off x="1383191" y="2170229"/>
            <a:ext cx="2140663" cy="1125606"/>
          </a:xfrm>
          <a:prstGeom prst="rect">
            <a:avLst/>
          </a:prstGeom>
        </p:spPr>
      </p:pic>
      <p:pic>
        <p:nvPicPr>
          <p:cNvPr id="9" name="Image 8">
            <a:hlinkClick r:id="rId5" action="ppaction://hlinkfile"/>
            <a:extLst>
              <a:ext uri="{FF2B5EF4-FFF2-40B4-BE49-F238E27FC236}">
                <a16:creationId xmlns:a16="http://schemas.microsoft.com/office/drawing/2014/main" id="{98E4B79A-DFCD-43B3-AF19-61EB9EF88234}"/>
              </a:ext>
            </a:extLst>
          </p:cNvPr>
          <p:cNvPicPr>
            <a:picLocks noChangeAspect="1"/>
          </p:cNvPicPr>
          <p:nvPr/>
        </p:nvPicPr>
        <p:blipFill>
          <a:blip r:embed="rId6"/>
          <a:stretch>
            <a:fillRect/>
          </a:stretch>
        </p:blipFill>
        <p:spPr>
          <a:xfrm>
            <a:off x="1414436" y="3348201"/>
            <a:ext cx="2109418" cy="1073885"/>
          </a:xfrm>
          <a:prstGeom prst="rect">
            <a:avLst/>
          </a:prstGeom>
        </p:spPr>
      </p:pic>
      <p:pic>
        <p:nvPicPr>
          <p:cNvPr id="16" name="Image 15">
            <a:hlinkClick r:id="rId7" action="ppaction://hlinkfile"/>
            <a:extLst>
              <a:ext uri="{FF2B5EF4-FFF2-40B4-BE49-F238E27FC236}">
                <a16:creationId xmlns:a16="http://schemas.microsoft.com/office/drawing/2014/main" id="{B8D2FB73-1FC2-4BFB-A7AE-FEA0BF43DF3B}"/>
              </a:ext>
            </a:extLst>
          </p:cNvPr>
          <p:cNvPicPr>
            <a:picLocks noChangeAspect="1"/>
          </p:cNvPicPr>
          <p:nvPr/>
        </p:nvPicPr>
        <p:blipFill rotWithShape="1">
          <a:blip r:embed="rId8"/>
          <a:srcRect t="19145" b="12262"/>
          <a:stretch/>
        </p:blipFill>
        <p:spPr>
          <a:xfrm>
            <a:off x="1624700" y="4550735"/>
            <a:ext cx="1688889" cy="975538"/>
          </a:xfrm>
          <a:prstGeom prst="rect">
            <a:avLst/>
          </a:prstGeom>
        </p:spPr>
      </p:pic>
    </p:spTree>
    <p:extLst>
      <p:ext uri="{BB962C8B-B14F-4D97-AF65-F5344CB8AC3E}">
        <p14:creationId xmlns:p14="http://schemas.microsoft.com/office/powerpoint/2010/main" val="7760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40501EA-B7A3-4E38-B343-9AA76E7E72FF}"/>
              </a:ext>
            </a:extLst>
          </p:cNvPr>
          <p:cNvPicPr>
            <a:picLocks noChangeAspect="1"/>
          </p:cNvPicPr>
          <p:nvPr/>
        </p:nvPicPr>
        <p:blipFill>
          <a:blip r:embed="rId2"/>
          <a:stretch>
            <a:fillRect/>
          </a:stretch>
        </p:blipFill>
        <p:spPr>
          <a:xfrm>
            <a:off x="781396" y="5810"/>
            <a:ext cx="3786964" cy="1623485"/>
          </a:xfrm>
          <a:prstGeom prst="rect">
            <a:avLst/>
          </a:prstGeom>
        </p:spPr>
      </p:pic>
      <p:sp>
        <p:nvSpPr>
          <p:cNvPr id="3" name="Rectangle 2">
            <a:extLst>
              <a:ext uri="{FF2B5EF4-FFF2-40B4-BE49-F238E27FC236}">
                <a16:creationId xmlns:a16="http://schemas.microsoft.com/office/drawing/2014/main" id="{ECA4DBE3-401B-4F32-83A7-B29AA590B1C6}"/>
              </a:ext>
            </a:extLst>
          </p:cNvPr>
          <p:cNvSpPr txBox="1">
            <a:spLocks noChangeArrowheads="1"/>
          </p:cNvSpPr>
          <p:nvPr/>
        </p:nvSpPr>
        <p:spPr bwMode="auto">
          <a:xfrm>
            <a:off x="2415822" y="2074995"/>
            <a:ext cx="8534399" cy="32985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
                <a:srgbClr val="000000"/>
              </a:buClr>
              <a:buSzPct val="100000"/>
              <a:buFontTx/>
              <a:buNone/>
              <a:tabLst/>
              <a:defRPr/>
            </a:pPr>
            <a:r>
              <a:rPr kumimoji="0" lang="fr-FR" sz="4000" b="0" i="0" u="none" strike="noStrike" kern="0" cap="none" spc="0" normalizeH="0" baseline="0" noProof="0" dirty="0">
                <a:ln>
                  <a:noFill/>
                </a:ln>
                <a:solidFill>
                  <a:schemeClr val="tx1"/>
                </a:solidFill>
                <a:effectLst/>
                <a:uLnTx/>
                <a:uFillTx/>
                <a:latin typeface="Arial Black" panose="020B0A04020102020204" pitchFamily="34" charset="0"/>
                <a:ea typeface="+mj-ea"/>
                <a:cs typeface="+mj-cs"/>
              </a:rPr>
              <a:t>Qui faut-il prévenir en premier dans les cas suivants ?</a:t>
            </a:r>
          </a:p>
          <a:p>
            <a:pPr marL="0" marR="0" lvl="0" indent="0" algn="ctr" defTabSz="914400" rtl="0" eaLnBrk="1" fontAlgn="base" latinLnBrk="0" hangingPunct="1">
              <a:lnSpc>
                <a:spcPct val="100000"/>
              </a:lnSpc>
              <a:spcBef>
                <a:spcPct val="0"/>
              </a:spcBef>
              <a:spcAft>
                <a:spcPct val="0"/>
              </a:spcAft>
              <a:buClr>
                <a:srgbClr val="000000"/>
              </a:buClr>
              <a:buSzPct val="100000"/>
              <a:buFontTx/>
              <a:buNone/>
              <a:tabLst/>
              <a:defRPr/>
            </a:pPr>
            <a:endParaRPr lang="fr-FR" sz="4000" kern="0" dirty="0">
              <a:latin typeface="Arial Black" panose="020B0A04020102020204" pitchFamily="34" charset="0"/>
              <a:ea typeface="+mj-ea"/>
              <a:cs typeface="+mj-cs"/>
            </a:endParaRPr>
          </a:p>
          <a:p>
            <a:pPr marL="0" marR="0" lvl="0" indent="0" algn="ctr" defTabSz="914400" rtl="0" eaLnBrk="1" fontAlgn="base" latinLnBrk="0" hangingPunct="1">
              <a:lnSpc>
                <a:spcPct val="100000"/>
              </a:lnSpc>
              <a:spcBef>
                <a:spcPct val="0"/>
              </a:spcBef>
              <a:spcAft>
                <a:spcPct val="0"/>
              </a:spcAft>
              <a:buClr>
                <a:srgbClr val="000000"/>
              </a:buClr>
              <a:buSzPct val="100000"/>
              <a:buFontTx/>
              <a:buNone/>
              <a:tabLst/>
              <a:defRPr/>
            </a:pPr>
            <a:r>
              <a:rPr lang="fr-FR" sz="4000" kern="0" dirty="0">
                <a:latin typeface="Arial Black" panose="020B0A04020102020204" pitchFamily="34" charset="0"/>
                <a:ea typeface="+mj-ea"/>
                <a:cs typeface="+mj-cs"/>
              </a:rPr>
              <a:t>Précisez le numéro d’appel!</a:t>
            </a:r>
            <a:endParaRPr kumimoji="0" lang="fr-FR" sz="4000" b="0" i="0" u="none" strike="noStrike" kern="0" cap="none" spc="0" normalizeH="0" baseline="0" noProof="0" dirty="0">
              <a:ln>
                <a:noFill/>
              </a:ln>
              <a:solidFill>
                <a:schemeClr val="tx1"/>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val="281035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308AC7-EF83-4273-83FA-1BE9B53E22BB}"/>
              </a:ext>
            </a:extLst>
          </p:cNvPr>
          <p:cNvSpPr>
            <a:spLocks noChangeArrowheads="1"/>
          </p:cNvSpPr>
          <p:nvPr/>
        </p:nvSpPr>
        <p:spPr bwMode="auto">
          <a:xfrm>
            <a:off x="1322687" y="275443"/>
            <a:ext cx="691276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Deux automobilistes se bagarrent sur un parking suite à un accrochage.</a:t>
            </a:r>
            <a:endParaRPr kumimoji="0" lang="fr-FR" sz="40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a:extLst>
              <a:ext uri="{FF2B5EF4-FFF2-40B4-BE49-F238E27FC236}">
                <a16:creationId xmlns:a16="http://schemas.microsoft.com/office/drawing/2014/main" id="{94433CE8-8C3D-46D4-A817-4ABBD1721DE5}"/>
              </a:ext>
            </a:extLst>
          </p:cNvPr>
          <p:cNvSpPr/>
          <p:nvPr/>
        </p:nvSpPr>
        <p:spPr>
          <a:xfrm>
            <a:off x="1671489" y="2536411"/>
            <a:ext cx="6215164" cy="341632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Gendarmerie</a:t>
            </a:r>
            <a:endParaRPr lang="fr-FR" sz="5400" b="1" dirty="0">
              <a:ln w="22225">
                <a:solidFill>
                  <a:schemeClr val="accent2"/>
                </a:solidFill>
                <a:prstDash val="solid"/>
              </a:ln>
              <a:solidFill>
                <a:schemeClr val="accent2">
                  <a:lumMod val="40000"/>
                  <a:lumOff val="60000"/>
                </a:schemeClr>
              </a:solidFill>
            </a:endParaRPr>
          </a:p>
          <a:p>
            <a:pPr algn="ctr"/>
            <a:r>
              <a:rPr lang="fr-FR" sz="5400" b="1" dirty="0">
                <a:ln w="22225">
                  <a:solidFill>
                    <a:schemeClr val="accent2"/>
                  </a:solidFill>
                  <a:prstDash val="solid"/>
                </a:ln>
                <a:solidFill>
                  <a:schemeClr val="accent2">
                    <a:lumMod val="40000"/>
                    <a:lumOff val="60000"/>
                  </a:schemeClr>
                </a:solidFill>
              </a:rPr>
              <a:t>Police nationale</a:t>
            </a:r>
          </a:p>
          <a:p>
            <a:pPr algn="ctr"/>
            <a:endParaRPr lang="fr-FR" sz="5400" b="1" dirty="0">
              <a:ln w="22225">
                <a:solidFill>
                  <a:schemeClr val="accent2"/>
                </a:solidFill>
                <a:prstDash val="solid"/>
              </a:ln>
              <a:solidFill>
                <a:schemeClr val="accent2">
                  <a:lumMod val="40000"/>
                  <a:lumOff val="60000"/>
                </a:schemeClr>
              </a:solidFill>
            </a:endParaRPr>
          </a:p>
          <a:p>
            <a:pPr algn="ctr"/>
            <a:r>
              <a:rPr lang="fr-FR" sz="5400" b="1" cap="none" spc="0" dirty="0">
                <a:ln w="22225">
                  <a:solidFill>
                    <a:schemeClr val="accent2"/>
                  </a:solidFill>
                  <a:prstDash val="solid"/>
                </a:ln>
                <a:solidFill>
                  <a:schemeClr val="accent2">
                    <a:lumMod val="40000"/>
                    <a:lumOff val="60000"/>
                  </a:schemeClr>
                </a:solidFill>
                <a:effectLst/>
              </a:rPr>
              <a:t>Police municipale</a:t>
            </a:r>
          </a:p>
        </p:txBody>
      </p:sp>
      <p:pic>
        <p:nvPicPr>
          <p:cNvPr id="1026" name="Picture 2" descr="Résultat de recherche d'images pour &quot;numéro d'urgence 17&quot;">
            <a:extLst>
              <a:ext uri="{FF2B5EF4-FFF2-40B4-BE49-F238E27FC236}">
                <a16:creationId xmlns:a16="http://schemas.microsoft.com/office/drawing/2014/main" id="{F63B5BB0-AA59-4A5C-8DC8-5E6F6517AF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88" t="1421" r="54353" b="36737"/>
          <a:stretch/>
        </p:blipFill>
        <p:spPr bwMode="auto">
          <a:xfrm>
            <a:off x="8255811" y="2293883"/>
            <a:ext cx="2322787" cy="2270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ésultat de recherche d'images pour &quot;numéro d'urgence 17&quot;">
            <a:extLst>
              <a:ext uri="{FF2B5EF4-FFF2-40B4-BE49-F238E27FC236}">
                <a16:creationId xmlns:a16="http://schemas.microsoft.com/office/drawing/2014/main" id="{E26F8251-4FF6-4A43-A265-3068D58D7C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819" t="1421" r="1920" b="36737"/>
          <a:stretch/>
        </p:blipFill>
        <p:spPr bwMode="auto">
          <a:xfrm>
            <a:off x="10369144" y="3741683"/>
            <a:ext cx="1157223" cy="1242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B5732AB-3A81-40B1-A8F8-114F74D78185}"/>
              </a:ext>
            </a:extLst>
          </p:cNvPr>
          <p:cNvSpPr/>
          <p:nvPr/>
        </p:nvSpPr>
        <p:spPr>
          <a:xfrm>
            <a:off x="7886653" y="5566821"/>
            <a:ext cx="4124349" cy="707886"/>
          </a:xfrm>
          <a:prstGeom prst="rect">
            <a:avLst/>
          </a:prstGeom>
          <a:noFill/>
        </p:spPr>
        <p:txBody>
          <a:bodyPr wrap="square" lIns="91440" tIns="45720" rIns="91440" bIns="45720">
            <a:spAutoFit/>
          </a:bodyPr>
          <a:lstStyle/>
          <a:p>
            <a:pPr algn="ctr"/>
            <a:r>
              <a:rPr lang="fr-FR"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Pas de numéro unique d’appel d’urgence pour l’instant</a:t>
            </a:r>
          </a:p>
        </p:txBody>
      </p:sp>
    </p:spTree>
    <p:extLst>
      <p:ext uri="{BB962C8B-B14F-4D97-AF65-F5344CB8AC3E}">
        <p14:creationId xmlns:p14="http://schemas.microsoft.com/office/powerpoint/2010/main" val="11795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500"/>
                            </p:stCondLst>
                            <p:childTnLst>
                              <p:par>
                                <p:cTn id="9" presetID="18" presetClass="entr" presetSubtype="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strips(downRight)">
                                      <p:cBhvr>
                                        <p:cTn id="11" dur="1000"/>
                                        <p:tgtEl>
                                          <p:spTgt spid="1026"/>
                                        </p:tgtEl>
                                      </p:cBhvr>
                                    </p:animEffect>
                                  </p:childTnLst>
                                </p:cTn>
                              </p:par>
                            </p:childTnLst>
                          </p:cTn>
                        </p:par>
                        <p:par>
                          <p:cTn id="12" fill="hold">
                            <p:stCondLst>
                              <p:cond delay="2500"/>
                            </p:stCondLst>
                            <p:childTnLst>
                              <p:par>
                                <p:cTn id="13" presetID="18" presetClass="entr" presetSubtype="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par>
                          <p:cTn id="16" fill="hold">
                            <p:stCondLst>
                              <p:cond delay="3500"/>
                            </p:stCondLst>
                            <p:childTnLst>
                              <p:par>
                                <p:cTn id="17" presetID="18" presetClass="entr" presetSubtype="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Right)">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3585D6-9570-4DA3-81B3-D2C38E5A8B48}"/>
              </a:ext>
            </a:extLst>
          </p:cNvPr>
          <p:cNvSpPr/>
          <p:nvPr/>
        </p:nvSpPr>
        <p:spPr>
          <a:xfrm>
            <a:off x="1331640" y="452736"/>
            <a:ext cx="7200800" cy="1938992"/>
          </a:xfrm>
          <a:prstGeom prst="rect">
            <a:avLst/>
          </a:prstGeom>
        </p:spPr>
        <p:txBody>
          <a:bodyPr wrap="square">
            <a:spAutoFit/>
          </a:bodyPr>
          <a:lstStyle/>
          <a:p>
            <a:r>
              <a:rPr lang="fr-FR" sz="4000" b="1" dirty="0"/>
              <a:t>Lors d’une fête de famille, une grand-mère se plaint de douleur dans la poitrine.</a:t>
            </a:r>
            <a:endParaRPr lang="fr-FR" sz="4000" dirty="0"/>
          </a:p>
        </p:txBody>
      </p:sp>
      <p:sp>
        <p:nvSpPr>
          <p:cNvPr id="3" name="Rectangle 2">
            <a:extLst>
              <a:ext uri="{FF2B5EF4-FFF2-40B4-BE49-F238E27FC236}">
                <a16:creationId xmlns:a16="http://schemas.microsoft.com/office/drawing/2014/main" id="{7763674E-64CD-46CF-87D0-DD0055A67DDF}"/>
              </a:ext>
            </a:extLst>
          </p:cNvPr>
          <p:cNvSpPr/>
          <p:nvPr/>
        </p:nvSpPr>
        <p:spPr>
          <a:xfrm>
            <a:off x="3716120" y="2819044"/>
            <a:ext cx="2125903"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SAMU</a:t>
            </a:r>
          </a:p>
        </p:txBody>
      </p:sp>
      <p:pic>
        <p:nvPicPr>
          <p:cNvPr id="4" name="Picture 2" descr="Résultat de recherche d'images pour &quot;numéro d'urgence 17&quot;">
            <a:extLst>
              <a:ext uri="{FF2B5EF4-FFF2-40B4-BE49-F238E27FC236}">
                <a16:creationId xmlns:a16="http://schemas.microsoft.com/office/drawing/2014/main" id="{3E7FE480-1F16-45E3-97BF-565279352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8" t="1421" r="81617" b="36737"/>
          <a:stretch/>
        </p:blipFill>
        <p:spPr bwMode="auto">
          <a:xfrm>
            <a:off x="7925202" y="2819044"/>
            <a:ext cx="2443942" cy="2270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ésultat de recherche d'images pour &quot;numéro d'urgence 17&quot;">
            <a:extLst>
              <a:ext uri="{FF2B5EF4-FFF2-40B4-BE49-F238E27FC236}">
                <a16:creationId xmlns:a16="http://schemas.microsoft.com/office/drawing/2014/main" id="{58AA6C32-89B7-4052-9CDC-DCA8ABEAC0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819" t="1421" r="1920" b="36737"/>
          <a:stretch/>
        </p:blipFill>
        <p:spPr bwMode="auto">
          <a:xfrm>
            <a:off x="10119762" y="4468164"/>
            <a:ext cx="1157223" cy="124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1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1000"/>
                                        <p:tgtEl>
                                          <p:spTgt spid="4"/>
                                        </p:tgtEl>
                                      </p:cBhvr>
                                    </p:animEffect>
                                  </p:childTnLst>
                                </p:cTn>
                              </p:par>
                            </p:childTnLst>
                          </p:cTn>
                        </p:par>
                        <p:par>
                          <p:cTn id="12" fill="hold">
                            <p:stCondLst>
                              <p:cond delay="2500"/>
                            </p:stCondLst>
                            <p:childTnLst>
                              <p:par>
                                <p:cTn id="13" presetID="18" presetClass="entr" presetSubtype="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F1D166-A887-4048-8C81-6F226F6D7ED7}"/>
              </a:ext>
            </a:extLst>
          </p:cNvPr>
          <p:cNvSpPr/>
          <p:nvPr/>
        </p:nvSpPr>
        <p:spPr>
          <a:xfrm>
            <a:off x="1348265" y="874455"/>
            <a:ext cx="7416824" cy="2554545"/>
          </a:xfrm>
          <a:prstGeom prst="rect">
            <a:avLst/>
          </a:prstGeom>
        </p:spPr>
        <p:txBody>
          <a:bodyPr wrap="square">
            <a:spAutoFit/>
          </a:bodyPr>
          <a:lstStyle/>
          <a:p>
            <a:r>
              <a:rPr lang="fr-FR" sz="4000" b="1" dirty="0"/>
              <a:t>En partant au boulot, je découvrir deux ou trois pierres d’un petit mur au sol. Le mur est fendu.</a:t>
            </a:r>
            <a:endParaRPr lang="fr-FR" sz="4000" dirty="0"/>
          </a:p>
        </p:txBody>
      </p:sp>
      <p:sp>
        <p:nvSpPr>
          <p:cNvPr id="3" name="Rectangle 2">
            <a:extLst>
              <a:ext uri="{FF2B5EF4-FFF2-40B4-BE49-F238E27FC236}">
                <a16:creationId xmlns:a16="http://schemas.microsoft.com/office/drawing/2014/main" id="{7F87F898-0B18-4706-B8D4-BFA1F09013C3}"/>
              </a:ext>
            </a:extLst>
          </p:cNvPr>
          <p:cNvSpPr/>
          <p:nvPr/>
        </p:nvSpPr>
        <p:spPr>
          <a:xfrm>
            <a:off x="1521860" y="3689384"/>
            <a:ext cx="6215163" cy="2585323"/>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MAIRIE</a:t>
            </a:r>
            <a:endParaRPr lang="fr-FR" sz="5400" b="1" dirty="0">
              <a:ln w="22225">
                <a:solidFill>
                  <a:schemeClr val="accent2"/>
                </a:solidFill>
                <a:prstDash val="solid"/>
              </a:ln>
              <a:solidFill>
                <a:schemeClr val="accent2">
                  <a:lumMod val="40000"/>
                  <a:lumOff val="60000"/>
                </a:schemeClr>
              </a:solidFill>
            </a:endParaRPr>
          </a:p>
          <a:p>
            <a:pPr algn="ctr"/>
            <a:endParaRPr lang="fr-FR" sz="5400" b="1" dirty="0">
              <a:ln w="22225">
                <a:solidFill>
                  <a:schemeClr val="accent2"/>
                </a:solidFill>
                <a:prstDash val="solid"/>
              </a:ln>
              <a:solidFill>
                <a:schemeClr val="accent2">
                  <a:lumMod val="40000"/>
                  <a:lumOff val="60000"/>
                </a:schemeClr>
              </a:solidFill>
            </a:endParaRPr>
          </a:p>
          <a:p>
            <a:pPr algn="ctr"/>
            <a:r>
              <a:rPr lang="fr-FR" sz="5400" b="1" cap="none" spc="0" dirty="0">
                <a:ln w="22225">
                  <a:solidFill>
                    <a:schemeClr val="accent2"/>
                  </a:solidFill>
                  <a:prstDash val="solid"/>
                </a:ln>
                <a:solidFill>
                  <a:schemeClr val="accent2">
                    <a:lumMod val="40000"/>
                    <a:lumOff val="60000"/>
                  </a:schemeClr>
                </a:solidFill>
                <a:effectLst/>
              </a:rPr>
              <a:t>Police municipale</a:t>
            </a:r>
          </a:p>
        </p:txBody>
      </p:sp>
      <p:sp>
        <p:nvSpPr>
          <p:cNvPr id="4" name="Rectangle 3">
            <a:extLst>
              <a:ext uri="{FF2B5EF4-FFF2-40B4-BE49-F238E27FC236}">
                <a16:creationId xmlns:a16="http://schemas.microsoft.com/office/drawing/2014/main" id="{2003CD1D-4530-43AE-81E9-9570115AA594}"/>
              </a:ext>
            </a:extLst>
          </p:cNvPr>
          <p:cNvSpPr/>
          <p:nvPr/>
        </p:nvSpPr>
        <p:spPr>
          <a:xfrm>
            <a:off x="7886653" y="5566821"/>
            <a:ext cx="4124349" cy="707886"/>
          </a:xfrm>
          <a:prstGeom prst="rect">
            <a:avLst/>
          </a:prstGeom>
          <a:noFill/>
        </p:spPr>
        <p:txBody>
          <a:bodyPr wrap="square" lIns="91440" tIns="45720" rIns="91440" bIns="45720">
            <a:spAutoFit/>
          </a:bodyPr>
          <a:lstStyle/>
          <a:p>
            <a:pPr algn="ctr"/>
            <a:r>
              <a:rPr lang="fr-FR"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Pas de numéro unique d’appel d’urgence pour l’instant</a:t>
            </a:r>
          </a:p>
        </p:txBody>
      </p:sp>
    </p:spTree>
    <p:extLst>
      <p:ext uri="{BB962C8B-B14F-4D97-AF65-F5344CB8AC3E}">
        <p14:creationId xmlns:p14="http://schemas.microsoft.com/office/powerpoint/2010/main" val="75880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E65432-F0DC-4CB9-BE21-A1F5938091DB}"/>
              </a:ext>
            </a:extLst>
          </p:cNvPr>
          <p:cNvSpPr/>
          <p:nvPr/>
        </p:nvSpPr>
        <p:spPr>
          <a:xfrm>
            <a:off x="1165384" y="858937"/>
            <a:ext cx="8344375" cy="1938992"/>
          </a:xfrm>
          <a:prstGeom prst="rect">
            <a:avLst/>
          </a:prstGeom>
        </p:spPr>
        <p:txBody>
          <a:bodyPr wrap="square">
            <a:spAutoFit/>
          </a:bodyPr>
          <a:lstStyle/>
          <a:p>
            <a:r>
              <a:rPr lang="fr-FR" sz="4000" b="1" dirty="0"/>
              <a:t>Au lycée, je découvre un élève assis dans les vestiaires. Il me dit que sa tête tourne</a:t>
            </a:r>
            <a:endParaRPr lang="fr-FR" sz="4000" dirty="0"/>
          </a:p>
        </p:txBody>
      </p:sp>
      <p:sp>
        <p:nvSpPr>
          <p:cNvPr id="3" name="Rectangle 2">
            <a:extLst>
              <a:ext uri="{FF2B5EF4-FFF2-40B4-BE49-F238E27FC236}">
                <a16:creationId xmlns:a16="http://schemas.microsoft.com/office/drawing/2014/main" id="{97EC5BE3-AA43-49A2-881A-86C42103CDEF}"/>
              </a:ext>
            </a:extLst>
          </p:cNvPr>
          <p:cNvSpPr/>
          <p:nvPr/>
        </p:nvSpPr>
        <p:spPr>
          <a:xfrm>
            <a:off x="3276750" y="3024365"/>
            <a:ext cx="4121641" cy="341632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INFIRMERIE</a:t>
            </a:r>
          </a:p>
          <a:p>
            <a:pPr algn="ctr"/>
            <a:endParaRPr lang="fr-FR" sz="5400" b="1" dirty="0">
              <a:ln w="22225">
                <a:solidFill>
                  <a:schemeClr val="accent2"/>
                </a:solidFill>
                <a:prstDash val="solid"/>
              </a:ln>
              <a:solidFill>
                <a:schemeClr val="accent2">
                  <a:lumMod val="40000"/>
                  <a:lumOff val="60000"/>
                </a:schemeClr>
              </a:solidFill>
            </a:endParaRPr>
          </a:p>
          <a:p>
            <a:pPr algn="ctr"/>
            <a:r>
              <a:rPr lang="fr-FR" sz="5400" b="1" i="1" cap="none" spc="0" dirty="0">
                <a:ln w="22225">
                  <a:solidFill>
                    <a:schemeClr val="accent2"/>
                  </a:solidFill>
                  <a:prstDash val="solid"/>
                </a:ln>
                <a:solidFill>
                  <a:schemeClr val="accent2">
                    <a:lumMod val="40000"/>
                    <a:lumOff val="60000"/>
                  </a:schemeClr>
                </a:solidFill>
                <a:effectLst/>
              </a:rPr>
              <a:t>Vie scolaire</a:t>
            </a:r>
          </a:p>
          <a:p>
            <a:pPr algn="ctr"/>
            <a:r>
              <a:rPr lang="fr-FR" sz="5400" b="1" i="1" dirty="0">
                <a:ln w="22225">
                  <a:solidFill>
                    <a:schemeClr val="accent2"/>
                  </a:solidFill>
                  <a:prstDash val="solid"/>
                </a:ln>
                <a:solidFill>
                  <a:schemeClr val="accent2">
                    <a:lumMod val="40000"/>
                    <a:lumOff val="60000"/>
                  </a:schemeClr>
                </a:solidFill>
              </a:rPr>
              <a:t>Direction</a:t>
            </a:r>
            <a:endParaRPr lang="fr-FR" sz="5400" b="1" i="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655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30B15-9231-48D1-BDCD-C6582CAD281F}"/>
              </a:ext>
            </a:extLst>
          </p:cNvPr>
          <p:cNvSpPr/>
          <p:nvPr/>
        </p:nvSpPr>
        <p:spPr>
          <a:xfrm>
            <a:off x="1364891" y="563274"/>
            <a:ext cx="8361000" cy="3170099"/>
          </a:xfrm>
          <a:prstGeom prst="rect">
            <a:avLst/>
          </a:prstGeom>
        </p:spPr>
        <p:txBody>
          <a:bodyPr wrap="square">
            <a:spAutoFit/>
          </a:bodyPr>
          <a:lstStyle/>
          <a:p>
            <a:r>
              <a:rPr lang="fr-FR" sz="4000" b="1" dirty="0"/>
              <a:t>En ballade dans les bois cet automne, avec deux amis nous entendons un « crac » et une branche tombe sur un copain qui est coincé en dessous.</a:t>
            </a:r>
            <a:endParaRPr lang="fr-FR" sz="4000" dirty="0"/>
          </a:p>
        </p:txBody>
      </p:sp>
      <p:sp>
        <p:nvSpPr>
          <p:cNvPr id="3" name="Rectangle 2">
            <a:extLst>
              <a:ext uri="{FF2B5EF4-FFF2-40B4-BE49-F238E27FC236}">
                <a16:creationId xmlns:a16="http://schemas.microsoft.com/office/drawing/2014/main" id="{0933AAE9-7F2A-4619-9300-AEC5C83D46E0}"/>
              </a:ext>
            </a:extLst>
          </p:cNvPr>
          <p:cNvSpPr/>
          <p:nvPr/>
        </p:nvSpPr>
        <p:spPr>
          <a:xfrm>
            <a:off x="2612353" y="4248762"/>
            <a:ext cx="3483647"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POMPIERS</a:t>
            </a:r>
          </a:p>
        </p:txBody>
      </p:sp>
      <p:pic>
        <p:nvPicPr>
          <p:cNvPr id="4" name="Picture 2" descr="Résultat de recherche d'images pour &quot;numéro d'urgence 17&quot;">
            <a:extLst>
              <a:ext uri="{FF2B5EF4-FFF2-40B4-BE49-F238E27FC236}">
                <a16:creationId xmlns:a16="http://schemas.microsoft.com/office/drawing/2014/main" id="{F36CB8D9-F3DE-4E2A-AB02-F37C823981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50" r="27270" b="38158"/>
          <a:stretch/>
        </p:blipFill>
        <p:spPr bwMode="auto">
          <a:xfrm>
            <a:off x="8246225" y="3530328"/>
            <a:ext cx="2377440" cy="2270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ésultat de recherche d'images pour &quot;numéro d'urgence 17&quot;">
            <a:extLst>
              <a:ext uri="{FF2B5EF4-FFF2-40B4-BE49-F238E27FC236}">
                <a16:creationId xmlns:a16="http://schemas.microsoft.com/office/drawing/2014/main" id="{1B991BB1-B9BB-444B-B047-1EC8B2BE29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819" t="1421" r="1920" b="36737"/>
          <a:stretch/>
        </p:blipFill>
        <p:spPr bwMode="auto">
          <a:xfrm>
            <a:off x="10369144" y="5382493"/>
            <a:ext cx="1157223" cy="1242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15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1000"/>
                                        <p:tgtEl>
                                          <p:spTgt spid="4"/>
                                        </p:tgtEl>
                                      </p:cBhvr>
                                    </p:animEffect>
                                  </p:childTnLst>
                                </p:cTn>
                              </p:par>
                            </p:childTnLst>
                          </p:cTn>
                        </p:par>
                        <p:par>
                          <p:cTn id="12" fill="hold">
                            <p:stCondLst>
                              <p:cond delay="2500"/>
                            </p:stCondLst>
                            <p:childTnLst>
                              <p:par>
                                <p:cTn id="13" presetID="18" presetClass="entr" presetSubtype="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A54777-7AA6-322E-39B9-56E517A9A7B9}"/>
              </a:ext>
            </a:extLst>
          </p:cNvPr>
          <p:cNvSpPr/>
          <p:nvPr/>
        </p:nvSpPr>
        <p:spPr>
          <a:xfrm>
            <a:off x="923296" y="173020"/>
            <a:ext cx="5048177" cy="923330"/>
          </a:xfrm>
          <a:prstGeom prst="rect">
            <a:avLst/>
          </a:prstGeom>
          <a:noFill/>
        </p:spPr>
        <p:txBody>
          <a:bodyPr wrap="none" lIns="91440" tIns="45720" rIns="91440" bIns="45720">
            <a:spAutoFit/>
          </a:bodyPr>
          <a:lstStyle/>
          <a:p>
            <a:pPr algn="ctr"/>
            <a:r>
              <a:rPr lang="fr-FR" sz="5400" b="1" cap="none" spc="0" dirty="0">
                <a:ln w="12700" cmpd="sng">
                  <a:solidFill>
                    <a:schemeClr val="accent4"/>
                  </a:solidFill>
                  <a:prstDash val="solid"/>
                </a:ln>
                <a:solidFill>
                  <a:schemeClr val="accent2">
                    <a:lumMod val="60000"/>
                    <a:lumOff val="40000"/>
                  </a:schemeClr>
                </a:solidFill>
                <a:effectLst/>
              </a:rPr>
              <a:t>Cas particulier</a:t>
            </a:r>
          </a:p>
        </p:txBody>
      </p:sp>
      <p:sp>
        <p:nvSpPr>
          <p:cNvPr id="6" name="ZoneTexte 5">
            <a:extLst>
              <a:ext uri="{FF2B5EF4-FFF2-40B4-BE49-F238E27FC236}">
                <a16:creationId xmlns:a16="http://schemas.microsoft.com/office/drawing/2014/main" id="{E31A71C6-80A6-7209-4013-A8D881AC1B64}"/>
              </a:ext>
            </a:extLst>
          </p:cNvPr>
          <p:cNvSpPr txBox="1"/>
          <p:nvPr/>
        </p:nvSpPr>
        <p:spPr>
          <a:xfrm>
            <a:off x="1818640" y="2973769"/>
            <a:ext cx="9550400" cy="3847207"/>
          </a:xfrm>
          <a:prstGeom prst="rect">
            <a:avLst/>
          </a:prstGeom>
          <a:noFill/>
        </p:spPr>
        <p:txBody>
          <a:bodyPr wrap="square" rtlCol="0">
            <a:spAutoFit/>
          </a:bodyPr>
          <a:lstStyle/>
          <a:p>
            <a:r>
              <a:rPr lang="fr-FR" sz="2800" b="1" dirty="0"/>
              <a:t>La victime présente des signes de toux, de fièvre ou tout autre symptôme grippal sans signe de détresse vitale:</a:t>
            </a:r>
          </a:p>
          <a:p>
            <a:pPr marL="457200" indent="-457200">
              <a:buFontTx/>
              <a:buChar char="-"/>
            </a:pPr>
            <a:r>
              <a:rPr lang="fr-FR" sz="2800" b="1" dirty="0"/>
              <a:t>Suivre les consignes gouvernementales</a:t>
            </a:r>
          </a:p>
          <a:p>
            <a:pPr marL="457200" indent="-457200">
              <a:buFontTx/>
              <a:buChar char="-"/>
            </a:pPr>
            <a:r>
              <a:rPr lang="fr-FR" sz="2800" b="1" dirty="0"/>
              <a:t>Suivre les consignes internes de l’entreprise.</a:t>
            </a:r>
          </a:p>
          <a:p>
            <a:endParaRPr lang="fr-FR" sz="2000" b="1" dirty="0"/>
          </a:p>
          <a:p>
            <a:r>
              <a:rPr lang="fr-FR" sz="2800" b="1" dirty="0"/>
              <a:t>Si la victime a du mal à respirer au repos ou à l’effort ou présente des signes d’une urgence vitale:</a:t>
            </a:r>
          </a:p>
          <a:p>
            <a:pPr marL="457200" indent="-457200">
              <a:buFontTx/>
              <a:buChar char="-"/>
            </a:pPr>
            <a:r>
              <a:rPr lang="fr-FR" sz="2800" b="1" dirty="0"/>
              <a:t>Faire alerter ou alerter</a:t>
            </a:r>
          </a:p>
        </p:txBody>
      </p:sp>
      <p:sp>
        <p:nvSpPr>
          <p:cNvPr id="7" name="Rectangle 6">
            <a:extLst>
              <a:ext uri="{FF2B5EF4-FFF2-40B4-BE49-F238E27FC236}">
                <a16:creationId xmlns:a16="http://schemas.microsoft.com/office/drawing/2014/main" id="{12E19D28-8F64-33A4-78C8-3D539BC9A1C6}"/>
              </a:ext>
            </a:extLst>
          </p:cNvPr>
          <p:cNvSpPr/>
          <p:nvPr/>
        </p:nvSpPr>
        <p:spPr>
          <a:xfrm>
            <a:off x="1162011" y="1191187"/>
            <a:ext cx="9424710" cy="1569660"/>
          </a:xfrm>
          <a:prstGeom prst="rect">
            <a:avLst/>
          </a:prstGeom>
          <a:noFill/>
        </p:spPr>
        <p:txBody>
          <a:bodyPr wrap="square" lIns="91440" tIns="45720" rIns="91440" bIns="45720">
            <a:spAutoFit/>
          </a:bodyPr>
          <a:lstStyle/>
          <a:p>
            <a:r>
              <a:rPr lang="fr-F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La victime présente des manifestations qui peuvent faire évoquer une maladie infectieuse respiratoire (grippe, COVID19 …)</a:t>
            </a:r>
          </a:p>
        </p:txBody>
      </p:sp>
    </p:spTree>
    <p:extLst>
      <p:ext uri="{BB962C8B-B14F-4D97-AF65-F5344CB8AC3E}">
        <p14:creationId xmlns:p14="http://schemas.microsoft.com/office/powerpoint/2010/main" val="315634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D70EEA6-C03B-47EB-B118-3FCDA97C7CD1}"/>
              </a:ext>
            </a:extLst>
          </p:cNvPr>
          <p:cNvSpPr txBox="1"/>
          <p:nvPr/>
        </p:nvSpPr>
        <p:spPr>
          <a:xfrm>
            <a:off x="1214338" y="995567"/>
            <a:ext cx="9709476" cy="4647426"/>
          </a:xfrm>
          <a:prstGeom prst="rect">
            <a:avLst/>
          </a:prstGeom>
          <a:noFill/>
        </p:spPr>
        <p:txBody>
          <a:bodyPr wrap="square" rtlCol="0">
            <a:spAutoFit/>
          </a:bodyPr>
          <a:lstStyle/>
          <a:p>
            <a:r>
              <a:rPr lang="fr-FR" sz="4000" b="1" dirty="0">
                <a:latin typeface="Bookman Old Style" panose="02050604050505020204" pitchFamily="18" charset="0"/>
              </a:rPr>
              <a:t>SOMMAIRE: </a:t>
            </a:r>
            <a:r>
              <a:rPr lang="fr-FR" sz="2800" i="1" dirty="0">
                <a:latin typeface="Bookman Old Style" panose="02050604050505020204" pitchFamily="18" charset="0"/>
              </a:rPr>
              <a:t>au 13/01/2021</a:t>
            </a:r>
            <a:endParaRPr lang="fr-FR" sz="4000" i="1" dirty="0">
              <a:latin typeface="Bookman Old Style" panose="02050604050505020204" pitchFamily="18" charset="0"/>
            </a:endParaRPr>
          </a:p>
          <a:p>
            <a:endParaRPr lang="fr-FR" sz="3200" dirty="0">
              <a:latin typeface="Bookman Old Style" panose="02050604050505020204" pitchFamily="18" charset="0"/>
            </a:endParaRPr>
          </a:p>
          <a:p>
            <a:pPr marL="914400" lvl="1" indent="-457200">
              <a:buFont typeface="Wingdings" panose="05000000000000000000" pitchFamily="2" charset="2"/>
              <a:buChar char="ü"/>
            </a:pPr>
            <a:r>
              <a:rPr lang="fr-FR" sz="3200" dirty="0">
                <a:latin typeface="Bookman Old Style" panose="02050604050505020204" pitchFamily="18" charset="0"/>
              </a:rPr>
              <a:t>Appel au vécu</a:t>
            </a:r>
          </a:p>
          <a:p>
            <a:pPr marL="914400" lvl="1" indent="-457200">
              <a:buFont typeface="Wingdings" panose="05000000000000000000" pitchFamily="2" charset="2"/>
              <a:buChar char="ü"/>
            </a:pPr>
            <a:r>
              <a:rPr lang="fr-FR" sz="3200" dirty="0">
                <a:latin typeface="Bookman Old Style" panose="02050604050505020204" pitchFamily="18" charset="0"/>
              </a:rPr>
              <a:t>Comment</a:t>
            </a:r>
          </a:p>
          <a:p>
            <a:pPr marL="914400" lvl="1" indent="-457200">
              <a:buFont typeface="Wingdings" panose="05000000000000000000" pitchFamily="2" charset="2"/>
              <a:buChar char="ü"/>
            </a:pPr>
            <a:r>
              <a:rPr lang="fr-FR" sz="3200" dirty="0">
                <a:latin typeface="Bookman Old Style" panose="02050604050505020204" pitchFamily="18" charset="0"/>
              </a:rPr>
              <a:t>Qui</a:t>
            </a:r>
          </a:p>
          <a:p>
            <a:pPr marL="914400" lvl="1" indent="-457200">
              <a:buFont typeface="Wingdings" panose="05000000000000000000" pitchFamily="2" charset="2"/>
              <a:buChar char="ü"/>
            </a:pPr>
            <a:r>
              <a:rPr lang="fr-FR" sz="3200" dirty="0">
                <a:latin typeface="Bookman Old Style" panose="02050604050505020204" pitchFamily="18" charset="0"/>
              </a:rPr>
              <a:t>Quoi</a:t>
            </a:r>
          </a:p>
          <a:p>
            <a:pPr marL="914400" lvl="1" indent="-457200">
              <a:buFont typeface="Wingdings" panose="05000000000000000000" pitchFamily="2" charset="2"/>
              <a:buChar char="ü"/>
            </a:pPr>
            <a:r>
              <a:rPr lang="fr-FR" sz="3200" dirty="0">
                <a:latin typeface="Bookman Old Style" panose="02050604050505020204" pitchFamily="18" charset="0"/>
              </a:rPr>
              <a:t>Complément en vidéos et en son.</a:t>
            </a:r>
          </a:p>
          <a:p>
            <a:pPr marL="914400" lvl="1" indent="-457200">
              <a:buFont typeface="Wingdings" panose="05000000000000000000" pitchFamily="2" charset="2"/>
              <a:buChar char="ü"/>
            </a:pPr>
            <a:r>
              <a:rPr lang="fr-FR" sz="3200" dirty="0">
                <a:latin typeface="Bookman Old Style" panose="02050604050505020204" pitchFamily="18" charset="0"/>
              </a:rPr>
              <a:t>Applications</a:t>
            </a:r>
          </a:p>
          <a:p>
            <a:pPr marL="342900" indent="-342900">
              <a:buAutoNum type="arabicParenR"/>
            </a:pPr>
            <a:endParaRPr lang="fr-FR" sz="3200" dirty="0"/>
          </a:p>
        </p:txBody>
      </p:sp>
    </p:spTree>
    <p:extLst>
      <p:ext uri="{BB962C8B-B14F-4D97-AF65-F5344CB8AC3E}">
        <p14:creationId xmlns:p14="http://schemas.microsoft.com/office/powerpoint/2010/main" val="16350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1ACFE4-F093-4991-A988-14E504AB9D88}"/>
              </a:ext>
            </a:extLst>
          </p:cNvPr>
          <p:cNvGrpSpPr>
            <a:grpSpLocks/>
          </p:cNvGrpSpPr>
          <p:nvPr/>
        </p:nvGrpSpPr>
        <p:grpSpPr bwMode="auto">
          <a:xfrm>
            <a:off x="1465540" y="-26988"/>
            <a:ext cx="8978900" cy="6883401"/>
            <a:chOff x="33" y="-17"/>
            <a:chExt cx="5656" cy="4336"/>
          </a:xfrm>
        </p:grpSpPr>
        <p:sp>
          <p:nvSpPr>
            <p:cNvPr id="3" name="Line 2">
              <a:extLst>
                <a:ext uri="{FF2B5EF4-FFF2-40B4-BE49-F238E27FC236}">
                  <a16:creationId xmlns:a16="http://schemas.microsoft.com/office/drawing/2014/main" id="{C5C6BD59-8B39-4C9F-9254-6B19491FAFD4}"/>
                </a:ext>
              </a:extLst>
            </p:cNvPr>
            <p:cNvSpPr>
              <a:spLocks noChangeShapeType="1"/>
            </p:cNvSpPr>
            <p:nvPr/>
          </p:nvSpPr>
          <p:spPr bwMode="auto">
            <a:xfrm flipH="1">
              <a:off x="1105" y="628"/>
              <a:ext cx="3431" cy="0"/>
            </a:xfrm>
            <a:prstGeom prst="line">
              <a:avLst/>
            </a:prstGeom>
            <a:noFill/>
            <a:ln w="57240" cap="sq">
              <a:solidFill>
                <a:srgbClr val="00B050"/>
              </a:solidFill>
              <a:miter lim="800000"/>
              <a:headEnd type="triangle" w="lg" len="lg"/>
              <a:tailEnd/>
            </a:ln>
            <a:effectLst/>
          </p:spPr>
          <p:txBody>
            <a:bodyPr/>
            <a:lstStyle/>
            <a:p>
              <a:endParaRPr lang="fr-FR"/>
            </a:p>
          </p:txBody>
        </p:sp>
        <p:sp>
          <p:nvSpPr>
            <p:cNvPr id="4" name="Line 3">
              <a:extLst>
                <a:ext uri="{FF2B5EF4-FFF2-40B4-BE49-F238E27FC236}">
                  <a16:creationId xmlns:a16="http://schemas.microsoft.com/office/drawing/2014/main" id="{D606BAD5-7096-4B7C-9500-111F36CAAA9E}"/>
                </a:ext>
              </a:extLst>
            </p:cNvPr>
            <p:cNvSpPr>
              <a:spLocks noChangeShapeType="1"/>
            </p:cNvSpPr>
            <p:nvPr/>
          </p:nvSpPr>
          <p:spPr bwMode="auto">
            <a:xfrm flipH="1">
              <a:off x="77" y="1642"/>
              <a:ext cx="1640" cy="0"/>
            </a:xfrm>
            <a:prstGeom prst="line">
              <a:avLst/>
            </a:prstGeom>
            <a:noFill/>
            <a:ln w="57240" cap="sq">
              <a:solidFill>
                <a:srgbClr val="00B050"/>
              </a:solidFill>
              <a:miter lim="800000"/>
              <a:headEnd/>
              <a:tailEnd/>
            </a:ln>
            <a:effectLst/>
          </p:spPr>
          <p:txBody>
            <a:bodyPr/>
            <a:lstStyle/>
            <a:p>
              <a:endParaRPr lang="fr-FR"/>
            </a:p>
          </p:txBody>
        </p:sp>
        <p:sp>
          <p:nvSpPr>
            <p:cNvPr id="5" name="Line 4">
              <a:extLst>
                <a:ext uri="{FF2B5EF4-FFF2-40B4-BE49-F238E27FC236}">
                  <a16:creationId xmlns:a16="http://schemas.microsoft.com/office/drawing/2014/main" id="{F1FCD8E2-76CC-4B45-822D-29CD2695B0B2}"/>
                </a:ext>
              </a:extLst>
            </p:cNvPr>
            <p:cNvSpPr>
              <a:spLocks noChangeShapeType="1"/>
            </p:cNvSpPr>
            <p:nvPr/>
          </p:nvSpPr>
          <p:spPr bwMode="auto">
            <a:xfrm flipH="1" flipV="1">
              <a:off x="65" y="2690"/>
              <a:ext cx="1646" cy="6"/>
            </a:xfrm>
            <a:prstGeom prst="line">
              <a:avLst/>
            </a:prstGeom>
            <a:noFill/>
            <a:ln w="57240" cap="sq">
              <a:solidFill>
                <a:srgbClr val="00B050"/>
              </a:solidFill>
              <a:miter lim="800000"/>
              <a:headEnd/>
              <a:tailEnd/>
            </a:ln>
            <a:effectLst/>
          </p:spPr>
          <p:txBody>
            <a:bodyPr/>
            <a:lstStyle/>
            <a:p>
              <a:endParaRPr lang="fr-FR"/>
            </a:p>
          </p:txBody>
        </p:sp>
        <p:sp>
          <p:nvSpPr>
            <p:cNvPr id="6" name="Rectangle 5">
              <a:extLst>
                <a:ext uri="{FF2B5EF4-FFF2-40B4-BE49-F238E27FC236}">
                  <a16:creationId xmlns:a16="http://schemas.microsoft.com/office/drawing/2014/main" id="{9041E05B-9521-4F0B-BEBA-0EFF5923D6C4}"/>
                </a:ext>
              </a:extLst>
            </p:cNvPr>
            <p:cNvSpPr>
              <a:spLocks noChangeArrowheads="1"/>
            </p:cNvSpPr>
            <p:nvPr/>
          </p:nvSpPr>
          <p:spPr bwMode="auto">
            <a:xfrm>
              <a:off x="622" y="378"/>
              <a:ext cx="49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7" name="Rectangle 6">
              <a:extLst>
                <a:ext uri="{FF2B5EF4-FFF2-40B4-BE49-F238E27FC236}">
                  <a16:creationId xmlns:a16="http://schemas.microsoft.com/office/drawing/2014/main" id="{0DB69D09-9CFA-4703-B583-A26304173A40}"/>
                </a:ext>
              </a:extLst>
            </p:cNvPr>
            <p:cNvSpPr>
              <a:spLocks noChangeArrowheads="1"/>
            </p:cNvSpPr>
            <p:nvPr/>
          </p:nvSpPr>
          <p:spPr bwMode="auto">
            <a:xfrm>
              <a:off x="249"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8" name="Rectangle 7">
              <a:extLst>
                <a:ext uri="{FF2B5EF4-FFF2-40B4-BE49-F238E27FC236}">
                  <a16:creationId xmlns:a16="http://schemas.microsoft.com/office/drawing/2014/main" id="{5E114F14-D9E9-4627-B4D4-3CBDC3512E4E}"/>
                </a:ext>
              </a:extLst>
            </p:cNvPr>
            <p:cNvSpPr>
              <a:spLocks noChangeArrowheads="1"/>
            </p:cNvSpPr>
            <p:nvPr/>
          </p:nvSpPr>
          <p:spPr bwMode="auto">
            <a:xfrm>
              <a:off x="249" y="1394"/>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9" name="Rectangle 8">
              <a:extLst>
                <a:ext uri="{FF2B5EF4-FFF2-40B4-BE49-F238E27FC236}">
                  <a16:creationId xmlns:a16="http://schemas.microsoft.com/office/drawing/2014/main" id="{47282570-4AA8-487B-8F8C-B7134F9024ED}"/>
                </a:ext>
              </a:extLst>
            </p:cNvPr>
            <p:cNvSpPr>
              <a:spLocks noChangeArrowheads="1"/>
            </p:cNvSpPr>
            <p:nvPr/>
          </p:nvSpPr>
          <p:spPr bwMode="auto">
            <a:xfrm>
              <a:off x="1020" y="1394"/>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0" name="Rectangle 9">
              <a:extLst>
                <a:ext uri="{FF2B5EF4-FFF2-40B4-BE49-F238E27FC236}">
                  <a16:creationId xmlns:a16="http://schemas.microsoft.com/office/drawing/2014/main" id="{78FD1961-5FCA-4135-9786-B9562A2F5370}"/>
                </a:ext>
              </a:extLst>
            </p:cNvPr>
            <p:cNvSpPr>
              <a:spLocks noChangeArrowheads="1"/>
            </p:cNvSpPr>
            <p:nvPr/>
          </p:nvSpPr>
          <p:spPr bwMode="auto">
            <a:xfrm>
              <a:off x="1020"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1" name="Rectangle 10">
              <a:extLst>
                <a:ext uri="{FF2B5EF4-FFF2-40B4-BE49-F238E27FC236}">
                  <a16:creationId xmlns:a16="http://schemas.microsoft.com/office/drawing/2014/main" id="{B887CCD6-B3BC-4E5E-8AE7-877EAD47BBD7}"/>
                </a:ext>
              </a:extLst>
            </p:cNvPr>
            <p:cNvSpPr>
              <a:spLocks noChangeArrowheads="1"/>
            </p:cNvSpPr>
            <p:nvPr/>
          </p:nvSpPr>
          <p:spPr bwMode="auto">
            <a:xfrm>
              <a:off x="1792" y="2437"/>
              <a:ext cx="495"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2" name="Rectangle 11">
              <a:extLst>
                <a:ext uri="{FF2B5EF4-FFF2-40B4-BE49-F238E27FC236}">
                  <a16:creationId xmlns:a16="http://schemas.microsoft.com/office/drawing/2014/main" id="{19073A0A-6DD2-429C-8F59-19553A199E3A}"/>
                </a:ext>
              </a:extLst>
            </p:cNvPr>
            <p:cNvSpPr>
              <a:spLocks noChangeArrowheads="1"/>
            </p:cNvSpPr>
            <p:nvPr/>
          </p:nvSpPr>
          <p:spPr bwMode="auto">
            <a:xfrm>
              <a:off x="2336"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3" name="Rectangle 12">
              <a:extLst>
                <a:ext uri="{FF2B5EF4-FFF2-40B4-BE49-F238E27FC236}">
                  <a16:creationId xmlns:a16="http://schemas.microsoft.com/office/drawing/2014/main" id="{FEB67024-28C9-432C-9874-9FC1DDA5FECB}"/>
                </a:ext>
              </a:extLst>
            </p:cNvPr>
            <p:cNvSpPr>
              <a:spLocks noChangeArrowheads="1"/>
            </p:cNvSpPr>
            <p:nvPr/>
          </p:nvSpPr>
          <p:spPr bwMode="auto">
            <a:xfrm>
              <a:off x="2925"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4" name="Rectangle 13">
              <a:extLst>
                <a:ext uri="{FF2B5EF4-FFF2-40B4-BE49-F238E27FC236}">
                  <a16:creationId xmlns:a16="http://schemas.microsoft.com/office/drawing/2014/main" id="{51A85458-69BA-4FF7-9DB5-DDC6208DCF60}"/>
                </a:ext>
              </a:extLst>
            </p:cNvPr>
            <p:cNvSpPr>
              <a:spLocks noChangeArrowheads="1"/>
            </p:cNvSpPr>
            <p:nvPr/>
          </p:nvSpPr>
          <p:spPr bwMode="auto">
            <a:xfrm>
              <a:off x="3470"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5" name="Rectangle 14">
              <a:extLst>
                <a:ext uri="{FF2B5EF4-FFF2-40B4-BE49-F238E27FC236}">
                  <a16:creationId xmlns:a16="http://schemas.microsoft.com/office/drawing/2014/main" id="{BB77AD99-2399-445D-B71C-56AFF8763F79}"/>
                </a:ext>
              </a:extLst>
            </p:cNvPr>
            <p:cNvSpPr>
              <a:spLocks noChangeArrowheads="1"/>
            </p:cNvSpPr>
            <p:nvPr/>
          </p:nvSpPr>
          <p:spPr bwMode="auto">
            <a:xfrm>
              <a:off x="8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6" name="Rectangle 15">
              <a:extLst>
                <a:ext uri="{FF2B5EF4-FFF2-40B4-BE49-F238E27FC236}">
                  <a16:creationId xmlns:a16="http://schemas.microsoft.com/office/drawing/2014/main" id="{949B82DB-BA78-4F36-B1E5-8805DF0EA33C}"/>
                </a:ext>
              </a:extLst>
            </p:cNvPr>
            <p:cNvSpPr>
              <a:spLocks noChangeArrowheads="1"/>
            </p:cNvSpPr>
            <p:nvPr/>
          </p:nvSpPr>
          <p:spPr bwMode="auto">
            <a:xfrm>
              <a:off x="64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7" name="Rectangle 16">
              <a:extLst>
                <a:ext uri="{FF2B5EF4-FFF2-40B4-BE49-F238E27FC236}">
                  <a16:creationId xmlns:a16="http://schemas.microsoft.com/office/drawing/2014/main" id="{3A6AEC65-A271-4B72-AFBA-AD31E42F1D38}"/>
                </a:ext>
              </a:extLst>
            </p:cNvPr>
            <p:cNvSpPr>
              <a:spLocks noChangeArrowheads="1"/>
            </p:cNvSpPr>
            <p:nvPr/>
          </p:nvSpPr>
          <p:spPr bwMode="auto">
            <a:xfrm>
              <a:off x="1202"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8" name="Rectangle 17">
              <a:extLst>
                <a:ext uri="{FF2B5EF4-FFF2-40B4-BE49-F238E27FC236}">
                  <a16:creationId xmlns:a16="http://schemas.microsoft.com/office/drawing/2014/main" id="{7F85500F-8590-42BC-8F48-4C2078D6126A}"/>
                </a:ext>
              </a:extLst>
            </p:cNvPr>
            <p:cNvSpPr>
              <a:spLocks noChangeArrowheads="1"/>
            </p:cNvSpPr>
            <p:nvPr/>
          </p:nvSpPr>
          <p:spPr bwMode="auto">
            <a:xfrm>
              <a:off x="1792" y="3430"/>
              <a:ext cx="495"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19" name="Rectangle 18">
              <a:extLst>
                <a:ext uri="{FF2B5EF4-FFF2-40B4-BE49-F238E27FC236}">
                  <a16:creationId xmlns:a16="http://schemas.microsoft.com/office/drawing/2014/main" id="{2CCB9C3D-12F1-4C8A-BE6E-F18AB360A376}"/>
                </a:ext>
              </a:extLst>
            </p:cNvPr>
            <p:cNvSpPr>
              <a:spLocks noChangeArrowheads="1"/>
            </p:cNvSpPr>
            <p:nvPr/>
          </p:nvSpPr>
          <p:spPr bwMode="auto">
            <a:xfrm>
              <a:off x="2336"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0" name="Rectangle 19">
              <a:extLst>
                <a:ext uri="{FF2B5EF4-FFF2-40B4-BE49-F238E27FC236}">
                  <a16:creationId xmlns:a16="http://schemas.microsoft.com/office/drawing/2014/main" id="{C1F9DED1-A827-4822-B078-757323EAC167}"/>
                </a:ext>
              </a:extLst>
            </p:cNvPr>
            <p:cNvSpPr>
              <a:spLocks noChangeArrowheads="1"/>
            </p:cNvSpPr>
            <p:nvPr/>
          </p:nvSpPr>
          <p:spPr bwMode="auto">
            <a:xfrm>
              <a:off x="2925"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1" name="Rectangle 20">
              <a:extLst>
                <a:ext uri="{FF2B5EF4-FFF2-40B4-BE49-F238E27FC236}">
                  <a16:creationId xmlns:a16="http://schemas.microsoft.com/office/drawing/2014/main" id="{7A10A77D-2291-4CB2-8B1B-98D1048A41F1}"/>
                </a:ext>
              </a:extLst>
            </p:cNvPr>
            <p:cNvSpPr>
              <a:spLocks noChangeArrowheads="1"/>
            </p:cNvSpPr>
            <p:nvPr/>
          </p:nvSpPr>
          <p:spPr bwMode="auto">
            <a:xfrm>
              <a:off x="3470"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2" name="Rectangle 21">
              <a:extLst>
                <a:ext uri="{FF2B5EF4-FFF2-40B4-BE49-F238E27FC236}">
                  <a16:creationId xmlns:a16="http://schemas.microsoft.com/office/drawing/2014/main" id="{4774BC03-3265-4E24-8BDD-7EE09328C9C4}"/>
                </a:ext>
              </a:extLst>
            </p:cNvPr>
            <p:cNvSpPr>
              <a:spLocks noChangeArrowheads="1"/>
            </p:cNvSpPr>
            <p:nvPr/>
          </p:nvSpPr>
          <p:spPr bwMode="auto">
            <a:xfrm>
              <a:off x="4059"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3" name="Rectangle 22">
              <a:extLst>
                <a:ext uri="{FF2B5EF4-FFF2-40B4-BE49-F238E27FC236}">
                  <a16:creationId xmlns:a16="http://schemas.microsoft.com/office/drawing/2014/main" id="{7A90231A-569C-4550-BB52-B7472F5B8C55}"/>
                </a:ext>
              </a:extLst>
            </p:cNvPr>
            <p:cNvSpPr>
              <a:spLocks noChangeArrowheads="1"/>
            </p:cNvSpPr>
            <p:nvPr/>
          </p:nvSpPr>
          <p:spPr bwMode="auto">
            <a:xfrm>
              <a:off x="460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4" name="Rectangle 23">
              <a:extLst>
                <a:ext uri="{FF2B5EF4-FFF2-40B4-BE49-F238E27FC236}">
                  <a16:creationId xmlns:a16="http://schemas.microsoft.com/office/drawing/2014/main" id="{DB3F6228-527D-4112-BF56-B76BD3BBF460}"/>
                </a:ext>
              </a:extLst>
            </p:cNvPr>
            <p:cNvSpPr>
              <a:spLocks noChangeArrowheads="1"/>
            </p:cNvSpPr>
            <p:nvPr/>
          </p:nvSpPr>
          <p:spPr bwMode="auto">
            <a:xfrm>
              <a:off x="5193" y="3430"/>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5" name="Rectangle 24">
              <a:extLst>
                <a:ext uri="{FF2B5EF4-FFF2-40B4-BE49-F238E27FC236}">
                  <a16:creationId xmlns:a16="http://schemas.microsoft.com/office/drawing/2014/main" id="{ED33196C-38BB-4661-9BA0-70D348996845}"/>
                </a:ext>
              </a:extLst>
            </p:cNvPr>
            <p:cNvSpPr>
              <a:spLocks noChangeArrowheads="1"/>
            </p:cNvSpPr>
            <p:nvPr/>
          </p:nvSpPr>
          <p:spPr bwMode="auto">
            <a:xfrm>
              <a:off x="4059"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6" name="Rectangle 25">
              <a:extLst>
                <a:ext uri="{FF2B5EF4-FFF2-40B4-BE49-F238E27FC236}">
                  <a16:creationId xmlns:a16="http://schemas.microsoft.com/office/drawing/2014/main" id="{B8C0089D-1F99-4D63-B335-6008FF378ACE}"/>
                </a:ext>
              </a:extLst>
            </p:cNvPr>
            <p:cNvSpPr>
              <a:spLocks noChangeArrowheads="1"/>
            </p:cNvSpPr>
            <p:nvPr/>
          </p:nvSpPr>
          <p:spPr bwMode="auto">
            <a:xfrm>
              <a:off x="4603" y="2432"/>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7" name="Rectangle 26">
              <a:extLst>
                <a:ext uri="{FF2B5EF4-FFF2-40B4-BE49-F238E27FC236}">
                  <a16:creationId xmlns:a16="http://schemas.microsoft.com/office/drawing/2014/main" id="{A83D40F8-2F3F-4C88-A723-89A9206B08A5}"/>
                </a:ext>
              </a:extLst>
            </p:cNvPr>
            <p:cNvSpPr>
              <a:spLocks noChangeArrowheads="1"/>
            </p:cNvSpPr>
            <p:nvPr/>
          </p:nvSpPr>
          <p:spPr bwMode="auto">
            <a:xfrm>
              <a:off x="5193" y="2437"/>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8" name="Rectangle 27">
              <a:extLst>
                <a:ext uri="{FF2B5EF4-FFF2-40B4-BE49-F238E27FC236}">
                  <a16:creationId xmlns:a16="http://schemas.microsoft.com/office/drawing/2014/main" id="{20C9B41E-9833-4636-80FA-66F3A150888B}"/>
                </a:ext>
              </a:extLst>
            </p:cNvPr>
            <p:cNvSpPr>
              <a:spLocks noChangeArrowheads="1"/>
            </p:cNvSpPr>
            <p:nvPr/>
          </p:nvSpPr>
          <p:spPr bwMode="auto">
            <a:xfrm>
              <a:off x="3198" y="1389"/>
              <a:ext cx="495"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29" name="Rectangle 28">
              <a:extLst>
                <a:ext uri="{FF2B5EF4-FFF2-40B4-BE49-F238E27FC236}">
                  <a16:creationId xmlns:a16="http://schemas.microsoft.com/office/drawing/2014/main" id="{41C499C4-4BBF-45EA-A1B5-7979F5872D98}"/>
                </a:ext>
              </a:extLst>
            </p:cNvPr>
            <p:cNvSpPr>
              <a:spLocks noChangeArrowheads="1"/>
            </p:cNvSpPr>
            <p:nvPr/>
          </p:nvSpPr>
          <p:spPr bwMode="auto">
            <a:xfrm>
              <a:off x="4603" y="1394"/>
              <a:ext cx="496" cy="496"/>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0" name="Rectangle 29">
              <a:extLst>
                <a:ext uri="{FF2B5EF4-FFF2-40B4-BE49-F238E27FC236}">
                  <a16:creationId xmlns:a16="http://schemas.microsoft.com/office/drawing/2014/main" id="{FE5A7814-CA48-44C4-BDC8-1DBB25619E3A}"/>
                </a:ext>
              </a:extLst>
            </p:cNvPr>
            <p:cNvSpPr>
              <a:spLocks noChangeArrowheads="1"/>
            </p:cNvSpPr>
            <p:nvPr/>
          </p:nvSpPr>
          <p:spPr bwMode="auto">
            <a:xfrm>
              <a:off x="4603" y="378"/>
              <a:ext cx="75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1" name="Rectangle 30">
              <a:extLst>
                <a:ext uri="{FF2B5EF4-FFF2-40B4-BE49-F238E27FC236}">
                  <a16:creationId xmlns:a16="http://schemas.microsoft.com/office/drawing/2014/main" id="{42EEAE86-C088-44E1-84AF-1C84452D1B44}"/>
                </a:ext>
              </a:extLst>
            </p:cNvPr>
            <p:cNvSpPr>
              <a:spLocks noChangeArrowheads="1"/>
            </p:cNvSpPr>
            <p:nvPr/>
          </p:nvSpPr>
          <p:spPr bwMode="auto">
            <a:xfrm>
              <a:off x="3606" y="383"/>
              <a:ext cx="49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2" name="Rectangle 31">
              <a:extLst>
                <a:ext uri="{FF2B5EF4-FFF2-40B4-BE49-F238E27FC236}">
                  <a16:creationId xmlns:a16="http://schemas.microsoft.com/office/drawing/2014/main" id="{B3EA9C04-0CC5-4686-A60B-FDA7EB488968}"/>
                </a:ext>
              </a:extLst>
            </p:cNvPr>
            <p:cNvSpPr>
              <a:spLocks noChangeArrowheads="1"/>
            </p:cNvSpPr>
            <p:nvPr/>
          </p:nvSpPr>
          <p:spPr bwMode="auto">
            <a:xfrm>
              <a:off x="2815" y="378"/>
              <a:ext cx="496" cy="495"/>
            </a:xfrm>
            <a:prstGeom prst="rect">
              <a:avLst/>
            </a:prstGeom>
            <a:solidFill>
              <a:srgbClr val="FFFFFF"/>
            </a:solidFill>
            <a:ln w="57240" cap="sq">
              <a:solidFill>
                <a:srgbClr val="00B050"/>
              </a:solidFill>
              <a:miter lim="800000"/>
              <a:headEnd/>
              <a:tailEnd/>
            </a:ln>
            <a:effectLst/>
          </p:spPr>
          <p:txBody>
            <a:bodyPr wrap="none" anchor="ctr"/>
            <a:lstStyle/>
            <a:p>
              <a:endParaRPr lang="fr-FR"/>
            </a:p>
          </p:txBody>
        </p:sp>
        <p:sp>
          <p:nvSpPr>
            <p:cNvPr id="33" name="Rectangle 32">
              <a:extLst>
                <a:ext uri="{FF2B5EF4-FFF2-40B4-BE49-F238E27FC236}">
                  <a16:creationId xmlns:a16="http://schemas.microsoft.com/office/drawing/2014/main" id="{01ACBEE3-845C-47A8-B700-F71C382C298B}"/>
                </a:ext>
              </a:extLst>
            </p:cNvPr>
            <p:cNvSpPr>
              <a:spLocks noChangeArrowheads="1"/>
            </p:cNvSpPr>
            <p:nvPr/>
          </p:nvSpPr>
          <p:spPr bwMode="auto">
            <a:xfrm>
              <a:off x="45" y="4020"/>
              <a:ext cx="5100" cy="297"/>
            </a:xfrm>
            <a:prstGeom prst="rect">
              <a:avLst/>
            </a:prstGeom>
            <a:solidFill>
              <a:srgbClr val="00B050"/>
            </a:solidFill>
            <a:ln w="25560" cap="sq">
              <a:solidFill>
                <a:srgbClr val="00B050"/>
              </a:solidFill>
              <a:miter lim="800000"/>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a:solidFill>
                    <a:srgbClr val="FFFFFF"/>
                  </a:solidFill>
                  <a:latin typeface="Tahoma" pitchFamily="32" charset="0"/>
                  <a:cs typeface="Tahoma" pitchFamily="32" charset="0"/>
                </a:rPr>
                <a:t>MOINS DE TROIS MINUTES POUR AGIR</a:t>
              </a:r>
            </a:p>
          </p:txBody>
        </p:sp>
        <p:sp>
          <p:nvSpPr>
            <p:cNvPr id="34" name="Line 33">
              <a:extLst>
                <a:ext uri="{FF2B5EF4-FFF2-40B4-BE49-F238E27FC236}">
                  <a16:creationId xmlns:a16="http://schemas.microsoft.com/office/drawing/2014/main" id="{E8088FDD-8972-457E-8357-865DDFE01C29}"/>
                </a:ext>
              </a:extLst>
            </p:cNvPr>
            <p:cNvSpPr>
              <a:spLocks noChangeShapeType="1"/>
            </p:cNvSpPr>
            <p:nvPr/>
          </p:nvSpPr>
          <p:spPr bwMode="auto">
            <a:xfrm>
              <a:off x="5147" y="3778"/>
              <a:ext cx="0" cy="541"/>
            </a:xfrm>
            <a:prstGeom prst="line">
              <a:avLst/>
            </a:prstGeom>
            <a:noFill/>
            <a:ln w="57240" cap="sq">
              <a:solidFill>
                <a:srgbClr val="00B050"/>
              </a:solidFill>
              <a:miter lim="800000"/>
              <a:headEnd/>
              <a:tailEnd/>
            </a:ln>
            <a:effectLst/>
          </p:spPr>
          <p:txBody>
            <a:bodyPr/>
            <a:lstStyle/>
            <a:p>
              <a:endParaRPr lang="fr-FR"/>
            </a:p>
          </p:txBody>
        </p:sp>
        <p:sp>
          <p:nvSpPr>
            <p:cNvPr id="35" name="Line 34">
              <a:extLst>
                <a:ext uri="{FF2B5EF4-FFF2-40B4-BE49-F238E27FC236}">
                  <a16:creationId xmlns:a16="http://schemas.microsoft.com/office/drawing/2014/main" id="{4A004045-8880-4669-8756-9E936A316063}"/>
                </a:ext>
              </a:extLst>
            </p:cNvPr>
            <p:cNvSpPr>
              <a:spLocks noChangeShapeType="1"/>
            </p:cNvSpPr>
            <p:nvPr/>
          </p:nvSpPr>
          <p:spPr bwMode="auto">
            <a:xfrm>
              <a:off x="33" y="3778"/>
              <a:ext cx="0" cy="541"/>
            </a:xfrm>
            <a:prstGeom prst="line">
              <a:avLst/>
            </a:prstGeom>
            <a:noFill/>
            <a:ln w="57240" cap="sq">
              <a:solidFill>
                <a:srgbClr val="00B050"/>
              </a:solidFill>
              <a:miter lim="800000"/>
              <a:headEnd/>
              <a:tailEnd/>
            </a:ln>
            <a:effectLst/>
          </p:spPr>
          <p:txBody>
            <a:bodyPr/>
            <a:lstStyle/>
            <a:p>
              <a:endParaRPr lang="fr-FR"/>
            </a:p>
          </p:txBody>
        </p:sp>
        <p:sp>
          <p:nvSpPr>
            <p:cNvPr id="36" name="Line 35">
              <a:extLst>
                <a:ext uri="{FF2B5EF4-FFF2-40B4-BE49-F238E27FC236}">
                  <a16:creationId xmlns:a16="http://schemas.microsoft.com/office/drawing/2014/main" id="{FED03889-D670-41E4-B744-694FEE628A99}"/>
                </a:ext>
              </a:extLst>
            </p:cNvPr>
            <p:cNvSpPr>
              <a:spLocks noChangeShapeType="1"/>
            </p:cNvSpPr>
            <p:nvPr/>
          </p:nvSpPr>
          <p:spPr bwMode="auto">
            <a:xfrm>
              <a:off x="5435" y="2931"/>
              <a:ext cx="1" cy="497"/>
            </a:xfrm>
            <a:prstGeom prst="line">
              <a:avLst/>
            </a:prstGeom>
            <a:noFill/>
            <a:ln w="57240" cap="sq">
              <a:solidFill>
                <a:srgbClr val="00B050"/>
              </a:solidFill>
              <a:miter lim="800000"/>
              <a:headEnd/>
              <a:tailEnd/>
            </a:ln>
            <a:effectLst/>
          </p:spPr>
          <p:txBody>
            <a:bodyPr/>
            <a:lstStyle/>
            <a:p>
              <a:endParaRPr lang="fr-FR"/>
            </a:p>
          </p:txBody>
        </p:sp>
        <p:sp>
          <p:nvSpPr>
            <p:cNvPr id="37" name="Line 36">
              <a:extLst>
                <a:ext uri="{FF2B5EF4-FFF2-40B4-BE49-F238E27FC236}">
                  <a16:creationId xmlns:a16="http://schemas.microsoft.com/office/drawing/2014/main" id="{1FE4DCD6-39F8-4639-B386-E6E1AB43D78D}"/>
                </a:ext>
              </a:extLst>
            </p:cNvPr>
            <p:cNvSpPr>
              <a:spLocks noChangeShapeType="1"/>
            </p:cNvSpPr>
            <p:nvPr/>
          </p:nvSpPr>
          <p:spPr bwMode="auto">
            <a:xfrm>
              <a:off x="4845" y="2931"/>
              <a:ext cx="1" cy="497"/>
            </a:xfrm>
            <a:prstGeom prst="line">
              <a:avLst/>
            </a:prstGeom>
            <a:noFill/>
            <a:ln w="57240" cap="sq">
              <a:solidFill>
                <a:srgbClr val="00B050"/>
              </a:solidFill>
              <a:miter lim="800000"/>
              <a:headEnd/>
              <a:tailEnd/>
            </a:ln>
            <a:effectLst/>
          </p:spPr>
          <p:txBody>
            <a:bodyPr/>
            <a:lstStyle/>
            <a:p>
              <a:endParaRPr lang="fr-FR"/>
            </a:p>
          </p:txBody>
        </p:sp>
        <p:sp>
          <p:nvSpPr>
            <p:cNvPr id="38" name="Line 37">
              <a:extLst>
                <a:ext uri="{FF2B5EF4-FFF2-40B4-BE49-F238E27FC236}">
                  <a16:creationId xmlns:a16="http://schemas.microsoft.com/office/drawing/2014/main" id="{555A1C7C-C738-408D-8278-F849BC51B520}"/>
                </a:ext>
              </a:extLst>
            </p:cNvPr>
            <p:cNvSpPr>
              <a:spLocks noChangeShapeType="1"/>
            </p:cNvSpPr>
            <p:nvPr/>
          </p:nvSpPr>
          <p:spPr bwMode="auto">
            <a:xfrm>
              <a:off x="4306" y="2931"/>
              <a:ext cx="1" cy="497"/>
            </a:xfrm>
            <a:prstGeom prst="line">
              <a:avLst/>
            </a:prstGeom>
            <a:noFill/>
            <a:ln w="57240" cap="sq">
              <a:solidFill>
                <a:srgbClr val="00B050"/>
              </a:solidFill>
              <a:miter lim="800000"/>
              <a:headEnd/>
              <a:tailEnd/>
            </a:ln>
            <a:effectLst/>
          </p:spPr>
          <p:txBody>
            <a:bodyPr/>
            <a:lstStyle/>
            <a:p>
              <a:endParaRPr lang="fr-FR"/>
            </a:p>
          </p:txBody>
        </p:sp>
        <p:sp>
          <p:nvSpPr>
            <p:cNvPr id="39" name="Line 38">
              <a:extLst>
                <a:ext uri="{FF2B5EF4-FFF2-40B4-BE49-F238E27FC236}">
                  <a16:creationId xmlns:a16="http://schemas.microsoft.com/office/drawing/2014/main" id="{AA5B1199-E0A3-48A7-B836-D78A3DCC9C09}"/>
                </a:ext>
              </a:extLst>
            </p:cNvPr>
            <p:cNvSpPr>
              <a:spLocks noChangeShapeType="1"/>
            </p:cNvSpPr>
            <p:nvPr/>
          </p:nvSpPr>
          <p:spPr bwMode="auto">
            <a:xfrm>
              <a:off x="3711" y="2931"/>
              <a:ext cx="1" cy="497"/>
            </a:xfrm>
            <a:prstGeom prst="line">
              <a:avLst/>
            </a:prstGeom>
            <a:noFill/>
            <a:ln w="57240" cap="sq">
              <a:solidFill>
                <a:srgbClr val="00B050"/>
              </a:solidFill>
              <a:miter lim="800000"/>
              <a:headEnd/>
              <a:tailEnd/>
            </a:ln>
            <a:effectLst/>
          </p:spPr>
          <p:txBody>
            <a:bodyPr/>
            <a:lstStyle/>
            <a:p>
              <a:endParaRPr lang="fr-FR"/>
            </a:p>
          </p:txBody>
        </p:sp>
        <p:sp>
          <p:nvSpPr>
            <p:cNvPr id="40" name="Line 39">
              <a:extLst>
                <a:ext uri="{FF2B5EF4-FFF2-40B4-BE49-F238E27FC236}">
                  <a16:creationId xmlns:a16="http://schemas.microsoft.com/office/drawing/2014/main" id="{17A0ED6A-D61B-4EFE-93CC-F6D05904CDA5}"/>
                </a:ext>
              </a:extLst>
            </p:cNvPr>
            <p:cNvSpPr>
              <a:spLocks noChangeShapeType="1"/>
            </p:cNvSpPr>
            <p:nvPr/>
          </p:nvSpPr>
          <p:spPr bwMode="auto">
            <a:xfrm>
              <a:off x="3173" y="2931"/>
              <a:ext cx="1" cy="497"/>
            </a:xfrm>
            <a:prstGeom prst="line">
              <a:avLst/>
            </a:prstGeom>
            <a:noFill/>
            <a:ln w="57240" cap="sq">
              <a:solidFill>
                <a:srgbClr val="00B050"/>
              </a:solidFill>
              <a:miter lim="800000"/>
              <a:headEnd/>
              <a:tailEnd/>
            </a:ln>
            <a:effectLst/>
          </p:spPr>
          <p:txBody>
            <a:bodyPr/>
            <a:lstStyle/>
            <a:p>
              <a:endParaRPr lang="fr-FR"/>
            </a:p>
          </p:txBody>
        </p:sp>
        <p:sp>
          <p:nvSpPr>
            <p:cNvPr id="41" name="Line 40">
              <a:extLst>
                <a:ext uri="{FF2B5EF4-FFF2-40B4-BE49-F238E27FC236}">
                  <a16:creationId xmlns:a16="http://schemas.microsoft.com/office/drawing/2014/main" id="{CDBAFAB4-16BF-42CD-B026-1D67237DEEE3}"/>
                </a:ext>
              </a:extLst>
            </p:cNvPr>
            <p:cNvSpPr>
              <a:spLocks noChangeShapeType="1"/>
            </p:cNvSpPr>
            <p:nvPr/>
          </p:nvSpPr>
          <p:spPr bwMode="auto">
            <a:xfrm>
              <a:off x="2573" y="2931"/>
              <a:ext cx="1" cy="497"/>
            </a:xfrm>
            <a:prstGeom prst="line">
              <a:avLst/>
            </a:prstGeom>
            <a:noFill/>
            <a:ln w="57240" cap="sq">
              <a:solidFill>
                <a:srgbClr val="00B050"/>
              </a:solidFill>
              <a:miter lim="800000"/>
              <a:headEnd/>
              <a:tailEnd/>
            </a:ln>
            <a:effectLst/>
          </p:spPr>
          <p:txBody>
            <a:bodyPr/>
            <a:lstStyle/>
            <a:p>
              <a:endParaRPr lang="fr-FR"/>
            </a:p>
          </p:txBody>
        </p:sp>
        <p:sp>
          <p:nvSpPr>
            <p:cNvPr id="42" name="Line 41">
              <a:extLst>
                <a:ext uri="{FF2B5EF4-FFF2-40B4-BE49-F238E27FC236}">
                  <a16:creationId xmlns:a16="http://schemas.microsoft.com/office/drawing/2014/main" id="{6185E7B8-4915-4D5D-A21F-E6212B51922A}"/>
                </a:ext>
              </a:extLst>
            </p:cNvPr>
            <p:cNvSpPr>
              <a:spLocks noChangeShapeType="1"/>
            </p:cNvSpPr>
            <p:nvPr/>
          </p:nvSpPr>
          <p:spPr bwMode="auto">
            <a:xfrm>
              <a:off x="2035" y="2931"/>
              <a:ext cx="1" cy="497"/>
            </a:xfrm>
            <a:prstGeom prst="line">
              <a:avLst/>
            </a:prstGeom>
            <a:noFill/>
            <a:ln w="57240" cap="sq">
              <a:solidFill>
                <a:srgbClr val="00B050"/>
              </a:solidFill>
              <a:miter lim="800000"/>
              <a:headEnd/>
              <a:tailEnd/>
            </a:ln>
            <a:effectLst/>
          </p:spPr>
          <p:txBody>
            <a:bodyPr/>
            <a:lstStyle/>
            <a:p>
              <a:endParaRPr lang="fr-FR"/>
            </a:p>
          </p:txBody>
        </p:sp>
        <p:sp>
          <p:nvSpPr>
            <p:cNvPr id="43" name="Line 42">
              <a:extLst>
                <a:ext uri="{FF2B5EF4-FFF2-40B4-BE49-F238E27FC236}">
                  <a16:creationId xmlns:a16="http://schemas.microsoft.com/office/drawing/2014/main" id="{F56DD5F5-6210-4FBC-9FA1-5A09A324EFBB}"/>
                </a:ext>
              </a:extLst>
            </p:cNvPr>
            <p:cNvSpPr>
              <a:spLocks noChangeShapeType="1"/>
            </p:cNvSpPr>
            <p:nvPr/>
          </p:nvSpPr>
          <p:spPr bwMode="auto">
            <a:xfrm>
              <a:off x="887" y="1630"/>
              <a:ext cx="0" cy="1798"/>
            </a:xfrm>
            <a:prstGeom prst="line">
              <a:avLst/>
            </a:prstGeom>
            <a:noFill/>
            <a:ln w="57240" cap="sq">
              <a:solidFill>
                <a:srgbClr val="00B050"/>
              </a:solidFill>
              <a:miter lim="800000"/>
              <a:headEnd/>
              <a:tailEnd/>
            </a:ln>
            <a:effectLst/>
          </p:spPr>
          <p:txBody>
            <a:bodyPr/>
            <a:lstStyle/>
            <a:p>
              <a:endParaRPr lang="fr-FR"/>
            </a:p>
          </p:txBody>
        </p:sp>
        <p:sp>
          <p:nvSpPr>
            <p:cNvPr id="44" name="Line 43">
              <a:extLst>
                <a:ext uri="{FF2B5EF4-FFF2-40B4-BE49-F238E27FC236}">
                  <a16:creationId xmlns:a16="http://schemas.microsoft.com/office/drawing/2014/main" id="{8F585BFB-65B7-41BC-8A4A-DC1723798C09}"/>
                </a:ext>
              </a:extLst>
            </p:cNvPr>
            <p:cNvSpPr>
              <a:spLocks noChangeShapeType="1"/>
            </p:cNvSpPr>
            <p:nvPr/>
          </p:nvSpPr>
          <p:spPr bwMode="auto">
            <a:xfrm>
              <a:off x="1433" y="3160"/>
              <a:ext cx="0" cy="268"/>
            </a:xfrm>
            <a:prstGeom prst="line">
              <a:avLst/>
            </a:prstGeom>
            <a:noFill/>
            <a:ln w="57240" cap="sq">
              <a:solidFill>
                <a:srgbClr val="00B050"/>
              </a:solidFill>
              <a:miter lim="800000"/>
              <a:headEnd/>
              <a:tailEnd/>
            </a:ln>
            <a:effectLst/>
          </p:spPr>
          <p:txBody>
            <a:bodyPr/>
            <a:lstStyle/>
            <a:p>
              <a:endParaRPr lang="fr-FR"/>
            </a:p>
          </p:txBody>
        </p:sp>
        <p:sp>
          <p:nvSpPr>
            <p:cNvPr id="45" name="Line 44">
              <a:extLst>
                <a:ext uri="{FF2B5EF4-FFF2-40B4-BE49-F238E27FC236}">
                  <a16:creationId xmlns:a16="http://schemas.microsoft.com/office/drawing/2014/main" id="{9C96B004-5964-4F64-B171-DB6C0F7AC26B}"/>
                </a:ext>
              </a:extLst>
            </p:cNvPr>
            <p:cNvSpPr>
              <a:spLocks noChangeShapeType="1"/>
            </p:cNvSpPr>
            <p:nvPr/>
          </p:nvSpPr>
          <p:spPr bwMode="auto">
            <a:xfrm>
              <a:off x="340" y="3158"/>
              <a:ext cx="0" cy="267"/>
            </a:xfrm>
            <a:prstGeom prst="line">
              <a:avLst/>
            </a:prstGeom>
            <a:noFill/>
            <a:ln w="57240" cap="sq">
              <a:solidFill>
                <a:srgbClr val="00B050"/>
              </a:solidFill>
              <a:miter lim="800000"/>
              <a:headEnd/>
              <a:tailEnd/>
            </a:ln>
            <a:effectLst/>
          </p:spPr>
          <p:txBody>
            <a:bodyPr/>
            <a:lstStyle/>
            <a:p>
              <a:endParaRPr lang="fr-FR"/>
            </a:p>
          </p:txBody>
        </p:sp>
        <p:sp>
          <p:nvSpPr>
            <p:cNvPr id="46" name="Line 45">
              <a:extLst>
                <a:ext uri="{FF2B5EF4-FFF2-40B4-BE49-F238E27FC236}">
                  <a16:creationId xmlns:a16="http://schemas.microsoft.com/office/drawing/2014/main" id="{AA8E53C0-DF2C-4109-8D3A-FADCD3A1D223}"/>
                </a:ext>
              </a:extLst>
            </p:cNvPr>
            <p:cNvSpPr>
              <a:spLocks noChangeShapeType="1"/>
            </p:cNvSpPr>
            <p:nvPr/>
          </p:nvSpPr>
          <p:spPr bwMode="auto">
            <a:xfrm>
              <a:off x="2033" y="2165"/>
              <a:ext cx="0" cy="267"/>
            </a:xfrm>
            <a:prstGeom prst="line">
              <a:avLst/>
            </a:prstGeom>
            <a:noFill/>
            <a:ln w="57240" cap="sq">
              <a:solidFill>
                <a:srgbClr val="00B050"/>
              </a:solidFill>
              <a:miter lim="800000"/>
              <a:headEnd/>
              <a:tailEnd/>
            </a:ln>
            <a:effectLst/>
          </p:spPr>
          <p:txBody>
            <a:bodyPr/>
            <a:lstStyle/>
            <a:p>
              <a:endParaRPr lang="fr-FR"/>
            </a:p>
          </p:txBody>
        </p:sp>
        <p:sp>
          <p:nvSpPr>
            <p:cNvPr id="47" name="Line 46">
              <a:extLst>
                <a:ext uri="{FF2B5EF4-FFF2-40B4-BE49-F238E27FC236}">
                  <a16:creationId xmlns:a16="http://schemas.microsoft.com/office/drawing/2014/main" id="{BB658BC1-026D-46D5-801B-ACC466C06723}"/>
                </a:ext>
              </a:extLst>
            </p:cNvPr>
            <p:cNvSpPr>
              <a:spLocks noChangeShapeType="1"/>
            </p:cNvSpPr>
            <p:nvPr/>
          </p:nvSpPr>
          <p:spPr bwMode="auto">
            <a:xfrm>
              <a:off x="2578" y="2167"/>
              <a:ext cx="0" cy="267"/>
            </a:xfrm>
            <a:prstGeom prst="line">
              <a:avLst/>
            </a:prstGeom>
            <a:noFill/>
            <a:ln w="57240" cap="sq">
              <a:solidFill>
                <a:srgbClr val="00B050"/>
              </a:solidFill>
              <a:miter lim="800000"/>
              <a:headEnd/>
              <a:tailEnd/>
            </a:ln>
            <a:effectLst/>
          </p:spPr>
          <p:txBody>
            <a:bodyPr/>
            <a:lstStyle/>
            <a:p>
              <a:endParaRPr lang="fr-FR"/>
            </a:p>
          </p:txBody>
        </p:sp>
        <p:sp>
          <p:nvSpPr>
            <p:cNvPr id="48" name="Line 47">
              <a:extLst>
                <a:ext uri="{FF2B5EF4-FFF2-40B4-BE49-F238E27FC236}">
                  <a16:creationId xmlns:a16="http://schemas.microsoft.com/office/drawing/2014/main" id="{889449A3-F833-4590-8D5B-55295EC9D9B2}"/>
                </a:ext>
              </a:extLst>
            </p:cNvPr>
            <p:cNvSpPr>
              <a:spLocks noChangeShapeType="1"/>
            </p:cNvSpPr>
            <p:nvPr/>
          </p:nvSpPr>
          <p:spPr bwMode="auto">
            <a:xfrm>
              <a:off x="5440" y="2165"/>
              <a:ext cx="0" cy="267"/>
            </a:xfrm>
            <a:prstGeom prst="line">
              <a:avLst/>
            </a:prstGeom>
            <a:noFill/>
            <a:ln w="57240" cap="sq">
              <a:solidFill>
                <a:srgbClr val="00B050"/>
              </a:solidFill>
              <a:miter lim="800000"/>
              <a:headEnd/>
              <a:tailEnd/>
            </a:ln>
            <a:effectLst/>
          </p:spPr>
          <p:txBody>
            <a:bodyPr/>
            <a:lstStyle/>
            <a:p>
              <a:endParaRPr lang="fr-FR"/>
            </a:p>
          </p:txBody>
        </p:sp>
        <p:sp>
          <p:nvSpPr>
            <p:cNvPr id="49" name="Line 48">
              <a:extLst>
                <a:ext uri="{FF2B5EF4-FFF2-40B4-BE49-F238E27FC236}">
                  <a16:creationId xmlns:a16="http://schemas.microsoft.com/office/drawing/2014/main" id="{7C04DE77-EEA7-44F6-81B4-A7C6B77A2AB3}"/>
                </a:ext>
              </a:extLst>
            </p:cNvPr>
            <p:cNvSpPr>
              <a:spLocks noChangeShapeType="1"/>
            </p:cNvSpPr>
            <p:nvPr/>
          </p:nvSpPr>
          <p:spPr bwMode="auto">
            <a:xfrm>
              <a:off x="4850" y="2160"/>
              <a:ext cx="0" cy="267"/>
            </a:xfrm>
            <a:prstGeom prst="line">
              <a:avLst/>
            </a:prstGeom>
            <a:noFill/>
            <a:ln w="57240" cap="sq">
              <a:solidFill>
                <a:srgbClr val="00B050"/>
              </a:solidFill>
              <a:miter lim="800000"/>
              <a:headEnd/>
              <a:tailEnd/>
            </a:ln>
            <a:effectLst/>
          </p:spPr>
          <p:txBody>
            <a:bodyPr/>
            <a:lstStyle/>
            <a:p>
              <a:endParaRPr lang="fr-FR"/>
            </a:p>
          </p:txBody>
        </p:sp>
        <p:sp>
          <p:nvSpPr>
            <p:cNvPr id="50" name="Line 49">
              <a:extLst>
                <a:ext uri="{FF2B5EF4-FFF2-40B4-BE49-F238E27FC236}">
                  <a16:creationId xmlns:a16="http://schemas.microsoft.com/office/drawing/2014/main" id="{111F038B-B567-42A2-B3AB-45F90D1B294E}"/>
                </a:ext>
              </a:extLst>
            </p:cNvPr>
            <p:cNvSpPr>
              <a:spLocks noChangeShapeType="1"/>
            </p:cNvSpPr>
            <p:nvPr/>
          </p:nvSpPr>
          <p:spPr bwMode="auto">
            <a:xfrm>
              <a:off x="4311" y="2167"/>
              <a:ext cx="0" cy="267"/>
            </a:xfrm>
            <a:prstGeom prst="line">
              <a:avLst/>
            </a:prstGeom>
            <a:noFill/>
            <a:ln w="57240" cap="sq">
              <a:solidFill>
                <a:srgbClr val="00B050"/>
              </a:solidFill>
              <a:miter lim="800000"/>
              <a:headEnd/>
              <a:tailEnd/>
            </a:ln>
            <a:effectLst/>
          </p:spPr>
          <p:txBody>
            <a:bodyPr/>
            <a:lstStyle/>
            <a:p>
              <a:endParaRPr lang="fr-FR"/>
            </a:p>
          </p:txBody>
        </p:sp>
        <p:sp>
          <p:nvSpPr>
            <p:cNvPr id="51" name="Line 50">
              <a:extLst>
                <a:ext uri="{FF2B5EF4-FFF2-40B4-BE49-F238E27FC236}">
                  <a16:creationId xmlns:a16="http://schemas.microsoft.com/office/drawing/2014/main" id="{652BD9DE-E3D8-4DF1-9AF3-36ABBF10274A}"/>
                </a:ext>
              </a:extLst>
            </p:cNvPr>
            <p:cNvSpPr>
              <a:spLocks noChangeShapeType="1"/>
            </p:cNvSpPr>
            <p:nvPr/>
          </p:nvSpPr>
          <p:spPr bwMode="auto">
            <a:xfrm>
              <a:off x="3717" y="2167"/>
              <a:ext cx="0" cy="267"/>
            </a:xfrm>
            <a:prstGeom prst="line">
              <a:avLst/>
            </a:prstGeom>
            <a:noFill/>
            <a:ln w="57240" cap="sq">
              <a:solidFill>
                <a:srgbClr val="00B050"/>
              </a:solidFill>
              <a:miter lim="800000"/>
              <a:headEnd/>
              <a:tailEnd/>
            </a:ln>
            <a:effectLst/>
          </p:spPr>
          <p:txBody>
            <a:bodyPr/>
            <a:lstStyle/>
            <a:p>
              <a:endParaRPr lang="fr-FR"/>
            </a:p>
          </p:txBody>
        </p:sp>
        <p:sp>
          <p:nvSpPr>
            <p:cNvPr id="52" name="Line 51">
              <a:extLst>
                <a:ext uri="{FF2B5EF4-FFF2-40B4-BE49-F238E27FC236}">
                  <a16:creationId xmlns:a16="http://schemas.microsoft.com/office/drawing/2014/main" id="{3FC8B7A8-BB5F-4526-8685-3744F32471B9}"/>
                </a:ext>
              </a:extLst>
            </p:cNvPr>
            <p:cNvSpPr>
              <a:spLocks noChangeShapeType="1"/>
            </p:cNvSpPr>
            <p:nvPr/>
          </p:nvSpPr>
          <p:spPr bwMode="auto">
            <a:xfrm>
              <a:off x="3182" y="2165"/>
              <a:ext cx="0" cy="267"/>
            </a:xfrm>
            <a:prstGeom prst="line">
              <a:avLst/>
            </a:prstGeom>
            <a:noFill/>
            <a:ln w="57240" cap="sq">
              <a:solidFill>
                <a:srgbClr val="00B050"/>
              </a:solidFill>
              <a:miter lim="800000"/>
              <a:headEnd/>
              <a:tailEnd/>
            </a:ln>
            <a:effectLst/>
          </p:spPr>
          <p:txBody>
            <a:bodyPr/>
            <a:lstStyle/>
            <a:p>
              <a:endParaRPr lang="fr-FR"/>
            </a:p>
          </p:txBody>
        </p:sp>
        <p:sp>
          <p:nvSpPr>
            <p:cNvPr id="53" name="Line 52">
              <a:extLst>
                <a:ext uri="{FF2B5EF4-FFF2-40B4-BE49-F238E27FC236}">
                  <a16:creationId xmlns:a16="http://schemas.microsoft.com/office/drawing/2014/main" id="{88C2E1D4-6EAE-4883-A274-336A223FB000}"/>
                </a:ext>
              </a:extLst>
            </p:cNvPr>
            <p:cNvSpPr>
              <a:spLocks noChangeShapeType="1"/>
            </p:cNvSpPr>
            <p:nvPr/>
          </p:nvSpPr>
          <p:spPr bwMode="auto">
            <a:xfrm>
              <a:off x="3440" y="1119"/>
              <a:ext cx="0" cy="267"/>
            </a:xfrm>
            <a:prstGeom prst="line">
              <a:avLst/>
            </a:prstGeom>
            <a:noFill/>
            <a:ln w="57240" cap="sq">
              <a:solidFill>
                <a:srgbClr val="00B050"/>
              </a:solidFill>
              <a:miter lim="800000"/>
              <a:headEnd/>
              <a:tailEnd/>
            </a:ln>
            <a:effectLst/>
          </p:spPr>
          <p:txBody>
            <a:bodyPr/>
            <a:lstStyle/>
            <a:p>
              <a:endParaRPr lang="fr-FR"/>
            </a:p>
          </p:txBody>
        </p:sp>
        <p:sp>
          <p:nvSpPr>
            <p:cNvPr id="54" name="Line 53">
              <a:extLst>
                <a:ext uri="{FF2B5EF4-FFF2-40B4-BE49-F238E27FC236}">
                  <a16:creationId xmlns:a16="http://schemas.microsoft.com/office/drawing/2014/main" id="{DA2D92E0-EED5-4A4F-9135-0292A43878EA}"/>
                </a:ext>
              </a:extLst>
            </p:cNvPr>
            <p:cNvSpPr>
              <a:spLocks noChangeShapeType="1"/>
            </p:cNvSpPr>
            <p:nvPr/>
          </p:nvSpPr>
          <p:spPr bwMode="auto">
            <a:xfrm>
              <a:off x="4850" y="1119"/>
              <a:ext cx="0" cy="267"/>
            </a:xfrm>
            <a:prstGeom prst="line">
              <a:avLst/>
            </a:prstGeom>
            <a:noFill/>
            <a:ln w="57240" cap="sq">
              <a:solidFill>
                <a:srgbClr val="00B050"/>
              </a:solidFill>
              <a:miter lim="800000"/>
              <a:headEnd/>
              <a:tailEnd/>
            </a:ln>
            <a:effectLst/>
          </p:spPr>
          <p:txBody>
            <a:bodyPr/>
            <a:lstStyle/>
            <a:p>
              <a:endParaRPr lang="fr-FR"/>
            </a:p>
          </p:txBody>
        </p:sp>
        <p:sp>
          <p:nvSpPr>
            <p:cNvPr id="55" name="Line 54">
              <a:extLst>
                <a:ext uri="{FF2B5EF4-FFF2-40B4-BE49-F238E27FC236}">
                  <a16:creationId xmlns:a16="http://schemas.microsoft.com/office/drawing/2014/main" id="{3C89B54C-A7DC-4552-BBD4-A24486AC008C}"/>
                </a:ext>
              </a:extLst>
            </p:cNvPr>
            <p:cNvSpPr>
              <a:spLocks noChangeShapeType="1"/>
            </p:cNvSpPr>
            <p:nvPr/>
          </p:nvSpPr>
          <p:spPr bwMode="auto">
            <a:xfrm>
              <a:off x="3061" y="876"/>
              <a:ext cx="0" cy="268"/>
            </a:xfrm>
            <a:prstGeom prst="line">
              <a:avLst/>
            </a:prstGeom>
            <a:noFill/>
            <a:ln w="57240" cap="sq">
              <a:solidFill>
                <a:srgbClr val="00B050"/>
              </a:solidFill>
              <a:miter lim="800000"/>
              <a:headEnd/>
              <a:tailEnd/>
            </a:ln>
            <a:effectLst/>
          </p:spPr>
          <p:txBody>
            <a:bodyPr/>
            <a:lstStyle/>
            <a:p>
              <a:endParaRPr lang="fr-FR"/>
            </a:p>
          </p:txBody>
        </p:sp>
        <p:sp>
          <p:nvSpPr>
            <p:cNvPr id="56" name="Line 55">
              <a:extLst>
                <a:ext uri="{FF2B5EF4-FFF2-40B4-BE49-F238E27FC236}">
                  <a16:creationId xmlns:a16="http://schemas.microsoft.com/office/drawing/2014/main" id="{CD48B73D-CE01-4C19-B121-C21141AB8FF8}"/>
                </a:ext>
              </a:extLst>
            </p:cNvPr>
            <p:cNvSpPr>
              <a:spLocks noChangeShapeType="1"/>
            </p:cNvSpPr>
            <p:nvPr/>
          </p:nvSpPr>
          <p:spPr bwMode="auto">
            <a:xfrm>
              <a:off x="884" y="892"/>
              <a:ext cx="0" cy="267"/>
            </a:xfrm>
            <a:prstGeom prst="line">
              <a:avLst/>
            </a:prstGeom>
            <a:noFill/>
            <a:ln w="57240" cap="sq">
              <a:solidFill>
                <a:srgbClr val="00B050"/>
              </a:solidFill>
              <a:miter lim="800000"/>
              <a:headEnd/>
              <a:tailEnd/>
            </a:ln>
            <a:effectLst/>
          </p:spPr>
          <p:txBody>
            <a:bodyPr/>
            <a:lstStyle/>
            <a:p>
              <a:endParaRPr lang="fr-FR"/>
            </a:p>
          </p:txBody>
        </p:sp>
        <p:sp>
          <p:nvSpPr>
            <p:cNvPr id="57" name="Line 56">
              <a:extLst>
                <a:ext uri="{FF2B5EF4-FFF2-40B4-BE49-F238E27FC236}">
                  <a16:creationId xmlns:a16="http://schemas.microsoft.com/office/drawing/2014/main" id="{E5166D1A-CB46-439A-80E5-710FF220FD75}"/>
                </a:ext>
              </a:extLst>
            </p:cNvPr>
            <p:cNvSpPr>
              <a:spLocks noChangeShapeType="1"/>
            </p:cNvSpPr>
            <p:nvPr/>
          </p:nvSpPr>
          <p:spPr bwMode="auto">
            <a:xfrm>
              <a:off x="3439" y="1895"/>
              <a:ext cx="0" cy="268"/>
            </a:xfrm>
            <a:prstGeom prst="line">
              <a:avLst/>
            </a:prstGeom>
            <a:noFill/>
            <a:ln w="57240" cap="sq">
              <a:solidFill>
                <a:srgbClr val="00B050"/>
              </a:solidFill>
              <a:miter lim="800000"/>
              <a:headEnd/>
              <a:tailEnd/>
            </a:ln>
            <a:effectLst/>
          </p:spPr>
          <p:txBody>
            <a:bodyPr/>
            <a:lstStyle/>
            <a:p>
              <a:endParaRPr lang="fr-FR"/>
            </a:p>
          </p:txBody>
        </p:sp>
        <p:sp>
          <p:nvSpPr>
            <p:cNvPr id="58" name="Line 57">
              <a:extLst>
                <a:ext uri="{FF2B5EF4-FFF2-40B4-BE49-F238E27FC236}">
                  <a16:creationId xmlns:a16="http://schemas.microsoft.com/office/drawing/2014/main" id="{B0076EB7-3573-4BD2-AB3A-48E76AF7BC42}"/>
                </a:ext>
              </a:extLst>
            </p:cNvPr>
            <p:cNvSpPr>
              <a:spLocks noChangeShapeType="1"/>
            </p:cNvSpPr>
            <p:nvPr/>
          </p:nvSpPr>
          <p:spPr bwMode="auto">
            <a:xfrm>
              <a:off x="4850" y="1890"/>
              <a:ext cx="0" cy="267"/>
            </a:xfrm>
            <a:prstGeom prst="line">
              <a:avLst/>
            </a:prstGeom>
            <a:noFill/>
            <a:ln w="57240" cap="sq">
              <a:solidFill>
                <a:srgbClr val="00B050"/>
              </a:solidFill>
              <a:miter lim="800000"/>
              <a:headEnd/>
              <a:tailEnd/>
            </a:ln>
            <a:effectLst/>
          </p:spPr>
          <p:txBody>
            <a:bodyPr/>
            <a:lstStyle/>
            <a:p>
              <a:endParaRPr lang="fr-FR"/>
            </a:p>
          </p:txBody>
        </p:sp>
        <p:sp>
          <p:nvSpPr>
            <p:cNvPr id="59" name="Line 58">
              <a:extLst>
                <a:ext uri="{FF2B5EF4-FFF2-40B4-BE49-F238E27FC236}">
                  <a16:creationId xmlns:a16="http://schemas.microsoft.com/office/drawing/2014/main" id="{52FD2BA0-2DB5-4605-BB71-143DB7E0629B}"/>
                </a:ext>
              </a:extLst>
            </p:cNvPr>
            <p:cNvSpPr>
              <a:spLocks noChangeShapeType="1"/>
            </p:cNvSpPr>
            <p:nvPr/>
          </p:nvSpPr>
          <p:spPr bwMode="auto">
            <a:xfrm flipH="1">
              <a:off x="2016" y="2182"/>
              <a:ext cx="579" cy="0"/>
            </a:xfrm>
            <a:prstGeom prst="line">
              <a:avLst/>
            </a:prstGeom>
            <a:noFill/>
            <a:ln w="57240" cap="sq">
              <a:solidFill>
                <a:srgbClr val="00B050"/>
              </a:solidFill>
              <a:miter lim="800000"/>
              <a:headEnd/>
              <a:tailEnd/>
            </a:ln>
            <a:effectLst/>
          </p:spPr>
          <p:txBody>
            <a:bodyPr/>
            <a:lstStyle/>
            <a:p>
              <a:endParaRPr lang="fr-FR"/>
            </a:p>
          </p:txBody>
        </p:sp>
        <p:sp>
          <p:nvSpPr>
            <p:cNvPr id="60" name="Line 59">
              <a:extLst>
                <a:ext uri="{FF2B5EF4-FFF2-40B4-BE49-F238E27FC236}">
                  <a16:creationId xmlns:a16="http://schemas.microsoft.com/office/drawing/2014/main" id="{D0BC4AE2-7D81-4BAC-9C11-85C34F01592B}"/>
                </a:ext>
              </a:extLst>
            </p:cNvPr>
            <p:cNvSpPr>
              <a:spLocks noChangeShapeType="1"/>
            </p:cNvSpPr>
            <p:nvPr/>
          </p:nvSpPr>
          <p:spPr bwMode="auto">
            <a:xfrm flipH="1" flipV="1">
              <a:off x="3162" y="2177"/>
              <a:ext cx="572" cy="5"/>
            </a:xfrm>
            <a:prstGeom prst="line">
              <a:avLst/>
            </a:prstGeom>
            <a:noFill/>
            <a:ln w="57240" cap="sq">
              <a:solidFill>
                <a:srgbClr val="00B050"/>
              </a:solidFill>
              <a:miter lim="800000"/>
              <a:headEnd/>
              <a:tailEnd/>
            </a:ln>
            <a:effectLst/>
          </p:spPr>
          <p:txBody>
            <a:bodyPr/>
            <a:lstStyle/>
            <a:p>
              <a:endParaRPr lang="fr-FR"/>
            </a:p>
          </p:txBody>
        </p:sp>
        <p:sp>
          <p:nvSpPr>
            <p:cNvPr id="61" name="Line 60">
              <a:extLst>
                <a:ext uri="{FF2B5EF4-FFF2-40B4-BE49-F238E27FC236}">
                  <a16:creationId xmlns:a16="http://schemas.microsoft.com/office/drawing/2014/main" id="{A8B48870-F567-48F7-A7C2-DA3E619507B1}"/>
                </a:ext>
              </a:extLst>
            </p:cNvPr>
            <p:cNvSpPr>
              <a:spLocks noChangeShapeType="1"/>
            </p:cNvSpPr>
            <p:nvPr/>
          </p:nvSpPr>
          <p:spPr bwMode="auto">
            <a:xfrm flipH="1">
              <a:off x="4291" y="2182"/>
              <a:ext cx="1166" cy="0"/>
            </a:xfrm>
            <a:prstGeom prst="line">
              <a:avLst/>
            </a:prstGeom>
            <a:noFill/>
            <a:ln w="57240" cap="sq">
              <a:solidFill>
                <a:srgbClr val="00B050"/>
              </a:solidFill>
              <a:miter lim="800000"/>
              <a:headEnd/>
              <a:tailEnd/>
            </a:ln>
            <a:effectLst/>
          </p:spPr>
          <p:txBody>
            <a:bodyPr/>
            <a:lstStyle/>
            <a:p>
              <a:endParaRPr lang="fr-FR"/>
            </a:p>
          </p:txBody>
        </p:sp>
        <p:sp>
          <p:nvSpPr>
            <p:cNvPr id="62" name="Line 61">
              <a:extLst>
                <a:ext uri="{FF2B5EF4-FFF2-40B4-BE49-F238E27FC236}">
                  <a16:creationId xmlns:a16="http://schemas.microsoft.com/office/drawing/2014/main" id="{5943C213-866C-46DD-92F1-9241C56AAB8A}"/>
                </a:ext>
              </a:extLst>
            </p:cNvPr>
            <p:cNvSpPr>
              <a:spLocks noChangeShapeType="1"/>
            </p:cNvSpPr>
            <p:nvPr/>
          </p:nvSpPr>
          <p:spPr bwMode="auto">
            <a:xfrm flipH="1" flipV="1">
              <a:off x="320" y="3171"/>
              <a:ext cx="1132" cy="6"/>
            </a:xfrm>
            <a:prstGeom prst="line">
              <a:avLst/>
            </a:prstGeom>
            <a:noFill/>
            <a:ln w="57240" cap="sq">
              <a:solidFill>
                <a:srgbClr val="00B050"/>
              </a:solidFill>
              <a:miter lim="800000"/>
              <a:headEnd/>
              <a:tailEnd/>
            </a:ln>
            <a:effectLst/>
          </p:spPr>
          <p:txBody>
            <a:bodyPr/>
            <a:lstStyle/>
            <a:p>
              <a:endParaRPr lang="fr-FR"/>
            </a:p>
          </p:txBody>
        </p:sp>
        <p:sp>
          <p:nvSpPr>
            <p:cNvPr id="63" name="Line 62">
              <a:extLst>
                <a:ext uri="{FF2B5EF4-FFF2-40B4-BE49-F238E27FC236}">
                  <a16:creationId xmlns:a16="http://schemas.microsoft.com/office/drawing/2014/main" id="{6F1FBBF7-171F-41EC-A490-98B31F300525}"/>
                </a:ext>
              </a:extLst>
            </p:cNvPr>
            <p:cNvSpPr>
              <a:spLocks noChangeShapeType="1"/>
            </p:cNvSpPr>
            <p:nvPr/>
          </p:nvSpPr>
          <p:spPr bwMode="auto">
            <a:xfrm flipH="1">
              <a:off x="54" y="1142"/>
              <a:ext cx="1664" cy="1"/>
            </a:xfrm>
            <a:prstGeom prst="line">
              <a:avLst/>
            </a:prstGeom>
            <a:noFill/>
            <a:ln w="57240" cap="sq">
              <a:solidFill>
                <a:srgbClr val="00B050"/>
              </a:solidFill>
              <a:miter lim="800000"/>
              <a:headEnd/>
              <a:tailEnd/>
            </a:ln>
            <a:effectLst/>
          </p:spPr>
          <p:txBody>
            <a:bodyPr/>
            <a:lstStyle/>
            <a:p>
              <a:endParaRPr lang="fr-FR"/>
            </a:p>
          </p:txBody>
        </p:sp>
        <p:sp>
          <p:nvSpPr>
            <p:cNvPr id="64" name="Line 63">
              <a:extLst>
                <a:ext uri="{FF2B5EF4-FFF2-40B4-BE49-F238E27FC236}">
                  <a16:creationId xmlns:a16="http://schemas.microsoft.com/office/drawing/2014/main" id="{90A89C9C-0034-40A8-A8E4-E6CFB0A551B3}"/>
                </a:ext>
              </a:extLst>
            </p:cNvPr>
            <p:cNvSpPr>
              <a:spLocks noChangeShapeType="1"/>
            </p:cNvSpPr>
            <p:nvPr/>
          </p:nvSpPr>
          <p:spPr bwMode="auto">
            <a:xfrm flipH="1">
              <a:off x="1690" y="1130"/>
              <a:ext cx="11" cy="1578"/>
            </a:xfrm>
            <a:prstGeom prst="line">
              <a:avLst/>
            </a:prstGeom>
            <a:noFill/>
            <a:ln w="57240" cap="sq">
              <a:solidFill>
                <a:srgbClr val="00B050"/>
              </a:solidFill>
              <a:miter lim="800000"/>
              <a:headEnd/>
              <a:tailEnd/>
            </a:ln>
            <a:effectLst/>
          </p:spPr>
          <p:txBody>
            <a:bodyPr/>
            <a:lstStyle/>
            <a:p>
              <a:endParaRPr lang="fr-FR"/>
            </a:p>
          </p:txBody>
        </p:sp>
        <p:sp>
          <p:nvSpPr>
            <p:cNvPr id="65" name="Line 64">
              <a:extLst>
                <a:ext uri="{FF2B5EF4-FFF2-40B4-BE49-F238E27FC236}">
                  <a16:creationId xmlns:a16="http://schemas.microsoft.com/office/drawing/2014/main" id="{1218276B-2C27-4BB3-83F8-4338906AFE62}"/>
                </a:ext>
              </a:extLst>
            </p:cNvPr>
            <p:cNvSpPr>
              <a:spLocks noChangeShapeType="1"/>
            </p:cNvSpPr>
            <p:nvPr/>
          </p:nvSpPr>
          <p:spPr bwMode="auto">
            <a:xfrm flipH="1">
              <a:off x="67" y="1133"/>
              <a:ext cx="8" cy="1575"/>
            </a:xfrm>
            <a:prstGeom prst="line">
              <a:avLst/>
            </a:prstGeom>
            <a:noFill/>
            <a:ln w="57240" cap="sq">
              <a:solidFill>
                <a:srgbClr val="00B050"/>
              </a:solidFill>
              <a:miter lim="800000"/>
              <a:headEnd/>
              <a:tailEnd/>
            </a:ln>
            <a:effectLst/>
          </p:spPr>
          <p:txBody>
            <a:bodyPr/>
            <a:lstStyle/>
            <a:p>
              <a:endParaRPr lang="fr-FR"/>
            </a:p>
          </p:txBody>
        </p:sp>
        <p:sp>
          <p:nvSpPr>
            <p:cNvPr id="66" name="Line 65">
              <a:extLst>
                <a:ext uri="{FF2B5EF4-FFF2-40B4-BE49-F238E27FC236}">
                  <a16:creationId xmlns:a16="http://schemas.microsoft.com/office/drawing/2014/main" id="{79AB4A1C-9DE7-469D-A43F-FFAD498511F7}"/>
                </a:ext>
              </a:extLst>
            </p:cNvPr>
            <p:cNvSpPr>
              <a:spLocks noChangeShapeType="1"/>
            </p:cNvSpPr>
            <p:nvPr/>
          </p:nvSpPr>
          <p:spPr bwMode="auto">
            <a:xfrm flipH="1">
              <a:off x="2295" y="1132"/>
              <a:ext cx="2575" cy="0"/>
            </a:xfrm>
            <a:prstGeom prst="line">
              <a:avLst/>
            </a:prstGeom>
            <a:noFill/>
            <a:ln w="57240" cap="sq">
              <a:solidFill>
                <a:srgbClr val="00B050"/>
              </a:solidFill>
              <a:miter lim="800000"/>
              <a:headEnd/>
              <a:tailEnd/>
            </a:ln>
            <a:effectLst/>
          </p:spPr>
          <p:txBody>
            <a:bodyPr/>
            <a:lstStyle/>
            <a:p>
              <a:endParaRPr lang="fr-FR"/>
            </a:p>
          </p:txBody>
        </p:sp>
        <p:sp>
          <p:nvSpPr>
            <p:cNvPr id="67" name="Line 66">
              <a:extLst>
                <a:ext uri="{FF2B5EF4-FFF2-40B4-BE49-F238E27FC236}">
                  <a16:creationId xmlns:a16="http://schemas.microsoft.com/office/drawing/2014/main" id="{A97A5C6D-DD74-4706-B070-0169CA5487CC}"/>
                </a:ext>
              </a:extLst>
            </p:cNvPr>
            <p:cNvSpPr>
              <a:spLocks noChangeShapeType="1"/>
            </p:cNvSpPr>
            <p:nvPr/>
          </p:nvSpPr>
          <p:spPr bwMode="auto">
            <a:xfrm flipH="1">
              <a:off x="2313" y="1133"/>
              <a:ext cx="5" cy="1061"/>
            </a:xfrm>
            <a:prstGeom prst="line">
              <a:avLst/>
            </a:prstGeom>
            <a:noFill/>
            <a:ln w="57240" cap="sq">
              <a:solidFill>
                <a:srgbClr val="00B050"/>
              </a:solidFill>
              <a:miter lim="800000"/>
              <a:headEnd/>
              <a:tailEnd/>
            </a:ln>
            <a:effectLst/>
          </p:spPr>
          <p:txBody>
            <a:bodyPr/>
            <a:lstStyle/>
            <a:p>
              <a:endParaRPr lang="fr-FR"/>
            </a:p>
          </p:txBody>
        </p:sp>
        <p:sp>
          <p:nvSpPr>
            <p:cNvPr id="68" name="Text Box 67">
              <a:extLst>
                <a:ext uri="{FF2B5EF4-FFF2-40B4-BE49-F238E27FC236}">
                  <a16:creationId xmlns:a16="http://schemas.microsoft.com/office/drawing/2014/main" id="{E055713C-B770-4A42-B5FD-903BB4B73D1F}"/>
                </a:ext>
              </a:extLst>
            </p:cNvPr>
            <p:cNvSpPr txBox="1">
              <a:spLocks noChangeArrowheads="1"/>
            </p:cNvSpPr>
            <p:nvPr/>
          </p:nvSpPr>
          <p:spPr bwMode="auto">
            <a:xfrm>
              <a:off x="1383" y="-17"/>
              <a:ext cx="2998" cy="289"/>
            </a:xfrm>
            <a:prstGeom prst="rect">
              <a:avLst/>
            </a:prstGeom>
            <a:noFill/>
            <a:ln w="9525">
              <a:noFill/>
              <a:round/>
              <a:headEnd/>
              <a:tailEnd/>
            </a:ln>
            <a:effectLst/>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b="1" i="1">
                  <a:solidFill>
                    <a:srgbClr val="000000"/>
                  </a:solidFill>
                  <a:latin typeface="Tahoma" pitchFamily="32" charset="0"/>
                  <a:cs typeface="Tahoma" pitchFamily="32" charset="0"/>
                </a:rPr>
                <a:t>PLAN D’INTERVENTION S.S.T.</a:t>
              </a:r>
            </a:p>
          </p:txBody>
        </p:sp>
      </p:grpSp>
      <p:pic>
        <p:nvPicPr>
          <p:cNvPr id="69" name="Picture 68">
            <a:extLst>
              <a:ext uri="{FF2B5EF4-FFF2-40B4-BE49-F238E27FC236}">
                <a16:creationId xmlns:a16="http://schemas.microsoft.com/office/drawing/2014/main" id="{3BBF3796-EC7B-415C-A4F1-9CF1A0F95C6B}"/>
              </a:ext>
            </a:extLst>
          </p:cNvPr>
          <p:cNvPicPr>
            <a:picLocks noChangeAspect="1" noChangeArrowheads="1"/>
          </p:cNvPicPr>
          <p:nvPr/>
        </p:nvPicPr>
        <p:blipFill>
          <a:blip r:embed="rId2" cstate="print"/>
          <a:srcRect l="18050" t="4512" r="14304" b="5280"/>
          <a:stretch>
            <a:fillRect/>
          </a:stretch>
        </p:blipFill>
        <p:spPr bwMode="auto">
          <a:xfrm>
            <a:off x="7250390" y="630238"/>
            <a:ext cx="539750" cy="720725"/>
          </a:xfrm>
          <a:prstGeom prst="rect">
            <a:avLst/>
          </a:prstGeom>
          <a:noFill/>
          <a:ln w="9525">
            <a:noFill/>
            <a:round/>
            <a:headEnd/>
            <a:tailEnd/>
          </a:ln>
          <a:effectLst/>
        </p:spPr>
      </p:pic>
      <p:pic>
        <p:nvPicPr>
          <p:cNvPr id="70" name="Picture 69">
            <a:extLst>
              <a:ext uri="{FF2B5EF4-FFF2-40B4-BE49-F238E27FC236}">
                <a16:creationId xmlns:a16="http://schemas.microsoft.com/office/drawing/2014/main" id="{6067494B-01C8-49C0-AEE9-652836203CC9}"/>
              </a:ext>
            </a:extLst>
          </p:cNvPr>
          <p:cNvPicPr>
            <a:picLocks noChangeAspect="1" noChangeArrowheads="1"/>
          </p:cNvPicPr>
          <p:nvPr/>
        </p:nvPicPr>
        <p:blipFill>
          <a:blip r:embed="rId3" cstate="print"/>
          <a:srcRect t="13522"/>
          <a:stretch>
            <a:fillRect/>
          </a:stretch>
        </p:blipFill>
        <p:spPr bwMode="auto">
          <a:xfrm>
            <a:off x="3070502" y="3951288"/>
            <a:ext cx="695325" cy="649287"/>
          </a:xfrm>
          <a:prstGeom prst="rect">
            <a:avLst/>
          </a:prstGeom>
          <a:noFill/>
          <a:ln w="9525">
            <a:noFill/>
            <a:round/>
            <a:headEnd/>
            <a:tailEnd/>
          </a:ln>
          <a:effectLst/>
        </p:spPr>
      </p:pic>
      <p:pic>
        <p:nvPicPr>
          <p:cNvPr id="71" name="Picture 70">
            <a:extLst>
              <a:ext uri="{FF2B5EF4-FFF2-40B4-BE49-F238E27FC236}">
                <a16:creationId xmlns:a16="http://schemas.microsoft.com/office/drawing/2014/main" id="{B43C2CCE-C0CC-44B0-9DE1-A44C6CB2EF60}"/>
              </a:ext>
            </a:extLst>
          </p:cNvPr>
          <p:cNvPicPr>
            <a:picLocks noChangeAspect="1" noChangeArrowheads="1"/>
          </p:cNvPicPr>
          <p:nvPr/>
        </p:nvPicPr>
        <p:blipFill>
          <a:blip r:embed="rId4" cstate="print"/>
          <a:srcRect l="4510" t="9021" r="5315" b="14336"/>
          <a:stretch>
            <a:fillRect/>
          </a:stretch>
        </p:blipFill>
        <p:spPr bwMode="auto">
          <a:xfrm>
            <a:off x="1573490" y="5535613"/>
            <a:ext cx="728662" cy="620712"/>
          </a:xfrm>
          <a:prstGeom prst="rect">
            <a:avLst/>
          </a:prstGeom>
          <a:noFill/>
          <a:ln w="9525">
            <a:noFill/>
            <a:round/>
            <a:headEnd/>
            <a:tailEnd/>
          </a:ln>
          <a:effectLst/>
        </p:spPr>
      </p:pic>
      <p:pic>
        <p:nvPicPr>
          <p:cNvPr id="72" name="Picture 71">
            <a:extLst>
              <a:ext uri="{FF2B5EF4-FFF2-40B4-BE49-F238E27FC236}">
                <a16:creationId xmlns:a16="http://schemas.microsoft.com/office/drawing/2014/main" id="{C08D7F0B-4B87-405D-8C07-837131F8F177}"/>
              </a:ext>
            </a:extLst>
          </p:cNvPr>
          <p:cNvPicPr>
            <a:picLocks noChangeAspect="1" noChangeArrowheads="1"/>
          </p:cNvPicPr>
          <p:nvPr/>
        </p:nvPicPr>
        <p:blipFill>
          <a:blip r:embed="rId5" cstate="print"/>
          <a:srcRect t="18033" b="9787"/>
          <a:stretch>
            <a:fillRect/>
          </a:stretch>
        </p:blipFill>
        <p:spPr bwMode="auto">
          <a:xfrm>
            <a:off x="3062565" y="2309813"/>
            <a:ext cx="731837" cy="623887"/>
          </a:xfrm>
          <a:prstGeom prst="rect">
            <a:avLst/>
          </a:prstGeom>
          <a:noFill/>
          <a:ln w="9525">
            <a:noFill/>
            <a:round/>
            <a:headEnd/>
            <a:tailEnd/>
          </a:ln>
          <a:effectLst/>
        </p:spPr>
      </p:pic>
      <p:pic>
        <p:nvPicPr>
          <p:cNvPr id="73" name="Picture 72">
            <a:extLst>
              <a:ext uri="{FF2B5EF4-FFF2-40B4-BE49-F238E27FC236}">
                <a16:creationId xmlns:a16="http://schemas.microsoft.com/office/drawing/2014/main" id="{1DE81B8C-4CCE-4DC7-8852-ADCBE479C01D}"/>
              </a:ext>
            </a:extLst>
          </p:cNvPr>
          <p:cNvPicPr>
            <a:picLocks noChangeAspect="1" noChangeArrowheads="1"/>
          </p:cNvPicPr>
          <p:nvPr/>
        </p:nvPicPr>
        <p:blipFill>
          <a:blip r:embed="rId6" cstate="print"/>
          <a:srcRect l="961" t="5305" b="5305"/>
          <a:stretch>
            <a:fillRect/>
          </a:stretch>
        </p:blipFill>
        <p:spPr bwMode="auto">
          <a:xfrm>
            <a:off x="5928002" y="641350"/>
            <a:ext cx="704850" cy="709613"/>
          </a:xfrm>
          <a:prstGeom prst="rect">
            <a:avLst/>
          </a:prstGeom>
          <a:noFill/>
          <a:ln w="9525">
            <a:noFill/>
            <a:round/>
            <a:headEnd/>
            <a:tailEnd/>
          </a:ln>
          <a:effectLst/>
        </p:spPr>
      </p:pic>
      <p:pic>
        <p:nvPicPr>
          <p:cNvPr id="74" name="Picture 73">
            <a:extLst>
              <a:ext uri="{FF2B5EF4-FFF2-40B4-BE49-F238E27FC236}">
                <a16:creationId xmlns:a16="http://schemas.microsoft.com/office/drawing/2014/main" id="{82A58F8A-8785-42B9-8566-32761165121C}"/>
              </a:ext>
            </a:extLst>
          </p:cNvPr>
          <p:cNvPicPr>
            <a:picLocks noChangeAspect="1" noChangeArrowheads="1"/>
          </p:cNvPicPr>
          <p:nvPr/>
        </p:nvPicPr>
        <p:blipFill>
          <a:blip r:embed="rId7" cstate="print"/>
          <a:srcRect/>
          <a:stretch>
            <a:fillRect/>
          </a:stretch>
        </p:blipFill>
        <p:spPr bwMode="auto">
          <a:xfrm>
            <a:off x="1837015" y="3902075"/>
            <a:ext cx="720725" cy="719138"/>
          </a:xfrm>
          <a:prstGeom prst="rect">
            <a:avLst/>
          </a:prstGeom>
          <a:noFill/>
          <a:ln w="9525">
            <a:noFill/>
            <a:round/>
            <a:headEnd/>
            <a:tailEnd/>
          </a:ln>
          <a:effectLst/>
        </p:spPr>
      </p:pic>
      <p:pic>
        <p:nvPicPr>
          <p:cNvPr id="75" name="Picture 74">
            <a:extLst>
              <a:ext uri="{FF2B5EF4-FFF2-40B4-BE49-F238E27FC236}">
                <a16:creationId xmlns:a16="http://schemas.microsoft.com/office/drawing/2014/main" id="{5320DB15-928F-461D-A55A-E44373502562}"/>
              </a:ext>
            </a:extLst>
          </p:cNvPr>
          <p:cNvPicPr>
            <a:picLocks noChangeAspect="1" noChangeArrowheads="1"/>
          </p:cNvPicPr>
          <p:nvPr/>
        </p:nvPicPr>
        <p:blipFill>
          <a:blip r:embed="rId8" cstate="print"/>
          <a:srcRect t="4778" b="14783"/>
          <a:stretch>
            <a:fillRect/>
          </a:stretch>
        </p:blipFill>
        <p:spPr bwMode="auto">
          <a:xfrm>
            <a:off x="3359427" y="5516563"/>
            <a:ext cx="715963" cy="649287"/>
          </a:xfrm>
          <a:prstGeom prst="rect">
            <a:avLst/>
          </a:prstGeom>
          <a:noFill/>
          <a:ln w="9525">
            <a:noFill/>
            <a:round/>
            <a:headEnd/>
            <a:tailEnd/>
          </a:ln>
          <a:effectLst/>
        </p:spPr>
      </p:pic>
      <p:pic>
        <p:nvPicPr>
          <p:cNvPr id="76" name="Picture 75">
            <a:extLst>
              <a:ext uri="{FF2B5EF4-FFF2-40B4-BE49-F238E27FC236}">
                <a16:creationId xmlns:a16="http://schemas.microsoft.com/office/drawing/2014/main" id="{429F4634-0832-432B-9FE7-48EBD85E3A89}"/>
              </a:ext>
            </a:extLst>
          </p:cNvPr>
          <p:cNvPicPr>
            <a:picLocks noChangeAspect="1" noChangeArrowheads="1"/>
          </p:cNvPicPr>
          <p:nvPr/>
        </p:nvPicPr>
        <p:blipFill>
          <a:blip r:embed="rId9" cstate="print"/>
          <a:srcRect l="6006" t="4503" r="3783" b="9787"/>
          <a:stretch>
            <a:fillRect/>
          </a:stretch>
        </p:blipFill>
        <p:spPr bwMode="auto">
          <a:xfrm>
            <a:off x="8755340" y="646113"/>
            <a:ext cx="1123950" cy="711200"/>
          </a:xfrm>
          <a:prstGeom prst="rect">
            <a:avLst/>
          </a:prstGeom>
          <a:noFill/>
          <a:ln w="9525">
            <a:noFill/>
            <a:round/>
            <a:headEnd/>
            <a:tailEnd/>
          </a:ln>
          <a:effectLst/>
        </p:spPr>
      </p:pic>
      <p:pic>
        <p:nvPicPr>
          <p:cNvPr id="77" name="Picture 76">
            <a:extLst>
              <a:ext uri="{FF2B5EF4-FFF2-40B4-BE49-F238E27FC236}">
                <a16:creationId xmlns:a16="http://schemas.microsoft.com/office/drawing/2014/main" id="{4F56337D-D2E0-4632-A64A-2C95AE6745BF}"/>
              </a:ext>
            </a:extLst>
          </p:cNvPr>
          <p:cNvPicPr>
            <a:picLocks noChangeAspect="1" noChangeArrowheads="1"/>
          </p:cNvPicPr>
          <p:nvPr/>
        </p:nvPicPr>
        <p:blipFill>
          <a:blip r:embed="rId10" cstate="print"/>
          <a:srcRect l="1903" t="9123" r="2332" b="4955"/>
          <a:stretch>
            <a:fillRect/>
          </a:stretch>
        </p:blipFill>
        <p:spPr bwMode="auto">
          <a:xfrm>
            <a:off x="2432327" y="668338"/>
            <a:ext cx="725488" cy="666750"/>
          </a:xfrm>
          <a:prstGeom prst="rect">
            <a:avLst/>
          </a:prstGeom>
          <a:noFill/>
          <a:ln w="9525">
            <a:noFill/>
            <a:round/>
            <a:headEnd/>
            <a:tailEnd/>
          </a:ln>
          <a:effectLst/>
        </p:spPr>
      </p:pic>
      <p:pic>
        <p:nvPicPr>
          <p:cNvPr id="78" name="Picture 77">
            <a:extLst>
              <a:ext uri="{FF2B5EF4-FFF2-40B4-BE49-F238E27FC236}">
                <a16:creationId xmlns:a16="http://schemas.microsoft.com/office/drawing/2014/main" id="{58B3092E-1935-49AB-91CE-E18E62C171BB}"/>
              </a:ext>
            </a:extLst>
          </p:cNvPr>
          <p:cNvPicPr>
            <a:picLocks noChangeAspect="1" noChangeArrowheads="1"/>
          </p:cNvPicPr>
          <p:nvPr/>
        </p:nvPicPr>
        <p:blipFill>
          <a:blip r:embed="rId11" cstate="print"/>
          <a:srcRect l="5383" t="25197"/>
          <a:stretch>
            <a:fillRect/>
          </a:stretch>
        </p:blipFill>
        <p:spPr bwMode="auto">
          <a:xfrm>
            <a:off x="1841777" y="2289175"/>
            <a:ext cx="727075" cy="611188"/>
          </a:xfrm>
          <a:prstGeom prst="rect">
            <a:avLst/>
          </a:prstGeom>
          <a:noFill/>
          <a:ln w="9525">
            <a:noFill/>
            <a:round/>
            <a:headEnd/>
            <a:tailEnd/>
          </a:ln>
          <a:effectLst/>
        </p:spPr>
      </p:pic>
      <p:pic>
        <p:nvPicPr>
          <p:cNvPr id="79" name="Picture 78">
            <a:extLst>
              <a:ext uri="{FF2B5EF4-FFF2-40B4-BE49-F238E27FC236}">
                <a16:creationId xmlns:a16="http://schemas.microsoft.com/office/drawing/2014/main" id="{D4794B15-298E-429E-BA65-7AB31A6DC9EE}"/>
              </a:ext>
            </a:extLst>
          </p:cNvPr>
          <p:cNvPicPr>
            <a:picLocks noChangeAspect="1" noChangeArrowheads="1"/>
          </p:cNvPicPr>
          <p:nvPr/>
        </p:nvPicPr>
        <p:blipFill>
          <a:blip r:embed="rId12" cstate="print"/>
          <a:srcRect l="4823" t="6590" r="38731" b="7773"/>
          <a:stretch>
            <a:fillRect/>
          </a:stretch>
        </p:blipFill>
        <p:spPr bwMode="auto">
          <a:xfrm>
            <a:off x="2529165" y="5473700"/>
            <a:ext cx="576262" cy="728663"/>
          </a:xfrm>
          <a:prstGeom prst="rect">
            <a:avLst/>
          </a:prstGeom>
          <a:noFill/>
          <a:ln w="9525">
            <a:noFill/>
            <a:round/>
            <a:headEnd/>
            <a:tailEnd/>
          </a:ln>
          <a:effectLst/>
        </p:spPr>
      </p:pic>
    </p:spTree>
    <p:extLst>
      <p:ext uri="{BB962C8B-B14F-4D97-AF65-F5344CB8AC3E}">
        <p14:creationId xmlns:p14="http://schemas.microsoft.com/office/powerpoint/2010/main" val="116149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Scale>
                                      <p:cBhvr>
                                        <p:cTn id="7"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9"/>
                                        </p:tgtEl>
                                        <p:attrNameLst>
                                          <p:attrName>ppt_x</p:attrName>
                                          <p:attrName>ppt_y</p:attrName>
                                        </p:attrNameLst>
                                      </p:cBhvr>
                                    </p:animMotion>
                                    <p:animEffect transition="in" filter="fade">
                                      <p:cBhvr>
                                        <p:cTn id="9" dur="1000"/>
                                        <p:tgtEl>
                                          <p:spTgt spid="69"/>
                                        </p:tgtEl>
                                      </p:cBhvr>
                                    </p:animEffect>
                                  </p:childTnLst>
                                </p:cTn>
                              </p:par>
                            </p:childTnLst>
                          </p:cTn>
                        </p:par>
                        <p:par>
                          <p:cTn id="10" fill="hold">
                            <p:stCondLst>
                              <p:cond delay="1000"/>
                            </p:stCondLst>
                            <p:childTnLst>
                              <p:par>
                                <p:cTn id="11" presetID="15" presetClass="entr" fill="hold" nodeType="afterEffect">
                                  <p:stCondLst>
                                    <p:cond delay="500"/>
                                  </p:stCondLst>
                                  <p:childTnLst>
                                    <p:set>
                                      <p:cBhvr additive="repl">
                                        <p:cTn id="12" dur="1" fill="hold">
                                          <p:stCondLst>
                                            <p:cond delay="0"/>
                                          </p:stCondLst>
                                        </p:cTn>
                                        <p:tgtEl>
                                          <p:spTgt spid="76"/>
                                        </p:tgtEl>
                                        <p:attrNameLst>
                                          <p:attrName>style.visibility</p:attrName>
                                        </p:attrNameLst>
                                      </p:cBhvr>
                                      <p:to>
                                        <p:strVal val="visible"/>
                                      </p:to>
                                    </p:set>
                                    <p:anim calcmode="lin" valueType="num">
                                      <p:cBhvr additive="repl">
                                        <p:cTn id="13" dur="2000" fill="hold"/>
                                        <p:tgtEl>
                                          <p:spTgt spid="76"/>
                                        </p:tgtEl>
                                        <p:attrNameLst>
                                          <p:attrName>ppt_w</p:attrName>
                                        </p:attrNameLst>
                                      </p:cBhvr>
                                      <p:tavLst>
                                        <p:tav tm="100000">
                                          <p:val>
                                            <p:fltVal val="0"/>
                                          </p:val>
                                        </p:tav>
                                        <p:tav>
                                          <p:val>
                                            <p:strVal val="#ppt_w"/>
                                          </p:val>
                                        </p:tav>
                                      </p:tavLst>
                                    </p:anim>
                                    <p:anim calcmode="lin" valueType="num">
                                      <p:cBhvr additive="repl">
                                        <p:cTn id="14" dur="2000" fill="hold"/>
                                        <p:tgtEl>
                                          <p:spTgt spid="76"/>
                                        </p:tgtEl>
                                        <p:attrNameLst>
                                          <p:attrName>ppt_h</p:attrName>
                                        </p:attrNameLst>
                                      </p:cBhvr>
                                      <p:tavLst>
                                        <p:tav tm="100000">
                                          <p:val>
                                            <p:fltVal val="0"/>
                                          </p:val>
                                        </p:tav>
                                        <p:tav>
                                          <p:val>
                                            <p:strVal val="#ppt_h"/>
                                          </p:val>
                                        </p:tav>
                                      </p:tavLst>
                                    </p:anim>
                                    <p:anim calcmode="lin" valueType="num">
                                      <p:cBhvr additive="repl">
                                        <p:cTn id="15" dur="2000" fill="hold"/>
                                        <p:tgtEl>
                                          <p:spTgt spid="76"/>
                                        </p:tgtEl>
                                        <p:attrNameLst>
                                          <p:attrName>ppt_x</p:attrName>
                                        </p:attrNameLst>
                                      </p:cBhvr>
                                      <p:tavLst>
                                        <p:tav tm="0" fmla="#ppt_x+(cos(-2*pi*(1-$))*-#ppt_x-sin(-2*pi*(1-$))*(1-#ppt_y))*(1-$)">
                                          <p:val>
                                            <p:fltVal val="0"/>
                                          </p:val>
                                        </p:tav>
                                        <p:tav tm="100000">
                                          <p:val>
                                            <p:fltVal val="1"/>
                                          </p:val>
                                        </p:tav>
                                      </p:tavLst>
                                    </p:anim>
                                    <p:anim calcmode="lin" valueType="num">
                                      <p:cBhvr additive="repl">
                                        <p:cTn id="16" dur="2000" fill="hold"/>
                                        <p:tgtEl>
                                          <p:spTgt spid="7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710D8-53ED-49E5-A8BC-23C26E0E592A}"/>
              </a:ext>
            </a:extLst>
          </p:cNvPr>
          <p:cNvSpPr>
            <a:spLocks noGrp="1"/>
          </p:cNvSpPr>
          <p:nvPr>
            <p:ph type="ctrTitle" idx="4294967295"/>
          </p:nvPr>
        </p:nvSpPr>
        <p:spPr>
          <a:xfrm>
            <a:off x="175263" y="1447800"/>
            <a:ext cx="7175448" cy="3329581"/>
          </a:xfrm>
          <a:prstGeom prst="rect">
            <a:avLst/>
          </a:prstGeom>
        </p:spPr>
        <p:txBody>
          <a:bodyPr vert="horz" lIns="91440" tIns="45720" rIns="91440" bIns="45720" rtlCol="0" anchor="b">
            <a:normAutofit/>
          </a:bodyPr>
          <a:lstStyle/>
          <a:p>
            <a:pPr algn="r">
              <a:lnSpc>
                <a:spcPct val="90000"/>
              </a:lnSpc>
            </a:pPr>
            <a:r>
              <a:rPr lang="en-US" sz="6600" b="0" i="0" kern="1200" dirty="0">
                <a:solidFill>
                  <a:srgbClr val="EBEBEB"/>
                </a:solidFill>
                <a:latin typeface="+mj-lt"/>
                <a:ea typeface="+mj-ea"/>
                <a:cs typeface="+mj-cs"/>
              </a:rPr>
              <a:t>ALERTER</a:t>
            </a:r>
            <a:br>
              <a:rPr lang="en-US" sz="6600" b="0" i="0" kern="1200" dirty="0">
                <a:solidFill>
                  <a:srgbClr val="EBEBEB"/>
                </a:solidFill>
                <a:latin typeface="+mj-lt"/>
                <a:ea typeface="+mj-ea"/>
                <a:cs typeface="+mj-cs"/>
              </a:rPr>
            </a:br>
            <a:r>
              <a:rPr lang="en-US" sz="6600" b="0" i="0" kern="1200" dirty="0">
                <a:solidFill>
                  <a:srgbClr val="EBEBEB"/>
                </a:solidFill>
                <a:latin typeface="+mj-lt"/>
                <a:ea typeface="+mj-ea"/>
                <a:cs typeface="+mj-cs"/>
              </a:rPr>
              <a:t>FIN</a:t>
            </a:r>
            <a:br>
              <a:rPr lang="en-US" sz="6600" b="0" i="0" kern="1200" dirty="0">
                <a:solidFill>
                  <a:srgbClr val="EBEBEB"/>
                </a:solidFill>
                <a:latin typeface="+mj-lt"/>
                <a:ea typeface="+mj-ea"/>
                <a:cs typeface="+mj-cs"/>
              </a:rPr>
            </a:br>
            <a:endParaRPr lang="en-US" sz="6600" b="0" i="0" kern="1200" dirty="0">
              <a:solidFill>
                <a:srgbClr val="EBEBEB"/>
              </a:solidFill>
              <a:latin typeface="+mj-lt"/>
              <a:ea typeface="+mj-ea"/>
              <a:cs typeface="+mj-cs"/>
            </a:endParaRPr>
          </a:p>
        </p:txBody>
      </p:sp>
      <p:pic>
        <p:nvPicPr>
          <p:cNvPr id="7" name="Image 6">
            <a:extLst>
              <a:ext uri="{FF2B5EF4-FFF2-40B4-BE49-F238E27FC236}">
                <a16:creationId xmlns:a16="http://schemas.microsoft.com/office/drawing/2014/main" id="{CD9C8474-D39B-43AF-AD59-F003D10A4107}"/>
              </a:ext>
            </a:extLst>
          </p:cNvPr>
          <p:cNvPicPr>
            <a:picLocks noChangeAspect="1"/>
          </p:cNvPicPr>
          <p:nvPr/>
        </p:nvPicPr>
        <p:blipFill>
          <a:blip r:embed="rId2"/>
          <a:stretch>
            <a:fillRect/>
          </a:stretch>
        </p:blipFill>
        <p:spPr>
          <a:xfrm>
            <a:off x="6616185" y="5566725"/>
            <a:ext cx="2110436" cy="1058547"/>
          </a:xfrm>
          <a:prstGeom prst="rect">
            <a:avLst/>
          </a:prstGeom>
        </p:spPr>
      </p:pic>
      <p:pic>
        <p:nvPicPr>
          <p:cNvPr id="5" name="Image 4" descr="Une image contenant signe, dessin, horloge, rue&#10;&#10;Description générée automatiquement">
            <a:extLst>
              <a:ext uri="{FF2B5EF4-FFF2-40B4-BE49-F238E27FC236}">
                <a16:creationId xmlns:a16="http://schemas.microsoft.com/office/drawing/2014/main" id="{E9AF5489-0C67-4E21-A946-4BF21A9345B0}"/>
              </a:ext>
            </a:extLst>
          </p:cNvPr>
          <p:cNvPicPr>
            <a:picLocks noChangeAspect="1"/>
          </p:cNvPicPr>
          <p:nvPr/>
        </p:nvPicPr>
        <p:blipFill>
          <a:blip r:embed="rId3"/>
          <a:stretch>
            <a:fillRect/>
          </a:stretch>
        </p:blipFill>
        <p:spPr>
          <a:xfrm>
            <a:off x="8020686" y="1640841"/>
            <a:ext cx="3996052" cy="3996052"/>
          </a:xfrm>
          <a:prstGeom prst="rect">
            <a:avLst/>
          </a:prstGeom>
        </p:spPr>
      </p:pic>
      <p:pic>
        <p:nvPicPr>
          <p:cNvPr id="8" name="Image 7">
            <a:extLst>
              <a:ext uri="{FF2B5EF4-FFF2-40B4-BE49-F238E27FC236}">
                <a16:creationId xmlns:a16="http://schemas.microsoft.com/office/drawing/2014/main" id="{A0E079B2-A4B8-4E44-8FC9-13B5A9A3C7D2}"/>
              </a:ext>
            </a:extLst>
          </p:cNvPr>
          <p:cNvPicPr>
            <a:picLocks noChangeAspect="1"/>
          </p:cNvPicPr>
          <p:nvPr/>
        </p:nvPicPr>
        <p:blipFill>
          <a:blip r:embed="rId4"/>
          <a:stretch>
            <a:fillRect/>
          </a:stretch>
        </p:blipFill>
        <p:spPr>
          <a:xfrm>
            <a:off x="6616185" y="152400"/>
            <a:ext cx="3188552" cy="1224404"/>
          </a:xfrm>
          <a:prstGeom prst="rect">
            <a:avLst/>
          </a:prstGeom>
        </p:spPr>
      </p:pic>
    </p:spTree>
    <p:extLst>
      <p:ext uri="{BB962C8B-B14F-4D97-AF65-F5344CB8AC3E}">
        <p14:creationId xmlns:p14="http://schemas.microsoft.com/office/powerpoint/2010/main" val="173547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E:\03_SST\2016_FORMATION_FORMATEUR\CLE_STAGIAIRES\CLE_1\Plan d'intervention\pictos SST\alerter.png">
            <a:extLst>
              <a:ext uri="{FF2B5EF4-FFF2-40B4-BE49-F238E27FC236}">
                <a16:creationId xmlns:a16="http://schemas.microsoft.com/office/drawing/2014/main" id="{F98B21A8-3D0E-443B-A861-902B05DF23F8}"/>
              </a:ext>
            </a:extLst>
          </p:cNvPr>
          <p:cNvPicPr/>
          <p:nvPr/>
        </p:nvPicPr>
        <p:blipFill>
          <a:blip r:embed="rId2" cstate="print"/>
          <a:srcRect/>
          <a:stretch>
            <a:fillRect/>
          </a:stretch>
        </p:blipFill>
        <p:spPr bwMode="auto">
          <a:xfrm rot="20584461">
            <a:off x="1550498" y="672302"/>
            <a:ext cx="1499603" cy="1541171"/>
          </a:xfrm>
          <a:prstGeom prst="rect">
            <a:avLst/>
          </a:prstGeom>
          <a:noFill/>
          <a:ln w="9525">
            <a:noFill/>
            <a:miter lim="800000"/>
            <a:headEnd/>
            <a:tailEnd/>
          </a:ln>
        </p:spPr>
      </p:pic>
      <p:sp>
        <p:nvSpPr>
          <p:cNvPr id="3" name="Text Box 4">
            <a:extLst>
              <a:ext uri="{FF2B5EF4-FFF2-40B4-BE49-F238E27FC236}">
                <a16:creationId xmlns:a16="http://schemas.microsoft.com/office/drawing/2014/main" id="{5DA9B0E0-17BF-4862-B34A-8A1E4A4A15A7}"/>
              </a:ext>
            </a:extLst>
          </p:cNvPr>
          <p:cNvSpPr txBox="1">
            <a:spLocks noChangeArrowheads="1"/>
          </p:cNvSpPr>
          <p:nvPr/>
        </p:nvSpPr>
        <p:spPr bwMode="auto">
          <a:xfrm>
            <a:off x="3803433" y="3316778"/>
            <a:ext cx="7416824" cy="2310505"/>
          </a:xfrm>
          <a:prstGeom prst="rect">
            <a:avLst/>
          </a:prstGeom>
          <a:solidFill>
            <a:srgbClr val="FFC000"/>
          </a:solidFill>
          <a:ln w="76320" cap="sq">
            <a:solidFill>
              <a:srgbClr val="FF0000"/>
            </a:solidFill>
            <a:miter lim="800000"/>
            <a:headEnd/>
            <a:tailEnd/>
          </a:ln>
          <a:effectLst/>
        </p:spPr>
        <p:txBody>
          <a:bodyPr wrap="squar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b="1" dirty="0">
                <a:solidFill>
                  <a:srgbClr val="000000"/>
                </a:solidFill>
                <a:latin typeface="Tahoma" pitchFamily="32" charset="0"/>
                <a:cs typeface="Tahoma" pitchFamily="32" charset="0"/>
              </a:rPr>
              <a:t>Avez-vous déjà été amené à passer un message d’alerte, ou avez-vous assister au passage d’un message ?</a:t>
            </a:r>
          </a:p>
        </p:txBody>
      </p:sp>
    </p:spTree>
    <p:extLst>
      <p:ext uri="{BB962C8B-B14F-4D97-AF65-F5344CB8AC3E}">
        <p14:creationId xmlns:p14="http://schemas.microsoft.com/office/powerpoint/2010/main" val="25909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wipe(left)">
                                      <p:cBhvr additive="repl">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Afficher l'image d'origine">
            <a:extLst>
              <a:ext uri="{FF2B5EF4-FFF2-40B4-BE49-F238E27FC236}">
                <a16:creationId xmlns:a16="http://schemas.microsoft.com/office/drawing/2014/main" id="{B74C4B46-D14D-46F4-A412-DC5462258BD3}"/>
              </a:ext>
            </a:extLst>
          </p:cNvPr>
          <p:cNvPicPr/>
          <p:nvPr/>
        </p:nvPicPr>
        <p:blipFill>
          <a:blip r:embed="rId2" cstate="print"/>
          <a:srcRect/>
          <a:stretch>
            <a:fillRect/>
          </a:stretch>
        </p:blipFill>
        <p:spPr bwMode="auto">
          <a:xfrm>
            <a:off x="4949627" y="1784042"/>
            <a:ext cx="3372707" cy="2860467"/>
          </a:xfrm>
          <a:prstGeom prst="rect">
            <a:avLst/>
          </a:prstGeom>
          <a:noFill/>
          <a:ln w="9525">
            <a:noFill/>
            <a:miter lim="800000"/>
            <a:headEnd/>
            <a:tailEnd/>
          </a:ln>
        </p:spPr>
      </p:pic>
      <p:sp>
        <p:nvSpPr>
          <p:cNvPr id="3" name="Rectangle 2">
            <a:extLst>
              <a:ext uri="{FF2B5EF4-FFF2-40B4-BE49-F238E27FC236}">
                <a16:creationId xmlns:a16="http://schemas.microsoft.com/office/drawing/2014/main" id="{4DEBCA2C-306D-4969-B7D3-D34281689E63}"/>
              </a:ext>
            </a:extLst>
          </p:cNvPr>
          <p:cNvSpPr/>
          <p:nvPr/>
        </p:nvSpPr>
        <p:spPr>
          <a:xfrm>
            <a:off x="2639862" y="3296210"/>
            <a:ext cx="3717684" cy="923330"/>
          </a:xfrm>
          <a:prstGeom prst="rect">
            <a:avLst/>
          </a:prstGeom>
          <a:noFill/>
        </p:spPr>
        <p:txBody>
          <a:bodyPr wrap="none" lIns="91440" tIns="45720" rIns="91440" bIns="45720">
            <a:spAutoFit/>
          </a:bodyPr>
          <a:lstStyle/>
          <a:p>
            <a:pPr algn="ctr"/>
            <a:r>
              <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Pourquoi ?</a:t>
            </a:r>
          </a:p>
        </p:txBody>
      </p:sp>
      <p:sp>
        <p:nvSpPr>
          <p:cNvPr id="4" name="Rectangle 3">
            <a:extLst>
              <a:ext uri="{FF2B5EF4-FFF2-40B4-BE49-F238E27FC236}">
                <a16:creationId xmlns:a16="http://schemas.microsoft.com/office/drawing/2014/main" id="{CCC2B0B3-C393-4570-818F-05616B199621}"/>
              </a:ext>
            </a:extLst>
          </p:cNvPr>
          <p:cNvSpPr/>
          <p:nvPr/>
        </p:nvSpPr>
        <p:spPr>
          <a:xfrm>
            <a:off x="5681348" y="4736370"/>
            <a:ext cx="1930337" cy="923330"/>
          </a:xfrm>
          <a:prstGeom prst="rect">
            <a:avLst/>
          </a:prstGeom>
          <a:noFill/>
        </p:spPr>
        <p:txBody>
          <a:bodyPr wrap="none" lIns="91440" tIns="45720" rIns="91440" bIns="45720">
            <a:spAutoFit/>
          </a:bodyPr>
          <a:lstStyle/>
          <a:p>
            <a:pPr algn="ctr"/>
            <a:r>
              <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Qui ?</a:t>
            </a:r>
          </a:p>
        </p:txBody>
      </p:sp>
      <p:sp>
        <p:nvSpPr>
          <p:cNvPr id="5" name="Rectangle 4">
            <a:extLst>
              <a:ext uri="{FF2B5EF4-FFF2-40B4-BE49-F238E27FC236}">
                <a16:creationId xmlns:a16="http://schemas.microsoft.com/office/drawing/2014/main" id="{39670404-41B5-4A17-A77C-3607A9DB99DC}"/>
              </a:ext>
            </a:extLst>
          </p:cNvPr>
          <p:cNvSpPr/>
          <p:nvPr/>
        </p:nvSpPr>
        <p:spPr>
          <a:xfrm>
            <a:off x="6927545" y="3296210"/>
            <a:ext cx="4120039" cy="923330"/>
          </a:xfrm>
          <a:prstGeom prst="rect">
            <a:avLst/>
          </a:prstGeom>
          <a:noFill/>
        </p:spPr>
        <p:txBody>
          <a:bodyPr wrap="none" lIns="91440" tIns="45720" rIns="91440" bIns="45720">
            <a:spAutoFit/>
          </a:bodyPr>
          <a:lstStyle/>
          <a:p>
            <a:pPr algn="ctr"/>
            <a:r>
              <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Comment ?</a:t>
            </a:r>
          </a:p>
        </p:txBody>
      </p:sp>
    </p:spTree>
    <p:extLst>
      <p:ext uri="{BB962C8B-B14F-4D97-AF65-F5344CB8AC3E}">
        <p14:creationId xmlns:p14="http://schemas.microsoft.com/office/powerpoint/2010/main" val="3588177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C11F270-D00B-4BFA-A2A1-6B70EA3B54D9}"/>
              </a:ext>
            </a:extLst>
          </p:cNvPr>
          <p:cNvPicPr>
            <a:picLocks noChangeAspect="1"/>
          </p:cNvPicPr>
          <p:nvPr/>
        </p:nvPicPr>
        <p:blipFill>
          <a:blip r:embed="rId2"/>
          <a:stretch>
            <a:fillRect/>
          </a:stretch>
        </p:blipFill>
        <p:spPr>
          <a:xfrm>
            <a:off x="781395" y="5810"/>
            <a:ext cx="5470467" cy="2345209"/>
          </a:xfrm>
          <a:prstGeom prst="rect">
            <a:avLst/>
          </a:prstGeom>
        </p:spPr>
      </p:pic>
      <p:pic>
        <p:nvPicPr>
          <p:cNvPr id="7" name="Picture 4" descr="Afficher l'image d'origine">
            <a:extLst>
              <a:ext uri="{FF2B5EF4-FFF2-40B4-BE49-F238E27FC236}">
                <a16:creationId xmlns:a16="http://schemas.microsoft.com/office/drawing/2014/main" id="{08284E51-46F5-413F-935C-3426A2595E8C}"/>
              </a:ext>
            </a:extLst>
          </p:cNvPr>
          <p:cNvPicPr>
            <a:picLocks noChangeAspect="1" noChangeArrowheads="1"/>
          </p:cNvPicPr>
          <p:nvPr/>
        </p:nvPicPr>
        <p:blipFill>
          <a:blip r:embed="rId3" cstate="print"/>
          <a:srcRect/>
          <a:stretch>
            <a:fillRect/>
          </a:stretch>
        </p:blipFill>
        <p:spPr bwMode="auto">
          <a:xfrm>
            <a:off x="6445135" y="208064"/>
            <a:ext cx="3517813" cy="2345209"/>
          </a:xfrm>
          <a:prstGeom prst="rect">
            <a:avLst/>
          </a:prstGeom>
          <a:noFill/>
        </p:spPr>
      </p:pic>
      <p:pic>
        <p:nvPicPr>
          <p:cNvPr id="8" name="Picture 2" descr="Afficher l'image d'origine">
            <a:extLst>
              <a:ext uri="{FF2B5EF4-FFF2-40B4-BE49-F238E27FC236}">
                <a16:creationId xmlns:a16="http://schemas.microsoft.com/office/drawing/2014/main" id="{25330616-5D20-4E2E-918C-C6C7C04E19C8}"/>
              </a:ext>
            </a:extLst>
          </p:cNvPr>
          <p:cNvPicPr>
            <a:picLocks noChangeAspect="1" noChangeArrowheads="1" noCrop="1"/>
          </p:cNvPicPr>
          <p:nvPr/>
        </p:nvPicPr>
        <p:blipFill>
          <a:blip r:embed="rId4" cstate="print"/>
          <a:srcRect/>
          <a:stretch>
            <a:fillRect/>
          </a:stretch>
        </p:blipFill>
        <p:spPr bwMode="auto">
          <a:xfrm>
            <a:off x="1230628" y="3199256"/>
            <a:ext cx="4572000" cy="3429000"/>
          </a:xfrm>
          <a:prstGeom prst="rect">
            <a:avLst/>
          </a:prstGeom>
          <a:noFill/>
        </p:spPr>
      </p:pic>
      <p:sp>
        <p:nvSpPr>
          <p:cNvPr id="9" name="ZoneTexte 8">
            <a:extLst>
              <a:ext uri="{FF2B5EF4-FFF2-40B4-BE49-F238E27FC236}">
                <a16:creationId xmlns:a16="http://schemas.microsoft.com/office/drawing/2014/main" id="{51FDA107-9C2E-415B-87B8-3EF04122C98D}"/>
              </a:ext>
            </a:extLst>
          </p:cNvPr>
          <p:cNvSpPr txBox="1"/>
          <p:nvPr/>
        </p:nvSpPr>
        <p:spPr>
          <a:xfrm>
            <a:off x="5802628" y="3120659"/>
            <a:ext cx="5685561" cy="3046988"/>
          </a:xfrm>
          <a:prstGeom prst="rect">
            <a:avLst/>
          </a:prstGeom>
          <a:noFill/>
        </p:spPr>
        <p:txBody>
          <a:bodyPr wrap="square" rtlCol="0">
            <a:spAutoFit/>
          </a:bodyPr>
          <a:lstStyle/>
          <a:p>
            <a:r>
              <a:rPr lang="fr-FR" sz="3200" dirty="0"/>
              <a:t>RESPECTER LE PROTOCOLE DE L’ENTREPRISE.</a:t>
            </a:r>
          </a:p>
          <a:p>
            <a:endParaRPr lang="fr-FR" sz="3200" dirty="0"/>
          </a:p>
          <a:p>
            <a:r>
              <a:rPr lang="fr-FR" sz="3200" dirty="0"/>
              <a:t>N’oubliez pas qu’on est rarement seul sur son lieu de travail!</a:t>
            </a:r>
          </a:p>
        </p:txBody>
      </p:sp>
    </p:spTree>
    <p:extLst>
      <p:ext uri="{BB962C8B-B14F-4D97-AF65-F5344CB8AC3E}">
        <p14:creationId xmlns:p14="http://schemas.microsoft.com/office/powerpoint/2010/main" val="226902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E5ED201-DD05-492C-BEDB-6A2F24F956C7}"/>
              </a:ext>
            </a:extLst>
          </p:cNvPr>
          <p:cNvPicPr>
            <a:picLocks noChangeAspect="1"/>
          </p:cNvPicPr>
          <p:nvPr/>
        </p:nvPicPr>
        <p:blipFill>
          <a:blip r:embed="rId2"/>
          <a:stretch>
            <a:fillRect/>
          </a:stretch>
        </p:blipFill>
        <p:spPr>
          <a:xfrm>
            <a:off x="781396" y="5810"/>
            <a:ext cx="3786964" cy="1623485"/>
          </a:xfrm>
          <a:prstGeom prst="rect">
            <a:avLst/>
          </a:prstGeom>
        </p:spPr>
      </p:pic>
      <p:sp>
        <p:nvSpPr>
          <p:cNvPr id="3" name="Text Box 1038">
            <a:extLst>
              <a:ext uri="{FF2B5EF4-FFF2-40B4-BE49-F238E27FC236}">
                <a16:creationId xmlns:a16="http://schemas.microsoft.com/office/drawing/2014/main" id="{EC1072A9-7F37-4CA8-B3F0-D9BE0AFE319D}"/>
              </a:ext>
            </a:extLst>
          </p:cNvPr>
          <p:cNvSpPr txBox="1">
            <a:spLocks noChangeArrowheads="1"/>
          </p:cNvSpPr>
          <p:nvPr/>
        </p:nvSpPr>
        <p:spPr bwMode="auto">
          <a:xfrm>
            <a:off x="6096000" y="248887"/>
            <a:ext cx="4049394" cy="830997"/>
          </a:xfrm>
          <a:prstGeom prst="rect">
            <a:avLst/>
          </a:prstGeom>
          <a:noFill/>
          <a:ln w="9525">
            <a:noFill/>
            <a:miter lim="800000"/>
            <a:headEnd/>
            <a:tailEnd/>
          </a:ln>
          <a:effectLst/>
        </p:spPr>
        <p:txBody>
          <a:bodyPr wrap="square">
            <a:spAutoFit/>
          </a:bodyPr>
          <a:lstStyle/>
          <a:p>
            <a:pPr>
              <a:spcBef>
                <a:spcPct val="50000"/>
              </a:spcBef>
            </a:pPr>
            <a:r>
              <a:rPr lang="fr-FR" sz="4800" dirty="0">
                <a:solidFill>
                  <a:srgbClr val="FFC000"/>
                </a:solidFill>
                <a:effectLst>
                  <a:outerShdw blurRad="38100" dist="38100" dir="2700000" algn="tl">
                    <a:srgbClr val="000000"/>
                  </a:outerShdw>
                </a:effectLst>
                <a:latin typeface="Arial Black" pitchFamily="34" charset="0"/>
              </a:rPr>
              <a:t>Comment ?</a:t>
            </a:r>
          </a:p>
        </p:txBody>
      </p:sp>
      <p:pic>
        <p:nvPicPr>
          <p:cNvPr id="4" name="Picture 3">
            <a:extLst>
              <a:ext uri="{FF2B5EF4-FFF2-40B4-BE49-F238E27FC236}">
                <a16:creationId xmlns:a16="http://schemas.microsoft.com/office/drawing/2014/main" id="{7D283704-0434-40D4-A40E-D4FEBB7C8B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9570" y="1629295"/>
            <a:ext cx="1254630" cy="2288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a:extLst>
              <a:ext uri="{FF2B5EF4-FFF2-40B4-BE49-F238E27FC236}">
                <a16:creationId xmlns:a16="http://schemas.microsoft.com/office/drawing/2014/main" id="{BC9D6620-18F2-46EF-840D-DD2FE99C86D8}"/>
              </a:ext>
            </a:extLst>
          </p:cNvPr>
          <p:cNvSpPr txBox="1"/>
          <p:nvPr/>
        </p:nvSpPr>
        <p:spPr>
          <a:xfrm>
            <a:off x="4006735" y="1598825"/>
            <a:ext cx="7693588" cy="1569660"/>
          </a:xfrm>
          <a:prstGeom prst="rect">
            <a:avLst/>
          </a:prstGeom>
          <a:noFill/>
        </p:spPr>
        <p:txBody>
          <a:bodyPr wrap="square" rtlCol="0">
            <a:spAutoFit/>
          </a:bodyPr>
          <a:lstStyle/>
          <a:p>
            <a:r>
              <a:rPr lang="fr-FR" sz="3200" dirty="0"/>
              <a:t>Téléphone portable auprès de la victime si possible et en option HAU- PARLEURS ».</a:t>
            </a:r>
          </a:p>
        </p:txBody>
      </p:sp>
      <p:pic>
        <p:nvPicPr>
          <p:cNvPr id="6" name="Picture 2">
            <a:extLst>
              <a:ext uri="{FF2B5EF4-FFF2-40B4-BE49-F238E27FC236}">
                <a16:creationId xmlns:a16="http://schemas.microsoft.com/office/drawing/2014/main" id="{0BC54C3E-E248-4AE5-AE86-FA83C59FEA3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500" b="100000" l="3922" r="98039"/>
                    </a14:imgEffect>
                  </a14:imgLayer>
                </a14:imgProps>
              </a:ext>
              <a:ext uri="{28A0092B-C50C-407E-A947-70E740481C1C}">
                <a14:useLocalDpi xmlns:a14="http://schemas.microsoft.com/office/drawing/2010/main" val="0"/>
              </a:ext>
            </a:extLst>
          </a:blip>
          <a:srcRect/>
          <a:stretch>
            <a:fillRect/>
          </a:stretch>
        </p:blipFill>
        <p:spPr bwMode="auto">
          <a:xfrm>
            <a:off x="866875" y="3782957"/>
            <a:ext cx="29146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60E58CAB-A088-486D-A132-D0592AB5D5E3}"/>
              </a:ext>
            </a:extLst>
          </p:cNvPr>
          <p:cNvSpPr txBox="1"/>
          <p:nvPr/>
        </p:nvSpPr>
        <p:spPr>
          <a:xfrm>
            <a:off x="3984220" y="3531189"/>
            <a:ext cx="7693588" cy="1077218"/>
          </a:xfrm>
          <a:prstGeom prst="rect">
            <a:avLst/>
          </a:prstGeom>
          <a:noFill/>
        </p:spPr>
        <p:txBody>
          <a:bodyPr wrap="square" rtlCol="0">
            <a:spAutoFit/>
          </a:bodyPr>
          <a:lstStyle/>
          <a:p>
            <a:r>
              <a:rPr lang="fr-FR" sz="3200" dirty="0"/>
              <a:t>Téléphone fixe de l’entreprise ou de l’établissement.</a:t>
            </a:r>
          </a:p>
        </p:txBody>
      </p:sp>
      <p:sp>
        <p:nvSpPr>
          <p:cNvPr id="8" name="ZoneTexte 7">
            <a:extLst>
              <a:ext uri="{FF2B5EF4-FFF2-40B4-BE49-F238E27FC236}">
                <a16:creationId xmlns:a16="http://schemas.microsoft.com/office/drawing/2014/main" id="{A8765FB8-A817-47F7-A36A-13FAFFCD0F81}"/>
              </a:ext>
            </a:extLst>
          </p:cNvPr>
          <p:cNvSpPr txBox="1"/>
          <p:nvPr/>
        </p:nvSpPr>
        <p:spPr>
          <a:xfrm>
            <a:off x="4395618" y="4951625"/>
            <a:ext cx="7693588" cy="1569660"/>
          </a:xfrm>
          <a:prstGeom prst="rect">
            <a:avLst/>
          </a:prstGeom>
          <a:noFill/>
        </p:spPr>
        <p:txBody>
          <a:bodyPr wrap="square" rtlCol="0">
            <a:spAutoFit/>
          </a:bodyPr>
          <a:lstStyle/>
          <a:p>
            <a:r>
              <a:rPr lang="fr-FR" sz="3200" dirty="0">
                <a:solidFill>
                  <a:schemeClr val="accent1">
                    <a:lumMod val="20000"/>
                    <a:lumOff val="80000"/>
                  </a:schemeClr>
                </a:solidFill>
              </a:rPr>
              <a:t>ATTENTION: Pour gagner du temps, vous devez connaitre le numéro de la ligne utilisée.</a:t>
            </a:r>
          </a:p>
        </p:txBody>
      </p:sp>
      <p:sp>
        <p:nvSpPr>
          <p:cNvPr id="9" name="Rectangle 8">
            <a:extLst>
              <a:ext uri="{FF2B5EF4-FFF2-40B4-BE49-F238E27FC236}">
                <a16:creationId xmlns:a16="http://schemas.microsoft.com/office/drawing/2014/main" id="{454356BD-15A0-4E2E-BFF7-E447642A5F37}"/>
              </a:ext>
            </a:extLst>
          </p:cNvPr>
          <p:cNvSpPr/>
          <p:nvPr/>
        </p:nvSpPr>
        <p:spPr>
          <a:xfrm rot="20286409">
            <a:off x="4084488" y="1413464"/>
            <a:ext cx="4674678" cy="1661993"/>
          </a:xfrm>
          <a:prstGeom prst="rect">
            <a:avLst/>
          </a:prstGeom>
          <a:noFill/>
        </p:spPr>
        <p:txBody>
          <a:bodyPr wrap="none" lIns="91440" tIns="45720" rIns="91440" bIns="45720">
            <a:spAutoFit/>
          </a:bodyPr>
          <a:lstStyle/>
          <a:p>
            <a:pPr algn="ct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 entreprise</a:t>
            </a:r>
            <a:r>
              <a:rPr lang="fr-FR"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a:p>
            <a:pPr algn="ctr"/>
            <a:r>
              <a:rPr lang="fr-FR" sz="4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Maison…</a:t>
            </a:r>
            <a:endParaRPr lang="fr-F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4118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500"/>
                            </p:stCondLst>
                            <p:childTnLst>
                              <p:par>
                                <p:cTn id="26" presetID="18" presetClass="entr" presetSubtype="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Right)">
                                      <p:cBhvr>
                                        <p:cTn id="28" dur="2000"/>
                                        <p:tgtEl>
                                          <p:spTgt spid="7"/>
                                        </p:tgtEl>
                                      </p:cBhvr>
                                    </p:animEffect>
                                  </p:childTnLst>
                                </p:cTn>
                              </p:par>
                            </p:childTnLst>
                          </p:cTn>
                        </p:par>
                        <p:par>
                          <p:cTn id="29" fill="hold">
                            <p:stCondLst>
                              <p:cond delay="2500"/>
                            </p:stCondLst>
                            <p:childTnLst>
                              <p:par>
                                <p:cTn id="30" presetID="18" presetClass="entr" presetSubtype="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Right)">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cabine">
            <a:extLst>
              <a:ext uri="{FF2B5EF4-FFF2-40B4-BE49-F238E27FC236}">
                <a16:creationId xmlns:a16="http://schemas.microsoft.com/office/drawing/2014/main" id="{8A074BA0-52DF-41F5-9FBC-01479E2E86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546" y="1442047"/>
            <a:ext cx="2241337" cy="298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3" descr="13_2434343">
            <a:extLst>
              <a:ext uri="{FF2B5EF4-FFF2-40B4-BE49-F238E27FC236}">
                <a16:creationId xmlns:a16="http://schemas.microsoft.com/office/drawing/2014/main" id="{EA74F9F3-1E72-456E-AA4D-E6A0E9EA8D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337" y="4170362"/>
            <a:ext cx="2308225"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B666B65B-02B9-4965-A35C-64DC15FE906A}"/>
              </a:ext>
            </a:extLst>
          </p:cNvPr>
          <p:cNvSpPr txBox="1"/>
          <p:nvPr/>
        </p:nvSpPr>
        <p:spPr>
          <a:xfrm>
            <a:off x="4113556" y="1269070"/>
            <a:ext cx="7847215" cy="3046988"/>
          </a:xfrm>
          <a:prstGeom prst="rect">
            <a:avLst/>
          </a:prstGeom>
          <a:noFill/>
        </p:spPr>
        <p:txBody>
          <a:bodyPr wrap="square" rtlCol="0">
            <a:spAutoFit/>
          </a:bodyPr>
          <a:lstStyle/>
          <a:p>
            <a:r>
              <a:rPr lang="fr-FR" sz="3200" dirty="0"/>
              <a:t>Même si elles sont devenues rares, quand on n’est pas certain de l’endroit exact où on se trouve, l’avantage d’utiliser une cabine, c’est que les services de secours vont vous localiser avec précision.</a:t>
            </a:r>
          </a:p>
        </p:txBody>
      </p:sp>
      <p:pic>
        <p:nvPicPr>
          <p:cNvPr id="5" name="Image 4">
            <a:extLst>
              <a:ext uri="{FF2B5EF4-FFF2-40B4-BE49-F238E27FC236}">
                <a16:creationId xmlns:a16="http://schemas.microsoft.com/office/drawing/2014/main" id="{B48FAE13-BD9D-4C10-82F8-90A8A87E740F}"/>
              </a:ext>
            </a:extLst>
          </p:cNvPr>
          <p:cNvPicPr>
            <a:picLocks noChangeAspect="1"/>
          </p:cNvPicPr>
          <p:nvPr/>
        </p:nvPicPr>
        <p:blipFill>
          <a:blip r:embed="rId4"/>
          <a:stretch>
            <a:fillRect/>
          </a:stretch>
        </p:blipFill>
        <p:spPr>
          <a:xfrm>
            <a:off x="781396" y="5810"/>
            <a:ext cx="3786964" cy="1623485"/>
          </a:xfrm>
          <a:prstGeom prst="rect">
            <a:avLst/>
          </a:prstGeom>
        </p:spPr>
      </p:pic>
      <p:sp>
        <p:nvSpPr>
          <p:cNvPr id="6" name="Text Box 1038">
            <a:extLst>
              <a:ext uri="{FF2B5EF4-FFF2-40B4-BE49-F238E27FC236}">
                <a16:creationId xmlns:a16="http://schemas.microsoft.com/office/drawing/2014/main" id="{99F3B4D0-2B3C-4A36-BECC-C0C6A90D37D6}"/>
              </a:ext>
            </a:extLst>
          </p:cNvPr>
          <p:cNvSpPr txBox="1">
            <a:spLocks noChangeArrowheads="1"/>
          </p:cNvSpPr>
          <p:nvPr/>
        </p:nvSpPr>
        <p:spPr bwMode="auto">
          <a:xfrm>
            <a:off x="6096000" y="248887"/>
            <a:ext cx="4049394" cy="830997"/>
          </a:xfrm>
          <a:prstGeom prst="rect">
            <a:avLst/>
          </a:prstGeom>
          <a:noFill/>
          <a:ln w="9525">
            <a:noFill/>
            <a:miter lim="800000"/>
            <a:headEnd/>
            <a:tailEnd/>
          </a:ln>
          <a:effectLst/>
        </p:spPr>
        <p:txBody>
          <a:bodyPr wrap="square">
            <a:spAutoFit/>
          </a:bodyPr>
          <a:lstStyle/>
          <a:p>
            <a:pPr>
              <a:spcBef>
                <a:spcPct val="50000"/>
              </a:spcBef>
            </a:pPr>
            <a:r>
              <a:rPr lang="fr-FR" sz="4800" dirty="0">
                <a:solidFill>
                  <a:srgbClr val="FFC000"/>
                </a:solidFill>
                <a:effectLst>
                  <a:outerShdw blurRad="38100" dist="38100" dir="2700000" algn="tl">
                    <a:srgbClr val="000000"/>
                  </a:outerShdw>
                </a:effectLst>
                <a:latin typeface="Arial Black" pitchFamily="34" charset="0"/>
              </a:rPr>
              <a:t>Comment ?</a:t>
            </a:r>
          </a:p>
        </p:txBody>
      </p:sp>
      <p:sp>
        <p:nvSpPr>
          <p:cNvPr id="7" name="ZoneTexte 6">
            <a:extLst>
              <a:ext uri="{FF2B5EF4-FFF2-40B4-BE49-F238E27FC236}">
                <a16:creationId xmlns:a16="http://schemas.microsoft.com/office/drawing/2014/main" id="{8BF4C0A7-8028-4D93-891E-31F8734F340B}"/>
              </a:ext>
            </a:extLst>
          </p:cNvPr>
          <p:cNvSpPr txBox="1"/>
          <p:nvPr/>
        </p:nvSpPr>
        <p:spPr>
          <a:xfrm>
            <a:off x="4113555" y="4729351"/>
            <a:ext cx="7847215" cy="1569660"/>
          </a:xfrm>
          <a:prstGeom prst="rect">
            <a:avLst/>
          </a:prstGeom>
          <a:noFill/>
        </p:spPr>
        <p:txBody>
          <a:bodyPr wrap="square" rtlCol="0">
            <a:spAutoFit/>
          </a:bodyPr>
          <a:lstStyle/>
          <a:p>
            <a:r>
              <a:rPr lang="fr-FR" sz="3200" dirty="0"/>
              <a:t>Même chose sur les voies rapides et autoroutes… ATTENTION, on utilise la borne de son sens de circulation.</a:t>
            </a:r>
          </a:p>
        </p:txBody>
      </p:sp>
      <p:sp>
        <p:nvSpPr>
          <p:cNvPr id="8" name="Rectangle 7">
            <a:extLst>
              <a:ext uri="{FF2B5EF4-FFF2-40B4-BE49-F238E27FC236}">
                <a16:creationId xmlns:a16="http://schemas.microsoft.com/office/drawing/2014/main" id="{F28441B5-9401-4F29-9179-09B2691619CB}"/>
              </a:ext>
            </a:extLst>
          </p:cNvPr>
          <p:cNvSpPr/>
          <p:nvPr/>
        </p:nvSpPr>
        <p:spPr>
          <a:xfrm rot="20286409">
            <a:off x="4647161" y="2507367"/>
            <a:ext cx="5220957" cy="1754326"/>
          </a:xfrm>
          <a:prstGeom prst="rect">
            <a:avLst/>
          </a:prstGeom>
          <a:noFill/>
        </p:spPr>
        <p:txBody>
          <a:bodyPr wrap="square" lIns="91440" tIns="45720" rIns="91440" bIns="45720">
            <a:spAutoFit/>
          </a:bodyPr>
          <a:lstStyle/>
          <a:p>
            <a:pPr algn="ct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 l’extérieur ou sur la route</a:t>
            </a:r>
            <a:r>
              <a:rPr lang="fr-FR" sz="4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endParaRPr lang="fr-F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3256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outVertical)">
                                      <p:cBhvr>
                                        <p:cTn id="20" dur="500"/>
                                        <p:tgtEl>
                                          <p:spTgt spid="3"/>
                                        </p:tgtEl>
                                      </p:cBhvr>
                                    </p:animEffect>
                                  </p:childTnLst>
                                </p:cTn>
                              </p:par>
                            </p:childTnLst>
                          </p:cTn>
                        </p:par>
                        <p:par>
                          <p:cTn id="21" fill="hold">
                            <p:stCondLst>
                              <p:cond delay="500"/>
                            </p:stCondLst>
                            <p:childTnLst>
                              <p:par>
                                <p:cTn id="22" presetID="18" presetClass="entr" presetSubtype="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Right)">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E5ED201-DD05-492C-BEDB-6A2F24F956C7}"/>
              </a:ext>
            </a:extLst>
          </p:cNvPr>
          <p:cNvPicPr>
            <a:picLocks noChangeAspect="1"/>
          </p:cNvPicPr>
          <p:nvPr/>
        </p:nvPicPr>
        <p:blipFill>
          <a:blip r:embed="rId2"/>
          <a:stretch>
            <a:fillRect/>
          </a:stretch>
        </p:blipFill>
        <p:spPr>
          <a:xfrm>
            <a:off x="781396" y="5810"/>
            <a:ext cx="3786964" cy="1623485"/>
          </a:xfrm>
          <a:prstGeom prst="rect">
            <a:avLst/>
          </a:prstGeom>
        </p:spPr>
      </p:pic>
      <p:sp>
        <p:nvSpPr>
          <p:cNvPr id="3" name="Text Box 1038">
            <a:extLst>
              <a:ext uri="{FF2B5EF4-FFF2-40B4-BE49-F238E27FC236}">
                <a16:creationId xmlns:a16="http://schemas.microsoft.com/office/drawing/2014/main" id="{EC1072A9-7F37-4CA8-B3F0-D9BE0AFE319D}"/>
              </a:ext>
            </a:extLst>
          </p:cNvPr>
          <p:cNvSpPr txBox="1">
            <a:spLocks noChangeArrowheads="1"/>
          </p:cNvSpPr>
          <p:nvPr/>
        </p:nvSpPr>
        <p:spPr bwMode="auto">
          <a:xfrm>
            <a:off x="6096000" y="248887"/>
            <a:ext cx="4049394" cy="830997"/>
          </a:xfrm>
          <a:prstGeom prst="rect">
            <a:avLst/>
          </a:prstGeom>
          <a:noFill/>
          <a:ln w="9525">
            <a:noFill/>
            <a:miter lim="800000"/>
            <a:headEnd/>
            <a:tailEnd/>
          </a:ln>
          <a:effectLst/>
        </p:spPr>
        <p:txBody>
          <a:bodyPr wrap="square">
            <a:spAutoFit/>
          </a:bodyPr>
          <a:lstStyle/>
          <a:p>
            <a:pPr>
              <a:spcBef>
                <a:spcPct val="50000"/>
              </a:spcBef>
            </a:pPr>
            <a:r>
              <a:rPr lang="fr-FR" sz="4800" dirty="0">
                <a:solidFill>
                  <a:srgbClr val="FFC000"/>
                </a:solidFill>
                <a:effectLst>
                  <a:outerShdw blurRad="38100" dist="38100" dir="2700000" algn="tl">
                    <a:srgbClr val="000000"/>
                  </a:outerShdw>
                </a:effectLst>
                <a:latin typeface="Arial Black" pitchFamily="34" charset="0"/>
              </a:rPr>
              <a:t>QUI ?</a:t>
            </a:r>
          </a:p>
        </p:txBody>
      </p:sp>
      <p:grpSp>
        <p:nvGrpSpPr>
          <p:cNvPr id="8" name="Groupe 7">
            <a:extLst>
              <a:ext uri="{FF2B5EF4-FFF2-40B4-BE49-F238E27FC236}">
                <a16:creationId xmlns:a16="http://schemas.microsoft.com/office/drawing/2014/main" id="{07E4656A-9E0A-4EAF-B8C3-77289314777E}"/>
              </a:ext>
            </a:extLst>
          </p:cNvPr>
          <p:cNvGrpSpPr/>
          <p:nvPr/>
        </p:nvGrpSpPr>
        <p:grpSpPr>
          <a:xfrm>
            <a:off x="5794487" y="1355149"/>
            <a:ext cx="2422525" cy="1590675"/>
            <a:chOff x="3659475" y="1522125"/>
            <a:chExt cx="2422525" cy="1590675"/>
          </a:xfrm>
        </p:grpSpPr>
        <p:pic>
          <p:nvPicPr>
            <p:cNvPr id="9" name="Picture 35" descr="POMPIERS">
              <a:extLst>
                <a:ext uri="{FF2B5EF4-FFF2-40B4-BE49-F238E27FC236}">
                  <a16:creationId xmlns:a16="http://schemas.microsoft.com/office/drawing/2014/main" id="{457E0AC8-F98F-466A-A5EA-828717238B70}"/>
                </a:ext>
              </a:extLst>
            </p:cNvPr>
            <p:cNvPicPr>
              <a:picLocks noChangeAspect="1" noChangeArrowheads="1"/>
            </p:cNvPicPr>
            <p:nvPr/>
          </p:nvPicPr>
          <p:blipFill>
            <a:blip r:embed="rId3" cstate="print">
              <a:lum bright="12000"/>
            </a:blip>
            <a:srcRect/>
            <a:stretch>
              <a:fillRect/>
            </a:stretch>
          </p:blipFill>
          <p:spPr bwMode="auto">
            <a:xfrm>
              <a:off x="3659475" y="1522125"/>
              <a:ext cx="2422525" cy="1590675"/>
            </a:xfrm>
            <a:prstGeom prst="rect">
              <a:avLst/>
            </a:prstGeom>
            <a:noFill/>
            <a:ln w="9525">
              <a:noFill/>
              <a:miter lim="800000"/>
              <a:headEnd/>
              <a:tailEnd/>
            </a:ln>
          </p:spPr>
        </p:pic>
        <p:pic>
          <p:nvPicPr>
            <p:cNvPr id="10" name="Picture 39" descr="numero_18">
              <a:extLst>
                <a:ext uri="{FF2B5EF4-FFF2-40B4-BE49-F238E27FC236}">
                  <a16:creationId xmlns:a16="http://schemas.microsoft.com/office/drawing/2014/main" id="{C9070D41-4108-4E5A-B7FD-D7257B016119}"/>
                </a:ext>
              </a:extLst>
            </p:cNvPr>
            <p:cNvPicPr>
              <a:picLocks noChangeAspect="1" noChangeArrowheads="1"/>
            </p:cNvPicPr>
            <p:nvPr/>
          </p:nvPicPr>
          <p:blipFill>
            <a:blip r:embed="rId4" cstate="print"/>
            <a:srcRect/>
            <a:stretch>
              <a:fillRect/>
            </a:stretch>
          </p:blipFill>
          <p:spPr bwMode="auto">
            <a:xfrm>
              <a:off x="5080288" y="1896775"/>
              <a:ext cx="1001712" cy="1216025"/>
            </a:xfrm>
            <a:prstGeom prst="rect">
              <a:avLst/>
            </a:prstGeom>
            <a:noFill/>
            <a:ln w="9525">
              <a:noFill/>
              <a:miter lim="800000"/>
              <a:headEnd/>
              <a:tailEnd/>
            </a:ln>
          </p:spPr>
        </p:pic>
      </p:grpSp>
      <p:grpSp>
        <p:nvGrpSpPr>
          <p:cNvPr id="11" name="Groupe 10">
            <a:extLst>
              <a:ext uri="{FF2B5EF4-FFF2-40B4-BE49-F238E27FC236}">
                <a16:creationId xmlns:a16="http://schemas.microsoft.com/office/drawing/2014/main" id="{F52033BA-F8D6-447D-BF91-3CFDA78A3A38}"/>
              </a:ext>
            </a:extLst>
          </p:cNvPr>
          <p:cNvGrpSpPr/>
          <p:nvPr/>
        </p:nvGrpSpPr>
        <p:grpSpPr>
          <a:xfrm>
            <a:off x="8470147" y="4719928"/>
            <a:ext cx="2352675" cy="1595438"/>
            <a:chOff x="6288087" y="4702175"/>
            <a:chExt cx="2352675" cy="1595438"/>
          </a:xfrm>
        </p:grpSpPr>
        <p:pic>
          <p:nvPicPr>
            <p:cNvPr id="12" name="Picture 33" descr="SAMU">
              <a:extLst>
                <a:ext uri="{FF2B5EF4-FFF2-40B4-BE49-F238E27FC236}">
                  <a16:creationId xmlns:a16="http://schemas.microsoft.com/office/drawing/2014/main" id="{56AF4948-D2B7-498B-8029-3FB136378871}"/>
                </a:ext>
              </a:extLst>
            </p:cNvPr>
            <p:cNvPicPr>
              <a:picLocks noChangeAspect="1" noChangeArrowheads="1"/>
            </p:cNvPicPr>
            <p:nvPr/>
          </p:nvPicPr>
          <p:blipFill>
            <a:blip r:embed="rId5" cstate="print"/>
            <a:srcRect t="9541"/>
            <a:stretch>
              <a:fillRect/>
            </a:stretch>
          </p:blipFill>
          <p:spPr bwMode="auto">
            <a:xfrm>
              <a:off x="6288087" y="4702175"/>
              <a:ext cx="2352675" cy="1595438"/>
            </a:xfrm>
            <a:prstGeom prst="rect">
              <a:avLst/>
            </a:prstGeom>
            <a:noFill/>
            <a:ln w="9525">
              <a:noFill/>
              <a:miter lim="800000"/>
              <a:headEnd/>
              <a:tailEnd/>
            </a:ln>
          </p:spPr>
        </p:pic>
        <p:pic>
          <p:nvPicPr>
            <p:cNvPr id="13" name="Picture 40" descr="numero_15">
              <a:extLst>
                <a:ext uri="{FF2B5EF4-FFF2-40B4-BE49-F238E27FC236}">
                  <a16:creationId xmlns:a16="http://schemas.microsoft.com/office/drawing/2014/main" id="{E0AFC2D4-1966-4A05-AC69-E2C76716976D}"/>
                </a:ext>
              </a:extLst>
            </p:cNvPr>
            <p:cNvPicPr>
              <a:picLocks noChangeAspect="1" noChangeArrowheads="1"/>
            </p:cNvPicPr>
            <p:nvPr/>
          </p:nvPicPr>
          <p:blipFill>
            <a:blip r:embed="rId6" cstate="print"/>
            <a:srcRect/>
            <a:stretch>
              <a:fillRect/>
            </a:stretch>
          </p:blipFill>
          <p:spPr bwMode="auto">
            <a:xfrm>
              <a:off x="6288087" y="5081588"/>
              <a:ext cx="1001713" cy="1216025"/>
            </a:xfrm>
            <a:prstGeom prst="rect">
              <a:avLst/>
            </a:prstGeom>
            <a:noFill/>
            <a:ln w="9525">
              <a:noFill/>
              <a:miter lim="800000"/>
              <a:headEnd/>
              <a:tailEnd/>
            </a:ln>
          </p:spPr>
        </p:pic>
      </p:grpSp>
      <p:grpSp>
        <p:nvGrpSpPr>
          <p:cNvPr id="14" name="Groupe 13">
            <a:extLst>
              <a:ext uri="{FF2B5EF4-FFF2-40B4-BE49-F238E27FC236}">
                <a16:creationId xmlns:a16="http://schemas.microsoft.com/office/drawing/2014/main" id="{CC662285-8693-454D-8FE9-DAB2D174B98A}"/>
              </a:ext>
            </a:extLst>
          </p:cNvPr>
          <p:cNvGrpSpPr/>
          <p:nvPr/>
        </p:nvGrpSpPr>
        <p:grpSpPr>
          <a:xfrm>
            <a:off x="2350044" y="4927891"/>
            <a:ext cx="2765425" cy="1387475"/>
            <a:chOff x="361950" y="4910138"/>
            <a:chExt cx="2765425" cy="1387475"/>
          </a:xfrm>
        </p:grpSpPr>
        <p:pic>
          <p:nvPicPr>
            <p:cNvPr id="15" name="Picture 34" descr="GENDARMERIE">
              <a:extLst>
                <a:ext uri="{FF2B5EF4-FFF2-40B4-BE49-F238E27FC236}">
                  <a16:creationId xmlns:a16="http://schemas.microsoft.com/office/drawing/2014/main" id="{75C8E151-6792-4CAA-9957-FF77D7F473A4}"/>
                </a:ext>
              </a:extLst>
            </p:cNvPr>
            <p:cNvPicPr>
              <a:picLocks noChangeAspect="1" noChangeArrowheads="1"/>
            </p:cNvPicPr>
            <p:nvPr/>
          </p:nvPicPr>
          <p:blipFill>
            <a:blip r:embed="rId7" cstate="print"/>
            <a:srcRect b="6012"/>
            <a:stretch>
              <a:fillRect/>
            </a:stretch>
          </p:blipFill>
          <p:spPr bwMode="auto">
            <a:xfrm>
              <a:off x="361950" y="4910138"/>
              <a:ext cx="2765425" cy="1387475"/>
            </a:xfrm>
            <a:prstGeom prst="rect">
              <a:avLst/>
            </a:prstGeom>
            <a:noFill/>
            <a:ln w="9525">
              <a:noFill/>
              <a:miter lim="800000"/>
              <a:headEnd/>
              <a:tailEnd/>
            </a:ln>
          </p:spPr>
        </p:pic>
        <p:pic>
          <p:nvPicPr>
            <p:cNvPr id="16" name="Picture 41" descr="numero_17">
              <a:extLst>
                <a:ext uri="{FF2B5EF4-FFF2-40B4-BE49-F238E27FC236}">
                  <a16:creationId xmlns:a16="http://schemas.microsoft.com/office/drawing/2014/main" id="{8948ADE1-4885-4D23-ABB8-17C082B48C2F}"/>
                </a:ext>
              </a:extLst>
            </p:cNvPr>
            <p:cNvPicPr>
              <a:picLocks noChangeAspect="1" noChangeArrowheads="1"/>
            </p:cNvPicPr>
            <p:nvPr/>
          </p:nvPicPr>
          <p:blipFill>
            <a:blip r:embed="rId8" cstate="print"/>
            <a:srcRect/>
            <a:stretch>
              <a:fillRect/>
            </a:stretch>
          </p:blipFill>
          <p:spPr bwMode="auto">
            <a:xfrm>
              <a:off x="373063" y="5081588"/>
              <a:ext cx="1001712" cy="1216025"/>
            </a:xfrm>
            <a:prstGeom prst="rect">
              <a:avLst/>
            </a:prstGeom>
            <a:noFill/>
            <a:ln w="9525">
              <a:noFill/>
              <a:miter lim="800000"/>
              <a:headEnd/>
              <a:tailEnd/>
            </a:ln>
          </p:spPr>
        </p:pic>
      </p:grpSp>
      <p:grpSp>
        <p:nvGrpSpPr>
          <p:cNvPr id="17" name="Group 33">
            <a:extLst>
              <a:ext uri="{FF2B5EF4-FFF2-40B4-BE49-F238E27FC236}">
                <a16:creationId xmlns:a16="http://schemas.microsoft.com/office/drawing/2014/main" id="{F855F38C-7DCB-4E03-B3E3-EDC4E529F3F3}"/>
              </a:ext>
            </a:extLst>
          </p:cNvPr>
          <p:cNvGrpSpPr>
            <a:grpSpLocks/>
          </p:cNvGrpSpPr>
          <p:nvPr/>
        </p:nvGrpSpPr>
        <p:grpSpPr bwMode="auto">
          <a:xfrm>
            <a:off x="2519099" y="1821369"/>
            <a:ext cx="2025650" cy="2551113"/>
            <a:chOff x="272" y="459"/>
            <a:chExt cx="1276" cy="1607"/>
          </a:xfrm>
        </p:grpSpPr>
        <p:grpSp>
          <p:nvGrpSpPr>
            <p:cNvPr id="18" name="Group 5">
              <a:extLst>
                <a:ext uri="{FF2B5EF4-FFF2-40B4-BE49-F238E27FC236}">
                  <a16:creationId xmlns:a16="http://schemas.microsoft.com/office/drawing/2014/main" id="{21B98022-4783-43AE-9336-4768EE87F9E7}"/>
                </a:ext>
              </a:extLst>
            </p:cNvPr>
            <p:cNvGrpSpPr>
              <a:grpSpLocks/>
            </p:cNvGrpSpPr>
            <p:nvPr/>
          </p:nvGrpSpPr>
          <p:grpSpPr bwMode="auto">
            <a:xfrm>
              <a:off x="413" y="459"/>
              <a:ext cx="971" cy="1305"/>
              <a:chOff x="0" y="360"/>
              <a:chExt cx="1276" cy="1706"/>
            </a:xfrm>
          </p:grpSpPr>
          <p:sp>
            <p:nvSpPr>
              <p:cNvPr id="20" name="Text Box 6">
                <a:extLst>
                  <a:ext uri="{FF2B5EF4-FFF2-40B4-BE49-F238E27FC236}">
                    <a16:creationId xmlns:a16="http://schemas.microsoft.com/office/drawing/2014/main" id="{D4520144-A156-41CF-AAAC-A7A4C775E5B1}"/>
                  </a:ext>
                </a:extLst>
              </p:cNvPr>
              <p:cNvSpPr txBox="1">
                <a:spLocks noChangeArrowheads="1"/>
              </p:cNvSpPr>
              <p:nvPr/>
            </p:nvSpPr>
            <p:spPr bwMode="auto">
              <a:xfrm>
                <a:off x="0" y="360"/>
                <a:ext cx="1276" cy="1706"/>
              </a:xfrm>
              <a:prstGeom prst="rect">
                <a:avLst/>
              </a:prstGeom>
              <a:solidFill>
                <a:srgbClr val="FFFFFF"/>
              </a:solidFill>
              <a:ln w="9525">
                <a:solidFill>
                  <a:srgbClr val="000000"/>
                </a:solidFill>
                <a:miter lim="800000"/>
                <a:headEnd/>
                <a:tailEnd/>
              </a:ln>
            </p:spPr>
            <p:txBody>
              <a:bodyPr/>
              <a:lstStyle/>
              <a:p>
                <a:pPr algn="ctr" eaLnBrk="0" hangingPunct="0"/>
                <a:r>
                  <a:rPr lang="fr-FR" sz="1600" dirty="0">
                    <a:latin typeface="Rockwell" pitchFamily="18" charset="0"/>
                  </a:rPr>
                  <a:t>INTERNE</a:t>
                </a:r>
                <a:endParaRPr lang="fr-FR" sz="1200" dirty="0">
                  <a:latin typeface="Rockwell" pitchFamily="18" charset="0"/>
                </a:endParaRPr>
              </a:p>
            </p:txBody>
          </p:sp>
          <p:pic>
            <p:nvPicPr>
              <p:cNvPr id="21" name="Picture 7" descr="BD05192_">
                <a:extLst>
                  <a:ext uri="{FF2B5EF4-FFF2-40B4-BE49-F238E27FC236}">
                    <a16:creationId xmlns:a16="http://schemas.microsoft.com/office/drawing/2014/main" id="{09CC1729-A3F1-4105-94E4-C0880250B651}"/>
                  </a:ext>
                </a:extLst>
              </p:cNvPr>
              <p:cNvPicPr>
                <a:picLocks noChangeAspect="1" noChangeArrowheads="1"/>
              </p:cNvPicPr>
              <p:nvPr/>
            </p:nvPicPr>
            <p:blipFill>
              <a:blip r:embed="rId9" cstate="print"/>
              <a:srcRect/>
              <a:stretch>
                <a:fillRect/>
              </a:stretch>
            </p:blipFill>
            <p:spPr bwMode="auto">
              <a:xfrm>
                <a:off x="95" y="635"/>
                <a:ext cx="1122" cy="1342"/>
              </a:xfrm>
              <a:prstGeom prst="rect">
                <a:avLst/>
              </a:prstGeom>
              <a:noFill/>
              <a:ln w="9525">
                <a:noFill/>
                <a:miter lim="800000"/>
                <a:headEnd/>
                <a:tailEnd/>
              </a:ln>
            </p:spPr>
          </p:pic>
        </p:grpSp>
        <p:sp>
          <p:nvSpPr>
            <p:cNvPr id="19" name="Text Box 24">
              <a:extLst>
                <a:ext uri="{FF2B5EF4-FFF2-40B4-BE49-F238E27FC236}">
                  <a16:creationId xmlns:a16="http://schemas.microsoft.com/office/drawing/2014/main" id="{936B8FA3-D2EF-47DC-8D21-AAE819974ED0}"/>
                </a:ext>
              </a:extLst>
            </p:cNvPr>
            <p:cNvSpPr txBox="1">
              <a:spLocks noChangeArrowheads="1"/>
            </p:cNvSpPr>
            <p:nvPr/>
          </p:nvSpPr>
          <p:spPr bwMode="auto">
            <a:xfrm>
              <a:off x="272" y="1778"/>
              <a:ext cx="1276" cy="288"/>
            </a:xfrm>
            <a:prstGeom prst="rect">
              <a:avLst/>
            </a:prstGeom>
            <a:noFill/>
            <a:ln w="9525">
              <a:noFill/>
              <a:miter lim="800000"/>
              <a:headEnd/>
              <a:tailEnd/>
            </a:ln>
            <a:effectLst/>
          </p:spPr>
          <p:txBody>
            <a:bodyPr>
              <a:spAutoFit/>
            </a:bodyPr>
            <a:lstStyle/>
            <a:p>
              <a:pPr algn="ctr">
                <a:spcBef>
                  <a:spcPct val="50000"/>
                </a:spcBef>
                <a:defRPr/>
              </a:pPr>
              <a:r>
                <a:rPr lang="fr-FR" sz="2400" dirty="0">
                  <a:solidFill>
                    <a:srgbClr val="FFFF00"/>
                  </a:solidFill>
                  <a:effectLst>
                    <a:outerShdw blurRad="38100" dist="38100" dir="2700000" algn="tl">
                      <a:srgbClr val="000000"/>
                    </a:outerShdw>
                  </a:effectLst>
                  <a:latin typeface="Arial Black" pitchFamily="34" charset="0"/>
                </a:rPr>
                <a:t>protocole</a:t>
              </a:r>
            </a:p>
          </p:txBody>
        </p:sp>
      </p:grpSp>
      <p:grpSp>
        <p:nvGrpSpPr>
          <p:cNvPr id="22" name="Group 42">
            <a:extLst>
              <a:ext uri="{FF2B5EF4-FFF2-40B4-BE49-F238E27FC236}">
                <a16:creationId xmlns:a16="http://schemas.microsoft.com/office/drawing/2014/main" id="{5E9300A4-D630-4348-A02C-F5B2BD0A8EF4}"/>
              </a:ext>
            </a:extLst>
          </p:cNvPr>
          <p:cNvGrpSpPr>
            <a:grpSpLocks/>
          </p:cNvGrpSpPr>
          <p:nvPr/>
        </p:nvGrpSpPr>
        <p:grpSpPr bwMode="auto">
          <a:xfrm>
            <a:off x="9070937" y="2945824"/>
            <a:ext cx="1746090" cy="1647564"/>
            <a:chOff x="4342" y="1042"/>
            <a:chExt cx="1276" cy="1204"/>
          </a:xfrm>
        </p:grpSpPr>
        <p:sp>
          <p:nvSpPr>
            <p:cNvPr id="23" name="Text Box 25">
              <a:extLst>
                <a:ext uri="{FF2B5EF4-FFF2-40B4-BE49-F238E27FC236}">
                  <a16:creationId xmlns:a16="http://schemas.microsoft.com/office/drawing/2014/main" id="{587FC248-1694-44E3-8CA4-65C73954ECC8}"/>
                </a:ext>
              </a:extLst>
            </p:cNvPr>
            <p:cNvSpPr txBox="1">
              <a:spLocks noChangeArrowheads="1"/>
            </p:cNvSpPr>
            <p:nvPr/>
          </p:nvSpPr>
          <p:spPr bwMode="auto">
            <a:xfrm>
              <a:off x="4342" y="1042"/>
              <a:ext cx="1276" cy="1204"/>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fr-FR" sz="1400" dirty="0">
                  <a:solidFill>
                    <a:schemeClr val="bg1"/>
                  </a:solidFill>
                  <a:latin typeface="Arial Black" pitchFamily="34" charset="0"/>
                </a:rPr>
                <a:t>MEDECIN</a:t>
              </a:r>
              <a:br>
                <a:rPr lang="fr-FR" sz="1400" dirty="0">
                  <a:solidFill>
                    <a:schemeClr val="bg1"/>
                  </a:solidFill>
                  <a:latin typeface="Arial Black" pitchFamily="34" charset="0"/>
                </a:rPr>
              </a:br>
              <a:r>
                <a:rPr lang="fr-FR" sz="1400" dirty="0">
                  <a:solidFill>
                    <a:schemeClr val="bg1"/>
                  </a:solidFill>
                  <a:latin typeface="Arial Black" pitchFamily="34" charset="0"/>
                </a:rPr>
                <a:t>GENERALISTE</a:t>
              </a:r>
            </a:p>
          </p:txBody>
        </p:sp>
        <p:pic>
          <p:nvPicPr>
            <p:cNvPr id="24" name="Picture 36" descr="lot5">
              <a:extLst>
                <a:ext uri="{FF2B5EF4-FFF2-40B4-BE49-F238E27FC236}">
                  <a16:creationId xmlns:a16="http://schemas.microsoft.com/office/drawing/2014/main" id="{4915AD44-B1CD-42E4-B077-1F496719594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00" y="1426"/>
              <a:ext cx="96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5" name="Diagramme 24">
            <a:extLst>
              <a:ext uri="{FF2B5EF4-FFF2-40B4-BE49-F238E27FC236}">
                <a16:creationId xmlns:a16="http://schemas.microsoft.com/office/drawing/2014/main" id="{BB08B392-9049-4851-B00C-833375ED406C}"/>
              </a:ext>
            </a:extLst>
          </p:cNvPr>
          <p:cNvGraphicFramePr/>
          <p:nvPr>
            <p:extLst>
              <p:ext uri="{D42A27DB-BD31-4B8C-83A1-F6EECF244321}">
                <p14:modId xmlns:p14="http://schemas.microsoft.com/office/powerpoint/2010/main" val="2806248623"/>
              </p:ext>
            </p:extLst>
          </p:nvPr>
        </p:nvGraphicFramePr>
        <p:xfrm>
          <a:off x="4302801" y="3058479"/>
          <a:ext cx="4984345" cy="332289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6" name="Rectangle 25">
            <a:extLst>
              <a:ext uri="{FF2B5EF4-FFF2-40B4-BE49-F238E27FC236}">
                <a16:creationId xmlns:a16="http://schemas.microsoft.com/office/drawing/2014/main" id="{B0F7D943-132F-4D69-BD21-ECCB26E82955}"/>
              </a:ext>
            </a:extLst>
          </p:cNvPr>
          <p:cNvSpPr/>
          <p:nvPr/>
        </p:nvSpPr>
        <p:spPr>
          <a:xfrm rot="20286409">
            <a:off x="2904054" y="2061447"/>
            <a:ext cx="7548226" cy="3416320"/>
          </a:xfrm>
          <a:prstGeom prst="rect">
            <a:avLst/>
          </a:prstGeom>
          <a:noFill/>
        </p:spPr>
        <p:txBody>
          <a:bodyPr wrap="square" lIns="91440" tIns="45720" rIns="91440" bIns="45720">
            <a:spAutoFit/>
          </a:bodyPr>
          <a:lstStyle/>
          <a:p>
            <a:pPr algn="ct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En fonction de la situation, on doit appeler un service différent</a:t>
            </a:r>
            <a:endParaRPr lang="fr-F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Rectangle 3">
            <a:extLst>
              <a:ext uri="{FF2B5EF4-FFF2-40B4-BE49-F238E27FC236}">
                <a16:creationId xmlns:a16="http://schemas.microsoft.com/office/drawing/2014/main" id="{3F0B302A-8CFA-CD7E-F351-500AE48413F9}"/>
              </a:ext>
            </a:extLst>
          </p:cNvPr>
          <p:cNvSpPr/>
          <p:nvPr/>
        </p:nvSpPr>
        <p:spPr>
          <a:xfrm>
            <a:off x="5133870" y="3748717"/>
            <a:ext cx="3514981" cy="1815882"/>
          </a:xfrm>
          <a:prstGeom prst="rect">
            <a:avLst/>
          </a:prstGeom>
          <a:noFill/>
        </p:spPr>
        <p:txBody>
          <a:bodyPr wrap="square" lIns="91440" tIns="45720" rIns="91440" bIns="45720">
            <a:spAutoFit/>
          </a:bodyPr>
          <a:lstStyle/>
          <a:p>
            <a:pPr algn="ctr"/>
            <a:r>
              <a:rPr lang="fr-FR"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Pour limiter les problèmes de réseaux, privilégier le 112</a:t>
            </a:r>
          </a:p>
        </p:txBody>
      </p:sp>
    </p:spTree>
    <p:extLst>
      <p:ext uri="{BB962C8B-B14F-4D97-AF65-F5344CB8AC3E}">
        <p14:creationId xmlns:p14="http://schemas.microsoft.com/office/powerpoint/2010/main" val="390219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10" fill="hold" nodeType="after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17" presetClass="entr" presetSubtype="10" fill="hold" nodeType="afterEffect">
                                  <p:stCondLst>
                                    <p:cond delay="5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5" presetClass="entr" presetSubtype="10" fill="hold" nodeType="after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1000"/>
                                        <p:tgtEl>
                                          <p:spTgt spid="22"/>
                                        </p:tgtEl>
                                      </p:cBhvr>
                                    </p:animEffect>
                                  </p:childTnLst>
                                </p:cTn>
                              </p:par>
                            </p:childTnLst>
                          </p:cTn>
                        </p:par>
                        <p:par>
                          <p:cTn id="32" fill="hold">
                            <p:stCondLst>
                              <p:cond delay="5500"/>
                            </p:stCondLst>
                            <p:childTnLst>
                              <p:par>
                                <p:cTn id="33" presetID="21" presetClass="entr" presetSubtype="1" fill="hold" grpId="0" nodeType="afterEffect">
                                  <p:stCondLst>
                                    <p:cond delay="500"/>
                                  </p:stCondLst>
                                  <p:childTnLst>
                                    <p:set>
                                      <p:cBhvr>
                                        <p:cTn id="34" dur="1" fill="hold">
                                          <p:stCondLst>
                                            <p:cond delay="0"/>
                                          </p:stCondLst>
                                        </p:cTn>
                                        <p:tgtEl>
                                          <p:spTgt spid="25"/>
                                        </p:tgtEl>
                                        <p:attrNameLst>
                                          <p:attrName>style.visibility</p:attrName>
                                        </p:attrNameLst>
                                      </p:cBhvr>
                                      <p:to>
                                        <p:strVal val="visible"/>
                                      </p:to>
                                    </p:set>
                                    <p:animEffect transition="in" filter="wheel(1)">
                                      <p:cBhvr>
                                        <p:cTn id="35" dur="1000"/>
                                        <p:tgtEl>
                                          <p:spTgt spid="25"/>
                                        </p:tgtEl>
                                      </p:cBhvr>
                                    </p:animEffect>
                                  </p:childTnLst>
                                </p:cTn>
                              </p:par>
                            </p:childTnLst>
                          </p:cTn>
                        </p:par>
                        <p:par>
                          <p:cTn id="36" fill="hold">
                            <p:stCondLst>
                              <p:cond delay="7000"/>
                            </p:stCondLst>
                            <p:childTnLst>
                              <p:par>
                                <p:cTn id="37" presetID="1"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38">
            <a:extLst>
              <a:ext uri="{FF2B5EF4-FFF2-40B4-BE49-F238E27FC236}">
                <a16:creationId xmlns:a16="http://schemas.microsoft.com/office/drawing/2014/main" id="{1F8ED67E-03FB-40D0-9877-AE91BE278F5A}"/>
              </a:ext>
            </a:extLst>
          </p:cNvPr>
          <p:cNvSpPr txBox="1">
            <a:spLocks noChangeArrowheads="1"/>
          </p:cNvSpPr>
          <p:nvPr/>
        </p:nvSpPr>
        <p:spPr bwMode="auto">
          <a:xfrm>
            <a:off x="6096000" y="248887"/>
            <a:ext cx="4049394" cy="830997"/>
          </a:xfrm>
          <a:prstGeom prst="rect">
            <a:avLst/>
          </a:prstGeom>
          <a:noFill/>
          <a:ln w="9525">
            <a:noFill/>
            <a:miter lim="800000"/>
            <a:headEnd/>
            <a:tailEnd/>
          </a:ln>
          <a:effectLst/>
        </p:spPr>
        <p:txBody>
          <a:bodyPr wrap="square">
            <a:spAutoFit/>
          </a:bodyPr>
          <a:lstStyle/>
          <a:p>
            <a:pPr>
              <a:spcBef>
                <a:spcPct val="50000"/>
              </a:spcBef>
            </a:pPr>
            <a:r>
              <a:rPr lang="fr-FR" sz="4800" dirty="0">
                <a:solidFill>
                  <a:srgbClr val="FFC000"/>
                </a:solidFill>
                <a:effectLst>
                  <a:outerShdw blurRad="38100" dist="38100" dir="2700000" algn="tl">
                    <a:srgbClr val="000000"/>
                  </a:outerShdw>
                </a:effectLst>
                <a:latin typeface="Arial Black" pitchFamily="34" charset="0"/>
              </a:rPr>
              <a:t>QUI ?</a:t>
            </a:r>
          </a:p>
        </p:txBody>
      </p:sp>
      <p:pic>
        <p:nvPicPr>
          <p:cNvPr id="3" name="Image 2">
            <a:extLst>
              <a:ext uri="{FF2B5EF4-FFF2-40B4-BE49-F238E27FC236}">
                <a16:creationId xmlns:a16="http://schemas.microsoft.com/office/drawing/2014/main" id="{75BD18EA-C41B-4699-914D-B67EEA0897CD}"/>
              </a:ext>
            </a:extLst>
          </p:cNvPr>
          <p:cNvPicPr>
            <a:picLocks noChangeAspect="1"/>
          </p:cNvPicPr>
          <p:nvPr/>
        </p:nvPicPr>
        <p:blipFill>
          <a:blip r:embed="rId2"/>
          <a:stretch>
            <a:fillRect/>
          </a:stretch>
        </p:blipFill>
        <p:spPr>
          <a:xfrm>
            <a:off x="781396" y="5810"/>
            <a:ext cx="3786964" cy="1623485"/>
          </a:xfrm>
          <a:prstGeom prst="rect">
            <a:avLst/>
          </a:prstGeom>
        </p:spPr>
      </p:pic>
      <p:pic>
        <p:nvPicPr>
          <p:cNvPr id="4" name="Picture 24" descr="alerte_112">
            <a:extLst>
              <a:ext uri="{FF2B5EF4-FFF2-40B4-BE49-F238E27FC236}">
                <a16:creationId xmlns:a16="http://schemas.microsoft.com/office/drawing/2014/main" id="{238FCFC7-793E-4821-959E-56A2233956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16432" b="9662"/>
          <a:stretch>
            <a:fillRect/>
          </a:stretch>
        </p:blipFill>
        <p:spPr bwMode="auto">
          <a:xfrm>
            <a:off x="1202574" y="1459863"/>
            <a:ext cx="3786965" cy="269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fficher l'image d'origine">
            <a:extLst>
              <a:ext uri="{FF2B5EF4-FFF2-40B4-BE49-F238E27FC236}">
                <a16:creationId xmlns:a16="http://schemas.microsoft.com/office/drawing/2014/main" id="{4909302A-7599-4218-BCE5-10D6B8A20C73}"/>
              </a:ext>
            </a:extLst>
          </p:cNvPr>
          <p:cNvPicPr>
            <a:picLocks noChangeAspect="1" noChangeArrowheads="1"/>
          </p:cNvPicPr>
          <p:nvPr/>
        </p:nvPicPr>
        <p:blipFill>
          <a:blip r:embed="rId4" cstate="print"/>
          <a:srcRect/>
          <a:stretch>
            <a:fillRect/>
          </a:stretch>
        </p:blipFill>
        <p:spPr bwMode="auto">
          <a:xfrm>
            <a:off x="5410716" y="1890764"/>
            <a:ext cx="3198277" cy="4104456"/>
          </a:xfrm>
          <a:prstGeom prst="rect">
            <a:avLst/>
          </a:prstGeom>
          <a:noFill/>
        </p:spPr>
      </p:pic>
      <p:grpSp>
        <p:nvGrpSpPr>
          <p:cNvPr id="6" name="Group 32">
            <a:extLst>
              <a:ext uri="{FF2B5EF4-FFF2-40B4-BE49-F238E27FC236}">
                <a16:creationId xmlns:a16="http://schemas.microsoft.com/office/drawing/2014/main" id="{4593F67F-657F-402B-ABFB-8F492C769BDE}"/>
              </a:ext>
            </a:extLst>
          </p:cNvPr>
          <p:cNvGrpSpPr>
            <a:grpSpLocks/>
          </p:cNvGrpSpPr>
          <p:nvPr/>
        </p:nvGrpSpPr>
        <p:grpSpPr bwMode="auto">
          <a:xfrm>
            <a:off x="9286506" y="4895311"/>
            <a:ext cx="2905494" cy="2199818"/>
            <a:chOff x="4182" y="791"/>
            <a:chExt cx="1073" cy="805"/>
          </a:xfrm>
        </p:grpSpPr>
        <p:pic>
          <p:nvPicPr>
            <p:cNvPr id="8" name="Picture 31">
              <a:extLst>
                <a:ext uri="{FF2B5EF4-FFF2-40B4-BE49-F238E27FC236}">
                  <a16:creationId xmlns:a16="http://schemas.microsoft.com/office/drawing/2014/main" id="{16B5D3C7-C903-40C2-A448-63FF9C187C98}"/>
                </a:ext>
              </a:extLst>
            </p:cNvPr>
            <p:cNvPicPr>
              <a:picLocks noChangeAspect="1" noChangeArrowheads="1"/>
            </p:cNvPicPr>
            <p:nvPr/>
          </p:nvPicPr>
          <p:blipFill>
            <a:blip r:embed="rId5" cstate="print"/>
            <a:srcRect/>
            <a:stretch>
              <a:fillRect/>
            </a:stretch>
          </p:blipFill>
          <p:spPr bwMode="auto">
            <a:xfrm>
              <a:off x="4182" y="791"/>
              <a:ext cx="1073" cy="805"/>
            </a:xfrm>
            <a:prstGeom prst="rect">
              <a:avLst/>
            </a:prstGeom>
            <a:noFill/>
            <a:ln w="9525">
              <a:noFill/>
              <a:miter lim="800000"/>
              <a:headEnd/>
              <a:tailEnd/>
            </a:ln>
          </p:spPr>
        </p:pic>
        <p:sp>
          <p:nvSpPr>
            <p:cNvPr id="7" name="Text Box 26">
              <a:extLst>
                <a:ext uri="{FF2B5EF4-FFF2-40B4-BE49-F238E27FC236}">
                  <a16:creationId xmlns:a16="http://schemas.microsoft.com/office/drawing/2014/main" id="{1BE61B79-B214-4040-A182-EBBFE42ED62D}"/>
                </a:ext>
              </a:extLst>
            </p:cNvPr>
            <p:cNvSpPr txBox="1">
              <a:spLocks noChangeArrowheads="1"/>
            </p:cNvSpPr>
            <p:nvPr/>
          </p:nvSpPr>
          <p:spPr bwMode="auto">
            <a:xfrm>
              <a:off x="4414" y="799"/>
              <a:ext cx="710" cy="144"/>
            </a:xfrm>
            <a:prstGeom prst="rect">
              <a:avLst/>
            </a:prstGeom>
            <a:noFill/>
            <a:ln w="9525">
              <a:noFill/>
              <a:miter lim="800000"/>
              <a:headEnd/>
              <a:tailEnd/>
            </a:ln>
          </p:spPr>
          <p:txBody>
            <a:bodyPr/>
            <a:lstStyle/>
            <a:p>
              <a:pPr algn="ctr" eaLnBrk="0" hangingPunct="0"/>
              <a:r>
                <a:rPr lang="fr-FR" sz="3200" dirty="0">
                  <a:solidFill>
                    <a:schemeClr val="accent2">
                      <a:lumMod val="50000"/>
                    </a:schemeClr>
                  </a:solidFill>
                  <a:latin typeface="Arial Black" pitchFamily="34" charset="0"/>
                </a:rPr>
                <a:t>115</a:t>
              </a:r>
              <a:endParaRPr lang="fr-FR" sz="2800" dirty="0">
                <a:solidFill>
                  <a:schemeClr val="accent2">
                    <a:lumMod val="50000"/>
                  </a:schemeClr>
                </a:solidFill>
                <a:latin typeface="Arial Black" pitchFamily="34" charset="0"/>
              </a:endParaRPr>
            </a:p>
          </p:txBody>
        </p:sp>
      </p:grpSp>
      <p:pic>
        <p:nvPicPr>
          <p:cNvPr id="9" name="Image 8" descr="LOGO_MALENTENDANT.png">
            <a:hlinkClick r:id="rId6" action="ppaction://hlinkfile"/>
            <a:extLst>
              <a:ext uri="{FF2B5EF4-FFF2-40B4-BE49-F238E27FC236}">
                <a16:creationId xmlns:a16="http://schemas.microsoft.com/office/drawing/2014/main" id="{061D41F1-E31B-4E0A-AA12-870603CD5580}"/>
              </a:ext>
            </a:extLst>
          </p:cNvPr>
          <p:cNvPicPr>
            <a:picLocks noChangeAspect="1"/>
          </p:cNvPicPr>
          <p:nvPr/>
        </p:nvPicPr>
        <p:blipFill>
          <a:blip r:embed="rId7" cstate="print"/>
          <a:stretch>
            <a:fillRect/>
          </a:stretch>
        </p:blipFill>
        <p:spPr>
          <a:xfrm rot="1038546">
            <a:off x="8116040" y="1080327"/>
            <a:ext cx="985907" cy="1008112"/>
          </a:xfrm>
          <a:prstGeom prst="rect">
            <a:avLst/>
          </a:prstGeom>
        </p:spPr>
      </p:pic>
      <p:sp>
        <p:nvSpPr>
          <p:cNvPr id="10" name="Rectangle 25">
            <a:extLst>
              <a:ext uri="{FF2B5EF4-FFF2-40B4-BE49-F238E27FC236}">
                <a16:creationId xmlns:a16="http://schemas.microsoft.com/office/drawing/2014/main" id="{95F22935-F435-4FD8-8C51-5075028BD00B}"/>
              </a:ext>
            </a:extLst>
          </p:cNvPr>
          <p:cNvSpPr>
            <a:spLocks noChangeArrowheads="1"/>
          </p:cNvSpPr>
          <p:nvPr/>
        </p:nvSpPr>
        <p:spPr bwMode="auto">
          <a:xfrm>
            <a:off x="655838" y="1947762"/>
            <a:ext cx="2528887" cy="862012"/>
          </a:xfrm>
          <a:prstGeom prst="rect">
            <a:avLst/>
          </a:prstGeom>
          <a:noFill/>
          <a:ln w="9525">
            <a:noFill/>
            <a:miter lim="800000"/>
            <a:headEnd/>
            <a:tailEnd/>
          </a:ln>
          <a:effectLst/>
        </p:spPr>
        <p:txBody>
          <a:bodyPr anchor="ctr"/>
          <a:lstStyle/>
          <a:p>
            <a:pPr algn="ctr">
              <a:defRPr/>
            </a:pPr>
            <a:r>
              <a:rPr lang="fr-FR" sz="5400" b="1" dirty="0">
                <a:solidFill>
                  <a:schemeClr val="accent1">
                    <a:lumMod val="20000"/>
                    <a:lumOff val="80000"/>
                  </a:schemeClr>
                </a:solidFill>
                <a:effectLst>
                  <a:outerShdw blurRad="38100" dist="38100" dir="2700000" algn="tl">
                    <a:srgbClr val="000000"/>
                  </a:outerShdw>
                </a:effectLst>
                <a:latin typeface="Arial Black" pitchFamily="34" charset="0"/>
              </a:rPr>
              <a:t>112</a:t>
            </a:r>
          </a:p>
        </p:txBody>
      </p:sp>
      <p:sp>
        <p:nvSpPr>
          <p:cNvPr id="11" name="Rectangle 10">
            <a:extLst>
              <a:ext uri="{FF2B5EF4-FFF2-40B4-BE49-F238E27FC236}">
                <a16:creationId xmlns:a16="http://schemas.microsoft.com/office/drawing/2014/main" id="{7EB50618-2A13-4BCC-9A79-F8DECDC1B5B4}"/>
              </a:ext>
            </a:extLst>
          </p:cNvPr>
          <p:cNvSpPr/>
          <p:nvPr/>
        </p:nvSpPr>
        <p:spPr>
          <a:xfrm rot="20286409">
            <a:off x="2692167" y="1750155"/>
            <a:ext cx="5437099" cy="4247317"/>
          </a:xfrm>
          <a:prstGeom prst="rect">
            <a:avLst/>
          </a:prstGeom>
          <a:noFill/>
        </p:spPr>
        <p:txBody>
          <a:bodyPr wrap="square" lIns="91440" tIns="45720" rIns="91440" bIns="45720">
            <a:spAutoFit/>
          </a:bodyPr>
          <a:lstStyle/>
          <a:p>
            <a:pPr algn="ct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Quel est le numéro d’appel d’urgence unique?</a:t>
            </a:r>
            <a:endParaRPr lang="fr-F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2C823C3C-7431-457A-9533-E3476E6A2BB3}"/>
              </a:ext>
            </a:extLst>
          </p:cNvPr>
          <p:cNvSpPr/>
          <p:nvPr/>
        </p:nvSpPr>
        <p:spPr>
          <a:xfrm rot="20286409">
            <a:off x="4663970" y="3316572"/>
            <a:ext cx="5975656" cy="1754326"/>
          </a:xfrm>
          <a:prstGeom prst="rect">
            <a:avLst/>
          </a:prstGeom>
          <a:noFill/>
        </p:spPr>
        <p:txBody>
          <a:bodyPr wrap="square" lIns="91440" tIns="45720" rIns="91440" bIns="45720">
            <a:spAutoFit/>
          </a:bodyPr>
          <a:lstStyle/>
          <a:p>
            <a:pPr algn="ct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Et pour les malentendants?</a:t>
            </a:r>
            <a:endParaRPr lang="fr-F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12F91777-340D-47CB-B286-8F68A4A572B9}"/>
              </a:ext>
            </a:extLst>
          </p:cNvPr>
          <p:cNvSpPr/>
          <p:nvPr/>
        </p:nvSpPr>
        <p:spPr>
          <a:xfrm rot="20286409">
            <a:off x="7614062" y="2379141"/>
            <a:ext cx="5062663" cy="2585323"/>
          </a:xfrm>
          <a:prstGeom prst="rect">
            <a:avLst/>
          </a:prstGeom>
          <a:noFill/>
        </p:spPr>
        <p:txBody>
          <a:bodyPr wrap="square" lIns="91440" tIns="45720" rIns="91440" bIns="45720">
            <a:spAutoFit/>
          </a:bodyPr>
          <a:lstStyle/>
          <a:p>
            <a:pPr algn="ctr"/>
            <a:r>
              <a:rPr lang="fr-FR"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Et pour les personnes en détresses?</a:t>
            </a:r>
            <a:endParaRPr lang="fr-FR" sz="5400" b="1" i="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F1080B14-0DDC-A434-07E6-C26579E6207E}"/>
              </a:ext>
            </a:extLst>
          </p:cNvPr>
          <p:cNvSpPr/>
          <p:nvPr/>
        </p:nvSpPr>
        <p:spPr>
          <a:xfrm>
            <a:off x="1920281" y="4703824"/>
            <a:ext cx="3514981" cy="1815882"/>
          </a:xfrm>
          <a:prstGeom prst="rect">
            <a:avLst/>
          </a:prstGeom>
          <a:noFill/>
        </p:spPr>
        <p:txBody>
          <a:bodyPr wrap="square" lIns="91440" tIns="45720" rIns="91440" bIns="45720">
            <a:spAutoFit/>
          </a:bodyPr>
          <a:lstStyle/>
          <a:p>
            <a:pPr algn="ctr"/>
            <a:r>
              <a:rPr lang="fr-FR"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Le  114 peut aussi être utiliser en cas de violences intrafamiliales</a:t>
            </a:r>
          </a:p>
        </p:txBody>
      </p:sp>
    </p:spTree>
    <p:extLst>
      <p:ext uri="{BB962C8B-B14F-4D97-AF65-F5344CB8AC3E}">
        <p14:creationId xmlns:p14="http://schemas.microsoft.com/office/powerpoint/2010/main" val="666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53" presetClass="entr" presetSubtype="16"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2500"/>
                            </p:stCondLst>
                            <p:childTnLst>
                              <p:par>
                                <p:cTn id="20" presetID="1" presetClass="entr" presetSubtype="0" fill="hold" grpId="1"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par>
                          <p:cTn id="27" fill="hold">
                            <p:stCondLst>
                              <p:cond delay="500"/>
                            </p:stCondLst>
                            <p:childTnLst>
                              <p:par>
                                <p:cTn id="28" presetID="18" presetClass="entr" presetSubtype="12" fill="hold" nodeType="after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2000"/>
                            </p:stCondLst>
                            <p:childTnLst>
                              <p:par>
                                <p:cTn id="32" presetID="18" presetClass="entr" presetSubtype="12"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strips(downLeft)">
                                      <p:cBhvr>
                                        <p:cTn id="34" dur="500"/>
                                        <p:tgtEl>
                                          <p:spTgt spid="5"/>
                                        </p:tgtEl>
                                      </p:cBhvr>
                                    </p:animEffect>
                                  </p:childTnLst>
                                </p:cTn>
                              </p:par>
                            </p:childTnLst>
                          </p:cTn>
                        </p:par>
                        <p:par>
                          <p:cTn id="35" fill="hold">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p:stCondLst>
                              <p:cond delay="2500"/>
                            </p:stCondLst>
                            <p:childTnLst>
                              <p:par>
                                <p:cTn id="39" presetID="1" presetClass="entr" presetSubtype="0" fill="hold" grpId="1" nodeType="after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500"/>
                            </p:stCondLst>
                            <p:childTnLst>
                              <p:par>
                                <p:cTn id="47" presetID="2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p:bldP spid="12" grpId="0"/>
      <p:bldP spid="12" grpId="1"/>
      <p:bldP spid="13" grpId="0"/>
      <p:bldP spid="13" grpId="1"/>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ésentation1" id="{88D1EE42-5E6D-44B4-84FE-873F0B1E5DB3}" vid="{E6E6FDFB-F125-401B-8933-BEE34E7B567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MODELE_SST</Template>
  <TotalTime>0</TotalTime>
  <Words>662</Words>
  <Application>Microsoft Office PowerPoint</Application>
  <PresentationFormat>Grand écran</PresentationFormat>
  <Paragraphs>102</Paragraphs>
  <Slides>21</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21</vt:i4>
      </vt:variant>
    </vt:vector>
  </HeadingPairs>
  <TitlesOfParts>
    <vt:vector size="32" baseType="lpstr">
      <vt:lpstr>Arial</vt:lpstr>
      <vt:lpstr>Arial Black</vt:lpstr>
      <vt:lpstr>Bookman Old Style</vt:lpstr>
      <vt:lpstr>Calibri</vt:lpstr>
      <vt:lpstr>Century Gothic</vt:lpstr>
      <vt:lpstr>Eras Light ITC</vt:lpstr>
      <vt:lpstr>Rockwell</vt:lpstr>
      <vt:lpstr>Tahoma</vt:lpstr>
      <vt:lpstr>Wingdings</vt:lpstr>
      <vt:lpstr>Wingdings 3</vt:lpstr>
      <vt:lpstr>Ion</vt:lpstr>
      <vt:lpstr>ALERTER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ALERTER FIN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PROTEGER</dc:title>
  <dc:creator>L</dc:creator>
  <cp:lastModifiedBy>L L</cp:lastModifiedBy>
  <cp:revision>54</cp:revision>
  <dcterms:created xsi:type="dcterms:W3CDTF">2021-01-13T13:36:51Z</dcterms:created>
  <dcterms:modified xsi:type="dcterms:W3CDTF">2023-10-24T06:50:08Z</dcterms:modified>
</cp:coreProperties>
</file>