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30"/>
  </p:notesMasterIdLst>
  <p:handoutMasterIdLst>
    <p:handoutMasterId r:id="rId31"/>
  </p:handoutMasterIdLst>
  <p:sldIdLst>
    <p:sldId id="256" r:id="rId2"/>
    <p:sldId id="434" r:id="rId3"/>
    <p:sldId id="466" r:id="rId4"/>
    <p:sldId id="437" r:id="rId5"/>
    <p:sldId id="469" r:id="rId6"/>
    <p:sldId id="439" r:id="rId7"/>
    <p:sldId id="467" r:id="rId8"/>
    <p:sldId id="470" r:id="rId9"/>
    <p:sldId id="471" r:id="rId10"/>
    <p:sldId id="472" r:id="rId11"/>
    <p:sldId id="473" r:id="rId12"/>
    <p:sldId id="474" r:id="rId13"/>
    <p:sldId id="475" r:id="rId14"/>
    <p:sldId id="483" r:id="rId15"/>
    <p:sldId id="484" r:id="rId16"/>
    <p:sldId id="485" r:id="rId17"/>
    <p:sldId id="486" r:id="rId18"/>
    <p:sldId id="446" r:id="rId19"/>
    <p:sldId id="447" r:id="rId20"/>
    <p:sldId id="449" r:id="rId21"/>
    <p:sldId id="490" r:id="rId22"/>
    <p:sldId id="451" r:id="rId23"/>
    <p:sldId id="487" r:id="rId24"/>
    <p:sldId id="488" r:id="rId25"/>
    <p:sldId id="489" r:id="rId26"/>
    <p:sldId id="491" r:id="rId27"/>
    <p:sldId id="492" r:id="rId28"/>
    <p:sldId id="457" r:id="rId2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C000"/>
    <a:srgbClr val="3F7FFF"/>
    <a:srgbClr val="FFC301"/>
    <a:srgbClr val="A47D00"/>
    <a:srgbClr val="FFD243"/>
    <a:srgbClr val="DDD818"/>
    <a:srgbClr val="B2C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5262" autoAdjust="0"/>
  </p:normalViewPr>
  <p:slideViewPr>
    <p:cSldViewPr snapToGrid="0">
      <p:cViewPr varScale="1">
        <p:scale>
          <a:sx n="79" d="100"/>
          <a:sy n="79" d="100"/>
        </p:scale>
        <p:origin x="177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-344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7A239FB-ADD7-4B67-85C9-2AB98EE220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55DBC59-D9E7-41D2-82B6-1BBFFFC7CB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205AE877-0D5D-4403-B083-518F627856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D17729D-1FC9-46DD-82D3-197958A2D0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78CDEF68-BC51-4198-AC8D-8EEEDB3ADF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14D5D72-5367-474A-9C81-C01DD3C609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DB7C38E-0DB4-4A57-BFC7-1F8C5F0101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B2760BD-6E9E-4707-B587-9FECBF038E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21D565-F03B-492B-8F7F-067595F90F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3A566DB2-7133-48DE-8EAE-DE76D43647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31692650-E124-4D77-8CCA-97A8CD141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B2A8834-C822-434F-A5B2-5681D21C61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9920C9E-1D51-441E-A69F-6F835A856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A1753F1-9086-4293-9981-C8E357BFCF2F}" type="slidenum">
              <a:rPr lang="fr-FR" altLang="fr-FR" smtClean="0">
                <a:latin typeface="Times New Roman" panose="02020603050405020304" pitchFamily="18" charset="0"/>
              </a:rPr>
              <a:pPr/>
              <a:t>1</a:t>
            </a:fld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7411" name="Rectangle 1026">
            <a:extLst>
              <a:ext uri="{FF2B5EF4-FFF2-40B4-BE49-F238E27FC236}">
                <a16:creationId xmlns:a16="http://schemas.microsoft.com/office/drawing/2014/main" id="{86051C12-F6B1-4EC4-A8F8-ED8B6936C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>
            <a:extLst>
              <a:ext uri="{FF2B5EF4-FFF2-40B4-BE49-F238E27FC236}">
                <a16:creationId xmlns:a16="http://schemas.microsoft.com/office/drawing/2014/main" id="{49C3D4D1-F149-40AC-92FB-9FF52E28A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>
            <a:extLst>
              <a:ext uri="{FF2B5EF4-FFF2-40B4-BE49-F238E27FC236}">
                <a16:creationId xmlns:a16="http://schemas.microsoft.com/office/drawing/2014/main" id="{78DF74BA-C977-49B5-A8F0-3F5EC80BC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>
            <a:extLst>
              <a:ext uri="{FF2B5EF4-FFF2-40B4-BE49-F238E27FC236}">
                <a16:creationId xmlns:a16="http://schemas.microsoft.com/office/drawing/2014/main" id="{A9FC1EF4-B60F-45FB-AEE6-2EF276F4A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751E2130-1A2B-4CDA-ABD7-DFE5F9E82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F01967E-89D0-4C30-BDF2-C163D709ECBF}" type="slidenum">
              <a:rPr lang="fr-FR" altLang="fr-FR" smtClean="0">
                <a:latin typeface="Times New Roman" panose="02020603050405020304" pitchFamily="18" charset="0"/>
              </a:rPr>
              <a:pPr/>
              <a:t>10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>
            <a:extLst>
              <a:ext uri="{FF2B5EF4-FFF2-40B4-BE49-F238E27FC236}">
                <a16:creationId xmlns:a16="http://schemas.microsoft.com/office/drawing/2014/main" id="{0AE52250-D718-49DD-863B-F9A431DDA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>
            <a:extLst>
              <a:ext uri="{FF2B5EF4-FFF2-40B4-BE49-F238E27FC236}">
                <a16:creationId xmlns:a16="http://schemas.microsoft.com/office/drawing/2014/main" id="{3BF14BF5-06A1-40D0-ACEB-D227A311D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8372" name="Espace réservé du numéro de diapositive 3">
            <a:extLst>
              <a:ext uri="{FF2B5EF4-FFF2-40B4-BE49-F238E27FC236}">
                <a16:creationId xmlns:a16="http://schemas.microsoft.com/office/drawing/2014/main" id="{BB3DD1B4-BB0D-4477-B764-0510EB5E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1346F8-A923-4254-A8CB-E0995A48CDDA}" type="slidenum">
              <a:rPr lang="fr-FR" altLang="fr-FR" smtClean="0">
                <a:latin typeface="Times New Roman" panose="02020603050405020304" pitchFamily="18" charset="0"/>
              </a:rPr>
              <a:pPr/>
              <a:t>11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CD025967-5CC9-4709-A46D-54C6B7636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>
            <a:extLst>
              <a:ext uri="{FF2B5EF4-FFF2-40B4-BE49-F238E27FC236}">
                <a16:creationId xmlns:a16="http://schemas.microsoft.com/office/drawing/2014/main" id="{F70B2435-4F50-43C5-83D3-1816797ED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D5F78B0C-C6D8-4D4A-AE40-A71C08091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FEADA5C-51E4-4857-8A6F-C6E1AF22CC0C}" type="slidenum">
              <a:rPr lang="fr-FR" altLang="fr-FR" smtClean="0">
                <a:latin typeface="Times New Roman" panose="02020603050405020304" pitchFamily="18" charset="0"/>
              </a:rPr>
              <a:pPr/>
              <a:t>12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>
            <a:extLst>
              <a:ext uri="{FF2B5EF4-FFF2-40B4-BE49-F238E27FC236}">
                <a16:creationId xmlns:a16="http://schemas.microsoft.com/office/drawing/2014/main" id="{89139472-4857-4481-AF8B-A597C6D5B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>
            <a:extLst>
              <a:ext uri="{FF2B5EF4-FFF2-40B4-BE49-F238E27FC236}">
                <a16:creationId xmlns:a16="http://schemas.microsoft.com/office/drawing/2014/main" id="{1A95F07C-19F0-4AF8-AFCE-E2776EA8D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2468" name="Espace réservé du numéro de diapositive 3">
            <a:extLst>
              <a:ext uri="{FF2B5EF4-FFF2-40B4-BE49-F238E27FC236}">
                <a16:creationId xmlns:a16="http://schemas.microsoft.com/office/drawing/2014/main" id="{F2B6F0AB-671E-4BD9-8E0D-926FC6D90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5967B30-F28A-4B1B-BB9A-836B6A4973B1}" type="slidenum">
              <a:rPr lang="fr-FR" altLang="fr-FR" smtClean="0">
                <a:latin typeface="Times New Roman" panose="02020603050405020304" pitchFamily="18" charset="0"/>
              </a:rPr>
              <a:pPr/>
              <a:t>13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>
            <a:extLst>
              <a:ext uri="{FF2B5EF4-FFF2-40B4-BE49-F238E27FC236}">
                <a16:creationId xmlns:a16="http://schemas.microsoft.com/office/drawing/2014/main" id="{F961B469-1EB0-43D4-8B26-686E200D4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>
            <a:extLst>
              <a:ext uri="{FF2B5EF4-FFF2-40B4-BE49-F238E27FC236}">
                <a16:creationId xmlns:a16="http://schemas.microsoft.com/office/drawing/2014/main" id="{6C636E99-D590-42E8-BB3C-8A14EA2EF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4516" name="Espace réservé du numéro de diapositive 3">
            <a:extLst>
              <a:ext uri="{FF2B5EF4-FFF2-40B4-BE49-F238E27FC236}">
                <a16:creationId xmlns:a16="http://schemas.microsoft.com/office/drawing/2014/main" id="{C5B9481E-BC5A-4EBF-AD04-71D9F1FAF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45D0E3C-30F3-4496-97C6-40B962EFCC79}" type="slidenum">
              <a:rPr lang="fr-FR" altLang="fr-FR" smtClean="0">
                <a:latin typeface="Times New Roman" panose="02020603050405020304" pitchFamily="18" charset="0"/>
              </a:rPr>
              <a:pPr/>
              <a:t>14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0196CF3E-8D10-49B1-B8CA-29DA09D90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89D331EE-89D3-4793-9E68-6CB57318B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69590844-69E8-45C0-9050-5E0FDBFD5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03187A7-7F3D-4456-81D8-FFEAB65419FD}" type="slidenum">
              <a:rPr lang="fr-FR" altLang="fr-FR" smtClean="0">
                <a:latin typeface="Times New Roman" panose="02020603050405020304" pitchFamily="18" charset="0"/>
              </a:rPr>
              <a:pPr/>
              <a:t>15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57AF8A99-1192-4093-9F68-EBA62E39B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>
            <a:extLst>
              <a:ext uri="{FF2B5EF4-FFF2-40B4-BE49-F238E27FC236}">
                <a16:creationId xmlns:a16="http://schemas.microsoft.com/office/drawing/2014/main" id="{1BF74E2F-8F0F-4355-A21E-5183DE931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8612" name="Espace réservé du numéro de diapositive 3">
            <a:extLst>
              <a:ext uri="{FF2B5EF4-FFF2-40B4-BE49-F238E27FC236}">
                <a16:creationId xmlns:a16="http://schemas.microsoft.com/office/drawing/2014/main" id="{1DBC359F-1AFF-45BF-8D7C-3C2A87464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98DFB0F-AAE8-4B3A-A234-405A41F1C89B}" type="slidenum">
              <a:rPr lang="fr-FR" altLang="fr-FR" smtClean="0">
                <a:latin typeface="Times New Roman" panose="02020603050405020304" pitchFamily="18" charset="0"/>
              </a:rPr>
              <a:pPr/>
              <a:t>16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>
            <a:extLst>
              <a:ext uri="{FF2B5EF4-FFF2-40B4-BE49-F238E27FC236}">
                <a16:creationId xmlns:a16="http://schemas.microsoft.com/office/drawing/2014/main" id="{0E8DCBA1-ABB3-4DC3-A530-20BE6FF9B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>
            <a:extLst>
              <a:ext uri="{FF2B5EF4-FFF2-40B4-BE49-F238E27FC236}">
                <a16:creationId xmlns:a16="http://schemas.microsoft.com/office/drawing/2014/main" id="{02E903BF-6BD1-457D-9196-EF6AA5E87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70660" name="Espace réservé du numéro de diapositive 3">
            <a:extLst>
              <a:ext uri="{FF2B5EF4-FFF2-40B4-BE49-F238E27FC236}">
                <a16:creationId xmlns:a16="http://schemas.microsoft.com/office/drawing/2014/main" id="{3490F92E-7036-4073-9F71-1F02CBFCF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03B3A84-4CBD-41C2-AFEB-93BCFB87A0E9}" type="slidenum">
              <a:rPr lang="fr-FR" altLang="fr-FR" smtClean="0">
                <a:latin typeface="Times New Roman" panose="02020603050405020304" pitchFamily="18" charset="0"/>
              </a:rPr>
              <a:pPr/>
              <a:t>17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DDF7D9E1-B1C7-4FFD-8E7C-7B2BD5979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>
            <a:extLst>
              <a:ext uri="{FF2B5EF4-FFF2-40B4-BE49-F238E27FC236}">
                <a16:creationId xmlns:a16="http://schemas.microsoft.com/office/drawing/2014/main" id="{395DA6FF-7564-4ADB-8EB4-E548F9A7B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B39982EC-266F-4571-9C6B-AB7ED47FD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0AF45C4-45C6-476C-A27F-BC96DAA2E834}" type="slidenum">
              <a:rPr lang="fr-FR" altLang="fr-FR" smtClean="0">
                <a:latin typeface="Times New Roman" panose="02020603050405020304" pitchFamily="18" charset="0"/>
              </a:rPr>
              <a:pPr/>
              <a:t>18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DD784F23-0A80-4FEF-8228-40F237819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>
            <a:extLst>
              <a:ext uri="{FF2B5EF4-FFF2-40B4-BE49-F238E27FC236}">
                <a16:creationId xmlns:a16="http://schemas.microsoft.com/office/drawing/2014/main" id="{AABFA4A9-4ED3-4CCE-8062-8ABEF51A0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508BB106-19B6-40A9-8AEB-0F3F62020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EF26BDF-371E-4D2C-9F9C-5901CDB6D5D5}" type="slidenum">
              <a:rPr lang="fr-FR" altLang="fr-FR" smtClean="0">
                <a:latin typeface="Times New Roman" panose="02020603050405020304" pitchFamily="18" charset="0"/>
              </a:rPr>
              <a:pPr/>
              <a:t>19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603C141B-D2ED-4681-BFBB-39CA84B2C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33490C09-E39E-47AF-962C-81D038ACA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CB23D89A-DE66-468A-8BFE-73798B16A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A6F91CE-D289-45C3-A636-ADE3A6D34A53}" type="slidenum">
              <a:rPr lang="fr-FR" altLang="fr-FR" smtClean="0">
                <a:latin typeface="Times New Roman" panose="02020603050405020304" pitchFamily="18" charset="0"/>
              </a:rPr>
              <a:pPr/>
              <a:t>2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>
            <a:extLst>
              <a:ext uri="{FF2B5EF4-FFF2-40B4-BE49-F238E27FC236}">
                <a16:creationId xmlns:a16="http://schemas.microsoft.com/office/drawing/2014/main" id="{3F5B1D9F-7C14-48CB-AA33-EC764BD7C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>
            <a:extLst>
              <a:ext uri="{FF2B5EF4-FFF2-40B4-BE49-F238E27FC236}">
                <a16:creationId xmlns:a16="http://schemas.microsoft.com/office/drawing/2014/main" id="{E0EAA4A5-82D1-41A1-A84B-90148EF3A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76804" name="Espace réservé du numéro de diapositive 3">
            <a:extLst>
              <a:ext uri="{FF2B5EF4-FFF2-40B4-BE49-F238E27FC236}">
                <a16:creationId xmlns:a16="http://schemas.microsoft.com/office/drawing/2014/main" id="{A9F1C2A2-0513-49EB-BF1D-D70422FAC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8E121CE-F044-45A1-9CCD-C683F5546E75}" type="slidenum">
              <a:rPr lang="fr-FR" altLang="fr-FR" smtClean="0">
                <a:latin typeface="Times New Roman" panose="02020603050405020304" pitchFamily="18" charset="0"/>
              </a:rPr>
              <a:pPr/>
              <a:t>20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>
            <a:extLst>
              <a:ext uri="{FF2B5EF4-FFF2-40B4-BE49-F238E27FC236}">
                <a16:creationId xmlns:a16="http://schemas.microsoft.com/office/drawing/2014/main" id="{56E97EC5-A6FB-4FCF-A1FB-015946124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>
            <a:extLst>
              <a:ext uri="{FF2B5EF4-FFF2-40B4-BE49-F238E27FC236}">
                <a16:creationId xmlns:a16="http://schemas.microsoft.com/office/drawing/2014/main" id="{321F6554-61F5-48EA-95F7-571FC70D3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78852" name="Espace réservé du numéro de diapositive 3">
            <a:extLst>
              <a:ext uri="{FF2B5EF4-FFF2-40B4-BE49-F238E27FC236}">
                <a16:creationId xmlns:a16="http://schemas.microsoft.com/office/drawing/2014/main" id="{91D67E0F-87B4-4F72-8056-A0D0A06FF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BF0FDA6-285E-4C67-AB10-9791581C62BC}" type="slidenum">
              <a:rPr lang="fr-FR" altLang="fr-FR" smtClean="0">
                <a:latin typeface="Times New Roman" panose="02020603050405020304" pitchFamily="18" charset="0"/>
              </a:rPr>
              <a:pPr/>
              <a:t>21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>
            <a:extLst>
              <a:ext uri="{FF2B5EF4-FFF2-40B4-BE49-F238E27FC236}">
                <a16:creationId xmlns:a16="http://schemas.microsoft.com/office/drawing/2014/main" id="{D249DA55-CA84-4816-97A3-0D7DBB2F9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Espace réservé des commentaires 2">
            <a:extLst>
              <a:ext uri="{FF2B5EF4-FFF2-40B4-BE49-F238E27FC236}">
                <a16:creationId xmlns:a16="http://schemas.microsoft.com/office/drawing/2014/main" id="{25A4775A-69BD-4828-A885-357D5F997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0900" name="Espace réservé du numéro de diapositive 3">
            <a:extLst>
              <a:ext uri="{FF2B5EF4-FFF2-40B4-BE49-F238E27FC236}">
                <a16:creationId xmlns:a16="http://schemas.microsoft.com/office/drawing/2014/main" id="{C89E80D8-91B2-481C-861A-E24283995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2EE8CF6-9E74-47AC-BD1E-207D533CF2D5}" type="slidenum">
              <a:rPr lang="fr-FR" altLang="fr-FR" smtClean="0">
                <a:latin typeface="Times New Roman" panose="02020603050405020304" pitchFamily="18" charset="0"/>
              </a:rPr>
              <a:pPr/>
              <a:t>22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>
            <a:extLst>
              <a:ext uri="{FF2B5EF4-FFF2-40B4-BE49-F238E27FC236}">
                <a16:creationId xmlns:a16="http://schemas.microsoft.com/office/drawing/2014/main" id="{E78E9A12-61CE-4323-A78F-75B95C7C8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>
            <a:extLst>
              <a:ext uri="{FF2B5EF4-FFF2-40B4-BE49-F238E27FC236}">
                <a16:creationId xmlns:a16="http://schemas.microsoft.com/office/drawing/2014/main" id="{0F2D6AED-4B89-49E5-9D7C-F5595F399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2948" name="Espace réservé du numéro de diapositive 3">
            <a:extLst>
              <a:ext uri="{FF2B5EF4-FFF2-40B4-BE49-F238E27FC236}">
                <a16:creationId xmlns:a16="http://schemas.microsoft.com/office/drawing/2014/main" id="{FFC4E305-9E85-4F84-B196-71965D2D1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BB67514-6BED-474B-9026-F7E837127A84}" type="slidenum">
              <a:rPr lang="fr-FR" altLang="fr-FR" smtClean="0">
                <a:latin typeface="Times New Roman" panose="02020603050405020304" pitchFamily="18" charset="0"/>
              </a:rPr>
              <a:pPr/>
              <a:t>23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>
            <a:extLst>
              <a:ext uri="{FF2B5EF4-FFF2-40B4-BE49-F238E27FC236}">
                <a16:creationId xmlns:a16="http://schemas.microsoft.com/office/drawing/2014/main" id="{D56C42BD-07D0-4221-91BF-649C77AC3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>
            <a:extLst>
              <a:ext uri="{FF2B5EF4-FFF2-40B4-BE49-F238E27FC236}">
                <a16:creationId xmlns:a16="http://schemas.microsoft.com/office/drawing/2014/main" id="{4B421F4E-2990-4B74-8F7E-1CC1D6E0E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4996" name="Espace réservé du numéro de diapositive 3">
            <a:extLst>
              <a:ext uri="{FF2B5EF4-FFF2-40B4-BE49-F238E27FC236}">
                <a16:creationId xmlns:a16="http://schemas.microsoft.com/office/drawing/2014/main" id="{4BAC11F3-9F02-40CF-8348-068926FF4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4802D3E-83DB-41BB-A3A7-481EC2FFD3C3}" type="slidenum">
              <a:rPr lang="fr-FR" altLang="fr-FR" smtClean="0">
                <a:latin typeface="Times New Roman" panose="02020603050405020304" pitchFamily="18" charset="0"/>
              </a:rPr>
              <a:pPr/>
              <a:t>24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>
            <a:extLst>
              <a:ext uri="{FF2B5EF4-FFF2-40B4-BE49-F238E27FC236}">
                <a16:creationId xmlns:a16="http://schemas.microsoft.com/office/drawing/2014/main" id="{7029121F-496B-456F-B495-C7F06D6CD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Espace réservé des commentaires 2">
            <a:extLst>
              <a:ext uri="{FF2B5EF4-FFF2-40B4-BE49-F238E27FC236}">
                <a16:creationId xmlns:a16="http://schemas.microsoft.com/office/drawing/2014/main" id="{3B53C8A8-8B3B-4F2E-BDAC-DDE99EFDD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7044" name="Espace réservé du numéro de diapositive 3">
            <a:extLst>
              <a:ext uri="{FF2B5EF4-FFF2-40B4-BE49-F238E27FC236}">
                <a16:creationId xmlns:a16="http://schemas.microsoft.com/office/drawing/2014/main" id="{181D9139-71AD-4710-9E94-60AF628C3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357F067-C076-4CCB-8CD2-0B69577EAD25}" type="slidenum">
              <a:rPr lang="fr-FR" altLang="fr-FR" smtClean="0">
                <a:latin typeface="Times New Roman" panose="02020603050405020304" pitchFamily="18" charset="0"/>
              </a:rPr>
              <a:pPr/>
              <a:t>25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>
            <a:extLst>
              <a:ext uri="{FF2B5EF4-FFF2-40B4-BE49-F238E27FC236}">
                <a16:creationId xmlns:a16="http://schemas.microsoft.com/office/drawing/2014/main" id="{A5BB90B4-6B7C-4304-A4E0-532007B80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Espace réservé des commentaires 2">
            <a:extLst>
              <a:ext uri="{FF2B5EF4-FFF2-40B4-BE49-F238E27FC236}">
                <a16:creationId xmlns:a16="http://schemas.microsoft.com/office/drawing/2014/main" id="{71288530-6BE0-4562-8A73-F18D888D5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9092" name="Espace réservé du numéro de diapositive 3">
            <a:extLst>
              <a:ext uri="{FF2B5EF4-FFF2-40B4-BE49-F238E27FC236}">
                <a16:creationId xmlns:a16="http://schemas.microsoft.com/office/drawing/2014/main" id="{C43D3FE8-0DA0-4C6C-B2E7-09245BE81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385B039-0A0F-425A-93A9-0759AA140314}" type="slidenum">
              <a:rPr lang="fr-FR" altLang="fr-FR" smtClean="0">
                <a:latin typeface="Times New Roman" panose="02020603050405020304" pitchFamily="18" charset="0"/>
              </a:rPr>
              <a:pPr/>
              <a:t>26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>
            <a:extLst>
              <a:ext uri="{FF2B5EF4-FFF2-40B4-BE49-F238E27FC236}">
                <a16:creationId xmlns:a16="http://schemas.microsoft.com/office/drawing/2014/main" id="{A92D86DD-0E31-44D2-ABD6-2C2D6508C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>
            <a:extLst>
              <a:ext uri="{FF2B5EF4-FFF2-40B4-BE49-F238E27FC236}">
                <a16:creationId xmlns:a16="http://schemas.microsoft.com/office/drawing/2014/main" id="{0B4FB68E-129B-4F58-B9CD-93C474C4F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91140" name="Espace réservé du numéro de diapositive 3">
            <a:extLst>
              <a:ext uri="{FF2B5EF4-FFF2-40B4-BE49-F238E27FC236}">
                <a16:creationId xmlns:a16="http://schemas.microsoft.com/office/drawing/2014/main" id="{061F78A3-E2CD-4541-8D31-8578C97E3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5E9AFDC-1644-491E-AFA3-A51258A98472}" type="slidenum">
              <a:rPr lang="fr-FR" altLang="fr-FR" smtClean="0">
                <a:latin typeface="Times New Roman" panose="02020603050405020304" pitchFamily="18" charset="0"/>
              </a:rPr>
              <a:pPr/>
              <a:t>27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>
            <a:extLst>
              <a:ext uri="{FF2B5EF4-FFF2-40B4-BE49-F238E27FC236}">
                <a16:creationId xmlns:a16="http://schemas.microsoft.com/office/drawing/2014/main" id="{88792524-3B3A-4C75-95BF-E3F78F035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Espace réservé des commentaires 2">
            <a:extLst>
              <a:ext uri="{FF2B5EF4-FFF2-40B4-BE49-F238E27FC236}">
                <a16:creationId xmlns:a16="http://schemas.microsoft.com/office/drawing/2014/main" id="{89D2872B-91C4-4907-BB04-B4246385F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93188" name="Espace réservé du numéro de diapositive 3">
            <a:extLst>
              <a:ext uri="{FF2B5EF4-FFF2-40B4-BE49-F238E27FC236}">
                <a16:creationId xmlns:a16="http://schemas.microsoft.com/office/drawing/2014/main" id="{BEF22CF6-B9D9-45FA-8DC2-A169B834D6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4F7523D-46BD-44F0-B02D-839AFDE762F8}" type="slidenum">
              <a:rPr lang="fr-FR" altLang="fr-FR" smtClean="0">
                <a:latin typeface="Times New Roman" panose="02020603050405020304" pitchFamily="18" charset="0"/>
              </a:rPr>
              <a:pPr/>
              <a:t>28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1152DD93-F5B3-4803-B9CC-4F55B92F0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F0676A4F-C6A5-466A-BC08-7BC9BC2E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1988" name="Espace réservé du numéro de diapositive 3">
            <a:extLst>
              <a:ext uri="{FF2B5EF4-FFF2-40B4-BE49-F238E27FC236}">
                <a16:creationId xmlns:a16="http://schemas.microsoft.com/office/drawing/2014/main" id="{DE9508F4-A3F6-425B-B2A8-D92AC451A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6EFE9BE-8AD3-4118-B841-CF315AC8AFE4}" type="slidenum">
              <a:rPr lang="fr-FR" altLang="fr-FR" smtClean="0">
                <a:latin typeface="Times New Roman" panose="02020603050405020304" pitchFamily="18" charset="0"/>
              </a:rPr>
              <a:pPr/>
              <a:t>3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>
            <a:extLst>
              <a:ext uri="{FF2B5EF4-FFF2-40B4-BE49-F238E27FC236}">
                <a16:creationId xmlns:a16="http://schemas.microsoft.com/office/drawing/2014/main" id="{3B512C39-7620-44F6-93A5-54E486B3C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>
            <a:extLst>
              <a:ext uri="{FF2B5EF4-FFF2-40B4-BE49-F238E27FC236}">
                <a16:creationId xmlns:a16="http://schemas.microsoft.com/office/drawing/2014/main" id="{1AEF299C-1FA6-47E2-B16B-AD89C80D5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4036" name="Espace réservé du numéro de diapositive 3">
            <a:extLst>
              <a:ext uri="{FF2B5EF4-FFF2-40B4-BE49-F238E27FC236}">
                <a16:creationId xmlns:a16="http://schemas.microsoft.com/office/drawing/2014/main" id="{C0B6950A-8268-4A13-B799-7CEC67CAD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10D5034-EC59-44E8-94FF-07C200B8E853}" type="slidenum">
              <a:rPr lang="fr-FR" altLang="fr-FR" smtClean="0">
                <a:latin typeface="Times New Roman" panose="02020603050405020304" pitchFamily="18" charset="0"/>
              </a:rPr>
              <a:pPr/>
              <a:t>4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>
            <a:extLst>
              <a:ext uri="{FF2B5EF4-FFF2-40B4-BE49-F238E27FC236}">
                <a16:creationId xmlns:a16="http://schemas.microsoft.com/office/drawing/2014/main" id="{475E729D-4AA9-4EAC-B807-2E02E31B2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>
            <a:extLst>
              <a:ext uri="{FF2B5EF4-FFF2-40B4-BE49-F238E27FC236}">
                <a16:creationId xmlns:a16="http://schemas.microsoft.com/office/drawing/2014/main" id="{B7FBD193-AB82-4279-B262-2C9567554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6084" name="Espace réservé du numéro de diapositive 3">
            <a:extLst>
              <a:ext uri="{FF2B5EF4-FFF2-40B4-BE49-F238E27FC236}">
                <a16:creationId xmlns:a16="http://schemas.microsoft.com/office/drawing/2014/main" id="{36486114-7DD6-4A1F-8E8F-211B856E1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138251C-2885-4EFF-A327-9EA91E4E5EF1}" type="slidenum">
              <a:rPr lang="fr-FR" altLang="fr-FR" smtClean="0">
                <a:latin typeface="Times New Roman" panose="02020603050405020304" pitchFamily="18" charset="0"/>
              </a:rPr>
              <a:pPr/>
              <a:t>5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>
            <a:extLst>
              <a:ext uri="{FF2B5EF4-FFF2-40B4-BE49-F238E27FC236}">
                <a16:creationId xmlns:a16="http://schemas.microsoft.com/office/drawing/2014/main" id="{8F8A91B8-1A20-4C5D-86F6-93A37C4D19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>
            <a:extLst>
              <a:ext uri="{FF2B5EF4-FFF2-40B4-BE49-F238E27FC236}">
                <a16:creationId xmlns:a16="http://schemas.microsoft.com/office/drawing/2014/main" id="{2F3753DC-096E-4B1D-B8A1-DDD12C99C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8132" name="Espace réservé du numéro de diapositive 3">
            <a:extLst>
              <a:ext uri="{FF2B5EF4-FFF2-40B4-BE49-F238E27FC236}">
                <a16:creationId xmlns:a16="http://schemas.microsoft.com/office/drawing/2014/main" id="{E426F11E-6E46-4450-8BBC-624102B1F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BA17DCD-72E3-4CE9-8C4D-B624D152BD2F}" type="slidenum">
              <a:rPr lang="fr-FR" altLang="fr-FR" smtClean="0">
                <a:latin typeface="Times New Roman" panose="02020603050405020304" pitchFamily="18" charset="0"/>
              </a:rPr>
              <a:pPr/>
              <a:t>6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>
            <a:extLst>
              <a:ext uri="{FF2B5EF4-FFF2-40B4-BE49-F238E27FC236}">
                <a16:creationId xmlns:a16="http://schemas.microsoft.com/office/drawing/2014/main" id="{B64B85BC-A4CE-4ED7-91F5-B4375154B0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>
            <a:extLst>
              <a:ext uri="{FF2B5EF4-FFF2-40B4-BE49-F238E27FC236}">
                <a16:creationId xmlns:a16="http://schemas.microsoft.com/office/drawing/2014/main" id="{3B3F10B0-83C1-4E5F-BFB5-C9F1883F6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0180" name="Espace réservé du numéro de diapositive 3">
            <a:extLst>
              <a:ext uri="{FF2B5EF4-FFF2-40B4-BE49-F238E27FC236}">
                <a16:creationId xmlns:a16="http://schemas.microsoft.com/office/drawing/2014/main" id="{EB5C4DF0-136D-40E8-B50E-73084383C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8D9868B-8A2D-4E3B-9113-6DE0FB0F3171}" type="slidenum">
              <a:rPr lang="fr-FR" altLang="fr-FR" smtClean="0">
                <a:latin typeface="Times New Roman" panose="02020603050405020304" pitchFamily="18" charset="0"/>
              </a:rPr>
              <a:pPr/>
              <a:t>7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>
            <a:extLst>
              <a:ext uri="{FF2B5EF4-FFF2-40B4-BE49-F238E27FC236}">
                <a16:creationId xmlns:a16="http://schemas.microsoft.com/office/drawing/2014/main" id="{8CB06FF3-EE6A-4FB7-A5A9-01C916F6C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>
            <a:extLst>
              <a:ext uri="{FF2B5EF4-FFF2-40B4-BE49-F238E27FC236}">
                <a16:creationId xmlns:a16="http://schemas.microsoft.com/office/drawing/2014/main" id="{B4F17CBA-418C-48B4-96BE-BC98E70F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2228" name="Espace réservé du numéro de diapositive 3">
            <a:extLst>
              <a:ext uri="{FF2B5EF4-FFF2-40B4-BE49-F238E27FC236}">
                <a16:creationId xmlns:a16="http://schemas.microsoft.com/office/drawing/2014/main" id="{03DA3681-8F20-41D0-847D-077EE3B59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C125553-FF92-4874-B0FA-5B8143023951}" type="slidenum">
              <a:rPr lang="fr-FR" altLang="fr-FR" smtClean="0">
                <a:latin typeface="Times New Roman" panose="02020603050405020304" pitchFamily="18" charset="0"/>
              </a:rPr>
              <a:pPr/>
              <a:t>8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BA15F34A-A452-41E1-AF6D-7060A4A33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0E13AAC4-42C6-4551-AB46-81F416BB5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0305F6D3-955C-4FA4-BDBB-6B01623CB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051DF5A-0E76-4BC0-A88E-924E706CF746}" type="slidenum">
              <a:rPr lang="fr-FR" altLang="fr-FR" smtClean="0">
                <a:latin typeface="Times New Roman" panose="02020603050405020304" pitchFamily="18" charset="0"/>
              </a:rPr>
              <a:pPr/>
              <a:t>9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DE4BA0-5123-449F-BF31-580CAF05D82B}"/>
              </a:ext>
            </a:extLst>
          </p:cNvPr>
          <p:cNvSpPr/>
          <p:nvPr/>
        </p:nvSpPr>
        <p:spPr>
          <a:xfrm>
            <a:off x="1081088" y="347663"/>
            <a:ext cx="142875" cy="14160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5" name="Image 12" descr="Logo Richelieu.jpg">
            <a:extLst>
              <a:ext uri="{FF2B5EF4-FFF2-40B4-BE49-F238E27FC236}">
                <a16:creationId xmlns:a16="http://schemas.microsoft.com/office/drawing/2014/main" id="{BFEABAA0-B0DB-4202-9228-C7A3BF46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4963"/>
            <a:ext cx="96361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F3E1351-BBFE-4EB3-A978-69FBE8427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121730-64C2-45EE-90D3-40BFB3445992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9345022-7854-4664-811E-7BDF490C7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0C9654D-2810-4418-9294-36F9BDB41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77EABA-5C2A-4859-AD9C-8E5DBA491A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96278BA-0B25-4C70-A082-C218F52B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6C8CF4-B47C-4E01-A02C-A020C92A86BF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D23F6A-8AEC-4F8E-BEC5-6A4E57C8F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0B4C643-1E19-44B7-9382-0F1308EB7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721920-2AE3-4796-B702-7D05F0C2BB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3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5AB3240-0DB6-4D7D-8EFC-177683CDF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0BE248-C684-4C8A-A72F-8D78C0F4D24D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9A91FB5-85A9-44C4-91B8-4B2D2147B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D8B9630-9CE8-4BEB-A54C-6DBA58ED1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98AC2-B2E6-4707-A69A-9A2AC02B09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72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F1659C9-3B69-4193-80D4-7ED4297C4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84BE-E5D8-418C-92B9-B1B2CCDB91A7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26C042A-2A06-4262-B7B3-018CB1628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D882A24-5D2F-4676-B6AF-02E9E1C07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17EB-4A99-4A29-A941-3E8890DB19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72259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BFAE60F-6616-40FB-9301-7E0B12733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15F1-DD65-4D6E-8FF0-2C401497A76C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50DB9F-8A1F-4C67-A85E-369E45553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5059C34-E433-41D2-A590-781A426A5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D6A34-E5D8-42DE-967A-A1F1F39CCB4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90974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38C8409-AF89-4720-ADC3-33D98DDCB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2FB293-643A-458E-8960-31F016739249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F8E1603-8C14-485E-A698-7F4DA82EC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299ECB1-F23B-4760-BDB0-9B18E5AE5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97F04A-220B-4694-815C-7756E60F07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42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62CE4B7-A19E-4E13-9BE1-AA959B47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5DB1-0FB9-499C-97A7-2A115E2734EA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64D9526-04E0-4213-A72A-2D563C9A8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4577CE7-615C-45E6-B264-7F82C5D49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75E3-6863-4BB1-ACF3-BAE5764A3F4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77847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0013" y="1920518"/>
            <a:ext cx="7313612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2A48E08-6F61-421D-958A-2071C7E0C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C7703-EE44-41B7-B959-BCF44D7AC8B0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7FAD49-E232-401C-A3A7-A034E7111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A47E2A3-3C51-4460-A6E3-4BAEC227E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92478-3DCF-40B7-A582-49AB5F3381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42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8774A-6083-4714-B8A6-34D568E49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A4EA6-E2DE-4D41-803E-D70FD7E1D578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9033D57-7043-4DD6-8BA0-47627DF05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E01D4AC-6328-4171-9755-9489AA388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3EE4C6-1468-4899-9971-73CFBD30F2B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5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B0EEBC0-6D30-46BF-A47E-6A477AC5A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9607AC-4EE6-41F8-B64A-C1B857A64F6F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141B5DF-110C-44B8-A60D-E87B9261E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004DE99-8B8C-4B57-A190-320C4CCA2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B028ED-87CE-49DC-AE9C-92107335B0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32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0C77FD9-A1F0-4891-9006-A213571F9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FE0915-94E2-4276-A52C-83157F452158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2CA627A-38F8-4BF7-8079-F4E04FFF6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 TSI1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67CD1B2-C401-424F-9BE0-B897429CD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B9E24-A79A-4828-9AB6-5752526325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68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F2330E1-8FFE-4816-BDE1-4480A0F3C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6758A-C691-4C00-9237-55EF7B16ED4D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FBC6BC-1783-4CDA-A3DA-472AD2635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3690A67-C0A7-4EE6-96A5-BDFC7584E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B9E425-818C-4686-8CA8-18B76192F7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0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27BBAAE-1C9B-4AD9-8FAB-3CC0F1BAA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84EF58-F496-42A6-BFA0-CC02F6E42B9E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D45709B-4AA7-40D5-8A78-9CEB26890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F688A2E-68D2-409E-9325-0446DC85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F85794-111D-477F-B006-724A3A3141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2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6D518A4-8CF8-4267-9A70-626FA289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0D123A-247F-418F-A4F3-8E5BCE929FC7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4263F0E-BD76-4B8A-A619-45FB57788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0ADFC7D-A471-4BDD-B087-1B94104DE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8412B7-F6A7-45CD-A93B-C56AC02321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6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FADEADB-C99B-4DF8-B98C-14DB5E386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8CB68D-00BF-4BC8-899A-67527429BF52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4D201CF-2DE0-4EE7-8BB6-A4589FDBC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4395207-5566-461B-9B2F-A6EEED3AF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F63783-42B8-441F-8B23-4C2D20DFD4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45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>
            <a:extLst>
              <a:ext uri="{FF2B5EF4-FFF2-40B4-BE49-F238E27FC236}">
                <a16:creationId xmlns:a16="http://schemas.microsoft.com/office/drawing/2014/main" id="{C876388B-7201-4A76-833D-0738CCB4C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493838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3F1B7759-E6DC-4997-963D-B92E503C6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00B08CA2-C625-4104-A0FA-7815E1CDD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27A15840-AAA0-4D38-BC40-4F3F1300C6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C8727C-D34E-454B-AE7C-77A6461EB794}" type="datetime1">
              <a:rPr lang="fr-FR"/>
              <a:pPr>
                <a:defRPr/>
              </a:pPr>
              <a:t>13/09/2019</a:t>
            </a:fld>
            <a:endParaRPr lang="fr-FR" dirty="0"/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918DB12A-C7A2-473A-B23F-4A8BD3D902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33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4F734CE7-2854-4BD2-83F7-A9197C81DF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8C08FD-442A-44AC-BF7A-3B139860F75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7F77D-ADA6-426C-833A-FBDECFDFD978}"/>
              </a:ext>
            </a:extLst>
          </p:cNvPr>
          <p:cNvSpPr/>
          <p:nvPr/>
        </p:nvSpPr>
        <p:spPr>
          <a:xfrm>
            <a:off x="1081088" y="347663"/>
            <a:ext cx="142875" cy="14160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033" name="Image 11" descr="Logo Richelieu.jpg">
            <a:extLst>
              <a:ext uri="{FF2B5EF4-FFF2-40B4-BE49-F238E27FC236}">
                <a16:creationId xmlns:a16="http://schemas.microsoft.com/office/drawing/2014/main" id="{E4F9889B-8451-4EBB-81DD-BE7EAC06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4963"/>
            <a:ext cx="96361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35" r:id="rId12"/>
    <p:sldLayoutId id="2147484136" r:id="rId13"/>
    <p:sldLayoutId id="2147484149" r:id="rId14"/>
    <p:sldLayoutId id="2147484137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2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hdebernardi.fr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90105F9-4170-4108-AC5A-D037A5B171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379378"/>
            <a:ext cx="8027987" cy="1128414"/>
          </a:xfrm>
        </p:spPr>
        <p:txBody>
          <a:bodyPr lIns="92075" tIns="46038" rIns="92075" bIns="46038"/>
          <a:lstStyle/>
          <a:p>
            <a:pPr algn="r"/>
            <a:r>
              <a:rPr lang="fr-FR" altLang="fr-FR" sz="3700" dirty="0"/>
              <a:t>Introduction aux données structurées et à leur traitement</a:t>
            </a:r>
            <a:endParaRPr lang="fr-FR" altLang="fr-FR" sz="2400" dirty="0"/>
          </a:p>
        </p:txBody>
      </p:sp>
      <p:sp>
        <p:nvSpPr>
          <p:cNvPr id="16387" name="Rectangle 10">
            <a:extLst>
              <a:ext uri="{FF2B5EF4-FFF2-40B4-BE49-F238E27FC236}">
                <a16:creationId xmlns:a16="http://schemas.microsoft.com/office/drawing/2014/main" id="{0B80216B-0FB2-46F4-A24B-8DD411287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BF34940-2F5F-48F0-8F1E-C36564CFF678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E7F2DEA-C001-4BA0-82A8-098BE0BF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2292350"/>
            <a:ext cx="7466013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fr-FR" sz="2900" kern="0" dirty="0">
                <a:latin typeface="+mn-lt"/>
              </a:rPr>
              <a:t>Formation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fr-FR" sz="2900" kern="0" dirty="0">
                <a:latin typeface="+mn-lt"/>
              </a:rPr>
              <a:t>Sciences Numériques et Technologie		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fr-FR" sz="2900" kern="0" dirty="0">
                <a:latin typeface="+mn-lt"/>
              </a:rPr>
              <a:t>			Académie de Versailles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fr-FR" sz="2900" kern="0" dirty="0">
                <a:latin typeface="+mn-lt"/>
              </a:rPr>
              <a:t>	</a:t>
            </a:r>
            <a:endParaRPr lang="fr-FR" sz="2900" i="1" kern="0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fr-FR" sz="2900" kern="0" dirty="0">
                <a:latin typeface="+mn-lt"/>
              </a:rPr>
              <a:t>Christophe DEBERNARDI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fr-FR" sz="2900" kern="0" dirty="0">
              <a:latin typeface="+mn-lt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fr-FR" sz="2900" kern="0" dirty="0">
                <a:latin typeface="+mn-lt"/>
              </a:rPr>
              <a:t>				</a:t>
            </a:r>
            <a:r>
              <a:rPr lang="fr-FR" sz="1200" i="1" kern="0" dirty="0">
                <a:latin typeface="+mn-lt"/>
              </a:rPr>
              <a:t>Version 1.00_Form_Jour2</a:t>
            </a:r>
            <a:endParaRPr lang="fr-FR" sz="1200" kern="0" dirty="0">
              <a:latin typeface="+mn-lt"/>
            </a:endParaRPr>
          </a:p>
        </p:txBody>
      </p:sp>
      <p:sp>
        <p:nvSpPr>
          <p:cNvPr id="16389" name="Espace réservé du pied de page 4">
            <a:extLst>
              <a:ext uri="{FF2B5EF4-FFF2-40B4-BE49-F238E27FC236}">
                <a16:creationId xmlns:a16="http://schemas.microsoft.com/office/drawing/2014/main" id="{E2CB3E70-101D-4D77-AA6C-B57550FCD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5">
            <a:extLst>
              <a:ext uri="{FF2B5EF4-FFF2-40B4-BE49-F238E27FC236}">
                <a16:creationId xmlns:a16="http://schemas.microsoft.com/office/drawing/2014/main" id="{FAC7F8F2-D250-4A30-81A3-B0BD80532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2AD2565-1924-44C5-8CCD-C863E3DF95E9}" type="slidenum">
              <a:rPr lang="fr-FR" altLang="fr-FR"/>
              <a:pPr/>
              <a:t>10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E9C4499-5CE3-418B-B2F7-E4C14826CE22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274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5330" name="ZoneTexte 19">
              <a:extLst>
                <a:ext uri="{FF2B5EF4-FFF2-40B4-BE49-F238E27FC236}">
                  <a16:creationId xmlns:a16="http://schemas.microsoft.com/office/drawing/2014/main" id="{2BEA340D-2468-4C37-9E43-C173CBFA2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40" name="Virage 21">
            <a:extLst>
              <a:ext uri="{FF2B5EF4-FFF2-40B4-BE49-F238E27FC236}">
                <a16:creationId xmlns:a16="http://schemas.microsoft.com/office/drawing/2014/main" id="{06F2414B-57E3-4453-AB3E-75893C1D78CC}"/>
              </a:ext>
            </a:extLst>
          </p:cNvPr>
          <p:cNvSpPr/>
          <p:nvPr/>
        </p:nvSpPr>
        <p:spPr>
          <a:xfrm rot="10800000">
            <a:off x="7284013" y="3470119"/>
            <a:ext cx="1025802" cy="90330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5303" name="Titre 9">
            <a:extLst>
              <a:ext uri="{FF2B5EF4-FFF2-40B4-BE49-F238E27FC236}">
                <a16:creationId xmlns:a16="http://schemas.microsoft.com/office/drawing/2014/main" id="{D4AE29E4-F4D8-4B86-BC39-B7F9A3F7A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3 –</a:t>
            </a:r>
          </a:p>
        </p:txBody>
      </p:sp>
      <p:sp>
        <p:nvSpPr>
          <p:cNvPr id="55304" name="Espace réservé du pied de page 4">
            <a:extLst>
              <a:ext uri="{FF2B5EF4-FFF2-40B4-BE49-F238E27FC236}">
                <a16:creationId xmlns:a16="http://schemas.microsoft.com/office/drawing/2014/main" id="{EB5C00EE-3DA7-4216-9EB2-E8551D006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54C93DFB-861D-4048-AAA6-14C39A9F2C5A}"/>
              </a:ext>
            </a:extLst>
          </p:cNvPr>
          <p:cNvSpPr/>
          <p:nvPr/>
        </p:nvSpPr>
        <p:spPr>
          <a:xfrm rot="16200000">
            <a:off x="2828110" y="2061404"/>
            <a:ext cx="390489" cy="1696509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02AAAFC-A163-47CE-AD30-29CDC4AA1C62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2519363"/>
            <a:ext cx="1403350" cy="908050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5328" name="Image 23">
              <a:extLst>
                <a:ext uri="{FF2B5EF4-FFF2-40B4-BE49-F238E27FC236}">
                  <a16:creationId xmlns:a16="http://schemas.microsoft.com/office/drawing/2014/main" id="{55D912D5-9480-43D5-90B2-9159A342C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530225" y="3529013"/>
            <a:ext cx="1852613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E3C0C5-01D6-4B0A-943B-FAC8467DB865}"/>
              </a:ext>
            </a:extLst>
          </p:cNvPr>
          <p:cNvSpPr txBox="1"/>
          <p:nvPr/>
        </p:nvSpPr>
        <p:spPr>
          <a:xfrm>
            <a:off x="4686300" y="3371850"/>
            <a:ext cx="3054350" cy="36988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Sélection globale (CTRL + A)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32E44C5-FBED-465E-B1FE-8DDAF65FEB89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1649413"/>
            <a:ext cx="4360863" cy="1619250"/>
            <a:chOff x="1186774" y="4481614"/>
            <a:chExt cx="6614809" cy="2170657"/>
          </a:xfrm>
        </p:grpSpPr>
        <p:sp>
          <p:nvSpPr>
            <p:cNvPr id="28" name="Rectangle à coins arrondis 39">
              <a:extLst>
                <a:ext uri="{FF2B5EF4-FFF2-40B4-BE49-F238E27FC236}">
                  <a16:creationId xmlns:a16="http://schemas.microsoft.com/office/drawing/2014/main" id="{D8CDFE53-0F0C-4838-944A-D21F655CA320}"/>
                </a:ext>
              </a:extLst>
            </p:cNvPr>
            <p:cNvSpPr/>
            <p:nvPr/>
          </p:nvSpPr>
          <p:spPr>
            <a:xfrm>
              <a:off x="1186774" y="4481614"/>
              <a:ext cx="6614809" cy="217065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5326" name="Image 1">
              <a:extLst>
                <a:ext uri="{FF2B5EF4-FFF2-40B4-BE49-F238E27FC236}">
                  <a16:creationId xmlns:a16="http://schemas.microsoft.com/office/drawing/2014/main" id="{2CD93CA7-1F91-4230-BF57-BDEC0BFC8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787" y="4604764"/>
              <a:ext cx="5973379" cy="19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Flèche vers le bas 28">
            <a:extLst>
              <a:ext uri="{FF2B5EF4-FFF2-40B4-BE49-F238E27FC236}">
                <a16:creationId xmlns:a16="http://schemas.microsoft.com/office/drawing/2014/main" id="{9B514F56-5002-4C7E-A572-B988F206BB5E}"/>
              </a:ext>
            </a:extLst>
          </p:cNvPr>
          <p:cNvSpPr/>
          <p:nvPr/>
        </p:nvSpPr>
        <p:spPr>
          <a:xfrm rot="5400000">
            <a:off x="3861977" y="4519478"/>
            <a:ext cx="390489" cy="90893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92DD022-E9D3-450F-8992-E4B2FDB467DA}"/>
              </a:ext>
            </a:extLst>
          </p:cNvPr>
          <p:cNvGrpSpPr>
            <a:grpSpLocks/>
          </p:cNvGrpSpPr>
          <p:nvPr/>
        </p:nvGrpSpPr>
        <p:grpSpPr bwMode="auto">
          <a:xfrm>
            <a:off x="4681538" y="3859213"/>
            <a:ext cx="2571750" cy="2489200"/>
            <a:chOff x="3400928" y="4403314"/>
            <a:chExt cx="2570693" cy="2490570"/>
          </a:xfrm>
        </p:grpSpPr>
        <p:sp>
          <p:nvSpPr>
            <p:cNvPr id="26" name="Rectangle à coins arrondis 39">
              <a:extLst>
                <a:ext uri="{FF2B5EF4-FFF2-40B4-BE49-F238E27FC236}">
                  <a16:creationId xmlns:a16="http://schemas.microsoft.com/office/drawing/2014/main" id="{04658B17-AA15-4C54-93DD-0F8217B2408F}"/>
                </a:ext>
              </a:extLst>
            </p:cNvPr>
            <p:cNvSpPr/>
            <p:nvPr/>
          </p:nvSpPr>
          <p:spPr>
            <a:xfrm>
              <a:off x="3400928" y="4403314"/>
              <a:ext cx="2570693" cy="249057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5324" name="Image 2">
              <a:extLst>
                <a:ext uri="{FF2B5EF4-FFF2-40B4-BE49-F238E27FC236}">
                  <a16:creationId xmlns:a16="http://schemas.microsoft.com/office/drawing/2014/main" id="{4A22B9DF-2FC3-4CD0-8988-A3CB01CA4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101" y="4587389"/>
              <a:ext cx="2286346" cy="212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2893E7E7-0351-4E3E-948A-03F1BEF09B5F}"/>
              </a:ext>
            </a:extLst>
          </p:cNvPr>
          <p:cNvSpPr txBox="1"/>
          <p:nvPr/>
        </p:nvSpPr>
        <p:spPr>
          <a:xfrm>
            <a:off x="7364413" y="4740275"/>
            <a:ext cx="1643062" cy="120015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Mise sous forme de tableau (choisir n’importe lequel)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314D755-51AC-4B49-92A3-30466264EF81}"/>
              </a:ext>
            </a:extLst>
          </p:cNvPr>
          <p:cNvSpPr/>
          <p:nvPr/>
        </p:nvSpPr>
        <p:spPr>
          <a:xfrm>
            <a:off x="4794250" y="4040188"/>
            <a:ext cx="1165225" cy="942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F5DC90E-F684-401D-86C4-88B019570A2A}"/>
              </a:ext>
            </a:extLst>
          </p:cNvPr>
          <p:cNvSpPr/>
          <p:nvPr/>
        </p:nvSpPr>
        <p:spPr>
          <a:xfrm>
            <a:off x="5381625" y="4987925"/>
            <a:ext cx="1165225" cy="942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94C6E85-1896-4366-8BA7-FD70C2C0E622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4441825"/>
            <a:ext cx="3498850" cy="1131888"/>
            <a:chOff x="-99537" y="5154999"/>
            <a:chExt cx="4360806" cy="1215167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79A2A695-6A8F-4BCA-9B43-1A27361FC0A7}"/>
                </a:ext>
              </a:extLst>
            </p:cNvPr>
            <p:cNvSpPr/>
            <p:nvPr/>
          </p:nvSpPr>
          <p:spPr>
            <a:xfrm>
              <a:off x="-99537" y="5154999"/>
              <a:ext cx="4360806" cy="121516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5322" name="Image 10">
              <a:extLst>
                <a:ext uri="{FF2B5EF4-FFF2-40B4-BE49-F238E27FC236}">
                  <a16:creationId xmlns:a16="http://schemas.microsoft.com/office/drawing/2014/main" id="{253A8BDE-77C3-4A07-9F55-933042A59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1" y="5295306"/>
              <a:ext cx="3971584" cy="99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247C6434-FC27-4E42-9F25-DA355F89C4AD}"/>
              </a:ext>
            </a:extLst>
          </p:cNvPr>
          <p:cNvSpPr txBox="1"/>
          <p:nvPr/>
        </p:nvSpPr>
        <p:spPr>
          <a:xfrm>
            <a:off x="228600" y="5643563"/>
            <a:ext cx="30988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Apparition des noms de colonnes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27" grpId="0" animBg="1"/>
      <p:bldP spid="31" grpId="0" animBg="1"/>
      <p:bldP spid="33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5">
            <a:extLst>
              <a:ext uri="{FF2B5EF4-FFF2-40B4-BE49-F238E27FC236}">
                <a16:creationId xmlns:a16="http://schemas.microsoft.com/office/drawing/2014/main" id="{E4F3A5D9-6714-4093-9467-50EF48BC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85AB36-2837-44B7-A4C1-4FB6D465BC1B}" type="slidenum">
              <a:rPr lang="fr-FR" altLang="fr-FR"/>
              <a:pPr/>
              <a:t>11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0049EE9-09F2-4624-BCBC-4DA810548E92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020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7369" name="ZoneTexte 19">
              <a:extLst>
                <a:ext uri="{FF2B5EF4-FFF2-40B4-BE49-F238E27FC236}">
                  <a16:creationId xmlns:a16="http://schemas.microsoft.com/office/drawing/2014/main" id="{3C7C56D5-244D-459C-B4A8-0B3AF575B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57348" name="Titre 9">
            <a:extLst>
              <a:ext uri="{FF2B5EF4-FFF2-40B4-BE49-F238E27FC236}">
                <a16:creationId xmlns:a16="http://schemas.microsoft.com/office/drawing/2014/main" id="{B89F4826-7762-48F1-894D-E64E5DEEA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4 –</a:t>
            </a:r>
          </a:p>
        </p:txBody>
      </p:sp>
      <p:sp>
        <p:nvSpPr>
          <p:cNvPr id="57349" name="Espace réservé du pied de page 4">
            <a:extLst>
              <a:ext uri="{FF2B5EF4-FFF2-40B4-BE49-F238E27FC236}">
                <a16:creationId xmlns:a16="http://schemas.microsoft.com/office/drawing/2014/main" id="{60553BE7-CD3C-4F64-B6D1-CD2F9197F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54C93DFB-861D-4048-AAA6-14C39A9F2C5A}"/>
              </a:ext>
            </a:extLst>
          </p:cNvPr>
          <p:cNvSpPr/>
          <p:nvPr/>
        </p:nvSpPr>
        <p:spPr>
          <a:xfrm>
            <a:off x="6425628" y="2737954"/>
            <a:ext cx="390489" cy="440694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A890647-29EA-4488-B592-3DDE2E902CBB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484438"/>
            <a:ext cx="1403350" cy="908050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7367" name="Image 23">
              <a:extLst>
                <a:ext uri="{FF2B5EF4-FFF2-40B4-BE49-F238E27FC236}">
                  <a16:creationId xmlns:a16="http://schemas.microsoft.com/office/drawing/2014/main" id="{11539C6B-320C-4774-ADD4-07FE8C85C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5505E14-ECA2-4D34-87C0-501620DAE42C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1627188"/>
            <a:ext cx="2274888" cy="944562"/>
            <a:chOff x="-99537" y="5154999"/>
            <a:chExt cx="4360806" cy="1215167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79A2A695-6A8F-4BCA-9B43-1A27361FC0A7}"/>
                </a:ext>
              </a:extLst>
            </p:cNvPr>
            <p:cNvSpPr/>
            <p:nvPr/>
          </p:nvSpPr>
          <p:spPr>
            <a:xfrm>
              <a:off x="-99537" y="5154999"/>
              <a:ext cx="4360806" cy="121516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7365" name="Image 10">
              <a:extLst>
                <a:ext uri="{FF2B5EF4-FFF2-40B4-BE49-F238E27FC236}">
                  <a16:creationId xmlns:a16="http://schemas.microsoft.com/office/drawing/2014/main" id="{D471BBF3-D022-4FA5-830A-62665EB56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1" y="5295306"/>
              <a:ext cx="3971584" cy="99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D4FC3A6-4E05-4FCB-916A-2D256D016F41}"/>
              </a:ext>
            </a:extLst>
          </p:cNvPr>
          <p:cNvGrpSpPr>
            <a:grpSpLocks/>
          </p:cNvGrpSpPr>
          <p:nvPr/>
        </p:nvGrpSpPr>
        <p:grpSpPr bwMode="auto">
          <a:xfrm>
            <a:off x="5894388" y="1600200"/>
            <a:ext cx="3182937" cy="1093788"/>
            <a:chOff x="5893995" y="1600051"/>
            <a:chExt cx="3182669" cy="1256175"/>
          </a:xfrm>
        </p:grpSpPr>
        <p:sp>
          <p:nvSpPr>
            <p:cNvPr id="34" name="Rectangle à coins arrondis 39">
              <a:extLst>
                <a:ext uri="{FF2B5EF4-FFF2-40B4-BE49-F238E27FC236}">
                  <a16:creationId xmlns:a16="http://schemas.microsoft.com/office/drawing/2014/main" id="{68FD4535-7C18-4849-BF1F-B48D6A173B76}"/>
                </a:ext>
              </a:extLst>
            </p:cNvPr>
            <p:cNvSpPr/>
            <p:nvPr/>
          </p:nvSpPr>
          <p:spPr>
            <a:xfrm>
              <a:off x="5893995" y="1600051"/>
              <a:ext cx="3114413" cy="125617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7363" name="ZoneTexte 35">
              <a:extLst>
                <a:ext uri="{FF2B5EF4-FFF2-40B4-BE49-F238E27FC236}">
                  <a16:creationId xmlns:a16="http://schemas.microsoft.com/office/drawing/2014/main" id="{E3C66DBF-BF88-451A-BFB0-D51A77D5C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2845" y="1715454"/>
              <a:ext cx="3113819" cy="1095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Par le jeu des sélections sur les colonnes, faire afficher tous les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platanes</a:t>
              </a:r>
              <a:r>
                <a:rPr lang="fr-FR" altLang="fr-FR" sz="1400" b="1">
                  <a:latin typeface="Arial Narrow" panose="020B0606020202030204" pitchFamily="34" charset="0"/>
                </a:rPr>
                <a:t> dans 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6</a:t>
              </a:r>
              <a:r>
                <a:rPr lang="fr-FR" altLang="fr-FR" sz="1400" b="1" baseline="30000">
                  <a:solidFill>
                    <a:srgbClr val="C00000"/>
                  </a:solidFill>
                  <a:latin typeface="Arial Narrow" panose="020B0606020202030204" pitchFamily="34" charset="0"/>
                </a:rPr>
                <a:t>ème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 arrondissement</a:t>
              </a:r>
              <a:r>
                <a:rPr lang="fr-FR" altLang="fr-FR" sz="1400" b="1">
                  <a:latin typeface="Arial Narrow" panose="020B0606020202030204" pitchFamily="34" charset="0"/>
                </a:rPr>
                <a:t> sur 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Boulevard Saint Germain</a:t>
              </a:r>
              <a:r>
                <a:rPr lang="fr-FR" altLang="fr-FR" sz="1400" b="1">
                  <a:latin typeface="Arial Narrow" panose="020B0606020202030204" pitchFamily="34" charset="0"/>
                </a:rPr>
                <a:t>.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292100" y="3479800"/>
            <a:ext cx="1403350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59CE79E-3E47-4D7B-A36C-DE215428F5F5}"/>
              </a:ext>
            </a:extLst>
          </p:cNvPr>
          <p:cNvGrpSpPr>
            <a:grpSpLocks/>
          </p:cNvGrpSpPr>
          <p:nvPr/>
        </p:nvGrpSpPr>
        <p:grpSpPr bwMode="auto">
          <a:xfrm>
            <a:off x="2182813" y="3295650"/>
            <a:ext cx="6613525" cy="3559175"/>
            <a:chOff x="2182216" y="3295875"/>
            <a:chExt cx="6614809" cy="3558511"/>
          </a:xfrm>
        </p:grpSpPr>
        <p:sp>
          <p:nvSpPr>
            <p:cNvPr id="42" name="Rectangle à coins arrondis 39">
              <a:extLst>
                <a:ext uri="{FF2B5EF4-FFF2-40B4-BE49-F238E27FC236}">
                  <a16:creationId xmlns:a16="http://schemas.microsoft.com/office/drawing/2014/main" id="{8BFC4F39-4912-42E5-BCC7-2845915E203F}"/>
                </a:ext>
              </a:extLst>
            </p:cNvPr>
            <p:cNvSpPr/>
            <p:nvPr/>
          </p:nvSpPr>
          <p:spPr>
            <a:xfrm>
              <a:off x="2182216" y="3295875"/>
              <a:ext cx="6614809" cy="35585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57359" name="Image 9">
              <a:extLst>
                <a:ext uri="{FF2B5EF4-FFF2-40B4-BE49-F238E27FC236}">
                  <a16:creationId xmlns:a16="http://schemas.microsoft.com/office/drawing/2014/main" id="{0B79B617-0DB1-4755-9C0D-417E939CC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429" y="3483089"/>
              <a:ext cx="1976326" cy="3184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60" name="Image 12">
              <a:extLst>
                <a:ext uri="{FF2B5EF4-FFF2-40B4-BE49-F238E27FC236}">
                  <a16:creationId xmlns:a16="http://schemas.microsoft.com/office/drawing/2014/main" id="{F642CC0C-7CCF-450A-A901-0E782A320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1" y="3479415"/>
              <a:ext cx="1952094" cy="3182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61" name="Image 16">
              <a:extLst>
                <a:ext uri="{FF2B5EF4-FFF2-40B4-BE49-F238E27FC236}">
                  <a16:creationId xmlns:a16="http://schemas.microsoft.com/office/drawing/2014/main" id="{D8CBCFAB-DCA7-43D4-8203-D0CC3F18D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770" y="3479415"/>
              <a:ext cx="1917420" cy="3184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5">
            <a:extLst>
              <a:ext uri="{FF2B5EF4-FFF2-40B4-BE49-F238E27FC236}">
                <a16:creationId xmlns:a16="http://schemas.microsoft.com/office/drawing/2014/main" id="{F0FC2754-5D84-4012-818A-61D43FCE3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DD48B39-D4C9-4A1B-A50C-CFF2C7719102}" type="slidenum">
              <a:rPr lang="fr-FR" altLang="fr-FR"/>
              <a:pPr/>
              <a:t>12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4F33D4D-CACC-4D56-AA25-E1EA0AABD9F6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274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9415" name="ZoneTexte 19">
              <a:extLst>
                <a:ext uri="{FF2B5EF4-FFF2-40B4-BE49-F238E27FC236}">
                  <a16:creationId xmlns:a16="http://schemas.microsoft.com/office/drawing/2014/main" id="{BF9ACD5B-823F-42C8-94A2-88BB9E321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59396" name="Titre 9">
            <a:extLst>
              <a:ext uri="{FF2B5EF4-FFF2-40B4-BE49-F238E27FC236}">
                <a16:creationId xmlns:a16="http://schemas.microsoft.com/office/drawing/2014/main" id="{595EFA75-CD49-4D00-B792-5EADDD94F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5 –</a:t>
            </a:r>
          </a:p>
        </p:txBody>
      </p:sp>
      <p:sp>
        <p:nvSpPr>
          <p:cNvPr id="59397" name="Espace réservé du pied de page 4">
            <a:extLst>
              <a:ext uri="{FF2B5EF4-FFF2-40B4-BE49-F238E27FC236}">
                <a16:creationId xmlns:a16="http://schemas.microsoft.com/office/drawing/2014/main" id="{0A818682-6E5A-4C31-BC95-9FB897445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22500" y="6370638"/>
            <a:ext cx="4868863" cy="30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54C93DFB-861D-4048-AAA6-14C39A9F2C5A}"/>
              </a:ext>
            </a:extLst>
          </p:cNvPr>
          <p:cNvSpPr/>
          <p:nvPr/>
        </p:nvSpPr>
        <p:spPr>
          <a:xfrm>
            <a:off x="4733131" y="3538269"/>
            <a:ext cx="390489" cy="1110793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B8A5BB-51BF-43A1-B0BE-8A6F9B644682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484438"/>
            <a:ext cx="1403350" cy="908050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9413" name="Image 23">
              <a:extLst>
                <a:ext uri="{FF2B5EF4-FFF2-40B4-BE49-F238E27FC236}">
                  <a16:creationId xmlns:a16="http://schemas.microsoft.com/office/drawing/2014/main" id="{F4295484-9941-4659-8E78-A37DA699F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F7C35FD-CBF0-4568-9561-F4508465613B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1608138"/>
            <a:ext cx="2273300" cy="942975"/>
            <a:chOff x="-99537" y="5154999"/>
            <a:chExt cx="4360806" cy="1215167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79A2A695-6A8F-4BCA-9B43-1A27361FC0A7}"/>
                </a:ext>
              </a:extLst>
            </p:cNvPr>
            <p:cNvSpPr/>
            <p:nvPr/>
          </p:nvSpPr>
          <p:spPr>
            <a:xfrm>
              <a:off x="-99537" y="5154999"/>
              <a:ext cx="4360806" cy="121516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9411" name="Image 10">
              <a:extLst>
                <a:ext uri="{FF2B5EF4-FFF2-40B4-BE49-F238E27FC236}">
                  <a16:creationId xmlns:a16="http://schemas.microsoft.com/office/drawing/2014/main" id="{03E8ED71-7826-403E-8274-8F7D51BA1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1" y="5295306"/>
              <a:ext cx="3971584" cy="99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5F98271-EAA9-4D45-A4E3-9EF801552306}"/>
              </a:ext>
            </a:extLst>
          </p:cNvPr>
          <p:cNvGrpSpPr>
            <a:grpSpLocks/>
          </p:cNvGrpSpPr>
          <p:nvPr/>
        </p:nvGrpSpPr>
        <p:grpSpPr bwMode="auto">
          <a:xfrm>
            <a:off x="2586038" y="2700338"/>
            <a:ext cx="5340350" cy="692150"/>
            <a:chOff x="2585812" y="2700470"/>
            <a:chExt cx="5340871" cy="692745"/>
          </a:xfrm>
        </p:grpSpPr>
        <p:sp>
          <p:nvSpPr>
            <p:cNvPr id="34" name="Rectangle à coins arrondis 39">
              <a:extLst>
                <a:ext uri="{FF2B5EF4-FFF2-40B4-BE49-F238E27FC236}">
                  <a16:creationId xmlns:a16="http://schemas.microsoft.com/office/drawing/2014/main" id="{68FD4535-7C18-4849-BF1F-B48D6A173B76}"/>
                </a:ext>
              </a:extLst>
            </p:cNvPr>
            <p:cNvSpPr/>
            <p:nvPr/>
          </p:nvSpPr>
          <p:spPr>
            <a:xfrm>
              <a:off x="2585812" y="2700470"/>
              <a:ext cx="5340871" cy="6927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9409" name="ZoneTexte 35">
              <a:extLst>
                <a:ext uri="{FF2B5EF4-FFF2-40B4-BE49-F238E27FC236}">
                  <a16:creationId xmlns:a16="http://schemas.microsoft.com/office/drawing/2014/main" id="{172700CE-031D-4258-89CC-5B08B9F1D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373" y="2791044"/>
              <a:ext cx="5056814" cy="53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Par le jeu des sélections sur les colonnes, faire afficher les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platanes</a:t>
              </a:r>
              <a:r>
                <a:rPr lang="fr-FR" altLang="fr-FR" sz="1400" b="1">
                  <a:latin typeface="Arial Narrow" panose="020B0606020202030204" pitchFamily="34" charset="0"/>
                </a:rPr>
                <a:t> dans 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6</a:t>
              </a:r>
              <a:r>
                <a:rPr lang="fr-FR" altLang="fr-FR" sz="1400" b="1" baseline="30000">
                  <a:solidFill>
                    <a:srgbClr val="C00000"/>
                  </a:solidFill>
                  <a:latin typeface="Arial Narrow" panose="020B0606020202030204" pitchFamily="34" charset="0"/>
                </a:rPr>
                <a:t>ème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 arrondissement</a:t>
              </a:r>
              <a:r>
                <a:rPr lang="fr-FR" altLang="fr-FR" sz="1400" b="1">
                  <a:latin typeface="Arial Narrow" panose="020B0606020202030204" pitchFamily="34" charset="0"/>
                </a:rPr>
                <a:t> sur 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Boulevard Saint Germain</a:t>
              </a:r>
              <a:r>
                <a:rPr lang="fr-FR" altLang="fr-FR" sz="1400" b="1">
                  <a:latin typeface="Arial Narrow" panose="020B0606020202030204" pitchFamily="34" charset="0"/>
                </a:rPr>
                <a:t>.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280988" y="3479800"/>
            <a:ext cx="1403350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FE643F8-FB02-4803-A5D4-35F36EADCBC2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4835525"/>
            <a:ext cx="8920162" cy="1316038"/>
            <a:chOff x="84566" y="3934948"/>
            <a:chExt cx="8920027" cy="1315461"/>
          </a:xfrm>
        </p:grpSpPr>
        <p:sp>
          <p:nvSpPr>
            <p:cNvPr id="42" name="Rectangle à coins arrondis 39">
              <a:extLst>
                <a:ext uri="{FF2B5EF4-FFF2-40B4-BE49-F238E27FC236}">
                  <a16:creationId xmlns:a16="http://schemas.microsoft.com/office/drawing/2014/main" id="{8BFC4F39-4912-42E5-BCC7-2845915E203F}"/>
                </a:ext>
              </a:extLst>
            </p:cNvPr>
            <p:cNvSpPr/>
            <p:nvPr/>
          </p:nvSpPr>
          <p:spPr>
            <a:xfrm>
              <a:off x="84566" y="3934948"/>
              <a:ext cx="8920027" cy="131546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59407" name="Image 1">
              <a:extLst>
                <a:ext uri="{FF2B5EF4-FFF2-40B4-BE49-F238E27FC236}">
                  <a16:creationId xmlns:a16="http://schemas.microsoft.com/office/drawing/2014/main" id="{F83EFEDB-48A1-4F7E-BD3A-F48A03225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20" y="4098096"/>
              <a:ext cx="8657618" cy="101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5">
            <a:extLst>
              <a:ext uri="{FF2B5EF4-FFF2-40B4-BE49-F238E27FC236}">
                <a16:creationId xmlns:a16="http://schemas.microsoft.com/office/drawing/2014/main" id="{E4CDB86A-F04F-47B9-8EA4-A0AF252B6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4EE1281-6966-4191-A62B-A14B8CD67B5E}" type="slidenum">
              <a:rPr lang="fr-FR" altLang="fr-FR"/>
              <a:pPr/>
              <a:t>13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FDF9406-48B1-4115-9293-0B7F2633D9E2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274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1475" name="ZoneTexte 19">
              <a:extLst>
                <a:ext uri="{FF2B5EF4-FFF2-40B4-BE49-F238E27FC236}">
                  <a16:creationId xmlns:a16="http://schemas.microsoft.com/office/drawing/2014/main" id="{CB610359-0975-442F-9F9D-6BD92C562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61444" name="Titre 9">
            <a:extLst>
              <a:ext uri="{FF2B5EF4-FFF2-40B4-BE49-F238E27FC236}">
                <a16:creationId xmlns:a16="http://schemas.microsoft.com/office/drawing/2014/main" id="{194E2EE2-940D-4351-9A22-D364BE686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6 –</a:t>
            </a:r>
          </a:p>
        </p:txBody>
      </p:sp>
      <p:sp>
        <p:nvSpPr>
          <p:cNvPr id="61445" name="Espace réservé du pied de page 4">
            <a:extLst>
              <a:ext uri="{FF2B5EF4-FFF2-40B4-BE49-F238E27FC236}">
                <a16:creationId xmlns:a16="http://schemas.microsoft.com/office/drawing/2014/main" id="{6E1EAC5C-9BEB-4B7A-A0D0-755C095D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22500" y="6370638"/>
            <a:ext cx="4868863" cy="30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54C93DFB-861D-4048-AAA6-14C39A9F2C5A}"/>
              </a:ext>
            </a:extLst>
          </p:cNvPr>
          <p:cNvSpPr/>
          <p:nvPr/>
        </p:nvSpPr>
        <p:spPr>
          <a:xfrm rot="16200000">
            <a:off x="4151600" y="3064050"/>
            <a:ext cx="390489" cy="813695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FAB50B5-EA80-4120-891B-CE4DB8686D5F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484438"/>
            <a:ext cx="1403350" cy="908050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1473" name="Image 23">
              <a:extLst>
                <a:ext uri="{FF2B5EF4-FFF2-40B4-BE49-F238E27FC236}">
                  <a16:creationId xmlns:a16="http://schemas.microsoft.com/office/drawing/2014/main" id="{93CEB639-3EDE-48A9-B3F0-475D3EB44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DAE3C0C5-01D6-4B0A-943B-FAC8467DB865}"/>
              </a:ext>
            </a:extLst>
          </p:cNvPr>
          <p:cNvSpPr txBox="1"/>
          <p:nvPr/>
        </p:nvSpPr>
        <p:spPr>
          <a:xfrm>
            <a:off x="5738813" y="2762250"/>
            <a:ext cx="2536825" cy="5238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Arial Narrow" pitchFamily="34" charset="0"/>
              </a:rPr>
              <a:t>Excel Français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893E7E7-0351-4E3E-948A-03F1BEF09B5F}"/>
              </a:ext>
            </a:extLst>
          </p:cNvPr>
          <p:cNvSpPr txBox="1"/>
          <p:nvPr/>
        </p:nvSpPr>
        <p:spPr>
          <a:xfrm>
            <a:off x="1828800" y="4510088"/>
            <a:ext cx="2089150" cy="64611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Données au format normalisé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12D3C2B-33EA-4F26-B1C5-E3921091D62F}"/>
              </a:ext>
            </a:extLst>
          </p:cNvPr>
          <p:cNvGrpSpPr>
            <a:grpSpLocks/>
          </p:cNvGrpSpPr>
          <p:nvPr/>
        </p:nvGrpSpPr>
        <p:grpSpPr bwMode="auto">
          <a:xfrm>
            <a:off x="3717925" y="1597025"/>
            <a:ext cx="2273300" cy="942975"/>
            <a:chOff x="-99537" y="5154999"/>
            <a:chExt cx="4360806" cy="1215167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79A2A695-6A8F-4BCA-9B43-1A27361FC0A7}"/>
                </a:ext>
              </a:extLst>
            </p:cNvPr>
            <p:cNvSpPr/>
            <p:nvPr/>
          </p:nvSpPr>
          <p:spPr>
            <a:xfrm>
              <a:off x="-99537" y="5154999"/>
              <a:ext cx="4360806" cy="121516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1471" name="Image 10">
              <a:extLst>
                <a:ext uri="{FF2B5EF4-FFF2-40B4-BE49-F238E27FC236}">
                  <a16:creationId xmlns:a16="http://schemas.microsoft.com/office/drawing/2014/main" id="{CD598C64-DB33-42AC-A813-FAA542FAD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1" y="5295306"/>
              <a:ext cx="3971584" cy="99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EC96BB-C386-4A82-AB0F-6A97EF6B46F6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1638300"/>
            <a:ext cx="2708275" cy="852488"/>
            <a:chOff x="6114379" y="2348381"/>
            <a:chExt cx="2708121" cy="853537"/>
          </a:xfrm>
        </p:grpSpPr>
        <p:sp>
          <p:nvSpPr>
            <p:cNvPr id="34" name="Rectangle à coins arrondis 39">
              <a:extLst>
                <a:ext uri="{FF2B5EF4-FFF2-40B4-BE49-F238E27FC236}">
                  <a16:creationId xmlns:a16="http://schemas.microsoft.com/office/drawing/2014/main" id="{68FD4535-7C18-4849-BF1F-B48D6A173B76}"/>
                </a:ext>
              </a:extLst>
            </p:cNvPr>
            <p:cNvSpPr/>
            <p:nvPr/>
          </p:nvSpPr>
          <p:spPr>
            <a:xfrm>
              <a:off x="6114379" y="2348381"/>
              <a:ext cx="2708121" cy="8535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1469" name="ZoneTexte 35">
              <a:extLst>
                <a:ext uri="{FF2B5EF4-FFF2-40B4-BE49-F238E27FC236}">
                  <a16:creationId xmlns:a16="http://schemas.microsoft.com/office/drawing/2014/main" id="{472CEDB0-8B65-4212-9F8F-F4ECCA2AE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7059" y="2413733"/>
              <a:ext cx="25954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Classer les arbres par hauteur et indiquer quelle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serait la taille </a:t>
              </a:r>
              <a:r>
                <a:rPr lang="fr-FR" altLang="fr-FR" sz="1400" b="1">
                  <a:latin typeface="Arial Narrow" panose="020B0606020202030204" pitchFamily="34" charset="0"/>
                </a:rPr>
                <a:t>de celui qui est le plus haut.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280988" y="3479800"/>
            <a:ext cx="1403350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166E144-22CF-4050-AF21-8A2954841DC5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687638"/>
            <a:ext cx="1814513" cy="1697037"/>
            <a:chOff x="1824890" y="2754933"/>
            <a:chExt cx="2273630" cy="2187628"/>
          </a:xfrm>
        </p:grpSpPr>
        <p:sp>
          <p:nvSpPr>
            <p:cNvPr id="42" name="Rectangle à coins arrondis 39">
              <a:extLst>
                <a:ext uri="{FF2B5EF4-FFF2-40B4-BE49-F238E27FC236}">
                  <a16:creationId xmlns:a16="http://schemas.microsoft.com/office/drawing/2014/main" id="{8BFC4F39-4912-42E5-BCC7-2845915E203F}"/>
                </a:ext>
              </a:extLst>
            </p:cNvPr>
            <p:cNvSpPr/>
            <p:nvPr/>
          </p:nvSpPr>
          <p:spPr>
            <a:xfrm>
              <a:off x="1824890" y="2754933"/>
              <a:ext cx="2273630" cy="21876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1467" name="Image 4">
              <a:extLst>
                <a:ext uri="{FF2B5EF4-FFF2-40B4-BE49-F238E27FC236}">
                  <a16:creationId xmlns:a16="http://schemas.microsoft.com/office/drawing/2014/main" id="{C3EC61C6-6151-47B9-873B-0BE5CD2BB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522" y="2938747"/>
              <a:ext cx="1932366" cy="179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B04CF1A-ABC6-4795-9BF9-6FAB24213001}"/>
              </a:ext>
            </a:extLst>
          </p:cNvPr>
          <p:cNvSpPr txBox="1"/>
          <p:nvPr/>
        </p:nvSpPr>
        <p:spPr>
          <a:xfrm>
            <a:off x="5726113" y="3419475"/>
            <a:ext cx="2566987" cy="52228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Arial Narrow" pitchFamily="34" charset="0"/>
              </a:rPr>
              <a:t>Excel Anglais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538C107-9C18-4DA1-AD3A-0EB4E614A59F}"/>
              </a:ext>
            </a:extLst>
          </p:cNvPr>
          <p:cNvSpPr txBox="1"/>
          <p:nvPr/>
        </p:nvSpPr>
        <p:spPr>
          <a:xfrm>
            <a:off x="5564188" y="4746625"/>
            <a:ext cx="3055937" cy="5238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latin typeface="Arial Narrow" pitchFamily="34" charset="0"/>
              </a:rPr>
              <a:t>. à transformer en ,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A5A39CE6-D35B-43E0-AD1C-46EEF750671B}"/>
              </a:ext>
            </a:extLst>
          </p:cNvPr>
          <p:cNvSpPr/>
          <p:nvPr/>
        </p:nvSpPr>
        <p:spPr>
          <a:xfrm>
            <a:off x="4948238" y="2713038"/>
            <a:ext cx="719137" cy="130492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9" name="Flèche vers le bas 28">
            <a:extLst>
              <a:ext uri="{FF2B5EF4-FFF2-40B4-BE49-F238E27FC236}">
                <a16:creationId xmlns:a16="http://schemas.microsoft.com/office/drawing/2014/main" id="{3E0B7123-A84A-4372-B39C-0156A9DD09DE}"/>
              </a:ext>
            </a:extLst>
          </p:cNvPr>
          <p:cNvSpPr/>
          <p:nvPr/>
        </p:nvSpPr>
        <p:spPr>
          <a:xfrm>
            <a:off x="6706875" y="4064585"/>
            <a:ext cx="390489" cy="626903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53925FC-CDEB-4E56-B398-D434828B38B5}"/>
              </a:ext>
            </a:extLst>
          </p:cNvPr>
          <p:cNvSpPr txBox="1"/>
          <p:nvPr/>
        </p:nvSpPr>
        <p:spPr>
          <a:xfrm>
            <a:off x="4948238" y="5862638"/>
            <a:ext cx="3978275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Sélectionner la colonne puis Remplacer</a:t>
            </a:r>
          </a:p>
        </p:txBody>
      </p:sp>
      <p:sp>
        <p:nvSpPr>
          <p:cNvPr id="43" name="Flèche vers le bas 28">
            <a:extLst>
              <a:ext uri="{FF2B5EF4-FFF2-40B4-BE49-F238E27FC236}">
                <a16:creationId xmlns:a16="http://schemas.microsoft.com/office/drawing/2014/main" id="{B915B223-E80B-40A2-AD47-D697D07C1036}"/>
              </a:ext>
            </a:extLst>
          </p:cNvPr>
          <p:cNvSpPr/>
          <p:nvPr/>
        </p:nvSpPr>
        <p:spPr>
          <a:xfrm>
            <a:off x="6732819" y="5373155"/>
            <a:ext cx="390489" cy="376117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5" grpId="0" animBg="1"/>
      <p:bldP spid="30" grpId="0" animBg="1"/>
      <p:bldP spid="32" grpId="0" animBg="1"/>
      <p:bldP spid="1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5">
            <a:extLst>
              <a:ext uri="{FF2B5EF4-FFF2-40B4-BE49-F238E27FC236}">
                <a16:creationId xmlns:a16="http://schemas.microsoft.com/office/drawing/2014/main" id="{20363F06-68CA-47A0-860F-E06A51601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FAADA1A-6606-4502-ADD7-54BA38EEBA26}" type="slidenum">
              <a:rPr lang="fr-FR" altLang="fr-FR"/>
              <a:pPr/>
              <a:t>14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B93778-602F-4044-BCAE-70C623B33665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020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3521" name="ZoneTexte 19">
              <a:extLst>
                <a:ext uri="{FF2B5EF4-FFF2-40B4-BE49-F238E27FC236}">
                  <a16:creationId xmlns:a16="http://schemas.microsoft.com/office/drawing/2014/main" id="{B8CDC0C1-076F-494D-AB67-CDAA5EAE6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40" name="Virage 21">
            <a:extLst>
              <a:ext uri="{FF2B5EF4-FFF2-40B4-BE49-F238E27FC236}">
                <a16:creationId xmlns:a16="http://schemas.microsoft.com/office/drawing/2014/main" id="{06F2414B-57E3-4453-AB3E-75893C1D78CC}"/>
              </a:ext>
            </a:extLst>
          </p:cNvPr>
          <p:cNvSpPr/>
          <p:nvPr/>
        </p:nvSpPr>
        <p:spPr>
          <a:xfrm rot="10800000" flipH="1">
            <a:off x="5955409" y="4791751"/>
            <a:ext cx="1165883" cy="795640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3495" name="Titre 9">
            <a:extLst>
              <a:ext uri="{FF2B5EF4-FFF2-40B4-BE49-F238E27FC236}">
                <a16:creationId xmlns:a16="http://schemas.microsoft.com/office/drawing/2014/main" id="{4F1AC9CE-48BC-4397-95A5-CEDBC43D4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7 –</a:t>
            </a:r>
          </a:p>
        </p:txBody>
      </p:sp>
      <p:sp>
        <p:nvSpPr>
          <p:cNvPr id="63496" name="Espace réservé du pied de page 4">
            <a:extLst>
              <a:ext uri="{FF2B5EF4-FFF2-40B4-BE49-F238E27FC236}">
                <a16:creationId xmlns:a16="http://schemas.microsoft.com/office/drawing/2014/main" id="{5C65D83A-FAD8-4759-8BAE-26F14F8AE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F3740CD-6334-491C-96D0-C02D22D77673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484438"/>
            <a:ext cx="1403350" cy="908050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3519" name="Image 23">
              <a:extLst>
                <a:ext uri="{FF2B5EF4-FFF2-40B4-BE49-F238E27FC236}">
                  <a16:creationId xmlns:a16="http://schemas.microsoft.com/office/drawing/2014/main" id="{19C72219-AAE7-4D18-88F7-375F43184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55D23B1-6A29-4D51-9870-8A1F5928D0D6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1627188"/>
            <a:ext cx="2274888" cy="944562"/>
            <a:chOff x="-99537" y="5154999"/>
            <a:chExt cx="4360806" cy="1215167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79A2A695-6A8F-4BCA-9B43-1A27361FC0A7}"/>
                </a:ext>
              </a:extLst>
            </p:cNvPr>
            <p:cNvSpPr/>
            <p:nvPr/>
          </p:nvSpPr>
          <p:spPr>
            <a:xfrm>
              <a:off x="-99537" y="5154999"/>
              <a:ext cx="4360806" cy="121516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3517" name="Image 10">
              <a:extLst>
                <a:ext uri="{FF2B5EF4-FFF2-40B4-BE49-F238E27FC236}">
                  <a16:creationId xmlns:a16="http://schemas.microsoft.com/office/drawing/2014/main" id="{4A27C5E5-6F64-4257-892D-B9416CD06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1" y="5295306"/>
              <a:ext cx="3971584" cy="99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280988" y="3479800"/>
            <a:ext cx="1403350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AF971C-9BDF-42E3-99F0-93C764E834E5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2797175"/>
            <a:ext cx="1817688" cy="3559175"/>
            <a:chOff x="1812237" y="2797628"/>
            <a:chExt cx="1819166" cy="3558511"/>
          </a:xfrm>
        </p:grpSpPr>
        <p:sp>
          <p:nvSpPr>
            <p:cNvPr id="42" name="Rectangle à coins arrondis 39">
              <a:extLst>
                <a:ext uri="{FF2B5EF4-FFF2-40B4-BE49-F238E27FC236}">
                  <a16:creationId xmlns:a16="http://schemas.microsoft.com/office/drawing/2014/main" id="{8BFC4F39-4912-42E5-BCC7-2845915E203F}"/>
                </a:ext>
              </a:extLst>
            </p:cNvPr>
            <p:cNvSpPr/>
            <p:nvPr/>
          </p:nvSpPr>
          <p:spPr>
            <a:xfrm>
              <a:off x="1812237" y="2797628"/>
              <a:ext cx="1819166" cy="35585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3515" name="Image 1">
              <a:extLst>
                <a:ext uri="{FF2B5EF4-FFF2-40B4-BE49-F238E27FC236}">
                  <a16:creationId xmlns:a16="http://schemas.microsoft.com/office/drawing/2014/main" id="{B076902F-38BC-455D-9D82-38E3E7F9C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33" y="2926204"/>
              <a:ext cx="1362075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54C93DFB-861D-4048-AAA6-14C39A9F2C5A}"/>
              </a:ext>
            </a:extLst>
          </p:cNvPr>
          <p:cNvSpPr/>
          <p:nvPr/>
        </p:nvSpPr>
        <p:spPr>
          <a:xfrm rot="16200000">
            <a:off x="3868080" y="3385330"/>
            <a:ext cx="390489" cy="601852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ED3DB4C-DA94-4E76-BB08-E64EC722F7E2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2644775"/>
            <a:ext cx="3355975" cy="1944688"/>
            <a:chOff x="4592319" y="2644266"/>
            <a:chExt cx="3356044" cy="1945405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74DC994E-4336-4741-93C7-14BCCB13749E}"/>
                </a:ext>
              </a:extLst>
            </p:cNvPr>
            <p:cNvSpPr/>
            <p:nvPr/>
          </p:nvSpPr>
          <p:spPr>
            <a:xfrm>
              <a:off x="4592319" y="2644266"/>
              <a:ext cx="3356044" cy="19454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3513" name="Image 2">
              <a:extLst>
                <a:ext uri="{FF2B5EF4-FFF2-40B4-BE49-F238E27FC236}">
                  <a16:creationId xmlns:a16="http://schemas.microsoft.com/office/drawing/2014/main" id="{A6E6C836-EBDB-4531-A245-07773EFED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434" y="2766997"/>
              <a:ext cx="2875130" cy="171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D9D56F4F-1679-420F-9D1F-36C49E855034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1638300"/>
            <a:ext cx="2708275" cy="852488"/>
            <a:chOff x="6114379" y="2348381"/>
            <a:chExt cx="2708121" cy="853537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id="{6FB2303B-CFDF-462A-A65D-96D8271C06C0}"/>
                </a:ext>
              </a:extLst>
            </p:cNvPr>
            <p:cNvSpPr/>
            <p:nvPr/>
          </p:nvSpPr>
          <p:spPr>
            <a:xfrm>
              <a:off x="6114379" y="2348381"/>
              <a:ext cx="2708121" cy="8535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3511" name="ZoneTexte 42">
              <a:extLst>
                <a:ext uri="{FF2B5EF4-FFF2-40B4-BE49-F238E27FC236}">
                  <a16:creationId xmlns:a16="http://schemas.microsoft.com/office/drawing/2014/main" id="{0E2218FC-075E-4B1F-BF6D-7F65A9408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7059" y="2413733"/>
              <a:ext cx="25954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Classer les arbres par hauteur et indiquer quelle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serait la taille </a:t>
              </a:r>
              <a:r>
                <a:rPr lang="fr-FR" altLang="fr-FR" sz="1400" b="1">
                  <a:latin typeface="Arial Narrow" panose="020B0606020202030204" pitchFamily="34" charset="0"/>
                </a:rPr>
                <a:t>de celui qui est le plus haut.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3FEAEE3-7D8A-418A-8CAD-F33E7CFE94F9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3141663"/>
            <a:ext cx="1819275" cy="3557587"/>
            <a:chOff x="7247065" y="3141035"/>
            <a:chExt cx="1819166" cy="3558511"/>
          </a:xfrm>
        </p:grpSpPr>
        <p:sp>
          <p:nvSpPr>
            <p:cNvPr id="44" name="Rectangle à coins arrondis 39">
              <a:extLst>
                <a:ext uri="{FF2B5EF4-FFF2-40B4-BE49-F238E27FC236}">
                  <a16:creationId xmlns:a16="http://schemas.microsoft.com/office/drawing/2014/main" id="{D18FEC19-7347-4E6A-A389-96BC9A7BCCA9}"/>
                </a:ext>
              </a:extLst>
            </p:cNvPr>
            <p:cNvSpPr/>
            <p:nvPr/>
          </p:nvSpPr>
          <p:spPr>
            <a:xfrm>
              <a:off x="7247065" y="3141035"/>
              <a:ext cx="1819166" cy="35585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3509" name="Image 3">
              <a:extLst>
                <a:ext uri="{FF2B5EF4-FFF2-40B4-BE49-F238E27FC236}">
                  <a16:creationId xmlns:a16="http://schemas.microsoft.com/office/drawing/2014/main" id="{91FA64A1-87B4-4D42-8E10-A5B653F23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8"/>
            <a:stretch>
              <a:fillRect/>
            </a:stretch>
          </p:blipFill>
          <p:spPr bwMode="auto">
            <a:xfrm>
              <a:off x="7469950" y="3304956"/>
              <a:ext cx="1352550" cy="3245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B3553EF3-3920-4E10-A759-C7E9000E6859}"/>
              </a:ext>
            </a:extLst>
          </p:cNvPr>
          <p:cNvSpPr/>
          <p:nvPr/>
        </p:nvSpPr>
        <p:spPr>
          <a:xfrm>
            <a:off x="5281613" y="3319463"/>
            <a:ext cx="957262" cy="561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numéro de diapositive 5">
            <a:extLst>
              <a:ext uri="{FF2B5EF4-FFF2-40B4-BE49-F238E27FC236}">
                <a16:creationId xmlns:a16="http://schemas.microsoft.com/office/drawing/2014/main" id="{F4FD27BD-34FF-41AF-A857-9AEEF0AE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85BFBD5-4883-4EB3-9174-25CE56658D57}" type="slidenum">
              <a:rPr lang="fr-FR" altLang="fr-FR"/>
              <a:pPr/>
              <a:t>15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DD348B2-CF26-47EE-A24A-4FF4A7894FDF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020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5574" name="ZoneTexte 19">
              <a:extLst>
                <a:ext uri="{FF2B5EF4-FFF2-40B4-BE49-F238E27FC236}">
                  <a16:creationId xmlns:a16="http://schemas.microsoft.com/office/drawing/2014/main" id="{4F862979-5D7B-4124-908A-E068E8CF2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40" name="Virage 21">
            <a:extLst>
              <a:ext uri="{FF2B5EF4-FFF2-40B4-BE49-F238E27FC236}">
                <a16:creationId xmlns:a16="http://schemas.microsoft.com/office/drawing/2014/main" id="{06F2414B-57E3-4453-AB3E-75893C1D78CC}"/>
              </a:ext>
            </a:extLst>
          </p:cNvPr>
          <p:cNvSpPr/>
          <p:nvPr/>
        </p:nvSpPr>
        <p:spPr>
          <a:xfrm rot="10800000" flipH="1">
            <a:off x="3751533" y="4103573"/>
            <a:ext cx="1165883" cy="795640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5543" name="Titre 9">
            <a:extLst>
              <a:ext uri="{FF2B5EF4-FFF2-40B4-BE49-F238E27FC236}">
                <a16:creationId xmlns:a16="http://schemas.microsoft.com/office/drawing/2014/main" id="{465D2B39-97FA-4914-A62C-349875464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8 –</a:t>
            </a:r>
          </a:p>
        </p:txBody>
      </p:sp>
      <p:sp>
        <p:nvSpPr>
          <p:cNvPr id="65544" name="Espace réservé du pied de page 4">
            <a:extLst>
              <a:ext uri="{FF2B5EF4-FFF2-40B4-BE49-F238E27FC236}">
                <a16:creationId xmlns:a16="http://schemas.microsoft.com/office/drawing/2014/main" id="{4DED26BA-EC78-4C10-A676-166737A03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3736F8A-5E2A-4061-BCAE-83F5767F31C0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484438"/>
            <a:ext cx="1403350" cy="908050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5572" name="Image 23">
              <a:extLst>
                <a:ext uri="{FF2B5EF4-FFF2-40B4-BE49-F238E27FC236}">
                  <a16:creationId xmlns:a16="http://schemas.microsoft.com/office/drawing/2014/main" id="{0760FEC2-10EA-48D2-B7D3-7D39AF803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DAE3C0C5-01D6-4B0A-943B-FAC8467DB865}"/>
              </a:ext>
            </a:extLst>
          </p:cNvPr>
          <p:cNvSpPr txBox="1"/>
          <p:nvPr/>
        </p:nvSpPr>
        <p:spPr>
          <a:xfrm>
            <a:off x="7027863" y="3960813"/>
            <a:ext cx="2012950" cy="14763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Sensibilisation aux données aberrantes et à la qualification d’une base de données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893E7E7-0351-4E3E-948A-03F1BEF09B5F}"/>
              </a:ext>
            </a:extLst>
          </p:cNvPr>
          <p:cNvSpPr txBox="1"/>
          <p:nvPr/>
        </p:nvSpPr>
        <p:spPr>
          <a:xfrm>
            <a:off x="7027863" y="5748338"/>
            <a:ext cx="2012950" cy="92392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L’ arbre le plus haut du monde mesure    …   116 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10F1E5A-D408-4383-9CDF-BA66A7946F8F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1627188"/>
            <a:ext cx="2274888" cy="944562"/>
            <a:chOff x="-99537" y="5154999"/>
            <a:chExt cx="4360806" cy="1215167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79A2A695-6A8F-4BCA-9B43-1A27361FC0A7}"/>
                </a:ext>
              </a:extLst>
            </p:cNvPr>
            <p:cNvSpPr/>
            <p:nvPr/>
          </p:nvSpPr>
          <p:spPr>
            <a:xfrm>
              <a:off x="-99537" y="5154999"/>
              <a:ext cx="4360806" cy="121516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5570" name="Image 10">
              <a:extLst>
                <a:ext uri="{FF2B5EF4-FFF2-40B4-BE49-F238E27FC236}">
                  <a16:creationId xmlns:a16="http://schemas.microsoft.com/office/drawing/2014/main" id="{4B894F30-5DFE-4F9C-9B11-C874DE4C7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1" y="5295306"/>
              <a:ext cx="3971584" cy="99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301625" y="3479800"/>
            <a:ext cx="1403350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02066B2-C648-4C41-BCB3-213B6FB56C2A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1638300"/>
            <a:ext cx="2708275" cy="852488"/>
            <a:chOff x="6114379" y="2348381"/>
            <a:chExt cx="2708121" cy="853537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id="{6FB2303B-CFDF-462A-A65D-96D8271C06C0}"/>
                </a:ext>
              </a:extLst>
            </p:cNvPr>
            <p:cNvSpPr/>
            <p:nvPr/>
          </p:nvSpPr>
          <p:spPr>
            <a:xfrm>
              <a:off x="6114379" y="2348381"/>
              <a:ext cx="2708121" cy="8535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5568" name="ZoneTexte 42">
              <a:extLst>
                <a:ext uri="{FF2B5EF4-FFF2-40B4-BE49-F238E27FC236}">
                  <a16:creationId xmlns:a16="http://schemas.microsoft.com/office/drawing/2014/main" id="{8E469B14-D7C8-4BBC-A3D1-A8ED149FF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7059" y="2413733"/>
              <a:ext cx="25954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Classer les arbres par hauteur et indiquer quelle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serait la taille </a:t>
              </a:r>
              <a:r>
                <a:rPr lang="fr-FR" altLang="fr-FR" sz="1400" b="1">
                  <a:latin typeface="Arial Narrow" panose="020B0606020202030204" pitchFamily="34" charset="0"/>
                </a:rPr>
                <a:t>de celui qui est le plus haut.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740F337-2DD0-4441-BC5C-4D5BEA7B6DFE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3935413"/>
            <a:ext cx="1381125" cy="2592387"/>
            <a:chOff x="1812237" y="2797628"/>
            <a:chExt cx="1819166" cy="3558511"/>
          </a:xfrm>
        </p:grpSpPr>
        <p:sp>
          <p:nvSpPr>
            <p:cNvPr id="42" name="Rectangle à coins arrondis 39">
              <a:extLst>
                <a:ext uri="{FF2B5EF4-FFF2-40B4-BE49-F238E27FC236}">
                  <a16:creationId xmlns:a16="http://schemas.microsoft.com/office/drawing/2014/main" id="{8BFC4F39-4912-42E5-BCC7-2845915E203F}"/>
                </a:ext>
              </a:extLst>
            </p:cNvPr>
            <p:cNvSpPr/>
            <p:nvPr/>
          </p:nvSpPr>
          <p:spPr>
            <a:xfrm>
              <a:off x="1812237" y="2797628"/>
              <a:ext cx="1819166" cy="35585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5566" name="Image 3">
              <a:extLst>
                <a:ext uri="{FF2B5EF4-FFF2-40B4-BE49-F238E27FC236}">
                  <a16:creationId xmlns:a16="http://schemas.microsoft.com/office/drawing/2014/main" id="{9AAC4639-AC19-47AB-99A9-A72519D42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8"/>
            <a:stretch>
              <a:fillRect/>
            </a:stretch>
          </p:blipFill>
          <p:spPr bwMode="auto">
            <a:xfrm>
              <a:off x="2059929" y="2938747"/>
              <a:ext cx="1352550" cy="3245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46E0B1B-B599-4F9A-8415-0D92B13D3D12}"/>
              </a:ext>
            </a:extLst>
          </p:cNvPr>
          <p:cNvGrpSpPr>
            <a:grpSpLocks/>
          </p:cNvGrpSpPr>
          <p:nvPr/>
        </p:nvGrpSpPr>
        <p:grpSpPr bwMode="auto">
          <a:xfrm>
            <a:off x="1998663" y="2743200"/>
            <a:ext cx="2919412" cy="1217613"/>
            <a:chOff x="4571999" y="2664586"/>
            <a:chExt cx="2918299" cy="1216915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74DC994E-4336-4741-93C7-14BCCB13749E}"/>
                </a:ext>
              </a:extLst>
            </p:cNvPr>
            <p:cNvSpPr/>
            <p:nvPr/>
          </p:nvSpPr>
          <p:spPr>
            <a:xfrm>
              <a:off x="4571999" y="2664586"/>
              <a:ext cx="2918299" cy="121691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5564" name="Image 4">
              <a:extLst>
                <a:ext uri="{FF2B5EF4-FFF2-40B4-BE49-F238E27FC236}">
                  <a16:creationId xmlns:a16="http://schemas.microsoft.com/office/drawing/2014/main" id="{08019C50-AA8A-4300-9581-1496840FF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516" y="2818540"/>
              <a:ext cx="2570248" cy="94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AA069E6-3D0D-40AD-BA1F-C0E452942EB9}"/>
              </a:ext>
            </a:extLst>
          </p:cNvPr>
          <p:cNvGrpSpPr>
            <a:grpSpLocks/>
          </p:cNvGrpSpPr>
          <p:nvPr/>
        </p:nvGrpSpPr>
        <p:grpSpPr bwMode="auto">
          <a:xfrm>
            <a:off x="5143500" y="2703513"/>
            <a:ext cx="1792288" cy="3360737"/>
            <a:chOff x="5143289" y="2704081"/>
            <a:chExt cx="1793171" cy="3359946"/>
          </a:xfrm>
        </p:grpSpPr>
        <p:sp>
          <p:nvSpPr>
            <p:cNvPr id="44" name="Rectangle à coins arrondis 39">
              <a:extLst>
                <a:ext uri="{FF2B5EF4-FFF2-40B4-BE49-F238E27FC236}">
                  <a16:creationId xmlns:a16="http://schemas.microsoft.com/office/drawing/2014/main" id="{D18FEC19-7347-4E6A-A389-96BC9A7BCCA9}"/>
                </a:ext>
              </a:extLst>
            </p:cNvPr>
            <p:cNvSpPr/>
            <p:nvPr/>
          </p:nvSpPr>
          <p:spPr>
            <a:xfrm>
              <a:off x="5143289" y="2704081"/>
              <a:ext cx="1793171" cy="33599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5562" name="Image 5">
              <a:extLst>
                <a:ext uri="{FF2B5EF4-FFF2-40B4-BE49-F238E27FC236}">
                  <a16:creationId xmlns:a16="http://schemas.microsoft.com/office/drawing/2014/main" id="{319E9AF7-A714-4F5A-962F-70F34FF2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88"/>
            <a:stretch>
              <a:fillRect/>
            </a:stretch>
          </p:blipFill>
          <p:spPr bwMode="auto">
            <a:xfrm>
              <a:off x="5365262" y="2814626"/>
              <a:ext cx="1289750" cy="310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Virage 21">
            <a:extLst>
              <a:ext uri="{FF2B5EF4-FFF2-40B4-BE49-F238E27FC236}">
                <a16:creationId xmlns:a16="http://schemas.microsoft.com/office/drawing/2014/main" id="{77E7BC84-DCB6-4CF9-A0FB-6998C9B6BC5F}"/>
              </a:ext>
            </a:extLst>
          </p:cNvPr>
          <p:cNvSpPr/>
          <p:nvPr/>
        </p:nvSpPr>
        <p:spPr>
          <a:xfrm rot="16200000" flipV="1">
            <a:off x="1716308" y="4288160"/>
            <a:ext cx="1038614" cy="66944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Virage 21">
            <a:extLst>
              <a:ext uri="{FF2B5EF4-FFF2-40B4-BE49-F238E27FC236}">
                <a16:creationId xmlns:a16="http://schemas.microsoft.com/office/drawing/2014/main" id="{2623C5DE-849C-4591-8430-38F075409428}"/>
              </a:ext>
            </a:extLst>
          </p:cNvPr>
          <p:cNvSpPr/>
          <p:nvPr/>
        </p:nvSpPr>
        <p:spPr>
          <a:xfrm rot="16200000" flipH="1" flipV="1">
            <a:off x="7069685" y="3048757"/>
            <a:ext cx="888737" cy="711244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314D755-51AC-4B49-92A3-30466264EF81}"/>
              </a:ext>
            </a:extLst>
          </p:cNvPr>
          <p:cNvSpPr/>
          <p:nvPr/>
        </p:nvSpPr>
        <p:spPr>
          <a:xfrm>
            <a:off x="5456238" y="3071813"/>
            <a:ext cx="1384300" cy="942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5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numéro de diapositive 5">
            <a:extLst>
              <a:ext uri="{FF2B5EF4-FFF2-40B4-BE49-F238E27FC236}">
                <a16:creationId xmlns:a16="http://schemas.microsoft.com/office/drawing/2014/main" id="{350DA1CF-9174-4995-A16C-EB5A7C36E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49BD2B7-C99A-4B99-A993-C66D3657265F}" type="slidenum">
              <a:rPr lang="fr-FR" altLang="fr-FR"/>
              <a:pPr/>
              <a:t>16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EE9AD25-7907-4094-BEE4-B91E0A517211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020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7617" name="ZoneTexte 19">
              <a:extLst>
                <a:ext uri="{FF2B5EF4-FFF2-40B4-BE49-F238E27FC236}">
                  <a16:creationId xmlns:a16="http://schemas.microsoft.com/office/drawing/2014/main" id="{DA1571CC-C8E7-4EFD-9B9C-2E5FF4658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67588" name="Titre 9">
            <a:extLst>
              <a:ext uri="{FF2B5EF4-FFF2-40B4-BE49-F238E27FC236}">
                <a16:creationId xmlns:a16="http://schemas.microsoft.com/office/drawing/2014/main" id="{8B92F070-F50E-426E-8251-4E950E41E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9 –</a:t>
            </a:r>
          </a:p>
        </p:txBody>
      </p:sp>
      <p:sp>
        <p:nvSpPr>
          <p:cNvPr id="67589" name="Espace réservé du pied de page 4">
            <a:extLst>
              <a:ext uri="{FF2B5EF4-FFF2-40B4-BE49-F238E27FC236}">
                <a16:creationId xmlns:a16="http://schemas.microsoft.com/office/drawing/2014/main" id="{01B160EE-EA30-4F7E-8B11-BBB8549B6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2BBFEA4-B631-4298-BE06-DB73258A373B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484438"/>
            <a:ext cx="1403350" cy="908050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7615" name="Image 23">
              <a:extLst>
                <a:ext uri="{FF2B5EF4-FFF2-40B4-BE49-F238E27FC236}">
                  <a16:creationId xmlns:a16="http://schemas.microsoft.com/office/drawing/2014/main" id="{5BCC92C2-9E00-4914-8CE5-3FF994551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FA0DF52-497F-43A1-B862-6026F1473C84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1627188"/>
            <a:ext cx="2274888" cy="944562"/>
            <a:chOff x="-99537" y="5154999"/>
            <a:chExt cx="4360806" cy="1215167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79A2A695-6A8F-4BCA-9B43-1A27361FC0A7}"/>
                </a:ext>
              </a:extLst>
            </p:cNvPr>
            <p:cNvSpPr/>
            <p:nvPr/>
          </p:nvSpPr>
          <p:spPr>
            <a:xfrm>
              <a:off x="-99537" y="5154999"/>
              <a:ext cx="4360806" cy="121516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7613" name="Image 10">
              <a:extLst>
                <a:ext uri="{FF2B5EF4-FFF2-40B4-BE49-F238E27FC236}">
                  <a16:creationId xmlns:a16="http://schemas.microsoft.com/office/drawing/2014/main" id="{45CDE0E2-9656-417B-858A-3A1BB4262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1" y="5295306"/>
              <a:ext cx="3971584" cy="99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280988" y="3479800"/>
            <a:ext cx="1403350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E56423C-2041-4A1F-B8C1-2285E5F9A576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1638300"/>
            <a:ext cx="2479675" cy="709613"/>
            <a:chOff x="6207819" y="1638011"/>
            <a:chExt cx="2478982" cy="710369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id="{6FB2303B-CFDF-462A-A65D-96D8271C06C0}"/>
                </a:ext>
              </a:extLst>
            </p:cNvPr>
            <p:cNvSpPr/>
            <p:nvPr/>
          </p:nvSpPr>
          <p:spPr>
            <a:xfrm>
              <a:off x="6207819" y="1638011"/>
              <a:ext cx="2478982" cy="7103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7611" name="ZoneTexte 42">
              <a:extLst>
                <a:ext uri="{FF2B5EF4-FFF2-40B4-BE49-F238E27FC236}">
                  <a16:creationId xmlns:a16="http://schemas.microsoft.com/office/drawing/2014/main" id="{B9EB217C-977A-45D8-BB5E-30E85B37C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769" y="1704707"/>
              <a:ext cx="23530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Déterminer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le nombre </a:t>
              </a:r>
              <a:r>
                <a:rPr lang="fr-FR" altLang="fr-FR" sz="1400" b="1">
                  <a:latin typeface="Arial Narrow" panose="020B0606020202030204" pitchFamily="34" charset="0"/>
                </a:rPr>
                <a:t>d’arbres remarquables à Paris</a:t>
              </a:r>
            </a:p>
          </p:txBody>
        </p:sp>
      </p:grpSp>
      <p:sp>
        <p:nvSpPr>
          <p:cNvPr id="45" name="Virage 21">
            <a:extLst>
              <a:ext uri="{FF2B5EF4-FFF2-40B4-BE49-F238E27FC236}">
                <a16:creationId xmlns:a16="http://schemas.microsoft.com/office/drawing/2014/main" id="{2623C5DE-849C-4591-8430-38F075409428}"/>
              </a:ext>
            </a:extLst>
          </p:cNvPr>
          <p:cNvSpPr/>
          <p:nvPr/>
        </p:nvSpPr>
        <p:spPr>
          <a:xfrm rot="16200000" flipH="1" flipV="1">
            <a:off x="5545119" y="3140734"/>
            <a:ext cx="888737" cy="711244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0662338-B7E2-463A-9024-F34D553E0058}"/>
              </a:ext>
            </a:extLst>
          </p:cNvPr>
          <p:cNvGrpSpPr>
            <a:grpSpLocks/>
          </p:cNvGrpSpPr>
          <p:nvPr/>
        </p:nvGrpSpPr>
        <p:grpSpPr bwMode="auto">
          <a:xfrm>
            <a:off x="2336800" y="2747963"/>
            <a:ext cx="2936875" cy="3330575"/>
            <a:chOff x="2524663" y="2666072"/>
            <a:chExt cx="2935917" cy="33301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74DC994E-4336-4741-93C7-14BCCB13749E}"/>
                </a:ext>
              </a:extLst>
            </p:cNvPr>
            <p:cNvSpPr/>
            <p:nvPr/>
          </p:nvSpPr>
          <p:spPr>
            <a:xfrm>
              <a:off x="2524663" y="2666072"/>
              <a:ext cx="2935917" cy="33301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7609" name="Image 2">
              <a:extLst>
                <a:ext uri="{FF2B5EF4-FFF2-40B4-BE49-F238E27FC236}">
                  <a16:creationId xmlns:a16="http://schemas.microsoft.com/office/drawing/2014/main" id="{BB07FDC1-58D0-42D0-BF6A-F81E40413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976" y="2868672"/>
              <a:ext cx="2402412" cy="284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B7D8F5-398D-4319-A2DC-1F37CEE02F9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35413"/>
            <a:ext cx="1379538" cy="2736850"/>
            <a:chOff x="228122" y="3934947"/>
            <a:chExt cx="1380556" cy="2737465"/>
          </a:xfrm>
        </p:grpSpPr>
        <p:sp>
          <p:nvSpPr>
            <p:cNvPr id="42" name="Rectangle à coins arrondis 39">
              <a:extLst>
                <a:ext uri="{FF2B5EF4-FFF2-40B4-BE49-F238E27FC236}">
                  <a16:creationId xmlns:a16="http://schemas.microsoft.com/office/drawing/2014/main" id="{8BFC4F39-4912-42E5-BCC7-2845915E203F}"/>
                </a:ext>
              </a:extLst>
            </p:cNvPr>
            <p:cNvSpPr/>
            <p:nvPr/>
          </p:nvSpPr>
          <p:spPr>
            <a:xfrm>
              <a:off x="228122" y="3934947"/>
              <a:ext cx="1380556" cy="259297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7607" name="Image 12">
              <a:extLst>
                <a:ext uri="{FF2B5EF4-FFF2-40B4-BE49-F238E27FC236}">
                  <a16:creationId xmlns:a16="http://schemas.microsoft.com/office/drawing/2014/main" id="{0A86D8BE-F157-494A-98F3-4229C8594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-11383"/>
            <a:stretch>
              <a:fillRect/>
            </a:stretch>
          </p:blipFill>
          <p:spPr bwMode="auto">
            <a:xfrm>
              <a:off x="371008" y="4014503"/>
              <a:ext cx="1089307" cy="26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4759B6BA-5BF8-4038-97D9-B041CBB74E17}"/>
              </a:ext>
            </a:extLst>
          </p:cNvPr>
          <p:cNvSpPr/>
          <p:nvPr/>
        </p:nvSpPr>
        <p:spPr>
          <a:xfrm rot="16200000">
            <a:off x="1785710" y="4398143"/>
            <a:ext cx="390489" cy="601852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AC0BD90-7773-47E5-8EE0-813CF3985761}"/>
              </a:ext>
            </a:extLst>
          </p:cNvPr>
          <p:cNvGrpSpPr>
            <a:grpSpLocks/>
          </p:cNvGrpSpPr>
          <p:nvPr/>
        </p:nvGrpSpPr>
        <p:grpSpPr bwMode="auto">
          <a:xfrm>
            <a:off x="5559425" y="4078288"/>
            <a:ext cx="3538538" cy="889000"/>
            <a:chOff x="5548969" y="2651188"/>
            <a:chExt cx="3539365" cy="888738"/>
          </a:xfrm>
        </p:grpSpPr>
        <p:sp>
          <p:nvSpPr>
            <p:cNvPr id="44" name="Rectangle à coins arrondis 39">
              <a:extLst>
                <a:ext uri="{FF2B5EF4-FFF2-40B4-BE49-F238E27FC236}">
                  <a16:creationId xmlns:a16="http://schemas.microsoft.com/office/drawing/2014/main" id="{D18FEC19-7347-4E6A-A389-96BC9A7BCCA9}"/>
                </a:ext>
              </a:extLst>
            </p:cNvPr>
            <p:cNvSpPr/>
            <p:nvPr/>
          </p:nvSpPr>
          <p:spPr>
            <a:xfrm>
              <a:off x="5548969" y="2651188"/>
              <a:ext cx="3539365" cy="88873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7605" name="Image 15">
              <a:extLst>
                <a:ext uri="{FF2B5EF4-FFF2-40B4-BE49-F238E27FC236}">
                  <a16:creationId xmlns:a16="http://schemas.microsoft.com/office/drawing/2014/main" id="{EA3187DC-F946-457F-BD55-FC8B9839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419" y="2809264"/>
              <a:ext cx="3194463" cy="56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Ellipse 30">
            <a:extLst>
              <a:ext uri="{FF2B5EF4-FFF2-40B4-BE49-F238E27FC236}">
                <a16:creationId xmlns:a16="http://schemas.microsoft.com/office/drawing/2014/main" id="{4314D755-51AC-4B49-92A3-30466264EF81}"/>
              </a:ext>
            </a:extLst>
          </p:cNvPr>
          <p:cNvSpPr/>
          <p:nvPr/>
        </p:nvSpPr>
        <p:spPr>
          <a:xfrm>
            <a:off x="5659438" y="4552950"/>
            <a:ext cx="2670175" cy="292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numéro de diapositive 5">
            <a:extLst>
              <a:ext uri="{FF2B5EF4-FFF2-40B4-BE49-F238E27FC236}">
                <a16:creationId xmlns:a16="http://schemas.microsoft.com/office/drawing/2014/main" id="{26AFF2E1-9EE3-4A15-93F3-273C39D70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8AAC976-EBED-4FDA-B0AC-4EA09E19550F}" type="slidenum">
              <a:rPr lang="fr-FR" altLang="fr-FR"/>
              <a:pPr/>
              <a:t>17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24ABF04-FFA6-408C-B097-AF20853BA3B4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020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9666" name="ZoneTexte 19">
              <a:extLst>
                <a:ext uri="{FF2B5EF4-FFF2-40B4-BE49-F238E27FC236}">
                  <a16:creationId xmlns:a16="http://schemas.microsoft.com/office/drawing/2014/main" id="{E4F075F3-8606-490E-95CD-B10B7C6B1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69636" name="Titre 9">
            <a:extLst>
              <a:ext uri="{FF2B5EF4-FFF2-40B4-BE49-F238E27FC236}">
                <a16:creationId xmlns:a16="http://schemas.microsoft.com/office/drawing/2014/main" id="{B40F6D19-2217-4E7D-9CFE-4CD34E78F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Etape 2 – Exploitation des données – 10 –</a:t>
            </a:r>
          </a:p>
        </p:txBody>
      </p:sp>
      <p:sp>
        <p:nvSpPr>
          <p:cNvPr id="69637" name="Espace réservé du pied de page 4">
            <a:extLst>
              <a:ext uri="{FF2B5EF4-FFF2-40B4-BE49-F238E27FC236}">
                <a16:creationId xmlns:a16="http://schemas.microsoft.com/office/drawing/2014/main" id="{B64A7F11-C4AA-45FD-9C80-D51541F3A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B4A81C-5C42-4D81-A50C-71EFA3C92293}"/>
              </a:ext>
            </a:extLst>
          </p:cNvPr>
          <p:cNvGrpSpPr>
            <a:grpSpLocks/>
          </p:cNvGrpSpPr>
          <p:nvPr/>
        </p:nvGrpSpPr>
        <p:grpSpPr bwMode="auto">
          <a:xfrm>
            <a:off x="3587750" y="1697038"/>
            <a:ext cx="2479675" cy="711200"/>
            <a:chOff x="6207819" y="1638011"/>
            <a:chExt cx="2478982" cy="710369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id="{6FB2303B-CFDF-462A-A65D-96D8271C06C0}"/>
                </a:ext>
              </a:extLst>
            </p:cNvPr>
            <p:cNvSpPr/>
            <p:nvPr/>
          </p:nvSpPr>
          <p:spPr>
            <a:xfrm>
              <a:off x="6207819" y="1638011"/>
              <a:ext cx="2478982" cy="7103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9664" name="ZoneTexte 42">
              <a:extLst>
                <a:ext uri="{FF2B5EF4-FFF2-40B4-BE49-F238E27FC236}">
                  <a16:creationId xmlns:a16="http://schemas.microsoft.com/office/drawing/2014/main" id="{2A3CAF90-1FD7-4A2C-A699-BF4B7C512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769" y="1704707"/>
              <a:ext cx="23530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Déterminer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le nombre </a:t>
              </a:r>
              <a:r>
                <a:rPr lang="fr-FR" altLang="fr-FR" sz="1400" b="1">
                  <a:latin typeface="Arial Narrow" panose="020B0606020202030204" pitchFamily="34" charset="0"/>
                </a:rPr>
                <a:t>d’arbres remarquables à Paris</a:t>
              </a:r>
            </a:p>
          </p:txBody>
        </p:sp>
      </p:grpSp>
      <p:sp>
        <p:nvSpPr>
          <p:cNvPr id="36" name="Virage 21">
            <a:extLst>
              <a:ext uri="{FF2B5EF4-FFF2-40B4-BE49-F238E27FC236}">
                <a16:creationId xmlns:a16="http://schemas.microsoft.com/office/drawing/2014/main" id="{77E7BC84-DCB6-4CF9-A0FB-6998C9B6BC5F}"/>
              </a:ext>
            </a:extLst>
          </p:cNvPr>
          <p:cNvSpPr/>
          <p:nvPr/>
        </p:nvSpPr>
        <p:spPr>
          <a:xfrm rot="16200000" flipV="1">
            <a:off x="2478739" y="4683177"/>
            <a:ext cx="1038614" cy="66944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1CD16CC-7E89-4606-8076-F185989F6BA3}"/>
              </a:ext>
            </a:extLst>
          </p:cNvPr>
          <p:cNvGrpSpPr>
            <a:grpSpLocks/>
          </p:cNvGrpSpPr>
          <p:nvPr/>
        </p:nvGrpSpPr>
        <p:grpSpPr bwMode="auto">
          <a:xfrm>
            <a:off x="6226175" y="1782763"/>
            <a:ext cx="2873375" cy="485775"/>
            <a:chOff x="6225752" y="1782754"/>
            <a:chExt cx="2873114" cy="485323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id="{C342B068-A73B-40EF-B108-DC9ADF6DD5A0}"/>
                </a:ext>
              </a:extLst>
            </p:cNvPr>
            <p:cNvSpPr/>
            <p:nvPr/>
          </p:nvSpPr>
          <p:spPr>
            <a:xfrm>
              <a:off x="6225752" y="1782754"/>
              <a:ext cx="2836605" cy="48532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9662" name="ZoneTexte 48">
              <a:extLst>
                <a:ext uri="{FF2B5EF4-FFF2-40B4-BE49-F238E27FC236}">
                  <a16:creationId xmlns:a16="http://schemas.microsoft.com/office/drawing/2014/main" id="{01BB7575-2C52-4700-8694-7503355F3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629" y="1850821"/>
              <a:ext cx="28682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et ceux du 6</a:t>
              </a:r>
              <a:r>
                <a:rPr lang="fr-FR" altLang="fr-FR" sz="1400" b="1" baseline="30000">
                  <a:latin typeface="Arial Narrow" panose="020B0606020202030204" pitchFamily="34" charset="0"/>
                </a:rPr>
                <a:t>ème</a:t>
              </a:r>
              <a:r>
                <a:rPr lang="fr-FR" altLang="fr-FR" sz="1400" b="1">
                  <a:latin typeface="Arial Narrow" panose="020B0606020202030204" pitchFamily="34" charset="0"/>
                </a:rPr>
                <a:t> arrondissement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C3B0D7-FAF9-4758-9B0F-BA38E1EE81C0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2511425"/>
            <a:ext cx="2519363" cy="3328988"/>
            <a:chOff x="237446" y="2510807"/>
            <a:chExt cx="2519266" cy="33301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74DC994E-4336-4741-93C7-14BCCB13749E}"/>
                </a:ext>
              </a:extLst>
            </p:cNvPr>
            <p:cNvSpPr/>
            <p:nvPr/>
          </p:nvSpPr>
          <p:spPr>
            <a:xfrm>
              <a:off x="237446" y="2510807"/>
              <a:ext cx="2519266" cy="33301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9660" name="Image 20">
              <a:extLst>
                <a:ext uri="{FF2B5EF4-FFF2-40B4-BE49-F238E27FC236}">
                  <a16:creationId xmlns:a16="http://schemas.microsoft.com/office/drawing/2014/main" id="{D63B0A29-1BEE-49AF-ABB5-9BBA90F58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12" y="2615009"/>
              <a:ext cx="1879728" cy="310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2ED4434-B829-4D16-B7D3-0AB91E0804B0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565400"/>
            <a:ext cx="6267450" cy="1789113"/>
            <a:chOff x="2876894" y="2566047"/>
            <a:chExt cx="6267105" cy="1789108"/>
          </a:xfrm>
        </p:grpSpPr>
        <p:sp>
          <p:nvSpPr>
            <p:cNvPr id="39" name="Rectangle à coins arrondis 39">
              <a:extLst>
                <a:ext uri="{FF2B5EF4-FFF2-40B4-BE49-F238E27FC236}">
                  <a16:creationId xmlns:a16="http://schemas.microsoft.com/office/drawing/2014/main" id="{7C215B27-7A4D-4E07-A094-259D5B3E9127}"/>
                </a:ext>
              </a:extLst>
            </p:cNvPr>
            <p:cNvSpPr/>
            <p:nvPr/>
          </p:nvSpPr>
          <p:spPr>
            <a:xfrm>
              <a:off x="2876894" y="2566047"/>
              <a:ext cx="6267105" cy="178910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69657" name="Image 4">
              <a:extLst>
                <a:ext uri="{FF2B5EF4-FFF2-40B4-BE49-F238E27FC236}">
                  <a16:creationId xmlns:a16="http://schemas.microsoft.com/office/drawing/2014/main" id="{328D72B4-6C1F-4A7D-9CDB-313FA9170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226" y="2741322"/>
              <a:ext cx="6010275" cy="68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8" name="Image 8">
              <a:extLst>
                <a:ext uri="{FF2B5EF4-FFF2-40B4-BE49-F238E27FC236}">
                  <a16:creationId xmlns:a16="http://schemas.microsoft.com/office/drawing/2014/main" id="{80C55D3C-ABDF-4572-9079-DD20C5829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686" y="3512145"/>
              <a:ext cx="6010275" cy="68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Ellipse 45">
            <a:extLst>
              <a:ext uri="{FF2B5EF4-FFF2-40B4-BE49-F238E27FC236}">
                <a16:creationId xmlns:a16="http://schemas.microsoft.com/office/drawing/2014/main" id="{85A3B931-6920-41BA-96D4-A289BFF3F936}"/>
              </a:ext>
            </a:extLst>
          </p:cNvPr>
          <p:cNvSpPr/>
          <p:nvPr/>
        </p:nvSpPr>
        <p:spPr>
          <a:xfrm>
            <a:off x="7178675" y="3575050"/>
            <a:ext cx="1868488" cy="688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096057E-47FB-4568-9207-4001EF40DD34}"/>
              </a:ext>
            </a:extLst>
          </p:cNvPr>
          <p:cNvSpPr txBox="1"/>
          <p:nvPr/>
        </p:nvSpPr>
        <p:spPr>
          <a:xfrm>
            <a:off x="1065213" y="6037263"/>
            <a:ext cx="2371725" cy="6477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Un peu de Google </a:t>
            </a:r>
            <a:r>
              <a:rPr lang="fr-FR" dirty="0" err="1">
                <a:latin typeface="Arial Narrow" pitchFamily="34" charset="0"/>
              </a:rPr>
              <a:t>Maps</a:t>
            </a:r>
            <a:r>
              <a:rPr lang="fr-FR" dirty="0">
                <a:latin typeface="Arial Narrow" pitchFamily="34" charset="0"/>
              </a:rPr>
              <a:t> et on sait tout 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DECA83F-6E49-478C-9A22-8CC33A82710A}"/>
              </a:ext>
            </a:extLst>
          </p:cNvPr>
          <p:cNvGrpSpPr>
            <a:grpSpLocks/>
          </p:cNvGrpSpPr>
          <p:nvPr/>
        </p:nvGrpSpPr>
        <p:grpSpPr bwMode="auto">
          <a:xfrm>
            <a:off x="3525838" y="4532313"/>
            <a:ext cx="5507037" cy="2325687"/>
            <a:chOff x="3526050" y="4532574"/>
            <a:chExt cx="5506968" cy="2325426"/>
          </a:xfrm>
        </p:grpSpPr>
        <p:sp>
          <p:nvSpPr>
            <p:cNvPr id="50" name="Rectangle à coins arrondis 39">
              <a:extLst>
                <a:ext uri="{FF2B5EF4-FFF2-40B4-BE49-F238E27FC236}">
                  <a16:creationId xmlns:a16="http://schemas.microsoft.com/office/drawing/2014/main" id="{0879ED81-45C0-491E-A76A-4065D1EDCB0A}"/>
                </a:ext>
              </a:extLst>
            </p:cNvPr>
            <p:cNvSpPr/>
            <p:nvPr/>
          </p:nvSpPr>
          <p:spPr>
            <a:xfrm>
              <a:off x="3526050" y="4532574"/>
              <a:ext cx="5506968" cy="23254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69653" name="Image 17">
              <a:extLst>
                <a:ext uri="{FF2B5EF4-FFF2-40B4-BE49-F238E27FC236}">
                  <a16:creationId xmlns:a16="http://schemas.microsoft.com/office/drawing/2014/main" id="{7DE38A9C-EF55-4B58-8309-9BAAAECD3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976" y="4677024"/>
              <a:ext cx="2133600" cy="20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4" name="Image 21">
              <a:extLst>
                <a:ext uri="{FF2B5EF4-FFF2-40B4-BE49-F238E27FC236}">
                  <a16:creationId xmlns:a16="http://schemas.microsoft.com/office/drawing/2014/main" id="{7637B052-A79B-451F-A717-6B11AABF4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282" y="4677024"/>
              <a:ext cx="2129257" cy="204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5" name="Image 52">
              <a:extLst>
                <a:ext uri="{FF2B5EF4-FFF2-40B4-BE49-F238E27FC236}">
                  <a16:creationId xmlns:a16="http://schemas.microsoft.com/office/drawing/2014/main" id="{EADB7535-3982-487E-A1BE-F95FBF288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65" y="5215230"/>
              <a:ext cx="753527" cy="71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Flèche vers le bas 28">
            <a:extLst>
              <a:ext uri="{FF2B5EF4-FFF2-40B4-BE49-F238E27FC236}">
                <a16:creationId xmlns:a16="http://schemas.microsoft.com/office/drawing/2014/main" id="{44EDE2F7-1E62-4AD0-94AE-04122F75AD2A}"/>
              </a:ext>
            </a:extLst>
          </p:cNvPr>
          <p:cNvSpPr/>
          <p:nvPr/>
        </p:nvSpPr>
        <p:spPr>
          <a:xfrm>
            <a:off x="6003183" y="4419325"/>
            <a:ext cx="390489" cy="601852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6982451-3F75-4DF2-A29C-B22EAE84C3C7}"/>
              </a:ext>
            </a:extLst>
          </p:cNvPr>
          <p:cNvSpPr/>
          <p:nvPr/>
        </p:nvSpPr>
        <p:spPr>
          <a:xfrm>
            <a:off x="7629525" y="2955925"/>
            <a:ext cx="1458913" cy="555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9">
            <a:extLst>
              <a:ext uri="{FF2B5EF4-FFF2-40B4-BE49-F238E27FC236}">
                <a16:creationId xmlns:a16="http://schemas.microsoft.com/office/drawing/2014/main" id="{42FF5483-1705-4CCC-B7F3-F97F8B9B6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                      Besoins pour l’activité – 1 – </a:t>
            </a:r>
          </a:p>
        </p:txBody>
      </p:sp>
      <p:sp>
        <p:nvSpPr>
          <p:cNvPr id="71683" name="Espace réservé du numéro de diapositive 5">
            <a:extLst>
              <a:ext uri="{FF2B5EF4-FFF2-40B4-BE49-F238E27FC236}">
                <a16:creationId xmlns:a16="http://schemas.microsoft.com/office/drawing/2014/main" id="{7ED582BA-E1A1-4113-8D45-B09F89370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E133A92-0206-4AD0-A2A2-C268B7FF0B08}" type="slidenum">
              <a:rPr lang="fr-FR" altLang="fr-FR"/>
              <a:pPr/>
              <a:t>18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B06E816-8DDA-4FE1-A806-A05D9D711A4E}"/>
              </a:ext>
            </a:extLst>
          </p:cNvPr>
          <p:cNvGrpSpPr>
            <a:grpSpLocks/>
          </p:cNvGrpSpPr>
          <p:nvPr/>
        </p:nvGrpSpPr>
        <p:grpSpPr bwMode="auto">
          <a:xfrm>
            <a:off x="125413" y="1722438"/>
            <a:ext cx="4219575" cy="1295400"/>
            <a:chOff x="5664232" y="1600697"/>
            <a:chExt cx="2917488" cy="1234873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477" y="1600697"/>
              <a:ext cx="2892243" cy="93220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1713" name="ZoneTexte 19">
              <a:extLst>
                <a:ext uri="{FF2B5EF4-FFF2-40B4-BE49-F238E27FC236}">
                  <a16:creationId xmlns:a16="http://schemas.microsoft.com/office/drawing/2014/main" id="{9B5A39E2-02C3-4B43-883C-FBE3628BC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4232" y="1635241"/>
              <a:ext cx="29074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solidFill>
                    <a:srgbClr val="C0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Approche 2</a:t>
              </a:r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 : Mise en place d’un programme en Python – Ordre des activités pas tout à fait respecté avec l’approche 1.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74185-618A-4EC9-BBCF-E3C73E520F8A}"/>
              </a:ext>
            </a:extLst>
          </p:cNvPr>
          <p:cNvSpPr txBox="1"/>
          <p:nvPr/>
        </p:nvSpPr>
        <p:spPr>
          <a:xfrm>
            <a:off x="388938" y="5657850"/>
            <a:ext cx="3863975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Tous les besoins de la première approche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6E06F0C-628B-47A8-B328-AD67263422EE}"/>
              </a:ext>
            </a:extLst>
          </p:cNvPr>
          <p:cNvSpPr txBox="1"/>
          <p:nvPr/>
        </p:nvSpPr>
        <p:spPr>
          <a:xfrm>
            <a:off x="5859463" y="3378200"/>
            <a:ext cx="1287462" cy="36988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EDI Python</a:t>
            </a:r>
          </a:p>
        </p:txBody>
      </p:sp>
      <p:sp>
        <p:nvSpPr>
          <p:cNvPr id="38" name="Virage 21">
            <a:extLst>
              <a:ext uri="{FF2B5EF4-FFF2-40B4-BE49-F238E27FC236}">
                <a16:creationId xmlns:a16="http://schemas.microsoft.com/office/drawing/2014/main" id="{31AF086F-92AF-41C1-923D-197E541C48F3}"/>
              </a:ext>
            </a:extLst>
          </p:cNvPr>
          <p:cNvSpPr/>
          <p:nvPr/>
        </p:nvSpPr>
        <p:spPr>
          <a:xfrm rot="5400000">
            <a:off x="6530026" y="1469955"/>
            <a:ext cx="617141" cy="128853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vers le bas 28">
            <a:extLst>
              <a:ext uri="{FF2B5EF4-FFF2-40B4-BE49-F238E27FC236}">
                <a16:creationId xmlns:a16="http://schemas.microsoft.com/office/drawing/2014/main" id="{A535CE9C-78E3-4B46-9E6D-B796565511D8}"/>
              </a:ext>
            </a:extLst>
          </p:cNvPr>
          <p:cNvSpPr/>
          <p:nvPr/>
        </p:nvSpPr>
        <p:spPr>
          <a:xfrm>
            <a:off x="7287620" y="3354328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C1EDA85-1065-4A85-815C-37E5073DFB87}"/>
              </a:ext>
            </a:extLst>
          </p:cNvPr>
          <p:cNvGrpSpPr>
            <a:grpSpLocks/>
          </p:cNvGrpSpPr>
          <p:nvPr/>
        </p:nvGrpSpPr>
        <p:grpSpPr bwMode="auto">
          <a:xfrm>
            <a:off x="6399213" y="2535238"/>
            <a:ext cx="2466975" cy="714375"/>
            <a:chOff x="5927564" y="1607914"/>
            <a:chExt cx="2467059" cy="715421"/>
          </a:xfrm>
        </p:grpSpPr>
        <p:sp>
          <p:nvSpPr>
            <p:cNvPr id="27" name="Rectangle à coins arrondis 39">
              <a:extLst>
                <a:ext uri="{FF2B5EF4-FFF2-40B4-BE49-F238E27FC236}">
                  <a16:creationId xmlns:a16="http://schemas.microsoft.com/office/drawing/2014/main" id="{A1E805A9-9D36-46D7-8F3B-C126A0302E1D}"/>
                </a:ext>
              </a:extLst>
            </p:cNvPr>
            <p:cNvSpPr/>
            <p:nvPr/>
          </p:nvSpPr>
          <p:spPr>
            <a:xfrm>
              <a:off x="5927564" y="1607914"/>
              <a:ext cx="2467059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1711" name="Image 5">
              <a:extLst>
                <a:ext uri="{FF2B5EF4-FFF2-40B4-BE49-F238E27FC236}">
                  <a16:creationId xmlns:a16="http://schemas.microsoft.com/office/drawing/2014/main" id="{6FA35EA1-7375-4502-9A87-C238D21BA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364" y="1678314"/>
              <a:ext cx="2061563" cy="59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E4D684BD-E7C7-4BCB-8109-1435E7A5FED7}"/>
              </a:ext>
            </a:extLst>
          </p:cNvPr>
          <p:cNvSpPr txBox="1"/>
          <p:nvPr/>
        </p:nvSpPr>
        <p:spPr>
          <a:xfrm>
            <a:off x="4794250" y="5049838"/>
            <a:ext cx="4340225" cy="64611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Un accès à la console en mode administrateur est préférable (mais pas nécessaire dans ce cas).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E21107A-B2A2-43DF-B2CE-2CD6DB87A54E}"/>
              </a:ext>
            </a:extLst>
          </p:cNvPr>
          <p:cNvGrpSpPr>
            <a:grpSpLocks/>
          </p:cNvGrpSpPr>
          <p:nvPr/>
        </p:nvGrpSpPr>
        <p:grpSpPr bwMode="auto">
          <a:xfrm>
            <a:off x="4583113" y="5853113"/>
            <a:ext cx="4551362" cy="592137"/>
            <a:chOff x="5074987" y="5338593"/>
            <a:chExt cx="3920493" cy="592699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79C5B0FA-AE7D-426D-92EC-8E3FE7813594}"/>
                </a:ext>
              </a:extLst>
            </p:cNvPr>
            <p:cNvSpPr/>
            <p:nvPr/>
          </p:nvSpPr>
          <p:spPr>
            <a:xfrm>
              <a:off x="5074987" y="5338593"/>
              <a:ext cx="3864428" cy="59269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1709" name="ZoneTexte 33">
              <a:extLst>
                <a:ext uri="{FF2B5EF4-FFF2-40B4-BE49-F238E27FC236}">
                  <a16:creationId xmlns:a16="http://schemas.microsoft.com/office/drawing/2014/main" id="{B989CA48-F560-4A9A-8EA4-38EBB2AA5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987" y="5397549"/>
              <a:ext cx="392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Suivant les configurations des établissements, il </a:t>
              </a:r>
              <a:br>
                <a:rPr lang="fr-FR" altLang="fr-FR" sz="1400" b="1">
                  <a:latin typeface="Arial Narrow" panose="020B0606020202030204" pitchFamily="34" charset="0"/>
                </a:rPr>
              </a:br>
              <a:r>
                <a:rPr lang="fr-FR" altLang="fr-FR" sz="1400" b="1">
                  <a:latin typeface="Arial Narrow" panose="020B0606020202030204" pitchFamily="34" charset="0"/>
                </a:rPr>
                <a:t>peut y avoir des difficultés de configuration de la passerelle.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36B62C3-AF63-496E-9FB6-FD1DC7445673}"/>
              </a:ext>
            </a:extLst>
          </p:cNvPr>
          <p:cNvGrpSpPr>
            <a:grpSpLocks/>
          </p:cNvGrpSpPr>
          <p:nvPr/>
        </p:nvGrpSpPr>
        <p:grpSpPr bwMode="auto">
          <a:xfrm>
            <a:off x="4554538" y="1636713"/>
            <a:ext cx="1544637" cy="1055687"/>
            <a:chOff x="-2453995" y="2299106"/>
            <a:chExt cx="1561803" cy="1081111"/>
          </a:xfrm>
        </p:grpSpPr>
        <p:sp>
          <p:nvSpPr>
            <p:cNvPr id="39" name="Rectangle à coins arrondis 39">
              <a:extLst>
                <a:ext uri="{FF2B5EF4-FFF2-40B4-BE49-F238E27FC236}">
                  <a16:creationId xmlns:a16="http://schemas.microsoft.com/office/drawing/2014/main" id="{FD3913B4-DF96-43CB-B3B6-DBA34704F77F}"/>
                </a:ext>
              </a:extLst>
            </p:cNvPr>
            <p:cNvSpPr/>
            <p:nvPr/>
          </p:nvSpPr>
          <p:spPr>
            <a:xfrm>
              <a:off x="-2453995" y="2299106"/>
              <a:ext cx="1561803" cy="10811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1707" name="Image 40">
              <a:extLst>
                <a:ext uri="{FF2B5EF4-FFF2-40B4-BE49-F238E27FC236}">
                  <a16:creationId xmlns:a16="http://schemas.microsoft.com/office/drawing/2014/main" id="{90C0930D-D32B-4E61-B281-89EFBDA6D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6675" y="2389890"/>
              <a:ext cx="899535" cy="93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97" name="Espace réservé du pied de page 4">
            <a:extLst>
              <a:ext uri="{FF2B5EF4-FFF2-40B4-BE49-F238E27FC236}">
                <a16:creationId xmlns:a16="http://schemas.microsoft.com/office/drawing/2014/main" id="{A41802CE-2235-4688-BEF4-1BEA7C88E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6C86907-674E-40D4-A8B0-29739AB419A5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809875"/>
            <a:ext cx="4727575" cy="2722563"/>
            <a:chOff x="78549" y="2903519"/>
            <a:chExt cx="4843271" cy="2739210"/>
          </a:xfrm>
        </p:grpSpPr>
        <p:sp>
          <p:nvSpPr>
            <p:cNvPr id="22" name="Rectangle à coins arrondis 39">
              <a:extLst>
                <a:ext uri="{FF2B5EF4-FFF2-40B4-BE49-F238E27FC236}">
                  <a16:creationId xmlns:a16="http://schemas.microsoft.com/office/drawing/2014/main" id="{E291138F-BED1-4C46-9066-474BA12A7562}"/>
                </a:ext>
              </a:extLst>
            </p:cNvPr>
            <p:cNvSpPr/>
            <p:nvPr/>
          </p:nvSpPr>
          <p:spPr>
            <a:xfrm>
              <a:off x="78549" y="2903519"/>
              <a:ext cx="4843271" cy="273921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1705" name="Image 1">
              <a:extLst>
                <a:ext uri="{FF2B5EF4-FFF2-40B4-BE49-F238E27FC236}">
                  <a16:creationId xmlns:a16="http://schemas.microsoft.com/office/drawing/2014/main" id="{90961503-8ECF-4EA5-9206-62983959C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03" y="3029526"/>
              <a:ext cx="4476964" cy="243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A923C77-99F2-426C-92F7-F4B714BF0E48}"/>
              </a:ext>
            </a:extLst>
          </p:cNvPr>
          <p:cNvGrpSpPr>
            <a:grpSpLocks/>
          </p:cNvGrpSpPr>
          <p:nvPr/>
        </p:nvGrpSpPr>
        <p:grpSpPr bwMode="auto">
          <a:xfrm>
            <a:off x="5489575" y="3748088"/>
            <a:ext cx="3197225" cy="1481137"/>
            <a:chOff x="5488934" y="3747743"/>
            <a:chExt cx="3197866" cy="1480726"/>
          </a:xfrm>
        </p:grpSpPr>
        <p:grpSp>
          <p:nvGrpSpPr>
            <p:cNvPr id="71700" name="Groupe 11">
              <a:extLst>
                <a:ext uri="{FF2B5EF4-FFF2-40B4-BE49-F238E27FC236}">
                  <a16:creationId xmlns:a16="http://schemas.microsoft.com/office/drawing/2014/main" id="{E32C17E9-D4CF-4FC7-B445-DB67C64E7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8934" y="4003057"/>
              <a:ext cx="3197866" cy="996951"/>
              <a:chOff x="5387335" y="3851917"/>
              <a:chExt cx="3197866" cy="996951"/>
            </a:xfrm>
          </p:grpSpPr>
          <p:sp>
            <p:nvSpPr>
              <p:cNvPr id="31" name="Rectangle à coins arrondis 39">
                <a:extLst>
                  <a:ext uri="{FF2B5EF4-FFF2-40B4-BE49-F238E27FC236}">
                    <a16:creationId xmlns:a16="http://schemas.microsoft.com/office/drawing/2014/main" id="{6EDB1F48-45E9-4D3A-B13E-819846C9CF81}"/>
                  </a:ext>
                </a:extLst>
              </p:cNvPr>
              <p:cNvSpPr/>
              <p:nvPr/>
            </p:nvSpPr>
            <p:spPr>
              <a:xfrm>
                <a:off x="5387335" y="3852119"/>
                <a:ext cx="3197866" cy="99667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pic>
            <p:nvPicPr>
              <p:cNvPr id="71703" name="Image 10">
                <a:extLst>
                  <a:ext uri="{FF2B5EF4-FFF2-40B4-BE49-F238E27FC236}">
                    <a16:creationId xmlns:a16="http://schemas.microsoft.com/office/drawing/2014/main" id="{88A8020A-FEA3-447B-B068-C84774175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6770" y="3950324"/>
                <a:ext cx="2885340" cy="800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Signe de multiplication 31">
              <a:extLst>
                <a:ext uri="{FF2B5EF4-FFF2-40B4-BE49-F238E27FC236}">
                  <a16:creationId xmlns:a16="http://schemas.microsoft.com/office/drawing/2014/main" id="{BC727E37-4183-45D1-8EF1-170AF4E6C421}"/>
                </a:ext>
              </a:extLst>
            </p:cNvPr>
            <p:cNvSpPr/>
            <p:nvPr/>
          </p:nvSpPr>
          <p:spPr>
            <a:xfrm>
              <a:off x="6476557" y="3747743"/>
              <a:ext cx="1378226" cy="148072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5">
            <a:extLst>
              <a:ext uri="{FF2B5EF4-FFF2-40B4-BE49-F238E27FC236}">
                <a16:creationId xmlns:a16="http://schemas.microsoft.com/office/drawing/2014/main" id="{E87E6E53-5EAA-46E9-B674-73FB94A81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E9BFBBA-49D9-4A91-ACD8-DB10A5058327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74185-618A-4EC9-BBCF-E3C73E520F8A}"/>
              </a:ext>
            </a:extLst>
          </p:cNvPr>
          <p:cNvSpPr txBox="1"/>
          <p:nvPr/>
        </p:nvSpPr>
        <p:spPr>
          <a:xfrm>
            <a:off x="287338" y="5486400"/>
            <a:ext cx="8272462" cy="646113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Il faut s’assurer que le fichier est dans le même répertoire que le programme et le renommer</a:t>
            </a:r>
            <a:br>
              <a:rPr lang="fr-FR" dirty="0">
                <a:latin typeface="Arial Narrow" pitchFamily="34" charset="0"/>
              </a:rPr>
            </a:br>
            <a:r>
              <a:rPr lang="fr-FR" dirty="0">
                <a:latin typeface="Arial Narrow" pitchFamily="34" charset="0"/>
              </a:rPr>
              <a:t> les-arbresTravailPython.csv</a:t>
            </a:r>
          </a:p>
        </p:txBody>
      </p:sp>
      <p:sp>
        <p:nvSpPr>
          <p:cNvPr id="25" name="Flèche vers le bas 28">
            <a:extLst>
              <a:ext uri="{FF2B5EF4-FFF2-40B4-BE49-F238E27FC236}">
                <a16:creationId xmlns:a16="http://schemas.microsoft.com/office/drawing/2014/main" id="{A535CE9C-78E3-4B46-9E6D-B796565511D8}"/>
              </a:ext>
            </a:extLst>
          </p:cNvPr>
          <p:cNvSpPr/>
          <p:nvPr/>
        </p:nvSpPr>
        <p:spPr>
          <a:xfrm>
            <a:off x="4739522" y="2831026"/>
            <a:ext cx="390489" cy="782365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2" name="Flèche vers le bas 28">
            <a:extLst>
              <a:ext uri="{FF2B5EF4-FFF2-40B4-BE49-F238E27FC236}">
                <a16:creationId xmlns:a16="http://schemas.microsoft.com/office/drawing/2014/main" id="{D9E34019-090D-4D61-9ED9-32A80581840D}"/>
              </a:ext>
            </a:extLst>
          </p:cNvPr>
          <p:cNvSpPr/>
          <p:nvPr/>
        </p:nvSpPr>
        <p:spPr>
          <a:xfrm rot="16200000">
            <a:off x="2842825" y="1816222"/>
            <a:ext cx="390489" cy="670101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E48E5C5-1274-41F0-896C-9E5B6C08C008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1841500"/>
            <a:ext cx="2466975" cy="715963"/>
            <a:chOff x="5927564" y="1607914"/>
            <a:chExt cx="2467059" cy="715421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id="{9684BFEE-9FAE-462D-9719-51A10E2EDC11}"/>
                </a:ext>
              </a:extLst>
            </p:cNvPr>
            <p:cNvSpPr/>
            <p:nvPr/>
          </p:nvSpPr>
          <p:spPr>
            <a:xfrm>
              <a:off x="5927564" y="1607914"/>
              <a:ext cx="2467059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3757" name="Image 35">
              <a:extLst>
                <a:ext uri="{FF2B5EF4-FFF2-40B4-BE49-F238E27FC236}">
                  <a16:creationId xmlns:a16="http://schemas.microsoft.com/office/drawing/2014/main" id="{48028E5A-2EFB-423A-998D-0E7DE566B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364" y="1678314"/>
              <a:ext cx="2061563" cy="59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FB17F5EF-449D-419B-8E55-1EC75A89D426}"/>
              </a:ext>
            </a:extLst>
          </p:cNvPr>
          <p:cNvSpPr txBox="1"/>
          <p:nvPr/>
        </p:nvSpPr>
        <p:spPr>
          <a:xfrm>
            <a:off x="6953250" y="2416175"/>
            <a:ext cx="2133600" cy="92392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Ces bibliothèques sont installées sur la plupart des versions.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08D4D26-A64B-4391-9A51-1D824B414530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1700213"/>
            <a:ext cx="1719263" cy="646112"/>
            <a:chOff x="3368980" y="5927796"/>
            <a:chExt cx="1670379" cy="646331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id="{0C2C7C7C-85EF-4CE9-893D-CC68459DCF77}"/>
                </a:ext>
              </a:extLst>
            </p:cNvPr>
            <p:cNvSpPr/>
            <p:nvPr/>
          </p:nvSpPr>
          <p:spPr>
            <a:xfrm>
              <a:off x="3368980" y="5927796"/>
              <a:ext cx="1670379" cy="6463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sp>
          <p:nvSpPr>
            <p:cNvPr id="73755" name="ZoneTexte 48">
              <a:extLst>
                <a:ext uri="{FF2B5EF4-FFF2-40B4-BE49-F238E27FC236}">
                  <a16:creationId xmlns:a16="http://schemas.microsoft.com/office/drawing/2014/main" id="{13F94904-AB48-4947-8AFA-E5F9D0F6D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916" y="5979402"/>
              <a:ext cx="14848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Prérequis</a:t>
              </a:r>
              <a:b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</a:br>
              <a:r>
                <a:rPr lang="fr-FR" altLang="fr-FR" sz="1400" b="1">
                  <a:latin typeface="Arial Narrow" panose="020B0606020202030204" pitchFamily="34" charset="0"/>
                </a:rPr>
                <a:t>Csv et Matplotlib</a:t>
              </a:r>
              <a:endParaRPr lang="fr-FR" altLang="fr-FR" sz="1400" b="1">
                <a:latin typeface="Arial Narrow" panose="020B060602020203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07A421D0-4809-4C8B-BABA-BBD11F82DF1A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2913063"/>
            <a:ext cx="1931988" cy="531812"/>
            <a:chOff x="5689147" y="1600697"/>
            <a:chExt cx="2043243" cy="715421"/>
          </a:xfrm>
        </p:grpSpPr>
        <p:sp>
          <p:nvSpPr>
            <p:cNvPr id="51" name="Rectangle à coins arrondis 44">
              <a:extLst>
                <a:ext uri="{FF2B5EF4-FFF2-40B4-BE49-F238E27FC236}">
                  <a16:creationId xmlns:a16="http://schemas.microsoft.com/office/drawing/2014/main" id="{7D9FABE2-341D-4F53-BCEA-32C38A1EB96A}"/>
                </a:ext>
              </a:extLst>
            </p:cNvPr>
            <p:cNvSpPr/>
            <p:nvPr/>
          </p:nvSpPr>
          <p:spPr>
            <a:xfrm>
              <a:off x="5689147" y="1600697"/>
              <a:ext cx="2043243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3753" name="ZoneTexte 51">
              <a:extLst>
                <a:ext uri="{FF2B5EF4-FFF2-40B4-BE49-F238E27FC236}">
                  <a16:creationId xmlns:a16="http://schemas.microsoft.com/office/drawing/2014/main" id="{C8253413-3A05-49B8-A5F2-E748513E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8" y="1635241"/>
              <a:ext cx="2043242" cy="49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Installation outils </a:t>
              </a:r>
            </a:p>
          </p:txBody>
        </p:sp>
      </p:grpSp>
      <p:sp>
        <p:nvSpPr>
          <p:cNvPr id="73742" name="Titre 9">
            <a:extLst>
              <a:ext uri="{FF2B5EF4-FFF2-40B4-BE49-F238E27FC236}">
                <a16:creationId xmlns:a16="http://schemas.microsoft.com/office/drawing/2014/main" id="{9E71E355-3708-48FC-900C-558CE14F6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                      Besoins pour l’activité – 2 – </a:t>
            </a:r>
          </a:p>
        </p:txBody>
      </p:sp>
      <p:sp>
        <p:nvSpPr>
          <p:cNvPr id="73743" name="Espace réservé du pied de page 4">
            <a:extLst>
              <a:ext uri="{FF2B5EF4-FFF2-40B4-BE49-F238E27FC236}">
                <a16:creationId xmlns:a16="http://schemas.microsoft.com/office/drawing/2014/main" id="{69879269-8C0C-430D-8281-E49AF0FEB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AD294F4-CE11-4853-A457-741D3B91CB7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711575"/>
            <a:ext cx="7407275" cy="1627188"/>
            <a:chOff x="1066293" y="3711799"/>
            <a:chExt cx="7407147" cy="1627087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id="{6EDB1F48-45E9-4D3A-B13E-819846C9CF81}"/>
                </a:ext>
              </a:extLst>
            </p:cNvPr>
            <p:cNvSpPr/>
            <p:nvPr/>
          </p:nvSpPr>
          <p:spPr>
            <a:xfrm>
              <a:off x="1066293" y="3711799"/>
              <a:ext cx="7407147" cy="1627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3751" name="Image 1">
              <a:extLst>
                <a:ext uri="{FF2B5EF4-FFF2-40B4-BE49-F238E27FC236}">
                  <a16:creationId xmlns:a16="http://schemas.microsoft.com/office/drawing/2014/main" id="{AC58D8C4-77F5-4E2B-B340-B32EEED7D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291" y="3843461"/>
              <a:ext cx="691515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514EE52-1B9B-4121-B485-77B1D70470FA}"/>
              </a:ext>
            </a:extLst>
          </p:cNvPr>
          <p:cNvGrpSpPr>
            <a:grpSpLocks/>
          </p:cNvGrpSpPr>
          <p:nvPr/>
        </p:nvGrpSpPr>
        <p:grpSpPr bwMode="auto">
          <a:xfrm>
            <a:off x="3536950" y="1481138"/>
            <a:ext cx="3198813" cy="1481137"/>
            <a:chOff x="3537239" y="1481646"/>
            <a:chExt cx="3197866" cy="1480726"/>
          </a:xfrm>
        </p:grpSpPr>
        <p:grpSp>
          <p:nvGrpSpPr>
            <p:cNvPr id="73746" name="Groupe 38">
              <a:extLst>
                <a:ext uri="{FF2B5EF4-FFF2-40B4-BE49-F238E27FC236}">
                  <a16:creationId xmlns:a16="http://schemas.microsoft.com/office/drawing/2014/main" id="{6E8EB85F-FC3B-4B52-AA2E-6ECBB40F5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7239" y="1710698"/>
              <a:ext cx="3197866" cy="996951"/>
              <a:chOff x="5387335" y="3851917"/>
              <a:chExt cx="3197866" cy="996951"/>
            </a:xfrm>
          </p:grpSpPr>
          <p:sp>
            <p:nvSpPr>
              <p:cNvPr id="41" name="Rectangle à coins arrondis 39">
                <a:extLst>
                  <a:ext uri="{FF2B5EF4-FFF2-40B4-BE49-F238E27FC236}">
                    <a16:creationId xmlns:a16="http://schemas.microsoft.com/office/drawing/2014/main" id="{DCAD1C8F-7D47-4898-883D-CB1629609517}"/>
                  </a:ext>
                </a:extLst>
              </p:cNvPr>
              <p:cNvSpPr/>
              <p:nvPr/>
            </p:nvSpPr>
            <p:spPr>
              <a:xfrm>
                <a:off x="5387335" y="3851401"/>
                <a:ext cx="3197866" cy="99667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pic>
            <p:nvPicPr>
              <p:cNvPr id="73749" name="Image 41">
                <a:extLst>
                  <a:ext uri="{FF2B5EF4-FFF2-40B4-BE49-F238E27FC236}">
                    <a16:creationId xmlns:a16="http://schemas.microsoft.com/office/drawing/2014/main" id="{51FF2EF0-94C7-48B3-8C39-8F5DC0A139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6770" y="3950324"/>
                <a:ext cx="2885340" cy="800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Signe de multiplication 28">
              <a:extLst>
                <a:ext uri="{FF2B5EF4-FFF2-40B4-BE49-F238E27FC236}">
                  <a16:creationId xmlns:a16="http://schemas.microsoft.com/office/drawing/2014/main" id="{48C3115E-01FA-4283-B326-DB51A73FCC0C}"/>
                </a:ext>
              </a:extLst>
            </p:cNvPr>
            <p:cNvSpPr/>
            <p:nvPr/>
          </p:nvSpPr>
          <p:spPr>
            <a:xfrm>
              <a:off x="4206966" y="1481646"/>
              <a:ext cx="1379130" cy="148072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9">
            <a:extLst>
              <a:ext uri="{FF2B5EF4-FFF2-40B4-BE49-F238E27FC236}">
                <a16:creationId xmlns:a16="http://schemas.microsoft.com/office/drawing/2014/main" id="{041EF8CF-2D30-4D04-8C05-EBCDDB207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0536528">
            <a:off x="746125" y="2825750"/>
            <a:ext cx="8088313" cy="1395413"/>
          </a:xfrm>
        </p:spPr>
        <p:txBody>
          <a:bodyPr/>
          <a:lstStyle/>
          <a:p>
            <a:pPr algn="ctr"/>
            <a:r>
              <a:rPr lang="fr-FR" altLang="fr-FR" sz="6000"/>
              <a:t>Activités proposées</a:t>
            </a:r>
            <a:br>
              <a:rPr lang="fr-FR" altLang="fr-FR" sz="3200"/>
            </a:br>
            <a:r>
              <a:rPr lang="fr-FR" altLang="fr-FR" sz="2000"/>
              <a:t>	</a:t>
            </a:r>
          </a:p>
        </p:txBody>
      </p:sp>
      <p:sp>
        <p:nvSpPr>
          <p:cNvPr id="18435" name="Espace réservé du numéro de diapositive 5">
            <a:extLst>
              <a:ext uri="{FF2B5EF4-FFF2-40B4-BE49-F238E27FC236}">
                <a16:creationId xmlns:a16="http://schemas.microsoft.com/office/drawing/2014/main" id="{7762F84F-ED5F-4645-8F23-E60D61E8C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CF353DC-4927-475E-A03C-3FFF39C6F206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41F2AB-93C3-43E2-ACAF-AD6D54D3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5643563"/>
            <a:ext cx="332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fr-FR" altLang="fr-FR" sz="2400" b="1">
                <a:latin typeface="Arial Narrow" panose="020B0606020202030204" pitchFamily="34" charset="0"/>
              </a:rPr>
              <a:t>Christophe DEBERNARDI</a:t>
            </a:r>
          </a:p>
        </p:txBody>
      </p:sp>
      <p:sp>
        <p:nvSpPr>
          <p:cNvPr id="18437" name="Espace réservé du pied de page 4">
            <a:extLst>
              <a:ext uri="{FF2B5EF4-FFF2-40B4-BE49-F238E27FC236}">
                <a16:creationId xmlns:a16="http://schemas.microsoft.com/office/drawing/2014/main" id="{61A9C2D0-D5A8-4A7D-9B56-440BEE880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pied de page 4">
            <a:extLst>
              <a:ext uri="{FF2B5EF4-FFF2-40B4-BE49-F238E27FC236}">
                <a16:creationId xmlns:a16="http://schemas.microsoft.com/office/drawing/2014/main" id="{01B9698A-5157-4138-98F8-A2F5E62A9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75779" name="Espace réservé du numéro de diapositive 5">
            <a:extLst>
              <a:ext uri="{FF2B5EF4-FFF2-40B4-BE49-F238E27FC236}">
                <a16:creationId xmlns:a16="http://schemas.microsoft.com/office/drawing/2014/main" id="{094A5FEC-4B52-4393-81C7-BB9E6FAA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E418ED1-35BF-4DAC-8C4A-F31644735604}" type="slidenum">
              <a:rPr lang="fr-FR" altLang="fr-FR"/>
              <a:pPr/>
              <a:t>20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005EC46-8847-432F-8FED-1146478BE6E6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6302375"/>
            <a:ext cx="3325812" cy="512763"/>
            <a:chOff x="5689147" y="1600697"/>
            <a:chExt cx="3324633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3200852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5806" name="ZoneTexte 19">
              <a:extLst>
                <a:ext uri="{FF2B5EF4-FFF2-40B4-BE49-F238E27FC236}">
                  <a16:creationId xmlns:a16="http://schemas.microsoft.com/office/drawing/2014/main" id="{6D547A5B-A637-43FA-BD6D-BCAA68AD2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1"/>
              <a:ext cx="3324633" cy="51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1 : Ouverture du fichier 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34925" y="3627438"/>
            <a:ext cx="13589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5786" name="Titre 9">
            <a:extLst>
              <a:ext uri="{FF2B5EF4-FFF2-40B4-BE49-F238E27FC236}">
                <a16:creationId xmlns:a16="http://schemas.microsoft.com/office/drawing/2014/main" id="{1FE347F1-7334-4C0B-9EC0-CD0148887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   Etape 1 – Ouverture du fichier csv – 1 –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8770EBA-2429-4874-9C6D-C705295D98BC}"/>
              </a:ext>
            </a:extLst>
          </p:cNvPr>
          <p:cNvGrpSpPr/>
          <p:nvPr/>
        </p:nvGrpSpPr>
        <p:grpSpPr>
          <a:xfrm>
            <a:off x="49213" y="2627313"/>
            <a:ext cx="1358900" cy="933450"/>
            <a:chOff x="49213" y="2627313"/>
            <a:chExt cx="1358900" cy="93345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49213" y="2627313"/>
              <a:ext cx="1358900" cy="9334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DCAB379-1BC4-42B8-9561-569F7D4A5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2717800"/>
              <a:ext cx="7032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337822-7773-4A10-9B51-B7FE3D1F50B8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4162425"/>
            <a:ext cx="1408112" cy="1465263"/>
            <a:chOff x="40464" y="4162754"/>
            <a:chExt cx="1406587" cy="1464801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740BF175-7C0C-4293-BBC9-07A416F78D71}"/>
                </a:ext>
              </a:extLst>
            </p:cNvPr>
            <p:cNvSpPr/>
            <p:nvPr/>
          </p:nvSpPr>
          <p:spPr>
            <a:xfrm>
              <a:off x="40464" y="4162754"/>
              <a:ext cx="1406587" cy="14648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5804" name="Image 3">
              <a:extLst>
                <a:ext uri="{FF2B5EF4-FFF2-40B4-BE49-F238E27FC236}">
                  <a16:creationId xmlns:a16="http://schemas.microsoft.com/office/drawing/2014/main" id="{2ECF8741-504D-4AE9-B5DC-B1BCF0106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5" y="4288566"/>
              <a:ext cx="1207024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202FEDC6-FCF2-44EF-AC46-B22A81629A14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1630363"/>
            <a:ext cx="5278437" cy="2159000"/>
            <a:chOff x="1715792" y="1630004"/>
            <a:chExt cx="5278395" cy="2160132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id="{51377295-06F5-4DC9-A148-192B30344296}"/>
                </a:ext>
              </a:extLst>
            </p:cNvPr>
            <p:cNvSpPr/>
            <p:nvPr/>
          </p:nvSpPr>
          <p:spPr>
            <a:xfrm>
              <a:off x="1715792" y="1630004"/>
              <a:ext cx="5278395" cy="21601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5802" name="Image 6">
              <a:extLst>
                <a:ext uri="{FF2B5EF4-FFF2-40B4-BE49-F238E27FC236}">
                  <a16:creationId xmlns:a16="http://schemas.microsoft.com/office/drawing/2014/main" id="{E2F37200-6E29-43B4-81E5-8BCA013FB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063" y="1721464"/>
              <a:ext cx="4797894" cy="192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Ellipse 53">
            <a:extLst>
              <a:ext uri="{FF2B5EF4-FFF2-40B4-BE49-F238E27FC236}">
                <a16:creationId xmlns:a16="http://schemas.microsoft.com/office/drawing/2014/main" id="{7C043B68-5C22-4EC1-AA14-A0A248FA83B1}"/>
              </a:ext>
            </a:extLst>
          </p:cNvPr>
          <p:cNvSpPr/>
          <p:nvPr/>
        </p:nvSpPr>
        <p:spPr>
          <a:xfrm>
            <a:off x="1939925" y="2159000"/>
            <a:ext cx="3575050" cy="461963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71230C9A-033F-4373-9B33-3FE1F4992751}"/>
              </a:ext>
            </a:extLst>
          </p:cNvPr>
          <p:cNvSpPr/>
          <p:nvPr/>
        </p:nvSpPr>
        <p:spPr>
          <a:xfrm>
            <a:off x="1887538" y="3149600"/>
            <a:ext cx="3627437" cy="5286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F63E22F-9ACB-4EA8-8A65-3DF5E17A3891}"/>
              </a:ext>
            </a:extLst>
          </p:cNvPr>
          <p:cNvSpPr txBox="1"/>
          <p:nvPr/>
        </p:nvSpPr>
        <p:spPr>
          <a:xfrm>
            <a:off x="6053138" y="2181225"/>
            <a:ext cx="2930525" cy="36988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Utilisation d’une structure </a:t>
            </a:r>
            <a:r>
              <a:rPr lang="fr-FR" dirty="0" err="1">
                <a:latin typeface="Arial Narrow" pitchFamily="34" charset="0"/>
              </a:rPr>
              <a:t>with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16541-40E4-445C-9BFF-46F0D8D05818}"/>
              </a:ext>
            </a:extLst>
          </p:cNvPr>
          <p:cNvSpPr txBox="1"/>
          <p:nvPr/>
        </p:nvSpPr>
        <p:spPr>
          <a:xfrm>
            <a:off x="6507163" y="3910013"/>
            <a:ext cx="24765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Précision pour le délimiteur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9EAD3AD-C187-4838-BB21-35A140E477D0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4430713"/>
            <a:ext cx="4276725" cy="2124075"/>
            <a:chOff x="3641591" y="4430587"/>
            <a:chExt cx="4276724" cy="2123680"/>
          </a:xfrm>
        </p:grpSpPr>
        <p:sp>
          <p:nvSpPr>
            <p:cNvPr id="42" name="Rectangle à coins arrondis 39">
              <a:extLst>
                <a:ext uri="{FF2B5EF4-FFF2-40B4-BE49-F238E27FC236}">
                  <a16:creationId xmlns:a16="http://schemas.microsoft.com/office/drawing/2014/main" id="{96FCA368-8C9E-411A-B471-5F0300827A19}"/>
                </a:ext>
              </a:extLst>
            </p:cNvPr>
            <p:cNvSpPr/>
            <p:nvPr/>
          </p:nvSpPr>
          <p:spPr>
            <a:xfrm>
              <a:off x="3641591" y="4430587"/>
              <a:ext cx="4276724" cy="21236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5800" name="Image 43">
              <a:extLst>
                <a:ext uri="{FF2B5EF4-FFF2-40B4-BE49-F238E27FC236}">
                  <a16:creationId xmlns:a16="http://schemas.microsoft.com/office/drawing/2014/main" id="{295CF6BB-B968-48AB-B54A-7996E8F07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337" y="4591154"/>
              <a:ext cx="3680391" cy="180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Virage 21">
            <a:extLst>
              <a:ext uri="{FF2B5EF4-FFF2-40B4-BE49-F238E27FC236}">
                <a16:creationId xmlns:a16="http://schemas.microsoft.com/office/drawing/2014/main" id="{0B42708F-88BE-46B5-B706-331C864F4F7B}"/>
              </a:ext>
            </a:extLst>
          </p:cNvPr>
          <p:cNvSpPr/>
          <p:nvPr/>
        </p:nvSpPr>
        <p:spPr>
          <a:xfrm rot="5400000">
            <a:off x="5280955" y="3722750"/>
            <a:ext cx="1280083" cy="68891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B42015-0102-4F9B-8153-D04C2A7E0A02}"/>
              </a:ext>
            </a:extLst>
          </p:cNvPr>
          <p:cNvSpPr/>
          <p:nvPr/>
        </p:nvSpPr>
        <p:spPr>
          <a:xfrm>
            <a:off x="3832225" y="5602288"/>
            <a:ext cx="2433638" cy="5286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4" grpId="0" animBg="1"/>
      <p:bldP spid="53" grpId="0" animBg="1"/>
      <p:bldP spid="39" grpId="0" animBg="1"/>
      <p:bldP spid="40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u pied de page 4">
            <a:extLst>
              <a:ext uri="{FF2B5EF4-FFF2-40B4-BE49-F238E27FC236}">
                <a16:creationId xmlns:a16="http://schemas.microsoft.com/office/drawing/2014/main" id="{832C8FA4-A106-4364-AB9F-F5A19B28A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77827" name="Espace réservé du numéro de diapositive 5">
            <a:extLst>
              <a:ext uri="{FF2B5EF4-FFF2-40B4-BE49-F238E27FC236}">
                <a16:creationId xmlns:a16="http://schemas.microsoft.com/office/drawing/2014/main" id="{E1F8C6FE-9AD9-4FF9-B2C7-446401C48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93B5856-4676-45A5-8326-D89A36CF732B}" type="slidenum">
              <a:rPr lang="fr-FR" altLang="fr-FR"/>
              <a:pPr/>
              <a:t>21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399B136-EDE8-4C95-8262-BB46D45E60B6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5853113"/>
            <a:ext cx="3325812" cy="512762"/>
            <a:chOff x="5689147" y="1600697"/>
            <a:chExt cx="3324633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3200852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7852" name="ZoneTexte 19">
              <a:extLst>
                <a:ext uri="{FF2B5EF4-FFF2-40B4-BE49-F238E27FC236}">
                  <a16:creationId xmlns:a16="http://schemas.microsoft.com/office/drawing/2014/main" id="{F0FEFD05-0720-490D-9ACA-230C1B786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1"/>
              <a:ext cx="3324633" cy="51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1 : Ouverture du fichier 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34925" y="3627438"/>
            <a:ext cx="13589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7834" name="Titre 9">
            <a:extLst>
              <a:ext uri="{FF2B5EF4-FFF2-40B4-BE49-F238E27FC236}">
                <a16:creationId xmlns:a16="http://schemas.microsoft.com/office/drawing/2014/main" id="{D312DBF1-37D7-48A9-86EF-7621A602E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   Etape 1 – Ouverture du fichier csv – 1 –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243FB0-A458-4F4B-BA8F-50DD2AB5CE61}"/>
              </a:ext>
            </a:extLst>
          </p:cNvPr>
          <p:cNvGrpSpPr/>
          <p:nvPr/>
        </p:nvGrpSpPr>
        <p:grpSpPr>
          <a:xfrm>
            <a:off x="49213" y="2627313"/>
            <a:ext cx="1358900" cy="933450"/>
            <a:chOff x="49213" y="2627313"/>
            <a:chExt cx="1358900" cy="93345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49213" y="2627313"/>
              <a:ext cx="1358900" cy="9334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45BD30D-3576-403E-BCB5-D5ABE5DFE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2717800"/>
              <a:ext cx="7032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6719DA8-0ACA-4609-BBA4-573AE9BF1377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4162425"/>
            <a:ext cx="1408112" cy="1465263"/>
            <a:chOff x="40464" y="4162754"/>
            <a:chExt cx="1406587" cy="1464801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740BF175-7C0C-4293-BBC9-07A416F78D71}"/>
                </a:ext>
              </a:extLst>
            </p:cNvPr>
            <p:cNvSpPr/>
            <p:nvPr/>
          </p:nvSpPr>
          <p:spPr>
            <a:xfrm>
              <a:off x="40464" y="4162754"/>
              <a:ext cx="1406587" cy="14648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7850" name="Image 3">
              <a:extLst>
                <a:ext uri="{FF2B5EF4-FFF2-40B4-BE49-F238E27FC236}">
                  <a16:creationId xmlns:a16="http://schemas.microsoft.com/office/drawing/2014/main" id="{D498D1E4-77D4-4523-A1E9-73CE510FF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5" y="4288566"/>
              <a:ext cx="1207024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7F63E22F-9ACB-4EA8-8A65-3DF5E17A3891}"/>
              </a:ext>
            </a:extLst>
          </p:cNvPr>
          <p:cNvSpPr txBox="1"/>
          <p:nvPr/>
        </p:nvSpPr>
        <p:spPr>
          <a:xfrm>
            <a:off x="3830638" y="3711575"/>
            <a:ext cx="4541837" cy="6477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Affichage du nombre de données dans la table </a:t>
            </a:r>
          </a:p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(ou éventuellement du contenu de toute la table)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ABD4905-0A35-4AF2-BB7A-EE1648F8ACD8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1630363"/>
            <a:ext cx="5813425" cy="2017712"/>
            <a:chOff x="1715792" y="1630004"/>
            <a:chExt cx="5813417" cy="2018035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id="{51377295-06F5-4DC9-A148-192B30344296}"/>
                </a:ext>
              </a:extLst>
            </p:cNvPr>
            <p:cNvSpPr/>
            <p:nvPr/>
          </p:nvSpPr>
          <p:spPr>
            <a:xfrm>
              <a:off x="1715792" y="1630004"/>
              <a:ext cx="5813417" cy="201803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7848" name="Image 1">
              <a:extLst>
                <a:ext uri="{FF2B5EF4-FFF2-40B4-BE49-F238E27FC236}">
                  <a16:creationId xmlns:a16="http://schemas.microsoft.com/office/drawing/2014/main" id="{9E207507-0A16-4C87-AC3B-34ADAA742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016" y="1818965"/>
              <a:ext cx="5475958" cy="171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Ellipse 52">
            <a:extLst>
              <a:ext uri="{FF2B5EF4-FFF2-40B4-BE49-F238E27FC236}">
                <a16:creationId xmlns:a16="http://schemas.microsoft.com/office/drawing/2014/main" id="{71230C9A-033F-4373-9B33-3FE1F4992751}"/>
              </a:ext>
            </a:extLst>
          </p:cNvPr>
          <p:cNvSpPr/>
          <p:nvPr/>
        </p:nvSpPr>
        <p:spPr>
          <a:xfrm>
            <a:off x="1790700" y="2159000"/>
            <a:ext cx="5330825" cy="487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2062B75-F4E2-4C25-A261-C648B78C4FF6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137150"/>
            <a:ext cx="3132137" cy="1258888"/>
            <a:chOff x="4084865" y="4430587"/>
            <a:chExt cx="3132183" cy="1259749"/>
          </a:xfrm>
        </p:grpSpPr>
        <p:sp>
          <p:nvSpPr>
            <p:cNvPr id="42" name="Rectangle à coins arrondis 39">
              <a:extLst>
                <a:ext uri="{FF2B5EF4-FFF2-40B4-BE49-F238E27FC236}">
                  <a16:creationId xmlns:a16="http://schemas.microsoft.com/office/drawing/2014/main" id="{96FCA368-8C9E-411A-B471-5F0300827A19}"/>
                </a:ext>
              </a:extLst>
            </p:cNvPr>
            <p:cNvSpPr/>
            <p:nvPr/>
          </p:nvSpPr>
          <p:spPr>
            <a:xfrm>
              <a:off x="4084865" y="4430587"/>
              <a:ext cx="3132183" cy="125974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7846" name="Image 5">
              <a:extLst>
                <a:ext uri="{FF2B5EF4-FFF2-40B4-BE49-F238E27FC236}">
                  <a16:creationId xmlns:a16="http://schemas.microsoft.com/office/drawing/2014/main" id="{E5F46DE0-1A3E-4558-A5D5-725972F67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" r="26585"/>
            <a:stretch>
              <a:fillRect/>
            </a:stretch>
          </p:blipFill>
          <p:spPr bwMode="auto">
            <a:xfrm>
              <a:off x="4314450" y="4598260"/>
              <a:ext cx="2667942" cy="99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Flèche vers le bas 28">
            <a:extLst>
              <a:ext uri="{FF2B5EF4-FFF2-40B4-BE49-F238E27FC236}">
                <a16:creationId xmlns:a16="http://schemas.microsoft.com/office/drawing/2014/main" id="{63355D87-40D4-4B57-B3E2-7B2C493354E7}"/>
              </a:ext>
            </a:extLst>
          </p:cNvPr>
          <p:cNvSpPr/>
          <p:nvPr/>
        </p:nvSpPr>
        <p:spPr>
          <a:xfrm>
            <a:off x="5201667" y="4469238"/>
            <a:ext cx="390489" cy="618223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4B2991E-3E07-40DA-AA37-A4C455A99FF0}"/>
              </a:ext>
            </a:extLst>
          </p:cNvPr>
          <p:cNvSpPr txBox="1"/>
          <p:nvPr/>
        </p:nvSpPr>
        <p:spPr>
          <a:xfrm>
            <a:off x="7135813" y="5197475"/>
            <a:ext cx="1709737" cy="120173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Il y a finalement beaucoup d’arbres dans Paris.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5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u pied de page 4">
            <a:extLst>
              <a:ext uri="{FF2B5EF4-FFF2-40B4-BE49-F238E27FC236}">
                <a16:creationId xmlns:a16="http://schemas.microsoft.com/office/drawing/2014/main" id="{91E60459-9DD9-40BA-915B-E679DD060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79875" name="Espace réservé du numéro de diapositive 5">
            <a:extLst>
              <a:ext uri="{FF2B5EF4-FFF2-40B4-BE49-F238E27FC236}">
                <a16:creationId xmlns:a16="http://schemas.microsoft.com/office/drawing/2014/main" id="{C9B7E4A9-7725-432A-8632-31BB3AFEE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7371FE1-1C5A-4081-9AA2-19AA0FD72EDB}" type="slidenum">
              <a:rPr lang="fr-FR" altLang="fr-FR"/>
              <a:pPr/>
              <a:t>22</a:t>
            </a:fld>
            <a:endParaRPr lang="fr-FR" altLang="fr-FR"/>
          </a:p>
        </p:txBody>
      </p:sp>
      <p:grpSp>
        <p:nvGrpSpPr>
          <p:cNvPr id="79876" name="Groupe 3">
            <a:extLst>
              <a:ext uri="{FF2B5EF4-FFF2-40B4-BE49-F238E27FC236}">
                <a16:creationId xmlns:a16="http://schemas.microsoft.com/office/drawing/2014/main" id="{49675542-B436-41E2-93A9-EB3886BD1731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5991225"/>
            <a:ext cx="4594225" cy="690563"/>
            <a:chOff x="8113089" y="1667674"/>
            <a:chExt cx="2849733" cy="690699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8151493" y="1667674"/>
              <a:ext cx="2811329" cy="6843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9911" name="ZoneTexte 19">
              <a:extLst>
                <a:ext uri="{FF2B5EF4-FFF2-40B4-BE49-F238E27FC236}">
                  <a16:creationId xmlns:a16="http://schemas.microsoft.com/office/drawing/2014/main" id="{6727E53D-F7B4-4C38-A29B-FCE19CF26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89" y="1712042"/>
              <a:ext cx="28110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Création des listes en association avec les colonnes du fichier csv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44450" y="5470525"/>
            <a:ext cx="1357313" cy="36988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937371" y="1873033"/>
            <a:ext cx="717467" cy="47311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9881" name="Groupe 4">
            <a:extLst>
              <a:ext uri="{FF2B5EF4-FFF2-40B4-BE49-F238E27FC236}">
                <a16:creationId xmlns:a16="http://schemas.microsoft.com/office/drawing/2014/main" id="{F10E6E07-D006-46F0-81C8-5066458CCF99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4470400"/>
            <a:ext cx="1358900" cy="933450"/>
            <a:chOff x="49327" y="2627651"/>
            <a:chExt cx="1358184" cy="93332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49327" y="2627651"/>
              <a:ext cx="1358184" cy="9333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9909" name="Image 2">
              <a:extLst>
                <a:ext uri="{FF2B5EF4-FFF2-40B4-BE49-F238E27FC236}">
                  <a16:creationId xmlns:a16="http://schemas.microsoft.com/office/drawing/2014/main" id="{73186E1F-1959-4E0E-B417-21E5EC079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46" y="2718434"/>
              <a:ext cx="702121" cy="72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82" name="Titre 9">
            <a:extLst>
              <a:ext uri="{FF2B5EF4-FFF2-40B4-BE49-F238E27FC236}">
                <a16:creationId xmlns:a16="http://schemas.microsoft.com/office/drawing/2014/main" id="{DFD5CF2D-07EC-439B-B59B-7A692C59A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           Etape 2 – Création des listes – 1 –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3C1F11F-1519-4BE6-A8DA-96B3BFCC9BBF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2406650"/>
            <a:ext cx="3835400" cy="3101975"/>
            <a:chOff x="1454516" y="2277089"/>
            <a:chExt cx="3790723" cy="3221438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id="{51377295-06F5-4DC9-A148-192B30344296}"/>
                </a:ext>
              </a:extLst>
            </p:cNvPr>
            <p:cNvSpPr/>
            <p:nvPr/>
          </p:nvSpPr>
          <p:spPr>
            <a:xfrm>
              <a:off x="1454516" y="2277089"/>
              <a:ext cx="3790723" cy="322143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9907" name="Image 5">
              <a:extLst>
                <a:ext uri="{FF2B5EF4-FFF2-40B4-BE49-F238E27FC236}">
                  <a16:creationId xmlns:a16="http://schemas.microsoft.com/office/drawing/2014/main" id="{E63A0C0E-3690-4D2C-B9E7-5D9C4063A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830" y="2442985"/>
              <a:ext cx="3213942" cy="280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228F3EF-E0CA-43FE-958E-F161009D3642}"/>
              </a:ext>
            </a:extLst>
          </p:cNvPr>
          <p:cNvGrpSpPr>
            <a:grpSpLocks/>
          </p:cNvGrpSpPr>
          <p:nvPr/>
        </p:nvGrpSpPr>
        <p:grpSpPr bwMode="auto">
          <a:xfrm>
            <a:off x="1665288" y="1533525"/>
            <a:ext cx="7346950" cy="681038"/>
            <a:chOff x="1665693" y="1513299"/>
            <a:chExt cx="7346061" cy="681051"/>
          </a:xfrm>
        </p:grpSpPr>
        <p:sp>
          <p:nvSpPr>
            <p:cNvPr id="37" name="Rectangle à coins arrondis 39">
              <a:extLst>
                <a:ext uri="{FF2B5EF4-FFF2-40B4-BE49-F238E27FC236}">
                  <a16:creationId xmlns:a16="http://schemas.microsoft.com/office/drawing/2014/main" id="{37F82C4E-E5B5-47C3-A504-F3E727DD7E0D}"/>
                </a:ext>
              </a:extLst>
            </p:cNvPr>
            <p:cNvSpPr/>
            <p:nvPr/>
          </p:nvSpPr>
          <p:spPr>
            <a:xfrm>
              <a:off x="1665693" y="1513299"/>
              <a:ext cx="7346061" cy="6810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9905" name="Image 10">
              <a:extLst>
                <a:ext uri="{FF2B5EF4-FFF2-40B4-BE49-F238E27FC236}">
                  <a16:creationId xmlns:a16="http://schemas.microsoft.com/office/drawing/2014/main" id="{3FF0AAC0-9C27-4BFC-BE66-40913899C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247" y="1596037"/>
              <a:ext cx="6900959" cy="47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C287DF6-A393-447A-8658-319C2BBA36DF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2428875"/>
            <a:ext cx="1406525" cy="1463675"/>
            <a:chOff x="40464" y="4162754"/>
            <a:chExt cx="1406587" cy="1464801"/>
          </a:xfrm>
        </p:grpSpPr>
        <p:sp>
          <p:nvSpPr>
            <p:cNvPr id="33" name="Rectangle à coins arrondis 39">
              <a:extLst>
                <a:ext uri="{FF2B5EF4-FFF2-40B4-BE49-F238E27FC236}">
                  <a16:creationId xmlns:a16="http://schemas.microsoft.com/office/drawing/2014/main" id="{F2350617-1951-4FC6-9446-5F9C72941620}"/>
                </a:ext>
              </a:extLst>
            </p:cNvPr>
            <p:cNvSpPr/>
            <p:nvPr/>
          </p:nvSpPr>
          <p:spPr>
            <a:xfrm>
              <a:off x="40464" y="4162754"/>
              <a:ext cx="1406587" cy="14648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9903" name="Image 35">
              <a:extLst>
                <a:ext uri="{FF2B5EF4-FFF2-40B4-BE49-F238E27FC236}">
                  <a16:creationId xmlns:a16="http://schemas.microsoft.com/office/drawing/2014/main" id="{56DDA271-59AA-4DD5-B9E6-CB5374442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5" y="4288566"/>
              <a:ext cx="1207024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3944144-8E1E-4E50-B94A-7D2CC7125E3A}"/>
              </a:ext>
            </a:extLst>
          </p:cNvPr>
          <p:cNvGrpSpPr>
            <a:grpSpLocks/>
          </p:cNvGrpSpPr>
          <p:nvPr/>
        </p:nvGrpSpPr>
        <p:grpSpPr bwMode="auto">
          <a:xfrm>
            <a:off x="5913438" y="2971800"/>
            <a:ext cx="3159125" cy="3101975"/>
            <a:chOff x="5851779" y="2588758"/>
            <a:chExt cx="3159966" cy="3102475"/>
          </a:xfrm>
        </p:grpSpPr>
        <p:sp>
          <p:nvSpPr>
            <p:cNvPr id="38" name="Rectangle à coins arrondis 39">
              <a:extLst>
                <a:ext uri="{FF2B5EF4-FFF2-40B4-BE49-F238E27FC236}">
                  <a16:creationId xmlns:a16="http://schemas.microsoft.com/office/drawing/2014/main" id="{AF8E1AA6-9391-44BF-AD15-C6664CF566D8}"/>
                </a:ext>
              </a:extLst>
            </p:cNvPr>
            <p:cNvSpPr/>
            <p:nvPr/>
          </p:nvSpPr>
          <p:spPr>
            <a:xfrm>
              <a:off x="5851779" y="2588758"/>
              <a:ext cx="3159966" cy="310247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79901" name="Image 13">
              <a:extLst>
                <a:ext uri="{FF2B5EF4-FFF2-40B4-BE49-F238E27FC236}">
                  <a16:creationId xmlns:a16="http://schemas.microsoft.com/office/drawing/2014/main" id="{D0830573-155C-43CF-9CD3-6D11C9BFE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895" y="2766508"/>
              <a:ext cx="2708311" cy="277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Flèche vers le bas 28">
            <a:extLst>
              <a:ext uri="{FF2B5EF4-FFF2-40B4-BE49-F238E27FC236}">
                <a16:creationId xmlns:a16="http://schemas.microsoft.com/office/drawing/2014/main" id="{10AD10C3-BCF1-471A-A96F-02E49B21045A}"/>
              </a:ext>
            </a:extLst>
          </p:cNvPr>
          <p:cNvSpPr/>
          <p:nvPr/>
        </p:nvSpPr>
        <p:spPr>
          <a:xfrm>
            <a:off x="7055891" y="2317478"/>
            <a:ext cx="390489" cy="608247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2" name="Virage 21">
            <a:extLst>
              <a:ext uri="{FF2B5EF4-FFF2-40B4-BE49-F238E27FC236}">
                <a16:creationId xmlns:a16="http://schemas.microsoft.com/office/drawing/2014/main" id="{4568D1D1-0E7D-4C0F-8DF7-500EF21922CE}"/>
              </a:ext>
            </a:extLst>
          </p:cNvPr>
          <p:cNvSpPr/>
          <p:nvPr/>
        </p:nvSpPr>
        <p:spPr>
          <a:xfrm rot="10800000">
            <a:off x="5439605" y="2297687"/>
            <a:ext cx="887964" cy="598944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Flèche vers le bas 28">
            <a:extLst>
              <a:ext uri="{FF2B5EF4-FFF2-40B4-BE49-F238E27FC236}">
                <a16:creationId xmlns:a16="http://schemas.microsoft.com/office/drawing/2014/main" id="{F9F6C1A3-BD36-49F0-9279-86436C350F8A}"/>
              </a:ext>
            </a:extLst>
          </p:cNvPr>
          <p:cNvSpPr/>
          <p:nvPr/>
        </p:nvSpPr>
        <p:spPr>
          <a:xfrm rot="16200000">
            <a:off x="5458871" y="4256124"/>
            <a:ext cx="390489" cy="424563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9F980FE-80FF-4769-BAF6-3A2B065ACF74}"/>
              </a:ext>
            </a:extLst>
          </p:cNvPr>
          <p:cNvSpPr txBox="1"/>
          <p:nvPr/>
        </p:nvSpPr>
        <p:spPr>
          <a:xfrm>
            <a:off x="6370638" y="6151563"/>
            <a:ext cx="2386012" cy="64611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Toutes les listes ne seront pas utilisées.</a:t>
            </a:r>
          </a:p>
        </p:txBody>
      </p:sp>
      <p:sp>
        <p:nvSpPr>
          <p:cNvPr id="29" name="Flèche vers le bas 28">
            <a:extLst>
              <a:ext uri="{FF2B5EF4-FFF2-40B4-BE49-F238E27FC236}">
                <a16:creationId xmlns:a16="http://schemas.microsoft.com/office/drawing/2014/main" id="{24E11D60-5B40-405A-BFB5-A5DB76F63CE2}"/>
              </a:ext>
            </a:extLst>
          </p:cNvPr>
          <p:cNvSpPr/>
          <p:nvPr/>
        </p:nvSpPr>
        <p:spPr>
          <a:xfrm rot="16200000">
            <a:off x="3507881" y="3475175"/>
            <a:ext cx="390489" cy="4373069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u pied de page 4">
            <a:extLst>
              <a:ext uri="{FF2B5EF4-FFF2-40B4-BE49-F238E27FC236}">
                <a16:creationId xmlns:a16="http://schemas.microsoft.com/office/drawing/2014/main" id="{444330C8-9FC3-4B49-AF55-136B79784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81923" name="Espace réservé du numéro de diapositive 5">
            <a:extLst>
              <a:ext uri="{FF2B5EF4-FFF2-40B4-BE49-F238E27FC236}">
                <a16:creationId xmlns:a16="http://schemas.microsoft.com/office/drawing/2014/main" id="{217BAFD9-1F02-445E-B6F7-C8AA7EF66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4E5017C-2F08-4582-BB04-B39F886FE628}" type="slidenum">
              <a:rPr lang="fr-FR" altLang="fr-FR"/>
              <a:pPr/>
              <a:t>23</a:t>
            </a:fld>
            <a:endParaRPr lang="fr-FR" alt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F9ED0ED-D2BA-4B68-826C-5D34B08A2A0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5818188"/>
            <a:ext cx="3409950" cy="420687"/>
            <a:chOff x="8113089" y="1667675"/>
            <a:chExt cx="2849733" cy="420996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8151563" y="1667675"/>
              <a:ext cx="2811259" cy="42099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81956" name="ZoneTexte 19">
              <a:extLst>
                <a:ext uri="{FF2B5EF4-FFF2-40B4-BE49-F238E27FC236}">
                  <a16:creationId xmlns:a16="http://schemas.microsoft.com/office/drawing/2014/main" id="{57AA8A9C-0A3D-4505-97A9-02D70A26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89" y="1712042"/>
              <a:ext cx="28110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3 : Exploitation des données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34925" y="3627438"/>
            <a:ext cx="13589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2A3EBDE-8C7E-484E-A2B5-7D807AC84834}"/>
              </a:ext>
            </a:extLst>
          </p:cNvPr>
          <p:cNvGrpSpPr>
            <a:grpSpLocks/>
          </p:cNvGrpSpPr>
          <p:nvPr/>
        </p:nvGrpSpPr>
        <p:grpSpPr bwMode="auto">
          <a:xfrm>
            <a:off x="49213" y="2627313"/>
            <a:ext cx="1358900" cy="933450"/>
            <a:chOff x="49327" y="2627651"/>
            <a:chExt cx="1358184" cy="93332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49327" y="2627651"/>
              <a:ext cx="1358184" cy="9333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1954" name="Image 2">
              <a:extLst>
                <a:ext uri="{FF2B5EF4-FFF2-40B4-BE49-F238E27FC236}">
                  <a16:creationId xmlns:a16="http://schemas.microsoft.com/office/drawing/2014/main" id="{B9E285BE-D36B-4098-BC99-1CB63F35C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46" y="2718434"/>
              <a:ext cx="702121" cy="72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id="{861A1686-2C20-4496-9B7C-1D8089E75785}"/>
              </a:ext>
            </a:extLst>
          </p:cNvPr>
          <p:cNvSpPr txBox="1"/>
          <p:nvPr/>
        </p:nvSpPr>
        <p:spPr>
          <a:xfrm>
            <a:off x="6851650" y="2413000"/>
            <a:ext cx="2212975" cy="92392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Suppression des lignes de pré traitement des données.</a:t>
            </a:r>
          </a:p>
        </p:txBody>
      </p:sp>
      <p:sp>
        <p:nvSpPr>
          <p:cNvPr id="81931" name="Titre 9">
            <a:extLst>
              <a:ext uri="{FF2B5EF4-FFF2-40B4-BE49-F238E27FC236}">
                <a16:creationId xmlns:a16="http://schemas.microsoft.com/office/drawing/2014/main" id="{BD7B5DAE-99B4-4D15-AFD4-B3BB49DC0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Etape 3 – Exploitation des données – 1 –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977DA15-C59E-4E0F-948F-8C8307A3CBBE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4162425"/>
            <a:ext cx="1408112" cy="1465263"/>
            <a:chOff x="40464" y="4162754"/>
            <a:chExt cx="1406587" cy="1464801"/>
          </a:xfrm>
        </p:grpSpPr>
        <p:sp>
          <p:nvSpPr>
            <p:cNvPr id="33" name="Rectangle à coins arrondis 39">
              <a:extLst>
                <a:ext uri="{FF2B5EF4-FFF2-40B4-BE49-F238E27FC236}">
                  <a16:creationId xmlns:a16="http://schemas.microsoft.com/office/drawing/2014/main" id="{F2350617-1951-4FC6-9446-5F9C72941620}"/>
                </a:ext>
              </a:extLst>
            </p:cNvPr>
            <p:cNvSpPr/>
            <p:nvPr/>
          </p:nvSpPr>
          <p:spPr>
            <a:xfrm>
              <a:off x="40464" y="4162754"/>
              <a:ext cx="1406587" cy="14648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1952" name="Image 35">
              <a:extLst>
                <a:ext uri="{FF2B5EF4-FFF2-40B4-BE49-F238E27FC236}">
                  <a16:creationId xmlns:a16="http://schemas.microsoft.com/office/drawing/2014/main" id="{CA888239-5B3C-46A4-AC83-759AE1FF5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5" y="4288566"/>
              <a:ext cx="1207024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Flèche vers le bas 28">
            <a:extLst>
              <a:ext uri="{FF2B5EF4-FFF2-40B4-BE49-F238E27FC236}">
                <a16:creationId xmlns:a16="http://schemas.microsoft.com/office/drawing/2014/main" id="{10AD10C3-BCF1-471A-A96F-02E49B21045A}"/>
              </a:ext>
            </a:extLst>
          </p:cNvPr>
          <p:cNvSpPr/>
          <p:nvPr/>
        </p:nvSpPr>
        <p:spPr>
          <a:xfrm>
            <a:off x="4811178" y="5349770"/>
            <a:ext cx="390489" cy="536139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2" name="Virage 21">
            <a:extLst>
              <a:ext uri="{FF2B5EF4-FFF2-40B4-BE49-F238E27FC236}">
                <a16:creationId xmlns:a16="http://schemas.microsoft.com/office/drawing/2014/main" id="{4568D1D1-0E7D-4C0F-8DF7-500EF21922CE}"/>
              </a:ext>
            </a:extLst>
          </p:cNvPr>
          <p:cNvSpPr/>
          <p:nvPr/>
        </p:nvSpPr>
        <p:spPr>
          <a:xfrm rot="16200000" flipH="1" flipV="1">
            <a:off x="6967772" y="3455872"/>
            <a:ext cx="557940" cy="76813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9F980FE-80FF-4769-BAF6-3A2B065ACF74}"/>
              </a:ext>
            </a:extLst>
          </p:cNvPr>
          <p:cNvSpPr txBox="1"/>
          <p:nvPr/>
        </p:nvSpPr>
        <p:spPr>
          <a:xfrm>
            <a:off x="1793875" y="1589088"/>
            <a:ext cx="5057775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Affichage des données de hauteur sans pré traitement.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17DE207-0832-4207-A758-062E1D3C39B5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5975350"/>
            <a:ext cx="3676650" cy="420688"/>
            <a:chOff x="3979146" y="5975253"/>
            <a:chExt cx="3677697" cy="420997"/>
          </a:xfrm>
        </p:grpSpPr>
        <p:sp>
          <p:nvSpPr>
            <p:cNvPr id="40" name="Rectangle à coins arrondis 39">
              <a:extLst>
                <a:ext uri="{FF2B5EF4-FFF2-40B4-BE49-F238E27FC236}">
                  <a16:creationId xmlns:a16="http://schemas.microsoft.com/office/drawing/2014/main" id="{2FDA59B1-E199-4AFD-8829-C36B0D8B9D6F}"/>
                </a:ext>
              </a:extLst>
            </p:cNvPr>
            <p:cNvSpPr/>
            <p:nvPr/>
          </p:nvSpPr>
          <p:spPr>
            <a:xfrm>
              <a:off x="3979146" y="5975253"/>
              <a:ext cx="3677697" cy="4209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1950" name="Image 7">
              <a:extLst>
                <a:ext uri="{FF2B5EF4-FFF2-40B4-BE49-F238E27FC236}">
                  <a16:creationId xmlns:a16="http://schemas.microsoft.com/office/drawing/2014/main" id="{73C09690-E12C-4DF6-A3EE-C112AED5B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153" y="6053281"/>
              <a:ext cx="33432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FFDC6FC1-B241-42DF-B4AD-701DF2599968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4264025"/>
            <a:ext cx="2263775" cy="1495425"/>
            <a:chOff x="6800638" y="4264250"/>
            <a:chExt cx="2263531" cy="1494614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id="{89B6995C-3303-42F4-A962-8EBC99438D2A}"/>
                </a:ext>
              </a:extLst>
            </p:cNvPr>
            <p:cNvSpPr/>
            <p:nvPr/>
          </p:nvSpPr>
          <p:spPr>
            <a:xfrm>
              <a:off x="6800638" y="4264250"/>
              <a:ext cx="2263531" cy="1494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1948" name="Image 9">
              <a:extLst>
                <a:ext uri="{FF2B5EF4-FFF2-40B4-BE49-F238E27FC236}">
                  <a16:creationId xmlns:a16="http://schemas.microsoft.com/office/drawing/2014/main" id="{20CD9A65-C70E-49AE-A961-7EA6F1D0A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741" y="4330167"/>
              <a:ext cx="1900149" cy="134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8FF171B-DC1D-4055-885C-41EACF504BAD}"/>
              </a:ext>
            </a:extLst>
          </p:cNvPr>
          <p:cNvGrpSpPr>
            <a:grpSpLocks/>
          </p:cNvGrpSpPr>
          <p:nvPr/>
        </p:nvGrpSpPr>
        <p:grpSpPr bwMode="auto">
          <a:xfrm>
            <a:off x="1844675" y="2062163"/>
            <a:ext cx="4832350" cy="3186112"/>
            <a:chOff x="1844953" y="2062930"/>
            <a:chExt cx="4832440" cy="3185547"/>
          </a:xfrm>
        </p:grpSpPr>
        <p:sp>
          <p:nvSpPr>
            <p:cNvPr id="38" name="Rectangle à coins arrondis 39">
              <a:extLst>
                <a:ext uri="{FF2B5EF4-FFF2-40B4-BE49-F238E27FC236}">
                  <a16:creationId xmlns:a16="http://schemas.microsoft.com/office/drawing/2014/main" id="{AF8E1AA6-9391-44BF-AD15-C6664CF566D8}"/>
                </a:ext>
              </a:extLst>
            </p:cNvPr>
            <p:cNvSpPr/>
            <p:nvPr/>
          </p:nvSpPr>
          <p:spPr>
            <a:xfrm>
              <a:off x="1844953" y="2062930"/>
              <a:ext cx="4832440" cy="31855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1946" name="Image 11">
              <a:extLst>
                <a:ext uri="{FF2B5EF4-FFF2-40B4-BE49-F238E27FC236}">
                  <a16:creationId xmlns:a16="http://schemas.microsoft.com/office/drawing/2014/main" id="{1E7B4D54-C789-4D9B-9EDC-A6BFD2DE7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083" y="2205339"/>
              <a:ext cx="4141752" cy="294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Ellipse 52">
            <a:extLst>
              <a:ext uri="{FF2B5EF4-FFF2-40B4-BE49-F238E27FC236}">
                <a16:creationId xmlns:a16="http://schemas.microsoft.com/office/drawing/2014/main" id="{71230C9A-033F-4373-9B33-3FE1F4992751}"/>
              </a:ext>
            </a:extLst>
          </p:cNvPr>
          <p:cNvSpPr/>
          <p:nvPr/>
        </p:nvSpPr>
        <p:spPr>
          <a:xfrm>
            <a:off x="1874838" y="3462338"/>
            <a:ext cx="4440237" cy="5349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840DBF1-42A7-4CEA-98DB-C4508620EA5A}"/>
              </a:ext>
            </a:extLst>
          </p:cNvPr>
          <p:cNvSpPr txBox="1"/>
          <p:nvPr/>
        </p:nvSpPr>
        <p:spPr>
          <a:xfrm rot="19628954">
            <a:off x="7005638" y="5878513"/>
            <a:ext cx="2060575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Données aberrantes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5" grpId="0" animBg="1"/>
      <p:bldP spid="34" grpId="0" animBg="1"/>
      <p:bldP spid="53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pied de page 4">
            <a:extLst>
              <a:ext uri="{FF2B5EF4-FFF2-40B4-BE49-F238E27FC236}">
                <a16:creationId xmlns:a16="http://schemas.microsoft.com/office/drawing/2014/main" id="{8919A5B4-FE47-47E8-939F-8BA429A9A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83971" name="Espace réservé du numéro de diapositive 5">
            <a:extLst>
              <a:ext uri="{FF2B5EF4-FFF2-40B4-BE49-F238E27FC236}">
                <a16:creationId xmlns:a16="http://schemas.microsoft.com/office/drawing/2014/main" id="{94FBD36E-C8A6-4BBB-9A03-A387B01D1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E805181-F0F8-41A4-AB35-AC2C6182C417}" type="slidenum">
              <a:rPr lang="fr-FR" altLang="fr-FR"/>
              <a:pPr/>
              <a:t>24</a:t>
            </a:fld>
            <a:endParaRPr lang="fr-FR" altLang="fr-FR"/>
          </a:p>
        </p:txBody>
      </p:sp>
      <p:grpSp>
        <p:nvGrpSpPr>
          <p:cNvPr id="83972" name="Groupe 3">
            <a:extLst>
              <a:ext uri="{FF2B5EF4-FFF2-40B4-BE49-F238E27FC236}">
                <a16:creationId xmlns:a16="http://schemas.microsoft.com/office/drawing/2014/main" id="{BB7ECE9E-885C-4EDC-912E-A3655B64C0BA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5818188"/>
            <a:ext cx="3409950" cy="420687"/>
            <a:chOff x="8113089" y="1667675"/>
            <a:chExt cx="2849733" cy="420996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8151563" y="1667675"/>
              <a:ext cx="2811259" cy="42099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84003" name="ZoneTexte 19">
              <a:extLst>
                <a:ext uri="{FF2B5EF4-FFF2-40B4-BE49-F238E27FC236}">
                  <a16:creationId xmlns:a16="http://schemas.microsoft.com/office/drawing/2014/main" id="{9D2717C8-AD0B-4321-841E-BFF40214B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89" y="1712042"/>
              <a:ext cx="28110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3 : Exploitation des données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34925" y="3627438"/>
            <a:ext cx="13589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5D6C94-92A6-4095-8CED-3946E6FEB1B4}"/>
              </a:ext>
            </a:extLst>
          </p:cNvPr>
          <p:cNvGrpSpPr/>
          <p:nvPr/>
        </p:nvGrpSpPr>
        <p:grpSpPr>
          <a:xfrm>
            <a:off x="49213" y="2627313"/>
            <a:ext cx="1358900" cy="933450"/>
            <a:chOff x="49213" y="2627313"/>
            <a:chExt cx="1358900" cy="93345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49213" y="2627313"/>
              <a:ext cx="1358900" cy="9334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3978" name="Image 2">
              <a:extLst>
                <a:ext uri="{FF2B5EF4-FFF2-40B4-BE49-F238E27FC236}">
                  <a16:creationId xmlns:a16="http://schemas.microsoft.com/office/drawing/2014/main" id="{F6134C6E-E9F3-4FE8-B079-5E354E078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2717800"/>
              <a:ext cx="7032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id="{861A1686-2C20-4496-9B7C-1D8089E75785}"/>
              </a:ext>
            </a:extLst>
          </p:cNvPr>
          <p:cNvSpPr txBox="1"/>
          <p:nvPr/>
        </p:nvSpPr>
        <p:spPr>
          <a:xfrm>
            <a:off x="6851650" y="2413000"/>
            <a:ext cx="2212975" cy="92392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Insertion des lignes de pré traitement des données.</a:t>
            </a:r>
          </a:p>
        </p:txBody>
      </p:sp>
      <p:sp>
        <p:nvSpPr>
          <p:cNvPr id="83980" name="Titre 9">
            <a:extLst>
              <a:ext uri="{FF2B5EF4-FFF2-40B4-BE49-F238E27FC236}">
                <a16:creationId xmlns:a16="http://schemas.microsoft.com/office/drawing/2014/main" id="{172F1C77-1360-494E-B345-04EB7FAA9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Etape 3 – Exploitation des données – 2 –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4E22AF0-B046-4297-978A-FD4CB0EBC434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4162425"/>
            <a:ext cx="1408112" cy="1465263"/>
            <a:chOff x="40464" y="4162754"/>
            <a:chExt cx="1406587" cy="1464801"/>
          </a:xfrm>
        </p:grpSpPr>
        <p:sp>
          <p:nvSpPr>
            <p:cNvPr id="33" name="Rectangle à coins arrondis 39">
              <a:extLst>
                <a:ext uri="{FF2B5EF4-FFF2-40B4-BE49-F238E27FC236}">
                  <a16:creationId xmlns:a16="http://schemas.microsoft.com/office/drawing/2014/main" id="{F2350617-1951-4FC6-9446-5F9C72941620}"/>
                </a:ext>
              </a:extLst>
            </p:cNvPr>
            <p:cNvSpPr/>
            <p:nvPr/>
          </p:nvSpPr>
          <p:spPr>
            <a:xfrm>
              <a:off x="40464" y="4162754"/>
              <a:ext cx="1406587" cy="14648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4001" name="Image 35">
              <a:extLst>
                <a:ext uri="{FF2B5EF4-FFF2-40B4-BE49-F238E27FC236}">
                  <a16:creationId xmlns:a16="http://schemas.microsoft.com/office/drawing/2014/main" id="{1EBB2A76-625E-4332-BFA5-CFAC813D6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5" y="4288566"/>
              <a:ext cx="1207024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Flèche vers le bas 28">
            <a:extLst>
              <a:ext uri="{FF2B5EF4-FFF2-40B4-BE49-F238E27FC236}">
                <a16:creationId xmlns:a16="http://schemas.microsoft.com/office/drawing/2014/main" id="{10AD10C3-BCF1-471A-A96F-02E49B21045A}"/>
              </a:ext>
            </a:extLst>
          </p:cNvPr>
          <p:cNvSpPr/>
          <p:nvPr/>
        </p:nvSpPr>
        <p:spPr>
          <a:xfrm>
            <a:off x="4811178" y="5349770"/>
            <a:ext cx="390489" cy="536139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2" name="Virage 21">
            <a:extLst>
              <a:ext uri="{FF2B5EF4-FFF2-40B4-BE49-F238E27FC236}">
                <a16:creationId xmlns:a16="http://schemas.microsoft.com/office/drawing/2014/main" id="{4568D1D1-0E7D-4C0F-8DF7-500EF21922CE}"/>
              </a:ext>
            </a:extLst>
          </p:cNvPr>
          <p:cNvSpPr/>
          <p:nvPr/>
        </p:nvSpPr>
        <p:spPr>
          <a:xfrm rot="16200000" flipH="1" flipV="1">
            <a:off x="6772905" y="3467062"/>
            <a:ext cx="557940" cy="76813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9F980FE-80FF-4769-BAF6-3A2B065ACF74}"/>
              </a:ext>
            </a:extLst>
          </p:cNvPr>
          <p:cNvSpPr txBox="1"/>
          <p:nvPr/>
        </p:nvSpPr>
        <p:spPr>
          <a:xfrm>
            <a:off x="1793875" y="1589088"/>
            <a:ext cx="5057775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Affichage des données de hauteur avec pré traitement.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A0932BA-3867-480E-A916-701CDE20C1FD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5975350"/>
            <a:ext cx="3141662" cy="420688"/>
            <a:chOff x="3979147" y="5975253"/>
            <a:chExt cx="3142146" cy="420997"/>
          </a:xfrm>
        </p:grpSpPr>
        <p:sp>
          <p:nvSpPr>
            <p:cNvPr id="40" name="Rectangle à coins arrondis 39">
              <a:extLst>
                <a:ext uri="{FF2B5EF4-FFF2-40B4-BE49-F238E27FC236}">
                  <a16:creationId xmlns:a16="http://schemas.microsoft.com/office/drawing/2014/main" id="{2FDA59B1-E199-4AFD-8829-C36B0D8B9D6F}"/>
                </a:ext>
              </a:extLst>
            </p:cNvPr>
            <p:cNvSpPr/>
            <p:nvPr/>
          </p:nvSpPr>
          <p:spPr>
            <a:xfrm>
              <a:off x="3979147" y="5975253"/>
              <a:ext cx="3142146" cy="4209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3999" name="Image 5">
              <a:extLst>
                <a:ext uri="{FF2B5EF4-FFF2-40B4-BE49-F238E27FC236}">
                  <a16:creationId xmlns:a16="http://schemas.microsoft.com/office/drawing/2014/main" id="{77C08A11-DC9A-41BD-B96F-0F7981F55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468" y="6075741"/>
              <a:ext cx="2886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E600383-74C1-4C3C-B168-879AF761502F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4264025"/>
            <a:ext cx="2263775" cy="1495425"/>
            <a:chOff x="6800638" y="4264250"/>
            <a:chExt cx="2263531" cy="1494614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id="{89B6995C-3303-42F4-A962-8EBC99438D2A}"/>
                </a:ext>
              </a:extLst>
            </p:cNvPr>
            <p:cNvSpPr/>
            <p:nvPr/>
          </p:nvSpPr>
          <p:spPr>
            <a:xfrm>
              <a:off x="6800638" y="4264250"/>
              <a:ext cx="2263531" cy="1494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3997" name="Image 8">
              <a:extLst>
                <a:ext uri="{FF2B5EF4-FFF2-40B4-BE49-F238E27FC236}">
                  <a16:creationId xmlns:a16="http://schemas.microsoft.com/office/drawing/2014/main" id="{8237643A-00C3-4814-A42A-24F4968AF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834" y="4300858"/>
              <a:ext cx="1906670" cy="142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3E2C165-3EF5-4FB3-8749-C7333E364C79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2100263"/>
            <a:ext cx="4749800" cy="3087687"/>
            <a:chOff x="1682504" y="2100487"/>
            <a:chExt cx="4749849" cy="3088145"/>
          </a:xfrm>
        </p:grpSpPr>
        <p:sp>
          <p:nvSpPr>
            <p:cNvPr id="38" name="Rectangle à coins arrondis 39">
              <a:extLst>
                <a:ext uri="{FF2B5EF4-FFF2-40B4-BE49-F238E27FC236}">
                  <a16:creationId xmlns:a16="http://schemas.microsoft.com/office/drawing/2014/main" id="{AF8E1AA6-9391-44BF-AD15-C6664CF566D8}"/>
                </a:ext>
              </a:extLst>
            </p:cNvPr>
            <p:cNvSpPr/>
            <p:nvPr/>
          </p:nvSpPr>
          <p:spPr>
            <a:xfrm>
              <a:off x="1682504" y="2100487"/>
              <a:ext cx="4749849" cy="3088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3995" name="Image 10">
              <a:extLst>
                <a:ext uri="{FF2B5EF4-FFF2-40B4-BE49-F238E27FC236}">
                  <a16:creationId xmlns:a16="http://schemas.microsoft.com/office/drawing/2014/main" id="{8FB9EC64-0312-41CA-A7FB-9754C9874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656" y="2204391"/>
              <a:ext cx="4140745" cy="294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Ellipse 52">
            <a:extLst>
              <a:ext uri="{FF2B5EF4-FFF2-40B4-BE49-F238E27FC236}">
                <a16:creationId xmlns:a16="http://schemas.microsoft.com/office/drawing/2014/main" id="{71230C9A-033F-4373-9B33-3FE1F4992751}"/>
              </a:ext>
            </a:extLst>
          </p:cNvPr>
          <p:cNvSpPr/>
          <p:nvPr/>
        </p:nvSpPr>
        <p:spPr>
          <a:xfrm>
            <a:off x="1847850" y="3462338"/>
            <a:ext cx="4438650" cy="4333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68C1869-04CA-454A-A8E9-12C8BF704647}"/>
              </a:ext>
            </a:extLst>
          </p:cNvPr>
          <p:cNvSpPr txBox="1"/>
          <p:nvPr/>
        </p:nvSpPr>
        <p:spPr>
          <a:xfrm rot="19628954">
            <a:off x="7005638" y="5878513"/>
            <a:ext cx="2060575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Données filtrées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5" grpId="0" animBg="1"/>
      <p:bldP spid="34" grpId="0" animBg="1"/>
      <p:bldP spid="53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u pied de page 4">
            <a:extLst>
              <a:ext uri="{FF2B5EF4-FFF2-40B4-BE49-F238E27FC236}">
                <a16:creationId xmlns:a16="http://schemas.microsoft.com/office/drawing/2014/main" id="{DA89AD36-E200-4617-85C1-9A6FF9648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86019" name="Espace réservé du numéro de diapositive 5">
            <a:extLst>
              <a:ext uri="{FF2B5EF4-FFF2-40B4-BE49-F238E27FC236}">
                <a16:creationId xmlns:a16="http://schemas.microsoft.com/office/drawing/2014/main" id="{C8BC3175-E809-49F7-851B-FCD3FF65A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9693C0F-7EB6-407A-A241-3837AB7BA728}" type="slidenum">
              <a:rPr lang="fr-FR" altLang="fr-FR"/>
              <a:pPr/>
              <a:t>25</a:t>
            </a:fld>
            <a:endParaRPr lang="fr-FR" alt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B4497EE-89FD-49CF-8EAC-889F7E349F4A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6310313"/>
            <a:ext cx="3409950" cy="420687"/>
            <a:chOff x="8113089" y="1667675"/>
            <a:chExt cx="2849733" cy="420996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8151563" y="1667675"/>
              <a:ext cx="2811259" cy="42099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86053" name="ZoneTexte 19">
              <a:extLst>
                <a:ext uri="{FF2B5EF4-FFF2-40B4-BE49-F238E27FC236}">
                  <a16:creationId xmlns:a16="http://schemas.microsoft.com/office/drawing/2014/main" id="{908C0C02-F778-4C8B-BA68-20524D3EC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89" y="1712042"/>
              <a:ext cx="28110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3 : Exploitation des données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34925" y="3627438"/>
            <a:ext cx="13589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E61ED52-4403-47F7-BBFE-D3F71F5F4DF8}"/>
              </a:ext>
            </a:extLst>
          </p:cNvPr>
          <p:cNvGrpSpPr/>
          <p:nvPr/>
        </p:nvGrpSpPr>
        <p:grpSpPr>
          <a:xfrm>
            <a:off x="49213" y="2627313"/>
            <a:ext cx="1358900" cy="933450"/>
            <a:chOff x="49213" y="2627313"/>
            <a:chExt cx="1358900" cy="93345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49213" y="2627313"/>
              <a:ext cx="1358900" cy="9334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6026" name="Image 2">
              <a:extLst>
                <a:ext uri="{FF2B5EF4-FFF2-40B4-BE49-F238E27FC236}">
                  <a16:creationId xmlns:a16="http://schemas.microsoft.com/office/drawing/2014/main" id="{75BCFE04-3D8E-4238-9F15-67A5C9D22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2717800"/>
              <a:ext cx="7032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id="{861A1686-2C20-4496-9B7C-1D8089E75785}"/>
              </a:ext>
            </a:extLst>
          </p:cNvPr>
          <p:cNvSpPr txBox="1"/>
          <p:nvPr/>
        </p:nvSpPr>
        <p:spPr>
          <a:xfrm>
            <a:off x="6851650" y="2505075"/>
            <a:ext cx="2212975" cy="646113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Première approche des requêtes SQL</a:t>
            </a:r>
          </a:p>
        </p:txBody>
      </p:sp>
      <p:sp>
        <p:nvSpPr>
          <p:cNvPr id="86028" name="Titre 9">
            <a:extLst>
              <a:ext uri="{FF2B5EF4-FFF2-40B4-BE49-F238E27FC236}">
                <a16:creationId xmlns:a16="http://schemas.microsoft.com/office/drawing/2014/main" id="{DFC70490-D519-4C4B-839A-D33E63519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Etape 3 – Exploitation des données – 3 –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81A3A40-EF9F-4177-BCB2-A605FABE04A1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4162425"/>
            <a:ext cx="1408112" cy="1465263"/>
            <a:chOff x="40464" y="4162754"/>
            <a:chExt cx="1406587" cy="1464801"/>
          </a:xfrm>
        </p:grpSpPr>
        <p:sp>
          <p:nvSpPr>
            <p:cNvPr id="33" name="Rectangle à coins arrondis 39">
              <a:extLst>
                <a:ext uri="{FF2B5EF4-FFF2-40B4-BE49-F238E27FC236}">
                  <a16:creationId xmlns:a16="http://schemas.microsoft.com/office/drawing/2014/main" id="{F2350617-1951-4FC6-9446-5F9C72941620}"/>
                </a:ext>
              </a:extLst>
            </p:cNvPr>
            <p:cNvSpPr/>
            <p:nvPr/>
          </p:nvSpPr>
          <p:spPr>
            <a:xfrm>
              <a:off x="40464" y="4162754"/>
              <a:ext cx="1406587" cy="14648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6051" name="Image 35">
              <a:extLst>
                <a:ext uri="{FF2B5EF4-FFF2-40B4-BE49-F238E27FC236}">
                  <a16:creationId xmlns:a16="http://schemas.microsoft.com/office/drawing/2014/main" id="{2E8A6695-FD01-44E8-A9B9-1A63D5378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5" y="4288566"/>
              <a:ext cx="1207024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Virage 21">
            <a:extLst>
              <a:ext uri="{FF2B5EF4-FFF2-40B4-BE49-F238E27FC236}">
                <a16:creationId xmlns:a16="http://schemas.microsoft.com/office/drawing/2014/main" id="{4568D1D1-0E7D-4C0F-8DF7-500EF21922CE}"/>
              </a:ext>
            </a:extLst>
          </p:cNvPr>
          <p:cNvSpPr/>
          <p:nvPr/>
        </p:nvSpPr>
        <p:spPr>
          <a:xfrm rot="16200000" flipH="1" flipV="1">
            <a:off x="6663148" y="3377578"/>
            <a:ext cx="916286" cy="78326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9F980FE-80FF-4769-BAF6-3A2B065ACF74}"/>
              </a:ext>
            </a:extLst>
          </p:cNvPr>
          <p:cNvSpPr txBox="1"/>
          <p:nvPr/>
        </p:nvSpPr>
        <p:spPr>
          <a:xfrm>
            <a:off x="1793875" y="1589088"/>
            <a:ext cx="3157538" cy="64611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Affichage des données sous forme de requête.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B9A7927-C91C-4CCC-AD77-3D00175C4105}"/>
              </a:ext>
            </a:extLst>
          </p:cNvPr>
          <p:cNvGrpSpPr>
            <a:grpSpLocks/>
          </p:cNvGrpSpPr>
          <p:nvPr/>
        </p:nvGrpSpPr>
        <p:grpSpPr bwMode="auto">
          <a:xfrm>
            <a:off x="5305425" y="1562100"/>
            <a:ext cx="3829050" cy="819150"/>
            <a:chOff x="1800766" y="2029494"/>
            <a:chExt cx="3828232" cy="818737"/>
          </a:xfrm>
        </p:grpSpPr>
        <p:sp>
          <p:nvSpPr>
            <p:cNvPr id="37" name="Rectangle à coins arrondis 39">
              <a:extLst>
                <a:ext uri="{FF2B5EF4-FFF2-40B4-BE49-F238E27FC236}">
                  <a16:creationId xmlns:a16="http://schemas.microsoft.com/office/drawing/2014/main" id="{0DACF3DB-B123-4214-A81F-9BC3A8147D6E}"/>
                </a:ext>
              </a:extLst>
            </p:cNvPr>
            <p:cNvSpPr/>
            <p:nvPr/>
          </p:nvSpPr>
          <p:spPr>
            <a:xfrm>
              <a:off x="1800766" y="2029494"/>
              <a:ext cx="3702847" cy="8187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sp>
          <p:nvSpPr>
            <p:cNvPr id="86049" name="ZoneTexte 43">
              <a:extLst>
                <a:ext uri="{FF2B5EF4-FFF2-40B4-BE49-F238E27FC236}">
                  <a16:creationId xmlns:a16="http://schemas.microsoft.com/office/drawing/2014/main" id="{14771B0B-DF22-4C7D-B408-DD2F968AE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509" y="2079428"/>
              <a:ext cx="37024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Rechercher les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platanes</a:t>
              </a:r>
              <a:r>
                <a:rPr lang="fr-FR" altLang="fr-FR" sz="1400" b="1">
                  <a:latin typeface="Arial Narrow" panose="020B0606020202030204" pitchFamily="34" charset="0"/>
                </a:rPr>
                <a:t> dans 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6</a:t>
              </a:r>
              <a:r>
                <a:rPr lang="fr-FR" altLang="fr-FR" sz="1400" b="1" baseline="30000">
                  <a:solidFill>
                    <a:srgbClr val="C00000"/>
                  </a:solidFill>
                  <a:latin typeface="Arial Narrow" panose="020B0606020202030204" pitchFamily="34" charset="0"/>
                </a:rPr>
                <a:t>ème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 arrondissement</a:t>
              </a:r>
              <a:r>
                <a:rPr lang="fr-FR" altLang="fr-FR" sz="1400" b="1">
                  <a:latin typeface="Arial Narrow" panose="020B0606020202030204" pitchFamily="34" charset="0"/>
                </a:rPr>
                <a:t> sur 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Boulevard Saint Germain</a:t>
              </a:r>
              <a:b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</a:br>
              <a:r>
                <a:rPr lang="fr-FR" altLang="fr-FR" sz="1400" b="1">
                  <a:latin typeface="Arial Narrow" panose="020B0606020202030204" pitchFamily="34" charset="0"/>
                </a:rPr>
                <a:t>et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 leur nombre </a:t>
              </a:r>
              <a:r>
                <a:rPr lang="fr-FR" altLang="fr-FR" sz="1400" b="1">
                  <a:latin typeface="Arial Narrow" panose="020B0606020202030204" pitchFamily="34" charset="0"/>
                </a:rPr>
                <a:t>(en autonomie).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20DAAC8-F1BB-4531-9C8A-385B9288FD2B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2478088"/>
            <a:ext cx="5057775" cy="1727200"/>
            <a:chOff x="1568161" y="2502383"/>
            <a:chExt cx="5057538" cy="1727122"/>
          </a:xfrm>
        </p:grpSpPr>
        <p:sp>
          <p:nvSpPr>
            <p:cNvPr id="38" name="Rectangle à coins arrondis 39">
              <a:extLst>
                <a:ext uri="{FF2B5EF4-FFF2-40B4-BE49-F238E27FC236}">
                  <a16:creationId xmlns:a16="http://schemas.microsoft.com/office/drawing/2014/main" id="{AF8E1AA6-9391-44BF-AD15-C6664CF566D8}"/>
                </a:ext>
              </a:extLst>
            </p:cNvPr>
            <p:cNvSpPr/>
            <p:nvPr/>
          </p:nvSpPr>
          <p:spPr>
            <a:xfrm>
              <a:off x="1568161" y="2502383"/>
              <a:ext cx="5057538" cy="1727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6047" name="Image 7">
              <a:extLst>
                <a:ext uri="{FF2B5EF4-FFF2-40B4-BE49-F238E27FC236}">
                  <a16:creationId xmlns:a16="http://schemas.microsoft.com/office/drawing/2014/main" id="{9EFD7950-A53F-4C09-BDD5-39886CA02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537" y="2589091"/>
              <a:ext cx="4652785" cy="147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B5EA753-B74D-4AC9-BCC2-96E96B7A7372}"/>
              </a:ext>
            </a:extLst>
          </p:cNvPr>
          <p:cNvGrpSpPr>
            <a:grpSpLocks/>
          </p:cNvGrpSpPr>
          <p:nvPr/>
        </p:nvGrpSpPr>
        <p:grpSpPr bwMode="auto">
          <a:xfrm>
            <a:off x="1770063" y="4340225"/>
            <a:ext cx="5827712" cy="1493838"/>
            <a:chOff x="1770537" y="4340061"/>
            <a:chExt cx="5827233" cy="1494614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id="{89B6995C-3303-42F4-A962-8EBC99438D2A}"/>
                </a:ext>
              </a:extLst>
            </p:cNvPr>
            <p:cNvSpPr/>
            <p:nvPr/>
          </p:nvSpPr>
          <p:spPr>
            <a:xfrm>
              <a:off x="1770537" y="4340061"/>
              <a:ext cx="5827233" cy="1494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86045" name="Image 9">
              <a:extLst>
                <a:ext uri="{FF2B5EF4-FFF2-40B4-BE49-F238E27FC236}">
                  <a16:creationId xmlns:a16="http://schemas.microsoft.com/office/drawing/2014/main" id="{0E12E3E9-34B1-4104-BCA0-9E73CAFA1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57" y="4426735"/>
              <a:ext cx="5312191" cy="131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A0D5FAE-B2BE-4D59-B611-396BA35BA9D6}"/>
              </a:ext>
            </a:extLst>
          </p:cNvPr>
          <p:cNvGrpSpPr>
            <a:grpSpLocks/>
          </p:cNvGrpSpPr>
          <p:nvPr/>
        </p:nvGrpSpPr>
        <p:grpSpPr bwMode="auto">
          <a:xfrm>
            <a:off x="3994150" y="6032500"/>
            <a:ext cx="5070475" cy="363538"/>
            <a:chOff x="3994303" y="6032222"/>
            <a:chExt cx="5069866" cy="364030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id="{775F5342-445E-44B3-A745-E2BB85AB3535}"/>
                </a:ext>
              </a:extLst>
            </p:cNvPr>
            <p:cNvSpPr/>
            <p:nvPr/>
          </p:nvSpPr>
          <p:spPr>
            <a:xfrm>
              <a:off x="3994303" y="6032222"/>
              <a:ext cx="5069866" cy="36403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6043" name="Image 10">
              <a:extLst>
                <a:ext uri="{FF2B5EF4-FFF2-40B4-BE49-F238E27FC236}">
                  <a16:creationId xmlns:a16="http://schemas.microsoft.com/office/drawing/2014/main" id="{67272D33-E125-473C-82A0-95B2EDC51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929" y="6098338"/>
              <a:ext cx="486727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Virage 21">
            <a:extLst>
              <a:ext uri="{FF2B5EF4-FFF2-40B4-BE49-F238E27FC236}">
                <a16:creationId xmlns:a16="http://schemas.microsoft.com/office/drawing/2014/main" id="{60D702F9-F829-4E36-B368-B2B7507DDE7E}"/>
              </a:ext>
            </a:extLst>
          </p:cNvPr>
          <p:cNvSpPr/>
          <p:nvPr/>
        </p:nvSpPr>
        <p:spPr>
          <a:xfrm rot="16200000" flipH="1" flipV="1">
            <a:off x="7736141" y="4984899"/>
            <a:ext cx="916286" cy="78326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2A304E9-40D5-4AA7-8982-2EB966321ACB}"/>
              </a:ext>
            </a:extLst>
          </p:cNvPr>
          <p:cNvSpPr txBox="1"/>
          <p:nvPr/>
        </p:nvSpPr>
        <p:spPr>
          <a:xfrm>
            <a:off x="7691438" y="4157663"/>
            <a:ext cx="1406525" cy="64611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Activité en autonomie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5" grpId="0" animBg="1"/>
      <p:bldP spid="34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u pied de page 4">
            <a:extLst>
              <a:ext uri="{FF2B5EF4-FFF2-40B4-BE49-F238E27FC236}">
                <a16:creationId xmlns:a16="http://schemas.microsoft.com/office/drawing/2014/main" id="{A02577EE-F7C3-4592-A177-FBE519DA2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88067" name="Espace réservé du numéro de diapositive 5">
            <a:extLst>
              <a:ext uri="{FF2B5EF4-FFF2-40B4-BE49-F238E27FC236}">
                <a16:creationId xmlns:a16="http://schemas.microsoft.com/office/drawing/2014/main" id="{6CBD4C17-0110-456A-98E4-D62810733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6FEFDFC-F937-4A71-9574-49CB058917EC}" type="slidenum">
              <a:rPr lang="fr-FR" altLang="fr-FR"/>
              <a:pPr/>
              <a:t>26</a:t>
            </a:fld>
            <a:endParaRPr lang="fr-FR" altLang="fr-FR"/>
          </a:p>
        </p:txBody>
      </p:sp>
      <p:grpSp>
        <p:nvGrpSpPr>
          <p:cNvPr id="88068" name="Groupe 3">
            <a:extLst>
              <a:ext uri="{FF2B5EF4-FFF2-40B4-BE49-F238E27FC236}">
                <a16:creationId xmlns:a16="http://schemas.microsoft.com/office/drawing/2014/main" id="{C7705D13-716F-489A-8489-6C69D0A921E8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6310313"/>
            <a:ext cx="3409950" cy="420687"/>
            <a:chOff x="8113089" y="1667675"/>
            <a:chExt cx="2849733" cy="420996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8151563" y="1667675"/>
              <a:ext cx="2811259" cy="42099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88098" name="ZoneTexte 19">
              <a:extLst>
                <a:ext uri="{FF2B5EF4-FFF2-40B4-BE49-F238E27FC236}">
                  <a16:creationId xmlns:a16="http://schemas.microsoft.com/office/drawing/2014/main" id="{092DCA63-C757-4C1E-ACC7-9991C4756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89" y="1712042"/>
              <a:ext cx="28110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3 : Exploitation des données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34925" y="3627438"/>
            <a:ext cx="13589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64947F4-21D3-403F-AB3E-502081F9B55D}"/>
              </a:ext>
            </a:extLst>
          </p:cNvPr>
          <p:cNvGrpSpPr>
            <a:grpSpLocks/>
          </p:cNvGrpSpPr>
          <p:nvPr/>
        </p:nvGrpSpPr>
        <p:grpSpPr bwMode="auto">
          <a:xfrm>
            <a:off x="49213" y="2627313"/>
            <a:ext cx="1358900" cy="933450"/>
            <a:chOff x="49327" y="2627651"/>
            <a:chExt cx="1358184" cy="93332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49327" y="2627651"/>
              <a:ext cx="1358184" cy="9333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8096" name="Image 2">
              <a:extLst>
                <a:ext uri="{FF2B5EF4-FFF2-40B4-BE49-F238E27FC236}">
                  <a16:creationId xmlns:a16="http://schemas.microsoft.com/office/drawing/2014/main" id="{BBC20B3E-208A-4938-9BC7-2AC41E3EA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46" y="2718434"/>
              <a:ext cx="702121" cy="72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74" name="Titre 9">
            <a:extLst>
              <a:ext uri="{FF2B5EF4-FFF2-40B4-BE49-F238E27FC236}">
                <a16:creationId xmlns:a16="http://schemas.microsoft.com/office/drawing/2014/main" id="{56232A9A-B599-48A6-9B9B-BC41E4DC5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Etape 3 – Exploitation des données – 4 –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F623A00-869F-417F-87C3-1C91B3E4691B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4162425"/>
            <a:ext cx="1408112" cy="1465263"/>
            <a:chOff x="40464" y="4162754"/>
            <a:chExt cx="1406587" cy="1464801"/>
          </a:xfrm>
        </p:grpSpPr>
        <p:sp>
          <p:nvSpPr>
            <p:cNvPr id="33" name="Rectangle à coins arrondis 39">
              <a:extLst>
                <a:ext uri="{FF2B5EF4-FFF2-40B4-BE49-F238E27FC236}">
                  <a16:creationId xmlns:a16="http://schemas.microsoft.com/office/drawing/2014/main" id="{F2350617-1951-4FC6-9446-5F9C72941620}"/>
                </a:ext>
              </a:extLst>
            </p:cNvPr>
            <p:cNvSpPr/>
            <p:nvPr/>
          </p:nvSpPr>
          <p:spPr>
            <a:xfrm>
              <a:off x="40464" y="4162754"/>
              <a:ext cx="1406587" cy="14648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8094" name="Image 35">
              <a:extLst>
                <a:ext uri="{FF2B5EF4-FFF2-40B4-BE49-F238E27FC236}">
                  <a16:creationId xmlns:a16="http://schemas.microsoft.com/office/drawing/2014/main" id="{F1CC9D05-9F9B-457D-809C-4DBDBC896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5" y="4288566"/>
              <a:ext cx="1207024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69F980FE-80FF-4769-BAF6-3A2B065ACF74}"/>
              </a:ext>
            </a:extLst>
          </p:cNvPr>
          <p:cNvSpPr txBox="1"/>
          <p:nvPr/>
        </p:nvSpPr>
        <p:spPr>
          <a:xfrm>
            <a:off x="1793875" y="1589088"/>
            <a:ext cx="2417763" cy="64611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Affichage des données sous forme de requête.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2585834-7F3F-434A-97FB-10418CD07548}"/>
              </a:ext>
            </a:extLst>
          </p:cNvPr>
          <p:cNvGrpSpPr>
            <a:grpSpLocks/>
          </p:cNvGrpSpPr>
          <p:nvPr/>
        </p:nvGrpSpPr>
        <p:grpSpPr bwMode="auto">
          <a:xfrm>
            <a:off x="4484688" y="1562100"/>
            <a:ext cx="4659312" cy="828675"/>
            <a:chOff x="1800766" y="2029494"/>
            <a:chExt cx="3838392" cy="829238"/>
          </a:xfrm>
        </p:grpSpPr>
        <p:sp>
          <p:nvSpPr>
            <p:cNvPr id="37" name="Rectangle à coins arrondis 39">
              <a:extLst>
                <a:ext uri="{FF2B5EF4-FFF2-40B4-BE49-F238E27FC236}">
                  <a16:creationId xmlns:a16="http://schemas.microsoft.com/office/drawing/2014/main" id="{0DACF3DB-B123-4214-A81F-9BC3A8147D6E}"/>
                </a:ext>
              </a:extLst>
            </p:cNvPr>
            <p:cNvSpPr/>
            <p:nvPr/>
          </p:nvSpPr>
          <p:spPr>
            <a:xfrm>
              <a:off x="1800766" y="2029494"/>
              <a:ext cx="3702381" cy="6926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sp>
          <p:nvSpPr>
            <p:cNvPr id="88092" name="ZoneTexte 43">
              <a:extLst>
                <a:ext uri="{FF2B5EF4-FFF2-40B4-BE49-F238E27FC236}">
                  <a16:creationId xmlns:a16="http://schemas.microsoft.com/office/drawing/2014/main" id="{03BCC107-9B54-433F-9DDC-5D5C9DDD3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669" y="2120068"/>
              <a:ext cx="37024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Rechercher les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arbres remarquables</a:t>
              </a:r>
              <a:r>
                <a:rPr lang="fr-FR" altLang="fr-FR" sz="1400" b="1">
                  <a:latin typeface="Arial Narrow" panose="020B0606020202030204" pitchFamily="34" charset="0"/>
                </a:rPr>
                <a:t> dans Paris puis dans 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6</a:t>
              </a:r>
              <a:r>
                <a:rPr lang="fr-FR" altLang="fr-FR" sz="1400" b="1" baseline="30000">
                  <a:solidFill>
                    <a:srgbClr val="C00000"/>
                  </a:solidFill>
                  <a:latin typeface="Arial Narrow" panose="020B0606020202030204" pitchFamily="34" charset="0"/>
                </a:rPr>
                <a:t>ème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 arrondissement</a:t>
              </a:r>
              <a:r>
                <a:rPr lang="fr-FR" altLang="fr-FR" sz="1400" b="1">
                  <a:latin typeface="Arial Narrow" panose="020B0606020202030204" pitchFamily="34" charset="0"/>
                </a:rPr>
                <a:t> avec les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coordonnées GPS</a:t>
              </a:r>
              <a:r>
                <a:rPr lang="fr-FR" altLang="fr-FR" sz="1400" b="1">
                  <a:latin typeface="Arial Narrow" panose="020B0606020202030204" pitchFamily="34" charset="0"/>
                </a:rPr>
                <a:t>.</a:t>
              </a:r>
            </a:p>
          </p:txBody>
        </p:sp>
      </p:grpSp>
      <p:sp>
        <p:nvSpPr>
          <p:cNvPr id="45" name="Virage 21">
            <a:extLst>
              <a:ext uri="{FF2B5EF4-FFF2-40B4-BE49-F238E27FC236}">
                <a16:creationId xmlns:a16="http://schemas.microsoft.com/office/drawing/2014/main" id="{60D702F9-F829-4E36-B368-B2B7507DDE7E}"/>
              </a:ext>
            </a:extLst>
          </p:cNvPr>
          <p:cNvSpPr/>
          <p:nvPr/>
        </p:nvSpPr>
        <p:spPr>
          <a:xfrm rot="16200000" flipH="1" flipV="1">
            <a:off x="7313631" y="5102520"/>
            <a:ext cx="916286" cy="78326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2A304E9-40D5-4AA7-8982-2EB966321ACB}"/>
              </a:ext>
            </a:extLst>
          </p:cNvPr>
          <p:cNvSpPr txBox="1"/>
          <p:nvPr/>
        </p:nvSpPr>
        <p:spPr>
          <a:xfrm>
            <a:off x="7380288" y="6061075"/>
            <a:ext cx="1406525" cy="646113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Activité en autonomie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714530D-CE82-4F15-87C4-537E75C20B87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2387600"/>
            <a:ext cx="6019800" cy="1727200"/>
            <a:chOff x="1568161" y="2387134"/>
            <a:chExt cx="6019413" cy="1727122"/>
          </a:xfrm>
        </p:grpSpPr>
        <p:sp>
          <p:nvSpPr>
            <p:cNvPr id="38" name="Rectangle à coins arrondis 39">
              <a:extLst>
                <a:ext uri="{FF2B5EF4-FFF2-40B4-BE49-F238E27FC236}">
                  <a16:creationId xmlns:a16="http://schemas.microsoft.com/office/drawing/2014/main" id="{AF8E1AA6-9391-44BF-AD15-C6664CF566D8}"/>
                </a:ext>
              </a:extLst>
            </p:cNvPr>
            <p:cNvSpPr/>
            <p:nvPr/>
          </p:nvSpPr>
          <p:spPr>
            <a:xfrm>
              <a:off x="1568161" y="2387134"/>
              <a:ext cx="6019413" cy="1727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8090" name="Image 4">
              <a:extLst>
                <a:ext uri="{FF2B5EF4-FFF2-40B4-BE49-F238E27FC236}">
                  <a16:creationId xmlns:a16="http://schemas.microsoft.com/office/drawing/2014/main" id="{7EAC8D25-F863-4BE5-A1C2-82B18EE09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377" y="2508215"/>
              <a:ext cx="5543795" cy="14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Flèche vers le bas 28">
            <a:extLst>
              <a:ext uri="{FF2B5EF4-FFF2-40B4-BE49-F238E27FC236}">
                <a16:creationId xmlns:a16="http://schemas.microsoft.com/office/drawing/2014/main" id="{D08A6323-94B4-4F2E-B5F7-E83C0DB1FFC5}"/>
              </a:ext>
            </a:extLst>
          </p:cNvPr>
          <p:cNvSpPr/>
          <p:nvPr/>
        </p:nvSpPr>
        <p:spPr>
          <a:xfrm>
            <a:off x="3939485" y="4243187"/>
            <a:ext cx="390489" cy="536139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85750EE-DB4C-4890-9A4B-D7355F8A0092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4887913"/>
            <a:ext cx="4916487" cy="420687"/>
            <a:chOff x="2204574" y="4888305"/>
            <a:chExt cx="4916717" cy="420997"/>
          </a:xfrm>
        </p:grpSpPr>
        <p:sp>
          <p:nvSpPr>
            <p:cNvPr id="39" name="Rectangle à coins arrondis 39">
              <a:extLst>
                <a:ext uri="{FF2B5EF4-FFF2-40B4-BE49-F238E27FC236}">
                  <a16:creationId xmlns:a16="http://schemas.microsoft.com/office/drawing/2014/main" id="{A792F2F4-729D-4942-A821-45D114A023FE}"/>
                </a:ext>
              </a:extLst>
            </p:cNvPr>
            <p:cNvSpPr/>
            <p:nvPr/>
          </p:nvSpPr>
          <p:spPr>
            <a:xfrm>
              <a:off x="2204574" y="4888305"/>
              <a:ext cx="4916717" cy="4209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88088" name="Image 8">
              <a:extLst>
                <a:ext uri="{FF2B5EF4-FFF2-40B4-BE49-F238E27FC236}">
                  <a16:creationId xmlns:a16="http://schemas.microsoft.com/office/drawing/2014/main" id="{EBA49F49-8A6A-4ED4-B33A-2A6BE090E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755" y="4970900"/>
              <a:ext cx="46291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u pied de page 4">
            <a:extLst>
              <a:ext uri="{FF2B5EF4-FFF2-40B4-BE49-F238E27FC236}">
                <a16:creationId xmlns:a16="http://schemas.microsoft.com/office/drawing/2014/main" id="{3E98DE90-9712-4841-B5CB-48D7CB158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90115" name="Espace réservé du numéro de diapositive 5">
            <a:extLst>
              <a:ext uri="{FF2B5EF4-FFF2-40B4-BE49-F238E27FC236}">
                <a16:creationId xmlns:a16="http://schemas.microsoft.com/office/drawing/2014/main" id="{30AED721-A3E8-467A-9CB5-7AAFAEE1C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0255648-1F2F-4E4A-BBF5-4C756F88D005}" type="slidenum">
              <a:rPr lang="fr-FR" altLang="fr-FR"/>
              <a:pPr/>
              <a:t>27</a:t>
            </a:fld>
            <a:endParaRPr lang="fr-FR" altLang="fr-FR"/>
          </a:p>
        </p:txBody>
      </p:sp>
      <p:grpSp>
        <p:nvGrpSpPr>
          <p:cNvPr id="90116" name="Groupe 3">
            <a:extLst>
              <a:ext uri="{FF2B5EF4-FFF2-40B4-BE49-F238E27FC236}">
                <a16:creationId xmlns:a16="http://schemas.microsoft.com/office/drawing/2014/main" id="{C888BDB2-AD10-4387-B386-F1B8855BA9C2}"/>
              </a:ext>
            </a:extLst>
          </p:cNvPr>
          <p:cNvGrpSpPr>
            <a:grpSpLocks/>
          </p:cNvGrpSpPr>
          <p:nvPr/>
        </p:nvGrpSpPr>
        <p:grpSpPr bwMode="auto">
          <a:xfrm>
            <a:off x="-49213" y="6018213"/>
            <a:ext cx="3408363" cy="422275"/>
            <a:chOff x="8113089" y="1667675"/>
            <a:chExt cx="2849733" cy="420996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8151581" y="1667675"/>
              <a:ext cx="2811241" cy="42099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90151" name="ZoneTexte 19">
              <a:extLst>
                <a:ext uri="{FF2B5EF4-FFF2-40B4-BE49-F238E27FC236}">
                  <a16:creationId xmlns:a16="http://schemas.microsoft.com/office/drawing/2014/main" id="{003000E6-0240-4DCD-A1A7-C6D20FABB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89" y="1712042"/>
              <a:ext cx="28110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3 : Exploitation des données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34925" y="3627438"/>
            <a:ext cx="13589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34D70B4-D578-42D6-8ED7-11663403141A}"/>
              </a:ext>
            </a:extLst>
          </p:cNvPr>
          <p:cNvGrpSpPr>
            <a:grpSpLocks/>
          </p:cNvGrpSpPr>
          <p:nvPr/>
        </p:nvGrpSpPr>
        <p:grpSpPr bwMode="auto">
          <a:xfrm>
            <a:off x="49213" y="2627313"/>
            <a:ext cx="1358900" cy="933450"/>
            <a:chOff x="49327" y="2627651"/>
            <a:chExt cx="1358184" cy="93332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49327" y="2627651"/>
              <a:ext cx="1358184" cy="9333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90149" name="Image 2">
              <a:extLst>
                <a:ext uri="{FF2B5EF4-FFF2-40B4-BE49-F238E27FC236}">
                  <a16:creationId xmlns:a16="http://schemas.microsoft.com/office/drawing/2014/main" id="{28F77BB5-C0E2-4161-8ED3-38A7D59AA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46" y="2718434"/>
              <a:ext cx="702121" cy="72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22" name="Titre 9">
            <a:extLst>
              <a:ext uri="{FF2B5EF4-FFF2-40B4-BE49-F238E27FC236}">
                <a16:creationId xmlns:a16="http://schemas.microsoft.com/office/drawing/2014/main" id="{0E7013BB-947D-4AFE-B9E4-018A00CEB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2</a:t>
            </a:r>
            <a:br>
              <a:rPr lang="fr-FR" altLang="fr-FR" sz="3200"/>
            </a:br>
            <a:r>
              <a:rPr lang="fr-FR" altLang="fr-FR" sz="2000"/>
              <a:t>	                              Etape 3 – Exploitation des données – 5 –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4A3F425-9028-4B7D-93A7-667195DBEB4D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4162425"/>
            <a:ext cx="1408112" cy="1465263"/>
            <a:chOff x="40464" y="4162754"/>
            <a:chExt cx="1406587" cy="1464801"/>
          </a:xfrm>
        </p:grpSpPr>
        <p:sp>
          <p:nvSpPr>
            <p:cNvPr id="33" name="Rectangle à coins arrondis 39">
              <a:extLst>
                <a:ext uri="{FF2B5EF4-FFF2-40B4-BE49-F238E27FC236}">
                  <a16:creationId xmlns:a16="http://schemas.microsoft.com/office/drawing/2014/main" id="{F2350617-1951-4FC6-9446-5F9C72941620}"/>
                </a:ext>
              </a:extLst>
            </p:cNvPr>
            <p:cNvSpPr/>
            <p:nvPr/>
          </p:nvSpPr>
          <p:spPr>
            <a:xfrm>
              <a:off x="40464" y="4162754"/>
              <a:ext cx="1406587" cy="14648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90147" name="Image 35">
              <a:extLst>
                <a:ext uri="{FF2B5EF4-FFF2-40B4-BE49-F238E27FC236}">
                  <a16:creationId xmlns:a16="http://schemas.microsoft.com/office/drawing/2014/main" id="{8D9AEDC3-580E-479D-A09C-1CA01B30E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5" y="4288566"/>
              <a:ext cx="1207024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69F980FE-80FF-4769-BAF6-3A2B065ACF74}"/>
              </a:ext>
            </a:extLst>
          </p:cNvPr>
          <p:cNvSpPr txBox="1"/>
          <p:nvPr/>
        </p:nvSpPr>
        <p:spPr>
          <a:xfrm>
            <a:off x="1793875" y="1589088"/>
            <a:ext cx="2417763" cy="64611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Affichage des données sous forme de requête.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8706560-FCB6-4BAD-84E7-E7F2C6A4ADC0}"/>
              </a:ext>
            </a:extLst>
          </p:cNvPr>
          <p:cNvGrpSpPr>
            <a:grpSpLocks/>
          </p:cNvGrpSpPr>
          <p:nvPr/>
        </p:nvGrpSpPr>
        <p:grpSpPr bwMode="auto">
          <a:xfrm>
            <a:off x="4484688" y="1562100"/>
            <a:ext cx="4659312" cy="828675"/>
            <a:chOff x="1800766" y="2029494"/>
            <a:chExt cx="3838392" cy="829238"/>
          </a:xfrm>
        </p:grpSpPr>
        <p:sp>
          <p:nvSpPr>
            <p:cNvPr id="37" name="Rectangle à coins arrondis 39">
              <a:extLst>
                <a:ext uri="{FF2B5EF4-FFF2-40B4-BE49-F238E27FC236}">
                  <a16:creationId xmlns:a16="http://schemas.microsoft.com/office/drawing/2014/main" id="{0DACF3DB-B123-4214-A81F-9BC3A8147D6E}"/>
                </a:ext>
              </a:extLst>
            </p:cNvPr>
            <p:cNvSpPr/>
            <p:nvPr/>
          </p:nvSpPr>
          <p:spPr>
            <a:xfrm>
              <a:off x="1800766" y="2029494"/>
              <a:ext cx="3702381" cy="6926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sp>
          <p:nvSpPr>
            <p:cNvPr id="90145" name="ZoneTexte 43">
              <a:extLst>
                <a:ext uri="{FF2B5EF4-FFF2-40B4-BE49-F238E27FC236}">
                  <a16:creationId xmlns:a16="http://schemas.microsoft.com/office/drawing/2014/main" id="{CD59E5B9-4EF9-439D-8E76-DCF71D5D5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669" y="2120068"/>
              <a:ext cx="37024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/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Note :</a:t>
              </a:r>
              <a:r>
                <a:rPr lang="fr-FR" altLang="fr-FR" sz="1400" b="1">
                  <a:latin typeface="Arial Narrow" panose="020B0606020202030204" pitchFamily="34" charset="0"/>
                </a:rPr>
                <a:t> Rechercher les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arbres remarquables</a:t>
              </a:r>
              <a:r>
                <a:rPr lang="fr-FR" altLang="fr-FR" sz="1400" b="1">
                  <a:latin typeface="Arial Narrow" panose="020B0606020202030204" pitchFamily="34" charset="0"/>
                </a:rPr>
                <a:t> dans Paris puis dans le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6</a:t>
              </a:r>
              <a:r>
                <a:rPr lang="fr-FR" altLang="fr-FR" sz="1400" b="1" baseline="30000">
                  <a:solidFill>
                    <a:srgbClr val="C00000"/>
                  </a:solidFill>
                  <a:latin typeface="Arial Narrow" panose="020B0606020202030204" pitchFamily="34" charset="0"/>
                </a:rPr>
                <a:t>ème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 arrondissement</a:t>
              </a:r>
              <a:r>
                <a:rPr lang="fr-FR" altLang="fr-FR" sz="1400" b="1">
                  <a:latin typeface="Arial Narrow" panose="020B0606020202030204" pitchFamily="34" charset="0"/>
                </a:rPr>
                <a:t> avec les </a:t>
              </a:r>
              <a:r>
                <a:rPr lang="fr-FR" altLang="fr-FR" sz="14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coordonnées GPS</a:t>
              </a:r>
              <a:r>
                <a:rPr lang="fr-FR" altLang="fr-FR" sz="1400" b="1">
                  <a:latin typeface="Arial Narrow" panose="020B0606020202030204" pitchFamily="34" charset="0"/>
                </a:rPr>
                <a:t>.</a:t>
              </a:r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42A304E9-40D5-4AA7-8982-2EB966321ACB}"/>
              </a:ext>
            </a:extLst>
          </p:cNvPr>
          <p:cNvSpPr txBox="1"/>
          <p:nvPr/>
        </p:nvSpPr>
        <p:spPr>
          <a:xfrm>
            <a:off x="7491413" y="2554288"/>
            <a:ext cx="1406525" cy="64611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Activité en autonomie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CEA74AD-DE96-4ED9-ABAA-7CF2392C0877}"/>
              </a:ext>
            </a:extLst>
          </p:cNvPr>
          <p:cNvGrpSpPr>
            <a:grpSpLocks/>
          </p:cNvGrpSpPr>
          <p:nvPr/>
        </p:nvGrpSpPr>
        <p:grpSpPr bwMode="auto">
          <a:xfrm>
            <a:off x="1528763" y="2390775"/>
            <a:ext cx="5826125" cy="1263650"/>
            <a:chOff x="1770537" y="4340061"/>
            <a:chExt cx="5827233" cy="1264617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id="{89B6995C-3303-42F4-A962-8EBC99438D2A}"/>
                </a:ext>
              </a:extLst>
            </p:cNvPr>
            <p:cNvSpPr/>
            <p:nvPr/>
          </p:nvSpPr>
          <p:spPr>
            <a:xfrm>
              <a:off x="1770537" y="4340061"/>
              <a:ext cx="5827233" cy="126461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90143" name="Image 5">
              <a:extLst>
                <a:ext uri="{FF2B5EF4-FFF2-40B4-BE49-F238E27FC236}">
                  <a16:creationId xmlns:a16="http://schemas.microsoft.com/office/drawing/2014/main" id="{6AFA8AC0-F6BC-4120-9562-09BACCEE4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538" y="4374055"/>
              <a:ext cx="5208516" cy="117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96548D-565D-4F4F-99AF-7F8A222B66F4}"/>
              </a:ext>
            </a:extLst>
          </p:cNvPr>
          <p:cNvGrpSpPr>
            <a:grpSpLocks/>
          </p:cNvGrpSpPr>
          <p:nvPr/>
        </p:nvGrpSpPr>
        <p:grpSpPr bwMode="auto">
          <a:xfrm>
            <a:off x="1697038" y="3773488"/>
            <a:ext cx="7008812" cy="646112"/>
            <a:chOff x="1696839" y="3814019"/>
            <a:chExt cx="7009656" cy="646330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id="{775F5342-445E-44B3-A745-E2BB85AB3535}"/>
                </a:ext>
              </a:extLst>
            </p:cNvPr>
            <p:cNvSpPr/>
            <p:nvPr/>
          </p:nvSpPr>
          <p:spPr>
            <a:xfrm>
              <a:off x="1696839" y="3814019"/>
              <a:ext cx="7009656" cy="64633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90141" name="Image 38">
              <a:extLst>
                <a:ext uri="{FF2B5EF4-FFF2-40B4-BE49-F238E27FC236}">
                  <a16:creationId xmlns:a16="http://schemas.microsoft.com/office/drawing/2014/main" id="{9FAAA36B-1E3B-4058-8265-CA8B993B3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965" y="3869869"/>
              <a:ext cx="6678590" cy="504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Virage 21">
            <a:extLst>
              <a:ext uri="{FF2B5EF4-FFF2-40B4-BE49-F238E27FC236}">
                <a16:creationId xmlns:a16="http://schemas.microsoft.com/office/drawing/2014/main" id="{BAE9474D-A9FC-4E4E-8D80-DC0263448950}"/>
              </a:ext>
            </a:extLst>
          </p:cNvPr>
          <p:cNvSpPr/>
          <p:nvPr/>
        </p:nvSpPr>
        <p:spPr>
          <a:xfrm rot="10800000" flipH="1">
            <a:off x="2501992" y="4646407"/>
            <a:ext cx="916286" cy="68135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6234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2F80D1-54B8-4C38-9CE4-BF57040969FC}"/>
              </a:ext>
            </a:extLst>
          </p:cNvPr>
          <p:cNvGrpSpPr>
            <a:grpSpLocks/>
          </p:cNvGrpSpPr>
          <p:nvPr/>
        </p:nvGrpSpPr>
        <p:grpSpPr bwMode="auto">
          <a:xfrm>
            <a:off x="3525838" y="4492625"/>
            <a:ext cx="5507037" cy="2324100"/>
            <a:chOff x="3526050" y="4532574"/>
            <a:chExt cx="5506968" cy="2325426"/>
          </a:xfrm>
        </p:grpSpPr>
        <p:sp>
          <p:nvSpPr>
            <p:cNvPr id="40" name="Rectangle à coins arrondis 39">
              <a:extLst>
                <a:ext uri="{FF2B5EF4-FFF2-40B4-BE49-F238E27FC236}">
                  <a16:creationId xmlns:a16="http://schemas.microsoft.com/office/drawing/2014/main" id="{84BA0533-1388-4E10-904D-907CB4311898}"/>
                </a:ext>
              </a:extLst>
            </p:cNvPr>
            <p:cNvSpPr/>
            <p:nvPr/>
          </p:nvSpPr>
          <p:spPr>
            <a:xfrm>
              <a:off x="3526050" y="4532574"/>
              <a:ext cx="5506968" cy="23254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90137" name="Image 48">
              <a:extLst>
                <a:ext uri="{FF2B5EF4-FFF2-40B4-BE49-F238E27FC236}">
                  <a16:creationId xmlns:a16="http://schemas.microsoft.com/office/drawing/2014/main" id="{D07DEA4F-7E6A-4566-A58F-6589ACEC6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976" y="4677024"/>
              <a:ext cx="2133600" cy="20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38" name="Image 49">
              <a:extLst>
                <a:ext uri="{FF2B5EF4-FFF2-40B4-BE49-F238E27FC236}">
                  <a16:creationId xmlns:a16="http://schemas.microsoft.com/office/drawing/2014/main" id="{37CBDF70-B82F-4014-9546-BC9BBAC62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282" y="4677024"/>
              <a:ext cx="2129257" cy="204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39" name="Image 8">
              <a:extLst>
                <a:ext uri="{FF2B5EF4-FFF2-40B4-BE49-F238E27FC236}">
                  <a16:creationId xmlns:a16="http://schemas.microsoft.com/office/drawing/2014/main" id="{4AB603DB-32E2-4211-8891-32D6D6B38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65" y="5215230"/>
              <a:ext cx="753527" cy="71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Flèche vers le bas 28">
            <a:extLst>
              <a:ext uri="{FF2B5EF4-FFF2-40B4-BE49-F238E27FC236}">
                <a16:creationId xmlns:a16="http://schemas.microsoft.com/office/drawing/2014/main" id="{AA73DC89-96C7-4A79-A5AA-99C5BDBBE9CF}"/>
              </a:ext>
            </a:extLst>
          </p:cNvPr>
          <p:cNvSpPr/>
          <p:nvPr/>
        </p:nvSpPr>
        <p:spPr>
          <a:xfrm>
            <a:off x="5128205" y="3210705"/>
            <a:ext cx="390489" cy="536139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9">
            <a:extLst>
              <a:ext uri="{FF2B5EF4-FFF2-40B4-BE49-F238E27FC236}">
                <a16:creationId xmlns:a16="http://schemas.microsoft.com/office/drawing/2014/main" id="{2DFCA418-9A3D-4210-BDF9-DDF976595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0536528">
            <a:off x="579438" y="2333625"/>
            <a:ext cx="8089900" cy="2190750"/>
          </a:xfrm>
        </p:spPr>
        <p:txBody>
          <a:bodyPr/>
          <a:lstStyle/>
          <a:p>
            <a:pPr algn="ctr"/>
            <a:r>
              <a:rPr lang="fr-FR" altLang="fr-FR" sz="6000"/>
              <a:t>Merci de votre attention</a:t>
            </a:r>
            <a:br>
              <a:rPr lang="fr-FR" altLang="fr-FR" sz="3200"/>
            </a:br>
            <a:r>
              <a:rPr lang="fr-FR" altLang="fr-FR" sz="2000"/>
              <a:t>	</a:t>
            </a:r>
          </a:p>
        </p:txBody>
      </p:sp>
      <p:sp>
        <p:nvSpPr>
          <p:cNvPr id="92163" name="Espace réservé du numéro de diapositive 5">
            <a:extLst>
              <a:ext uri="{FF2B5EF4-FFF2-40B4-BE49-F238E27FC236}">
                <a16:creationId xmlns:a16="http://schemas.microsoft.com/office/drawing/2014/main" id="{9B2DDF91-7FF5-48C1-86EE-F5B21A25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F1666AA-1B8D-43BE-925F-51B415C50829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4EB51A-D254-45D7-8582-382F6C831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5399088"/>
            <a:ext cx="332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fr-FR" altLang="fr-FR" sz="2400" b="1">
                <a:latin typeface="Arial Narrow" panose="020B0606020202030204" pitchFamily="34" charset="0"/>
              </a:rPr>
              <a:t>Christophe DEBERNARDI</a:t>
            </a:r>
          </a:p>
        </p:txBody>
      </p:sp>
      <p:sp>
        <p:nvSpPr>
          <p:cNvPr id="92165" name="ZoneTexte 5">
            <a:extLst>
              <a:ext uri="{FF2B5EF4-FFF2-40B4-BE49-F238E27FC236}">
                <a16:creationId xmlns:a16="http://schemas.microsoft.com/office/drawing/2014/main" id="{36C61F63-D1F9-40E7-98BD-F563DFE1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4384675"/>
            <a:ext cx="402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FR" altLang="fr-FR" sz="2400" b="1">
                <a:latin typeface="Arial Narrow" panose="020B0606020202030204" pitchFamily="34" charset="0"/>
                <a:sym typeface="Symbol" panose="05050102010706020507" pitchFamily="18" charset="2"/>
              </a:rPr>
              <a:t>Avez-vous des questions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529F01-0FE3-4003-8ABD-4746A187E144}"/>
              </a:ext>
            </a:extLst>
          </p:cNvPr>
          <p:cNvSpPr txBox="1"/>
          <p:nvPr/>
        </p:nvSpPr>
        <p:spPr>
          <a:xfrm>
            <a:off x="0" y="6308725"/>
            <a:ext cx="226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dirty="0">
                <a:latin typeface="Arial Narrow" pitchFamily="34" charset="0"/>
                <a:hlinkClick r:id="rId3"/>
              </a:rPr>
              <a:t>http://chdebernardi.fr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2167" name="Espace réservé du pied de page 4">
            <a:extLst>
              <a:ext uri="{FF2B5EF4-FFF2-40B4-BE49-F238E27FC236}">
                <a16:creationId xmlns:a16="http://schemas.microsoft.com/office/drawing/2014/main" id="{871182DD-0D66-4D0C-BE04-E90CA535F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9">
            <a:extLst>
              <a:ext uri="{FF2B5EF4-FFF2-40B4-BE49-F238E27FC236}">
                <a16:creationId xmlns:a16="http://schemas.microsoft.com/office/drawing/2014/main" id="{D54D2A72-B085-4CCE-811B-423799F12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0670167">
            <a:off x="641350" y="2097088"/>
            <a:ext cx="8089900" cy="2903537"/>
          </a:xfrm>
        </p:spPr>
        <p:txBody>
          <a:bodyPr/>
          <a:lstStyle/>
          <a:p>
            <a:pPr algn="ctr"/>
            <a:r>
              <a:rPr lang="fr-FR" altLang="fr-FR" sz="6000"/>
              <a:t>Introduction à l’exploitation des données structurées. </a:t>
            </a:r>
            <a:endParaRPr lang="fr-FR" altLang="fr-FR" sz="2000"/>
          </a:p>
        </p:txBody>
      </p:sp>
      <p:sp>
        <p:nvSpPr>
          <p:cNvPr id="40963" name="Espace réservé du numéro de diapositive 5">
            <a:extLst>
              <a:ext uri="{FF2B5EF4-FFF2-40B4-BE49-F238E27FC236}">
                <a16:creationId xmlns:a16="http://schemas.microsoft.com/office/drawing/2014/main" id="{D7ACD2DF-D52A-4C68-9EB8-D1F0C9BC7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286E457-F843-446B-9C50-127004F87CF3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40964" name="Espace réservé du pied de page 4">
            <a:extLst>
              <a:ext uri="{FF2B5EF4-FFF2-40B4-BE49-F238E27FC236}">
                <a16:creationId xmlns:a16="http://schemas.microsoft.com/office/drawing/2014/main" id="{15E5294A-8CDF-4434-82DE-BF7470EE2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9">
            <a:extLst>
              <a:ext uri="{FF2B5EF4-FFF2-40B4-BE49-F238E27FC236}">
                <a16:creationId xmlns:a16="http://schemas.microsoft.com/office/drawing/2014/main" id="{F6FB93B1-9459-46BE-8E58-B8DF7C5AD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Exploitation des open data</a:t>
            </a:r>
            <a:br>
              <a:rPr lang="fr-FR" altLang="fr-FR" sz="3200"/>
            </a:br>
            <a:r>
              <a:rPr lang="fr-FR" altLang="fr-FR" sz="2000"/>
              <a:t>			                            Deux approches possibles</a:t>
            </a:r>
          </a:p>
        </p:txBody>
      </p:sp>
      <p:sp>
        <p:nvSpPr>
          <p:cNvPr id="43011" name="Espace réservé du numéro de diapositive 5">
            <a:extLst>
              <a:ext uri="{FF2B5EF4-FFF2-40B4-BE49-F238E27FC236}">
                <a16:creationId xmlns:a16="http://schemas.microsoft.com/office/drawing/2014/main" id="{C828A61A-1ED2-47BB-8031-7401DD01C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D3ABA19-EEDE-4386-A318-C0C28892BAEF}" type="slidenum">
              <a:rPr lang="fr-FR" altLang="fr-FR"/>
              <a:pPr/>
              <a:t>4</a:t>
            </a:fld>
            <a:endParaRPr lang="fr-FR" alt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36D4771-46ED-4731-8CBF-9B036C185D5C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2278063"/>
            <a:ext cx="4637088" cy="738187"/>
            <a:chOff x="2715093" y="2162346"/>
            <a:chExt cx="4637051" cy="737765"/>
          </a:xfrm>
        </p:grpSpPr>
        <p:sp>
          <p:nvSpPr>
            <p:cNvPr id="20" name="Rectangle à coins arrondis 44">
              <a:extLst>
                <a:ext uri="{FF2B5EF4-FFF2-40B4-BE49-F238E27FC236}">
                  <a16:creationId xmlns:a16="http://schemas.microsoft.com/office/drawing/2014/main" id="{6AAC1727-5598-43DB-A40B-4E6515371632}"/>
                </a:ext>
              </a:extLst>
            </p:cNvPr>
            <p:cNvSpPr/>
            <p:nvPr/>
          </p:nvSpPr>
          <p:spPr>
            <a:xfrm>
              <a:off x="2715093" y="2162346"/>
              <a:ext cx="4637051" cy="65526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3022" name="ZoneTexte 20">
              <a:extLst>
                <a:ext uri="{FF2B5EF4-FFF2-40B4-BE49-F238E27FC236}">
                  <a16:creationId xmlns:a16="http://schemas.microsoft.com/office/drawing/2014/main" id="{4949D422-F733-4E44-9384-2507EE07F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093" y="2315336"/>
              <a:ext cx="46370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solidFill>
                    <a:srgbClr val="C00000"/>
                  </a:solidFill>
                  <a:latin typeface="Arial Narrow" panose="020B0606020202030204" pitchFamily="34" charset="0"/>
                </a:rPr>
                <a:t>Une même activité – Deux approches possibles</a:t>
              </a:r>
            </a:p>
            <a:p>
              <a:pPr algn="ctr" eaLnBrk="1" hangingPunct="1"/>
              <a:endParaRPr lang="fr-FR" altLang="fr-FR" sz="1400" b="1">
                <a:latin typeface="Arial Narrow" panose="020B060602020203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3013" name="Espace réservé du pied de page 4">
            <a:extLst>
              <a:ext uri="{FF2B5EF4-FFF2-40B4-BE49-F238E27FC236}">
                <a16:creationId xmlns:a16="http://schemas.microsoft.com/office/drawing/2014/main" id="{2D379D48-1EF2-468A-8233-1C5C9E930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B8740E-74CD-4E3A-837F-F459F6298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38300"/>
            <a:ext cx="6954837" cy="5032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0B3754A-3D4A-4F22-AEDD-06BAF95C910B}"/>
              </a:ext>
            </a:extLst>
          </p:cNvPr>
          <p:cNvGrpSpPr>
            <a:grpSpLocks/>
          </p:cNvGrpSpPr>
          <p:nvPr/>
        </p:nvGrpSpPr>
        <p:grpSpPr bwMode="auto">
          <a:xfrm>
            <a:off x="0" y="3041650"/>
            <a:ext cx="8161338" cy="2921000"/>
            <a:chOff x="0" y="3041494"/>
            <a:chExt cx="8161506" cy="2921561"/>
          </a:xfrm>
        </p:grpSpPr>
        <p:sp>
          <p:nvSpPr>
            <p:cNvPr id="16" name="Rectangle à coins arrondis 44">
              <a:extLst>
                <a:ext uri="{FF2B5EF4-FFF2-40B4-BE49-F238E27FC236}">
                  <a16:creationId xmlns:a16="http://schemas.microsoft.com/office/drawing/2014/main" id="{BF219F3C-6CED-4C59-B361-5870D61272C1}"/>
                </a:ext>
              </a:extLst>
            </p:cNvPr>
            <p:cNvSpPr/>
            <p:nvPr/>
          </p:nvSpPr>
          <p:spPr>
            <a:xfrm>
              <a:off x="0" y="3041494"/>
              <a:ext cx="8161506" cy="292156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3020" name="Image 5">
              <a:extLst>
                <a:ext uri="{FF2B5EF4-FFF2-40B4-BE49-F238E27FC236}">
                  <a16:creationId xmlns:a16="http://schemas.microsoft.com/office/drawing/2014/main" id="{3419FB91-7D14-4F90-9EA3-0FD2DD39E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79" y="3202221"/>
              <a:ext cx="7749347" cy="2519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4540A11-64DA-4417-8967-6CF9C7ABD1E5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4716463"/>
            <a:ext cx="3306762" cy="1592262"/>
            <a:chOff x="5781419" y="1779960"/>
            <a:chExt cx="3184104" cy="2435755"/>
          </a:xfrm>
        </p:grpSpPr>
        <p:sp>
          <p:nvSpPr>
            <p:cNvPr id="14" name="Rectangle à coins arrondis 44">
              <a:extLst>
                <a:ext uri="{FF2B5EF4-FFF2-40B4-BE49-F238E27FC236}">
                  <a16:creationId xmlns:a16="http://schemas.microsoft.com/office/drawing/2014/main" id="{1D54BBD3-B70B-48D0-A966-17780BD4E546}"/>
                </a:ext>
              </a:extLst>
            </p:cNvPr>
            <p:cNvSpPr/>
            <p:nvPr/>
          </p:nvSpPr>
          <p:spPr>
            <a:xfrm>
              <a:off x="5781419" y="1779960"/>
              <a:ext cx="3184104" cy="243575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3018" name="ZoneTexte 14">
              <a:extLst>
                <a:ext uri="{FF2B5EF4-FFF2-40B4-BE49-F238E27FC236}">
                  <a16:creationId xmlns:a16="http://schemas.microsoft.com/office/drawing/2014/main" id="{0BEC9DE1-9A23-4D32-AD74-E91C851F7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9866" y="1779960"/>
              <a:ext cx="3095657" cy="225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solidFill>
                    <a:srgbClr val="C0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Approche 1</a:t>
              </a:r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 : Utilisation des outils existants sur un  PC. </a:t>
              </a:r>
            </a:p>
            <a:p>
              <a:pPr algn="ctr" eaLnBrk="1" hangingPunct="1"/>
              <a:endParaRPr lang="fr-FR" altLang="fr-FR" b="1">
                <a:latin typeface="Arial Narrow" panose="020B0606020202030204" pitchFamily="34" charset="0"/>
                <a:sym typeface="Symbol" panose="05050102010706020507" pitchFamily="18" charset="2"/>
              </a:endParaRPr>
            </a:p>
            <a:p>
              <a:pPr algn="ctr" eaLnBrk="1" hangingPunct="1"/>
              <a:r>
                <a:rPr lang="fr-FR" altLang="fr-FR" b="1">
                  <a:solidFill>
                    <a:srgbClr val="C0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Approche 2</a:t>
              </a:r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 : Mise en place d’un programme en Python.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9">
            <a:extLst>
              <a:ext uri="{FF2B5EF4-FFF2-40B4-BE49-F238E27FC236}">
                <a16:creationId xmlns:a16="http://schemas.microsoft.com/office/drawing/2014/main" id="{20068C30-D328-47FE-851A-D9FE8A81F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 </a:t>
            </a:r>
            <a:br>
              <a:rPr lang="fr-FR" altLang="fr-FR" sz="3200"/>
            </a:br>
            <a:r>
              <a:rPr lang="fr-FR" altLang="fr-FR" sz="2000"/>
              <a:t>	                                                             Besoins pour l’activité </a:t>
            </a:r>
          </a:p>
        </p:txBody>
      </p:sp>
      <p:sp>
        <p:nvSpPr>
          <p:cNvPr id="45059" name="Espace réservé du numéro de diapositive 5">
            <a:extLst>
              <a:ext uri="{FF2B5EF4-FFF2-40B4-BE49-F238E27FC236}">
                <a16:creationId xmlns:a16="http://schemas.microsoft.com/office/drawing/2014/main" id="{0EDAD280-D4F8-4E6D-A515-614186CE8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DC4CBF2-74B3-4324-AA4F-6B5F3333E4D3}" type="slidenum">
              <a:rPr lang="fr-FR" altLang="fr-FR"/>
              <a:pPr/>
              <a:t>5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9C7B333-CA29-4F83-A32F-E3A624538A82}"/>
              </a:ext>
            </a:extLst>
          </p:cNvPr>
          <p:cNvGrpSpPr>
            <a:grpSpLocks/>
          </p:cNvGrpSpPr>
          <p:nvPr/>
        </p:nvGrpSpPr>
        <p:grpSpPr bwMode="auto">
          <a:xfrm>
            <a:off x="1344613" y="1617663"/>
            <a:ext cx="3035300" cy="715962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5089" name="ZoneTexte 19">
              <a:extLst>
                <a:ext uri="{FF2B5EF4-FFF2-40B4-BE49-F238E27FC236}">
                  <a16:creationId xmlns:a16="http://schemas.microsoft.com/office/drawing/2014/main" id="{129F105D-F961-4E88-9E53-04EB867A0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1"/>
              <a:ext cx="27790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solidFill>
                    <a:srgbClr val="C0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Approche 1</a:t>
              </a:r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 : Utilisation des outils existants sur un PC. 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FC8E7D2-FF79-48B3-8B19-3137D0BFD39C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2971800"/>
            <a:ext cx="1816100" cy="1255713"/>
            <a:chOff x="4137908" y="2601599"/>
            <a:chExt cx="1815069" cy="1256758"/>
          </a:xfrm>
        </p:grpSpPr>
        <p:sp>
          <p:nvSpPr>
            <p:cNvPr id="22" name="Rectangle à coins arrondis 39">
              <a:extLst>
                <a:ext uri="{FF2B5EF4-FFF2-40B4-BE49-F238E27FC236}">
                  <a16:creationId xmlns:a16="http://schemas.microsoft.com/office/drawing/2014/main" id="{E291138F-BED1-4C46-9066-474BA12A7562}"/>
                </a:ext>
              </a:extLst>
            </p:cNvPr>
            <p:cNvSpPr/>
            <p:nvPr/>
          </p:nvSpPr>
          <p:spPr>
            <a:xfrm>
              <a:off x="4137908" y="260159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5087" name="Picture 4">
              <a:extLst>
                <a:ext uri="{FF2B5EF4-FFF2-40B4-BE49-F238E27FC236}">
                  <a16:creationId xmlns:a16="http://schemas.microsoft.com/office/drawing/2014/main" id="{EA260B5C-4EC5-446F-9604-E0546D5EC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999" y="2674998"/>
              <a:ext cx="1378413" cy="111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E5FB1EC-8AC6-4AF1-B18C-0BE3D528E5F5}"/>
              </a:ext>
            </a:extLst>
          </p:cNvPr>
          <p:cNvGrpSpPr>
            <a:grpSpLocks/>
          </p:cNvGrpSpPr>
          <p:nvPr/>
        </p:nvGrpSpPr>
        <p:grpSpPr bwMode="auto">
          <a:xfrm>
            <a:off x="1852613" y="4714875"/>
            <a:ext cx="2178050" cy="1257300"/>
            <a:chOff x="131484" y="4394578"/>
            <a:chExt cx="2177607" cy="1256758"/>
          </a:xfrm>
        </p:grpSpPr>
        <p:sp>
          <p:nvSpPr>
            <p:cNvPr id="26" name="Rectangle à coins arrondis 51">
              <a:extLst>
                <a:ext uri="{FF2B5EF4-FFF2-40B4-BE49-F238E27FC236}">
                  <a16:creationId xmlns:a16="http://schemas.microsoft.com/office/drawing/2014/main" id="{162566BE-E051-4C2D-8825-C9870143FEC2}"/>
                </a:ext>
              </a:extLst>
            </p:cNvPr>
            <p:cNvSpPr/>
            <p:nvPr/>
          </p:nvSpPr>
          <p:spPr>
            <a:xfrm>
              <a:off x="131484" y="4394578"/>
              <a:ext cx="2177607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5085" name="Image 6">
              <a:extLst>
                <a:ext uri="{FF2B5EF4-FFF2-40B4-BE49-F238E27FC236}">
                  <a16:creationId xmlns:a16="http://schemas.microsoft.com/office/drawing/2014/main" id="{A5C37F22-3903-4B1A-9C55-A57BE8443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46" y="4457555"/>
              <a:ext cx="1574061" cy="116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74185-618A-4EC9-BBCF-E3C73E520F8A}"/>
              </a:ext>
            </a:extLst>
          </p:cNvPr>
          <p:cNvSpPr txBox="1"/>
          <p:nvPr/>
        </p:nvSpPr>
        <p:spPr>
          <a:xfrm>
            <a:off x="2182813" y="6049963"/>
            <a:ext cx="1573212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Connexion WEB</a:t>
            </a:r>
          </a:p>
        </p:txBody>
      </p:sp>
      <p:sp>
        <p:nvSpPr>
          <p:cNvPr id="38" name="Virage 21">
            <a:extLst>
              <a:ext uri="{FF2B5EF4-FFF2-40B4-BE49-F238E27FC236}">
                <a16:creationId xmlns:a16="http://schemas.microsoft.com/office/drawing/2014/main" id="{31AF086F-92AF-41C1-923D-197E541C48F3}"/>
              </a:ext>
            </a:extLst>
          </p:cNvPr>
          <p:cNvSpPr/>
          <p:nvPr/>
        </p:nvSpPr>
        <p:spPr>
          <a:xfrm flipV="1">
            <a:off x="824812" y="4301563"/>
            <a:ext cx="939370" cy="1256758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9D334E4-804A-4E71-A9CA-C6B6A4725E61}"/>
              </a:ext>
            </a:extLst>
          </p:cNvPr>
          <p:cNvSpPr txBox="1"/>
          <p:nvPr/>
        </p:nvSpPr>
        <p:spPr>
          <a:xfrm>
            <a:off x="2822575" y="4146550"/>
            <a:ext cx="2001838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sp>
        <p:nvSpPr>
          <p:cNvPr id="25" name="Flèche vers le bas 28">
            <a:extLst>
              <a:ext uri="{FF2B5EF4-FFF2-40B4-BE49-F238E27FC236}">
                <a16:creationId xmlns:a16="http://schemas.microsoft.com/office/drawing/2014/main" id="{A535CE9C-78E3-4B46-9E6D-B796565511D8}"/>
              </a:ext>
            </a:extLst>
          </p:cNvPr>
          <p:cNvSpPr/>
          <p:nvPr/>
        </p:nvSpPr>
        <p:spPr>
          <a:xfrm rot="16200000">
            <a:off x="2312166" y="3284173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4F898DB-490B-41C0-8BAB-66C57E258045}"/>
              </a:ext>
            </a:extLst>
          </p:cNvPr>
          <p:cNvGrpSpPr>
            <a:grpSpLocks/>
          </p:cNvGrpSpPr>
          <p:nvPr/>
        </p:nvGrpSpPr>
        <p:grpSpPr bwMode="auto">
          <a:xfrm>
            <a:off x="2941638" y="2828925"/>
            <a:ext cx="1814512" cy="1255713"/>
            <a:chOff x="2941862" y="2504939"/>
            <a:chExt cx="1815069" cy="1256758"/>
          </a:xfrm>
        </p:grpSpPr>
        <p:sp>
          <p:nvSpPr>
            <p:cNvPr id="28" name="Rectangle à coins arrondis 39">
              <a:extLst>
                <a:ext uri="{FF2B5EF4-FFF2-40B4-BE49-F238E27FC236}">
                  <a16:creationId xmlns:a16="http://schemas.microsoft.com/office/drawing/2014/main" id="{E0002E1F-3D38-44B0-B1E3-208CFAE64582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5083" name="Image 13">
              <a:extLst>
                <a:ext uri="{FF2B5EF4-FFF2-40B4-BE49-F238E27FC236}">
                  <a16:creationId xmlns:a16="http://schemas.microsoft.com/office/drawing/2014/main" id="{2B746B5E-A5CC-4E2F-B7D6-C5CA59FC7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289" y="2546145"/>
              <a:ext cx="1167820" cy="11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72" name="Espace réservé du pied de page 4">
            <a:extLst>
              <a:ext uri="{FF2B5EF4-FFF2-40B4-BE49-F238E27FC236}">
                <a16:creationId xmlns:a16="http://schemas.microsoft.com/office/drawing/2014/main" id="{864BD805-A6BB-48BF-BA01-D1FC448F6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3760E7-20C9-4ABA-AA87-9BFB0B0548B3}"/>
              </a:ext>
            </a:extLst>
          </p:cNvPr>
          <p:cNvGrpSpPr>
            <a:grpSpLocks/>
          </p:cNvGrpSpPr>
          <p:nvPr/>
        </p:nvGrpSpPr>
        <p:grpSpPr bwMode="auto">
          <a:xfrm>
            <a:off x="5707063" y="1974850"/>
            <a:ext cx="2784475" cy="3906838"/>
            <a:chOff x="5707047" y="1652413"/>
            <a:chExt cx="2785200" cy="3905907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id="{BBFE17BD-A9E7-4FC9-8C8E-A0CA4DC13109}"/>
                </a:ext>
              </a:extLst>
            </p:cNvPr>
            <p:cNvSpPr/>
            <p:nvPr/>
          </p:nvSpPr>
          <p:spPr>
            <a:xfrm>
              <a:off x="5707047" y="1652413"/>
              <a:ext cx="2785200" cy="3905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6E06F0C-628B-47A8-B328-AD67263422EE}"/>
                </a:ext>
              </a:extLst>
            </p:cNvPr>
            <p:cNvSpPr txBox="1"/>
            <p:nvPr/>
          </p:nvSpPr>
          <p:spPr>
            <a:xfrm>
              <a:off x="5919827" y="3631554"/>
              <a:ext cx="2343760" cy="645958"/>
            </a:xfrm>
            <a:prstGeom prst="rect">
              <a:avLst/>
            </a:prstGeom>
            <a:solidFill>
              <a:srgbClr val="00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dirty="0">
                  <a:latin typeface="Arial Narrow" pitchFamily="34" charset="0"/>
                </a:rPr>
                <a:t>Un tableur</a:t>
              </a:r>
            </a:p>
            <a:p>
              <a:pPr algn="ctr" eaLnBrk="1" hangingPunct="1">
                <a:defRPr/>
              </a:pPr>
              <a:r>
                <a:rPr lang="fr-FR" dirty="0">
                  <a:latin typeface="Arial Narrow" pitchFamily="34" charset="0"/>
                </a:rPr>
                <a:t>commercial ou libre</a:t>
              </a:r>
            </a:p>
          </p:txBody>
        </p:sp>
        <p:grpSp>
          <p:nvGrpSpPr>
            <p:cNvPr id="45076" name="Groupe 4">
              <a:extLst>
                <a:ext uri="{FF2B5EF4-FFF2-40B4-BE49-F238E27FC236}">
                  <a16:creationId xmlns:a16="http://schemas.microsoft.com/office/drawing/2014/main" id="{D8E0C440-E0A2-416A-BD2F-F000CC76E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2643" y="1864813"/>
              <a:ext cx="2436091" cy="1564188"/>
              <a:chOff x="5882643" y="1864813"/>
              <a:chExt cx="2436091" cy="1564188"/>
            </a:xfrm>
          </p:grpSpPr>
          <p:sp>
            <p:nvSpPr>
              <p:cNvPr id="32" name="Rectangle à coins arrondis 39">
                <a:extLst>
                  <a:ext uri="{FF2B5EF4-FFF2-40B4-BE49-F238E27FC236}">
                    <a16:creationId xmlns:a16="http://schemas.microsoft.com/office/drawing/2014/main" id="{740BF175-7C0C-4293-BBC9-07A416F78D71}"/>
                  </a:ext>
                </a:extLst>
              </p:cNvPr>
              <p:cNvSpPr/>
              <p:nvPr/>
            </p:nvSpPr>
            <p:spPr>
              <a:xfrm>
                <a:off x="5883305" y="1865087"/>
                <a:ext cx="2435859" cy="156331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pic>
            <p:nvPicPr>
              <p:cNvPr id="45081" name="Image 3">
                <a:extLst>
                  <a:ext uri="{FF2B5EF4-FFF2-40B4-BE49-F238E27FC236}">
                    <a16:creationId xmlns:a16="http://schemas.microsoft.com/office/drawing/2014/main" id="{578CFD24-A86B-4431-8630-1F518BC29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8917" y="1975579"/>
                <a:ext cx="2064749" cy="1322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077" name="Groupe 8">
              <a:extLst>
                <a:ext uri="{FF2B5EF4-FFF2-40B4-BE49-F238E27FC236}">
                  <a16:creationId xmlns:a16="http://schemas.microsoft.com/office/drawing/2014/main" id="{4B6ABF84-EBC3-4267-B5D2-ED3C6BE6D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158" y="4515437"/>
              <a:ext cx="2436091" cy="799934"/>
              <a:chOff x="5900477" y="4405106"/>
              <a:chExt cx="2436091" cy="799934"/>
            </a:xfrm>
          </p:grpSpPr>
          <p:sp>
            <p:nvSpPr>
              <p:cNvPr id="27" name="Rectangle à coins arrondis 39">
                <a:extLst>
                  <a:ext uri="{FF2B5EF4-FFF2-40B4-BE49-F238E27FC236}">
                    <a16:creationId xmlns:a16="http://schemas.microsoft.com/office/drawing/2014/main" id="{709FAF0A-51DA-4487-BDB1-03EC9F312C8C}"/>
                  </a:ext>
                </a:extLst>
              </p:cNvPr>
              <p:cNvSpPr/>
              <p:nvPr/>
            </p:nvSpPr>
            <p:spPr>
              <a:xfrm>
                <a:off x="5899685" y="4405250"/>
                <a:ext cx="2437446" cy="79990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pic>
            <p:nvPicPr>
              <p:cNvPr id="45079" name="Image 5">
                <a:extLst>
                  <a:ext uri="{FF2B5EF4-FFF2-40B4-BE49-F238E27FC236}">
                    <a16:creationId xmlns:a16="http://schemas.microsoft.com/office/drawing/2014/main" id="{4924D8DF-A926-4195-8038-DFBD60D68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9113" y="4554410"/>
                <a:ext cx="2254301" cy="576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5">
            <a:extLst>
              <a:ext uri="{FF2B5EF4-FFF2-40B4-BE49-F238E27FC236}">
                <a16:creationId xmlns:a16="http://schemas.microsoft.com/office/drawing/2014/main" id="{6E8251F7-8367-41C0-AD03-453530F72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CD66EAC-1B37-4DF3-841F-2CA1C14D10FC}" type="slidenum">
              <a:rPr lang="fr-FR" altLang="fr-FR"/>
              <a:pPr/>
              <a:t>6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826CA2B-8745-4F06-8357-54E057B4B812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262312" cy="671513"/>
            <a:chOff x="5689147" y="1600697"/>
            <a:chExt cx="2882535" cy="90547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49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7138" name="ZoneTexte 19">
              <a:extLst>
                <a:ext uri="{FF2B5EF4-FFF2-40B4-BE49-F238E27FC236}">
                  <a16:creationId xmlns:a16="http://schemas.microsoft.com/office/drawing/2014/main" id="{9A84CA86-43BA-45AF-B23D-8A3DDF2D0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1"/>
              <a:ext cx="2882535" cy="87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1 : Obtention des données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FDC1442-0137-4678-945F-411C96077AD1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3355975"/>
            <a:ext cx="1562100" cy="1081088"/>
            <a:chOff x="2941862" y="2504939"/>
            <a:chExt cx="1815069" cy="1256758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id="{529BF435-659D-4B78-864D-CADDD618F636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7136" name="Image 26">
              <a:extLst>
                <a:ext uri="{FF2B5EF4-FFF2-40B4-BE49-F238E27FC236}">
                  <a16:creationId xmlns:a16="http://schemas.microsoft.com/office/drawing/2014/main" id="{24514E5F-AF45-4741-A9C9-B720C52D6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289" y="2546145"/>
              <a:ext cx="1167820" cy="11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B1BF35D-957E-4367-9D62-71F826F55B5A}"/>
              </a:ext>
            </a:extLst>
          </p:cNvPr>
          <p:cNvSpPr txBox="1"/>
          <p:nvPr/>
        </p:nvSpPr>
        <p:spPr>
          <a:xfrm>
            <a:off x="49213" y="4562475"/>
            <a:ext cx="1946275" cy="36988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427486E-3924-4357-A09D-7B774C3C7241}"/>
              </a:ext>
            </a:extLst>
          </p:cNvPr>
          <p:cNvSpPr txBox="1"/>
          <p:nvPr/>
        </p:nvSpPr>
        <p:spPr>
          <a:xfrm>
            <a:off x="5700713" y="2906713"/>
            <a:ext cx="3262312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Sélectionner un jeu de données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9F980FE-80FF-4769-BAF6-3A2B065ACF74}"/>
              </a:ext>
            </a:extLst>
          </p:cNvPr>
          <p:cNvSpPr txBox="1"/>
          <p:nvPr/>
        </p:nvSpPr>
        <p:spPr>
          <a:xfrm>
            <a:off x="2422525" y="3289300"/>
            <a:ext cx="2843213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Adresse possible d’open data</a:t>
            </a:r>
          </a:p>
        </p:txBody>
      </p:sp>
      <p:sp>
        <p:nvSpPr>
          <p:cNvPr id="40" name="Virage 21">
            <a:extLst>
              <a:ext uri="{FF2B5EF4-FFF2-40B4-BE49-F238E27FC236}">
                <a16:creationId xmlns:a16="http://schemas.microsoft.com/office/drawing/2014/main" id="{06F2414B-57E3-4453-AB3E-75893C1D78CC}"/>
              </a:ext>
            </a:extLst>
          </p:cNvPr>
          <p:cNvSpPr/>
          <p:nvPr/>
        </p:nvSpPr>
        <p:spPr>
          <a:xfrm>
            <a:off x="4087198" y="1683176"/>
            <a:ext cx="1406587" cy="76317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id="{F12CA952-CDBD-4BFE-83B0-02F666CD9E84}"/>
              </a:ext>
            </a:extLst>
          </p:cNvPr>
          <p:cNvSpPr/>
          <p:nvPr/>
        </p:nvSpPr>
        <p:spPr>
          <a:xfrm>
            <a:off x="802640" y="2612250"/>
            <a:ext cx="1263182" cy="64633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7118" name="Titre 9">
            <a:extLst>
              <a:ext uri="{FF2B5EF4-FFF2-40B4-BE49-F238E27FC236}">
                <a16:creationId xmlns:a16="http://schemas.microsoft.com/office/drawing/2014/main" id="{8B02024F-289E-4D7B-8461-7D3F1CDB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   Etape 1 – Obtention des données – 1 –</a:t>
            </a:r>
          </a:p>
        </p:txBody>
      </p:sp>
      <p:sp>
        <p:nvSpPr>
          <p:cNvPr id="47119" name="Espace réservé du pied de page 4">
            <a:extLst>
              <a:ext uri="{FF2B5EF4-FFF2-40B4-BE49-F238E27FC236}">
                <a16:creationId xmlns:a16="http://schemas.microsoft.com/office/drawing/2014/main" id="{FD0CA1BF-C0EC-4C2D-A68F-54310403C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B61C88-042D-4EA9-9E57-DCE961DDB631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2566988"/>
            <a:ext cx="3330575" cy="646112"/>
            <a:chOff x="2095149" y="2566593"/>
            <a:chExt cx="3330680" cy="646331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id="{3B934E19-36FE-408F-B932-7AB4DE95DF52}"/>
                </a:ext>
              </a:extLst>
            </p:cNvPr>
            <p:cNvSpPr/>
            <p:nvPr/>
          </p:nvSpPr>
          <p:spPr>
            <a:xfrm>
              <a:off x="2095149" y="2566593"/>
              <a:ext cx="3330680" cy="6463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7134" name="Image 9">
              <a:extLst>
                <a:ext uri="{FF2B5EF4-FFF2-40B4-BE49-F238E27FC236}">
                  <a16:creationId xmlns:a16="http://schemas.microsoft.com/office/drawing/2014/main" id="{22AA3CC3-0865-4792-9DD6-3D863CEEF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638" y="2659243"/>
              <a:ext cx="2818950" cy="40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3839576-9AC8-4E50-88C4-07AA6EF85C8D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1571625"/>
            <a:ext cx="3181350" cy="1257300"/>
            <a:chOff x="5676645" y="1571636"/>
            <a:chExt cx="3181534" cy="1256758"/>
          </a:xfrm>
        </p:grpSpPr>
        <p:sp>
          <p:nvSpPr>
            <p:cNvPr id="26" name="Rectangle à coins arrondis 51">
              <a:extLst>
                <a:ext uri="{FF2B5EF4-FFF2-40B4-BE49-F238E27FC236}">
                  <a16:creationId xmlns:a16="http://schemas.microsoft.com/office/drawing/2014/main" id="{162566BE-E051-4C2D-8825-C9870143FEC2}"/>
                </a:ext>
              </a:extLst>
            </p:cNvPr>
            <p:cNvSpPr/>
            <p:nvPr/>
          </p:nvSpPr>
          <p:spPr>
            <a:xfrm>
              <a:off x="5676645" y="1571636"/>
              <a:ext cx="3181534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7132" name="Image 16">
              <a:extLst>
                <a:ext uri="{FF2B5EF4-FFF2-40B4-BE49-F238E27FC236}">
                  <a16:creationId xmlns:a16="http://schemas.microsoft.com/office/drawing/2014/main" id="{80834578-B83F-438A-87F2-E050455CF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484" y="1647907"/>
              <a:ext cx="2789316" cy="101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843FF25-29FC-40FB-97EA-27F861C276E1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3797300"/>
            <a:ext cx="7210425" cy="3000375"/>
            <a:chOff x="580950" y="3797959"/>
            <a:chExt cx="7210123" cy="2999779"/>
          </a:xfrm>
        </p:grpSpPr>
        <p:grpSp>
          <p:nvGrpSpPr>
            <p:cNvPr id="47127" name="Groupe 5">
              <a:extLst>
                <a:ext uri="{FF2B5EF4-FFF2-40B4-BE49-F238E27FC236}">
                  <a16:creationId xmlns:a16="http://schemas.microsoft.com/office/drawing/2014/main" id="{AFD0CBE6-94BC-4D3E-AEC1-06CED38F0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950" y="3797959"/>
              <a:ext cx="7210123" cy="2999779"/>
              <a:chOff x="1905535" y="3871805"/>
              <a:chExt cx="7210123" cy="2999779"/>
            </a:xfrm>
          </p:grpSpPr>
          <p:sp>
            <p:nvSpPr>
              <p:cNvPr id="45" name="Rectangle à coins arrondis 39">
                <a:extLst>
                  <a:ext uri="{FF2B5EF4-FFF2-40B4-BE49-F238E27FC236}">
                    <a16:creationId xmlns:a16="http://schemas.microsoft.com/office/drawing/2014/main" id="{7672FAB8-3DBB-47CF-8D5D-98C73EFB678F}"/>
                  </a:ext>
                </a:extLst>
              </p:cNvPr>
              <p:cNvSpPr/>
              <p:nvPr/>
            </p:nvSpPr>
            <p:spPr>
              <a:xfrm>
                <a:off x="3910464" y="3871805"/>
                <a:ext cx="5205194" cy="2999779"/>
              </a:xfrm>
              <a:prstGeom prst="round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54C74185-618A-4EC9-BBCF-E3C73E520F8A}"/>
                  </a:ext>
                </a:extLst>
              </p:cNvPr>
              <p:cNvSpPr txBox="1"/>
              <p:nvPr/>
            </p:nvSpPr>
            <p:spPr>
              <a:xfrm>
                <a:off x="1905535" y="5576441"/>
                <a:ext cx="1946193" cy="645985"/>
              </a:xfrm>
              <a:prstGeom prst="rect">
                <a:avLst/>
              </a:prstGeom>
              <a:solidFill>
                <a:srgbClr val="00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dirty="0">
                    <a:latin typeface="Arial Narrow" pitchFamily="34" charset="0"/>
                  </a:rPr>
                  <a:t>Open data sur les arbres de Paris</a:t>
                </a:r>
              </a:p>
            </p:txBody>
          </p:sp>
        </p:grpSp>
        <p:pic>
          <p:nvPicPr>
            <p:cNvPr id="47128" name="Image 20">
              <a:extLst>
                <a:ext uri="{FF2B5EF4-FFF2-40B4-BE49-F238E27FC236}">
                  <a16:creationId xmlns:a16="http://schemas.microsoft.com/office/drawing/2014/main" id="{1704EAA0-1DC9-45ED-A6E3-CBCE29709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976" y="3955698"/>
              <a:ext cx="4762802" cy="261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Virage 21">
            <a:extLst>
              <a:ext uri="{FF2B5EF4-FFF2-40B4-BE49-F238E27FC236}">
                <a16:creationId xmlns:a16="http://schemas.microsoft.com/office/drawing/2014/main" id="{030231EA-4509-49F5-8E8E-9532C088261D}"/>
              </a:ext>
            </a:extLst>
          </p:cNvPr>
          <p:cNvSpPr/>
          <p:nvPr/>
        </p:nvSpPr>
        <p:spPr>
          <a:xfrm rot="10800000">
            <a:off x="7823420" y="3474564"/>
            <a:ext cx="1114661" cy="962268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B021BC8-B1E7-413C-B5CB-A83C90109F4E}"/>
              </a:ext>
            </a:extLst>
          </p:cNvPr>
          <p:cNvSpPr/>
          <p:nvPr/>
        </p:nvSpPr>
        <p:spPr>
          <a:xfrm>
            <a:off x="6553200" y="4562475"/>
            <a:ext cx="830263" cy="466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5">
            <a:extLst>
              <a:ext uri="{FF2B5EF4-FFF2-40B4-BE49-F238E27FC236}">
                <a16:creationId xmlns:a16="http://schemas.microsoft.com/office/drawing/2014/main" id="{5D4EEE82-A8A5-464D-93DC-4B6E0DB51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6606DBE-87C9-4B44-AB46-021254E7FEE9}" type="slidenum">
              <a:rPr lang="fr-FR" altLang="fr-FR"/>
              <a:pPr/>
              <a:t>7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8262D38-3C08-4471-8988-EF84D7DE91B8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262312" cy="671513"/>
            <a:chOff x="5689147" y="1600697"/>
            <a:chExt cx="2882535" cy="90547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49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9177" name="ZoneTexte 19">
              <a:extLst>
                <a:ext uri="{FF2B5EF4-FFF2-40B4-BE49-F238E27FC236}">
                  <a16:creationId xmlns:a16="http://schemas.microsoft.com/office/drawing/2014/main" id="{B74FADC2-AA85-465D-91FF-BBEE9BEFC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1"/>
              <a:ext cx="2882535" cy="87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1 : Obtention des données</a:t>
              </a:r>
            </a:p>
          </p:txBody>
        </p:sp>
      </p:grpSp>
      <p:sp>
        <p:nvSpPr>
          <p:cNvPr id="49156" name="Titre 9">
            <a:extLst>
              <a:ext uri="{FF2B5EF4-FFF2-40B4-BE49-F238E27FC236}">
                <a16:creationId xmlns:a16="http://schemas.microsoft.com/office/drawing/2014/main" id="{70B7EF38-CBF6-46DC-A41A-82BC14970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   Etape 1 – Obtention des données – 1 –</a:t>
            </a:r>
          </a:p>
        </p:txBody>
      </p:sp>
      <p:sp>
        <p:nvSpPr>
          <p:cNvPr id="49157" name="Espace réservé du pied de page 4">
            <a:extLst>
              <a:ext uri="{FF2B5EF4-FFF2-40B4-BE49-F238E27FC236}">
                <a16:creationId xmlns:a16="http://schemas.microsoft.com/office/drawing/2014/main" id="{2E398DB7-DE02-42C2-A93C-CF986B26A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862B5EB-3976-466F-984B-D84365ED9C12}"/>
              </a:ext>
            </a:extLst>
          </p:cNvPr>
          <p:cNvGrpSpPr>
            <a:grpSpLocks/>
          </p:cNvGrpSpPr>
          <p:nvPr/>
        </p:nvGrpSpPr>
        <p:grpSpPr bwMode="auto">
          <a:xfrm>
            <a:off x="3579813" y="1558925"/>
            <a:ext cx="5227637" cy="1824038"/>
            <a:chOff x="2585547" y="3797959"/>
            <a:chExt cx="5205526" cy="2999779"/>
          </a:xfrm>
        </p:grpSpPr>
        <p:sp>
          <p:nvSpPr>
            <p:cNvPr id="45" name="Rectangle à coins arrondis 39">
              <a:extLst>
                <a:ext uri="{FF2B5EF4-FFF2-40B4-BE49-F238E27FC236}">
                  <a16:creationId xmlns:a16="http://schemas.microsoft.com/office/drawing/2014/main" id="{7672FAB8-3DBB-47CF-8D5D-98C73EFB678F}"/>
                </a:ext>
              </a:extLst>
            </p:cNvPr>
            <p:cNvSpPr/>
            <p:nvPr/>
          </p:nvSpPr>
          <p:spPr>
            <a:xfrm>
              <a:off x="2585547" y="3797959"/>
              <a:ext cx="5205526" cy="2999779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C00000"/>
                </a:solidFill>
              </a:endParaRPr>
            </a:p>
          </p:txBody>
        </p:sp>
        <p:pic>
          <p:nvPicPr>
            <p:cNvPr id="49175" name="Image 20">
              <a:extLst>
                <a:ext uri="{FF2B5EF4-FFF2-40B4-BE49-F238E27FC236}">
                  <a16:creationId xmlns:a16="http://schemas.microsoft.com/office/drawing/2014/main" id="{71F6A481-ECE9-4535-9C7A-EC5F0BA42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976" y="3955698"/>
              <a:ext cx="4762802" cy="261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Virage 21">
            <a:extLst>
              <a:ext uri="{FF2B5EF4-FFF2-40B4-BE49-F238E27FC236}">
                <a16:creationId xmlns:a16="http://schemas.microsoft.com/office/drawing/2014/main" id="{030231EA-4509-49F5-8E8E-9532C088261D}"/>
              </a:ext>
            </a:extLst>
          </p:cNvPr>
          <p:cNvSpPr/>
          <p:nvPr/>
        </p:nvSpPr>
        <p:spPr>
          <a:xfrm rot="10800000">
            <a:off x="6642529" y="3566248"/>
            <a:ext cx="1593423" cy="946173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B021BC8-B1E7-413C-B5CB-A83C90109F4E}"/>
              </a:ext>
            </a:extLst>
          </p:cNvPr>
          <p:cNvSpPr/>
          <p:nvPr/>
        </p:nvSpPr>
        <p:spPr>
          <a:xfrm>
            <a:off x="7550150" y="1914525"/>
            <a:ext cx="830263" cy="466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20170CF-5A98-4160-9988-E57B381F0888}"/>
              </a:ext>
            </a:extLst>
          </p:cNvPr>
          <p:cNvGrpSpPr>
            <a:grpSpLocks/>
          </p:cNvGrpSpPr>
          <p:nvPr/>
        </p:nvGrpSpPr>
        <p:grpSpPr bwMode="auto">
          <a:xfrm>
            <a:off x="50800" y="3562350"/>
            <a:ext cx="6502400" cy="3138488"/>
            <a:chOff x="50099" y="3562199"/>
            <a:chExt cx="6503101" cy="3138852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5BEEC648-23F1-407F-85A1-0AD96285D043}"/>
                </a:ext>
              </a:extLst>
            </p:cNvPr>
            <p:cNvSpPr/>
            <p:nvPr/>
          </p:nvSpPr>
          <p:spPr>
            <a:xfrm>
              <a:off x="50099" y="3562199"/>
              <a:ext cx="6503101" cy="313885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9173" name="Image 1">
              <a:extLst>
                <a:ext uri="{FF2B5EF4-FFF2-40B4-BE49-F238E27FC236}">
                  <a16:creationId xmlns:a16="http://schemas.microsoft.com/office/drawing/2014/main" id="{51FD6474-D777-48E0-9A07-B57339515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79" y="3703239"/>
              <a:ext cx="5750071" cy="281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Ellipse 34">
            <a:extLst>
              <a:ext uri="{FF2B5EF4-FFF2-40B4-BE49-F238E27FC236}">
                <a16:creationId xmlns:a16="http://schemas.microsoft.com/office/drawing/2014/main" id="{1D429062-A2E9-4579-BF0F-B081B787DB42}"/>
              </a:ext>
            </a:extLst>
          </p:cNvPr>
          <p:cNvSpPr/>
          <p:nvPr/>
        </p:nvSpPr>
        <p:spPr>
          <a:xfrm>
            <a:off x="1352550" y="5257800"/>
            <a:ext cx="1751013" cy="466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913E385-FDBC-451D-A0DC-A848C682D61F}"/>
              </a:ext>
            </a:extLst>
          </p:cNvPr>
          <p:cNvGrpSpPr>
            <a:grpSpLocks/>
          </p:cNvGrpSpPr>
          <p:nvPr/>
        </p:nvGrpSpPr>
        <p:grpSpPr bwMode="auto">
          <a:xfrm>
            <a:off x="4411663" y="5191125"/>
            <a:ext cx="4578350" cy="530225"/>
            <a:chOff x="4323427" y="5414891"/>
            <a:chExt cx="4578410" cy="530927"/>
          </a:xfrm>
        </p:grpSpPr>
        <p:sp>
          <p:nvSpPr>
            <p:cNvPr id="36" name="Rectangle à coins arrondis 44">
              <a:extLst>
                <a:ext uri="{FF2B5EF4-FFF2-40B4-BE49-F238E27FC236}">
                  <a16:creationId xmlns:a16="http://schemas.microsoft.com/office/drawing/2014/main" id="{A5486F27-28B8-4422-9AF3-915A704E0D35}"/>
                </a:ext>
              </a:extLst>
            </p:cNvPr>
            <p:cNvSpPr/>
            <p:nvPr/>
          </p:nvSpPr>
          <p:spPr>
            <a:xfrm>
              <a:off x="4323427" y="5414891"/>
              <a:ext cx="4578410" cy="5309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49171" name="Image 2">
              <a:extLst>
                <a:ext uri="{FF2B5EF4-FFF2-40B4-BE49-F238E27FC236}">
                  <a16:creationId xmlns:a16="http://schemas.microsoft.com/office/drawing/2014/main" id="{6DA5C882-A1F5-441C-BDD9-846371458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82" y="5509492"/>
              <a:ext cx="44577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54C93DFB-861D-4048-AAA6-14C39A9F2C5A}"/>
              </a:ext>
            </a:extLst>
          </p:cNvPr>
          <p:cNvSpPr/>
          <p:nvPr/>
        </p:nvSpPr>
        <p:spPr>
          <a:xfrm rot="16200000">
            <a:off x="3579236" y="4948952"/>
            <a:ext cx="390489" cy="1092279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ED74703-3842-4C2A-8541-3109A6AFB4AC}"/>
              </a:ext>
            </a:extLst>
          </p:cNvPr>
          <p:cNvSpPr txBox="1"/>
          <p:nvPr/>
        </p:nvSpPr>
        <p:spPr>
          <a:xfrm>
            <a:off x="4556125" y="5815013"/>
            <a:ext cx="434340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Fichier au format csv (comma </a:t>
            </a:r>
            <a:r>
              <a:rPr lang="fr-FR" dirty="0" err="1">
                <a:latin typeface="Arial Narrow" pitchFamily="34" charset="0"/>
              </a:rPr>
              <a:t>separated</a:t>
            </a:r>
            <a:r>
              <a:rPr lang="fr-FR" dirty="0">
                <a:latin typeface="Arial Narrow" pitchFamily="34" charset="0"/>
              </a:rPr>
              <a:t> value)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5">
            <a:extLst>
              <a:ext uri="{FF2B5EF4-FFF2-40B4-BE49-F238E27FC236}">
                <a16:creationId xmlns:a16="http://schemas.microsoft.com/office/drawing/2014/main" id="{8ED2418D-0294-496C-A84A-3E4109E8A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58134E-B44B-4304-9DBF-2C06B142EB30}" type="slidenum">
              <a:rPr lang="fr-FR" altLang="fr-FR"/>
              <a:pPr/>
              <a:t>8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D041465-230F-4386-BF29-98078E0D767F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274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1225" name="ZoneTexte 19">
              <a:extLst>
                <a:ext uri="{FF2B5EF4-FFF2-40B4-BE49-F238E27FC236}">
                  <a16:creationId xmlns:a16="http://schemas.microsoft.com/office/drawing/2014/main" id="{BFE30415-83F2-4D34-96AF-E10E774D4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51204" name="Titre 9">
            <a:extLst>
              <a:ext uri="{FF2B5EF4-FFF2-40B4-BE49-F238E27FC236}">
                <a16:creationId xmlns:a16="http://schemas.microsoft.com/office/drawing/2014/main" id="{366AA04E-EED3-4836-8C69-0E92F9C00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1 –</a:t>
            </a:r>
          </a:p>
        </p:txBody>
      </p:sp>
      <p:sp>
        <p:nvSpPr>
          <p:cNvPr id="51205" name="Espace réservé du pied de page 4">
            <a:extLst>
              <a:ext uri="{FF2B5EF4-FFF2-40B4-BE49-F238E27FC236}">
                <a16:creationId xmlns:a16="http://schemas.microsoft.com/office/drawing/2014/main" id="{06B6E22F-BB0D-4419-8156-090A64ECD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1A3955B-2AB0-4A8E-B56B-33990D4FBE31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1752600"/>
            <a:ext cx="4578350" cy="531813"/>
            <a:chOff x="4323427" y="5414891"/>
            <a:chExt cx="4578410" cy="530927"/>
          </a:xfrm>
        </p:grpSpPr>
        <p:sp>
          <p:nvSpPr>
            <p:cNvPr id="36" name="Rectangle à coins arrondis 44">
              <a:extLst>
                <a:ext uri="{FF2B5EF4-FFF2-40B4-BE49-F238E27FC236}">
                  <a16:creationId xmlns:a16="http://schemas.microsoft.com/office/drawing/2014/main" id="{A5486F27-28B8-4422-9AF3-915A704E0D35}"/>
                </a:ext>
              </a:extLst>
            </p:cNvPr>
            <p:cNvSpPr/>
            <p:nvPr/>
          </p:nvSpPr>
          <p:spPr>
            <a:xfrm>
              <a:off x="4323427" y="5414891"/>
              <a:ext cx="4578410" cy="5309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1223" name="Image 2">
              <a:extLst>
                <a:ext uri="{FF2B5EF4-FFF2-40B4-BE49-F238E27FC236}">
                  <a16:creationId xmlns:a16="http://schemas.microsoft.com/office/drawing/2014/main" id="{A80E558F-E17D-4F49-8B81-18038A77F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82" y="5509492"/>
              <a:ext cx="44577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54C93DFB-861D-4048-AAA6-14C39A9F2C5A}"/>
              </a:ext>
            </a:extLst>
          </p:cNvPr>
          <p:cNvSpPr/>
          <p:nvPr/>
        </p:nvSpPr>
        <p:spPr>
          <a:xfrm rot="16200000">
            <a:off x="1883000" y="4119440"/>
            <a:ext cx="390489" cy="746251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0C5CA31-B7DB-4E0A-93B2-BB92B4A44EAE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4054475"/>
            <a:ext cx="1403350" cy="909638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1221" name="Image 23">
              <a:extLst>
                <a:ext uri="{FF2B5EF4-FFF2-40B4-BE49-F238E27FC236}">
                  <a16:creationId xmlns:a16="http://schemas.microsoft.com/office/drawing/2014/main" id="{FCF429B7-17AF-4C0A-BB2B-45B963679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42863" y="5072063"/>
            <a:ext cx="1852612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1215956-B2AA-4F90-AEE6-5CE31CBEF231}"/>
              </a:ext>
            </a:extLst>
          </p:cNvPr>
          <p:cNvSpPr txBox="1"/>
          <p:nvPr/>
        </p:nvSpPr>
        <p:spPr>
          <a:xfrm>
            <a:off x="5175250" y="2371725"/>
            <a:ext cx="2085975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Fichier au format csv</a:t>
            </a:r>
          </a:p>
        </p:txBody>
      </p:sp>
      <p:sp>
        <p:nvSpPr>
          <p:cNvPr id="27" name="Flèche vers le bas 28">
            <a:extLst>
              <a:ext uri="{FF2B5EF4-FFF2-40B4-BE49-F238E27FC236}">
                <a16:creationId xmlns:a16="http://schemas.microsoft.com/office/drawing/2014/main" id="{1FC14E3B-5914-447A-B61B-DE2F95C63A9F}"/>
              </a:ext>
            </a:extLst>
          </p:cNvPr>
          <p:cNvSpPr/>
          <p:nvPr/>
        </p:nvSpPr>
        <p:spPr>
          <a:xfrm>
            <a:off x="4572000" y="2453669"/>
            <a:ext cx="365356" cy="864085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B52C6DE-2D60-42E6-9DBA-6CFBCCB8104E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3441700"/>
            <a:ext cx="6503988" cy="2259013"/>
            <a:chOff x="2524743" y="3442251"/>
            <a:chExt cx="6503101" cy="2258158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5BEEC648-23F1-407F-85A1-0AD96285D043}"/>
                </a:ext>
              </a:extLst>
            </p:cNvPr>
            <p:cNvSpPr/>
            <p:nvPr/>
          </p:nvSpPr>
          <p:spPr>
            <a:xfrm>
              <a:off x="2524743" y="3442251"/>
              <a:ext cx="6503101" cy="22581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1219" name="Image 4">
              <a:extLst>
                <a:ext uri="{FF2B5EF4-FFF2-40B4-BE49-F238E27FC236}">
                  <a16:creationId xmlns:a16="http://schemas.microsoft.com/office/drawing/2014/main" id="{447944AF-31EB-40A5-865E-A713EAD4D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753" y="3643471"/>
              <a:ext cx="5702453" cy="185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DAE3C0C5-01D6-4B0A-943B-FAC8467DB865}"/>
              </a:ext>
            </a:extLst>
          </p:cNvPr>
          <p:cNvSpPr txBox="1"/>
          <p:nvPr/>
        </p:nvSpPr>
        <p:spPr>
          <a:xfrm>
            <a:off x="4279900" y="5838825"/>
            <a:ext cx="2085975" cy="36830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Données brutes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5">
            <a:extLst>
              <a:ext uri="{FF2B5EF4-FFF2-40B4-BE49-F238E27FC236}">
                <a16:creationId xmlns:a16="http://schemas.microsoft.com/office/drawing/2014/main" id="{1662F582-1B0D-4D40-8C32-2D406FD02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29CBDA3-32C3-443F-9D5F-6CB23AE8C000}" type="slidenum">
              <a:rPr lang="fr-FR" altLang="fr-FR"/>
              <a:pPr/>
              <a:t>9</a:t>
            </a:fld>
            <a:endParaRPr lang="fr-FR" alt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E8D741A-D3CE-498E-938A-26B2463B4B30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851025"/>
            <a:ext cx="3427412" cy="496888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53272" name="ZoneTexte 19">
              <a:extLst>
                <a:ext uri="{FF2B5EF4-FFF2-40B4-BE49-F238E27FC236}">
                  <a16:creationId xmlns:a16="http://schemas.microsoft.com/office/drawing/2014/main" id="{A34080A6-AF96-4742-9B48-DE7B3696A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9147" y="1635242"/>
              <a:ext cx="2882535" cy="5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Narrow" panose="020B0606020202030204" pitchFamily="34" charset="0"/>
                  <a:sym typeface="Symbol" panose="05050102010706020507" pitchFamily="18" charset="2"/>
                </a:rPr>
                <a:t>Etape 2 : Exploitation des données</a:t>
              </a:r>
            </a:p>
          </p:txBody>
        </p:sp>
      </p:grpSp>
      <p:sp>
        <p:nvSpPr>
          <p:cNvPr id="53252" name="Titre 9">
            <a:extLst>
              <a:ext uri="{FF2B5EF4-FFF2-40B4-BE49-F238E27FC236}">
                <a16:creationId xmlns:a16="http://schemas.microsoft.com/office/drawing/2014/main" id="{E59EAC71-1CA5-43CF-9D7B-5D70CFE55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87363"/>
            <a:ext cx="7885112" cy="996950"/>
          </a:xfrm>
        </p:spPr>
        <p:txBody>
          <a:bodyPr/>
          <a:lstStyle/>
          <a:p>
            <a:r>
              <a:rPr lang="fr-FR" altLang="fr-FR" sz="3200"/>
              <a:t>Les données structurées – Approche 1</a:t>
            </a:r>
            <a:br>
              <a:rPr lang="fr-FR" altLang="fr-FR" sz="3200"/>
            </a:br>
            <a:r>
              <a:rPr lang="fr-FR" altLang="fr-FR" sz="2000"/>
              <a:t>	                              Etape 2 – Exploitation des données – 2 –</a:t>
            </a:r>
          </a:p>
        </p:txBody>
      </p:sp>
      <p:sp>
        <p:nvSpPr>
          <p:cNvPr id="53253" name="Espace réservé du pied de page 4">
            <a:extLst>
              <a:ext uri="{FF2B5EF4-FFF2-40B4-BE49-F238E27FC236}">
                <a16:creationId xmlns:a16="http://schemas.microsoft.com/office/drawing/2014/main" id="{D0F5B9B0-D499-40F2-80CB-333F9C41C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251075" y="6400800"/>
            <a:ext cx="4870450" cy="30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FR" altLang="fr-FR"/>
              <a:t>Lycée Richelieu - Rueil-Malmaison – Académie de Versailles</a:t>
            </a:r>
          </a:p>
        </p:txBody>
      </p:sp>
      <p:sp>
        <p:nvSpPr>
          <p:cNvPr id="37" name="Flèche vers le bas 28">
            <a:extLst>
              <a:ext uri="{FF2B5EF4-FFF2-40B4-BE49-F238E27FC236}">
                <a16:creationId xmlns:a16="http://schemas.microsoft.com/office/drawing/2014/main" id="{54C93DFB-861D-4048-AAA6-14C39A9F2C5A}"/>
              </a:ext>
            </a:extLst>
          </p:cNvPr>
          <p:cNvSpPr/>
          <p:nvPr/>
        </p:nvSpPr>
        <p:spPr>
          <a:xfrm rot="16200000">
            <a:off x="2828110" y="2061404"/>
            <a:ext cx="390489" cy="1696509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B954F65-EBDB-43A2-9947-FE5C372F5210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2519363"/>
            <a:ext cx="1403350" cy="908050"/>
            <a:chOff x="221146" y="2831904"/>
            <a:chExt cx="1403374" cy="908936"/>
          </a:xfrm>
        </p:grpSpPr>
        <p:sp>
          <p:nvSpPr>
            <p:cNvPr id="23" name="Rectangle à coins arrondis 39">
              <a:extLst>
                <a:ext uri="{FF2B5EF4-FFF2-40B4-BE49-F238E27FC236}">
                  <a16:creationId xmlns:a16="http://schemas.microsoft.com/office/drawing/2014/main" id="{8804A006-BE25-4EC9-81F5-0A9F9CC6C536}"/>
                </a:ext>
              </a:extLst>
            </p:cNvPr>
            <p:cNvSpPr/>
            <p:nvPr/>
          </p:nvSpPr>
          <p:spPr>
            <a:xfrm>
              <a:off x="221146" y="2831904"/>
              <a:ext cx="1403374" cy="908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3270" name="Image 23">
              <a:extLst>
                <a:ext uri="{FF2B5EF4-FFF2-40B4-BE49-F238E27FC236}">
                  <a16:creationId xmlns:a16="http://schemas.microsoft.com/office/drawing/2014/main" id="{F40FA425-EA59-4EBB-9774-194EE451C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" y="2933299"/>
              <a:ext cx="1120100" cy="71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64186A3E-E9AD-4A1A-B4B6-71FF13B13E12}"/>
              </a:ext>
            </a:extLst>
          </p:cNvPr>
          <p:cNvSpPr txBox="1"/>
          <p:nvPr/>
        </p:nvSpPr>
        <p:spPr>
          <a:xfrm>
            <a:off x="530225" y="3529013"/>
            <a:ext cx="1852613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Tableur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29F06E4-1648-4094-8ED4-18407A1805AF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1604963"/>
            <a:ext cx="4870450" cy="1751012"/>
            <a:chOff x="2524743" y="3442251"/>
            <a:chExt cx="6503101" cy="2258158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id="{5BEEC648-23F1-407F-85A1-0AD96285D043}"/>
                </a:ext>
              </a:extLst>
            </p:cNvPr>
            <p:cNvSpPr/>
            <p:nvPr/>
          </p:nvSpPr>
          <p:spPr>
            <a:xfrm>
              <a:off x="2524743" y="3442251"/>
              <a:ext cx="6503101" cy="22581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3268" name="Image 4">
              <a:extLst>
                <a:ext uri="{FF2B5EF4-FFF2-40B4-BE49-F238E27FC236}">
                  <a16:creationId xmlns:a16="http://schemas.microsoft.com/office/drawing/2014/main" id="{05D66C53-58E6-4AF3-8E14-8D9FBD05B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753" y="3643471"/>
              <a:ext cx="5702453" cy="185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DAE3C0C5-01D6-4B0A-943B-FAC8467DB865}"/>
              </a:ext>
            </a:extLst>
          </p:cNvPr>
          <p:cNvSpPr txBox="1"/>
          <p:nvPr/>
        </p:nvSpPr>
        <p:spPr>
          <a:xfrm>
            <a:off x="3933825" y="3659188"/>
            <a:ext cx="3054350" cy="36988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Arial Narrow" pitchFamily="34" charset="0"/>
              </a:rPr>
              <a:t>Sélection globale (CTRL + A)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097E19-0938-41A5-96AA-3D5AA07B6BF3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4454525"/>
            <a:ext cx="6615113" cy="2170113"/>
            <a:chOff x="1186774" y="4481614"/>
            <a:chExt cx="6614809" cy="2170657"/>
          </a:xfrm>
        </p:grpSpPr>
        <p:sp>
          <p:nvSpPr>
            <p:cNvPr id="28" name="Rectangle à coins arrondis 39">
              <a:extLst>
                <a:ext uri="{FF2B5EF4-FFF2-40B4-BE49-F238E27FC236}">
                  <a16:creationId xmlns:a16="http://schemas.microsoft.com/office/drawing/2014/main" id="{D8CDFE53-0F0C-4838-944A-D21F655CA320}"/>
                </a:ext>
              </a:extLst>
            </p:cNvPr>
            <p:cNvSpPr/>
            <p:nvPr/>
          </p:nvSpPr>
          <p:spPr>
            <a:xfrm>
              <a:off x="1186774" y="4481614"/>
              <a:ext cx="6614809" cy="217065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pic>
          <p:nvPicPr>
            <p:cNvPr id="53266" name="Image 1">
              <a:extLst>
                <a:ext uri="{FF2B5EF4-FFF2-40B4-BE49-F238E27FC236}">
                  <a16:creationId xmlns:a16="http://schemas.microsoft.com/office/drawing/2014/main" id="{78C0670B-82C8-4963-8D6B-2424E2353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787" y="4604764"/>
              <a:ext cx="5973379" cy="19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Flèche vers le bas 28">
            <a:extLst>
              <a:ext uri="{FF2B5EF4-FFF2-40B4-BE49-F238E27FC236}">
                <a16:creationId xmlns:a16="http://schemas.microsoft.com/office/drawing/2014/main" id="{9B514F56-5002-4C7E-A572-B988F206BB5E}"/>
              </a:ext>
            </a:extLst>
          </p:cNvPr>
          <p:cNvSpPr/>
          <p:nvPr/>
        </p:nvSpPr>
        <p:spPr>
          <a:xfrm>
            <a:off x="7175078" y="3484235"/>
            <a:ext cx="390489" cy="90893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theme/theme1.xml><?xml version="1.0" encoding="utf-8"?>
<a:theme xmlns:a="http://schemas.openxmlformats.org/drawingml/2006/main" name="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Modèle_TSI </Template>
  <TotalTime>23777</TotalTime>
  <Words>1176</Words>
  <Application>Microsoft Office PowerPoint</Application>
  <PresentationFormat>Affichage à l'écran (4:3)</PresentationFormat>
  <Paragraphs>227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Times New Roman</vt:lpstr>
      <vt:lpstr>Verdana</vt:lpstr>
      <vt:lpstr>Wingdings</vt:lpstr>
      <vt:lpstr>Éclipse</vt:lpstr>
      <vt:lpstr>Introduction aux données structurées et à leur traitement</vt:lpstr>
      <vt:lpstr>Activités proposées  </vt:lpstr>
      <vt:lpstr>Introduction à l’exploitation des données structurées. </vt:lpstr>
      <vt:lpstr>Exploitation des open data                                Deux approches possibles</vt:lpstr>
      <vt:lpstr>Les données structurées – Approche 1                                                                Besoins pour l’activité </vt:lpstr>
      <vt:lpstr>Les données structurées – Approche 1                                   Etape 1 – Obtention des données – 1 –</vt:lpstr>
      <vt:lpstr>Les données structurées – Approche 1                                   Etape 1 – Obtention des données – 1 –</vt:lpstr>
      <vt:lpstr>Les données structurées – Approche 1                                Etape 2 – Exploitation des données – 1 –</vt:lpstr>
      <vt:lpstr>Les données structurées – Approche 1                                Etape 2 – Exploitation des données – 2 –</vt:lpstr>
      <vt:lpstr>Les données structurées – Approche 1                                Etape 2 – Exploitation des données – 3 –</vt:lpstr>
      <vt:lpstr>Les données structurées – Approche 1                                Etape 2 – Exploitation des données – 4 –</vt:lpstr>
      <vt:lpstr>Les données structurées – Approche 1                                Etape 2 – Exploitation des données – 5 –</vt:lpstr>
      <vt:lpstr>Les données structurées – Approche 1                                Etape 2 – Exploitation des données – 6 –</vt:lpstr>
      <vt:lpstr>Les données structurées – Approche 1                                Etape 2 – Exploitation des données – 7 –</vt:lpstr>
      <vt:lpstr>Les données structurées – Approche 1                                Etape 2 – Exploitation des données – 8 –</vt:lpstr>
      <vt:lpstr>Les données structurées – Approche 1                                Etape 2 – Exploitation des données – 9 –</vt:lpstr>
      <vt:lpstr>Les données structurées – Approche 1                              Etape 2 – Exploitation des données – 10 –</vt:lpstr>
      <vt:lpstr>Les données structurées – Approche 2                                                      Besoins pour l’activité – 1 – </vt:lpstr>
      <vt:lpstr>Les données structurées – Approche 2                                                      Besoins pour l’activité – 2 – </vt:lpstr>
      <vt:lpstr>Les données structurées – Approche 2                                   Etape 1 – Ouverture du fichier csv – 1 –</vt:lpstr>
      <vt:lpstr>Les données structurées – Approche 2                                   Etape 1 – Ouverture du fichier csv – 1 –</vt:lpstr>
      <vt:lpstr>Les données structurées – Approche 2                                           Etape 2 – Création des listes – 1 –</vt:lpstr>
      <vt:lpstr>Les données structurées – Approche 2                                Etape 3 – Exploitation des données – 1 –</vt:lpstr>
      <vt:lpstr>Les données structurées – Approche 2                                Etape 3 – Exploitation des données – 2 –</vt:lpstr>
      <vt:lpstr>Les données structurées – Approche 2                                Etape 3 – Exploitation des données – 3 –</vt:lpstr>
      <vt:lpstr>Les données structurées – Approche 2                                Etape 3 – Exploitation des données – 4 –</vt:lpstr>
      <vt:lpstr>Les données structurées – Approche 2                                Etape 3 – Exploitation des données – 5 –</vt:lpstr>
      <vt:lpstr>Merci de votre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Debernardi</dc:creator>
  <cp:lastModifiedBy>User</cp:lastModifiedBy>
  <cp:revision>1765</cp:revision>
  <cp:lastPrinted>2019-01-21T14:48:17Z</cp:lastPrinted>
  <dcterms:created xsi:type="dcterms:W3CDTF">1601-01-01T00:00:00Z</dcterms:created>
  <dcterms:modified xsi:type="dcterms:W3CDTF">2019-09-13T16:02:30Z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