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4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7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1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72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86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31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B505-0875-40E8-A3AE-0B8EC3D1B05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1293-C0AB-4742-BADE-2DCBA5EA49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4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95E6E1-9F5C-472C-8BE4-FA5C02B3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71734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47B5A3D-C7C2-4BB4-B18D-889F48B47F56}"/>
              </a:ext>
            </a:extLst>
          </p:cNvPr>
          <p:cNvSpPr txBox="1">
            <a:spLocks/>
          </p:cNvSpPr>
          <p:nvPr/>
        </p:nvSpPr>
        <p:spPr>
          <a:xfrm>
            <a:off x="5537199" y="2197100"/>
            <a:ext cx="6644667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Marianne" panose="02000000000000000000" pitchFamily="50" charset="0"/>
              </a:rPr>
              <a:t>Repérage des symptômes de stress ou de détresse psychologique chez nos élèves dans le contexte </a:t>
            </a:r>
            <a:br>
              <a:rPr lang="fr-FR" sz="4000" dirty="0">
                <a:solidFill>
                  <a:schemeClr val="bg1"/>
                </a:solidFill>
                <a:latin typeface="Marianne" panose="02000000000000000000" pitchFamily="50" charset="0"/>
              </a:rPr>
            </a:br>
            <a:r>
              <a:rPr lang="fr-FR" sz="4000" dirty="0">
                <a:solidFill>
                  <a:schemeClr val="bg1"/>
                </a:solidFill>
                <a:latin typeface="Marianne" panose="02000000000000000000" pitchFamily="50" charset="0"/>
              </a:rPr>
              <a:t>de la crise sanitaire</a:t>
            </a:r>
          </a:p>
        </p:txBody>
      </p:sp>
    </p:spTree>
    <p:extLst>
      <p:ext uri="{BB962C8B-B14F-4D97-AF65-F5344CB8AC3E}">
        <p14:creationId xmlns:p14="http://schemas.microsoft.com/office/powerpoint/2010/main" val="338776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89000" y="265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Depuis septembre 2020, le stress des élèves a augmenté. Certains sont en détresse psychologique. </a:t>
            </a:r>
          </a:p>
        </p:txBody>
      </p:sp>
    </p:spTree>
    <p:extLst>
      <p:ext uri="{BB962C8B-B14F-4D97-AF65-F5344CB8AC3E}">
        <p14:creationId xmlns:p14="http://schemas.microsoft.com/office/powerpoint/2010/main" val="12722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 ?</a:t>
            </a:r>
          </a:p>
        </p:txBody>
      </p:sp>
      <p:sp>
        <p:nvSpPr>
          <p:cNvPr id="8" name="Ellipse 7"/>
          <p:cNvSpPr/>
          <p:nvPr>
            <p:custDataLst>
              <p:tags r:id="rId2"/>
            </p:custDataLst>
          </p:nvPr>
        </p:nvSpPr>
        <p:spPr>
          <a:xfrm>
            <a:off x="3874459" y="5015067"/>
            <a:ext cx="1367578" cy="13713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Distance avec la famille et les amis</a:t>
            </a:r>
          </a:p>
        </p:txBody>
      </p:sp>
      <p:sp>
        <p:nvSpPr>
          <p:cNvPr id="9" name="Ellipse 8"/>
          <p:cNvSpPr/>
          <p:nvPr>
            <p:custDataLst>
              <p:tags r:id="rId3"/>
            </p:custDataLst>
          </p:nvPr>
        </p:nvSpPr>
        <p:spPr>
          <a:xfrm>
            <a:off x="2911473" y="4701655"/>
            <a:ext cx="1202591" cy="1109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Conflits familiaux</a:t>
            </a:r>
          </a:p>
        </p:txBody>
      </p:sp>
      <p:sp>
        <p:nvSpPr>
          <p:cNvPr id="10" name="Ellipse 9"/>
          <p:cNvSpPr/>
          <p:nvPr>
            <p:custDataLst>
              <p:tags r:id="rId4"/>
            </p:custDataLst>
          </p:nvPr>
        </p:nvSpPr>
        <p:spPr>
          <a:xfrm>
            <a:off x="1401040" y="3520018"/>
            <a:ext cx="1202591" cy="1109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Rupture familiale</a:t>
            </a:r>
          </a:p>
        </p:txBody>
      </p:sp>
      <p:sp>
        <p:nvSpPr>
          <p:cNvPr id="11" name="Ellipse 10"/>
          <p:cNvSpPr/>
          <p:nvPr>
            <p:custDataLst>
              <p:tags r:id="rId5"/>
            </p:custDataLst>
          </p:nvPr>
        </p:nvSpPr>
        <p:spPr>
          <a:xfrm>
            <a:off x="1574801" y="4508942"/>
            <a:ext cx="1391352" cy="1109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Négligences</a:t>
            </a:r>
          </a:p>
          <a:p>
            <a:pPr algn="ctr"/>
            <a:r>
              <a:rPr lang="fr-FR" sz="1100" dirty="0"/>
              <a:t>Maltraitances</a:t>
            </a:r>
          </a:p>
          <a:p>
            <a:pPr algn="ctr"/>
            <a:r>
              <a:rPr lang="fr-FR" sz="1100" dirty="0"/>
              <a:t>violences</a:t>
            </a:r>
          </a:p>
        </p:txBody>
      </p:sp>
      <p:sp>
        <p:nvSpPr>
          <p:cNvPr id="12" name="Ellipse 11"/>
          <p:cNvSpPr/>
          <p:nvPr>
            <p:custDataLst>
              <p:tags r:id="rId6"/>
            </p:custDataLst>
          </p:nvPr>
        </p:nvSpPr>
        <p:spPr>
          <a:xfrm>
            <a:off x="2429869" y="3640719"/>
            <a:ext cx="1202591" cy="1109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Tensions enfants parents</a:t>
            </a:r>
          </a:p>
        </p:txBody>
      </p:sp>
      <p:sp>
        <p:nvSpPr>
          <p:cNvPr id="13" name="Ellipse 12"/>
          <p:cNvSpPr/>
          <p:nvPr>
            <p:custDataLst>
              <p:tags r:id="rId7"/>
            </p:custDataLst>
          </p:nvPr>
        </p:nvSpPr>
        <p:spPr>
          <a:xfrm>
            <a:off x="3061764" y="2231865"/>
            <a:ext cx="1202591" cy="1109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Perte de l’emploi d’un parent</a:t>
            </a:r>
          </a:p>
        </p:txBody>
      </p:sp>
      <p:sp>
        <p:nvSpPr>
          <p:cNvPr id="14" name="Ellipse 13"/>
          <p:cNvSpPr/>
          <p:nvPr>
            <p:custDataLst>
              <p:tags r:id="rId8"/>
            </p:custDataLst>
          </p:nvPr>
        </p:nvSpPr>
        <p:spPr>
          <a:xfrm>
            <a:off x="3409904" y="1193906"/>
            <a:ext cx="1202591" cy="1109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Précarité</a:t>
            </a:r>
          </a:p>
        </p:txBody>
      </p:sp>
      <p:sp>
        <p:nvSpPr>
          <p:cNvPr id="5" name="Ellipse 4"/>
          <p:cNvSpPr/>
          <p:nvPr>
            <p:custDataLst>
              <p:tags r:id="rId9"/>
            </p:custDataLst>
          </p:nvPr>
        </p:nvSpPr>
        <p:spPr>
          <a:xfrm>
            <a:off x="4244087" y="1590860"/>
            <a:ext cx="1770472" cy="17364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Difficultés financières ou matérielles</a:t>
            </a:r>
          </a:p>
        </p:txBody>
      </p:sp>
      <p:sp>
        <p:nvSpPr>
          <p:cNvPr id="4" name="Ellipse 3"/>
          <p:cNvSpPr/>
          <p:nvPr>
            <p:custDataLst>
              <p:tags r:id="rId10"/>
            </p:custDataLst>
          </p:nvPr>
        </p:nvSpPr>
        <p:spPr>
          <a:xfrm>
            <a:off x="3577780" y="3327308"/>
            <a:ext cx="1770472" cy="17364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Repli sur la cellule familiale</a:t>
            </a:r>
          </a:p>
        </p:txBody>
      </p:sp>
      <p:sp>
        <p:nvSpPr>
          <p:cNvPr id="15" name="Ellipse 14"/>
          <p:cNvSpPr/>
          <p:nvPr>
            <p:custDataLst>
              <p:tags r:id="rId11"/>
            </p:custDataLst>
          </p:nvPr>
        </p:nvSpPr>
        <p:spPr>
          <a:xfrm>
            <a:off x="5524263" y="787047"/>
            <a:ext cx="1565203" cy="16720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Mise à mal de la capacité d’adaptation</a:t>
            </a:r>
          </a:p>
        </p:txBody>
      </p:sp>
      <p:sp>
        <p:nvSpPr>
          <p:cNvPr id="16" name="Ellipse 15"/>
          <p:cNvSpPr/>
          <p:nvPr>
            <p:custDataLst>
              <p:tags r:id="rId12"/>
            </p:custDataLst>
          </p:nvPr>
        </p:nvSpPr>
        <p:spPr>
          <a:xfrm>
            <a:off x="6791745" y="1590861"/>
            <a:ext cx="1574314" cy="12820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Changement des heures de repas</a:t>
            </a:r>
          </a:p>
        </p:txBody>
      </p:sp>
      <p:sp>
        <p:nvSpPr>
          <p:cNvPr id="17" name="Ellipse 16"/>
          <p:cNvSpPr/>
          <p:nvPr>
            <p:custDataLst>
              <p:tags r:id="rId13"/>
            </p:custDataLst>
          </p:nvPr>
        </p:nvSpPr>
        <p:spPr>
          <a:xfrm>
            <a:off x="7764762" y="2817454"/>
            <a:ext cx="1464858" cy="1109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Changement des habitudes nutritives</a:t>
            </a:r>
          </a:p>
        </p:txBody>
      </p:sp>
      <p:sp>
        <p:nvSpPr>
          <p:cNvPr id="18" name="Ellipse 17"/>
          <p:cNvSpPr/>
          <p:nvPr>
            <p:custDataLst>
              <p:tags r:id="rId14"/>
            </p:custDataLst>
          </p:nvPr>
        </p:nvSpPr>
        <p:spPr>
          <a:xfrm>
            <a:off x="8260660" y="1863574"/>
            <a:ext cx="1329919" cy="1109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Limitation de l’activité physique</a:t>
            </a:r>
          </a:p>
        </p:txBody>
      </p:sp>
      <p:sp>
        <p:nvSpPr>
          <p:cNvPr id="19" name="Ellipse 18"/>
          <p:cNvSpPr/>
          <p:nvPr>
            <p:custDataLst>
              <p:tags r:id="rId15"/>
            </p:custDataLst>
          </p:nvPr>
        </p:nvSpPr>
        <p:spPr>
          <a:xfrm>
            <a:off x="7791913" y="907748"/>
            <a:ext cx="1202591" cy="1109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Temps d’écran</a:t>
            </a:r>
          </a:p>
        </p:txBody>
      </p:sp>
      <p:sp>
        <p:nvSpPr>
          <p:cNvPr id="20" name="Ellipse 19"/>
          <p:cNvSpPr/>
          <p:nvPr>
            <p:custDataLst>
              <p:tags r:id="rId16"/>
            </p:custDataLst>
          </p:nvPr>
        </p:nvSpPr>
        <p:spPr>
          <a:xfrm>
            <a:off x="8962133" y="2786677"/>
            <a:ext cx="1628615" cy="1109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Perturbation du sommeil</a:t>
            </a:r>
          </a:p>
        </p:txBody>
      </p:sp>
      <p:sp>
        <p:nvSpPr>
          <p:cNvPr id="21" name="Ellipse 20"/>
          <p:cNvSpPr/>
          <p:nvPr>
            <p:custDataLst>
              <p:tags r:id="rId17"/>
            </p:custDataLst>
          </p:nvPr>
        </p:nvSpPr>
        <p:spPr>
          <a:xfrm>
            <a:off x="6791745" y="3945982"/>
            <a:ext cx="1575736" cy="12181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Surexposition aux informations</a:t>
            </a:r>
          </a:p>
        </p:txBody>
      </p:sp>
      <p:sp>
        <p:nvSpPr>
          <p:cNvPr id="22" name="Ellipse 21"/>
          <p:cNvSpPr/>
          <p:nvPr>
            <p:custDataLst>
              <p:tags r:id="rId18"/>
            </p:custDataLst>
          </p:nvPr>
        </p:nvSpPr>
        <p:spPr>
          <a:xfrm>
            <a:off x="8104302" y="3927079"/>
            <a:ext cx="1202591" cy="1109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Anxiété face à la maladie</a:t>
            </a:r>
          </a:p>
        </p:txBody>
      </p:sp>
      <p:sp>
        <p:nvSpPr>
          <p:cNvPr id="23" name="Ellipse 22"/>
          <p:cNvSpPr/>
          <p:nvPr>
            <p:custDataLst>
              <p:tags r:id="rId19"/>
            </p:custDataLst>
          </p:nvPr>
        </p:nvSpPr>
        <p:spPr>
          <a:xfrm>
            <a:off x="6684925" y="5168315"/>
            <a:ext cx="1375519" cy="1193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Inquiétude pour un proche vulnérable</a:t>
            </a:r>
          </a:p>
        </p:txBody>
      </p:sp>
      <p:sp>
        <p:nvSpPr>
          <p:cNvPr id="24" name="Ellipse 23"/>
          <p:cNvSpPr/>
          <p:nvPr>
            <p:custDataLst>
              <p:tags r:id="rId20"/>
            </p:custDataLst>
          </p:nvPr>
        </p:nvSpPr>
        <p:spPr>
          <a:xfrm>
            <a:off x="8027029" y="4951289"/>
            <a:ext cx="1202591" cy="1109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Deuil</a:t>
            </a:r>
          </a:p>
        </p:txBody>
      </p:sp>
      <p:sp>
        <p:nvSpPr>
          <p:cNvPr id="6" name="Ellipse 5"/>
          <p:cNvSpPr/>
          <p:nvPr>
            <p:custDataLst>
              <p:tags r:id="rId21"/>
            </p:custDataLst>
          </p:nvPr>
        </p:nvSpPr>
        <p:spPr>
          <a:xfrm>
            <a:off x="4969132" y="4195532"/>
            <a:ext cx="2149592" cy="17364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Augmentation de la peur pour soi ou pour les autres</a:t>
            </a:r>
          </a:p>
        </p:txBody>
      </p:sp>
      <p:sp>
        <p:nvSpPr>
          <p:cNvPr id="7" name="Ellipse 6"/>
          <p:cNvSpPr/>
          <p:nvPr>
            <p:custDataLst>
              <p:tags r:id="rId22"/>
            </p:custDataLst>
          </p:nvPr>
        </p:nvSpPr>
        <p:spPr>
          <a:xfrm>
            <a:off x="6014559" y="2459084"/>
            <a:ext cx="1770472" cy="17364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Rupture des habitudes</a:t>
            </a:r>
          </a:p>
        </p:txBody>
      </p:sp>
    </p:spTree>
    <p:extLst>
      <p:ext uri="{BB962C8B-B14F-4D97-AF65-F5344CB8AC3E}">
        <p14:creationId xmlns:p14="http://schemas.microsoft.com/office/powerpoint/2010/main" val="206832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Quelles conséquences ?</a:t>
            </a:r>
          </a:p>
        </p:txBody>
      </p:sp>
      <p:sp>
        <p:nvSpPr>
          <p:cNvPr id="6" name="Ellipse 5"/>
          <p:cNvSpPr/>
          <p:nvPr>
            <p:custDataLst>
              <p:tags r:id="rId2"/>
            </p:custDataLst>
          </p:nvPr>
        </p:nvSpPr>
        <p:spPr>
          <a:xfrm>
            <a:off x="7373439" y="3643651"/>
            <a:ext cx="2362200" cy="127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Changement de comportement</a:t>
            </a:r>
          </a:p>
        </p:txBody>
      </p:sp>
      <p:sp>
        <p:nvSpPr>
          <p:cNvPr id="7" name="Ellipse 6"/>
          <p:cNvSpPr/>
          <p:nvPr>
            <p:custDataLst>
              <p:tags r:id="rId3"/>
            </p:custDataLst>
          </p:nvPr>
        </p:nvSpPr>
        <p:spPr>
          <a:xfrm>
            <a:off x="4953000" y="3193256"/>
            <a:ext cx="2362200" cy="127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Troubles de la concentration</a:t>
            </a:r>
          </a:p>
        </p:txBody>
      </p:sp>
      <p:sp>
        <p:nvSpPr>
          <p:cNvPr id="8" name="Ellipse 7"/>
          <p:cNvSpPr/>
          <p:nvPr>
            <p:custDataLst>
              <p:tags r:id="rId4"/>
            </p:custDataLst>
          </p:nvPr>
        </p:nvSpPr>
        <p:spPr>
          <a:xfrm>
            <a:off x="6619603" y="2124472"/>
            <a:ext cx="2362200" cy="127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Échec scolaire</a:t>
            </a:r>
          </a:p>
        </p:txBody>
      </p:sp>
      <p:sp>
        <p:nvSpPr>
          <p:cNvPr id="9" name="Ellipse 8"/>
          <p:cNvSpPr/>
          <p:nvPr>
            <p:custDataLst>
              <p:tags r:id="rId5"/>
            </p:custDataLst>
          </p:nvPr>
        </p:nvSpPr>
        <p:spPr>
          <a:xfrm>
            <a:off x="5295900" y="4463256"/>
            <a:ext cx="2362200" cy="127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Risques de décrochage</a:t>
            </a:r>
          </a:p>
        </p:txBody>
      </p:sp>
      <p:sp>
        <p:nvSpPr>
          <p:cNvPr id="10" name="Ellipse 9"/>
          <p:cNvSpPr/>
          <p:nvPr>
            <p:custDataLst>
              <p:tags r:id="rId6"/>
            </p:custDataLst>
          </p:nvPr>
        </p:nvSpPr>
        <p:spPr>
          <a:xfrm>
            <a:off x="3304903" y="2057400"/>
            <a:ext cx="2508067" cy="1404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Comportements transgressifs</a:t>
            </a:r>
          </a:p>
        </p:txBody>
      </p:sp>
      <p:sp>
        <p:nvSpPr>
          <p:cNvPr id="11" name="Ellipse 10"/>
          <p:cNvSpPr/>
          <p:nvPr>
            <p:custDataLst>
              <p:tags r:id="rId7"/>
            </p:custDataLst>
          </p:nvPr>
        </p:nvSpPr>
        <p:spPr>
          <a:xfrm>
            <a:off x="1073150" y="2924968"/>
            <a:ext cx="2362200" cy="127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Agressivité envers soi ou les autres</a:t>
            </a:r>
          </a:p>
        </p:txBody>
      </p:sp>
      <p:sp>
        <p:nvSpPr>
          <p:cNvPr id="12" name="Ellipse 11"/>
          <p:cNvSpPr/>
          <p:nvPr>
            <p:custDataLst>
              <p:tags r:id="rId8"/>
            </p:custDataLst>
          </p:nvPr>
        </p:nvSpPr>
        <p:spPr>
          <a:xfrm>
            <a:off x="2704011" y="4194968"/>
            <a:ext cx="2420439" cy="1404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Consommation d’alcool ou de produits illicites</a:t>
            </a:r>
          </a:p>
        </p:txBody>
      </p:sp>
    </p:spTree>
    <p:extLst>
      <p:ext uri="{BB962C8B-B14F-4D97-AF65-F5344CB8AC3E}">
        <p14:creationId xmlns:p14="http://schemas.microsoft.com/office/powerpoint/2010/main" val="6027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Comment détecter 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515600" cy="499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Faites-vous confiance, vous connaissez vos </a:t>
            </a:r>
            <a:r>
              <a:rPr lang="fr-FR" dirty="0" smtClean="0"/>
              <a:t>élèves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Activez votre « radar </a:t>
            </a:r>
            <a:r>
              <a:rPr lang="fr-FR" dirty="0" smtClean="0"/>
              <a:t>».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Observez-les 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Pendant leurs apprentissages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 rapport aux règles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 discours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Leurs expressions corporelles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 manière d’exprimer leurs émotions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 capacité d’autonomie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500" dirty="0"/>
              <a:t>	Leur relation aux adultes</a:t>
            </a:r>
          </a:p>
        </p:txBody>
      </p:sp>
    </p:spTree>
    <p:extLst>
      <p:ext uri="{BB962C8B-B14F-4D97-AF65-F5344CB8AC3E}">
        <p14:creationId xmlns:p14="http://schemas.microsoft.com/office/powerpoint/2010/main" val="245708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Comment réagir 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 Ne restez jamais seul face à une situation !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 Parlez-en à vos collègues ou avec votre hiérarchie.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Rapprochez-vous de vos </a:t>
            </a:r>
            <a:r>
              <a:rPr lang="fr-FR" dirty="0"/>
              <a:t>collègues dont c’est la spécialité (médecins, infirmiers, psychologues de l’Éducation nationale, assistants sociaux, </a:t>
            </a:r>
            <a:r>
              <a:rPr lang="fr-FR" dirty="0" smtClean="0"/>
              <a:t>…).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892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254</Words>
  <Application>Microsoft Office PowerPoint</Application>
  <PresentationFormat>Grand écran</PresentationFormat>
  <Paragraphs>51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Marianne</vt:lpstr>
      <vt:lpstr>Wingdings</vt:lpstr>
      <vt:lpstr>Thème Office</vt:lpstr>
      <vt:lpstr>Présentation PowerPoint</vt:lpstr>
      <vt:lpstr>Depuis septembre 2020, le stress des élèves a augmenté. Certains sont en détresse psychologique. </vt:lpstr>
      <vt:lpstr>Pourquoi ?</vt:lpstr>
      <vt:lpstr>Quelles conséquences ?</vt:lpstr>
      <vt:lpstr>Comment détecter ?</vt:lpstr>
      <vt:lpstr>Comment réagir ?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Repérage des symptômes de stress ou de détresse psychologique chez nos élèves dans le contexte de la crise sanitaire</dc:title>
  <dc:creator>BENOIT ROGEON</dc:creator>
  <cp:lastModifiedBy>VERONIQUE FOUQUAT</cp:lastModifiedBy>
  <cp:revision>16</cp:revision>
  <dcterms:created xsi:type="dcterms:W3CDTF">2021-01-21T21:48:29Z</dcterms:created>
  <dcterms:modified xsi:type="dcterms:W3CDTF">2021-02-19T10:51:56Z</dcterms:modified>
</cp:coreProperties>
</file>